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24"/>
  </p:notesMasterIdLst>
  <p:handoutMasterIdLst>
    <p:handoutMasterId r:id="rId25"/>
  </p:handoutMasterIdLst>
  <p:sldIdLst>
    <p:sldId id="2134806839" r:id="rId4"/>
    <p:sldId id="835" r:id="rId5"/>
    <p:sldId id="2134806707" r:id="rId6"/>
    <p:sldId id="981" r:id="rId7"/>
    <p:sldId id="2134806755" r:id="rId8"/>
    <p:sldId id="2134806756" r:id="rId9"/>
    <p:sldId id="2134806757" r:id="rId10"/>
    <p:sldId id="2134806834" r:id="rId11"/>
    <p:sldId id="2134806837" r:id="rId12"/>
    <p:sldId id="2134806835" r:id="rId13"/>
    <p:sldId id="2134806836" r:id="rId14"/>
    <p:sldId id="2134806814" r:id="rId15"/>
    <p:sldId id="2134806838" r:id="rId16"/>
    <p:sldId id="2134806760" r:id="rId17"/>
    <p:sldId id="2134806761" r:id="rId18"/>
    <p:sldId id="2134806820" r:id="rId19"/>
    <p:sldId id="2134806821" r:id="rId20"/>
    <p:sldId id="789" r:id="rId21"/>
    <p:sldId id="2134806813" r:id="rId22"/>
    <p:sldId id="980" r:id="rId2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4" d="100"/>
          <a:sy n="74" d="100"/>
        </p:scale>
        <p:origin x="13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3" r:id="rId6"/>
    <p:sldLayoutId id="2147483904" r:id="rId7"/>
    <p:sldLayoutId id="214748390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xmlns="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2B8734-8141-8F0E-1D6C-AAC1849A6F0F}"/>
              </a:ext>
            </a:extLst>
          </p:cNvPr>
          <p:cNvSpPr txBox="1"/>
          <p:nvPr/>
        </p:nvSpPr>
        <p:spPr>
          <a:xfrm>
            <a:off x="4800517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E2ADDAB-4617-C639-5B4F-35A5196A0953}"/>
              </a:ext>
            </a:extLst>
          </p:cNvPr>
          <p:cNvGrpSpPr/>
          <p:nvPr/>
        </p:nvGrpSpPr>
        <p:grpSpPr>
          <a:xfrm>
            <a:off x="6797366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8E24C30-D8FA-9CEB-EC4F-AB56D1043F17}"/>
              </a:ext>
            </a:extLst>
          </p:cNvPr>
          <p:cNvGrpSpPr/>
          <p:nvPr/>
        </p:nvGrpSpPr>
        <p:grpSpPr>
          <a:xfrm>
            <a:off x="4967310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B7FBC752-82F2-A14F-1C80-42601BB4F655}"/>
              </a:ext>
            </a:extLst>
          </p:cNvPr>
          <p:cNvGrpSpPr/>
          <p:nvPr/>
        </p:nvGrpSpPr>
        <p:grpSpPr>
          <a:xfrm>
            <a:off x="3076018" y="6012094"/>
            <a:ext cx="1183460" cy="288630"/>
            <a:chOff x="5313108" y="5877672"/>
            <a:chExt cx="1183460" cy="288630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76CAE93-4181-7CED-43FB-6044CA01CDC5}"/>
              </a:ext>
            </a:extLst>
          </p:cNvPr>
          <p:cNvGrpSpPr/>
          <p:nvPr/>
        </p:nvGrpSpPr>
        <p:grpSpPr>
          <a:xfrm>
            <a:off x="1222331" y="5996541"/>
            <a:ext cx="1183460" cy="288630"/>
            <a:chOff x="5313108" y="5877672"/>
            <a:chExt cx="1183460" cy="28863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9F815ECB-EB90-C6E6-3DDC-14EEB0465AC4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7BAA264C-9A5E-E0D9-B3A0-ACFA5F9A910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1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E52276-74A7-2CAB-8298-AE716E17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EE14766-B58C-C9AD-95EC-AC29EE25C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B19DFC1-F23B-8DA3-DB30-04E73A4D653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A3CB827-A890-48C4-17E6-E506AF9D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7B0AB31-D77B-FE82-9AC3-01DF306DEE6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03906D42-594D-0047-44C7-6B2AB4745C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C40F019E-314F-F612-2792-E3BD2AC2A0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4E300CDF-D8D3-B8DF-0818-0F94001EF8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69AE667-74B6-2D7C-22CA-13E96F2DEA3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FF7683C8-F91E-3559-172D-5BD0B88C77F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80EA7DE3-03F8-C58F-8FF2-E8C2A234AAA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10C57E5F-F730-FEA9-6699-C09780C1B85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99DCE277-7F32-F418-4B20-77913F1E284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A7880CE5-8993-A8E4-3E48-E568E844D8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4349C54-EE1F-51AB-4833-22E8A6238F03}"/>
              </a:ext>
            </a:extLst>
          </p:cNvPr>
          <p:cNvSpPr txBox="1"/>
          <p:nvPr/>
        </p:nvSpPr>
        <p:spPr>
          <a:xfrm>
            <a:off x="328612" y="9641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16;p2">
            <a:extLst>
              <a:ext uri="{FF2B5EF4-FFF2-40B4-BE49-F238E27FC236}">
                <a16:creationId xmlns:a16="http://schemas.microsoft.com/office/drawing/2014/main" xmlns="" id="{F645287D-DB08-619C-FECF-B668334A7D02}"/>
              </a:ext>
            </a:extLst>
          </p:cNvPr>
          <p:cNvSpPr/>
          <p:nvPr/>
        </p:nvSpPr>
        <p:spPr>
          <a:xfrm>
            <a:off x="2649422" y="4113503"/>
            <a:ext cx="3546078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7;p2">
            <a:extLst>
              <a:ext uri="{FF2B5EF4-FFF2-40B4-BE49-F238E27FC236}">
                <a16:creationId xmlns:a16="http://schemas.microsoft.com/office/drawing/2014/main" xmlns="" id="{D9890CC1-4A39-49CE-E27D-71BB0A549A35}"/>
              </a:ext>
            </a:extLst>
          </p:cNvPr>
          <p:cNvSpPr/>
          <p:nvPr/>
        </p:nvSpPr>
        <p:spPr>
          <a:xfrm>
            <a:off x="2650112" y="4846632"/>
            <a:ext cx="2178642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endParaRPr sz="4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8;p2">
            <a:extLst>
              <a:ext uri="{FF2B5EF4-FFF2-40B4-BE49-F238E27FC236}">
                <a16:creationId xmlns:a16="http://schemas.microsoft.com/office/drawing/2014/main" xmlns="" id="{1C6471D9-A7E3-EBCA-7758-3FFE90D3508E}"/>
              </a:ext>
            </a:extLst>
          </p:cNvPr>
          <p:cNvSpPr/>
          <p:nvPr/>
        </p:nvSpPr>
        <p:spPr>
          <a:xfrm>
            <a:off x="4832319" y="4846639"/>
            <a:ext cx="1359616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4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56523E68-2F45-D1EB-B2AD-10DC692BD548}"/>
              </a:ext>
            </a:extLst>
          </p:cNvPr>
          <p:cNvSpPr txBox="1"/>
          <p:nvPr/>
        </p:nvSpPr>
        <p:spPr>
          <a:xfrm>
            <a:off x="1637233" y="2743201"/>
            <a:ext cx="5664263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بُسْتانٍ حَطَّ 45 طائِراً عَلى الشَّجَرَةِ، و26 طائِراً عَلى الِأَرْضِ.</a:t>
            </a:r>
          </a:p>
          <a:p>
            <a:pPr algn="ctr"/>
            <a:r>
              <a:rPr lang="ar-MA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طائِراً في هَذا الْبُسْتانِ؟</a:t>
            </a:r>
          </a:p>
        </p:txBody>
      </p:sp>
    </p:spTree>
    <p:extLst>
      <p:ext uri="{BB962C8B-B14F-4D97-AF65-F5344CB8AC3E}">
        <p14:creationId xmlns:p14="http://schemas.microsoft.com/office/powerpoint/2010/main" val="11052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9EA7C2-4232-5C07-CBD5-5BC02284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05D13D1-1D90-7A49-4EB8-1FAC4820A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30BA56C-46DC-B43B-E944-66A43DCEAE2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B9C5864-9EBA-30B4-9300-33647A21B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C9D5FE7B-D8E2-7122-1FD3-7FDCF93237A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D6A1B6B-12F1-5E0D-78F5-DEBFF602E8A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979C2C0-186A-7CCA-7AD4-F81FAD2E81E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00CE2E06-A761-919A-9FFA-E99E45FA04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3E6E5F6-260A-CC3D-38D7-D26CE76FA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4142345B-6101-398E-84FC-05538BEA1FE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A999A54C-9679-7A92-B5D6-182E92A3467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E1AD5450-8E31-D732-8A7F-9B10A7AB745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02A84EA2-D60E-E431-DA2B-CE1D7B0B463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474369A7-5BD8-979F-3E37-84F034F48A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448DE75-A976-F6D9-44A4-34A7A330F464}"/>
              </a:ext>
            </a:extLst>
          </p:cNvPr>
          <p:cNvSpPr txBox="1"/>
          <p:nvPr/>
        </p:nvSpPr>
        <p:spPr>
          <a:xfrm>
            <a:off x="328612" y="9641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المتساوية المناسبة واحسبوا عدد  الطيور في البستان.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A001E47-575F-83C5-13CD-0A7E32D5D944}"/>
              </a:ext>
            </a:extLst>
          </p:cNvPr>
          <p:cNvSpPr txBox="1"/>
          <p:nvPr/>
        </p:nvSpPr>
        <p:spPr>
          <a:xfrm>
            <a:off x="2192694" y="4342636"/>
            <a:ext cx="4292082" cy="7129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2000" dirty="0"/>
              <a:t>………………………………………………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E4CB22A-5672-D6F9-7601-CA5CF335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0" y="2772121"/>
            <a:ext cx="809625" cy="612246"/>
          </a:xfrm>
          <a:prstGeom prst="rect">
            <a:avLst/>
          </a:prstGeom>
        </p:spPr>
      </p:pic>
      <p:sp>
        <p:nvSpPr>
          <p:cNvPr id="28" name="Google Shape;116;p2">
            <a:extLst>
              <a:ext uri="{FF2B5EF4-FFF2-40B4-BE49-F238E27FC236}">
                <a16:creationId xmlns:a16="http://schemas.microsoft.com/office/drawing/2014/main" xmlns="" id="{671B671C-0299-99ED-6690-234C28EC6A2A}"/>
              </a:ext>
            </a:extLst>
          </p:cNvPr>
          <p:cNvSpPr/>
          <p:nvPr/>
        </p:nvSpPr>
        <p:spPr>
          <a:xfrm>
            <a:off x="2630760" y="2182067"/>
            <a:ext cx="3546078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17;p2">
            <a:extLst>
              <a:ext uri="{FF2B5EF4-FFF2-40B4-BE49-F238E27FC236}">
                <a16:creationId xmlns:a16="http://schemas.microsoft.com/office/drawing/2014/main" xmlns="" id="{68D8C393-1A57-0747-4A1A-5CCA94691734}"/>
              </a:ext>
            </a:extLst>
          </p:cNvPr>
          <p:cNvSpPr/>
          <p:nvPr/>
        </p:nvSpPr>
        <p:spPr>
          <a:xfrm>
            <a:off x="2631450" y="2915196"/>
            <a:ext cx="2178642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18;p2">
            <a:extLst>
              <a:ext uri="{FF2B5EF4-FFF2-40B4-BE49-F238E27FC236}">
                <a16:creationId xmlns:a16="http://schemas.microsoft.com/office/drawing/2014/main" xmlns="" id="{4EED526D-4540-5920-E3B3-8BE1ABFFF249}"/>
              </a:ext>
            </a:extLst>
          </p:cNvPr>
          <p:cNvSpPr/>
          <p:nvPr/>
        </p:nvSpPr>
        <p:spPr>
          <a:xfrm>
            <a:off x="4813657" y="2915203"/>
            <a:ext cx="1359616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2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ABDE8A-6C32-FBFD-69A0-AAC990F4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75E4D6D-0C6F-7DEC-1C15-1ABE90B2F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9478C1E-05A1-8B55-9CA1-5CE63BF8B4FF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5FDC329-4A50-9D9D-5D2B-D564377989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42A48B8-89B9-0C84-9356-AFE52C7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05B8FC39-6454-06A8-C904-CAD844D22B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AE1632C-5708-5831-B86D-44BD0ABF949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ABBD40C-B2F5-D514-716B-D4E3B0715F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1C6048F-24BD-D9A4-DAF8-58029876C3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5DBAD72-1E1E-C405-EDDB-BC31B1116F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60527DE7-C72F-89E6-D0FC-91D850266D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4C65E97B-394F-9A0D-9077-3F787F30A6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BB8FBADE-26AD-3838-F3EA-B91D626761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F6E2F237-C22F-F0AF-8A06-DC6AF92E85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03894890-3747-03AD-7724-F5F794A11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944852C-F0C7-4A68-067B-B2F57B92B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85C486-4AC3-34E8-24D0-CC4C9644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D73B7B-CCC3-2E4B-4963-EDEC0E332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67AC84D-953F-248E-0D41-348473260DC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24CCC2A-1B7A-3956-E448-9CDBC15F6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7ECE73F-360C-BD47-34AC-7A717F86AEA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92BB64FE-1647-03C9-7B51-EC1F800CFB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DA116456-3E1F-D8EB-3EC4-483E821CAAE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45E3580C-CD3B-AE97-0EBD-6736451ADD3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5245878E-43DC-5126-7130-4A1932F7C79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52057CD3-821E-9579-8CD7-0542F1FB9D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993FDE5B-BA42-07BB-D322-27BA82BB666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B6336823-5DDA-231C-7297-31F9944F972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3B46DAFD-055A-E531-672D-1A2502951C9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9A374056-D71A-B4BF-5FC8-95F94BFF2D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FE45590-9F93-1E12-B05F-226D4C91EFB7}"/>
              </a:ext>
            </a:extLst>
          </p:cNvPr>
          <p:cNvSpPr txBox="1"/>
          <p:nvPr/>
        </p:nvSpPr>
        <p:spPr>
          <a:xfrm>
            <a:off x="328612" y="9641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335DFEB-81BA-E79F-48D8-6BF3DB6AAD4E}"/>
              </a:ext>
            </a:extLst>
          </p:cNvPr>
          <p:cNvSpPr txBox="1"/>
          <p:nvPr/>
        </p:nvSpPr>
        <p:spPr>
          <a:xfrm>
            <a:off x="2192694" y="4342636"/>
            <a:ext cx="4292082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</a:rPr>
              <a:t>45 + 26 = 71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F1DEB2-7DC3-7909-56A1-89F266EB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0" y="2772121"/>
            <a:ext cx="809625" cy="612246"/>
          </a:xfrm>
          <a:prstGeom prst="rect">
            <a:avLst/>
          </a:prstGeom>
        </p:spPr>
      </p:pic>
      <p:sp>
        <p:nvSpPr>
          <p:cNvPr id="28" name="Google Shape;116;p2">
            <a:extLst>
              <a:ext uri="{FF2B5EF4-FFF2-40B4-BE49-F238E27FC236}">
                <a16:creationId xmlns:a16="http://schemas.microsoft.com/office/drawing/2014/main" xmlns="" id="{6B9C5820-FEA6-7102-F46A-F5FEB3A74276}"/>
              </a:ext>
            </a:extLst>
          </p:cNvPr>
          <p:cNvSpPr/>
          <p:nvPr/>
        </p:nvSpPr>
        <p:spPr>
          <a:xfrm>
            <a:off x="2630760" y="2182067"/>
            <a:ext cx="3546078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17;p2">
            <a:extLst>
              <a:ext uri="{FF2B5EF4-FFF2-40B4-BE49-F238E27FC236}">
                <a16:creationId xmlns:a16="http://schemas.microsoft.com/office/drawing/2014/main" xmlns="" id="{CBD95380-7755-4EB4-8751-515870FCF7F1}"/>
              </a:ext>
            </a:extLst>
          </p:cNvPr>
          <p:cNvSpPr/>
          <p:nvPr/>
        </p:nvSpPr>
        <p:spPr>
          <a:xfrm>
            <a:off x="2631450" y="2915196"/>
            <a:ext cx="2178642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18;p2">
            <a:extLst>
              <a:ext uri="{FF2B5EF4-FFF2-40B4-BE49-F238E27FC236}">
                <a16:creationId xmlns:a16="http://schemas.microsoft.com/office/drawing/2014/main" xmlns="" id="{6BA450FE-5EBF-A267-2A61-5DC8ACF68FCC}"/>
              </a:ext>
            </a:extLst>
          </p:cNvPr>
          <p:cNvSpPr/>
          <p:nvPr/>
        </p:nvSpPr>
        <p:spPr>
          <a:xfrm>
            <a:off x="4813657" y="2915203"/>
            <a:ext cx="1359616" cy="7276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2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0A7145DF-B67A-8188-A528-A12D03C7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52" y="1554241"/>
            <a:ext cx="4096946" cy="5008852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117 أنجزوا  النشاط 11 لديكم 8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C28D78CE-2243-58F3-60BF-461B16846CE9}"/>
              </a:ext>
            </a:extLst>
          </p:cNvPr>
          <p:cNvSpPr/>
          <p:nvPr/>
        </p:nvSpPr>
        <p:spPr>
          <a:xfrm>
            <a:off x="2820555" y="2242730"/>
            <a:ext cx="3409591" cy="1892028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5A82E89-AE5D-2C2C-325C-C7854AD99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28" y="2011862"/>
            <a:ext cx="5851143" cy="38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23D7A9-EEF7-610B-DE1F-57627C8A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A23CED11-BD61-F6F3-BD16-533D8E26B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52" y="1554241"/>
            <a:ext cx="4096946" cy="5008852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02AAD5C-AE8D-F602-3062-FD203C27D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C7D3922-3BDE-97EB-6D83-2026A256D2E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0306504-6C8F-8185-093E-ACA5DE55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A7BEC0CF-99D7-44C3-6E7C-BBDC373127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D4D25C30-6AFD-B08C-B6CB-013A05F37D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6AFE4F8-8364-B82F-F845-916398B33FC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BC6F815-55EA-FE11-A8A3-FE60D96445E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C8B63B54-8BBF-A993-6A11-A1FECE1D28A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191A770D-F3AD-057D-4A3C-9FF9CF0BE90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DC35A5AC-41A4-EA50-5B0C-18E1044E68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CEE21D5A-127E-71F1-8156-6E34F3B8521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AF66BBFB-59AA-A8E3-D194-CFD211D63B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C00E5B93-8828-4E1F-04D2-67CA7860BE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12B8446-D59B-4BF6-D881-AC5CDA7FD14B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 النشاط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9D4762C8-47A1-523C-2783-C15C3E72C43A}"/>
              </a:ext>
            </a:extLst>
          </p:cNvPr>
          <p:cNvSpPr/>
          <p:nvPr/>
        </p:nvSpPr>
        <p:spPr>
          <a:xfrm>
            <a:off x="2820555" y="4249339"/>
            <a:ext cx="3409591" cy="1992841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27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CE5BCB-DAD9-985F-5E4D-4BBEFC07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5F36C5-12CA-0F98-F331-FC1FD30ED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9EEF458-B258-84BE-D050-8D40EE46B77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C5270DF-A8CA-9A38-245B-3F16FBB74F3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A22C622-61DA-F497-77D7-A8FB169D0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0CDFF67F-2C97-8551-6AE5-75ABCF87D13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9441F0E3-F12D-3F7A-C678-722AB849ED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609CC419-4942-8020-2F74-375086920D3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0760E222-FEE2-242A-3658-E8F4F5D0A3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846DAD11-ED83-CCA8-0F36-A600863C4D1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54C2404D-97BE-93B9-C954-73CB37E611A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8E61FB13-8092-7EE4-6EAC-F6FCF33231C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4FEDB5CE-72BC-56F6-67D5-963F3B3DFB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56C6DA1D-C3C2-D9B1-870A-CD495D65AD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70793B8C-97EA-1A85-42D9-2F85B0C54E1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20A13D9-43BC-B8AC-7AF6-7F4E468EB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6" y="2188194"/>
            <a:ext cx="5867908" cy="38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xmlns="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7ED8852C-36C9-8596-5B5A-454AEB9F0F73}"/>
              </a:ext>
            </a:extLst>
          </p:cNvPr>
          <p:cNvSpPr txBox="1"/>
          <p:nvPr/>
        </p:nvSpPr>
        <p:spPr>
          <a:xfrm>
            <a:off x="302133" y="1395822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530C79F7-B851-64AF-D7D6-3454566E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73" y="2352789"/>
            <a:ext cx="3385905" cy="41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xmlns="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xmlns="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xmlns="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x 4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+ 9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x 3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+ 7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5 x 2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15 – 8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031C357-A07F-02B3-1457-6D4967D2810E}"/>
              </a:ext>
            </a:extLst>
          </p:cNvPr>
          <p:cNvSpPr txBox="1"/>
          <p:nvPr/>
        </p:nvSpPr>
        <p:spPr>
          <a:xfrm>
            <a:off x="6528191" y="287753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x 10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3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xmlns="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538DEECA-7B56-33F2-31EB-39A04B91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677E198D-12FD-4191-4D32-45536E0918EE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x 4 = </a:t>
            </a:r>
            <a:r>
              <a:rPr lang="fr-MA" dirty="0"/>
              <a:t>…..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FFD5F638-70C6-3EB1-48D4-BEAE7AE7885C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+ 9 = </a:t>
            </a:r>
            <a:r>
              <a:rPr lang="fr-MA" dirty="0"/>
              <a:t>…..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A03475BE-BA68-328C-1BE4-CB1FB6E6AC0F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x 3 = </a:t>
            </a:r>
            <a:r>
              <a:rPr lang="fr-MA" dirty="0"/>
              <a:t>…..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55441448-C48C-FBBB-A8E0-5C826046F24C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+ 7 = </a:t>
            </a:r>
            <a:r>
              <a:rPr lang="fr-MA" dirty="0"/>
              <a:t>…..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E255FCC9-1BED-5C45-9D8F-A88C84C78733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5 x 2 = </a:t>
            </a:r>
            <a:r>
              <a:rPr lang="fr-MA" dirty="0"/>
              <a:t>…..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D09F2619-69A6-20F7-5343-A94885F55A1E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15 – 8 = </a:t>
            </a:r>
            <a:r>
              <a:rPr lang="fr-MA" dirty="0"/>
              <a:t>…..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B1ED1FCA-DAC9-0B7C-A180-247A2F98F0EC}"/>
              </a:ext>
            </a:extLst>
          </p:cNvPr>
          <p:cNvSpPr txBox="1"/>
          <p:nvPr/>
        </p:nvSpPr>
        <p:spPr>
          <a:xfrm>
            <a:off x="6528191" y="287753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x 10 = </a:t>
            </a:r>
            <a:r>
              <a:rPr lang="fr-MA" dirty="0"/>
              <a:t>…..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04D01627-6F4B-2BE7-3B09-1DAE027CF784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3 = </a:t>
            </a:r>
            <a:r>
              <a:rPr lang="fr-MA" dirty="0"/>
              <a:t>…..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xmlns="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xmlns="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xmlns="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xmlns="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xmlns="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xmlns="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3DE35F-D5B8-618E-97DD-6BE9C91E0514}"/>
              </a:ext>
            </a:extLst>
          </p:cNvPr>
          <p:cNvSpPr txBox="1"/>
          <p:nvPr/>
        </p:nvSpPr>
        <p:spPr>
          <a:xfrm>
            <a:off x="1946257" y="286370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6EB32F9-6F3C-750F-6B1F-2864E0F53635}"/>
              </a:ext>
            </a:extLst>
          </p:cNvPr>
          <p:cNvSpPr txBox="1"/>
          <p:nvPr/>
        </p:nvSpPr>
        <p:spPr>
          <a:xfrm>
            <a:off x="3639338" y="283576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CC9B984-6ED1-8545-7908-F36E2E95F456}"/>
              </a:ext>
            </a:extLst>
          </p:cNvPr>
          <p:cNvSpPr txBox="1"/>
          <p:nvPr/>
        </p:nvSpPr>
        <p:spPr>
          <a:xfrm>
            <a:off x="5533079" y="284559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AC9FE3A-6B51-C357-905F-96FBB2F36A77}"/>
              </a:ext>
            </a:extLst>
          </p:cNvPr>
          <p:cNvSpPr txBox="1"/>
          <p:nvPr/>
        </p:nvSpPr>
        <p:spPr>
          <a:xfrm>
            <a:off x="7276440" y="2854926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254616F-7883-6DF9-BF41-887666810FC8}"/>
              </a:ext>
            </a:extLst>
          </p:cNvPr>
          <p:cNvSpPr txBox="1"/>
          <p:nvPr/>
        </p:nvSpPr>
        <p:spPr>
          <a:xfrm>
            <a:off x="1834017" y="405386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81C7B30-7E02-0320-879F-6CF9D38F36DD}"/>
              </a:ext>
            </a:extLst>
          </p:cNvPr>
          <p:cNvSpPr txBox="1"/>
          <p:nvPr/>
        </p:nvSpPr>
        <p:spPr>
          <a:xfrm>
            <a:off x="3675089" y="404241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E7A35B8-2C97-A827-F68F-A436229EB270}"/>
              </a:ext>
            </a:extLst>
          </p:cNvPr>
          <p:cNvSpPr txBox="1"/>
          <p:nvPr/>
        </p:nvSpPr>
        <p:spPr>
          <a:xfrm>
            <a:off x="5636302" y="4032742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F077CD-2D6C-8720-754B-ABBF58F7B553}"/>
              </a:ext>
            </a:extLst>
          </p:cNvPr>
          <p:cNvSpPr txBox="1"/>
          <p:nvPr/>
        </p:nvSpPr>
        <p:spPr>
          <a:xfrm>
            <a:off x="7266956" y="406471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أحل مسائل البحث عن الجزء أو الكل.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85E9A65-12F3-58EB-565C-4CC533FC3825}"/>
              </a:ext>
            </a:extLst>
          </p:cNvPr>
          <p:cNvSpPr txBox="1"/>
          <p:nvPr/>
        </p:nvSpPr>
        <p:spPr>
          <a:xfrm>
            <a:off x="699797" y="2743201"/>
            <a:ext cx="7539134" cy="10556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بُسْتانٍ حَطَّ 45 طائِراً عَلى الشَّجَرَةِ، و26 طائِراً عَلى الِأَرْضِ.</a:t>
            </a:r>
          </a:p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طائِراً في هَذا الْبُسْتانِ؟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F3350A1-B6BD-2E49-9042-62ABC3A70C25}"/>
              </a:ext>
            </a:extLst>
          </p:cNvPr>
          <p:cNvSpPr txBox="1"/>
          <p:nvPr/>
        </p:nvSpPr>
        <p:spPr>
          <a:xfrm>
            <a:off x="276589" y="908733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مرتين.</a:t>
            </a:r>
          </a:p>
        </p:txBody>
      </p:sp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091BDF-25FF-CBDD-C3EA-C75B5B77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309562A-7F0E-4C92-2803-15E85D52B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8EFE5C5-8C78-06CE-D026-762A092D809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A761EC94-E7A7-46F7-274B-922553EA0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598B02FE-A802-9D23-D870-29A5AAD34EB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8651CF4E-18C4-FD85-02CF-49FAB7F1531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86E3DE21-0BF7-7D08-D1F0-71D8BC3327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F1FACDD0-2C6F-7172-DB82-3037757153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A03F91B6-E398-2A51-6825-6A1D43BB647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B4A6B968-97A6-275C-1E38-1FEBCE49B94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0DD9B833-C725-583F-8F9B-7448CC85D8A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212E5843-33D7-A549-DCCA-9F34E22ABE1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6A2BEB73-7677-858E-F149-AC937C0F6C9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3382FC9C-A923-6CFC-32B4-8DE0FCBD900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8C36283-4B98-B7D9-E666-B99AB12FF10B}"/>
              </a:ext>
            </a:extLst>
          </p:cNvPr>
          <p:cNvSpPr txBox="1"/>
          <p:nvPr/>
        </p:nvSpPr>
        <p:spPr>
          <a:xfrm>
            <a:off x="276589" y="908733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نموذج الأشرطة لتمثيل المسألة.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2973D4C-91F8-8216-9CA7-193BD2EE0E0E}"/>
              </a:ext>
            </a:extLst>
          </p:cNvPr>
          <p:cNvSpPr txBox="1"/>
          <p:nvPr/>
        </p:nvSpPr>
        <p:spPr>
          <a:xfrm>
            <a:off x="699797" y="2743201"/>
            <a:ext cx="7539134" cy="10556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بُسْتانٍ حَطَّ 45 طائِراً عَلى الشَّجَرَةِ، و26 طائِراً عَلى الِأَرْضِ.</a:t>
            </a:r>
          </a:p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طائِراً في هَذا الْبُسْتانِ؟</a:t>
            </a:r>
          </a:p>
        </p:txBody>
      </p:sp>
    </p:spTree>
    <p:extLst>
      <p:ext uri="{BB962C8B-B14F-4D97-AF65-F5344CB8AC3E}">
        <p14:creationId xmlns:p14="http://schemas.microsoft.com/office/powerpoint/2010/main" val="31702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5B4644-6F27-9000-EC97-8F24AC16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A113937-BDB1-6B5B-91A0-FDE2B3B40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49250BB-CEB5-462A-7ADF-7B8136A63F8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41938F5-FF8A-48D1-35F1-F142F53A881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8E0F9C07-99A8-9D63-BBD1-BD4234FE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086F7056-FF2C-BD43-E70F-C7E0C113967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4E72B7F6-BDB4-42BF-94A9-6B3187E23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BE33875B-8F0E-6C17-08B9-8FDDE589E2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A730958A-88C8-7C4F-D0C1-54D9E29CDAB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5CDDA2C-2450-D5D2-C7FA-6B6B23B98F4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2B72EC2-44C3-ED81-A33E-235A5438091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9647489-06A0-C1C1-D359-336A110D238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F579B9D1-441A-E9F7-2775-16E7D7FC3B2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E0BC4D21-FAA4-EDD3-83F7-A83033066F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A0C5F836-675C-5E4F-0D24-42725B16E9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7C0E6BE-F836-6CBD-A276-CF5FB1B8D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15553</TotalTime>
  <Words>451</Words>
  <Application>Microsoft Office PowerPoint</Application>
  <PresentationFormat>Affichage à l'écran (4:3)</PresentationFormat>
  <Paragraphs>173</Paragraphs>
  <Slides>20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DengXian</vt:lpstr>
      <vt:lpstr>Dosis</vt:lpstr>
      <vt:lpstr>Effra CC Arbc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HP</cp:lastModifiedBy>
  <cp:revision>168</cp:revision>
  <cp:lastPrinted>2025-08-13T10:11:39Z</cp:lastPrinted>
  <dcterms:created xsi:type="dcterms:W3CDTF">2025-08-01T12:31:49Z</dcterms:created>
  <dcterms:modified xsi:type="dcterms:W3CDTF">2026-01-14T01:32:30Z</dcterms:modified>
</cp:coreProperties>
</file>