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05" r:id="rId2"/>
    <p:sldMasterId id="2147483910" r:id="rId3"/>
  </p:sldMasterIdLst>
  <p:notesMasterIdLst>
    <p:notesMasterId r:id="rId35"/>
  </p:notesMasterIdLst>
  <p:handoutMasterIdLst>
    <p:handoutMasterId r:id="rId36"/>
  </p:handoutMasterIdLst>
  <p:sldIdLst>
    <p:sldId id="735" r:id="rId4"/>
    <p:sldId id="1005" r:id="rId5"/>
    <p:sldId id="2134806707" r:id="rId6"/>
    <p:sldId id="981" r:id="rId7"/>
    <p:sldId id="758" r:id="rId8"/>
    <p:sldId id="2134806737" r:id="rId9"/>
    <p:sldId id="2134806738" r:id="rId10"/>
    <p:sldId id="2134806816" r:id="rId11"/>
    <p:sldId id="2134806817" r:id="rId12"/>
    <p:sldId id="2134806828" r:id="rId13"/>
    <p:sldId id="2134806830" r:id="rId14"/>
    <p:sldId id="2134806832" r:id="rId15"/>
    <p:sldId id="2134806833" r:id="rId16"/>
    <p:sldId id="2134806839" r:id="rId17"/>
    <p:sldId id="2134806840" r:id="rId18"/>
    <p:sldId id="2134806841" r:id="rId19"/>
    <p:sldId id="2134806842" r:id="rId20"/>
    <p:sldId id="2134806843" r:id="rId21"/>
    <p:sldId id="2134806755" r:id="rId22"/>
    <p:sldId id="2134806756" r:id="rId23"/>
    <p:sldId id="2134806757" r:id="rId24"/>
    <p:sldId id="2134806814" r:id="rId25"/>
    <p:sldId id="2134806770" r:id="rId26"/>
    <p:sldId id="2134806819" r:id="rId27"/>
    <p:sldId id="2134806822" r:id="rId28"/>
    <p:sldId id="2134806823" r:id="rId29"/>
    <p:sldId id="2134806824" r:id="rId30"/>
    <p:sldId id="2134806825" r:id="rId31"/>
    <p:sldId id="789" r:id="rId32"/>
    <p:sldId id="2134806813" r:id="rId33"/>
    <p:sldId id="980" r:id="rId34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E00"/>
    <a:srgbClr val="FFFFFF"/>
    <a:srgbClr val="FFDA6D"/>
    <a:srgbClr val="3A8F98"/>
    <a:srgbClr val="E98301"/>
    <a:srgbClr val="00AB9B"/>
    <a:srgbClr val="2B7589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4" d="100"/>
          <a:sy n="74" d="100"/>
        </p:scale>
        <p:origin x="13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7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18.png"/><Relationship Id="rId12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0.png"/><Relationship Id="rId1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sv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xmlns="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F2B8734-8141-8F0E-1D6C-AAC1849A6F0F}"/>
              </a:ext>
            </a:extLst>
          </p:cNvPr>
          <p:cNvSpPr txBox="1"/>
          <p:nvPr/>
        </p:nvSpPr>
        <p:spPr>
          <a:xfrm>
            <a:off x="4800517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E2ADDAB-4617-C639-5B4F-35A5196A0953}"/>
              </a:ext>
            </a:extLst>
          </p:cNvPr>
          <p:cNvGrpSpPr/>
          <p:nvPr/>
        </p:nvGrpSpPr>
        <p:grpSpPr>
          <a:xfrm>
            <a:off x="6797366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8E24C30-D8FA-9CEB-EC4F-AB56D1043F17}"/>
              </a:ext>
            </a:extLst>
          </p:cNvPr>
          <p:cNvGrpSpPr/>
          <p:nvPr/>
        </p:nvGrpSpPr>
        <p:grpSpPr>
          <a:xfrm>
            <a:off x="4967310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B7FBC752-82F2-A14F-1C80-42601BB4F655}"/>
              </a:ext>
            </a:extLst>
          </p:cNvPr>
          <p:cNvGrpSpPr/>
          <p:nvPr/>
        </p:nvGrpSpPr>
        <p:grpSpPr>
          <a:xfrm>
            <a:off x="3076018" y="6012094"/>
            <a:ext cx="1183460" cy="288630"/>
            <a:chOff x="5313108" y="5877672"/>
            <a:chExt cx="1183460" cy="288630"/>
          </a:xfrm>
          <a:solidFill>
            <a:schemeClr val="bg1">
              <a:lumMod val="75000"/>
            </a:schemeClr>
          </a:solidFill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76CAE93-4181-7CED-43FB-6044CA01CDC5}"/>
              </a:ext>
            </a:extLst>
          </p:cNvPr>
          <p:cNvGrpSpPr/>
          <p:nvPr/>
        </p:nvGrpSpPr>
        <p:grpSpPr>
          <a:xfrm>
            <a:off x="1222331" y="5996541"/>
            <a:ext cx="1183460" cy="288630"/>
            <a:chOff x="5313108" y="5877672"/>
            <a:chExt cx="1183460" cy="28863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9F815ECB-EB90-C6E6-3DDC-14EEB0465AC4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(4)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7BAA264C-9A5E-E0D9-B3A0-ACFA5F9A910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7472EBC-B482-E806-BE82-B8BDE13815AE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78AB275-E799-A503-3EC7-175334A7FB5E}"/>
              </a:ext>
            </a:extLst>
          </p:cNvPr>
          <p:cNvSpPr txBox="1"/>
          <p:nvPr/>
        </p:nvSpPr>
        <p:spPr>
          <a:xfrm>
            <a:off x="2584580" y="3497084"/>
            <a:ext cx="3045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أَضع وأنجز عمليات الطرح بمبادلة وبدونها.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xmlns="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45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6F4590D-36B9-25B7-78B4-A274CE20C3AC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هاتين العمليتين  على دفاتر البحث.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9E75059-73E4-B276-FEE9-1FEA53E3CDCB}"/>
              </a:ext>
            </a:extLst>
          </p:cNvPr>
          <p:cNvSpPr txBox="1"/>
          <p:nvPr/>
        </p:nvSpPr>
        <p:spPr>
          <a:xfrm>
            <a:off x="1079237" y="2797631"/>
            <a:ext cx="2895601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367 - 82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B8F88BB-0BDC-DBED-A5BA-F661D957C7D9}"/>
              </a:ext>
            </a:extLst>
          </p:cNvPr>
          <p:cNvSpPr txBox="1"/>
          <p:nvPr/>
        </p:nvSpPr>
        <p:spPr>
          <a:xfrm>
            <a:off x="4805268" y="2810070"/>
            <a:ext cx="3259492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438 - 215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B7639353-A044-8975-67B5-3584E85EC3FB}"/>
              </a:ext>
            </a:extLst>
          </p:cNvPr>
          <p:cNvCxnSpPr/>
          <p:nvPr/>
        </p:nvCxnSpPr>
        <p:spPr>
          <a:xfrm>
            <a:off x="4488024" y="2827176"/>
            <a:ext cx="0" cy="3265714"/>
          </a:xfrm>
          <a:prstGeom prst="line">
            <a:avLst/>
          </a:prstGeom>
          <a:ln w="285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2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1005FF-2251-90C2-D5DA-E6BFDB02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BA0EE6DE-5718-FCDE-5467-535404B101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7889C37F-A4F1-D177-84BE-BF2C1767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1387BD9D-03C8-02E6-E68D-CF0BFEA5F03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34FBFFB5-CF3E-8DE7-C943-58A2F9327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E52A6636-BD8A-7CE8-5FA2-085272E3BA5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6797597A-EC83-64ED-67B2-DAA5DAECEF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19DA8901-C8F3-79B6-55E9-2ED429151BE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4B7AF094-222C-754A-4B12-21551BF1DE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F85DA8A1-4AA9-337B-2C69-C8267CDDF36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5D0550AF-0D59-42F0-0383-804C1861CE1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14E93470-560B-FFAD-87B4-C6311247C19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95A2D116-F891-2A11-6511-A109E06DCF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26149D1-7FD2-4B48-E8CE-469FD2F2C361}"/>
              </a:ext>
            </a:extLst>
          </p:cNvPr>
          <p:cNvSpPr txBox="1"/>
          <p:nvPr/>
        </p:nvSpPr>
        <p:spPr>
          <a:xfrm>
            <a:off x="167951" y="831298"/>
            <a:ext cx="732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وضع وإنجاز عملية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الطرح بمبادلة</a:t>
            </a: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290D655-B540-A1AA-A8B1-03ED2A3BD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DCE768C-7C8C-CF4A-C8E0-C3A497CC4D3C}"/>
              </a:ext>
            </a:extLst>
          </p:cNvPr>
          <p:cNvSpPr txBox="1"/>
          <p:nvPr/>
        </p:nvSpPr>
        <p:spPr>
          <a:xfrm>
            <a:off x="1079237" y="2797631"/>
            <a:ext cx="2895601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367 - 82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8CADEFC-2E1F-F234-FA15-3F7DF9033EB0}"/>
              </a:ext>
            </a:extLst>
          </p:cNvPr>
          <p:cNvSpPr txBox="1"/>
          <p:nvPr/>
        </p:nvSpPr>
        <p:spPr>
          <a:xfrm>
            <a:off x="4805268" y="2810070"/>
            <a:ext cx="3259492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</a:rPr>
              <a:t>438 - 215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0B7CC6AF-B4C3-D1FE-D64E-5749ADC5F3FD}"/>
              </a:ext>
            </a:extLst>
          </p:cNvPr>
          <p:cNvCxnSpPr/>
          <p:nvPr/>
        </p:nvCxnSpPr>
        <p:spPr>
          <a:xfrm>
            <a:off x="4488024" y="2827176"/>
            <a:ext cx="0" cy="3265714"/>
          </a:xfrm>
          <a:prstGeom prst="line">
            <a:avLst/>
          </a:prstGeom>
          <a:ln w="285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73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B6116F-C1DC-8B29-E0A1-BC38F7DF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E6A2C20-79EA-C54D-1D17-BF5BD8091AF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2FA38F2C-558A-8F90-6ABB-1139D4354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E020B820-D971-9EEC-A3D0-2326B84273B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8E5F365-E289-105F-2F9A-529E8D5F92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EBB86717-57F4-6BC3-3A98-B66A99249BF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DDF4412D-B9B9-74E1-FC71-20AF3E4D13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AB8AE48-C31D-AADD-9110-8F7D56132EC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AAD5E0C4-7138-66DC-85E9-90EDEF4927E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0CC8D968-0431-82F1-9B4B-420A700CB3E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A2CC8703-60F8-2362-52B4-6D706000A9F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A86124D0-5262-B333-3ECA-DD5D6FA97E0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719A1A28-E361-21E9-30F4-FB5ABE7F31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6A9BD1E-83B2-2733-9821-9D5F2E254E18}"/>
              </a:ext>
            </a:extLst>
          </p:cNvPr>
          <p:cNvSpPr txBox="1"/>
          <p:nvPr/>
        </p:nvSpPr>
        <p:spPr>
          <a:xfrm>
            <a:off x="367382" y="858616"/>
            <a:ext cx="71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58BD5AE-027B-87E6-70F6-512C3615A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6" name="Image 3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9376FFF-638D-9D5D-696F-3D758AB05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522" y="2034379"/>
            <a:ext cx="5425910" cy="37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0D6F08C-16BB-3FED-3BF8-CE784B1C9451}"/>
              </a:ext>
            </a:extLst>
          </p:cNvPr>
          <p:cNvSpPr txBox="1"/>
          <p:nvPr/>
        </p:nvSpPr>
        <p:spPr>
          <a:xfrm>
            <a:off x="2357677" y="3497084"/>
            <a:ext cx="329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أتعرف وأنشئ جداول الضرب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xmlns="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CN5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63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35D4CE-391D-5E45-ADBC-796BDCE8A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A114CDB-8D45-E97B-D534-99A9A6776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CBEB51B-06C1-2CF4-8C31-A5768B7B374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8955450-7382-DD31-48BE-B739141C57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3BC9651B-2649-59DE-D807-8B74EAAB3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CC71505D-57EA-D96F-1DDA-A4957D5D055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6F73FB84-B392-D247-159D-FBBD681D79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04C7A35E-CD21-2A83-5355-5A51AFD5213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0869DB4-DB25-5DEE-30DD-961D4E6BB5F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97833F0-0A1E-74E9-3598-D0AAF80070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50F2BAC1-DD00-1926-601A-B69F48F969C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C65282B4-32E2-A0C2-632A-846431B6D00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C2BEADDD-ACB9-440A-0B6F-449DAB8C50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ED7DA42D-3035-C0BD-C1B2-E0E4816D60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C76427A0-57EF-6C5F-ECF9-E318831EEE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1ED531-479C-DD65-5CA8-39696C4B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0308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31E7AF-1B22-2006-E53E-E682245F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3A9D6BB-0F30-BC7B-3751-5CB497151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5272845-46C6-7A00-A488-68864AB18A2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أنشئوا جدول الضرب للعدد 4.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06CC2AE-48FC-DB91-B77A-E98C7F634A8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523FE39-0E96-714F-0F7D-7FDFD822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54726745-B364-2E8C-4A89-715AE46C228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6ABD27A1-89AB-9FD6-0420-BB50A59FB47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02CE9322-3FF7-1D06-BB07-BAE2669478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7648B8F4-446E-226B-8792-A0222DC490D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0AF917EC-78E4-3ED2-8CF9-ED8EE05BCA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F237D73E-639E-7699-14D5-3F4A3779132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3DE50E80-8FB9-8470-79BF-95501BDA930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EBA114D3-3356-734C-59D1-B90956CD4FF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64665A1C-F8C7-B0C1-7FC4-C20DA46D8E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B3EF12F4-6145-93D6-ABEF-5493DF95C79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FCF395DA-EADB-0D4E-2263-9CD5272F779A}"/>
              </a:ext>
            </a:extLst>
          </p:cNvPr>
          <p:cNvGraphicFramePr>
            <a:graphicFrameLocks noGrp="1"/>
          </p:cNvGraphicFramePr>
          <p:nvPr/>
        </p:nvGraphicFramePr>
        <p:xfrm>
          <a:off x="783760" y="2869624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xmlns="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2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3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4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5 x 4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xmlns="" val="2169467616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DA3362AB-47E9-190B-A530-582EE9BBC579}"/>
              </a:ext>
            </a:extLst>
          </p:cNvPr>
          <p:cNvGraphicFramePr>
            <a:graphicFrameLocks noGrp="1"/>
          </p:cNvGraphicFramePr>
          <p:nvPr/>
        </p:nvGraphicFramePr>
        <p:xfrm>
          <a:off x="783762" y="3908433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xmlns="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6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7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8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9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10 x 4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xmlns="" val="216946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0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B640FB-F09E-E14B-70DA-2AAE694D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9D9924B-1BA6-73E4-98B7-BB6F0C442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5790AED-590C-4975-2476-5BDBB2E2CDE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C064F283-FC8A-21BE-7730-8ABD1DCE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63E4E3B6-272A-5C24-31AF-94FEF09F369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F935DF80-BAE1-450F-C053-006A911A0A1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99AE673F-15AD-1750-A3DA-AAA03801E6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D863E3AE-242C-E1E0-A708-CC9A918BDF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C55A1B41-8E50-2EEA-FF6A-A59A9D229E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D1E70CB1-718C-3869-0916-576D6CF6BFD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6D785CDD-07F7-DC85-3341-15672CC9A55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061663BA-E8ED-9D66-694C-101160AA06D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19D9CAC8-8B67-9FD1-A540-EA38D7F6F88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13A3BF76-39DF-C2B8-333B-95575B6CA0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3525526-C39C-3699-2E70-452DE414780A}"/>
              </a:ext>
            </a:extLst>
          </p:cNvPr>
          <p:cNvSpPr txBox="1"/>
          <p:nvPr/>
        </p:nvSpPr>
        <p:spPr>
          <a:xfrm>
            <a:off x="685997" y="875758"/>
            <a:ext cx="6786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إنشاء جدول الضرب للعدد </a:t>
            </a:r>
            <a:r>
              <a:rPr lang="f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6EB6C837-CC1C-200C-94F6-EF787876C8B7}"/>
              </a:ext>
            </a:extLst>
          </p:cNvPr>
          <p:cNvGraphicFramePr>
            <a:graphicFrameLocks noGrp="1"/>
          </p:cNvGraphicFramePr>
          <p:nvPr/>
        </p:nvGraphicFramePr>
        <p:xfrm>
          <a:off x="783760" y="2869624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xmlns="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2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3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4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5 x 4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xmlns="" val="2169467616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AF5E2E4D-BCE8-D6EA-7716-9873570F7FBC}"/>
              </a:ext>
            </a:extLst>
          </p:cNvPr>
          <p:cNvGraphicFramePr>
            <a:graphicFrameLocks noGrp="1"/>
          </p:cNvGraphicFramePr>
          <p:nvPr/>
        </p:nvGraphicFramePr>
        <p:xfrm>
          <a:off x="783762" y="3908433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xmlns="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6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7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8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9 x 4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10 x 4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xmlns="" val="216946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12799E-DADF-3079-CC7B-469140657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0410CAD-FAB7-D7F7-6A5F-E20A0DBC7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12F2EC54-B577-8D12-664A-3F60B63A312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0E770F2A-5F7A-8FF6-0C82-7D4FD1F90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20911E07-B13B-6173-2043-AD6CEEC0C89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21807122-A92A-E432-E668-1116D5CD8EB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F5461217-DC43-1C44-87FB-60492E947D8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9C7777BE-A558-00FB-1A8C-EAB1BE66675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36AA1364-A468-C6AE-D122-237F8191B41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49ADB42D-6AF8-DA89-8490-65EFC6AF366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D272A214-21F8-D2FA-87D5-F6B0E2EAA1E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FEB1A700-9586-8AEB-1E44-77731C217DA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3E681095-DFFF-469B-4E57-87B65EC450F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E7C739D9-8FD3-3393-4667-7F1203D843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37A572E-E226-CBAA-6B89-55987B0DFBDB}"/>
              </a:ext>
            </a:extLst>
          </p:cNvPr>
          <p:cNvSpPr txBox="1"/>
          <p:nvPr/>
        </p:nvSpPr>
        <p:spPr>
          <a:xfrm>
            <a:off x="685997" y="87575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sz="16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58DD598E-7D97-1D6A-3DEF-0DEDFCAC742E}"/>
              </a:ext>
            </a:extLst>
          </p:cNvPr>
          <p:cNvGraphicFramePr>
            <a:graphicFrameLocks noGrp="1"/>
          </p:cNvGraphicFramePr>
          <p:nvPr/>
        </p:nvGraphicFramePr>
        <p:xfrm>
          <a:off x="783760" y="2869624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xmlns="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2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8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3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12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4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16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5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20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xmlns="" val="2169467616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xmlns="" id="{91E99711-EE9E-38F1-940B-5237F17420A0}"/>
              </a:ext>
            </a:extLst>
          </p:cNvPr>
          <p:cNvGraphicFramePr>
            <a:graphicFrameLocks noGrp="1"/>
          </p:cNvGraphicFramePr>
          <p:nvPr/>
        </p:nvGraphicFramePr>
        <p:xfrm>
          <a:off x="783762" y="3908433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xmlns="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xmlns="" val="605171044"/>
                    </a:ext>
                  </a:extLst>
                </a:gridCol>
                <a:gridCol w="1407064">
                  <a:extLst>
                    <a:ext uri="{9D8B030D-6E8A-4147-A177-3AD203B41FA5}">
                      <a16:colId xmlns:a16="http://schemas.microsoft.com/office/drawing/2014/main" xmlns="" val="2296682234"/>
                    </a:ext>
                  </a:extLst>
                </a:gridCol>
                <a:gridCol w="1455575">
                  <a:extLst>
                    <a:ext uri="{9D8B030D-6E8A-4147-A177-3AD203B41FA5}">
                      <a16:colId xmlns:a16="http://schemas.microsoft.com/office/drawing/2014/main" xmlns="" val="3403315442"/>
                    </a:ext>
                  </a:extLst>
                </a:gridCol>
                <a:gridCol w="1660845">
                  <a:extLst>
                    <a:ext uri="{9D8B030D-6E8A-4147-A177-3AD203B41FA5}">
                      <a16:colId xmlns:a16="http://schemas.microsoft.com/office/drawing/2014/main" xmlns="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6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24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7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28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8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32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9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36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10 x 4 = </a:t>
                      </a:r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40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xmlns="" val="216946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9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2BDFF9-C84B-825D-2D92-1FE1033D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56125E47-269C-7E50-8095-1E6E33C34A9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7472EBC-B482-E806-BE82-B8BDE13815AE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941706A-C3E2-0310-4D83-F2EC0E81F0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78AB275-E799-A503-3EC7-175334A7FB5E}"/>
              </a:ext>
            </a:extLst>
          </p:cNvPr>
          <p:cNvSpPr txBox="1"/>
          <p:nvPr/>
        </p:nvSpPr>
        <p:spPr>
          <a:xfrm>
            <a:off x="2584580" y="3497084"/>
            <a:ext cx="3045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أعبر بكسور عن تمثيلات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xmlns="" id="{6BFC830E-53A3-42B4-BD65-DDB9B5328117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CN6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28142BC9-B7F2-7558-8EC4-E253D4536116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47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xmlns="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xmlns="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430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2 x 3</a:t>
              </a:r>
              <a:r>
                <a:rPr lang="fr-FR" sz="2400" dirty="0"/>
                <a:t>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DC411B1B-98F9-2FD8-F383-D950B3AD481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C81A407-A786-4BCD-FDF9-FCCEDFC3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A4B79737-94A0-0F7B-77E3-269BD08D11B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DE6A856E-8E04-BB3D-0767-D41DBD54BC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C54D1DEC-E117-46E9-625C-383EA9881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05F40A41-0AD1-003E-AB16-1FFABACED3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BFFE3F80-B4E4-B9EA-6142-94B0163116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ECE01F32-F455-F994-712D-D64AB8439E1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AE48B0C8-CFC1-7241-317C-FA7E8CAEFB3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7115DFDA-BB06-B4FD-9C0A-E27ABDEA1E7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2BB38907-6DC4-41CB-89C4-E85510812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47D2EBB6-E23A-4A26-3498-DF1808FE42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FAA35-399B-8587-6A56-28068E9D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40A5F66-50F5-F069-6D22-CA8A186DA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9FF2141-62C0-43DB-0C3F-2459E465A9C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BD0FA86-5D14-98B9-953F-DD26C3ABBC6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AC37661D-E3D2-9145-6921-27A81CD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DB28C3D3-5359-7C2C-EDA0-20A0BD5A1E6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961F8A8D-0615-E9AD-AE8D-42EECA003BE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222A8C63-C81D-EC72-650E-58A8557D20D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44B11663-6E48-BA35-B6B4-9C0D94AA0BD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2D1DFE8D-1A56-4A0C-01BF-72E7B526E0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C8C69B71-4D39-88F1-9CB9-3253A7AA2AA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5E50A9AD-53A1-BE92-0706-10A91AA2C0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B9A4B76B-7930-5CAA-1131-1A5DF344A37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2773556C-9AA1-D6FE-731B-B19EF6B4E85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0793D3B1-8DC6-3211-163E-0F1BEC852D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2ECAAAD-E0DF-52FC-C28C-45FB244ED2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ECCF0B-856D-8D5B-028C-BF25F447F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2A16DE2-6F2D-EB57-107B-B74195522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6F4590D-36B9-25B7-78B4-A274CE20C3AC}"/>
              </a:ext>
            </a:extLst>
          </p:cNvPr>
          <p:cNvSpPr txBox="1"/>
          <p:nvPr/>
        </p:nvSpPr>
        <p:spPr>
          <a:xfrm>
            <a:off x="328612" y="869304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الكسر المناسب للجزء الملون من الشريط.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97B71F69-143E-D3E4-205E-00E64B076D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188930CF-563A-2C1A-D5AE-DCFB9A13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797B8BD6-3E93-2EB2-7BFD-510AF89FC2D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65FBA560-37FE-BADC-07BE-186FA2E8D3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B4A79E40-D299-D545-B861-8B433A171CD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28F0B016-27DC-0B2E-2F3B-5632DB96897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FFEBDD90-4C9E-36C5-C52C-5916FF1FB42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C3797735-B826-1F38-8E12-0D6B21B54E1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2C63296F-D7C3-E9C8-83E5-A7E5C5757B6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7F5B7C3F-267A-C1D3-C631-4A6C33D0FC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9F3399EE-3783-F585-08E6-DD30CB84DE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8F0E3A57-84AA-6630-70AF-C848713AD6B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4297D935-A383-DB3C-3E16-0FB98EB56646}"/>
                  </a:ext>
                </a:extLst>
              </p:cNvPr>
              <p:cNvSpPr txBox="1"/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297D935-A383-DB3C-3E16-0FB98EB56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70E833DA-00C4-CDAB-713F-FF51DEFF8103}"/>
              </a:ext>
            </a:extLst>
          </p:cNvPr>
          <p:cNvSpPr/>
          <p:nvPr/>
        </p:nvSpPr>
        <p:spPr>
          <a:xfrm>
            <a:off x="6315019" y="3158699"/>
            <a:ext cx="686530" cy="91743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AA12FC1C-726B-0DDD-B93C-F105D2E5D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321632"/>
              </p:ext>
            </p:extLst>
          </p:nvPr>
        </p:nvGraphicFramePr>
        <p:xfrm>
          <a:off x="985035" y="3306672"/>
          <a:ext cx="4580010" cy="656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3335">
                  <a:extLst>
                    <a:ext uri="{9D8B030D-6E8A-4147-A177-3AD203B41FA5}">
                      <a16:colId xmlns:a16="http://schemas.microsoft.com/office/drawing/2014/main" xmlns="" val="758209434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3155433194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2251044252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100931775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2733819953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151914623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/>
                </a:tc>
                <a:extLst>
                  <a:ext uri="{0D108BD9-81ED-4DB2-BD59-A6C34878D82A}">
                    <a16:rowId xmlns:a16="http://schemas.microsoft.com/office/drawing/2014/main" xmlns="" val="123949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21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ABDE8A-6C32-FBFD-69A0-AAC990F4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75E4D6D-0C6F-7DEC-1C15-1ABE90B2F3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9478C1E-05A1-8B55-9CA1-5CE63BF8B4FF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5FDC329-4A50-9D9D-5D2B-D564377989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C42A48B8-89B9-0C84-9356-AFE52C7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05B8FC39-6454-06A8-C904-CAD844D22B9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1AE1632C-5708-5831-B86D-44BD0ABF949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EABBD40C-B2F5-D514-716B-D4E3B0715FA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1C6048F-24BD-D9A4-DAF8-58029876C36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5DBAD72-1E1E-C405-EDDB-BC31B1116F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60527DE7-C72F-89E6-D0FC-91D850266D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4C65E97B-394F-9A0D-9077-3F787F30A65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BB8FBADE-26AD-3838-F3EA-B91D626761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F6E2F237-C22F-F0AF-8A06-DC6AF92E85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03894890-3747-03AD-7724-F5F794A116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944852C-F0C7-4A68-067B-B2F57B92B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1005FF-2251-90C2-D5DA-E6BFDB02A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BA0EE6DE-5718-FCDE-5467-535404B101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7889C37F-A4F1-D177-84BE-BF2C17670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1387BD9D-03C8-02E6-E68D-CF0BFEA5F03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34FBFFB5-CF3E-8DE7-C943-58A2F9327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E52A6636-BD8A-7CE8-5FA2-085272E3BA5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6797597A-EC83-64ED-67B2-DAA5DAECEF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19DA8901-C8F3-79B6-55E9-2ED429151BE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4B7AF094-222C-754A-4B12-21551BF1DE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F85DA8A1-4AA9-337B-2C69-C8267CDDF36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5D0550AF-0D59-42F0-0383-804C1861CE1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14E93470-560B-FFAD-87B4-C6311247C19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95A2D116-F891-2A11-6511-A109E06DCF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26149D1-7FD2-4B48-E8CE-469FD2F2C361}"/>
              </a:ext>
            </a:extLst>
          </p:cNvPr>
          <p:cNvSpPr txBox="1"/>
          <p:nvPr/>
        </p:nvSpPr>
        <p:spPr>
          <a:xfrm>
            <a:off x="167951" y="831298"/>
            <a:ext cx="7328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التعبير عن الجزء الملون بكسر.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290D655-B540-A1AA-A8B1-03ED2A3BD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3F55C4DE-4D6C-8DBB-5E4C-8DAEF3C06D35}"/>
                  </a:ext>
                </a:extLst>
              </p:cNvPr>
              <p:cNvSpPr txBox="1"/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fr-MA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F55C4DE-4D6C-8DBB-5E4C-8DAEF3C06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36" y="3429000"/>
                <a:ext cx="321533" cy="834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ED199A41-335E-2260-C05C-D888501F9A84}"/>
              </a:ext>
            </a:extLst>
          </p:cNvPr>
          <p:cNvSpPr/>
          <p:nvPr/>
        </p:nvSpPr>
        <p:spPr>
          <a:xfrm>
            <a:off x="6346225" y="3112827"/>
            <a:ext cx="624118" cy="100917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397182FA-56E4-D349-EA20-DD213E919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247452"/>
              </p:ext>
            </p:extLst>
          </p:nvPr>
        </p:nvGraphicFramePr>
        <p:xfrm>
          <a:off x="985035" y="3306672"/>
          <a:ext cx="4580010" cy="656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3335">
                  <a:extLst>
                    <a:ext uri="{9D8B030D-6E8A-4147-A177-3AD203B41FA5}">
                      <a16:colId xmlns:a16="http://schemas.microsoft.com/office/drawing/2014/main" xmlns="" val="758209434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3155433194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2251044252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100931775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2733819953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151914623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/>
                </a:tc>
                <a:extLst>
                  <a:ext uri="{0D108BD9-81ED-4DB2-BD59-A6C34878D82A}">
                    <a16:rowId xmlns:a16="http://schemas.microsoft.com/office/drawing/2014/main" xmlns="" val="123949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9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B6116F-C1DC-8B29-E0A1-BC38F7DF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E6A2C20-79EA-C54D-1D17-BF5BD8091AF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2FA38F2C-558A-8F90-6ABB-1139D4354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E020B820-D971-9EEC-A3D0-2326B84273B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8E5F365-E289-105F-2F9A-529E8D5F92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EBB86717-57F4-6BC3-3A98-B66A99249BF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DDF4412D-B9B9-74E1-FC71-20AF3E4D131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AB8AE48-C31D-AADD-9110-8F7D56132EC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AAD5E0C4-7138-66DC-85E9-90EDEF4927E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0CC8D968-0431-82F1-9B4B-420A700CB3E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A2CC8703-60F8-2362-52B4-6D706000A9F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A86124D0-5262-B333-3ECA-DD5D6FA97E0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719A1A28-E361-21E9-30F4-FB5ABE7F31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6A9BD1E-83B2-2733-9821-9D5F2E254E18}"/>
              </a:ext>
            </a:extLst>
          </p:cNvPr>
          <p:cNvSpPr txBox="1"/>
          <p:nvPr/>
        </p:nvSpPr>
        <p:spPr>
          <a:xfrm>
            <a:off x="367382" y="858616"/>
            <a:ext cx="71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58BD5AE-027B-87E6-70F6-512C3615A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xmlns="" id="{3543B604-A3E2-017B-18B5-4742E6ABE362}"/>
                  </a:ext>
                </a:extLst>
              </p:cNvPr>
              <p:cNvSpPr txBox="1"/>
              <p:nvPr/>
            </p:nvSpPr>
            <p:spPr>
              <a:xfrm>
                <a:off x="6519629" y="3205064"/>
                <a:ext cx="28854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fr-MA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fr-MA" sz="2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543B604-A3E2-017B-18B5-4742E6AB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629" y="3205064"/>
                <a:ext cx="288541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790BCCBD-A1F4-E827-E834-F7141354530E}"/>
              </a:ext>
            </a:extLst>
          </p:cNvPr>
          <p:cNvSpPr/>
          <p:nvPr/>
        </p:nvSpPr>
        <p:spPr>
          <a:xfrm>
            <a:off x="6346225" y="3112827"/>
            <a:ext cx="624118" cy="100917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6F1226F5-E44F-72CF-3650-F9D1A398C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247452"/>
              </p:ext>
            </p:extLst>
          </p:nvPr>
        </p:nvGraphicFramePr>
        <p:xfrm>
          <a:off x="985035" y="3306672"/>
          <a:ext cx="4580010" cy="656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3335">
                  <a:extLst>
                    <a:ext uri="{9D8B030D-6E8A-4147-A177-3AD203B41FA5}">
                      <a16:colId xmlns:a16="http://schemas.microsoft.com/office/drawing/2014/main" xmlns="" val="758209434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3155433194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2251044252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100931775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2733819953"/>
                    </a:ext>
                  </a:extLst>
                </a:gridCol>
                <a:gridCol w="763335">
                  <a:extLst>
                    <a:ext uri="{9D8B030D-6E8A-4147-A177-3AD203B41FA5}">
                      <a16:colId xmlns:a16="http://schemas.microsoft.com/office/drawing/2014/main" xmlns="" val="151914623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/>
                    </a:p>
                  </a:txBody>
                  <a:tcPr marL="68700" marR="68700" marT="80995" marB="80995"/>
                </a:tc>
                <a:tc>
                  <a:txBody>
                    <a:bodyPr/>
                    <a:lstStyle/>
                    <a:p>
                      <a:endParaRPr lang="fr-MA" sz="3200" dirty="0"/>
                    </a:p>
                  </a:txBody>
                  <a:tcPr marL="68700" marR="68700" marT="80995" marB="80995"/>
                </a:tc>
                <a:extLst>
                  <a:ext uri="{0D108BD9-81ED-4DB2-BD59-A6C34878D82A}">
                    <a16:rowId xmlns:a16="http://schemas.microsoft.com/office/drawing/2014/main" xmlns="" val="123949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1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D0EA0B-38DC-2A52-7EE8-7822E6EA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DFB607A-0590-7153-C56D-B0071B2501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2505B1E-3B18-069A-0EB5-7EB832273383}"/>
              </a:ext>
            </a:extLst>
          </p:cNvPr>
          <p:cNvSpPr txBox="1"/>
          <p:nvPr/>
        </p:nvSpPr>
        <p:spPr>
          <a:xfrm>
            <a:off x="328612" y="869304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الكسر المناسب لما تمثله العناصر الملونة من مجموع العناصر.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BF4E594-7EF8-BAC9-A652-67D8730C6C4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328F02EC-A680-5451-9C90-CB5DDF2B2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4BCED06B-AA8B-31B7-582C-99AB4CB9644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15ADAE5-41F5-8B9B-9CF5-DCCC4450CBC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9A5A247F-9682-4C85-C1D1-D8B2C89BA5D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5763C394-45CD-5540-9FA0-95062F67C32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2DD5065A-9EC5-8214-BC1B-64B4C01CAFE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D5CF2C4D-F823-CD7E-A020-D917CC07AEE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7BB9DF56-BBE2-F0AA-5819-9866DC6DA12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D70E4682-EAA2-4610-C92B-4C71F594BD3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C12B33E0-5C24-D21C-0040-7758F162EEE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8E2D54E8-247C-E61D-A923-A3D5233AB70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0BDCA1CC-06E4-65B5-B183-1D50A695A6A3}"/>
                  </a:ext>
                </a:extLst>
              </p:cNvPr>
              <p:cNvSpPr txBox="1"/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BDCA1CC-06E4-65B5-B183-1D50A695A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D381AD3-9BD1-F0F1-D194-FA538E6DB026}"/>
              </a:ext>
            </a:extLst>
          </p:cNvPr>
          <p:cNvSpPr/>
          <p:nvPr/>
        </p:nvSpPr>
        <p:spPr>
          <a:xfrm>
            <a:off x="5708529" y="489117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45393A26-02C6-BA72-127C-236BBC2CE0D4}"/>
              </a:ext>
            </a:extLst>
          </p:cNvPr>
          <p:cNvSpPr/>
          <p:nvPr/>
        </p:nvSpPr>
        <p:spPr>
          <a:xfrm>
            <a:off x="3250786" y="2472614"/>
            <a:ext cx="996460" cy="197236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047BD8DC-A95B-1A3A-5990-5CCCA9270D79}"/>
              </a:ext>
            </a:extLst>
          </p:cNvPr>
          <p:cNvSpPr/>
          <p:nvPr/>
        </p:nvSpPr>
        <p:spPr>
          <a:xfrm>
            <a:off x="4317591" y="2475722"/>
            <a:ext cx="996460" cy="196925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xmlns="" id="{0CED646C-8C7A-45D1-6338-A1A8CC54D5DB}"/>
              </a:ext>
            </a:extLst>
          </p:cNvPr>
          <p:cNvSpPr/>
          <p:nvPr/>
        </p:nvSpPr>
        <p:spPr>
          <a:xfrm>
            <a:off x="3104975" y="2343383"/>
            <a:ext cx="2404449" cy="2227217"/>
          </a:xfrm>
          <a:prstGeom prst="roundRect">
            <a:avLst>
              <a:gd name="adj" fmla="val 60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xmlns="" id="{63899314-144C-9439-0830-214B6E09B7BD}"/>
                  </a:ext>
                </a:extLst>
              </p:cNvPr>
              <p:cNvSpPr txBox="1"/>
              <p:nvPr/>
            </p:nvSpPr>
            <p:spPr>
              <a:xfrm>
                <a:off x="4311379" y="4943674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3899314-144C-9439-0830-214B6E09B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379" y="4943674"/>
                <a:ext cx="310983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AC8E1A25-D925-0627-8CF5-F1785DC17487}"/>
              </a:ext>
            </a:extLst>
          </p:cNvPr>
          <p:cNvSpPr/>
          <p:nvPr/>
        </p:nvSpPr>
        <p:spPr>
          <a:xfrm>
            <a:off x="4144093" y="4875624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254D21C5-0A90-226B-F026-4E0CB7054B03}"/>
                  </a:ext>
                </a:extLst>
              </p:cNvPr>
              <p:cNvSpPr txBox="1"/>
              <p:nvPr/>
            </p:nvSpPr>
            <p:spPr>
              <a:xfrm>
                <a:off x="2706518" y="4943676"/>
                <a:ext cx="31098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54D21C5-0A90-226B-F026-4E0CB7054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518" y="4943676"/>
                <a:ext cx="310983" cy="921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B90E8D7C-007A-3E3B-D97B-3F8D9761AB53}"/>
              </a:ext>
            </a:extLst>
          </p:cNvPr>
          <p:cNvSpPr/>
          <p:nvPr/>
        </p:nvSpPr>
        <p:spPr>
          <a:xfrm>
            <a:off x="2539232" y="487562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pic>
        <p:nvPicPr>
          <p:cNvPr id="5" name="Graphique 4" descr="Voiture avec un remplissage uni">
            <a:extLst>
              <a:ext uri="{FF2B5EF4-FFF2-40B4-BE49-F238E27FC236}">
                <a16:creationId xmlns:a16="http://schemas.microsoft.com/office/drawing/2014/main" xmlns="" id="{DD252597-320C-E062-256C-161999A195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306770" y="2352104"/>
            <a:ext cx="914400" cy="914400"/>
          </a:xfrm>
          <a:prstGeom prst="rect">
            <a:avLst/>
          </a:prstGeom>
        </p:spPr>
      </p:pic>
      <p:pic>
        <p:nvPicPr>
          <p:cNvPr id="35" name="Graphique 34" descr="Voiture contour">
            <a:extLst>
              <a:ext uri="{FF2B5EF4-FFF2-40B4-BE49-F238E27FC236}">
                <a16:creationId xmlns:a16="http://schemas.microsoft.com/office/drawing/2014/main" xmlns="" id="{E3D0DD14-B179-9BA4-DEC1-F1C7FB3B6B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358621" y="2327766"/>
            <a:ext cx="914400" cy="914400"/>
          </a:xfrm>
          <a:prstGeom prst="rect">
            <a:avLst/>
          </a:prstGeom>
        </p:spPr>
      </p:pic>
      <p:pic>
        <p:nvPicPr>
          <p:cNvPr id="36" name="Graphique 35" descr="Voiture avec un remplissage uni">
            <a:extLst>
              <a:ext uri="{FF2B5EF4-FFF2-40B4-BE49-F238E27FC236}">
                <a16:creationId xmlns:a16="http://schemas.microsoft.com/office/drawing/2014/main" xmlns="" id="{27FD30DA-1575-F2A4-6CC9-A5B0E9549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288108" y="2790650"/>
            <a:ext cx="914400" cy="914400"/>
          </a:xfrm>
          <a:prstGeom prst="rect">
            <a:avLst/>
          </a:prstGeom>
        </p:spPr>
      </p:pic>
      <p:pic>
        <p:nvPicPr>
          <p:cNvPr id="37" name="Graphique 36" descr="Voiture avec un remplissage uni">
            <a:extLst>
              <a:ext uri="{FF2B5EF4-FFF2-40B4-BE49-F238E27FC236}">
                <a16:creationId xmlns:a16="http://schemas.microsoft.com/office/drawing/2014/main" xmlns="" id="{7476A803-3C44-B831-FDEA-EFCEC551BF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306770" y="3247851"/>
            <a:ext cx="914400" cy="914400"/>
          </a:xfrm>
          <a:prstGeom prst="rect">
            <a:avLst/>
          </a:prstGeom>
        </p:spPr>
      </p:pic>
      <p:pic>
        <p:nvPicPr>
          <p:cNvPr id="38" name="Graphique 37" descr="Voiture avec un remplissage uni">
            <a:extLst>
              <a:ext uri="{FF2B5EF4-FFF2-40B4-BE49-F238E27FC236}">
                <a16:creationId xmlns:a16="http://schemas.microsoft.com/office/drawing/2014/main" xmlns="" id="{CB9DC4BE-959A-CFB3-2ED2-F43A5C341C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306770" y="3695716"/>
            <a:ext cx="914400" cy="914400"/>
          </a:xfrm>
          <a:prstGeom prst="rect">
            <a:avLst/>
          </a:prstGeom>
        </p:spPr>
      </p:pic>
      <p:pic>
        <p:nvPicPr>
          <p:cNvPr id="39" name="Graphique 38" descr="Voiture contour">
            <a:extLst>
              <a:ext uri="{FF2B5EF4-FFF2-40B4-BE49-F238E27FC236}">
                <a16:creationId xmlns:a16="http://schemas.microsoft.com/office/drawing/2014/main" xmlns="" id="{7F51874D-369B-A1E9-0ABA-8A762D74DE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361730" y="2760086"/>
            <a:ext cx="914400" cy="914400"/>
          </a:xfrm>
          <a:prstGeom prst="rect">
            <a:avLst/>
          </a:prstGeom>
        </p:spPr>
      </p:pic>
      <p:pic>
        <p:nvPicPr>
          <p:cNvPr id="40" name="Graphique 39" descr="Voiture contour">
            <a:extLst>
              <a:ext uri="{FF2B5EF4-FFF2-40B4-BE49-F238E27FC236}">
                <a16:creationId xmlns:a16="http://schemas.microsoft.com/office/drawing/2014/main" xmlns="" id="{4A551055-332A-4A21-C613-1DA3C6031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371060" y="3207957"/>
            <a:ext cx="914400" cy="914400"/>
          </a:xfrm>
          <a:prstGeom prst="rect">
            <a:avLst/>
          </a:prstGeom>
        </p:spPr>
      </p:pic>
      <p:pic>
        <p:nvPicPr>
          <p:cNvPr id="41" name="Graphique 40" descr="Voiture contour">
            <a:extLst>
              <a:ext uri="{FF2B5EF4-FFF2-40B4-BE49-F238E27FC236}">
                <a16:creationId xmlns:a16="http://schemas.microsoft.com/office/drawing/2014/main" xmlns="" id="{424535A6-226B-A717-A7B8-A76C3A32CC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389722" y="36931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91476B-412E-8020-34FE-1831BD9D2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FEB581B-B006-DEFD-FAE1-E1DE46A5C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C04E185-5D94-0145-C4C3-0343AAA79F63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0ACDFD1-B485-81A9-DD0D-8EF28D15141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F3EB11B7-A1DF-6023-747D-06269D50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2FDFDF98-17E4-6EEC-3133-4903EB9B99B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3B6553C4-02A3-297E-87FB-432D6CE1FE4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E90B4A56-33CE-1F72-D788-98194AA3240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011C2C2A-E9C0-8A34-78AC-D9905527E2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9C029F8F-98B2-0FBD-FCC0-9E6E33D2D3A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BC358AFE-9172-4993-E105-4F8E19AF1AE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A1DA6E63-D216-34BD-048E-0C83E252E1E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A14A344F-03BC-8D05-D3B8-A9671F214B7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F433AD18-4C1F-DAA9-6538-503ECACCF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792C3E82-6AAB-F1BB-B4DD-9EFA18151B1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5B36D55-BF94-4EAF-3489-C37A3BE58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D827B5-560F-57ED-017F-B04985563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BAE200D-95CC-1275-2FA5-0D97D9F3D72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E787E81F-8B23-B327-98E7-D65FB6D16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524459E7-7778-8888-951E-D49D44CF3C4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151FCF0E-BF8C-CCC7-4FCE-0390FF01051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D3A50CBB-BC19-7AF1-23D6-C46848A931C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C1B5DAA5-9E46-987B-0156-78F0D710DC5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7C29E258-EBB4-41F2-B294-D3E606F6CE9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AC589461-BB56-5763-D243-ECC64D5A36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DF204DC8-A45E-F1F5-553D-7582FE31D1F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E13CADE2-0DBA-C764-EB3A-0F49331952E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426DC733-EC04-2EE1-898E-76774B3FE67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4121A816-F574-5B04-77BE-D207CEC1F6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6946CD7-17BE-BC95-A15D-B4BE218F8113}"/>
              </a:ext>
            </a:extLst>
          </p:cNvPr>
          <p:cNvSpPr txBox="1"/>
          <p:nvPr/>
        </p:nvSpPr>
        <p:spPr>
          <a:xfrm>
            <a:off x="167951" y="831298"/>
            <a:ext cx="7328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التعبير بكسر  عما تمثله  العناصر الملونة من مجموع العناصر.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1F626B7A-4DC3-2C8C-F7E8-82228BC85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xmlns="" id="{E1C5E64D-0715-F7E7-B49B-16EF637D5CB8}"/>
                  </a:ext>
                </a:extLst>
              </p:cNvPr>
              <p:cNvSpPr txBox="1"/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1C5E64D-0715-F7E7-B49B-16EF637D5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15" y="4959226"/>
                <a:ext cx="310983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4E3DFD3F-1CEA-2E5E-83D8-A224F9BA5533}"/>
              </a:ext>
            </a:extLst>
          </p:cNvPr>
          <p:cNvSpPr/>
          <p:nvPr/>
        </p:nvSpPr>
        <p:spPr>
          <a:xfrm>
            <a:off x="5708529" y="489117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4E965A3F-1DC4-150B-7905-603F42D4096C}"/>
                  </a:ext>
                </a:extLst>
              </p:cNvPr>
              <p:cNvSpPr txBox="1"/>
              <p:nvPr/>
            </p:nvSpPr>
            <p:spPr>
              <a:xfrm>
                <a:off x="2706518" y="4943676"/>
                <a:ext cx="31098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E965A3F-1DC4-150B-7905-603F42D40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6518" y="4943676"/>
                <a:ext cx="310983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xmlns="" id="{8545C78D-BA0B-7795-7D30-B75478FC543F}"/>
              </a:ext>
            </a:extLst>
          </p:cNvPr>
          <p:cNvSpPr/>
          <p:nvPr/>
        </p:nvSpPr>
        <p:spPr>
          <a:xfrm>
            <a:off x="2539232" y="4875626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xmlns="" id="{86E68FFE-5D2C-C951-07B5-831041E4FA48}"/>
              </a:ext>
            </a:extLst>
          </p:cNvPr>
          <p:cNvSpPr/>
          <p:nvPr/>
        </p:nvSpPr>
        <p:spPr>
          <a:xfrm>
            <a:off x="3372089" y="2472614"/>
            <a:ext cx="996460" cy="197236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xmlns="" id="{50B93BC0-BB27-1BFA-C500-D88A232C777E}"/>
              </a:ext>
            </a:extLst>
          </p:cNvPr>
          <p:cNvSpPr/>
          <p:nvPr/>
        </p:nvSpPr>
        <p:spPr>
          <a:xfrm>
            <a:off x="4438894" y="2475722"/>
            <a:ext cx="996460" cy="196925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AE79C173-1DEF-6F82-526A-34130EB77EA9}"/>
              </a:ext>
            </a:extLst>
          </p:cNvPr>
          <p:cNvSpPr/>
          <p:nvPr/>
        </p:nvSpPr>
        <p:spPr>
          <a:xfrm>
            <a:off x="3226278" y="2343383"/>
            <a:ext cx="2404449" cy="2227217"/>
          </a:xfrm>
          <a:prstGeom prst="roundRect">
            <a:avLst>
              <a:gd name="adj" fmla="val 60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xmlns="" id="{D4F90246-AC5B-B527-28C3-C20446C81C64}"/>
                  </a:ext>
                </a:extLst>
              </p:cNvPr>
              <p:cNvSpPr txBox="1"/>
              <p:nvPr/>
            </p:nvSpPr>
            <p:spPr>
              <a:xfrm>
                <a:off x="4283391" y="4943674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D4F90246-AC5B-B527-28C3-C20446C81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391" y="4943674"/>
                <a:ext cx="310983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xmlns="" id="{C4C18C77-4B7B-3E7C-8612-F02EFD9809B7}"/>
              </a:ext>
            </a:extLst>
          </p:cNvPr>
          <p:cNvSpPr/>
          <p:nvPr/>
        </p:nvSpPr>
        <p:spPr>
          <a:xfrm>
            <a:off x="4116105" y="4875624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pic>
        <p:nvPicPr>
          <p:cNvPr id="54" name="Graphique 53" descr="Voiture avec un remplissage uni">
            <a:extLst>
              <a:ext uri="{FF2B5EF4-FFF2-40B4-BE49-F238E27FC236}">
                <a16:creationId xmlns:a16="http://schemas.microsoft.com/office/drawing/2014/main" xmlns="" id="{ED2EB6D4-A018-1EB3-57F3-697DA8646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28073" y="2352104"/>
            <a:ext cx="914400" cy="914400"/>
          </a:xfrm>
          <a:prstGeom prst="rect">
            <a:avLst/>
          </a:prstGeom>
        </p:spPr>
      </p:pic>
      <p:pic>
        <p:nvPicPr>
          <p:cNvPr id="55" name="Graphique 54" descr="Voiture contour">
            <a:extLst>
              <a:ext uri="{FF2B5EF4-FFF2-40B4-BE49-F238E27FC236}">
                <a16:creationId xmlns:a16="http://schemas.microsoft.com/office/drawing/2014/main" xmlns="" id="{D3D7EB97-AAE6-AA6D-FF6B-F09183199E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479924" y="2327766"/>
            <a:ext cx="914400" cy="914400"/>
          </a:xfrm>
          <a:prstGeom prst="rect">
            <a:avLst/>
          </a:prstGeom>
        </p:spPr>
      </p:pic>
      <p:pic>
        <p:nvPicPr>
          <p:cNvPr id="56" name="Graphique 55" descr="Voiture avec un remplissage uni">
            <a:extLst>
              <a:ext uri="{FF2B5EF4-FFF2-40B4-BE49-F238E27FC236}">
                <a16:creationId xmlns:a16="http://schemas.microsoft.com/office/drawing/2014/main" xmlns="" id="{BF4AA1F1-AC77-AA90-7B5E-38A58731E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09411" y="2790650"/>
            <a:ext cx="914400" cy="914400"/>
          </a:xfrm>
          <a:prstGeom prst="rect">
            <a:avLst/>
          </a:prstGeom>
        </p:spPr>
      </p:pic>
      <p:pic>
        <p:nvPicPr>
          <p:cNvPr id="57" name="Graphique 56" descr="Voiture avec un remplissage uni">
            <a:extLst>
              <a:ext uri="{FF2B5EF4-FFF2-40B4-BE49-F238E27FC236}">
                <a16:creationId xmlns:a16="http://schemas.microsoft.com/office/drawing/2014/main" xmlns="" id="{46FD619D-3AD1-45BA-2E41-6740EA994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28073" y="3247851"/>
            <a:ext cx="914400" cy="914400"/>
          </a:xfrm>
          <a:prstGeom prst="rect">
            <a:avLst/>
          </a:prstGeom>
        </p:spPr>
      </p:pic>
      <p:pic>
        <p:nvPicPr>
          <p:cNvPr id="58" name="Graphique 57" descr="Voiture avec un remplissage uni">
            <a:extLst>
              <a:ext uri="{FF2B5EF4-FFF2-40B4-BE49-F238E27FC236}">
                <a16:creationId xmlns:a16="http://schemas.microsoft.com/office/drawing/2014/main" xmlns="" id="{C4A4AB47-9191-C845-4E8D-1370B38A5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28073" y="3695716"/>
            <a:ext cx="914400" cy="914400"/>
          </a:xfrm>
          <a:prstGeom prst="rect">
            <a:avLst/>
          </a:prstGeom>
        </p:spPr>
      </p:pic>
      <p:pic>
        <p:nvPicPr>
          <p:cNvPr id="59" name="Graphique 58" descr="Voiture contour">
            <a:extLst>
              <a:ext uri="{FF2B5EF4-FFF2-40B4-BE49-F238E27FC236}">
                <a16:creationId xmlns:a16="http://schemas.microsoft.com/office/drawing/2014/main" xmlns="" id="{AF55CF48-D1A4-353E-270F-12AB8CF46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483033" y="2760086"/>
            <a:ext cx="914400" cy="914400"/>
          </a:xfrm>
          <a:prstGeom prst="rect">
            <a:avLst/>
          </a:prstGeom>
        </p:spPr>
      </p:pic>
      <p:pic>
        <p:nvPicPr>
          <p:cNvPr id="60" name="Graphique 59" descr="Voiture contour">
            <a:extLst>
              <a:ext uri="{FF2B5EF4-FFF2-40B4-BE49-F238E27FC236}">
                <a16:creationId xmlns:a16="http://schemas.microsoft.com/office/drawing/2014/main" xmlns="" id="{46E916E5-33E2-ECEE-8EED-D88367BA9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492363" y="3207957"/>
            <a:ext cx="914400" cy="914400"/>
          </a:xfrm>
          <a:prstGeom prst="rect">
            <a:avLst/>
          </a:prstGeom>
        </p:spPr>
      </p:pic>
      <p:pic>
        <p:nvPicPr>
          <p:cNvPr id="61" name="Graphique 60" descr="Voiture contour">
            <a:extLst>
              <a:ext uri="{FF2B5EF4-FFF2-40B4-BE49-F238E27FC236}">
                <a16:creationId xmlns:a16="http://schemas.microsoft.com/office/drawing/2014/main" xmlns="" id="{F42F221D-749A-0E6F-1006-0DFD659698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511025" y="36931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EFD2E3-62AC-2FF2-4462-DD8194383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30C201E-2D13-6038-E2C3-952EC66229F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B9090100-96FC-A675-4E78-4C19EDBB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8483D412-E074-1BDC-FA00-67660BC47E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A90E27F3-C33A-B26B-2C9C-B8FC5A8943C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14A999D7-2ABA-7311-4DF7-3FFE75D281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4416992F-4D5A-9A48-330D-EAD40327160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3355BEC-17FC-910C-2BB1-760FDE956DA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6A1FA2B9-172B-1BA1-950F-A1EA8D74E5C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ACEF0F38-E582-3955-3059-EB7D84A4AF8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6D61FDD8-9AA2-B2BC-37DA-51B5EAA1656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73303A3B-6423-C488-EC24-22C6315EE39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8E73A177-0F9D-1F8D-C8AB-7DC7B6C4F6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7B71465-F5D0-3B4F-A1FB-4604E49B1A0F}"/>
              </a:ext>
            </a:extLst>
          </p:cNvPr>
          <p:cNvSpPr txBox="1"/>
          <p:nvPr/>
        </p:nvSpPr>
        <p:spPr>
          <a:xfrm>
            <a:off x="367382" y="858616"/>
            <a:ext cx="71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34721AFA-D4BA-4C86-6635-C255905E8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B8337182-0890-D95B-BB63-6F2E6BF0C3E2}"/>
              </a:ext>
            </a:extLst>
          </p:cNvPr>
          <p:cNvSpPr/>
          <p:nvPr/>
        </p:nvSpPr>
        <p:spPr>
          <a:xfrm>
            <a:off x="3372089" y="2472614"/>
            <a:ext cx="996460" cy="197236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xmlns="" id="{35D75D2A-5D95-B5BA-CD7A-8115601BEDB3}"/>
              </a:ext>
            </a:extLst>
          </p:cNvPr>
          <p:cNvSpPr/>
          <p:nvPr/>
        </p:nvSpPr>
        <p:spPr>
          <a:xfrm>
            <a:off x="4438894" y="2475722"/>
            <a:ext cx="996460" cy="196925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1AE345D2-851C-8278-31FD-430768296780}"/>
              </a:ext>
            </a:extLst>
          </p:cNvPr>
          <p:cNvSpPr/>
          <p:nvPr/>
        </p:nvSpPr>
        <p:spPr>
          <a:xfrm>
            <a:off x="3226278" y="2343383"/>
            <a:ext cx="2404449" cy="2227217"/>
          </a:xfrm>
          <a:prstGeom prst="roundRect">
            <a:avLst>
              <a:gd name="adj" fmla="val 60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9349D564-7A93-AF17-0D8B-A93FC2EEDEC8}"/>
                  </a:ext>
                </a:extLst>
              </p:cNvPr>
              <p:cNvSpPr txBox="1"/>
              <p:nvPr/>
            </p:nvSpPr>
            <p:spPr>
              <a:xfrm>
                <a:off x="4283391" y="4943674"/>
                <a:ext cx="31098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MA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MA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MA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349D564-7A93-AF17-0D8B-A93FC2EED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391" y="4943674"/>
                <a:ext cx="310983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36466272-8D00-7B41-A6EF-0F37D1BFCE55}"/>
              </a:ext>
            </a:extLst>
          </p:cNvPr>
          <p:cNvSpPr/>
          <p:nvPr/>
        </p:nvSpPr>
        <p:spPr>
          <a:xfrm>
            <a:off x="4116105" y="4875624"/>
            <a:ext cx="686530" cy="11100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rgbClr val="C00000"/>
              </a:solidFill>
            </a:endParaRPr>
          </a:p>
        </p:txBody>
      </p:sp>
      <p:pic>
        <p:nvPicPr>
          <p:cNvPr id="37" name="Graphique 36" descr="Voiture avec un remplissage uni">
            <a:extLst>
              <a:ext uri="{FF2B5EF4-FFF2-40B4-BE49-F238E27FC236}">
                <a16:creationId xmlns:a16="http://schemas.microsoft.com/office/drawing/2014/main" xmlns="" id="{6ACAF2B4-A63E-F36F-B1E7-FBD79A47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28073" y="2352104"/>
            <a:ext cx="914400" cy="914400"/>
          </a:xfrm>
          <a:prstGeom prst="rect">
            <a:avLst/>
          </a:prstGeom>
        </p:spPr>
      </p:pic>
      <p:pic>
        <p:nvPicPr>
          <p:cNvPr id="38" name="Graphique 37" descr="Voiture contour">
            <a:extLst>
              <a:ext uri="{FF2B5EF4-FFF2-40B4-BE49-F238E27FC236}">
                <a16:creationId xmlns:a16="http://schemas.microsoft.com/office/drawing/2014/main" xmlns="" id="{159AF789-EF4E-BBF3-F46A-F02F1FE410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79924" y="2327766"/>
            <a:ext cx="914400" cy="914400"/>
          </a:xfrm>
          <a:prstGeom prst="rect">
            <a:avLst/>
          </a:prstGeom>
        </p:spPr>
      </p:pic>
      <p:pic>
        <p:nvPicPr>
          <p:cNvPr id="39" name="Graphique 38" descr="Voiture avec un remplissage uni">
            <a:extLst>
              <a:ext uri="{FF2B5EF4-FFF2-40B4-BE49-F238E27FC236}">
                <a16:creationId xmlns:a16="http://schemas.microsoft.com/office/drawing/2014/main" xmlns="" id="{F72EFB90-8839-9DB3-1F06-51871E485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09411" y="2790650"/>
            <a:ext cx="914400" cy="914400"/>
          </a:xfrm>
          <a:prstGeom prst="rect">
            <a:avLst/>
          </a:prstGeom>
        </p:spPr>
      </p:pic>
      <p:pic>
        <p:nvPicPr>
          <p:cNvPr id="40" name="Graphique 39" descr="Voiture avec un remplissage uni">
            <a:extLst>
              <a:ext uri="{FF2B5EF4-FFF2-40B4-BE49-F238E27FC236}">
                <a16:creationId xmlns:a16="http://schemas.microsoft.com/office/drawing/2014/main" xmlns="" id="{F3EF4A92-6A3E-D06D-3E41-95FC1D30B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28073" y="3247851"/>
            <a:ext cx="914400" cy="914400"/>
          </a:xfrm>
          <a:prstGeom prst="rect">
            <a:avLst/>
          </a:prstGeom>
        </p:spPr>
      </p:pic>
      <p:pic>
        <p:nvPicPr>
          <p:cNvPr id="41" name="Graphique 40" descr="Voiture avec un remplissage uni">
            <a:extLst>
              <a:ext uri="{FF2B5EF4-FFF2-40B4-BE49-F238E27FC236}">
                <a16:creationId xmlns:a16="http://schemas.microsoft.com/office/drawing/2014/main" xmlns="" id="{47B8738B-E0FF-CF55-60ED-B14412628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428073" y="3695716"/>
            <a:ext cx="914400" cy="914400"/>
          </a:xfrm>
          <a:prstGeom prst="rect">
            <a:avLst/>
          </a:prstGeom>
        </p:spPr>
      </p:pic>
      <p:pic>
        <p:nvPicPr>
          <p:cNvPr id="42" name="Graphique 41" descr="Voiture contour">
            <a:extLst>
              <a:ext uri="{FF2B5EF4-FFF2-40B4-BE49-F238E27FC236}">
                <a16:creationId xmlns:a16="http://schemas.microsoft.com/office/drawing/2014/main" xmlns="" id="{EBBC588E-05EA-14A9-D66C-D08A371C4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83033" y="2760086"/>
            <a:ext cx="914400" cy="914400"/>
          </a:xfrm>
          <a:prstGeom prst="rect">
            <a:avLst/>
          </a:prstGeom>
        </p:spPr>
      </p:pic>
      <p:pic>
        <p:nvPicPr>
          <p:cNvPr id="43" name="Graphique 42" descr="Voiture contour">
            <a:extLst>
              <a:ext uri="{FF2B5EF4-FFF2-40B4-BE49-F238E27FC236}">
                <a16:creationId xmlns:a16="http://schemas.microsoft.com/office/drawing/2014/main" xmlns="" id="{42BAB1D2-DDA8-7FB1-4F26-22E1DC892E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92363" y="3207957"/>
            <a:ext cx="914400" cy="914400"/>
          </a:xfrm>
          <a:prstGeom prst="rect">
            <a:avLst/>
          </a:prstGeom>
        </p:spPr>
      </p:pic>
      <p:pic>
        <p:nvPicPr>
          <p:cNvPr id="44" name="Graphique 43" descr="Voiture contour">
            <a:extLst>
              <a:ext uri="{FF2B5EF4-FFF2-40B4-BE49-F238E27FC236}">
                <a16:creationId xmlns:a16="http://schemas.microsoft.com/office/drawing/2014/main" xmlns="" id="{2437E84D-B269-56CA-4F71-88A0C3631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11025" y="36931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2C29C9D-7473-8AB3-F353-01C3BF60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B6C0808-9C29-B5E5-E90C-25027D43ECA0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x 2 = </a:t>
            </a:r>
            <a:r>
              <a:rPr lang="fr-MA" dirty="0"/>
              <a:t>…..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48BEE6E-91E3-AD96-3CF5-C73F8A028FA2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+ 5 = </a:t>
            </a:r>
            <a:r>
              <a:rPr lang="fr-MA" dirty="0"/>
              <a:t>…..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5425F72-83DF-AA97-A92A-BE918D21614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x 4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31FED3B-8ADD-2558-6155-99418E61717A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+ 9 = </a:t>
            </a:r>
            <a:r>
              <a:rPr lang="fr-MA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5601FFF-4151-6EAB-6478-9E5EC56208F4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3 x 5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C8EDFE25-13A2-53C5-A347-AC0E1A727F04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5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031C357-A07F-02B3-1457-6D4967D2810E}"/>
              </a:ext>
            </a:extLst>
          </p:cNvPr>
          <p:cNvSpPr txBox="1"/>
          <p:nvPr/>
        </p:nvSpPr>
        <p:spPr>
          <a:xfrm>
            <a:off x="6528191" y="287753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x 10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9E68929-F080-DD8F-3A89-B799CD9B2D51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17 – 8 = </a:t>
            </a:r>
            <a:r>
              <a:rPr lang="fr-MA" dirty="0"/>
              <a:t>…..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D1C35EC9-058D-E0F5-C110-C91281718A8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E47F39E-F335-C848-500F-E3FC13F7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7C16F1D1-EE53-5AE1-4596-A9FFDB4341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9F8C656B-1F74-8058-2784-9B6CE7A374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C77C8C93-601F-41F5-831A-F2F06F2A2C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13743448-EB8C-E95F-6CC1-1BADAA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5D6E90D7-88E8-B729-87F8-57BC2E8074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607800B9-75E4-650F-C3D9-13E9F43DAD8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FEF42E0F-C914-C529-1D57-5CCB30DC8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286C92D2-D3CC-F8DB-DAA7-C65DC36BBE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xmlns="" id="{4180EB68-3C02-BC93-03E0-9E05DC8FED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6892B27B-5E0F-5747-BF0B-CCA070F49C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1F929F-FB2E-C50D-582B-1960D06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0AAEA65-7F07-B611-708C-18D3C466F8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272AE5C-CB9E-8F6F-FD22-B8D671BC4FC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DFD39844-BB5E-2AF5-C8C1-3ABCBEA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806D3040-0C79-1FE6-491A-D020576D06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850B4A2-4BB8-273E-C233-8AE4D696221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32775535-F991-A14A-DE87-210362E035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93541976-C7BB-4D86-4C8E-EB84E1D28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E52728B0-3345-7969-6B48-833114DFF8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B49F808C-CF62-6C5D-70D9-C8A4FA9E6D3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76099C63-6399-E38D-1C94-86320D50F9E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08FCDD07-6DB6-3BCD-A3C5-80486D29C1C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137F1560-2939-3977-40DE-5CB55BA5E5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5437CD8F-4520-4B99-B805-60F4D370DD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xmlns="" id="{850459E6-662D-7D94-650F-155C9D045474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7B6C44E7-A5D2-39D4-996F-43421C69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5A5E5E4-55A3-8E2D-89EF-79DAF17253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xmlns="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xmlns="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xmlns="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D632D474-0E3A-EE21-AEB0-DE5F1F0D963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xmlns="" id="{2157A9CD-4406-B293-F909-F45862F2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EBDA15D0-0E15-71B9-4BD4-E53A4FAD364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xmlns="" id="{1BD27C3B-76C3-924B-923F-593B04E9A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8048627D-4DD4-D4EA-9E36-DA40CB2DFE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3F3732E6-6C3C-4F42-D46E-BDEBE80634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xmlns="" id="{0EDB7478-F794-C263-9E8A-8F82C99F6F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xmlns="" id="{531F2786-5F01-8688-4AF2-CD5977BDE60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xmlns="" id="{C2E4B7DD-B98F-E3AA-8F07-BA7074B871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xmlns="" id="{F5244B99-FA25-8AEF-9C98-D50E4B2FCE4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xmlns="" id="{025898DD-F25F-CBD2-6F88-25DF8E3105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xmlns="" id="{23DBCCC2-1B0F-6DF6-827C-586D5D252E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794A9F-CBB2-7724-5151-87CCFB82E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32EDA80-27E6-CF7A-ED14-7E56C963D60A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x 2 = </a:t>
            </a:r>
            <a:r>
              <a:rPr lang="fr-MA" dirty="0"/>
              <a:t>…..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8EA0D46-EBB4-AC40-8ED4-446C93563736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+ 5 = </a:t>
            </a:r>
            <a:r>
              <a:rPr lang="fr-MA" dirty="0"/>
              <a:t>…..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47BE404-0AEF-E702-7FEE-56D2DBAEAB0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x 4 = </a:t>
            </a:r>
            <a:r>
              <a:rPr lang="fr-MA" dirty="0"/>
              <a:t>…..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9FF0DDD-1906-CB86-7DFF-59D491526AC8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+ 9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C649B86C-A819-E752-8D46-1114A36483C5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3 x 5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75D9DA5-5632-CAE2-31BB-C57CC4911D2A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10 – 5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885AAD9-4E41-6536-C704-BBEDECC070D4}"/>
              </a:ext>
            </a:extLst>
          </p:cNvPr>
          <p:cNvSpPr txBox="1"/>
          <p:nvPr/>
        </p:nvSpPr>
        <p:spPr>
          <a:xfrm>
            <a:off x="6528191" y="287753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x 10 = </a:t>
            </a:r>
            <a:r>
              <a:rPr lang="fr-MA" dirty="0"/>
              <a:t>…..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A24D8448-3A58-9D9D-B7B8-A8443FE890D0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17 – 8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B3DE35F-D5B8-618E-97DD-6BE9C91E0514}"/>
              </a:ext>
            </a:extLst>
          </p:cNvPr>
          <p:cNvSpPr txBox="1"/>
          <p:nvPr/>
        </p:nvSpPr>
        <p:spPr>
          <a:xfrm>
            <a:off x="1955588" y="2863700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6EB32F9-6F3C-750F-6B1F-2864E0F53635}"/>
              </a:ext>
            </a:extLst>
          </p:cNvPr>
          <p:cNvSpPr txBox="1"/>
          <p:nvPr/>
        </p:nvSpPr>
        <p:spPr>
          <a:xfrm>
            <a:off x="3648669" y="283575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CC9B984-6ED1-8545-7908-F36E2E95F456}"/>
              </a:ext>
            </a:extLst>
          </p:cNvPr>
          <p:cNvSpPr txBox="1"/>
          <p:nvPr/>
        </p:nvSpPr>
        <p:spPr>
          <a:xfrm>
            <a:off x="5449103" y="284559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AC9FE3A-6B51-C357-905F-96FBB2F36A77}"/>
              </a:ext>
            </a:extLst>
          </p:cNvPr>
          <p:cNvSpPr txBox="1"/>
          <p:nvPr/>
        </p:nvSpPr>
        <p:spPr>
          <a:xfrm>
            <a:off x="7341757" y="2854922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254616F-7883-6DF9-BF41-887666810FC8}"/>
              </a:ext>
            </a:extLst>
          </p:cNvPr>
          <p:cNvSpPr txBox="1"/>
          <p:nvPr/>
        </p:nvSpPr>
        <p:spPr>
          <a:xfrm>
            <a:off x="1843348" y="405386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81C7B30-7E02-0320-879F-6CF9D38F36DD}"/>
              </a:ext>
            </a:extLst>
          </p:cNvPr>
          <p:cNvSpPr txBox="1"/>
          <p:nvPr/>
        </p:nvSpPr>
        <p:spPr>
          <a:xfrm>
            <a:off x="3684420" y="4042410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E7A35B8-2C97-A827-F68F-A436229EB270}"/>
              </a:ext>
            </a:extLst>
          </p:cNvPr>
          <p:cNvSpPr txBox="1"/>
          <p:nvPr/>
        </p:nvSpPr>
        <p:spPr>
          <a:xfrm>
            <a:off x="5645633" y="4032738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DF077CD-2D6C-8720-754B-ABBF58F7B553}"/>
              </a:ext>
            </a:extLst>
          </p:cNvPr>
          <p:cNvSpPr txBox="1"/>
          <p:nvPr/>
        </p:nvSpPr>
        <p:spPr>
          <a:xfrm>
            <a:off x="7369597" y="4064707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0D6F08C-16BB-3FED-3BF8-CE784B1C9451}"/>
              </a:ext>
            </a:extLst>
          </p:cNvPr>
          <p:cNvSpPr txBox="1"/>
          <p:nvPr/>
        </p:nvSpPr>
        <p:spPr>
          <a:xfrm>
            <a:off x="2357677" y="3497084"/>
            <a:ext cx="32907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وضع وإنجاز عمليات الجمع باحتفاظ وبدونه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xmlns="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xmlns="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35D4CE-391D-5E45-ADBC-796BDCE8A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A114CDB-8D45-E97B-D534-99A9A6776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CBEB51B-06C1-2CF4-8C31-A5768B7B374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8955450-7382-DD31-48BE-B739141C57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3BC9651B-2649-59DE-D807-8B74EAAB3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CC71505D-57EA-D96F-1DDA-A4957D5D055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6F73FB84-B392-D247-159D-FBBD681D79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04C7A35E-CD21-2A83-5355-5A51AFD5213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0869DB4-DB25-5DEE-30DD-961D4E6BB5F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97833F0-0A1E-74E9-3598-D0AAF80070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50F2BAC1-DD00-1926-601A-B69F48F969C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C65282B4-32E2-A0C2-632A-846431B6D00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C2BEADDD-ACB9-440A-0B6F-449DAB8C50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ED7DA42D-3035-C0BD-C1B2-E0E4816D60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C76427A0-57EF-6C5F-ECF9-E318831EEE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1ED531-479C-DD65-5CA8-39696C4B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1262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31E7AF-1B22-2006-E53E-E682245F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3A9D6BB-0F30-BC7B-3751-5CB497151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5272845-46C6-7A00-A488-68864AB18A2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على دفاتر البحث العمليتين التاليتين.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06CC2AE-48FC-DB91-B77A-E98C7F634A8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523FE39-0E96-714F-0F7D-7FDFD822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54726745-B364-2E8C-4A89-715AE46C228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6ABD27A1-89AB-9FD6-0420-BB50A59FB47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02CE9322-3FF7-1D06-BB07-BAE2669478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7648B8F4-446E-226B-8792-A0222DC490D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0AF917EC-78E4-3ED2-8CF9-ED8EE05BCA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F237D73E-639E-7699-14D5-3F4A3779132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3DE50E80-8FB9-8470-79BF-95501BDA930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EBA114D3-3356-734C-59D1-B90956CD4FF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64665A1C-F8C7-B0C1-7FC4-C20DA46D8E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B3EF12F4-6145-93D6-ABEF-5493DF95C79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ECEC812-3594-9389-D8E3-9F54FB3A4C91}"/>
              </a:ext>
            </a:extLst>
          </p:cNvPr>
          <p:cNvSpPr txBox="1"/>
          <p:nvPr/>
        </p:nvSpPr>
        <p:spPr>
          <a:xfrm>
            <a:off x="1144618" y="2522775"/>
            <a:ext cx="2814603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chemeClr val="accent1"/>
                </a:solidFill>
              </a:rPr>
              <a:t>726 </a:t>
            </a:r>
            <a:r>
              <a:rPr lang="ar-MA" sz="4400" b="1" dirty="0">
                <a:solidFill>
                  <a:schemeClr val="accent1"/>
                </a:solidFill>
              </a:rPr>
              <a:t>+</a:t>
            </a:r>
            <a:r>
              <a:rPr lang="fr-MA" sz="4400" b="1" dirty="0">
                <a:solidFill>
                  <a:schemeClr val="accent1"/>
                </a:solidFill>
              </a:rPr>
              <a:t> 154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5BE1E87-F0E8-7DFA-1E74-B893B81051DF}"/>
              </a:ext>
            </a:extLst>
          </p:cNvPr>
          <p:cNvSpPr txBox="1"/>
          <p:nvPr/>
        </p:nvSpPr>
        <p:spPr>
          <a:xfrm>
            <a:off x="5001271" y="2525884"/>
            <a:ext cx="2814603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chemeClr val="accent1"/>
                </a:solidFill>
              </a:rPr>
              <a:t>830 </a:t>
            </a:r>
            <a:r>
              <a:rPr lang="ar-MA" sz="4400" b="1" dirty="0">
                <a:solidFill>
                  <a:schemeClr val="accent1"/>
                </a:solidFill>
              </a:rPr>
              <a:t>+</a:t>
            </a:r>
            <a:r>
              <a:rPr lang="fr-MA" sz="4400" b="1" dirty="0">
                <a:solidFill>
                  <a:schemeClr val="accent1"/>
                </a:solidFill>
              </a:rPr>
              <a:t> 67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428377A0-6076-639C-C6DA-54E2E97FF1ED}"/>
              </a:ext>
            </a:extLst>
          </p:cNvPr>
          <p:cNvCxnSpPr/>
          <p:nvPr/>
        </p:nvCxnSpPr>
        <p:spPr>
          <a:xfrm>
            <a:off x="4488024" y="2827176"/>
            <a:ext cx="0" cy="3265714"/>
          </a:xfrm>
          <a:prstGeom prst="line">
            <a:avLst/>
          </a:prstGeom>
          <a:ln w="285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B640FB-F09E-E14B-70DA-2AAE694D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9D9924B-1BA6-73E4-98B7-BB6F0C442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D5790AED-590C-4975-2476-5BDBB2E2CDE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C064F283-FC8A-21BE-7730-8ABD1DCE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63E4E3B6-272A-5C24-31AF-94FEF09F369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F935DF80-BAE1-450F-C053-006A911A0A1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99AE673F-15AD-1750-A3DA-AAA03801E6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D863E3AE-242C-E1E0-A708-CC9A918BDF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C55A1B41-8E50-2EEA-FF6A-A59A9D229E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D1E70CB1-718C-3869-0916-576D6CF6BFD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6D785CDD-07F7-DC85-3341-15672CC9A55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061663BA-E8ED-9D66-694C-101160AA06D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19D9CAC8-8B67-9FD1-A540-EA38D7F6F88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13A3BF76-39DF-C2B8-333B-95575B6CA0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3525526-C39C-3699-2E70-452DE414780A}"/>
              </a:ext>
            </a:extLst>
          </p:cNvPr>
          <p:cNvSpPr txBox="1"/>
          <p:nvPr/>
        </p:nvSpPr>
        <p:spPr>
          <a:xfrm>
            <a:off x="307910" y="875758"/>
            <a:ext cx="7164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وضع وإنجاز عمليات الجمع باحتفاظ وبدونه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0EC472AA-7874-83D4-C1F9-0528572072FE}"/>
              </a:ext>
            </a:extLst>
          </p:cNvPr>
          <p:cNvSpPr txBox="1"/>
          <p:nvPr/>
        </p:nvSpPr>
        <p:spPr>
          <a:xfrm>
            <a:off x="1144618" y="2522775"/>
            <a:ext cx="2814603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chemeClr val="accent1"/>
                </a:solidFill>
              </a:rPr>
              <a:t>726 </a:t>
            </a:r>
            <a:r>
              <a:rPr lang="ar-MA" sz="4400" b="1" dirty="0">
                <a:solidFill>
                  <a:schemeClr val="accent1"/>
                </a:solidFill>
              </a:rPr>
              <a:t>+</a:t>
            </a:r>
            <a:r>
              <a:rPr lang="fr-MA" sz="4400" b="1" dirty="0">
                <a:solidFill>
                  <a:schemeClr val="accent1"/>
                </a:solidFill>
              </a:rPr>
              <a:t> 154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10073137-AEFC-E4FC-AE05-3D78A10CBCFB}"/>
              </a:ext>
            </a:extLst>
          </p:cNvPr>
          <p:cNvSpPr txBox="1"/>
          <p:nvPr/>
        </p:nvSpPr>
        <p:spPr>
          <a:xfrm>
            <a:off x="5001271" y="2525884"/>
            <a:ext cx="2814603" cy="8512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chemeClr val="accent1"/>
                </a:solidFill>
              </a:rPr>
              <a:t>830 </a:t>
            </a:r>
            <a:r>
              <a:rPr lang="ar-MA" sz="4400" b="1" dirty="0">
                <a:solidFill>
                  <a:schemeClr val="accent1"/>
                </a:solidFill>
              </a:rPr>
              <a:t>+</a:t>
            </a:r>
            <a:r>
              <a:rPr lang="fr-MA" sz="4400" b="1" dirty="0">
                <a:solidFill>
                  <a:schemeClr val="accent1"/>
                </a:solidFill>
              </a:rPr>
              <a:t> 67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6EBBD20A-A46D-7408-AB84-996242B1287F}"/>
              </a:ext>
            </a:extLst>
          </p:cNvPr>
          <p:cNvCxnSpPr/>
          <p:nvPr/>
        </p:nvCxnSpPr>
        <p:spPr>
          <a:xfrm>
            <a:off x="4488024" y="2827176"/>
            <a:ext cx="0" cy="3265714"/>
          </a:xfrm>
          <a:prstGeom prst="line">
            <a:avLst/>
          </a:prstGeom>
          <a:ln w="285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12799E-DADF-3079-CC7B-469140657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0410CAD-FAB7-D7F7-6A5F-E20A0DBC7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12F2EC54-B577-8D12-664A-3F60B63A312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0E770F2A-5F7A-8FF6-0C82-7D4FD1F90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20911E07-B13B-6173-2043-AD6CEEC0C89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21807122-A92A-E432-E668-1116D5CD8EB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F5461217-DC43-1C44-87FB-60492E947D8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9C7777BE-A558-00FB-1A8C-EAB1BE66675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36AA1364-A468-C6AE-D122-237F8191B41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49ADB42D-6AF8-DA89-8490-65EFC6AF366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D272A214-21F8-D2FA-87D5-F6B0E2EAA1E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FEB1A700-9586-8AEB-1E44-77731C217DA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3E681095-DFFF-469B-4E57-87B65EC450F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E7C739D9-8FD3-3393-4667-7F1203D843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37A572E-E226-CBAA-6B89-55987B0DFBDB}"/>
              </a:ext>
            </a:extLst>
          </p:cNvPr>
          <p:cNvSpPr txBox="1"/>
          <p:nvPr/>
        </p:nvSpPr>
        <p:spPr>
          <a:xfrm>
            <a:off x="685997" y="87575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sz="16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A6BC0F45-5AFE-0C99-0BD7-136CC33E0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45" y="2112592"/>
            <a:ext cx="564690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15572</TotalTime>
  <Words>801</Words>
  <Application>Microsoft Office PowerPoint</Application>
  <PresentationFormat>Affichage à l'écran (4:3)</PresentationFormat>
  <Paragraphs>286</Paragraphs>
  <Slides>31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Cambria Math</vt:lpstr>
      <vt:lpstr>Chalkboard</vt:lpstr>
      <vt:lpstr>DengXian</vt:lpstr>
      <vt:lpstr>Dosis</vt:lpstr>
      <vt:lpstr>Effra CC Arbc</vt:lpstr>
      <vt:lpstr>JF Flat Bold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HP</cp:lastModifiedBy>
  <cp:revision>169</cp:revision>
  <cp:lastPrinted>2025-08-13T10:11:39Z</cp:lastPrinted>
  <dcterms:created xsi:type="dcterms:W3CDTF">2025-08-01T12:31:49Z</dcterms:created>
  <dcterms:modified xsi:type="dcterms:W3CDTF">2026-01-14T01:31:56Z</dcterms:modified>
</cp:coreProperties>
</file>