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763" r:id="rId6"/>
    <p:sldMasterId id="2147483777" r:id="rId7"/>
    <p:sldMasterId id="2147483795" r:id="rId8"/>
    <p:sldMasterId id="2147483809" r:id="rId9"/>
  </p:sldMasterIdLst>
  <p:notesMasterIdLst>
    <p:notesMasterId r:id="rId66"/>
  </p:notesMasterIdLst>
  <p:sldIdLst>
    <p:sldId id="2147482527" r:id="rId10"/>
    <p:sldId id="2147482642" r:id="rId11"/>
    <p:sldId id="2147482469" r:id="rId12"/>
    <p:sldId id="2147482617" r:id="rId13"/>
    <p:sldId id="2147482473" r:id="rId14"/>
    <p:sldId id="2147482615" r:id="rId15"/>
    <p:sldId id="2147482643" r:id="rId16"/>
    <p:sldId id="2147482704" r:id="rId17"/>
    <p:sldId id="2134806929" r:id="rId18"/>
    <p:sldId id="2134806773" r:id="rId19"/>
    <p:sldId id="2147482691" r:id="rId20"/>
    <p:sldId id="2134806845" r:id="rId21"/>
    <p:sldId id="2147482384" r:id="rId22"/>
    <p:sldId id="2134806933" r:id="rId23"/>
    <p:sldId id="2134806934" r:id="rId24"/>
    <p:sldId id="2134806935" r:id="rId25"/>
    <p:sldId id="2147482478" r:id="rId26"/>
    <p:sldId id="2134806145" r:id="rId27"/>
    <p:sldId id="2147482496" r:id="rId28"/>
    <p:sldId id="2147482495" r:id="rId29"/>
    <p:sldId id="2147482497" r:id="rId30"/>
    <p:sldId id="2147482498" r:id="rId31"/>
    <p:sldId id="2147482499" r:id="rId32"/>
    <p:sldId id="2147482500" r:id="rId33"/>
    <p:sldId id="2147482501" r:id="rId34"/>
    <p:sldId id="2147482502" r:id="rId35"/>
    <p:sldId id="2147482503" r:id="rId36"/>
    <p:sldId id="2147482504" r:id="rId37"/>
    <p:sldId id="2147482505" r:id="rId38"/>
    <p:sldId id="2147482506" r:id="rId39"/>
    <p:sldId id="2147482507" r:id="rId40"/>
    <p:sldId id="2147482525" r:id="rId41"/>
    <p:sldId id="2147482492" r:id="rId42"/>
    <p:sldId id="2147482493" r:id="rId43"/>
    <p:sldId id="2147482476" r:id="rId44"/>
    <p:sldId id="2134806538" r:id="rId45"/>
    <p:sldId id="2147482364" r:id="rId46"/>
    <p:sldId id="2147482340" r:id="rId47"/>
    <p:sldId id="2147482526" r:id="rId48"/>
    <p:sldId id="2134806701" r:id="rId49"/>
    <p:sldId id="2147482692" r:id="rId50"/>
    <p:sldId id="2147482510" r:id="rId51"/>
    <p:sldId id="2147482511" r:id="rId52"/>
    <p:sldId id="2147482512" r:id="rId53"/>
    <p:sldId id="2147482513" r:id="rId54"/>
    <p:sldId id="2147482514" r:id="rId55"/>
    <p:sldId id="2147482515" r:id="rId56"/>
    <p:sldId id="2147482516" r:id="rId57"/>
    <p:sldId id="2147482517" r:id="rId58"/>
    <p:sldId id="2147482518" r:id="rId59"/>
    <p:sldId id="2147482519" r:id="rId60"/>
    <p:sldId id="2147482520" r:id="rId61"/>
    <p:sldId id="2147482703" r:id="rId62"/>
    <p:sldId id="2134806936" r:id="rId63"/>
    <p:sldId id="2147482345" r:id="rId64"/>
    <p:sldId id="2134806937" r:id="rId65"/>
  </p:sldIdLst>
  <p:sldSz cx="9144000" cy="6858000" type="screen4x3"/>
  <p:notesSz cx="6858000" cy="9144000"/>
  <p:embeddedFontLst>
    <p:embeddedFont>
      <p:font typeface="Dosis" pitchFamily="2" charset="0"/>
      <p:regular r:id="rId67"/>
      <p:bold r:id="rId68"/>
    </p:embeddedFont>
    <p:embeddedFont>
      <p:font typeface="Dosis ExtraBold" pitchFamily="2" charset="0"/>
      <p:bold r:id="rId69"/>
    </p:embeddedFont>
    <p:embeddedFont>
      <p:font typeface="Dosis Medium" pitchFamily="2" charset="0"/>
      <p:regular r:id="rId70"/>
    </p:embeddedFont>
    <p:embeddedFont>
      <p:font typeface="Dosis SemiBold" pitchFamily="2" charset="0"/>
      <p:bold r:id="rId71"/>
    </p:embeddedFont>
    <p:embeddedFont>
      <p:font typeface="Microsoft Uighur" panose="02000000000000000000" pitchFamily="2" charset="-78"/>
      <p:regular r:id="rId72"/>
      <p:bold r:id="rId73"/>
    </p:embeddedFont>
    <p:embeddedFont>
      <p:font typeface="Modern Love" panose="04090805081005020601" pitchFamily="82" charset="0"/>
      <p:regular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70C0"/>
    <a:srgbClr val="000000"/>
    <a:srgbClr val="0097B2"/>
    <a:srgbClr val="FFFFFF"/>
    <a:srgbClr val="F9FCFC"/>
    <a:srgbClr val="257390"/>
    <a:srgbClr val="F6F6F6"/>
    <a:srgbClr val="106585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976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font" Target="fonts/font2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font" Target="fonts/font3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1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font" Target="fonts/font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4T10:52:54.4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435311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019021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3066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1286867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517639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268793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5013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406635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91141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15666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3949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768306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31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5529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2483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486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1967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783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502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253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926462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291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071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155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556074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06719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34779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496" y="4453837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168419" y="3100065"/>
            <a:ext cx="1258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89204" y="3144699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lang="fr-FR" sz="1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1510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499873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0497144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100963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270342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77867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942998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9218320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0196407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908617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70190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47433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68436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588172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58038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9963441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4671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0374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9641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0834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9336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8083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5890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149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5105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35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739973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4315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6784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061099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56538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240542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65065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4278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8082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52267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70864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07759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89290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214583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56794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9113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32908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02894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637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6169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74244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9339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421653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003483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875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231353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396938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5318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08988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87287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9410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737442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18816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6284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9415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821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9028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52220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37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054573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57884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041356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3289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192664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7203828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2159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68295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46795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7473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51394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3144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1885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473765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7052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539695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58155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1150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508854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0114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33801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12346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516436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48467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1125367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5644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37707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4306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91679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2811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840583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489614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050453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1248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3561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80703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59583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607213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234981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7017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02568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1650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01891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462864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634774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97174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66821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406124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684940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94127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image" Target="../media/image18.jpeg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684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6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300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1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02/11/2025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337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6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74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7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9.png"/><Relationship Id="rId7" Type="http://schemas.openxmlformats.org/officeDocument/2006/relationships/image" Target="../media/image5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9.png"/><Relationship Id="rId7" Type="http://schemas.openxmlformats.org/officeDocument/2006/relationships/image" Target="../media/image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8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5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64.png"/><Relationship Id="rId12" Type="http://schemas.openxmlformats.org/officeDocument/2006/relationships/image" Target="../media/image750.png"/><Relationship Id="rId17" Type="http://schemas.openxmlformats.org/officeDocument/2006/relationships/image" Target="../media/image48.png"/><Relationship Id="rId2" Type="http://schemas.openxmlformats.org/officeDocument/2006/relationships/customXml" Target="../ink/ink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6.xml"/><Relationship Id="rId15" Type="http://schemas.openxmlformats.org/officeDocument/2006/relationships/image" Target="../media/image39.png"/><Relationship Id="rId19" Type="http://schemas.openxmlformats.org/officeDocument/2006/relationships/image" Target="../media/image46.png"/><Relationship Id="rId1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41.png"/><Relationship Id="rId4" Type="http://schemas.openxmlformats.org/officeDocument/2006/relationships/video" Target="../media/media2.mp4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7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21405D-E8E0-B8CF-169A-E1DF2778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8CC01-8650-004D-A7F0-622BFED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نبدأ أولا بالتحقق من إنجازكم الواجبَ المنزلي. نبدأ بكلمة "تعاطف"، من يقرأ جملته؟ 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1127D1D3-A2A2-3513-E9D9-C3EA60547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9886" y="2669782"/>
            <a:ext cx="900000" cy="900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A79142B-B727-8595-CCA5-E807B1C0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82B00D-5BD5-AF18-9266-9B79F7E114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EB98F3-4DFA-DEC2-2FED-CCBAEB1323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6A9A5D-D1B8-2CA1-85F0-4EA50F5DC0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704C5C-5528-9F0F-8B79-C6668D0496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BE137-0482-3594-9DCE-2160DC2560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D9792-4BB9-45AC-3BFC-B10F5814E7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81888-CD95-6F63-A3BA-C1F475E326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347F1C3F-1453-C408-DE97-97BD1E794B20}"/>
              </a:ext>
            </a:extLst>
          </p:cNvPr>
          <p:cNvSpPr txBox="1"/>
          <p:nvPr/>
        </p:nvSpPr>
        <p:spPr>
          <a:xfrm>
            <a:off x="1504114" y="2846528"/>
            <a:ext cx="613577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أُرَكِّبُ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ٱلْكَلِماتِ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ٱلتّالِيَةَ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جُمَلٍ:</a:t>
            </a:r>
          </a:p>
          <a:p>
            <a:pPr algn="ctr" defTabSz="914400" rtl="1">
              <a:buClr>
                <a:srgbClr val="A5A5A5"/>
              </a:buClr>
              <a:buSzPts val="1800"/>
              <a:defRPr/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تَعاطَفَ -  اَلْأَسى -  نَدِمَ  - مَلامِحُ</a:t>
            </a:r>
            <a:endParaRPr lang="fr-MA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8108798-A316-E017-3D59-B608D754B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 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A3EF-97B1-002E-48F3-5DFD3635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17F347E-87A7-9C91-553A-86C62760D59B}"/>
              </a:ext>
            </a:extLst>
          </p:cNvPr>
          <p:cNvSpPr/>
          <p:nvPr/>
        </p:nvSpPr>
        <p:spPr>
          <a:xfrm>
            <a:off x="339638" y="1709193"/>
            <a:ext cx="8464724" cy="3906186"/>
          </a:xfrm>
          <a:custGeom>
            <a:avLst/>
            <a:gdLst>
              <a:gd name="connsiteX0" fmla="*/ 0 w 8464724"/>
              <a:gd name="connsiteY0" fmla="*/ 202926 h 3906186"/>
              <a:gd name="connsiteX1" fmla="*/ 202926 w 8464724"/>
              <a:gd name="connsiteY1" fmla="*/ 0 h 3906186"/>
              <a:gd name="connsiteX2" fmla="*/ 793910 w 8464724"/>
              <a:gd name="connsiteY2" fmla="*/ 0 h 3906186"/>
              <a:gd name="connsiteX3" fmla="*/ 1223716 w 8464724"/>
              <a:gd name="connsiteY3" fmla="*/ 0 h 3906186"/>
              <a:gd name="connsiteX4" fmla="*/ 1895289 w 8464724"/>
              <a:gd name="connsiteY4" fmla="*/ 0 h 3906186"/>
              <a:gd name="connsiteX5" fmla="*/ 2647451 w 8464724"/>
              <a:gd name="connsiteY5" fmla="*/ 0 h 3906186"/>
              <a:gd name="connsiteX6" fmla="*/ 3157846 w 8464724"/>
              <a:gd name="connsiteY6" fmla="*/ 0 h 3906186"/>
              <a:gd name="connsiteX7" fmla="*/ 3990596 w 8464724"/>
              <a:gd name="connsiteY7" fmla="*/ 0 h 3906186"/>
              <a:gd name="connsiteX8" fmla="*/ 4742757 w 8464724"/>
              <a:gd name="connsiteY8" fmla="*/ 0 h 3906186"/>
              <a:gd name="connsiteX9" fmla="*/ 5253152 w 8464724"/>
              <a:gd name="connsiteY9" fmla="*/ 0 h 3906186"/>
              <a:gd name="connsiteX10" fmla="*/ 5763548 w 8464724"/>
              <a:gd name="connsiteY10" fmla="*/ 0 h 3906186"/>
              <a:gd name="connsiteX11" fmla="*/ 6596298 w 8464724"/>
              <a:gd name="connsiteY11" fmla="*/ 0 h 3906186"/>
              <a:gd name="connsiteX12" fmla="*/ 7026104 w 8464724"/>
              <a:gd name="connsiteY12" fmla="*/ 0 h 3906186"/>
              <a:gd name="connsiteX13" fmla="*/ 8261798 w 8464724"/>
              <a:gd name="connsiteY13" fmla="*/ 0 h 3906186"/>
              <a:gd name="connsiteX14" fmla="*/ 8464724 w 8464724"/>
              <a:gd name="connsiteY14" fmla="*/ 202926 h 3906186"/>
              <a:gd name="connsiteX15" fmla="*/ 8464724 w 8464724"/>
              <a:gd name="connsiteY15" fmla="*/ 681305 h 3906186"/>
              <a:gd name="connsiteX16" fmla="*/ 8464724 w 8464724"/>
              <a:gd name="connsiteY16" fmla="*/ 1299697 h 3906186"/>
              <a:gd name="connsiteX17" fmla="*/ 8464724 w 8464724"/>
              <a:gd name="connsiteY17" fmla="*/ 1883086 h 3906186"/>
              <a:gd name="connsiteX18" fmla="*/ 8464724 w 8464724"/>
              <a:gd name="connsiteY18" fmla="*/ 2396469 h 3906186"/>
              <a:gd name="connsiteX19" fmla="*/ 8464724 w 8464724"/>
              <a:gd name="connsiteY19" fmla="*/ 2909851 h 3906186"/>
              <a:gd name="connsiteX20" fmla="*/ 8464724 w 8464724"/>
              <a:gd name="connsiteY20" fmla="*/ 3703260 h 3906186"/>
              <a:gd name="connsiteX21" fmla="*/ 8261798 w 8464724"/>
              <a:gd name="connsiteY21" fmla="*/ 3906186 h 3906186"/>
              <a:gd name="connsiteX22" fmla="*/ 7670814 w 8464724"/>
              <a:gd name="connsiteY22" fmla="*/ 3906186 h 3906186"/>
              <a:gd name="connsiteX23" fmla="*/ 7160419 w 8464724"/>
              <a:gd name="connsiteY23" fmla="*/ 3906186 h 3906186"/>
              <a:gd name="connsiteX24" fmla="*/ 6327669 w 8464724"/>
              <a:gd name="connsiteY24" fmla="*/ 3906186 h 3906186"/>
              <a:gd name="connsiteX25" fmla="*/ 5575507 w 8464724"/>
              <a:gd name="connsiteY25" fmla="*/ 3906186 h 3906186"/>
              <a:gd name="connsiteX26" fmla="*/ 4823346 w 8464724"/>
              <a:gd name="connsiteY26" fmla="*/ 3906186 h 3906186"/>
              <a:gd name="connsiteX27" fmla="*/ 4151773 w 8464724"/>
              <a:gd name="connsiteY27" fmla="*/ 3906186 h 3906186"/>
              <a:gd name="connsiteX28" fmla="*/ 3319023 w 8464724"/>
              <a:gd name="connsiteY28" fmla="*/ 3906186 h 3906186"/>
              <a:gd name="connsiteX29" fmla="*/ 2486273 w 8464724"/>
              <a:gd name="connsiteY29" fmla="*/ 3906186 h 3906186"/>
              <a:gd name="connsiteX30" fmla="*/ 1734112 w 8464724"/>
              <a:gd name="connsiteY30" fmla="*/ 3906186 h 3906186"/>
              <a:gd name="connsiteX31" fmla="*/ 1062539 w 8464724"/>
              <a:gd name="connsiteY31" fmla="*/ 3906186 h 3906186"/>
              <a:gd name="connsiteX32" fmla="*/ 202926 w 8464724"/>
              <a:gd name="connsiteY32" fmla="*/ 3906186 h 3906186"/>
              <a:gd name="connsiteX33" fmla="*/ 0 w 8464724"/>
              <a:gd name="connsiteY33" fmla="*/ 3703260 h 3906186"/>
              <a:gd name="connsiteX34" fmla="*/ 0 w 8464724"/>
              <a:gd name="connsiteY34" fmla="*/ 3049864 h 3906186"/>
              <a:gd name="connsiteX35" fmla="*/ 0 w 8464724"/>
              <a:gd name="connsiteY35" fmla="*/ 2501479 h 3906186"/>
              <a:gd name="connsiteX36" fmla="*/ 0 w 8464724"/>
              <a:gd name="connsiteY36" fmla="*/ 1953093 h 3906186"/>
              <a:gd name="connsiteX37" fmla="*/ 0 w 8464724"/>
              <a:gd name="connsiteY37" fmla="*/ 1404707 h 3906186"/>
              <a:gd name="connsiteX38" fmla="*/ 0 w 8464724"/>
              <a:gd name="connsiteY38" fmla="*/ 926328 h 3906186"/>
              <a:gd name="connsiteX39" fmla="*/ 0 w 8464724"/>
              <a:gd name="connsiteY39" fmla="*/ 202926 h 39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64724" h="3906186" extrusionOk="0">
                <a:moveTo>
                  <a:pt x="0" y="202926"/>
                </a:moveTo>
                <a:cubicBezTo>
                  <a:pt x="18579" y="74036"/>
                  <a:pt x="94403" y="1505"/>
                  <a:pt x="202926" y="0"/>
                </a:cubicBezTo>
                <a:cubicBezTo>
                  <a:pt x="448853" y="-1780"/>
                  <a:pt x="635954" y="-17590"/>
                  <a:pt x="793910" y="0"/>
                </a:cubicBezTo>
                <a:cubicBezTo>
                  <a:pt x="951866" y="17590"/>
                  <a:pt x="1027607" y="-16205"/>
                  <a:pt x="1223716" y="0"/>
                </a:cubicBezTo>
                <a:cubicBezTo>
                  <a:pt x="1419825" y="16205"/>
                  <a:pt x="1567262" y="31074"/>
                  <a:pt x="1895289" y="0"/>
                </a:cubicBezTo>
                <a:cubicBezTo>
                  <a:pt x="2223316" y="-31074"/>
                  <a:pt x="2346807" y="-21002"/>
                  <a:pt x="2647451" y="0"/>
                </a:cubicBezTo>
                <a:cubicBezTo>
                  <a:pt x="2948095" y="21002"/>
                  <a:pt x="3047527" y="-17627"/>
                  <a:pt x="3157846" y="0"/>
                </a:cubicBezTo>
                <a:cubicBezTo>
                  <a:pt x="3268166" y="17627"/>
                  <a:pt x="3729847" y="-161"/>
                  <a:pt x="3990596" y="0"/>
                </a:cubicBezTo>
                <a:cubicBezTo>
                  <a:pt x="4251345" y="161"/>
                  <a:pt x="4573479" y="383"/>
                  <a:pt x="4742757" y="0"/>
                </a:cubicBezTo>
                <a:cubicBezTo>
                  <a:pt x="4912035" y="-383"/>
                  <a:pt x="5066412" y="22964"/>
                  <a:pt x="5253152" y="0"/>
                </a:cubicBezTo>
                <a:cubicBezTo>
                  <a:pt x="5439893" y="-22964"/>
                  <a:pt x="5564664" y="-13665"/>
                  <a:pt x="5763548" y="0"/>
                </a:cubicBezTo>
                <a:cubicBezTo>
                  <a:pt x="5962432" y="13665"/>
                  <a:pt x="6426056" y="-29581"/>
                  <a:pt x="6596298" y="0"/>
                </a:cubicBezTo>
                <a:cubicBezTo>
                  <a:pt x="6766540" y="29581"/>
                  <a:pt x="6933865" y="-6804"/>
                  <a:pt x="7026104" y="0"/>
                </a:cubicBezTo>
                <a:cubicBezTo>
                  <a:pt x="7118343" y="6804"/>
                  <a:pt x="7732579" y="-38517"/>
                  <a:pt x="8261798" y="0"/>
                </a:cubicBezTo>
                <a:cubicBezTo>
                  <a:pt x="8367376" y="531"/>
                  <a:pt x="8469787" y="94354"/>
                  <a:pt x="8464724" y="202926"/>
                </a:cubicBezTo>
                <a:cubicBezTo>
                  <a:pt x="8486530" y="426988"/>
                  <a:pt x="8458049" y="531452"/>
                  <a:pt x="8464724" y="681305"/>
                </a:cubicBezTo>
                <a:cubicBezTo>
                  <a:pt x="8471399" y="831158"/>
                  <a:pt x="8442431" y="1143569"/>
                  <a:pt x="8464724" y="1299697"/>
                </a:cubicBezTo>
                <a:cubicBezTo>
                  <a:pt x="8487017" y="1455825"/>
                  <a:pt x="8450082" y="1692314"/>
                  <a:pt x="8464724" y="1883086"/>
                </a:cubicBezTo>
                <a:cubicBezTo>
                  <a:pt x="8479366" y="2073858"/>
                  <a:pt x="8451934" y="2244225"/>
                  <a:pt x="8464724" y="2396469"/>
                </a:cubicBezTo>
                <a:cubicBezTo>
                  <a:pt x="8477514" y="2548713"/>
                  <a:pt x="8459324" y="2742572"/>
                  <a:pt x="8464724" y="2909851"/>
                </a:cubicBezTo>
                <a:cubicBezTo>
                  <a:pt x="8470124" y="3077130"/>
                  <a:pt x="8434449" y="3469230"/>
                  <a:pt x="8464724" y="3703260"/>
                </a:cubicBezTo>
                <a:cubicBezTo>
                  <a:pt x="8466541" y="3840338"/>
                  <a:pt x="8365746" y="3899631"/>
                  <a:pt x="8261798" y="3906186"/>
                </a:cubicBezTo>
                <a:cubicBezTo>
                  <a:pt x="8083420" y="3914536"/>
                  <a:pt x="7927064" y="3902753"/>
                  <a:pt x="7670814" y="3906186"/>
                </a:cubicBezTo>
                <a:cubicBezTo>
                  <a:pt x="7414564" y="3909619"/>
                  <a:pt x="7353840" y="3924619"/>
                  <a:pt x="7160419" y="3906186"/>
                </a:cubicBezTo>
                <a:cubicBezTo>
                  <a:pt x="6966998" y="3887753"/>
                  <a:pt x="6713921" y="3892589"/>
                  <a:pt x="6327669" y="3906186"/>
                </a:cubicBezTo>
                <a:cubicBezTo>
                  <a:pt x="5941417" y="3919784"/>
                  <a:pt x="5770129" y="3896744"/>
                  <a:pt x="5575507" y="3906186"/>
                </a:cubicBezTo>
                <a:cubicBezTo>
                  <a:pt x="5380885" y="3915628"/>
                  <a:pt x="4991477" y="3887799"/>
                  <a:pt x="4823346" y="3906186"/>
                </a:cubicBezTo>
                <a:cubicBezTo>
                  <a:pt x="4655215" y="3924573"/>
                  <a:pt x="4405669" y="3910511"/>
                  <a:pt x="4151773" y="3906186"/>
                </a:cubicBezTo>
                <a:cubicBezTo>
                  <a:pt x="3897877" y="3901861"/>
                  <a:pt x="3670133" y="3940529"/>
                  <a:pt x="3319023" y="3906186"/>
                </a:cubicBezTo>
                <a:cubicBezTo>
                  <a:pt x="2967913" y="3871844"/>
                  <a:pt x="2839312" y="3922359"/>
                  <a:pt x="2486273" y="3906186"/>
                </a:cubicBezTo>
                <a:cubicBezTo>
                  <a:pt x="2133234" y="3890014"/>
                  <a:pt x="2078045" y="3925630"/>
                  <a:pt x="1734112" y="3906186"/>
                </a:cubicBezTo>
                <a:cubicBezTo>
                  <a:pt x="1390179" y="3886742"/>
                  <a:pt x="1204983" y="3897095"/>
                  <a:pt x="1062539" y="3906186"/>
                </a:cubicBezTo>
                <a:cubicBezTo>
                  <a:pt x="920095" y="3915277"/>
                  <a:pt x="585976" y="3864826"/>
                  <a:pt x="202926" y="3906186"/>
                </a:cubicBezTo>
                <a:cubicBezTo>
                  <a:pt x="97043" y="3906438"/>
                  <a:pt x="-20828" y="3812054"/>
                  <a:pt x="0" y="3703260"/>
                </a:cubicBezTo>
                <a:cubicBezTo>
                  <a:pt x="-11237" y="3425098"/>
                  <a:pt x="-23322" y="3262091"/>
                  <a:pt x="0" y="3049864"/>
                </a:cubicBezTo>
                <a:cubicBezTo>
                  <a:pt x="23322" y="2837637"/>
                  <a:pt x="-2975" y="2657542"/>
                  <a:pt x="0" y="2501479"/>
                </a:cubicBezTo>
                <a:cubicBezTo>
                  <a:pt x="2975" y="2345416"/>
                  <a:pt x="15683" y="2222411"/>
                  <a:pt x="0" y="1953093"/>
                </a:cubicBezTo>
                <a:cubicBezTo>
                  <a:pt x="-15683" y="1683775"/>
                  <a:pt x="7159" y="1527137"/>
                  <a:pt x="0" y="1404707"/>
                </a:cubicBezTo>
                <a:cubicBezTo>
                  <a:pt x="-7159" y="1282277"/>
                  <a:pt x="-18043" y="1157819"/>
                  <a:pt x="0" y="926328"/>
                </a:cubicBezTo>
                <a:cubicBezTo>
                  <a:pt x="18043" y="694837"/>
                  <a:pt x="21824" y="543373"/>
                  <a:pt x="0" y="20292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50000"/>
              </a:lnSpc>
              <a:spcAft>
                <a:spcPts val="800"/>
              </a:spcAft>
              <a:defRPr/>
            </a:pPr>
            <a:endParaRPr kumimoji="0" lang="ar-MA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E1459CF-15AF-B64C-A9F9-D060A98D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نتذكر أولا قواعد الطلاقة.</a:t>
            </a: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10C790-B7FF-44BD-55C7-25CECD4B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7696AE-B81B-9F44-A70D-08CE7238D2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92F69F-C009-581F-B6CC-B8850BB62B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1418F43-4A7C-6A4B-AFED-BD519C5698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CDD70F7-50C3-AAD2-43AD-16BA85C2EF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5095D4-9F76-B45C-7FC3-3C8347D560B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C81E7E-D2C8-B9C2-BB16-9E082B7884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516198-C415-F86B-4FA6-BEC7FB2900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627D9B5F-8BE4-3E5D-B10A-8FAD81F46F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168D1FD-7268-6591-0A34-3E85F241F848}"/>
              </a:ext>
            </a:extLst>
          </p:cNvPr>
          <p:cNvSpPr txBox="1"/>
          <p:nvPr/>
        </p:nvSpPr>
        <p:spPr>
          <a:xfrm>
            <a:off x="1542661" y="2174033"/>
            <a:ext cx="6605591" cy="30469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بِشَكْلٍ صَحيحٍ؛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بَعْضَها بِبَعْضٍ؛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342900" indent="-342900" algn="r" rtl="1">
              <a:buAutoNum type="arabicPeriod"/>
            </a:pP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733684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24E43-79AC-1930-AB34-AFAF3080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B3ACE-4943-4040-AEC3-40A4D4DD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سأقرأ. تابعوا معي.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366630-6997-1545-F2B8-71D9D01C7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0F9D1C-4899-DD76-A2E2-C08D8E40AC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151480-9325-4971-D72A-52147A51EE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0E7DE3-0726-4F6E-5A7B-F0E619CF07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E99CB2-2A78-AD60-E132-48A84AA720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E97AC3-1AFD-7ED4-2001-D6D2A54D4EDA}"/>
              </a:ext>
            </a:extLst>
          </p:cNvPr>
          <p:cNvSpPr txBox="1"/>
          <p:nvPr/>
        </p:nvSpPr>
        <p:spPr>
          <a:xfrm>
            <a:off x="494440" y="1584000"/>
            <a:ext cx="8026400" cy="46320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صَديقي يونُسُ تِلْميذٌ مُجْتَهِدٌ وَمُحِبٌّ لِلْخَيْ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لا يَعْرِفُ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لْأَنانِيَّةَ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أَبَد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وَيَسْعى دائِماً إِلى مُساعَدَةِ زُمَلائِهِ في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لدِّراسَ</a:t>
            </a:r>
            <a:r>
              <a:rPr lang="ar-MA" sz="4000" b="1" dirty="0" err="1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حينَ يَرى أَحَدَنا حَزين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اً،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تَظْهَرُ عَلى وَجْهِهِ 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مَلامِحُ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لتَّعاطُفِ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لْأَسى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فَيَقْتَرِبُ لِيُخَفِّفَ عَنْهُ بِكَلِماتٍ طَيِّبَ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ةٍ.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وَإِنْ أَخْطَأَ في حَقِّ أَحَ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دٍ،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لا يَتَرَدَّدُ في أَنْ يَقولَ "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أَعْتَذِرُ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 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بِكُلِّ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حْتِرا</a:t>
            </a:r>
            <a:r>
              <a:rPr lang="ar-MA" sz="4000" b="1" dirty="0" err="1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0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C16BD80-5CE9-AF58-BE02-B5A8E0EBF7C4}"/>
              </a:ext>
            </a:extLst>
          </p:cNvPr>
          <p:cNvGrpSpPr/>
          <p:nvPr/>
        </p:nvGrpSpPr>
        <p:grpSpPr>
          <a:xfrm>
            <a:off x="1921742" y="1709193"/>
            <a:ext cx="4719384" cy="3978174"/>
            <a:chOff x="1921742" y="1709193"/>
            <a:chExt cx="4719384" cy="397817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40E30A65-A9E3-A11C-190C-2FA0AB6FBB97}"/>
                </a:ext>
              </a:extLst>
            </p:cNvPr>
            <p:cNvGrpSpPr/>
            <p:nvPr/>
          </p:nvGrpSpPr>
          <p:grpSpPr>
            <a:xfrm>
              <a:off x="1921742" y="1709193"/>
              <a:ext cx="2883814" cy="2073174"/>
              <a:chOff x="1921742" y="1709193"/>
              <a:chExt cx="2883814" cy="2073174"/>
            </a:xfrm>
          </p:grpSpPr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513B756E-8C62-AAD4-2FAB-79C77C563B8A}"/>
                  </a:ext>
                </a:extLst>
              </p:cNvPr>
              <p:cNvSpPr/>
              <p:nvPr/>
            </p:nvSpPr>
            <p:spPr>
              <a:xfrm flipH="1">
                <a:off x="1921742" y="1709193"/>
                <a:ext cx="300078" cy="240266"/>
              </a:xfrm>
              <a:custGeom>
                <a:avLst/>
                <a:gdLst>
                  <a:gd name="connsiteX0" fmla="*/ 10674 w 497102"/>
                  <a:gd name="connsiteY0" fmla="*/ 748036 h 748035"/>
                  <a:gd name="connsiteX1" fmla="*/ 1339 w 497102"/>
                  <a:gd name="connsiteY1" fmla="*/ 696982 h 748035"/>
                  <a:gd name="connsiteX2" fmla="*/ 64395 w 497102"/>
                  <a:gd name="connsiteY2" fmla="*/ 222922 h 748035"/>
                  <a:gd name="connsiteX3" fmla="*/ 130689 w 497102"/>
                  <a:gd name="connsiteY3" fmla="*/ 82619 h 748035"/>
                  <a:gd name="connsiteX4" fmla="*/ 258609 w 497102"/>
                  <a:gd name="connsiteY4" fmla="*/ 418 h 748035"/>
                  <a:gd name="connsiteX5" fmla="*/ 371957 w 497102"/>
                  <a:gd name="connsiteY5" fmla="*/ 102526 h 748035"/>
                  <a:gd name="connsiteX6" fmla="*/ 421868 w 497102"/>
                  <a:gd name="connsiteY6" fmla="*/ 292264 h 748035"/>
                  <a:gd name="connsiteX7" fmla="*/ 434917 w 497102"/>
                  <a:gd name="connsiteY7" fmla="*/ 337984 h 748035"/>
                  <a:gd name="connsiteX8" fmla="*/ 481780 w 497102"/>
                  <a:gd name="connsiteY8" fmla="*/ 242258 h 748035"/>
                  <a:gd name="connsiteX9" fmla="*/ 493972 w 497102"/>
                  <a:gd name="connsiteY9" fmla="*/ 287407 h 748035"/>
                  <a:gd name="connsiteX10" fmla="*/ 439108 w 497102"/>
                  <a:gd name="connsiteY10" fmla="*/ 495433 h 748035"/>
                  <a:gd name="connsiteX11" fmla="*/ 388912 w 497102"/>
                  <a:gd name="connsiteY11" fmla="*/ 505529 h 748035"/>
                  <a:gd name="connsiteX12" fmla="*/ 313283 w 497102"/>
                  <a:gd name="connsiteY12" fmla="*/ 316458 h 748035"/>
                  <a:gd name="connsiteX13" fmla="*/ 319093 w 497102"/>
                  <a:gd name="connsiteY13" fmla="*/ 307028 h 748035"/>
                  <a:gd name="connsiteX14" fmla="*/ 376148 w 497102"/>
                  <a:gd name="connsiteY14" fmla="*/ 374846 h 748035"/>
                  <a:gd name="connsiteX15" fmla="*/ 311473 w 497102"/>
                  <a:gd name="connsiteY15" fmla="*/ 99097 h 748035"/>
                  <a:gd name="connsiteX16" fmla="*/ 289089 w 497102"/>
                  <a:gd name="connsiteY16" fmla="*/ 70332 h 748035"/>
                  <a:gd name="connsiteX17" fmla="*/ 216318 w 497102"/>
                  <a:gd name="connsiteY17" fmla="*/ 66141 h 748035"/>
                  <a:gd name="connsiteX18" fmla="*/ 147072 w 497102"/>
                  <a:gd name="connsiteY18" fmla="*/ 155866 h 748035"/>
                  <a:gd name="connsiteX19" fmla="*/ 65633 w 497102"/>
                  <a:gd name="connsiteY19" fmla="*/ 402754 h 748035"/>
                  <a:gd name="connsiteX20" fmla="*/ 30771 w 497102"/>
                  <a:gd name="connsiteY20" fmla="*/ 693553 h 748035"/>
                  <a:gd name="connsiteX21" fmla="*/ 26295 w 497102"/>
                  <a:gd name="connsiteY21" fmla="*/ 746417 h 748035"/>
                  <a:gd name="connsiteX22" fmla="*/ 10674 w 497102"/>
                  <a:gd name="connsiteY22" fmla="*/ 748036 h 74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7102" h="748035">
                    <a:moveTo>
                      <a:pt x="10674" y="748036"/>
                    </a:moveTo>
                    <a:cubicBezTo>
                      <a:pt x="7435" y="730986"/>
                      <a:pt x="2006" y="714127"/>
                      <a:pt x="1339" y="696982"/>
                    </a:cubicBezTo>
                    <a:cubicBezTo>
                      <a:pt x="-5138" y="535342"/>
                      <a:pt x="11245" y="376275"/>
                      <a:pt x="64395" y="222922"/>
                    </a:cubicBezTo>
                    <a:cubicBezTo>
                      <a:pt x="81254" y="174250"/>
                      <a:pt x="104590" y="127101"/>
                      <a:pt x="130689" y="82619"/>
                    </a:cubicBezTo>
                    <a:cubicBezTo>
                      <a:pt x="158502" y="35185"/>
                      <a:pt x="197649" y="-4535"/>
                      <a:pt x="258609" y="418"/>
                    </a:cubicBezTo>
                    <a:cubicBezTo>
                      <a:pt x="319855" y="5371"/>
                      <a:pt x="348525" y="52996"/>
                      <a:pt x="371957" y="102526"/>
                    </a:cubicBezTo>
                    <a:cubicBezTo>
                      <a:pt x="400246" y="162534"/>
                      <a:pt x="412724" y="227018"/>
                      <a:pt x="421868" y="292264"/>
                    </a:cubicBezTo>
                    <a:cubicBezTo>
                      <a:pt x="423963" y="306933"/>
                      <a:pt x="425964" y="321601"/>
                      <a:pt x="434917" y="337984"/>
                    </a:cubicBezTo>
                    <a:cubicBezTo>
                      <a:pt x="450157" y="306838"/>
                      <a:pt x="465397" y="275786"/>
                      <a:pt x="481780" y="242258"/>
                    </a:cubicBezTo>
                    <a:cubicBezTo>
                      <a:pt x="502640" y="257784"/>
                      <a:pt x="497211" y="274262"/>
                      <a:pt x="493972" y="287407"/>
                    </a:cubicBezTo>
                    <a:cubicBezTo>
                      <a:pt x="476732" y="357034"/>
                      <a:pt x="459015" y="426567"/>
                      <a:pt x="439108" y="495433"/>
                    </a:cubicBezTo>
                    <a:cubicBezTo>
                      <a:pt x="430345" y="525722"/>
                      <a:pt x="407104" y="530199"/>
                      <a:pt x="388912" y="505529"/>
                    </a:cubicBezTo>
                    <a:cubicBezTo>
                      <a:pt x="347478" y="449332"/>
                      <a:pt x="323856" y="385324"/>
                      <a:pt x="313283" y="316458"/>
                    </a:cubicBezTo>
                    <a:cubicBezTo>
                      <a:pt x="312902" y="314267"/>
                      <a:pt x="316236" y="311600"/>
                      <a:pt x="319093" y="307028"/>
                    </a:cubicBezTo>
                    <a:cubicBezTo>
                      <a:pt x="358527" y="309600"/>
                      <a:pt x="347192" y="355606"/>
                      <a:pt x="376148" y="374846"/>
                    </a:cubicBezTo>
                    <a:cubicBezTo>
                      <a:pt x="369290" y="276072"/>
                      <a:pt x="358336" y="183489"/>
                      <a:pt x="311473" y="99097"/>
                    </a:cubicBezTo>
                    <a:cubicBezTo>
                      <a:pt x="305663" y="88525"/>
                      <a:pt x="297757" y="78714"/>
                      <a:pt x="289089" y="70332"/>
                    </a:cubicBezTo>
                    <a:cubicBezTo>
                      <a:pt x="264896" y="46615"/>
                      <a:pt x="240512" y="42424"/>
                      <a:pt x="216318" y="66141"/>
                    </a:cubicBezTo>
                    <a:cubicBezTo>
                      <a:pt x="189553" y="92430"/>
                      <a:pt x="165264" y="123100"/>
                      <a:pt x="147072" y="155866"/>
                    </a:cubicBezTo>
                    <a:cubicBezTo>
                      <a:pt x="104400" y="232543"/>
                      <a:pt x="79349" y="316648"/>
                      <a:pt x="65633" y="402754"/>
                    </a:cubicBezTo>
                    <a:cubicBezTo>
                      <a:pt x="50298" y="499052"/>
                      <a:pt x="42011" y="596588"/>
                      <a:pt x="30771" y="693553"/>
                    </a:cubicBezTo>
                    <a:cubicBezTo>
                      <a:pt x="28771" y="711174"/>
                      <a:pt x="27723" y="728795"/>
                      <a:pt x="26295" y="746417"/>
                    </a:cubicBezTo>
                    <a:cubicBezTo>
                      <a:pt x="21056" y="746988"/>
                      <a:pt x="15817" y="747464"/>
                      <a:pt x="10674" y="748036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5F6B590A-7E9A-81D0-B079-5E2DD80270CC}"/>
                  </a:ext>
                </a:extLst>
              </p:cNvPr>
              <p:cNvSpPr/>
              <p:nvPr/>
            </p:nvSpPr>
            <p:spPr>
              <a:xfrm flipH="1">
                <a:off x="3356857" y="2751176"/>
                <a:ext cx="544794" cy="240267"/>
              </a:xfrm>
              <a:custGeom>
                <a:avLst/>
                <a:gdLst>
                  <a:gd name="connsiteX0" fmla="*/ 10674 w 497102"/>
                  <a:gd name="connsiteY0" fmla="*/ 748036 h 748035"/>
                  <a:gd name="connsiteX1" fmla="*/ 1339 w 497102"/>
                  <a:gd name="connsiteY1" fmla="*/ 696982 h 748035"/>
                  <a:gd name="connsiteX2" fmla="*/ 64395 w 497102"/>
                  <a:gd name="connsiteY2" fmla="*/ 222922 h 748035"/>
                  <a:gd name="connsiteX3" fmla="*/ 130689 w 497102"/>
                  <a:gd name="connsiteY3" fmla="*/ 82619 h 748035"/>
                  <a:gd name="connsiteX4" fmla="*/ 258609 w 497102"/>
                  <a:gd name="connsiteY4" fmla="*/ 418 h 748035"/>
                  <a:gd name="connsiteX5" fmla="*/ 371957 w 497102"/>
                  <a:gd name="connsiteY5" fmla="*/ 102526 h 748035"/>
                  <a:gd name="connsiteX6" fmla="*/ 421868 w 497102"/>
                  <a:gd name="connsiteY6" fmla="*/ 292264 h 748035"/>
                  <a:gd name="connsiteX7" fmla="*/ 434917 w 497102"/>
                  <a:gd name="connsiteY7" fmla="*/ 337984 h 748035"/>
                  <a:gd name="connsiteX8" fmla="*/ 481780 w 497102"/>
                  <a:gd name="connsiteY8" fmla="*/ 242258 h 748035"/>
                  <a:gd name="connsiteX9" fmla="*/ 493972 w 497102"/>
                  <a:gd name="connsiteY9" fmla="*/ 287407 h 748035"/>
                  <a:gd name="connsiteX10" fmla="*/ 439108 w 497102"/>
                  <a:gd name="connsiteY10" fmla="*/ 495433 h 748035"/>
                  <a:gd name="connsiteX11" fmla="*/ 388912 w 497102"/>
                  <a:gd name="connsiteY11" fmla="*/ 505529 h 748035"/>
                  <a:gd name="connsiteX12" fmla="*/ 313283 w 497102"/>
                  <a:gd name="connsiteY12" fmla="*/ 316458 h 748035"/>
                  <a:gd name="connsiteX13" fmla="*/ 319093 w 497102"/>
                  <a:gd name="connsiteY13" fmla="*/ 307028 h 748035"/>
                  <a:gd name="connsiteX14" fmla="*/ 376148 w 497102"/>
                  <a:gd name="connsiteY14" fmla="*/ 374846 h 748035"/>
                  <a:gd name="connsiteX15" fmla="*/ 311473 w 497102"/>
                  <a:gd name="connsiteY15" fmla="*/ 99097 h 748035"/>
                  <a:gd name="connsiteX16" fmla="*/ 289089 w 497102"/>
                  <a:gd name="connsiteY16" fmla="*/ 70332 h 748035"/>
                  <a:gd name="connsiteX17" fmla="*/ 216318 w 497102"/>
                  <a:gd name="connsiteY17" fmla="*/ 66141 h 748035"/>
                  <a:gd name="connsiteX18" fmla="*/ 147072 w 497102"/>
                  <a:gd name="connsiteY18" fmla="*/ 155866 h 748035"/>
                  <a:gd name="connsiteX19" fmla="*/ 65633 w 497102"/>
                  <a:gd name="connsiteY19" fmla="*/ 402754 h 748035"/>
                  <a:gd name="connsiteX20" fmla="*/ 30771 w 497102"/>
                  <a:gd name="connsiteY20" fmla="*/ 693553 h 748035"/>
                  <a:gd name="connsiteX21" fmla="*/ 26295 w 497102"/>
                  <a:gd name="connsiteY21" fmla="*/ 746417 h 748035"/>
                  <a:gd name="connsiteX22" fmla="*/ 10674 w 497102"/>
                  <a:gd name="connsiteY22" fmla="*/ 748036 h 74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7102" h="748035">
                    <a:moveTo>
                      <a:pt x="10674" y="748036"/>
                    </a:moveTo>
                    <a:cubicBezTo>
                      <a:pt x="7435" y="730986"/>
                      <a:pt x="2006" y="714127"/>
                      <a:pt x="1339" y="696982"/>
                    </a:cubicBezTo>
                    <a:cubicBezTo>
                      <a:pt x="-5138" y="535342"/>
                      <a:pt x="11245" y="376275"/>
                      <a:pt x="64395" y="222922"/>
                    </a:cubicBezTo>
                    <a:cubicBezTo>
                      <a:pt x="81254" y="174250"/>
                      <a:pt x="104590" y="127101"/>
                      <a:pt x="130689" y="82619"/>
                    </a:cubicBezTo>
                    <a:cubicBezTo>
                      <a:pt x="158502" y="35185"/>
                      <a:pt x="197649" y="-4535"/>
                      <a:pt x="258609" y="418"/>
                    </a:cubicBezTo>
                    <a:cubicBezTo>
                      <a:pt x="319855" y="5371"/>
                      <a:pt x="348525" y="52996"/>
                      <a:pt x="371957" y="102526"/>
                    </a:cubicBezTo>
                    <a:cubicBezTo>
                      <a:pt x="400246" y="162534"/>
                      <a:pt x="412724" y="227018"/>
                      <a:pt x="421868" y="292264"/>
                    </a:cubicBezTo>
                    <a:cubicBezTo>
                      <a:pt x="423963" y="306933"/>
                      <a:pt x="425964" y="321601"/>
                      <a:pt x="434917" y="337984"/>
                    </a:cubicBezTo>
                    <a:cubicBezTo>
                      <a:pt x="450157" y="306838"/>
                      <a:pt x="465397" y="275786"/>
                      <a:pt x="481780" y="242258"/>
                    </a:cubicBezTo>
                    <a:cubicBezTo>
                      <a:pt x="502640" y="257784"/>
                      <a:pt x="497211" y="274262"/>
                      <a:pt x="493972" y="287407"/>
                    </a:cubicBezTo>
                    <a:cubicBezTo>
                      <a:pt x="476732" y="357034"/>
                      <a:pt x="459015" y="426567"/>
                      <a:pt x="439108" y="495433"/>
                    </a:cubicBezTo>
                    <a:cubicBezTo>
                      <a:pt x="430345" y="525722"/>
                      <a:pt x="407104" y="530199"/>
                      <a:pt x="388912" y="505529"/>
                    </a:cubicBezTo>
                    <a:cubicBezTo>
                      <a:pt x="347478" y="449332"/>
                      <a:pt x="323856" y="385324"/>
                      <a:pt x="313283" y="316458"/>
                    </a:cubicBezTo>
                    <a:cubicBezTo>
                      <a:pt x="312902" y="314267"/>
                      <a:pt x="316236" y="311600"/>
                      <a:pt x="319093" y="307028"/>
                    </a:cubicBezTo>
                    <a:cubicBezTo>
                      <a:pt x="358527" y="309600"/>
                      <a:pt x="347192" y="355606"/>
                      <a:pt x="376148" y="374846"/>
                    </a:cubicBezTo>
                    <a:cubicBezTo>
                      <a:pt x="369290" y="276072"/>
                      <a:pt x="358336" y="183489"/>
                      <a:pt x="311473" y="99097"/>
                    </a:cubicBezTo>
                    <a:cubicBezTo>
                      <a:pt x="305663" y="88525"/>
                      <a:pt x="297757" y="78714"/>
                      <a:pt x="289089" y="70332"/>
                    </a:cubicBezTo>
                    <a:cubicBezTo>
                      <a:pt x="264896" y="46615"/>
                      <a:pt x="240512" y="42424"/>
                      <a:pt x="216318" y="66141"/>
                    </a:cubicBezTo>
                    <a:cubicBezTo>
                      <a:pt x="189553" y="92430"/>
                      <a:pt x="165264" y="123100"/>
                      <a:pt x="147072" y="155866"/>
                    </a:cubicBezTo>
                    <a:cubicBezTo>
                      <a:pt x="104400" y="232543"/>
                      <a:pt x="79349" y="316648"/>
                      <a:pt x="65633" y="402754"/>
                    </a:cubicBezTo>
                    <a:cubicBezTo>
                      <a:pt x="50298" y="499052"/>
                      <a:pt x="42011" y="596588"/>
                      <a:pt x="30771" y="693553"/>
                    </a:cubicBezTo>
                    <a:cubicBezTo>
                      <a:pt x="28771" y="711174"/>
                      <a:pt x="27723" y="728795"/>
                      <a:pt x="26295" y="746417"/>
                    </a:cubicBezTo>
                    <a:cubicBezTo>
                      <a:pt x="21056" y="746988"/>
                      <a:pt x="15817" y="747464"/>
                      <a:pt x="10674" y="748036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0AD6861D-C451-11FD-078E-AB8E25A4436E}"/>
                  </a:ext>
                </a:extLst>
              </p:cNvPr>
              <p:cNvSpPr/>
              <p:nvPr/>
            </p:nvSpPr>
            <p:spPr>
              <a:xfrm flipH="1">
                <a:off x="4388443" y="3542101"/>
                <a:ext cx="417113" cy="240266"/>
              </a:xfrm>
              <a:custGeom>
                <a:avLst/>
                <a:gdLst>
                  <a:gd name="connsiteX0" fmla="*/ 10674 w 497102"/>
                  <a:gd name="connsiteY0" fmla="*/ 748036 h 748035"/>
                  <a:gd name="connsiteX1" fmla="*/ 1339 w 497102"/>
                  <a:gd name="connsiteY1" fmla="*/ 696982 h 748035"/>
                  <a:gd name="connsiteX2" fmla="*/ 64395 w 497102"/>
                  <a:gd name="connsiteY2" fmla="*/ 222922 h 748035"/>
                  <a:gd name="connsiteX3" fmla="*/ 130689 w 497102"/>
                  <a:gd name="connsiteY3" fmla="*/ 82619 h 748035"/>
                  <a:gd name="connsiteX4" fmla="*/ 258609 w 497102"/>
                  <a:gd name="connsiteY4" fmla="*/ 418 h 748035"/>
                  <a:gd name="connsiteX5" fmla="*/ 371957 w 497102"/>
                  <a:gd name="connsiteY5" fmla="*/ 102526 h 748035"/>
                  <a:gd name="connsiteX6" fmla="*/ 421868 w 497102"/>
                  <a:gd name="connsiteY6" fmla="*/ 292264 h 748035"/>
                  <a:gd name="connsiteX7" fmla="*/ 434917 w 497102"/>
                  <a:gd name="connsiteY7" fmla="*/ 337984 h 748035"/>
                  <a:gd name="connsiteX8" fmla="*/ 481780 w 497102"/>
                  <a:gd name="connsiteY8" fmla="*/ 242258 h 748035"/>
                  <a:gd name="connsiteX9" fmla="*/ 493972 w 497102"/>
                  <a:gd name="connsiteY9" fmla="*/ 287407 h 748035"/>
                  <a:gd name="connsiteX10" fmla="*/ 439108 w 497102"/>
                  <a:gd name="connsiteY10" fmla="*/ 495433 h 748035"/>
                  <a:gd name="connsiteX11" fmla="*/ 388912 w 497102"/>
                  <a:gd name="connsiteY11" fmla="*/ 505529 h 748035"/>
                  <a:gd name="connsiteX12" fmla="*/ 313283 w 497102"/>
                  <a:gd name="connsiteY12" fmla="*/ 316458 h 748035"/>
                  <a:gd name="connsiteX13" fmla="*/ 319093 w 497102"/>
                  <a:gd name="connsiteY13" fmla="*/ 307028 h 748035"/>
                  <a:gd name="connsiteX14" fmla="*/ 376148 w 497102"/>
                  <a:gd name="connsiteY14" fmla="*/ 374846 h 748035"/>
                  <a:gd name="connsiteX15" fmla="*/ 311473 w 497102"/>
                  <a:gd name="connsiteY15" fmla="*/ 99097 h 748035"/>
                  <a:gd name="connsiteX16" fmla="*/ 289089 w 497102"/>
                  <a:gd name="connsiteY16" fmla="*/ 70332 h 748035"/>
                  <a:gd name="connsiteX17" fmla="*/ 216318 w 497102"/>
                  <a:gd name="connsiteY17" fmla="*/ 66141 h 748035"/>
                  <a:gd name="connsiteX18" fmla="*/ 147072 w 497102"/>
                  <a:gd name="connsiteY18" fmla="*/ 155866 h 748035"/>
                  <a:gd name="connsiteX19" fmla="*/ 65633 w 497102"/>
                  <a:gd name="connsiteY19" fmla="*/ 402754 h 748035"/>
                  <a:gd name="connsiteX20" fmla="*/ 30771 w 497102"/>
                  <a:gd name="connsiteY20" fmla="*/ 693553 h 748035"/>
                  <a:gd name="connsiteX21" fmla="*/ 26295 w 497102"/>
                  <a:gd name="connsiteY21" fmla="*/ 746417 h 748035"/>
                  <a:gd name="connsiteX22" fmla="*/ 10674 w 497102"/>
                  <a:gd name="connsiteY22" fmla="*/ 748036 h 74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7102" h="748035">
                    <a:moveTo>
                      <a:pt x="10674" y="748036"/>
                    </a:moveTo>
                    <a:cubicBezTo>
                      <a:pt x="7435" y="730986"/>
                      <a:pt x="2006" y="714127"/>
                      <a:pt x="1339" y="696982"/>
                    </a:cubicBezTo>
                    <a:cubicBezTo>
                      <a:pt x="-5138" y="535342"/>
                      <a:pt x="11245" y="376275"/>
                      <a:pt x="64395" y="222922"/>
                    </a:cubicBezTo>
                    <a:cubicBezTo>
                      <a:pt x="81254" y="174250"/>
                      <a:pt x="104590" y="127101"/>
                      <a:pt x="130689" y="82619"/>
                    </a:cubicBezTo>
                    <a:cubicBezTo>
                      <a:pt x="158502" y="35185"/>
                      <a:pt x="197649" y="-4535"/>
                      <a:pt x="258609" y="418"/>
                    </a:cubicBezTo>
                    <a:cubicBezTo>
                      <a:pt x="319855" y="5371"/>
                      <a:pt x="348525" y="52996"/>
                      <a:pt x="371957" y="102526"/>
                    </a:cubicBezTo>
                    <a:cubicBezTo>
                      <a:pt x="400246" y="162534"/>
                      <a:pt x="412724" y="227018"/>
                      <a:pt x="421868" y="292264"/>
                    </a:cubicBezTo>
                    <a:cubicBezTo>
                      <a:pt x="423963" y="306933"/>
                      <a:pt x="425964" y="321601"/>
                      <a:pt x="434917" y="337984"/>
                    </a:cubicBezTo>
                    <a:cubicBezTo>
                      <a:pt x="450157" y="306838"/>
                      <a:pt x="465397" y="275786"/>
                      <a:pt x="481780" y="242258"/>
                    </a:cubicBezTo>
                    <a:cubicBezTo>
                      <a:pt x="502640" y="257784"/>
                      <a:pt x="497211" y="274262"/>
                      <a:pt x="493972" y="287407"/>
                    </a:cubicBezTo>
                    <a:cubicBezTo>
                      <a:pt x="476732" y="357034"/>
                      <a:pt x="459015" y="426567"/>
                      <a:pt x="439108" y="495433"/>
                    </a:cubicBezTo>
                    <a:cubicBezTo>
                      <a:pt x="430345" y="525722"/>
                      <a:pt x="407104" y="530199"/>
                      <a:pt x="388912" y="505529"/>
                    </a:cubicBezTo>
                    <a:cubicBezTo>
                      <a:pt x="347478" y="449332"/>
                      <a:pt x="323856" y="385324"/>
                      <a:pt x="313283" y="316458"/>
                    </a:cubicBezTo>
                    <a:cubicBezTo>
                      <a:pt x="312902" y="314267"/>
                      <a:pt x="316236" y="311600"/>
                      <a:pt x="319093" y="307028"/>
                    </a:cubicBezTo>
                    <a:cubicBezTo>
                      <a:pt x="358527" y="309600"/>
                      <a:pt x="347192" y="355606"/>
                      <a:pt x="376148" y="374846"/>
                    </a:cubicBezTo>
                    <a:cubicBezTo>
                      <a:pt x="369290" y="276072"/>
                      <a:pt x="358336" y="183489"/>
                      <a:pt x="311473" y="99097"/>
                    </a:cubicBezTo>
                    <a:cubicBezTo>
                      <a:pt x="305663" y="88525"/>
                      <a:pt x="297757" y="78714"/>
                      <a:pt x="289089" y="70332"/>
                    </a:cubicBezTo>
                    <a:cubicBezTo>
                      <a:pt x="264896" y="46615"/>
                      <a:pt x="240512" y="42424"/>
                      <a:pt x="216318" y="66141"/>
                    </a:cubicBezTo>
                    <a:cubicBezTo>
                      <a:pt x="189553" y="92430"/>
                      <a:pt x="165264" y="123100"/>
                      <a:pt x="147072" y="155866"/>
                    </a:cubicBezTo>
                    <a:cubicBezTo>
                      <a:pt x="104400" y="232543"/>
                      <a:pt x="79349" y="316648"/>
                      <a:pt x="65633" y="402754"/>
                    </a:cubicBezTo>
                    <a:cubicBezTo>
                      <a:pt x="50298" y="499052"/>
                      <a:pt x="42011" y="596588"/>
                      <a:pt x="30771" y="693553"/>
                    </a:cubicBezTo>
                    <a:cubicBezTo>
                      <a:pt x="28771" y="711174"/>
                      <a:pt x="27723" y="728795"/>
                      <a:pt x="26295" y="746417"/>
                    </a:cubicBezTo>
                    <a:cubicBezTo>
                      <a:pt x="21056" y="746988"/>
                      <a:pt x="15817" y="747464"/>
                      <a:pt x="10674" y="748036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3AB65D51-17D6-EE56-C28E-05EC6AD1DCDF}"/>
                </a:ext>
              </a:extLst>
            </p:cNvPr>
            <p:cNvSpPr/>
            <p:nvPr/>
          </p:nvSpPr>
          <p:spPr>
            <a:xfrm flipH="1">
              <a:off x="6199238" y="5373436"/>
              <a:ext cx="441888" cy="313931"/>
            </a:xfrm>
            <a:custGeom>
              <a:avLst/>
              <a:gdLst>
                <a:gd name="connsiteX0" fmla="*/ 10674 w 497102"/>
                <a:gd name="connsiteY0" fmla="*/ 748036 h 748035"/>
                <a:gd name="connsiteX1" fmla="*/ 1339 w 497102"/>
                <a:gd name="connsiteY1" fmla="*/ 696982 h 748035"/>
                <a:gd name="connsiteX2" fmla="*/ 64395 w 497102"/>
                <a:gd name="connsiteY2" fmla="*/ 222922 h 748035"/>
                <a:gd name="connsiteX3" fmla="*/ 130689 w 497102"/>
                <a:gd name="connsiteY3" fmla="*/ 82619 h 748035"/>
                <a:gd name="connsiteX4" fmla="*/ 258609 w 497102"/>
                <a:gd name="connsiteY4" fmla="*/ 418 h 748035"/>
                <a:gd name="connsiteX5" fmla="*/ 371957 w 497102"/>
                <a:gd name="connsiteY5" fmla="*/ 102526 h 748035"/>
                <a:gd name="connsiteX6" fmla="*/ 421868 w 497102"/>
                <a:gd name="connsiteY6" fmla="*/ 292264 h 748035"/>
                <a:gd name="connsiteX7" fmla="*/ 434917 w 497102"/>
                <a:gd name="connsiteY7" fmla="*/ 337984 h 748035"/>
                <a:gd name="connsiteX8" fmla="*/ 481780 w 497102"/>
                <a:gd name="connsiteY8" fmla="*/ 242258 h 748035"/>
                <a:gd name="connsiteX9" fmla="*/ 493972 w 497102"/>
                <a:gd name="connsiteY9" fmla="*/ 287407 h 748035"/>
                <a:gd name="connsiteX10" fmla="*/ 439108 w 497102"/>
                <a:gd name="connsiteY10" fmla="*/ 495433 h 748035"/>
                <a:gd name="connsiteX11" fmla="*/ 388912 w 497102"/>
                <a:gd name="connsiteY11" fmla="*/ 505529 h 748035"/>
                <a:gd name="connsiteX12" fmla="*/ 313283 w 497102"/>
                <a:gd name="connsiteY12" fmla="*/ 316458 h 748035"/>
                <a:gd name="connsiteX13" fmla="*/ 319093 w 497102"/>
                <a:gd name="connsiteY13" fmla="*/ 307028 h 748035"/>
                <a:gd name="connsiteX14" fmla="*/ 376148 w 497102"/>
                <a:gd name="connsiteY14" fmla="*/ 374846 h 748035"/>
                <a:gd name="connsiteX15" fmla="*/ 311473 w 497102"/>
                <a:gd name="connsiteY15" fmla="*/ 99097 h 748035"/>
                <a:gd name="connsiteX16" fmla="*/ 289089 w 497102"/>
                <a:gd name="connsiteY16" fmla="*/ 70332 h 748035"/>
                <a:gd name="connsiteX17" fmla="*/ 216318 w 497102"/>
                <a:gd name="connsiteY17" fmla="*/ 66141 h 748035"/>
                <a:gd name="connsiteX18" fmla="*/ 147072 w 497102"/>
                <a:gd name="connsiteY18" fmla="*/ 155866 h 748035"/>
                <a:gd name="connsiteX19" fmla="*/ 65633 w 497102"/>
                <a:gd name="connsiteY19" fmla="*/ 402754 h 748035"/>
                <a:gd name="connsiteX20" fmla="*/ 30771 w 497102"/>
                <a:gd name="connsiteY20" fmla="*/ 693553 h 748035"/>
                <a:gd name="connsiteX21" fmla="*/ 26295 w 497102"/>
                <a:gd name="connsiteY21" fmla="*/ 746417 h 748035"/>
                <a:gd name="connsiteX22" fmla="*/ 10674 w 497102"/>
                <a:gd name="connsiteY22" fmla="*/ 748036 h 74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7102" h="748035">
                  <a:moveTo>
                    <a:pt x="10674" y="748036"/>
                  </a:moveTo>
                  <a:cubicBezTo>
                    <a:pt x="7435" y="730986"/>
                    <a:pt x="2006" y="714127"/>
                    <a:pt x="1339" y="696982"/>
                  </a:cubicBezTo>
                  <a:cubicBezTo>
                    <a:pt x="-5138" y="535342"/>
                    <a:pt x="11245" y="376275"/>
                    <a:pt x="64395" y="222922"/>
                  </a:cubicBezTo>
                  <a:cubicBezTo>
                    <a:pt x="81254" y="174250"/>
                    <a:pt x="104590" y="127101"/>
                    <a:pt x="130689" y="82619"/>
                  </a:cubicBezTo>
                  <a:cubicBezTo>
                    <a:pt x="158502" y="35185"/>
                    <a:pt x="197649" y="-4535"/>
                    <a:pt x="258609" y="418"/>
                  </a:cubicBezTo>
                  <a:cubicBezTo>
                    <a:pt x="319855" y="5371"/>
                    <a:pt x="348525" y="52996"/>
                    <a:pt x="371957" y="102526"/>
                  </a:cubicBezTo>
                  <a:cubicBezTo>
                    <a:pt x="400246" y="162534"/>
                    <a:pt x="412724" y="227018"/>
                    <a:pt x="421868" y="292264"/>
                  </a:cubicBezTo>
                  <a:cubicBezTo>
                    <a:pt x="423963" y="306933"/>
                    <a:pt x="425964" y="321601"/>
                    <a:pt x="434917" y="337984"/>
                  </a:cubicBezTo>
                  <a:cubicBezTo>
                    <a:pt x="450157" y="306838"/>
                    <a:pt x="465397" y="275786"/>
                    <a:pt x="481780" y="242258"/>
                  </a:cubicBezTo>
                  <a:cubicBezTo>
                    <a:pt x="502640" y="257784"/>
                    <a:pt x="497211" y="274262"/>
                    <a:pt x="493972" y="287407"/>
                  </a:cubicBezTo>
                  <a:cubicBezTo>
                    <a:pt x="476732" y="357034"/>
                    <a:pt x="459015" y="426567"/>
                    <a:pt x="439108" y="495433"/>
                  </a:cubicBezTo>
                  <a:cubicBezTo>
                    <a:pt x="430345" y="525722"/>
                    <a:pt x="407104" y="530199"/>
                    <a:pt x="388912" y="505529"/>
                  </a:cubicBezTo>
                  <a:cubicBezTo>
                    <a:pt x="347478" y="449332"/>
                    <a:pt x="323856" y="385324"/>
                    <a:pt x="313283" y="316458"/>
                  </a:cubicBezTo>
                  <a:cubicBezTo>
                    <a:pt x="312902" y="314267"/>
                    <a:pt x="316236" y="311600"/>
                    <a:pt x="319093" y="307028"/>
                  </a:cubicBezTo>
                  <a:cubicBezTo>
                    <a:pt x="358527" y="309600"/>
                    <a:pt x="347192" y="355606"/>
                    <a:pt x="376148" y="374846"/>
                  </a:cubicBezTo>
                  <a:cubicBezTo>
                    <a:pt x="369290" y="276072"/>
                    <a:pt x="358336" y="183489"/>
                    <a:pt x="311473" y="99097"/>
                  </a:cubicBezTo>
                  <a:cubicBezTo>
                    <a:pt x="305663" y="88525"/>
                    <a:pt x="297757" y="78714"/>
                    <a:pt x="289089" y="70332"/>
                  </a:cubicBezTo>
                  <a:cubicBezTo>
                    <a:pt x="264896" y="46615"/>
                    <a:pt x="240512" y="42424"/>
                    <a:pt x="216318" y="66141"/>
                  </a:cubicBezTo>
                  <a:cubicBezTo>
                    <a:pt x="189553" y="92430"/>
                    <a:pt x="165264" y="123100"/>
                    <a:pt x="147072" y="155866"/>
                  </a:cubicBezTo>
                  <a:cubicBezTo>
                    <a:pt x="104400" y="232543"/>
                    <a:pt x="79349" y="316648"/>
                    <a:pt x="65633" y="402754"/>
                  </a:cubicBezTo>
                  <a:cubicBezTo>
                    <a:pt x="50298" y="499052"/>
                    <a:pt x="42011" y="596588"/>
                    <a:pt x="30771" y="693553"/>
                  </a:cubicBezTo>
                  <a:cubicBezTo>
                    <a:pt x="28771" y="711174"/>
                    <a:pt x="27723" y="728795"/>
                    <a:pt x="26295" y="746417"/>
                  </a:cubicBezTo>
                  <a:cubicBezTo>
                    <a:pt x="21056" y="746988"/>
                    <a:pt x="15817" y="747464"/>
                    <a:pt x="10674" y="748036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F862BCC-7E35-2CA6-0D56-F8F1F1A6A2EB}"/>
                </a:ext>
              </a:extLst>
            </p:cNvPr>
            <p:cNvSpPr/>
            <p:nvPr/>
          </p:nvSpPr>
          <p:spPr>
            <a:xfrm flipH="1">
              <a:off x="3200697" y="3542101"/>
              <a:ext cx="300078" cy="270465"/>
            </a:xfrm>
            <a:custGeom>
              <a:avLst/>
              <a:gdLst>
                <a:gd name="connsiteX0" fmla="*/ 10674 w 497102"/>
                <a:gd name="connsiteY0" fmla="*/ 748036 h 748035"/>
                <a:gd name="connsiteX1" fmla="*/ 1339 w 497102"/>
                <a:gd name="connsiteY1" fmla="*/ 696982 h 748035"/>
                <a:gd name="connsiteX2" fmla="*/ 64395 w 497102"/>
                <a:gd name="connsiteY2" fmla="*/ 222922 h 748035"/>
                <a:gd name="connsiteX3" fmla="*/ 130689 w 497102"/>
                <a:gd name="connsiteY3" fmla="*/ 82619 h 748035"/>
                <a:gd name="connsiteX4" fmla="*/ 258609 w 497102"/>
                <a:gd name="connsiteY4" fmla="*/ 418 h 748035"/>
                <a:gd name="connsiteX5" fmla="*/ 371957 w 497102"/>
                <a:gd name="connsiteY5" fmla="*/ 102526 h 748035"/>
                <a:gd name="connsiteX6" fmla="*/ 421868 w 497102"/>
                <a:gd name="connsiteY6" fmla="*/ 292264 h 748035"/>
                <a:gd name="connsiteX7" fmla="*/ 434917 w 497102"/>
                <a:gd name="connsiteY7" fmla="*/ 337984 h 748035"/>
                <a:gd name="connsiteX8" fmla="*/ 481780 w 497102"/>
                <a:gd name="connsiteY8" fmla="*/ 242258 h 748035"/>
                <a:gd name="connsiteX9" fmla="*/ 493972 w 497102"/>
                <a:gd name="connsiteY9" fmla="*/ 287407 h 748035"/>
                <a:gd name="connsiteX10" fmla="*/ 439108 w 497102"/>
                <a:gd name="connsiteY10" fmla="*/ 495433 h 748035"/>
                <a:gd name="connsiteX11" fmla="*/ 388912 w 497102"/>
                <a:gd name="connsiteY11" fmla="*/ 505529 h 748035"/>
                <a:gd name="connsiteX12" fmla="*/ 313283 w 497102"/>
                <a:gd name="connsiteY12" fmla="*/ 316458 h 748035"/>
                <a:gd name="connsiteX13" fmla="*/ 319093 w 497102"/>
                <a:gd name="connsiteY13" fmla="*/ 307028 h 748035"/>
                <a:gd name="connsiteX14" fmla="*/ 376148 w 497102"/>
                <a:gd name="connsiteY14" fmla="*/ 374846 h 748035"/>
                <a:gd name="connsiteX15" fmla="*/ 311473 w 497102"/>
                <a:gd name="connsiteY15" fmla="*/ 99097 h 748035"/>
                <a:gd name="connsiteX16" fmla="*/ 289089 w 497102"/>
                <a:gd name="connsiteY16" fmla="*/ 70332 h 748035"/>
                <a:gd name="connsiteX17" fmla="*/ 216318 w 497102"/>
                <a:gd name="connsiteY17" fmla="*/ 66141 h 748035"/>
                <a:gd name="connsiteX18" fmla="*/ 147072 w 497102"/>
                <a:gd name="connsiteY18" fmla="*/ 155866 h 748035"/>
                <a:gd name="connsiteX19" fmla="*/ 65633 w 497102"/>
                <a:gd name="connsiteY19" fmla="*/ 402754 h 748035"/>
                <a:gd name="connsiteX20" fmla="*/ 30771 w 497102"/>
                <a:gd name="connsiteY20" fmla="*/ 693553 h 748035"/>
                <a:gd name="connsiteX21" fmla="*/ 26295 w 497102"/>
                <a:gd name="connsiteY21" fmla="*/ 746417 h 748035"/>
                <a:gd name="connsiteX22" fmla="*/ 10674 w 497102"/>
                <a:gd name="connsiteY22" fmla="*/ 748036 h 74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7102" h="748035">
                  <a:moveTo>
                    <a:pt x="10674" y="748036"/>
                  </a:moveTo>
                  <a:cubicBezTo>
                    <a:pt x="7435" y="730986"/>
                    <a:pt x="2006" y="714127"/>
                    <a:pt x="1339" y="696982"/>
                  </a:cubicBezTo>
                  <a:cubicBezTo>
                    <a:pt x="-5138" y="535342"/>
                    <a:pt x="11245" y="376275"/>
                    <a:pt x="64395" y="222922"/>
                  </a:cubicBezTo>
                  <a:cubicBezTo>
                    <a:pt x="81254" y="174250"/>
                    <a:pt x="104590" y="127101"/>
                    <a:pt x="130689" y="82619"/>
                  </a:cubicBezTo>
                  <a:cubicBezTo>
                    <a:pt x="158502" y="35185"/>
                    <a:pt x="197649" y="-4535"/>
                    <a:pt x="258609" y="418"/>
                  </a:cubicBezTo>
                  <a:cubicBezTo>
                    <a:pt x="319855" y="5371"/>
                    <a:pt x="348525" y="52996"/>
                    <a:pt x="371957" y="102526"/>
                  </a:cubicBezTo>
                  <a:cubicBezTo>
                    <a:pt x="400246" y="162534"/>
                    <a:pt x="412724" y="227018"/>
                    <a:pt x="421868" y="292264"/>
                  </a:cubicBezTo>
                  <a:cubicBezTo>
                    <a:pt x="423963" y="306933"/>
                    <a:pt x="425964" y="321601"/>
                    <a:pt x="434917" y="337984"/>
                  </a:cubicBezTo>
                  <a:cubicBezTo>
                    <a:pt x="450157" y="306838"/>
                    <a:pt x="465397" y="275786"/>
                    <a:pt x="481780" y="242258"/>
                  </a:cubicBezTo>
                  <a:cubicBezTo>
                    <a:pt x="502640" y="257784"/>
                    <a:pt x="497211" y="274262"/>
                    <a:pt x="493972" y="287407"/>
                  </a:cubicBezTo>
                  <a:cubicBezTo>
                    <a:pt x="476732" y="357034"/>
                    <a:pt x="459015" y="426567"/>
                    <a:pt x="439108" y="495433"/>
                  </a:cubicBezTo>
                  <a:cubicBezTo>
                    <a:pt x="430345" y="525722"/>
                    <a:pt x="407104" y="530199"/>
                    <a:pt x="388912" y="505529"/>
                  </a:cubicBezTo>
                  <a:cubicBezTo>
                    <a:pt x="347478" y="449332"/>
                    <a:pt x="323856" y="385324"/>
                    <a:pt x="313283" y="316458"/>
                  </a:cubicBezTo>
                  <a:cubicBezTo>
                    <a:pt x="312902" y="314267"/>
                    <a:pt x="316236" y="311600"/>
                    <a:pt x="319093" y="307028"/>
                  </a:cubicBezTo>
                  <a:cubicBezTo>
                    <a:pt x="358527" y="309600"/>
                    <a:pt x="347192" y="355606"/>
                    <a:pt x="376148" y="374846"/>
                  </a:cubicBezTo>
                  <a:cubicBezTo>
                    <a:pt x="369290" y="276072"/>
                    <a:pt x="358336" y="183489"/>
                    <a:pt x="311473" y="99097"/>
                  </a:cubicBezTo>
                  <a:cubicBezTo>
                    <a:pt x="305663" y="88525"/>
                    <a:pt x="297757" y="78714"/>
                    <a:pt x="289089" y="70332"/>
                  </a:cubicBezTo>
                  <a:cubicBezTo>
                    <a:pt x="264896" y="46615"/>
                    <a:pt x="240512" y="42424"/>
                    <a:pt x="216318" y="66141"/>
                  </a:cubicBezTo>
                  <a:cubicBezTo>
                    <a:pt x="189553" y="92430"/>
                    <a:pt x="165264" y="123100"/>
                    <a:pt x="147072" y="155866"/>
                  </a:cubicBezTo>
                  <a:cubicBezTo>
                    <a:pt x="104400" y="232543"/>
                    <a:pt x="79349" y="316648"/>
                    <a:pt x="65633" y="402754"/>
                  </a:cubicBezTo>
                  <a:cubicBezTo>
                    <a:pt x="50298" y="499052"/>
                    <a:pt x="42011" y="596588"/>
                    <a:pt x="30771" y="693553"/>
                  </a:cubicBezTo>
                  <a:cubicBezTo>
                    <a:pt x="28771" y="711174"/>
                    <a:pt x="27723" y="728795"/>
                    <a:pt x="26295" y="746417"/>
                  </a:cubicBezTo>
                  <a:cubicBezTo>
                    <a:pt x="21056" y="746988"/>
                    <a:pt x="15817" y="747464"/>
                    <a:pt x="10674" y="748036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6C8016-F631-63CD-AECA-1AC8B7CE80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281AC1-29BA-9E98-0B3C-60948AE88E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42790A-7DE0-AD28-E0AD-CDEE02866F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25" name="Espace réservé pour une image  9">
            <a:extLst>
              <a:ext uri="{FF2B5EF4-FFF2-40B4-BE49-F238E27FC236}">
                <a16:creationId xmlns:a16="http://schemas.microsoft.com/office/drawing/2014/main" id="{DFEFE7AC-1D9D-6706-0C5D-50594E5978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</p:spPr>
      </p:pic>
    </p:spTree>
    <p:extLst>
      <p:ext uri="{BB962C8B-B14F-4D97-AF65-F5344CB8AC3E}">
        <p14:creationId xmlns:p14="http://schemas.microsoft.com/office/powerpoint/2010/main" val="413042926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3E8A-2A8D-1019-E70F-7DE47AD7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5D017AD-09A9-6F08-A2D1-ADBD6F6E5BAF}"/>
              </a:ext>
            </a:extLst>
          </p:cNvPr>
          <p:cNvSpPr txBox="1"/>
          <p:nvPr/>
        </p:nvSpPr>
        <p:spPr>
          <a:xfrm>
            <a:off x="3237779" y="1369445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D134A13-18A1-F50E-CF20-706A3E484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31" y="2092433"/>
            <a:ext cx="4378645" cy="3283983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3E36841D-0DAD-1D45-8433-936CBB70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لتحدي الطلاقة. سأسحب 5 أسماء.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DD2E7C1-486E-D89D-1632-21C21949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A52577-3DCD-6966-D721-396409A406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A7A67E-7716-CE3B-6619-7D32422E1E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2B1957-4BDD-CB34-353C-3C846AEE0E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81FF8F0-FDB4-E069-68A3-72229AA3D4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E3C66F-F4AD-5B6B-0E3B-C60570846C9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D3F52-5172-AD7D-8F95-AD9F0CDAAE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2D66A-7BFA-529F-E08E-FC9A316925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13CEC216-51DE-71C4-8D1D-640F73089A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131019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2B60-D9D4-D8BB-D6A8-4940B0F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E3F9B14-D88E-A64F-97BE-64F3DEFC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..........................................................</a:t>
            </a:r>
            <a:endParaRPr lang="fr-FR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B08A441-4C12-7A01-70E8-67878CFC1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AEC2E4-9857-00E9-A02B-87CBF790A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75F598-A654-52A4-1F2F-0DFF2BAC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6461EE-E299-9F8C-C5CB-3E75D1C24E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92AD9C-B717-46B0-25A2-82957C65CA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E28E1A-9338-CB5D-354E-58429DFFAB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A48EEB-9CBB-EF46-44A1-91620E37A715}"/>
              </a:ext>
            </a:extLst>
          </p:cNvPr>
          <p:cNvSpPr txBox="1"/>
          <p:nvPr/>
        </p:nvSpPr>
        <p:spPr>
          <a:xfrm>
            <a:off x="494440" y="1584000"/>
            <a:ext cx="8026400" cy="46320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صَديقي يونُسُ تِلْميذٌ مُجْتَهِدٌ وَمُحِبٌّ لِلْخَيْ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لا يَعْرِفُ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لْأَنانِيَّةَ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أَبَد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ً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وَيَسْعى دائِماً إِلى مُساعَدَةِ زُمَلائِهِ في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لدِّراسَ</a:t>
            </a:r>
            <a:r>
              <a:rPr lang="ar-MA" sz="4000" b="1" dirty="0" err="1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حينَ يَرى أَحَدَنا حَزين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اً،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تَظْهَرُ عَلى وَجْهِهِ 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مَلامِحُ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لتَّعاطُفِ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لْأَسى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فَيَقْتَرِبُ لِيُخَفِّفَ عَنْهُ بِكَلِماتٍ طَيِّبَ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ةٍ.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وَإِنْ أَخْطَأَ في حَقِّ أَحَ</a:t>
            </a:r>
            <a:r>
              <a:rPr lang="ar-MA" sz="40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دٍ، 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لا يَتَرَدَّدُ في أَنْ يَقولَ "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أَعْتَذِرُ</a:t>
            </a:r>
            <a:r>
              <a:rPr lang="ar-MA" sz="40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" 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بِكُلِّ </a:t>
            </a:r>
            <a:r>
              <a:rPr lang="ar-MA" sz="40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حْتِرا</a:t>
            </a:r>
            <a:r>
              <a:rPr lang="ar-MA" sz="4000" b="1" dirty="0" err="1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4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MA" sz="40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0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485F0251-3995-FD8E-DD7C-F5EF912F3A7C}"/>
              </a:ext>
            </a:extLst>
          </p:cNvPr>
          <p:cNvSpPr/>
          <p:nvPr/>
        </p:nvSpPr>
        <p:spPr>
          <a:xfrm flipH="1">
            <a:off x="1921742" y="1709193"/>
            <a:ext cx="300078" cy="240266"/>
          </a:xfrm>
          <a:custGeom>
            <a:avLst/>
            <a:gdLst>
              <a:gd name="connsiteX0" fmla="*/ 10674 w 497102"/>
              <a:gd name="connsiteY0" fmla="*/ 748036 h 748035"/>
              <a:gd name="connsiteX1" fmla="*/ 1339 w 497102"/>
              <a:gd name="connsiteY1" fmla="*/ 696982 h 748035"/>
              <a:gd name="connsiteX2" fmla="*/ 64395 w 497102"/>
              <a:gd name="connsiteY2" fmla="*/ 222922 h 748035"/>
              <a:gd name="connsiteX3" fmla="*/ 130689 w 497102"/>
              <a:gd name="connsiteY3" fmla="*/ 82619 h 748035"/>
              <a:gd name="connsiteX4" fmla="*/ 258609 w 497102"/>
              <a:gd name="connsiteY4" fmla="*/ 418 h 748035"/>
              <a:gd name="connsiteX5" fmla="*/ 371957 w 497102"/>
              <a:gd name="connsiteY5" fmla="*/ 102526 h 748035"/>
              <a:gd name="connsiteX6" fmla="*/ 421868 w 497102"/>
              <a:gd name="connsiteY6" fmla="*/ 292264 h 748035"/>
              <a:gd name="connsiteX7" fmla="*/ 434917 w 497102"/>
              <a:gd name="connsiteY7" fmla="*/ 337984 h 748035"/>
              <a:gd name="connsiteX8" fmla="*/ 481780 w 497102"/>
              <a:gd name="connsiteY8" fmla="*/ 242258 h 748035"/>
              <a:gd name="connsiteX9" fmla="*/ 493972 w 497102"/>
              <a:gd name="connsiteY9" fmla="*/ 287407 h 748035"/>
              <a:gd name="connsiteX10" fmla="*/ 439108 w 497102"/>
              <a:gd name="connsiteY10" fmla="*/ 495433 h 748035"/>
              <a:gd name="connsiteX11" fmla="*/ 388912 w 497102"/>
              <a:gd name="connsiteY11" fmla="*/ 505529 h 748035"/>
              <a:gd name="connsiteX12" fmla="*/ 313283 w 497102"/>
              <a:gd name="connsiteY12" fmla="*/ 316458 h 748035"/>
              <a:gd name="connsiteX13" fmla="*/ 319093 w 497102"/>
              <a:gd name="connsiteY13" fmla="*/ 307028 h 748035"/>
              <a:gd name="connsiteX14" fmla="*/ 376148 w 497102"/>
              <a:gd name="connsiteY14" fmla="*/ 374846 h 748035"/>
              <a:gd name="connsiteX15" fmla="*/ 311473 w 497102"/>
              <a:gd name="connsiteY15" fmla="*/ 99097 h 748035"/>
              <a:gd name="connsiteX16" fmla="*/ 289089 w 497102"/>
              <a:gd name="connsiteY16" fmla="*/ 70332 h 748035"/>
              <a:gd name="connsiteX17" fmla="*/ 216318 w 497102"/>
              <a:gd name="connsiteY17" fmla="*/ 66141 h 748035"/>
              <a:gd name="connsiteX18" fmla="*/ 147072 w 497102"/>
              <a:gd name="connsiteY18" fmla="*/ 155866 h 748035"/>
              <a:gd name="connsiteX19" fmla="*/ 65633 w 497102"/>
              <a:gd name="connsiteY19" fmla="*/ 402754 h 748035"/>
              <a:gd name="connsiteX20" fmla="*/ 30771 w 497102"/>
              <a:gd name="connsiteY20" fmla="*/ 693553 h 748035"/>
              <a:gd name="connsiteX21" fmla="*/ 26295 w 497102"/>
              <a:gd name="connsiteY21" fmla="*/ 746417 h 748035"/>
              <a:gd name="connsiteX22" fmla="*/ 10674 w 497102"/>
              <a:gd name="connsiteY22" fmla="*/ 748036 h 7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7102" h="748035">
                <a:moveTo>
                  <a:pt x="10674" y="748036"/>
                </a:moveTo>
                <a:cubicBezTo>
                  <a:pt x="7435" y="730986"/>
                  <a:pt x="2006" y="714127"/>
                  <a:pt x="1339" y="696982"/>
                </a:cubicBezTo>
                <a:cubicBezTo>
                  <a:pt x="-5138" y="535342"/>
                  <a:pt x="11245" y="376275"/>
                  <a:pt x="64395" y="222922"/>
                </a:cubicBezTo>
                <a:cubicBezTo>
                  <a:pt x="81254" y="174250"/>
                  <a:pt x="104590" y="127101"/>
                  <a:pt x="130689" y="82619"/>
                </a:cubicBezTo>
                <a:cubicBezTo>
                  <a:pt x="158502" y="35185"/>
                  <a:pt x="197649" y="-4535"/>
                  <a:pt x="258609" y="418"/>
                </a:cubicBezTo>
                <a:cubicBezTo>
                  <a:pt x="319855" y="5371"/>
                  <a:pt x="348525" y="52996"/>
                  <a:pt x="371957" y="102526"/>
                </a:cubicBezTo>
                <a:cubicBezTo>
                  <a:pt x="400246" y="162534"/>
                  <a:pt x="412724" y="227018"/>
                  <a:pt x="421868" y="292264"/>
                </a:cubicBezTo>
                <a:cubicBezTo>
                  <a:pt x="423963" y="306933"/>
                  <a:pt x="425964" y="321601"/>
                  <a:pt x="434917" y="337984"/>
                </a:cubicBezTo>
                <a:cubicBezTo>
                  <a:pt x="450157" y="306838"/>
                  <a:pt x="465397" y="275786"/>
                  <a:pt x="481780" y="242258"/>
                </a:cubicBezTo>
                <a:cubicBezTo>
                  <a:pt x="502640" y="257784"/>
                  <a:pt x="497211" y="274262"/>
                  <a:pt x="493972" y="287407"/>
                </a:cubicBezTo>
                <a:cubicBezTo>
                  <a:pt x="476732" y="357034"/>
                  <a:pt x="459015" y="426567"/>
                  <a:pt x="439108" y="495433"/>
                </a:cubicBezTo>
                <a:cubicBezTo>
                  <a:pt x="430345" y="525722"/>
                  <a:pt x="407104" y="530199"/>
                  <a:pt x="388912" y="505529"/>
                </a:cubicBezTo>
                <a:cubicBezTo>
                  <a:pt x="347478" y="449332"/>
                  <a:pt x="323856" y="385324"/>
                  <a:pt x="313283" y="316458"/>
                </a:cubicBezTo>
                <a:cubicBezTo>
                  <a:pt x="312902" y="314267"/>
                  <a:pt x="316236" y="311600"/>
                  <a:pt x="319093" y="307028"/>
                </a:cubicBezTo>
                <a:cubicBezTo>
                  <a:pt x="358527" y="309600"/>
                  <a:pt x="347192" y="355606"/>
                  <a:pt x="376148" y="374846"/>
                </a:cubicBezTo>
                <a:cubicBezTo>
                  <a:pt x="369290" y="276072"/>
                  <a:pt x="358336" y="183489"/>
                  <a:pt x="311473" y="99097"/>
                </a:cubicBezTo>
                <a:cubicBezTo>
                  <a:pt x="305663" y="88525"/>
                  <a:pt x="297757" y="78714"/>
                  <a:pt x="289089" y="70332"/>
                </a:cubicBezTo>
                <a:cubicBezTo>
                  <a:pt x="264896" y="46615"/>
                  <a:pt x="240512" y="42424"/>
                  <a:pt x="216318" y="66141"/>
                </a:cubicBezTo>
                <a:cubicBezTo>
                  <a:pt x="189553" y="92430"/>
                  <a:pt x="165264" y="123100"/>
                  <a:pt x="147072" y="155866"/>
                </a:cubicBezTo>
                <a:cubicBezTo>
                  <a:pt x="104400" y="232543"/>
                  <a:pt x="79349" y="316648"/>
                  <a:pt x="65633" y="402754"/>
                </a:cubicBezTo>
                <a:cubicBezTo>
                  <a:pt x="50298" y="499052"/>
                  <a:pt x="42011" y="596588"/>
                  <a:pt x="30771" y="693553"/>
                </a:cubicBezTo>
                <a:cubicBezTo>
                  <a:pt x="28771" y="711174"/>
                  <a:pt x="27723" y="728795"/>
                  <a:pt x="26295" y="746417"/>
                </a:cubicBezTo>
                <a:cubicBezTo>
                  <a:pt x="21056" y="746988"/>
                  <a:pt x="15817" y="747464"/>
                  <a:pt x="10674" y="748036"/>
                </a:cubicBez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449C06EF-64FA-0194-6AAB-1A0FD0A936DA}"/>
              </a:ext>
            </a:extLst>
          </p:cNvPr>
          <p:cNvSpPr/>
          <p:nvPr/>
        </p:nvSpPr>
        <p:spPr>
          <a:xfrm flipH="1">
            <a:off x="3356857" y="2751176"/>
            <a:ext cx="544794" cy="240267"/>
          </a:xfrm>
          <a:custGeom>
            <a:avLst/>
            <a:gdLst>
              <a:gd name="connsiteX0" fmla="*/ 10674 w 497102"/>
              <a:gd name="connsiteY0" fmla="*/ 748036 h 748035"/>
              <a:gd name="connsiteX1" fmla="*/ 1339 w 497102"/>
              <a:gd name="connsiteY1" fmla="*/ 696982 h 748035"/>
              <a:gd name="connsiteX2" fmla="*/ 64395 w 497102"/>
              <a:gd name="connsiteY2" fmla="*/ 222922 h 748035"/>
              <a:gd name="connsiteX3" fmla="*/ 130689 w 497102"/>
              <a:gd name="connsiteY3" fmla="*/ 82619 h 748035"/>
              <a:gd name="connsiteX4" fmla="*/ 258609 w 497102"/>
              <a:gd name="connsiteY4" fmla="*/ 418 h 748035"/>
              <a:gd name="connsiteX5" fmla="*/ 371957 w 497102"/>
              <a:gd name="connsiteY5" fmla="*/ 102526 h 748035"/>
              <a:gd name="connsiteX6" fmla="*/ 421868 w 497102"/>
              <a:gd name="connsiteY6" fmla="*/ 292264 h 748035"/>
              <a:gd name="connsiteX7" fmla="*/ 434917 w 497102"/>
              <a:gd name="connsiteY7" fmla="*/ 337984 h 748035"/>
              <a:gd name="connsiteX8" fmla="*/ 481780 w 497102"/>
              <a:gd name="connsiteY8" fmla="*/ 242258 h 748035"/>
              <a:gd name="connsiteX9" fmla="*/ 493972 w 497102"/>
              <a:gd name="connsiteY9" fmla="*/ 287407 h 748035"/>
              <a:gd name="connsiteX10" fmla="*/ 439108 w 497102"/>
              <a:gd name="connsiteY10" fmla="*/ 495433 h 748035"/>
              <a:gd name="connsiteX11" fmla="*/ 388912 w 497102"/>
              <a:gd name="connsiteY11" fmla="*/ 505529 h 748035"/>
              <a:gd name="connsiteX12" fmla="*/ 313283 w 497102"/>
              <a:gd name="connsiteY12" fmla="*/ 316458 h 748035"/>
              <a:gd name="connsiteX13" fmla="*/ 319093 w 497102"/>
              <a:gd name="connsiteY13" fmla="*/ 307028 h 748035"/>
              <a:gd name="connsiteX14" fmla="*/ 376148 w 497102"/>
              <a:gd name="connsiteY14" fmla="*/ 374846 h 748035"/>
              <a:gd name="connsiteX15" fmla="*/ 311473 w 497102"/>
              <a:gd name="connsiteY15" fmla="*/ 99097 h 748035"/>
              <a:gd name="connsiteX16" fmla="*/ 289089 w 497102"/>
              <a:gd name="connsiteY16" fmla="*/ 70332 h 748035"/>
              <a:gd name="connsiteX17" fmla="*/ 216318 w 497102"/>
              <a:gd name="connsiteY17" fmla="*/ 66141 h 748035"/>
              <a:gd name="connsiteX18" fmla="*/ 147072 w 497102"/>
              <a:gd name="connsiteY18" fmla="*/ 155866 h 748035"/>
              <a:gd name="connsiteX19" fmla="*/ 65633 w 497102"/>
              <a:gd name="connsiteY19" fmla="*/ 402754 h 748035"/>
              <a:gd name="connsiteX20" fmla="*/ 30771 w 497102"/>
              <a:gd name="connsiteY20" fmla="*/ 693553 h 748035"/>
              <a:gd name="connsiteX21" fmla="*/ 26295 w 497102"/>
              <a:gd name="connsiteY21" fmla="*/ 746417 h 748035"/>
              <a:gd name="connsiteX22" fmla="*/ 10674 w 497102"/>
              <a:gd name="connsiteY22" fmla="*/ 748036 h 7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7102" h="748035">
                <a:moveTo>
                  <a:pt x="10674" y="748036"/>
                </a:moveTo>
                <a:cubicBezTo>
                  <a:pt x="7435" y="730986"/>
                  <a:pt x="2006" y="714127"/>
                  <a:pt x="1339" y="696982"/>
                </a:cubicBezTo>
                <a:cubicBezTo>
                  <a:pt x="-5138" y="535342"/>
                  <a:pt x="11245" y="376275"/>
                  <a:pt x="64395" y="222922"/>
                </a:cubicBezTo>
                <a:cubicBezTo>
                  <a:pt x="81254" y="174250"/>
                  <a:pt x="104590" y="127101"/>
                  <a:pt x="130689" y="82619"/>
                </a:cubicBezTo>
                <a:cubicBezTo>
                  <a:pt x="158502" y="35185"/>
                  <a:pt x="197649" y="-4535"/>
                  <a:pt x="258609" y="418"/>
                </a:cubicBezTo>
                <a:cubicBezTo>
                  <a:pt x="319855" y="5371"/>
                  <a:pt x="348525" y="52996"/>
                  <a:pt x="371957" y="102526"/>
                </a:cubicBezTo>
                <a:cubicBezTo>
                  <a:pt x="400246" y="162534"/>
                  <a:pt x="412724" y="227018"/>
                  <a:pt x="421868" y="292264"/>
                </a:cubicBezTo>
                <a:cubicBezTo>
                  <a:pt x="423963" y="306933"/>
                  <a:pt x="425964" y="321601"/>
                  <a:pt x="434917" y="337984"/>
                </a:cubicBezTo>
                <a:cubicBezTo>
                  <a:pt x="450157" y="306838"/>
                  <a:pt x="465397" y="275786"/>
                  <a:pt x="481780" y="242258"/>
                </a:cubicBezTo>
                <a:cubicBezTo>
                  <a:pt x="502640" y="257784"/>
                  <a:pt x="497211" y="274262"/>
                  <a:pt x="493972" y="287407"/>
                </a:cubicBezTo>
                <a:cubicBezTo>
                  <a:pt x="476732" y="357034"/>
                  <a:pt x="459015" y="426567"/>
                  <a:pt x="439108" y="495433"/>
                </a:cubicBezTo>
                <a:cubicBezTo>
                  <a:pt x="430345" y="525722"/>
                  <a:pt x="407104" y="530199"/>
                  <a:pt x="388912" y="505529"/>
                </a:cubicBezTo>
                <a:cubicBezTo>
                  <a:pt x="347478" y="449332"/>
                  <a:pt x="323856" y="385324"/>
                  <a:pt x="313283" y="316458"/>
                </a:cubicBezTo>
                <a:cubicBezTo>
                  <a:pt x="312902" y="314267"/>
                  <a:pt x="316236" y="311600"/>
                  <a:pt x="319093" y="307028"/>
                </a:cubicBezTo>
                <a:cubicBezTo>
                  <a:pt x="358527" y="309600"/>
                  <a:pt x="347192" y="355606"/>
                  <a:pt x="376148" y="374846"/>
                </a:cubicBezTo>
                <a:cubicBezTo>
                  <a:pt x="369290" y="276072"/>
                  <a:pt x="358336" y="183489"/>
                  <a:pt x="311473" y="99097"/>
                </a:cubicBezTo>
                <a:cubicBezTo>
                  <a:pt x="305663" y="88525"/>
                  <a:pt x="297757" y="78714"/>
                  <a:pt x="289089" y="70332"/>
                </a:cubicBezTo>
                <a:cubicBezTo>
                  <a:pt x="264896" y="46615"/>
                  <a:pt x="240512" y="42424"/>
                  <a:pt x="216318" y="66141"/>
                </a:cubicBezTo>
                <a:cubicBezTo>
                  <a:pt x="189553" y="92430"/>
                  <a:pt x="165264" y="123100"/>
                  <a:pt x="147072" y="155866"/>
                </a:cubicBezTo>
                <a:cubicBezTo>
                  <a:pt x="104400" y="232543"/>
                  <a:pt x="79349" y="316648"/>
                  <a:pt x="65633" y="402754"/>
                </a:cubicBezTo>
                <a:cubicBezTo>
                  <a:pt x="50298" y="499052"/>
                  <a:pt x="42011" y="596588"/>
                  <a:pt x="30771" y="693553"/>
                </a:cubicBezTo>
                <a:cubicBezTo>
                  <a:pt x="28771" y="711174"/>
                  <a:pt x="27723" y="728795"/>
                  <a:pt x="26295" y="746417"/>
                </a:cubicBezTo>
                <a:cubicBezTo>
                  <a:pt x="21056" y="746988"/>
                  <a:pt x="15817" y="747464"/>
                  <a:pt x="10674" y="748036"/>
                </a:cubicBez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29C6EA2-88DB-DD93-0895-32ACC0953E54}"/>
              </a:ext>
            </a:extLst>
          </p:cNvPr>
          <p:cNvSpPr/>
          <p:nvPr/>
        </p:nvSpPr>
        <p:spPr>
          <a:xfrm flipH="1">
            <a:off x="4388443" y="3542101"/>
            <a:ext cx="417113" cy="240266"/>
          </a:xfrm>
          <a:custGeom>
            <a:avLst/>
            <a:gdLst>
              <a:gd name="connsiteX0" fmla="*/ 10674 w 497102"/>
              <a:gd name="connsiteY0" fmla="*/ 748036 h 748035"/>
              <a:gd name="connsiteX1" fmla="*/ 1339 w 497102"/>
              <a:gd name="connsiteY1" fmla="*/ 696982 h 748035"/>
              <a:gd name="connsiteX2" fmla="*/ 64395 w 497102"/>
              <a:gd name="connsiteY2" fmla="*/ 222922 h 748035"/>
              <a:gd name="connsiteX3" fmla="*/ 130689 w 497102"/>
              <a:gd name="connsiteY3" fmla="*/ 82619 h 748035"/>
              <a:gd name="connsiteX4" fmla="*/ 258609 w 497102"/>
              <a:gd name="connsiteY4" fmla="*/ 418 h 748035"/>
              <a:gd name="connsiteX5" fmla="*/ 371957 w 497102"/>
              <a:gd name="connsiteY5" fmla="*/ 102526 h 748035"/>
              <a:gd name="connsiteX6" fmla="*/ 421868 w 497102"/>
              <a:gd name="connsiteY6" fmla="*/ 292264 h 748035"/>
              <a:gd name="connsiteX7" fmla="*/ 434917 w 497102"/>
              <a:gd name="connsiteY7" fmla="*/ 337984 h 748035"/>
              <a:gd name="connsiteX8" fmla="*/ 481780 w 497102"/>
              <a:gd name="connsiteY8" fmla="*/ 242258 h 748035"/>
              <a:gd name="connsiteX9" fmla="*/ 493972 w 497102"/>
              <a:gd name="connsiteY9" fmla="*/ 287407 h 748035"/>
              <a:gd name="connsiteX10" fmla="*/ 439108 w 497102"/>
              <a:gd name="connsiteY10" fmla="*/ 495433 h 748035"/>
              <a:gd name="connsiteX11" fmla="*/ 388912 w 497102"/>
              <a:gd name="connsiteY11" fmla="*/ 505529 h 748035"/>
              <a:gd name="connsiteX12" fmla="*/ 313283 w 497102"/>
              <a:gd name="connsiteY12" fmla="*/ 316458 h 748035"/>
              <a:gd name="connsiteX13" fmla="*/ 319093 w 497102"/>
              <a:gd name="connsiteY13" fmla="*/ 307028 h 748035"/>
              <a:gd name="connsiteX14" fmla="*/ 376148 w 497102"/>
              <a:gd name="connsiteY14" fmla="*/ 374846 h 748035"/>
              <a:gd name="connsiteX15" fmla="*/ 311473 w 497102"/>
              <a:gd name="connsiteY15" fmla="*/ 99097 h 748035"/>
              <a:gd name="connsiteX16" fmla="*/ 289089 w 497102"/>
              <a:gd name="connsiteY16" fmla="*/ 70332 h 748035"/>
              <a:gd name="connsiteX17" fmla="*/ 216318 w 497102"/>
              <a:gd name="connsiteY17" fmla="*/ 66141 h 748035"/>
              <a:gd name="connsiteX18" fmla="*/ 147072 w 497102"/>
              <a:gd name="connsiteY18" fmla="*/ 155866 h 748035"/>
              <a:gd name="connsiteX19" fmla="*/ 65633 w 497102"/>
              <a:gd name="connsiteY19" fmla="*/ 402754 h 748035"/>
              <a:gd name="connsiteX20" fmla="*/ 30771 w 497102"/>
              <a:gd name="connsiteY20" fmla="*/ 693553 h 748035"/>
              <a:gd name="connsiteX21" fmla="*/ 26295 w 497102"/>
              <a:gd name="connsiteY21" fmla="*/ 746417 h 748035"/>
              <a:gd name="connsiteX22" fmla="*/ 10674 w 497102"/>
              <a:gd name="connsiteY22" fmla="*/ 748036 h 7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7102" h="748035">
                <a:moveTo>
                  <a:pt x="10674" y="748036"/>
                </a:moveTo>
                <a:cubicBezTo>
                  <a:pt x="7435" y="730986"/>
                  <a:pt x="2006" y="714127"/>
                  <a:pt x="1339" y="696982"/>
                </a:cubicBezTo>
                <a:cubicBezTo>
                  <a:pt x="-5138" y="535342"/>
                  <a:pt x="11245" y="376275"/>
                  <a:pt x="64395" y="222922"/>
                </a:cubicBezTo>
                <a:cubicBezTo>
                  <a:pt x="81254" y="174250"/>
                  <a:pt x="104590" y="127101"/>
                  <a:pt x="130689" y="82619"/>
                </a:cubicBezTo>
                <a:cubicBezTo>
                  <a:pt x="158502" y="35185"/>
                  <a:pt x="197649" y="-4535"/>
                  <a:pt x="258609" y="418"/>
                </a:cubicBezTo>
                <a:cubicBezTo>
                  <a:pt x="319855" y="5371"/>
                  <a:pt x="348525" y="52996"/>
                  <a:pt x="371957" y="102526"/>
                </a:cubicBezTo>
                <a:cubicBezTo>
                  <a:pt x="400246" y="162534"/>
                  <a:pt x="412724" y="227018"/>
                  <a:pt x="421868" y="292264"/>
                </a:cubicBezTo>
                <a:cubicBezTo>
                  <a:pt x="423963" y="306933"/>
                  <a:pt x="425964" y="321601"/>
                  <a:pt x="434917" y="337984"/>
                </a:cubicBezTo>
                <a:cubicBezTo>
                  <a:pt x="450157" y="306838"/>
                  <a:pt x="465397" y="275786"/>
                  <a:pt x="481780" y="242258"/>
                </a:cubicBezTo>
                <a:cubicBezTo>
                  <a:pt x="502640" y="257784"/>
                  <a:pt x="497211" y="274262"/>
                  <a:pt x="493972" y="287407"/>
                </a:cubicBezTo>
                <a:cubicBezTo>
                  <a:pt x="476732" y="357034"/>
                  <a:pt x="459015" y="426567"/>
                  <a:pt x="439108" y="495433"/>
                </a:cubicBezTo>
                <a:cubicBezTo>
                  <a:pt x="430345" y="525722"/>
                  <a:pt x="407104" y="530199"/>
                  <a:pt x="388912" y="505529"/>
                </a:cubicBezTo>
                <a:cubicBezTo>
                  <a:pt x="347478" y="449332"/>
                  <a:pt x="323856" y="385324"/>
                  <a:pt x="313283" y="316458"/>
                </a:cubicBezTo>
                <a:cubicBezTo>
                  <a:pt x="312902" y="314267"/>
                  <a:pt x="316236" y="311600"/>
                  <a:pt x="319093" y="307028"/>
                </a:cubicBezTo>
                <a:cubicBezTo>
                  <a:pt x="358527" y="309600"/>
                  <a:pt x="347192" y="355606"/>
                  <a:pt x="376148" y="374846"/>
                </a:cubicBezTo>
                <a:cubicBezTo>
                  <a:pt x="369290" y="276072"/>
                  <a:pt x="358336" y="183489"/>
                  <a:pt x="311473" y="99097"/>
                </a:cubicBezTo>
                <a:cubicBezTo>
                  <a:pt x="305663" y="88525"/>
                  <a:pt x="297757" y="78714"/>
                  <a:pt x="289089" y="70332"/>
                </a:cubicBezTo>
                <a:cubicBezTo>
                  <a:pt x="264896" y="46615"/>
                  <a:pt x="240512" y="42424"/>
                  <a:pt x="216318" y="66141"/>
                </a:cubicBezTo>
                <a:cubicBezTo>
                  <a:pt x="189553" y="92430"/>
                  <a:pt x="165264" y="123100"/>
                  <a:pt x="147072" y="155866"/>
                </a:cubicBezTo>
                <a:cubicBezTo>
                  <a:pt x="104400" y="232543"/>
                  <a:pt x="79349" y="316648"/>
                  <a:pt x="65633" y="402754"/>
                </a:cubicBezTo>
                <a:cubicBezTo>
                  <a:pt x="50298" y="499052"/>
                  <a:pt x="42011" y="596588"/>
                  <a:pt x="30771" y="693553"/>
                </a:cubicBezTo>
                <a:cubicBezTo>
                  <a:pt x="28771" y="711174"/>
                  <a:pt x="27723" y="728795"/>
                  <a:pt x="26295" y="746417"/>
                </a:cubicBezTo>
                <a:cubicBezTo>
                  <a:pt x="21056" y="746988"/>
                  <a:pt x="15817" y="747464"/>
                  <a:pt x="10674" y="748036"/>
                </a:cubicBez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BAA0F23-FFE8-F3F4-3ED9-55CDAED8B4F0}"/>
              </a:ext>
            </a:extLst>
          </p:cNvPr>
          <p:cNvSpPr/>
          <p:nvPr/>
        </p:nvSpPr>
        <p:spPr>
          <a:xfrm flipH="1">
            <a:off x="6199238" y="5373436"/>
            <a:ext cx="441888" cy="313931"/>
          </a:xfrm>
          <a:custGeom>
            <a:avLst/>
            <a:gdLst>
              <a:gd name="connsiteX0" fmla="*/ 10674 w 497102"/>
              <a:gd name="connsiteY0" fmla="*/ 748036 h 748035"/>
              <a:gd name="connsiteX1" fmla="*/ 1339 w 497102"/>
              <a:gd name="connsiteY1" fmla="*/ 696982 h 748035"/>
              <a:gd name="connsiteX2" fmla="*/ 64395 w 497102"/>
              <a:gd name="connsiteY2" fmla="*/ 222922 h 748035"/>
              <a:gd name="connsiteX3" fmla="*/ 130689 w 497102"/>
              <a:gd name="connsiteY3" fmla="*/ 82619 h 748035"/>
              <a:gd name="connsiteX4" fmla="*/ 258609 w 497102"/>
              <a:gd name="connsiteY4" fmla="*/ 418 h 748035"/>
              <a:gd name="connsiteX5" fmla="*/ 371957 w 497102"/>
              <a:gd name="connsiteY5" fmla="*/ 102526 h 748035"/>
              <a:gd name="connsiteX6" fmla="*/ 421868 w 497102"/>
              <a:gd name="connsiteY6" fmla="*/ 292264 h 748035"/>
              <a:gd name="connsiteX7" fmla="*/ 434917 w 497102"/>
              <a:gd name="connsiteY7" fmla="*/ 337984 h 748035"/>
              <a:gd name="connsiteX8" fmla="*/ 481780 w 497102"/>
              <a:gd name="connsiteY8" fmla="*/ 242258 h 748035"/>
              <a:gd name="connsiteX9" fmla="*/ 493972 w 497102"/>
              <a:gd name="connsiteY9" fmla="*/ 287407 h 748035"/>
              <a:gd name="connsiteX10" fmla="*/ 439108 w 497102"/>
              <a:gd name="connsiteY10" fmla="*/ 495433 h 748035"/>
              <a:gd name="connsiteX11" fmla="*/ 388912 w 497102"/>
              <a:gd name="connsiteY11" fmla="*/ 505529 h 748035"/>
              <a:gd name="connsiteX12" fmla="*/ 313283 w 497102"/>
              <a:gd name="connsiteY12" fmla="*/ 316458 h 748035"/>
              <a:gd name="connsiteX13" fmla="*/ 319093 w 497102"/>
              <a:gd name="connsiteY13" fmla="*/ 307028 h 748035"/>
              <a:gd name="connsiteX14" fmla="*/ 376148 w 497102"/>
              <a:gd name="connsiteY14" fmla="*/ 374846 h 748035"/>
              <a:gd name="connsiteX15" fmla="*/ 311473 w 497102"/>
              <a:gd name="connsiteY15" fmla="*/ 99097 h 748035"/>
              <a:gd name="connsiteX16" fmla="*/ 289089 w 497102"/>
              <a:gd name="connsiteY16" fmla="*/ 70332 h 748035"/>
              <a:gd name="connsiteX17" fmla="*/ 216318 w 497102"/>
              <a:gd name="connsiteY17" fmla="*/ 66141 h 748035"/>
              <a:gd name="connsiteX18" fmla="*/ 147072 w 497102"/>
              <a:gd name="connsiteY18" fmla="*/ 155866 h 748035"/>
              <a:gd name="connsiteX19" fmla="*/ 65633 w 497102"/>
              <a:gd name="connsiteY19" fmla="*/ 402754 h 748035"/>
              <a:gd name="connsiteX20" fmla="*/ 30771 w 497102"/>
              <a:gd name="connsiteY20" fmla="*/ 693553 h 748035"/>
              <a:gd name="connsiteX21" fmla="*/ 26295 w 497102"/>
              <a:gd name="connsiteY21" fmla="*/ 746417 h 748035"/>
              <a:gd name="connsiteX22" fmla="*/ 10674 w 497102"/>
              <a:gd name="connsiteY22" fmla="*/ 748036 h 7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7102" h="748035">
                <a:moveTo>
                  <a:pt x="10674" y="748036"/>
                </a:moveTo>
                <a:cubicBezTo>
                  <a:pt x="7435" y="730986"/>
                  <a:pt x="2006" y="714127"/>
                  <a:pt x="1339" y="696982"/>
                </a:cubicBezTo>
                <a:cubicBezTo>
                  <a:pt x="-5138" y="535342"/>
                  <a:pt x="11245" y="376275"/>
                  <a:pt x="64395" y="222922"/>
                </a:cubicBezTo>
                <a:cubicBezTo>
                  <a:pt x="81254" y="174250"/>
                  <a:pt x="104590" y="127101"/>
                  <a:pt x="130689" y="82619"/>
                </a:cubicBezTo>
                <a:cubicBezTo>
                  <a:pt x="158502" y="35185"/>
                  <a:pt x="197649" y="-4535"/>
                  <a:pt x="258609" y="418"/>
                </a:cubicBezTo>
                <a:cubicBezTo>
                  <a:pt x="319855" y="5371"/>
                  <a:pt x="348525" y="52996"/>
                  <a:pt x="371957" y="102526"/>
                </a:cubicBezTo>
                <a:cubicBezTo>
                  <a:pt x="400246" y="162534"/>
                  <a:pt x="412724" y="227018"/>
                  <a:pt x="421868" y="292264"/>
                </a:cubicBezTo>
                <a:cubicBezTo>
                  <a:pt x="423963" y="306933"/>
                  <a:pt x="425964" y="321601"/>
                  <a:pt x="434917" y="337984"/>
                </a:cubicBezTo>
                <a:cubicBezTo>
                  <a:pt x="450157" y="306838"/>
                  <a:pt x="465397" y="275786"/>
                  <a:pt x="481780" y="242258"/>
                </a:cubicBezTo>
                <a:cubicBezTo>
                  <a:pt x="502640" y="257784"/>
                  <a:pt x="497211" y="274262"/>
                  <a:pt x="493972" y="287407"/>
                </a:cubicBezTo>
                <a:cubicBezTo>
                  <a:pt x="476732" y="357034"/>
                  <a:pt x="459015" y="426567"/>
                  <a:pt x="439108" y="495433"/>
                </a:cubicBezTo>
                <a:cubicBezTo>
                  <a:pt x="430345" y="525722"/>
                  <a:pt x="407104" y="530199"/>
                  <a:pt x="388912" y="505529"/>
                </a:cubicBezTo>
                <a:cubicBezTo>
                  <a:pt x="347478" y="449332"/>
                  <a:pt x="323856" y="385324"/>
                  <a:pt x="313283" y="316458"/>
                </a:cubicBezTo>
                <a:cubicBezTo>
                  <a:pt x="312902" y="314267"/>
                  <a:pt x="316236" y="311600"/>
                  <a:pt x="319093" y="307028"/>
                </a:cubicBezTo>
                <a:cubicBezTo>
                  <a:pt x="358527" y="309600"/>
                  <a:pt x="347192" y="355606"/>
                  <a:pt x="376148" y="374846"/>
                </a:cubicBezTo>
                <a:cubicBezTo>
                  <a:pt x="369290" y="276072"/>
                  <a:pt x="358336" y="183489"/>
                  <a:pt x="311473" y="99097"/>
                </a:cubicBezTo>
                <a:cubicBezTo>
                  <a:pt x="305663" y="88525"/>
                  <a:pt x="297757" y="78714"/>
                  <a:pt x="289089" y="70332"/>
                </a:cubicBezTo>
                <a:cubicBezTo>
                  <a:pt x="264896" y="46615"/>
                  <a:pt x="240512" y="42424"/>
                  <a:pt x="216318" y="66141"/>
                </a:cubicBezTo>
                <a:cubicBezTo>
                  <a:pt x="189553" y="92430"/>
                  <a:pt x="165264" y="123100"/>
                  <a:pt x="147072" y="155866"/>
                </a:cubicBezTo>
                <a:cubicBezTo>
                  <a:pt x="104400" y="232543"/>
                  <a:pt x="79349" y="316648"/>
                  <a:pt x="65633" y="402754"/>
                </a:cubicBezTo>
                <a:cubicBezTo>
                  <a:pt x="50298" y="499052"/>
                  <a:pt x="42011" y="596588"/>
                  <a:pt x="30771" y="693553"/>
                </a:cubicBezTo>
                <a:cubicBezTo>
                  <a:pt x="28771" y="711174"/>
                  <a:pt x="27723" y="728795"/>
                  <a:pt x="26295" y="746417"/>
                </a:cubicBezTo>
                <a:cubicBezTo>
                  <a:pt x="21056" y="746988"/>
                  <a:pt x="15817" y="747464"/>
                  <a:pt x="10674" y="748036"/>
                </a:cubicBez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639F5A5E-ED84-74CA-F502-D5529FC5B5AE}"/>
              </a:ext>
            </a:extLst>
          </p:cNvPr>
          <p:cNvSpPr/>
          <p:nvPr/>
        </p:nvSpPr>
        <p:spPr>
          <a:xfrm flipH="1">
            <a:off x="3200697" y="3542101"/>
            <a:ext cx="300078" cy="270465"/>
          </a:xfrm>
          <a:custGeom>
            <a:avLst/>
            <a:gdLst>
              <a:gd name="connsiteX0" fmla="*/ 10674 w 497102"/>
              <a:gd name="connsiteY0" fmla="*/ 748036 h 748035"/>
              <a:gd name="connsiteX1" fmla="*/ 1339 w 497102"/>
              <a:gd name="connsiteY1" fmla="*/ 696982 h 748035"/>
              <a:gd name="connsiteX2" fmla="*/ 64395 w 497102"/>
              <a:gd name="connsiteY2" fmla="*/ 222922 h 748035"/>
              <a:gd name="connsiteX3" fmla="*/ 130689 w 497102"/>
              <a:gd name="connsiteY3" fmla="*/ 82619 h 748035"/>
              <a:gd name="connsiteX4" fmla="*/ 258609 w 497102"/>
              <a:gd name="connsiteY4" fmla="*/ 418 h 748035"/>
              <a:gd name="connsiteX5" fmla="*/ 371957 w 497102"/>
              <a:gd name="connsiteY5" fmla="*/ 102526 h 748035"/>
              <a:gd name="connsiteX6" fmla="*/ 421868 w 497102"/>
              <a:gd name="connsiteY6" fmla="*/ 292264 h 748035"/>
              <a:gd name="connsiteX7" fmla="*/ 434917 w 497102"/>
              <a:gd name="connsiteY7" fmla="*/ 337984 h 748035"/>
              <a:gd name="connsiteX8" fmla="*/ 481780 w 497102"/>
              <a:gd name="connsiteY8" fmla="*/ 242258 h 748035"/>
              <a:gd name="connsiteX9" fmla="*/ 493972 w 497102"/>
              <a:gd name="connsiteY9" fmla="*/ 287407 h 748035"/>
              <a:gd name="connsiteX10" fmla="*/ 439108 w 497102"/>
              <a:gd name="connsiteY10" fmla="*/ 495433 h 748035"/>
              <a:gd name="connsiteX11" fmla="*/ 388912 w 497102"/>
              <a:gd name="connsiteY11" fmla="*/ 505529 h 748035"/>
              <a:gd name="connsiteX12" fmla="*/ 313283 w 497102"/>
              <a:gd name="connsiteY12" fmla="*/ 316458 h 748035"/>
              <a:gd name="connsiteX13" fmla="*/ 319093 w 497102"/>
              <a:gd name="connsiteY13" fmla="*/ 307028 h 748035"/>
              <a:gd name="connsiteX14" fmla="*/ 376148 w 497102"/>
              <a:gd name="connsiteY14" fmla="*/ 374846 h 748035"/>
              <a:gd name="connsiteX15" fmla="*/ 311473 w 497102"/>
              <a:gd name="connsiteY15" fmla="*/ 99097 h 748035"/>
              <a:gd name="connsiteX16" fmla="*/ 289089 w 497102"/>
              <a:gd name="connsiteY16" fmla="*/ 70332 h 748035"/>
              <a:gd name="connsiteX17" fmla="*/ 216318 w 497102"/>
              <a:gd name="connsiteY17" fmla="*/ 66141 h 748035"/>
              <a:gd name="connsiteX18" fmla="*/ 147072 w 497102"/>
              <a:gd name="connsiteY18" fmla="*/ 155866 h 748035"/>
              <a:gd name="connsiteX19" fmla="*/ 65633 w 497102"/>
              <a:gd name="connsiteY19" fmla="*/ 402754 h 748035"/>
              <a:gd name="connsiteX20" fmla="*/ 30771 w 497102"/>
              <a:gd name="connsiteY20" fmla="*/ 693553 h 748035"/>
              <a:gd name="connsiteX21" fmla="*/ 26295 w 497102"/>
              <a:gd name="connsiteY21" fmla="*/ 746417 h 748035"/>
              <a:gd name="connsiteX22" fmla="*/ 10674 w 497102"/>
              <a:gd name="connsiteY22" fmla="*/ 748036 h 74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7102" h="748035">
                <a:moveTo>
                  <a:pt x="10674" y="748036"/>
                </a:moveTo>
                <a:cubicBezTo>
                  <a:pt x="7435" y="730986"/>
                  <a:pt x="2006" y="714127"/>
                  <a:pt x="1339" y="696982"/>
                </a:cubicBezTo>
                <a:cubicBezTo>
                  <a:pt x="-5138" y="535342"/>
                  <a:pt x="11245" y="376275"/>
                  <a:pt x="64395" y="222922"/>
                </a:cubicBezTo>
                <a:cubicBezTo>
                  <a:pt x="81254" y="174250"/>
                  <a:pt x="104590" y="127101"/>
                  <a:pt x="130689" y="82619"/>
                </a:cubicBezTo>
                <a:cubicBezTo>
                  <a:pt x="158502" y="35185"/>
                  <a:pt x="197649" y="-4535"/>
                  <a:pt x="258609" y="418"/>
                </a:cubicBezTo>
                <a:cubicBezTo>
                  <a:pt x="319855" y="5371"/>
                  <a:pt x="348525" y="52996"/>
                  <a:pt x="371957" y="102526"/>
                </a:cubicBezTo>
                <a:cubicBezTo>
                  <a:pt x="400246" y="162534"/>
                  <a:pt x="412724" y="227018"/>
                  <a:pt x="421868" y="292264"/>
                </a:cubicBezTo>
                <a:cubicBezTo>
                  <a:pt x="423963" y="306933"/>
                  <a:pt x="425964" y="321601"/>
                  <a:pt x="434917" y="337984"/>
                </a:cubicBezTo>
                <a:cubicBezTo>
                  <a:pt x="450157" y="306838"/>
                  <a:pt x="465397" y="275786"/>
                  <a:pt x="481780" y="242258"/>
                </a:cubicBezTo>
                <a:cubicBezTo>
                  <a:pt x="502640" y="257784"/>
                  <a:pt x="497211" y="274262"/>
                  <a:pt x="493972" y="287407"/>
                </a:cubicBezTo>
                <a:cubicBezTo>
                  <a:pt x="476732" y="357034"/>
                  <a:pt x="459015" y="426567"/>
                  <a:pt x="439108" y="495433"/>
                </a:cubicBezTo>
                <a:cubicBezTo>
                  <a:pt x="430345" y="525722"/>
                  <a:pt x="407104" y="530199"/>
                  <a:pt x="388912" y="505529"/>
                </a:cubicBezTo>
                <a:cubicBezTo>
                  <a:pt x="347478" y="449332"/>
                  <a:pt x="323856" y="385324"/>
                  <a:pt x="313283" y="316458"/>
                </a:cubicBezTo>
                <a:cubicBezTo>
                  <a:pt x="312902" y="314267"/>
                  <a:pt x="316236" y="311600"/>
                  <a:pt x="319093" y="307028"/>
                </a:cubicBezTo>
                <a:cubicBezTo>
                  <a:pt x="358527" y="309600"/>
                  <a:pt x="347192" y="355606"/>
                  <a:pt x="376148" y="374846"/>
                </a:cubicBezTo>
                <a:cubicBezTo>
                  <a:pt x="369290" y="276072"/>
                  <a:pt x="358336" y="183489"/>
                  <a:pt x="311473" y="99097"/>
                </a:cubicBezTo>
                <a:cubicBezTo>
                  <a:pt x="305663" y="88525"/>
                  <a:pt x="297757" y="78714"/>
                  <a:pt x="289089" y="70332"/>
                </a:cubicBezTo>
                <a:cubicBezTo>
                  <a:pt x="264896" y="46615"/>
                  <a:pt x="240512" y="42424"/>
                  <a:pt x="216318" y="66141"/>
                </a:cubicBezTo>
                <a:cubicBezTo>
                  <a:pt x="189553" y="92430"/>
                  <a:pt x="165264" y="123100"/>
                  <a:pt x="147072" y="155866"/>
                </a:cubicBezTo>
                <a:cubicBezTo>
                  <a:pt x="104400" y="232543"/>
                  <a:pt x="79349" y="316648"/>
                  <a:pt x="65633" y="402754"/>
                </a:cubicBezTo>
                <a:cubicBezTo>
                  <a:pt x="50298" y="499052"/>
                  <a:pt x="42011" y="596588"/>
                  <a:pt x="30771" y="693553"/>
                </a:cubicBezTo>
                <a:cubicBezTo>
                  <a:pt x="28771" y="711174"/>
                  <a:pt x="27723" y="728795"/>
                  <a:pt x="26295" y="746417"/>
                </a:cubicBezTo>
                <a:cubicBezTo>
                  <a:pt x="21056" y="746988"/>
                  <a:pt x="15817" y="747464"/>
                  <a:pt x="10674" y="748036"/>
                </a:cubicBezTo>
                <a:close/>
              </a:path>
            </a:pathLst>
          </a:custGeom>
          <a:solidFill>
            <a:srgbClr val="00B05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19672C-47B7-F02F-234D-A24AA19722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9576C5-5DAA-6945-D79B-C37D12574E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381CD-B2D1-F115-0870-D075E279C75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429258847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7E-D270-BECF-F7A1-E703E99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46586-78C4-2D4A-B070-B940D90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D359BA-B0CB-C0FC-C005-6FD3BFB99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01E073-DC6F-FC99-1249-EA0D8E0522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A32C13-B51C-E7D2-A34D-E6F59DAA84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E53A79-4374-BD54-EFB8-64E9391F55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D7D0F4-F457-76E0-F3B3-05AEB7BFD6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E2D78-C205-556D-3D24-994F96F335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استماع وتحدث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5F761-F1D1-5618-B687-675B463B7F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1E206-8459-48FE-EF12-2891CDC3D2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B73E971F-F30B-1266-EDA7-93F8399C49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8709623-88CB-3719-9F31-E634DFD557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769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BFE8B-A5E8-BD96-071E-9E770B80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77A3FF-CCFE-3E67-C425-14CE36C6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 استماع وتحدث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7221AA7-D935-2415-1D29-98413926E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23" y="1522923"/>
            <a:ext cx="5436000" cy="3599417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F96BD19-2418-B733-962C-98AD2212FB59}"/>
              </a:ext>
            </a:extLst>
          </p:cNvPr>
          <p:cNvSpPr txBox="1">
            <a:spLocks/>
          </p:cNvSpPr>
          <p:nvPr/>
        </p:nvSpPr>
        <p:spPr>
          <a:xfrm>
            <a:off x="2027408" y="301813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800" b="1" dirty="0"/>
              <a:t>سِرُّ </a:t>
            </a:r>
            <a:r>
              <a:rPr lang="ar-MA" sz="1800" b="1" dirty="0" err="1"/>
              <a:t>ٱلصَّداقَةِ</a:t>
            </a:r>
            <a:r>
              <a:rPr lang="ar-MA" sz="1800" b="1" dirty="0"/>
              <a:t>: إنتاج حكاية جديدة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CD40786-C029-BED9-F413-2714965D59AB}"/>
              </a:ext>
            </a:extLst>
          </p:cNvPr>
          <p:cNvSpPr txBox="1"/>
          <p:nvPr/>
        </p:nvSpPr>
        <p:spPr>
          <a:xfrm>
            <a:off x="4370423" y="2351149"/>
            <a:ext cx="20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02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 الاستماع والتحدث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1F6B350-6555-0F24-04F8-378E451CB3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5412" y="1979661"/>
            <a:ext cx="536339" cy="540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556EC777-D736-8B6C-AB2A-357158864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24722" y="1780580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84713-4348-FE5B-EBB9-C2C61C125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7893" y="1053068"/>
            <a:ext cx="404036" cy="4040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293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33FDB9C-28D0-3941-8D1F-5A54BA0B6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حصة الاستماع والتحدث، ستتدربون على إنتاج حكاية جديدة تشبه حكاية "سر الصداقة".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BE10A88-F7A8-41F8-1291-C46A663A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208604-64F1-8537-816B-299197C6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775FA2-056D-22A9-490E-4B706F6B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EA1323-D204-C4B7-3800-541FB9BA19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391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0BB135-B817-3784-AFB9-D412C2AF29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12458-58D3-320C-3D53-C62379B903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68F53C-AB35-8A8C-EAD1-0D4E7867643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809737-6D44-92C3-8A19-4FF231FFEDD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8270F-C786-3E3C-CED5-FBCC84469094}"/>
              </a:ext>
            </a:extLst>
          </p:cNvPr>
          <p:cNvSpPr txBox="1"/>
          <p:nvPr/>
        </p:nvSpPr>
        <p:spPr>
          <a:xfrm>
            <a:off x="2487561" y="2841523"/>
            <a:ext cx="4395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إِنْتاجُ حِكايَةٍ جَديدَةٍ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F4CF0C-1DB1-4056-52E4-ADA1C9B5A3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C067-6E61-154E-12BD-96643A82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0034DBB-75BD-9C43-4C21-B59683456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هذه  مشاهد جديدة معبرة عن مقاطع البداية و الوسط والنهاية. لاحظوها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827A61-2A18-1083-D78C-E4ECFD4744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134D2A-A989-3C04-5D1B-AC12D491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2750EA-D9B1-6042-7A44-EB57753A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E0B76D-D238-FC80-7177-E3F964FABF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987CD8-CAD9-4621-0C56-7FADFA5BAC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FA77F-5FED-FA1F-B2F6-6BE2FB6FB70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727168-C155-4B8C-3FE8-6CD5883517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2AABEB6-F3FB-C256-2ACC-33D33E1E9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707" y="1613773"/>
            <a:ext cx="3333009" cy="2176405"/>
          </a:xfrm>
          <a:prstGeom prst="rect">
            <a:avLst/>
          </a:prstGeom>
          <a:ln w="28575"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C61558-9544-19D9-7F5E-15F91BA27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80" y="1601161"/>
            <a:ext cx="3033665" cy="24714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52EDD7-D5EB-E4D6-F1B7-5A2A6B586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100" y="3757289"/>
            <a:ext cx="3842910" cy="1846835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E48764C-2059-5929-7AA6-CD8F8E097E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F6F645-29D6-26A2-1908-BFDC607EB6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616106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FFD0-B4FA-F674-A8B5-1E0C6C1B7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C604EA8-944C-5423-09D2-7859306A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سأستعين بالمشهد الأول وأنتج مقطع البداية. ستفعلون مثلي بالنسبة للمشهدين الآخرين.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23A441E-2CA6-2D6F-9BEE-48A8640FEC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77D229-BD52-743E-112B-6E69BAB89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3A7515-EF6B-9C27-1EA0-9862089724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632C7B6-3AC6-7DFD-5548-46D7287E02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29DB3D-3DCA-0571-DAF4-4EAB6AB9DF0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89DA3-43F4-E9C0-2F55-C303C3E0E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39B3E6-675E-DFCD-6685-E90FAB4F2EB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B21DDA7-615C-F7D6-829B-F35FA1DF5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707" y="1613773"/>
            <a:ext cx="3333009" cy="2176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71B870-ACDE-E292-F4C6-E1492EBB1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80" y="1601161"/>
            <a:ext cx="3033665" cy="24714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EF96B4-BDCD-BA3C-EAC4-317A9170D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567" y="4191707"/>
            <a:ext cx="3842910" cy="1846835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E7740A61-5A4F-6C27-3B73-E91A4F9997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22888C6-D8DC-5019-80DC-591A4C010C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59434176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E73B6-F539-C496-42F9-3DF5E023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E2E8F6-737F-AC46-007E-0922C164F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أحدد الشخصيات على المشهد.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19FA57-B210-B0AB-CEB1-F80774A2D2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B6202A-1FEC-8442-8127-A71F4E02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B10AF0-6EEC-E328-CB7B-D6CBCA1D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F53757-FE38-DFB3-A158-12AF690E4D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471064-0404-EAA4-2D61-9A156964BB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331F4-2AC5-1A6B-A213-4DF37C023E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146A6-9871-EDE2-71EB-9819DEEB936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CCC4F57-EDA8-56ED-CD41-205AB97A8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07" y="2083673"/>
            <a:ext cx="3333009" cy="2176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3CE48D-903E-3FC3-C696-480DEF8A5730}"/>
              </a:ext>
            </a:extLst>
          </p:cNvPr>
          <p:cNvSpPr txBox="1"/>
          <p:nvPr/>
        </p:nvSpPr>
        <p:spPr>
          <a:xfrm>
            <a:off x="1308675" y="3171875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اَلأُسْتاذَةُ – اَلتَّلاميذُ</a:t>
            </a:r>
            <a:endParaRPr lang="fr-F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378DE8BC-0180-4810-9C50-24E386CB8E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AD3ACA7-C276-1411-438A-F91DA03EA3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91859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B8F7C-C65D-891E-A2AD-22785DE89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A5557A2-46A5-EE43-D50F-DB332181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أحدد الزمان والمكان.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944239-569D-219C-79A0-0FA3A3C91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7F6B3-C1F5-80A3-DA20-B9C229B1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FBDB52-E934-E25A-4C80-1A74EB15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3E32F7-50E7-C04D-A449-7C9CC2A3DC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BDC3C4-D269-44C7-CDB4-11A59C1BF82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05464-AC05-7B2A-191B-D801A3FB5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29693C-ECBC-40B4-A9B7-47C8E30814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781485D-FC0A-1626-402E-A8332B3AA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07" y="2083673"/>
            <a:ext cx="3333009" cy="2176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D1A451-7E3F-A0E3-A5B3-BBF02CBE1892}"/>
              </a:ext>
            </a:extLst>
          </p:cNvPr>
          <p:cNvSpPr txBox="1"/>
          <p:nvPr/>
        </p:nvSpPr>
        <p:spPr>
          <a:xfrm>
            <a:off x="511484" y="2448600"/>
            <a:ext cx="4304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اَلزَّمانُ: 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نِهايَةَ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ٱلْحِصَّةِ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ٱلدِّراسِيَّةِ</a:t>
            </a:r>
            <a:endParaRPr lang="ar-MA" sz="44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  <a:p>
            <a:pPr algn="r" rtl="1"/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اَلْمَكانُ: 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في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ٱلقِسْمِ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  <a:endParaRPr lang="fr-F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038C09C-C56F-4BB2-323D-31C1B90917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952951-1598-9DB1-5BD7-4161ED8B8C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275214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F76D-2DD8-4140-3AE7-2EEBEF65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3F7E982E-FBED-F781-4F9F-772E8CDA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أحدد الأحداث.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D2F089-D8CB-82CF-5CCB-C8BEF76F20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CAD5F4-4C0F-72D7-D19E-2DE92610E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34B036-382A-D43B-DE52-768356C4C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03DF4B3-BA2C-E452-E25D-FB52E944B5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DB7D57-5D2B-7EE4-12BF-5E0EE6D9F9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5D6204-6E4E-E831-F6A4-AE7E5A928F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75C9A8-D8BC-CE13-860A-D22D61EB94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17691C2-1323-C08F-E27F-884DFC37D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07" y="2083673"/>
            <a:ext cx="3333009" cy="2176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18E1CE-9976-8F78-5D5C-DC3EE7B98752}"/>
              </a:ext>
            </a:extLst>
          </p:cNvPr>
          <p:cNvSpPr txBox="1"/>
          <p:nvPr/>
        </p:nvSpPr>
        <p:spPr>
          <a:xfrm>
            <a:off x="511484" y="2448600"/>
            <a:ext cx="45177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- طَلَبَتِ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ٱلْأُسْتاذَةُ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مِنَ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ٱلْخُروجَ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لِلاِسْتِراحَةِ بِهُدوءٍ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ٱنْتِظامٍ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</a:p>
          <a:p>
            <a:pPr algn="just" rtl="1"/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- جَمَعَ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ٱلتَّلاميذُ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أَغْراضَهُمْ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وَٱسْتَعَدّوا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لِلْخُروجِ مِنَ </a:t>
            </a:r>
            <a:r>
              <a:rPr lang="ar-MA" sz="44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ٱلْقِسْمِ</a:t>
            </a:r>
            <a:r>
              <a:rPr lang="ar-MA" sz="44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  <a:endParaRPr lang="fr-F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07A1529-3C17-947B-CE97-88B321C5E5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D5F870-D3C0-3829-F6BD-BA988853DB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804815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71A2D-71AD-1487-E7DA-D188DC666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6A397BF-31B4-315E-0FA8-98F9C7AF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أنتج الآن المقطع المناسب للبداية يضم الزمان والمكان والشخصيات والأحداث.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2DA099-4868-4A88-F3B1-6FFD5ED4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BFB0244-C6F9-8C35-6DD9-A8229AD91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E0D7D9-A405-38A4-9EA6-C346E7A8B6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BAB25B-101C-269B-6A0A-C5A3601C5E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F7894F-DB42-70A8-C750-4427A39047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D5C761-644F-CF3B-60A9-2F3DF2D47A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2F097-24D6-E01B-5A31-4A623158A1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0BAE1BC-07FF-E2B2-A071-C2CE8F4A4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507" y="2083673"/>
            <a:ext cx="3333009" cy="217640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6FC280A-8EDA-7DAF-8DDC-FC4D4814EAA2}"/>
              </a:ext>
            </a:extLst>
          </p:cNvPr>
          <p:cNvSpPr/>
          <p:nvPr/>
        </p:nvSpPr>
        <p:spPr>
          <a:xfrm>
            <a:off x="1655998" y="1584000"/>
            <a:ext cx="2010696" cy="499673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مَقْطَعُ ٱلْبِدايَةِ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17DACD-53F9-B388-0E24-9CAE13BA5CF3}"/>
              </a:ext>
            </a:extLst>
          </p:cNvPr>
          <p:cNvSpPr txBox="1"/>
          <p:nvPr/>
        </p:nvSpPr>
        <p:spPr>
          <a:xfrm>
            <a:off x="610859" y="2675028"/>
            <a:ext cx="4543562" cy="31700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اِنْتَهَتْ حِصَّةُ ٱللُّغَةِ ٱلْعَرَبِيَّةِ، فَطَلَبَتِ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ٱلْأُسْتاذَةُ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مِنَ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ٱلْخُروجَ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لِلاِسْتِراحَةِ بِهُدوءٍ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ٱنْتِظامٍ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جَمَعَ ٱلتَّلاميذُ أَغْراضَهُمْ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ٱسْتَعَدّوا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لِلْخُروجِ مِنَ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ٱلْقِسْمِ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</a:t>
            </a:r>
            <a:endParaRPr lang="fr-FR" sz="40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AFF6917-0EB5-C161-FF55-9B8559726F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B13CE1-48A8-44B3-29CD-FF18012034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824909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1CB8-B90D-553E-B062-EACB3626B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B64A183-64D5-ADBD-7E19-EF29E4D7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في ثنائيات حاولوا على دفاتر القسم إنتاج مقطع يتضمن أحداث الوسط انطلاقا من المشهد الثاني.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34537C-3F9D-0293-8412-964FD47201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850289-004C-5563-4906-A6D8D74FC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912870-772C-2174-A9A4-99CE4DB8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692001-F9F4-07A6-670C-29A4C284EA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ABD8CF-B76E-B524-CCB6-31B5D11D9C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50C701-1343-22EB-C299-2BB9BDC53E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B2F2CC-F63D-0420-2369-6DA2A694147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1754330-7BCB-6C28-BBC1-648B18C7B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678" y="1621166"/>
            <a:ext cx="3333009" cy="2176405"/>
          </a:xfrm>
          <a:prstGeom prst="rect">
            <a:avLst/>
          </a:prstGeom>
          <a:ln w="28575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165C19-A315-677E-01C8-DCC406EED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80" y="1601161"/>
            <a:ext cx="3033665" cy="24714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A0F4A0-D00A-144C-DB01-43C07586B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567" y="4191707"/>
            <a:ext cx="3842910" cy="1846835"/>
          </a:xfrm>
          <a:prstGeom prst="rect">
            <a:avLst/>
          </a:prstGeo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F605D3DD-8AEB-BAAE-427D-1C4E6325A6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B90D5FB-9B0F-7CEB-D0CA-F804C6F5C0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403629713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047F-3FF0-91A5-BB1D-2EA172E1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CA2AA4A-772D-D21B-D40D-E377DAB4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مقطع الوسط الذي أنتجه؟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7D3261-E224-599D-85AC-F093A5A5E7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0B9F36-9E14-F671-E4DD-8CD0C0E85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F278F9-4039-4172-B0F1-17C97DEB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23D02B-3A7D-7504-F785-A7580FA6BA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398A5-1AFF-4CB7-AC6F-C30F15D26B2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46B2F-0330-5FFC-591B-9F5F443E5C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47ED4C-0E41-E00E-1343-F1C03C0D6E7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57FB8-6D15-881C-2A39-976A036C0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01" y="1878593"/>
            <a:ext cx="6120848" cy="36862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EC191530-55A5-9F7E-9A71-9A70EABF6F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837E23-2EE5-5307-8CD7-42707818D6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62784493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BD2-8E50-1E02-CA54-05121F658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A6A11BD-DF8E-30A7-B32A-919CA071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هذا مقترح مقطع لوسط الحكاية. من يقرأ؟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1AF9B-02B6-FCCC-85BA-26DD56D9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FB500CB-6DF5-78FB-4EE9-17EC3B077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882E69-B870-0566-EFF1-61D62ABC4B6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898CB9B-1532-3116-7575-209417BF60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733717-933F-C8C0-EECD-B8F762F9D4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696AC-95EC-9BA8-ABA2-497FECCA9D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20F47-8AA7-3990-991E-BF1AFB201B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83E0E3-C5D2-15B2-89D9-631174A0D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584" y="1853193"/>
            <a:ext cx="3033665" cy="2471441"/>
          </a:xfrm>
          <a:prstGeom prst="rect">
            <a:avLst/>
          </a:prstGeom>
          <a:ln w="38100"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CC7C92-5D10-2EAD-9248-C324DD9D8339}"/>
              </a:ext>
            </a:extLst>
          </p:cNvPr>
          <p:cNvSpPr txBox="1"/>
          <p:nvPr/>
        </p:nvSpPr>
        <p:spPr>
          <a:xfrm>
            <a:off x="561481" y="2005871"/>
            <a:ext cx="5229104" cy="31700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حَمَلَ ٱلتَّلاميذُ مَحافِظَهُمْ وَتَقَدَّموا نَحْوَ ٱلْبابِ بِهُدوءٍ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ٱنْتِظامٍ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إِلّا أَنَّ سُفْيانَ لَمْ يَلْتَزِمْ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بِٱلْأَمْرِ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 هَرَعَ نَحْوَ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ٱلْبابِ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أَرادَ أَنْ يَسْبِقَ ٱلْجَميعَ في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ٱلْخُروجِ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فَدَفَعَ زَميلَهُ أَحْمَدَ فَأَوْقَعَهُ أَرْضاً.</a:t>
            </a:r>
            <a:endParaRPr lang="fr-FR" sz="40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9C8AD57F-96C0-3856-31DF-3629B0A413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CBEEC0-D821-8757-8256-CCB14D303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778441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FD084-D270-9DCB-878C-34876ABF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06C4CA6-5967-6EC8-865E-A5F664F6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90" y="756000"/>
            <a:ext cx="705756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حاولوا على الدفاتر إنتاج مقطع يتضمن أحداث النهاية انطلاقا من المشهد الثالث.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495D21-3D5B-105E-8767-F80F1243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64F4E6-F5C4-16CE-7FF4-09B6F0269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8889307-6A8F-425B-9BC0-1F8A9F3103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C85C8B-F149-ED83-AE2A-1D62E74E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5C9916-59DF-788C-5EC7-1F5E426C86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8756AB-1DB5-6ABC-2917-6254235A9CC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544DFC-9A47-60FB-F92A-D303CF34FF2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C1C919D-63DA-F0A9-FDA9-664A2E851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678" y="1621166"/>
            <a:ext cx="3333009" cy="2176405"/>
          </a:xfrm>
          <a:prstGeom prst="rect">
            <a:avLst/>
          </a:prstGeom>
          <a:ln w="28575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A6C02B-99CD-8CBC-95A2-F116E7EED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80" y="1601161"/>
            <a:ext cx="3033665" cy="2471441"/>
          </a:xfrm>
          <a:prstGeom prst="rect">
            <a:avLst/>
          </a:prstGeom>
          <a:ln w="38100"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121655-1D7B-D074-02F8-37865BE62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567" y="4191707"/>
            <a:ext cx="3842910" cy="18468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4AF7709-1C9B-2DC1-7D27-070646FEAC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90D7A5-571F-914A-60D1-70A898E1A8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95929341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F7AAB-5B16-0214-3945-1589FCC84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608085C-CEB2-0A70-1F06-CF693EF0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مقطع النهاية الذي أنتجه؟ ما رأيكم؟</a:t>
            </a:r>
            <a:endParaRPr lang="ar-MA" sz="18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3CE384-B06A-BC43-DC3B-04C686F211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5F9C6-F2E9-596E-338F-77D01E48B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A46C66-1FD1-6861-113F-3477981A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3E2DD4-AEBD-886A-07D7-B64443E118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0E0D04-7491-9B29-0557-BCD43A0CDF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6DF725-37F5-5DB6-1775-FF217CCB50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D29803-1D39-C35F-F29D-BB58DA8AAF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B417B2-A286-04A2-2EBD-BCDFFF98B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252" y="2184400"/>
            <a:ext cx="6839999" cy="36194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8640A6F2-BC55-4726-2D90-831690C9A2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2D0894-7042-ABAE-425D-2B861358F8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20058509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استثمار النص (50د)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إملاء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التعبير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التعبير الكتابي: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الاستماع والتحدث (30د)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 (45د)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2ED18-71AB-04D4-82C7-40CDA1009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9AE4EDA-54CF-C8C3-B6F2-3E8C6999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هذا مقترح لنهاية الحكاية. من يقرأ؟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D595E2-E389-8BE7-CFAE-8D035E26D9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8EACE3-C1FE-5BCB-7DED-BFCBE750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A96DED-85E9-93B2-00B6-2FC5BBA66E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4957A3-4F23-A897-077B-34F7B8263F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8A7153-AE9A-EC15-9B52-883210AA358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98826D-84C1-D2F0-FACF-5802B899A7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617791-5CEE-9164-7BEA-F0528AC92D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B88487-A264-5EDE-83B9-E53E53C35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584" y="1853193"/>
            <a:ext cx="3033665" cy="2471441"/>
          </a:xfrm>
          <a:prstGeom prst="rect">
            <a:avLst/>
          </a:prstGeom>
          <a:ln w="38100">
            <a:noFill/>
          </a:ln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9E85E57E-4FF3-C6E6-85F6-1060BBECC8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58EEB51-4C18-B01C-B5B8-0C25807BE2F6}"/>
              </a:ext>
            </a:extLst>
          </p:cNvPr>
          <p:cNvSpPr txBox="1"/>
          <p:nvPr/>
        </p:nvSpPr>
        <p:spPr>
          <a:xfrm>
            <a:off x="514547" y="1858841"/>
            <a:ext cx="5175053" cy="37087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defTabSz="914400" rtl="1">
              <a:lnSpc>
                <a:spcPct val="150000"/>
              </a:lnSpc>
              <a:buClr>
                <a:srgbClr val="A5A5A5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أَدْرَكَ سُفْيانُ حينَها أَنَّهُ أَساءَ ٱلتَّصَرُّفَ مَعَ زَميلِهِ أَحْمَدَ، فَأَسْرَعَ إِلى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ٱلاِعْتِذارِ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لَهُ قائِلاً: أَعْتَذِرُ لَكَ يا صَديقي، لَنْ أُكَرِّرَ ما فَعَلْتُهُ مَرَّةً أُخْرى.</a:t>
            </a:r>
            <a:endParaRPr lang="fr-FR" sz="4000" b="1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C4E68D-6590-52A8-DCAF-C68D8022E11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348546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6A152-8331-5EAA-69B1-92C9CB098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F36F91D-5B15-DF3C-5ED4-EB6A3CE0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حصلنا على حكاية جديدة. من يقرأ؟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479BDF-4B37-EEBC-D7B0-F69D1AFB38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47B90D-EBB0-BA24-E00D-EF4A405F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34309F-0851-B3D5-86B5-85331A1B25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4C12B2-628C-2E40-AB71-56119DC2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DD2069-A776-EE48-6592-F662F605EF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EF6FE9-EDD1-93BC-64CB-90EE70C609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6615DC-7E6C-2E5F-11F4-A34EA05A05D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7388DA-B528-364B-977A-30F5460B931E}"/>
              </a:ext>
            </a:extLst>
          </p:cNvPr>
          <p:cNvSpPr txBox="1"/>
          <p:nvPr/>
        </p:nvSpPr>
        <p:spPr>
          <a:xfrm>
            <a:off x="369425" y="1709193"/>
            <a:ext cx="8405149" cy="50167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 اِنْتَهَتْ حِصَّةُ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ٱللُّغَةِ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ٱلْعَرَبِيَّةِ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فَطَلَبَتِ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ٱلْأُسْتاذَةُ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مِنَ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ٱلْخُروجَ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لِلاِسْتِراحَةِ بِهُدوءٍ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ٱنْتِظامٍ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جَمَعَ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ٱلتَّلاميذُ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أَغْراضَهُمْ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ٱسْتَعَدّوا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لِلْخُروجِ مِنَ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ٱلْقِسْمِ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 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حَمَلَ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ٱلتَّلاميذُ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مَحافِظَهُمْ وَ تَقَدَّموا نَحْوَ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ٱلْبابِ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بِهُدوءٍ 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ٱنْتِظامٍ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إِلّا أَنَّ سُفْيانَ لَمْ يَلْتَزِمْ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بِٱلْأَمْرِ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. هَرَعَ نَحْوَ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ٱلْبابِ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أَرادَ أَنْ يَسْبِقَ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ٱلْجَميعَ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في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ٱلْخُروجِ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، فَدَفَعَ زَميلَهُ أَحْمَدَ فَأَوْقَعَهُ أَرْضاً. </a:t>
            </a:r>
          </a:p>
          <a:p>
            <a:pPr algn="just" defTabSz="914400" rtl="1">
              <a:buClr>
                <a:srgbClr val="A5A5A5"/>
              </a:buClr>
              <a:buSzPts val="1800"/>
              <a:defRPr/>
            </a:pP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 أَدْرَكَ سُفْيانُ حينَها أَنَّهُ قَدْ أَساءَ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ٱلتَّصَرُّفَ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مَعَ زَميلِهِ أَحْمَدَ، فَأَسْرَعَ إِلى </a:t>
            </a:r>
            <a:r>
              <a:rPr lang="ar-MA" sz="4000" b="1" kern="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ٱلاِعْتِذارِ</a:t>
            </a:r>
            <a:r>
              <a:rPr lang="ar-MA" sz="4000" b="1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Arial"/>
              </a:rPr>
              <a:t> لَهُ قائِلاً: أَعْتَذِرُ لَكَ يا صَديقي، لَنْ أُكَرِّرَ ما فَعَلْتُهُ مَرَّةً أُخْرى.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179B355-B575-E3D8-6F28-063842270F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09A591-894E-74D8-3722-95A752D94ED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358375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4FA78-7BBF-9BA2-4C5F-F4CEC00D5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BA19A40-8C41-3256-A727-B8EA3C3F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حكايته الجديدة؟ تلميذ آخر؟ ...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3FE9FF-839B-4A91-0077-6EC121AC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521DF1-4365-7A80-83A5-A3A2C5D52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37CC0-8F4A-D60F-CC0C-A58AEB6E84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E1CDFF-129A-86C5-E4EF-7284016D7F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93E1E7-01C1-A9CC-4054-D6F573358E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462115-152C-2374-9D44-E57BA876DC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CC237-E342-6362-A630-D75F03B187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397B8B-9CDB-247C-1474-C3F09D895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678" y="1621166"/>
            <a:ext cx="3333009" cy="2176405"/>
          </a:xfrm>
          <a:prstGeom prst="rect">
            <a:avLst/>
          </a:prstGeom>
          <a:ln w="28575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2479A5-C945-9425-62C0-887B12169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80" y="1601161"/>
            <a:ext cx="3033665" cy="2471441"/>
          </a:xfrm>
          <a:prstGeom prst="rect">
            <a:avLst/>
          </a:prstGeom>
          <a:ln w="38100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1F6A13-FE6C-0F8B-D4F5-27476B8662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4567" y="4191707"/>
            <a:ext cx="3842910" cy="1846835"/>
          </a:xfrm>
          <a:prstGeom prst="rect">
            <a:avLst/>
          </a:prstGeom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FDE6B583-EFEF-12C3-AFA2-CA860B70E9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1AA880-4103-007C-366E-F7CE17BD9D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57005303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هذا لغز. استمعوا. ما الكلمة التي معناها "شعور بالحزن والندم"؟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45A37A-BA0A-2BAE-504B-F3BEFD0B9AD5}"/>
              </a:ext>
            </a:extLst>
          </p:cNvPr>
          <p:cNvSpPr txBox="1"/>
          <p:nvPr/>
        </p:nvSpPr>
        <p:spPr>
          <a:xfrm>
            <a:off x="2202426" y="1975701"/>
            <a:ext cx="129785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3900" dirty="0"/>
              <a:t>؟</a:t>
            </a:r>
            <a:endParaRPr lang="fr-FR" sz="239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090039-9057-E15C-C867-661DFDDA170B}"/>
              </a:ext>
            </a:extLst>
          </p:cNvPr>
          <p:cNvSpPr txBox="1"/>
          <p:nvPr/>
        </p:nvSpPr>
        <p:spPr>
          <a:xfrm>
            <a:off x="4090219" y="3116826"/>
            <a:ext cx="4139381" cy="11079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شُعورٌ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بِٱلْحُزْنِ</a:t>
            </a:r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وَٱلنَّدَمِ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B28760-1B13-9FB9-F31C-E8404B25E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DF9B59-5D26-551D-E255-E394D51DD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2D12BA-E7E9-EEF3-C1D4-D11FE23C5C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5244FD-7A41-9CFD-E2F6-099A24C748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018154-332C-18EA-28AB-32E7FBBA16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A85FEA-0C15-4CE8-72EC-548BED038E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25A9F-DAAE-C093-D9DC-6FEE565F3DD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34A87F-E475-D628-3F1A-DB492633C1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3CFCA6D-AB43-A7CC-8A8B-7C52995350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الكلمة التي معناها: الإحساس بمشاعر الآخرين وتفهمها؟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BE7DE-767F-A931-DCE1-4E465F4E306B}"/>
              </a:ext>
            </a:extLst>
          </p:cNvPr>
          <p:cNvSpPr txBox="1"/>
          <p:nvPr/>
        </p:nvSpPr>
        <p:spPr>
          <a:xfrm>
            <a:off x="809701" y="3937062"/>
            <a:ext cx="12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/>
              <a:t>؟</a:t>
            </a:r>
            <a:endParaRPr lang="fr-FR" sz="9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84BD0E-E644-77C1-5612-A7BD223D368C}"/>
              </a:ext>
            </a:extLst>
          </p:cNvPr>
          <p:cNvSpPr txBox="1"/>
          <p:nvPr/>
        </p:nvSpPr>
        <p:spPr>
          <a:xfrm>
            <a:off x="1192201" y="2991363"/>
            <a:ext cx="7226710" cy="110799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اَلْإحْساسُ بِمَشاعِرِ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ٱلْآخَرينَ</a:t>
            </a:r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وَتَفَهُّمِها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2A043C-A7B6-C869-C030-9CE6251F6A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CC1F72-8CDD-137A-BF16-AA912E2FB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26C9EB-4F06-D84E-9D6D-6CD56E838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AE0F04-DC19-7EE4-0171-BC6DBD42EE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07B79C-DC3F-5635-97A8-E03EE451CD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C1A82-646B-DA07-DE63-730A4CBB20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4A723-7635-253A-BE8B-C3700579360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3AB697-2E3D-ECE4-B03B-4D23029A40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BD4541E-D47F-E7AC-6876-2CB2039C91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قراءة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91A854-C72F-545C-1E9E-01FD04C71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2"/>
            <a:ext cx="7789894" cy="41555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BBDBFF-C2A5-6C2F-DF39-5B532E7C2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0E0182C-D7CF-624D-48E8-FEC72999E5BA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300907" y="259300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القراءات الفردية (15د)</a:t>
            </a:r>
          </a:p>
          <a:p>
            <a:pPr algn="r" rtl="1">
              <a:buClr>
                <a:srgbClr val="424D7B"/>
              </a:buClr>
            </a:pPr>
            <a:r>
              <a:rPr lang="ar-MA" b="1" dirty="0"/>
              <a:t>استثمار إستراتيجية الفهم (30د)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3738F7D-7B31-9C07-E5AF-7EC64338E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0629" y="1046840"/>
            <a:ext cx="386610" cy="386610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054D7B7B-25CC-E6AB-E1C8-13805D4B0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018807" y="1730090"/>
            <a:ext cx="726603" cy="7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4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E52B1C-4D84-CE41-8071-4240C0593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سننطلق في حصة القراءة. ستتدربون على قراءة النص قراءة معبرة وتجيبون عن أسئلة الفهم.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5EC49D2-3465-BFE5-DFFA-EAB01BD500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777817-023F-B1B1-D252-C5EB035DE0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FA5DB-0D8F-8D3A-FE81-2575BE08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96C9FF-9CC9-5D14-3523-4AC99A18A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A28FD0-5D90-518D-B71B-77B1ED7369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9E2BC6-8E95-1CA7-EDE9-B68318F1DB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2BFAB7-9B25-080D-27B4-ECAB578A835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4CD6F3-822E-DC56-77F9-AF20503878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B3BAE14-3D77-4C00-4A9C-DAC5ACDD7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219" y="2159021"/>
            <a:ext cx="2579561" cy="36972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6C9FC1-DE3A-9EE8-DF48-989F8C22AB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27529114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93535-3BA6-77DE-F2DD-B1E5F715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C81B723-29FF-544F-A90E-9E94119C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بشخصيات النص</a:t>
            </a:r>
            <a:r>
              <a:rPr lang="ar-MA" sz="2400" b="1" dirty="0">
                <a:solidFill>
                  <a:srgbClr val="00B05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A9BD3045-C815-C62C-E34D-2E1040E731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FC207E-1634-CD06-A053-10BCBE3A57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1B0A23-4119-68A2-8A8D-5E636EA274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F51132-C564-A08B-759A-4698EEE23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68B6E1-3AB9-27C6-5958-177372BACD3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7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D619AA-2A50-A514-AD08-A5D120FF84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6CB7A-E092-4B1D-517C-52DF02D945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290074-8E8C-7826-4110-EDF014677B8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E061F1C-2A84-DF35-2473-DD02C3E73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219" y="2159021"/>
            <a:ext cx="2579561" cy="36972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3720C6-7F34-89CA-7DA8-D93B00FBB11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98437446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18A9D-1240-B8A1-C7F6-BCC06839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715DC7B-B76A-5745-864D-3E60585F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ص 23. تابعوا معي، سأقرأ النص؛ ارفعوا اليد في كل مرة أذكر شخصية من شخصيات الحكاية.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32E5D0-7A97-FFFA-7515-837140D9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0BB43A-E096-A6F3-DCEA-963FC17E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D210A9-EA3A-4332-582A-EEB83E15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5C6AFB-9B57-FEE9-D2E6-2D5AC854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7078D3-06DA-216C-2A98-6394EE9E15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52D24-3412-FA87-95B3-E1BC66D0E8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029E2-4180-FA6A-3E64-164E3AF1B0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8D33274-6D12-D12B-76DB-ED1360229C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3B1611-6941-C014-0781-D308BF1B3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219" y="2159021"/>
            <a:ext cx="2579561" cy="36972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83A7CA-B8B2-9A0A-0A13-B4870F8B47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55520243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7987-9858-5F9A-E90D-CE2DD5BE7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>
            <a:extLst>
              <a:ext uri="{FF2B5EF4-FFF2-40B4-BE49-F238E27FC236}">
                <a16:creationId xmlns:a16="http://schemas.microsoft.com/office/drawing/2014/main" id="{FA1E1760-37F9-AB04-FE63-7FFB71DC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الفقرة الأولى؟ من يواصل القراءة؟  تابع (ي) ... </a:t>
            </a:r>
            <a:endParaRPr lang="fr-FR" sz="2400" i="1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6AFBDEF-D252-74C6-EE05-EF58BEF038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417295-C5A5-B3FE-6280-47D5C4BA3F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EE2C60-CDE9-2ED9-C6C8-84B8FE93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D1AFA3-F567-E9FB-7F47-7B8E14E78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7DFAE5-4617-6484-3547-821819CBE7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9C2550-400E-B46C-9CFE-28AC00828B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89397-6A3B-A247-3C27-AC4B443F095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090BE-784B-664D-F756-00482A2C29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4628D7-A0B9-E523-3AD6-1A3A50B74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794" y="2379357"/>
            <a:ext cx="2526411" cy="3621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F078C8-1063-06A7-41FB-F86CDAD8F0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885793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24938-8097-F925-4573-68C59BB8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F808953-AA48-AA43-93FF-4317FB5D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نتدرب على إستراتيجية الكلمات المفاتيح لاستخراج معلومات من النص.</a:t>
            </a:r>
            <a:endParaRPr lang="fr-FR" sz="1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161086-A74C-636D-9C94-583F1ECF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BC300D-0DA6-ADFB-3275-4E49DE88CB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382668-6078-9949-88C0-63ABBAC02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CAA911-8E34-FC2D-D56C-29C882A625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C7C399-412D-8720-F801-00C34D37A9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6EEF3E-51EE-4E23-AE41-7D223FA18D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2F13D-BF7B-6394-B76A-59FC4435F2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AE157C02-D219-1E3D-DB85-2B72E4603E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EB2E03D-DF72-3197-3AE8-7035807E930F}"/>
              </a:ext>
            </a:extLst>
          </p:cNvPr>
          <p:cNvSpPr txBox="1"/>
          <p:nvPr/>
        </p:nvSpPr>
        <p:spPr>
          <a:xfrm>
            <a:off x="2251587" y="2782529"/>
            <a:ext cx="4640826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إِسْتراتيجِيَّةُ ٱلْكَلِماتِ ٱلْمَفاتيحِ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E526D2-4ADE-2B1E-CEE3-040BC0A91A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84444649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F402-913D-1FD8-3986-895A33F11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9E72348-46EF-7658-ADEB-D4CC1854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بخطوات هذه الاستراتيجية؟</a:t>
            </a:r>
            <a:endParaRPr lang="fr-FR" sz="1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C4996D-41D5-2715-B4E2-A01FE888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C2BE5E-28AD-2308-3177-D5BF664B10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DF404A-37E3-3CED-9923-7BD2DF1D3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C1611C-8936-8876-3F3D-7A2460FE39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ED639C-B6C9-87DD-C2E0-092FB30FCF5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00F453-F8A5-20E8-BF40-43043F2EB1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5EEB8F-F160-F935-38B5-3355BAF3227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9C28037-3064-F6E5-55F3-79DBAA84E2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EAE8A5-99E1-CB6E-13AD-0E30DF3EA0EA}"/>
              </a:ext>
            </a:extLst>
          </p:cNvPr>
          <p:cNvSpPr txBox="1"/>
          <p:nvPr/>
        </p:nvSpPr>
        <p:spPr>
          <a:xfrm>
            <a:off x="2251587" y="2782529"/>
            <a:ext cx="4640826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إِسْتراتيجِيَّةُ ٱلْكَلِماتِ ٱلْمَفاتيحِ</a:t>
            </a:r>
            <a:endParaRPr lang="fr-FR" sz="48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6A341-B59A-ECBA-6D21-A0C7CE0785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02256426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F392D-90C1-D142-CB64-C39F9E95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92888E1-642D-A009-44E6-E12F9482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خطوات توظيف إستراتيجية الكلمات المفاتيح لاستخراج معلومات من النص؟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D6B2312-FB23-57E9-FF07-2C536C9D72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0B60A5-A7B7-90C0-05A1-DE3488742C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11A8EE-E51D-0ACF-0820-1BF9F5A1A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1842AB-B857-5E92-5E49-E763B87591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70B28D-16E5-7D5C-63A6-1586A714FE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9A67BD-9E1D-EDE0-1831-A0D7D4318F5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1A89B9-2C13-D9C1-ACE5-D61215AB04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49F5208-EA05-0925-A63F-78EA82E68A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90C6DFA-1203-7B1C-C171-8322DFA050C2}"/>
              </a:ext>
            </a:extLst>
          </p:cNvPr>
          <p:cNvGrpSpPr/>
          <p:nvPr/>
        </p:nvGrpSpPr>
        <p:grpSpPr>
          <a:xfrm>
            <a:off x="1807561" y="2921000"/>
            <a:ext cx="5995990" cy="2582055"/>
            <a:chOff x="887410" y="1748644"/>
            <a:chExt cx="7369179" cy="336071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052E04B-9DC7-E918-07C2-E6029B14A2DC}"/>
                </a:ext>
              </a:extLst>
            </p:cNvPr>
            <p:cNvGrpSpPr/>
            <p:nvPr/>
          </p:nvGrpSpPr>
          <p:grpSpPr>
            <a:xfrm>
              <a:off x="887410" y="1748644"/>
              <a:ext cx="7369179" cy="3360711"/>
              <a:chOff x="887410" y="1748644"/>
              <a:chExt cx="7369179" cy="3360711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F286784-9AEF-256E-878E-CC0BD4E95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410" y="1748644"/>
                <a:ext cx="7369179" cy="3360711"/>
              </a:xfrm>
              <a:prstGeom prst="roundRect">
                <a:avLst>
                  <a:gd name="adj" fmla="val 16667"/>
                </a:avLst>
              </a:prstGeom>
              <a:ln>
                <a:solidFill>
                  <a:srgbClr val="00B0F0"/>
                </a:solidFill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5C668FF-C2A0-86E1-694C-B6E96181BECA}"/>
                  </a:ext>
                </a:extLst>
              </p:cNvPr>
              <p:cNvSpPr/>
              <p:nvPr/>
            </p:nvSpPr>
            <p:spPr>
              <a:xfrm>
                <a:off x="4572000" y="2223521"/>
                <a:ext cx="152400" cy="914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D230D-08F6-450F-CC94-286566CD3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91045" y="1892102"/>
              <a:ext cx="114309" cy="83827"/>
            </a:xfrm>
            <a:prstGeom prst="roundRect">
              <a:avLst>
                <a:gd name="adj" fmla="val 16667"/>
              </a:avLst>
            </a:prstGeom>
            <a:ln>
              <a:solidFill>
                <a:srgbClr val="00B0F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2E620D-0858-463C-8E93-50C8487DA7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21021587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C765-9A4B-12F0-7B28-DBDF5404E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DEE8626-B76C-3C3C-159D-5F6FFC83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ص 24. من يقرأ التعليمة الأولى ضمن "أوظف إستراتيجية الفهم"؟</a:t>
            </a:r>
            <a:endParaRPr lang="fr-FR" sz="2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E7DAA0-E80E-40F1-1D46-6B3B83F6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2A41C3-67E8-5B0C-37C3-65C9590622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04F1B8-134B-D6AE-B13E-C2644889E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7D93A9-26B0-F092-4AEF-51B9DF15C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9A3B8-250D-7649-E969-9FDABAC8C4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67A818-5A42-52CD-605E-949D41EE4C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045C4-9E83-DE36-6B78-C6BAC07354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2756D203-76F8-B39F-5176-BD2CEE7A83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68E4F9-8A41-693C-3FE2-E5C155BD2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910" y="1492102"/>
            <a:ext cx="3806427" cy="498063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968AEF-B505-8CBD-BE64-21F4574C97F2}"/>
              </a:ext>
            </a:extLst>
          </p:cNvPr>
          <p:cNvSpPr/>
          <p:nvPr/>
        </p:nvSpPr>
        <p:spPr>
          <a:xfrm>
            <a:off x="2420910" y="4078966"/>
            <a:ext cx="3768293" cy="12869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4DDCBEB9-9C3D-5FE6-20E2-08A1F0F75593}"/>
              </a:ext>
            </a:extLst>
          </p:cNvPr>
          <p:cNvSpPr/>
          <p:nvPr/>
        </p:nvSpPr>
        <p:spPr>
          <a:xfrm>
            <a:off x="6227337" y="4157624"/>
            <a:ext cx="717420" cy="1959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A87F80-E98E-30B7-1AA7-2E2F4C0E3B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97883431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1F0E-8281-60A4-7B5B-CFDF7D8A7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143A4B4-1641-7A0E-0640-AE77F285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756000"/>
            <a:ext cx="7112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نحدد جماعيا السؤال الذي تجيب عنه الجملة الأولى. من يقرأ هذه الجملة؟ على ماذا تدل العبارة التي تحتها خط؟</a:t>
            </a:r>
            <a:endParaRPr 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CFCA63-AE34-6002-9CF6-A936E5E57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11C474-8802-0926-1BFF-FBD3D7C9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2F0B4F-3D2C-49F7-7C94-67C028819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6052E2-F6C1-CFE7-BCD4-34636A93F6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A567F3-81CB-400B-09C7-437FFBB58B3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B32EB-6DE3-0029-D990-E2EED0B051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276FD-7259-EE11-DF2F-0A6A327D75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9B3A35-9AD3-7220-D16F-ABBC45F0E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24" y="2653015"/>
            <a:ext cx="4262575" cy="775985"/>
          </a:xfrm>
          <a:prstGeom prst="rect">
            <a:avLst/>
          </a:prstGeom>
        </p:spPr>
      </p:pic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9AACF3B4-4822-E46D-B678-20EA954C8615}"/>
              </a:ext>
            </a:extLst>
          </p:cNvPr>
          <p:cNvSpPr/>
          <p:nvPr/>
        </p:nvSpPr>
        <p:spPr>
          <a:xfrm>
            <a:off x="2246593" y="3632199"/>
            <a:ext cx="318807" cy="838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49DD90-A2A3-EC2E-A1D2-5A0FE92D3894}"/>
              </a:ext>
            </a:extLst>
          </p:cNvPr>
          <p:cNvSpPr txBox="1"/>
          <p:nvPr/>
        </p:nvSpPr>
        <p:spPr>
          <a:xfrm>
            <a:off x="1572828" y="4673600"/>
            <a:ext cx="162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b="1" dirty="0">
                <a:solidFill>
                  <a:srgbClr val="FF0000"/>
                </a:solidFill>
              </a:rPr>
              <a:t>؟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EE96FFD-AE7F-0DBC-7DA8-F00637F0B1FB}"/>
              </a:ext>
            </a:extLst>
          </p:cNvPr>
          <p:cNvCxnSpPr>
            <a:cxnSpLocks/>
          </p:cNvCxnSpPr>
          <p:nvPr/>
        </p:nvCxnSpPr>
        <p:spPr>
          <a:xfrm>
            <a:off x="1473200" y="3429000"/>
            <a:ext cx="193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A22DE5C-FD20-0BDF-51B7-B3C6CE219E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BDD9598-A168-D3D5-5AE8-2FDABD8BB7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45581872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F7CCA-F3CA-DBC4-09CD-8AE5F202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B666CBE-F8DF-689C-7D9C-F590F101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(في ملعب ترابي) تدل على مكان. من يستعمل أداة استفهام ويطرح السؤال المناسب؟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AB58E48-3A00-E9FE-D482-9D4378A46C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41DC79-C106-4D4A-796E-CD0F1C6EC5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0B8F20-AA5F-5D57-637D-F89A5C4ED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DB3413-4917-9E14-F04A-4D80DFE0C3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0677B-5626-6F52-7A65-792F6C0836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80434-A3A4-8DDF-6751-BDE901D375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4CB576-709C-B54D-2D3B-B641E2C438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8E521642-EC7E-2165-E765-045CCE612A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7DCBC3A-0DA8-6123-EA64-0627DF195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524" y="2653015"/>
            <a:ext cx="4262575" cy="77598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A5326F5-64BD-7F9A-CD18-30CAF08B0C11}"/>
              </a:ext>
            </a:extLst>
          </p:cNvPr>
          <p:cNvSpPr txBox="1"/>
          <p:nvPr/>
        </p:nvSpPr>
        <p:spPr>
          <a:xfrm>
            <a:off x="1612900" y="4660900"/>
            <a:ext cx="162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FF0000"/>
                </a:solidFill>
              </a:rPr>
              <a:t>مَكان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" name="Flèche : bas 1">
            <a:extLst>
              <a:ext uri="{FF2B5EF4-FFF2-40B4-BE49-F238E27FC236}">
                <a16:creationId xmlns:a16="http://schemas.microsoft.com/office/drawing/2014/main" id="{A845550D-397E-0FF0-995A-3EE5D3CF19FD}"/>
              </a:ext>
            </a:extLst>
          </p:cNvPr>
          <p:cNvSpPr/>
          <p:nvPr/>
        </p:nvSpPr>
        <p:spPr>
          <a:xfrm>
            <a:off x="2246593" y="3632199"/>
            <a:ext cx="318807" cy="838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57155A9-4AD2-6933-07C0-A597CAFB1003}"/>
              </a:ext>
            </a:extLst>
          </p:cNvPr>
          <p:cNvCxnSpPr>
            <a:cxnSpLocks/>
          </p:cNvCxnSpPr>
          <p:nvPr/>
        </p:nvCxnSpPr>
        <p:spPr>
          <a:xfrm>
            <a:off x="1498600" y="34290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16010D4-86A5-E538-F2EF-CBE85A2C0B2B}"/>
              </a:ext>
            </a:extLst>
          </p:cNvPr>
          <p:cNvSpPr txBox="1"/>
          <p:nvPr/>
        </p:nvSpPr>
        <p:spPr>
          <a:xfrm>
            <a:off x="5384800" y="2837681"/>
            <a:ext cx="332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/>
              <a:t>............................................</a:t>
            </a:r>
            <a:endParaRPr lang="fr-FR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015CB2-B95B-074E-102D-7102AEAE24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46757497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F86D3-EE16-7492-6FBF-5BD922A0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A68FAF1-6BD3-187E-1FDD-303EDFDF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أبدأ بأداة الاستفهام، ولا أنسى رسم علامة الاستفهام آخر الجملة. ثم أتحقق من أن الجملة تجيب عن السؤال.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A82CB3-D54D-DAAB-A345-E0C1E3C1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5929166-8898-2E49-548C-849B3A7DEA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50C382-546C-5BFC-8D68-C0FA350AC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543C0A-FC5C-8C94-49D3-6425DBD507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8B8D60-9D03-3449-D8C9-EEE23FB5FE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523DC2-10E5-B01F-6334-B851BC64D5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0D573A-6990-FDC1-2E61-AFC470F82A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75C38F8-BCBF-EDFD-6144-51F688362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24" y="2653015"/>
            <a:ext cx="4262575" cy="77598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E6A9E3F-6099-8D34-49E4-2F72D2506579}"/>
              </a:ext>
            </a:extLst>
          </p:cNvPr>
          <p:cNvSpPr txBox="1"/>
          <p:nvPr/>
        </p:nvSpPr>
        <p:spPr>
          <a:xfrm>
            <a:off x="5435556" y="2653015"/>
            <a:ext cx="33274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 </a:t>
            </a:r>
            <a:r>
              <a:rPr lang="ar-MA" sz="4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لَعِبَ الأَطْفالُ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C000343C-B855-B0B0-B698-21B8FB64DB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67E7B-0866-63DC-8191-6A7AECB25E8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36452986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2D982-B0E1-3669-6D87-3BE76D71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01E5894-3AF1-66A1-5DA3-3F0A3D19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بشكل فردي الأسئلة المناسبة عن الجمل الثلاث المتبقية. سأمر بين الصفوف.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B1FFF6-9AE4-5C2D-5046-F4AAB45C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63BC76-E3CC-6BD6-CC56-7A5B4CCF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561485-1C1A-A867-E95F-0A88198AE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6ED7AE-74D0-1D7F-BB92-D43781805A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96ED07-A5A4-1DE2-E351-882C364154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EB46A-BAA2-1F13-78EE-DB59A03D88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7D3B57-BAC1-F2E4-CE48-185555EC12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50E711-62FA-31F7-F0B4-870C58A9E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" y="1698579"/>
            <a:ext cx="8245752" cy="459233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433F7C74-9A0C-DF16-35CA-5BE7CEC950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EA633D-05F0-36D0-3581-8937B46F3C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56596905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5592D-2957-EBB9-2A49-FA041EE5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A22206E-AE95-C4EA-F11A-8B67748B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نصحح جماعيا. نبدأ بالجملة الأولى. سأعين من يتقاسم إجابته موضحا كيف فعل ذلك؟  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0E4D6C-EA6A-AEB2-E413-F950E70CA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DF7F82-2BB5-D4A4-7542-FDE68CC125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2C559E-D885-B991-AFA3-8086B7709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FE13A7-EF49-FF90-C48D-F648297927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97F2AD-5681-1DC2-E150-327E3196E8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10915-4BDC-5112-4965-63BD00BC5B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375E26-A49E-99A1-0F00-FA5934C92F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A1BF58-970A-7E1E-E049-149DFF1FE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124" y="1698579"/>
            <a:ext cx="8245752" cy="459233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39D79F80-887F-0098-0CEB-7C4A0275A9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3460F8D-CEC0-2F50-0207-A34C06B4EE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31112371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02C9-0610-E754-65CA-973BF0E3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5652429-32D1-51CE-9225-E8B2761A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كراساتكم.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14DB10-3D56-6018-E371-62D16F6A74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4C3B49-6940-701A-DEED-7C2C7DC063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1D5CE3-24FE-B1D3-28D2-4C520960B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BBB453-4BE5-4BEC-3C76-EDC64B411E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9AF53-A9B3-3F8A-8518-D7823C0310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30499F-5EE2-5AF4-D8C4-043A28B519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C0C033-7DE7-2C3F-519A-E8BF37AA2E4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04C3AAB7-3A8E-A638-8F18-578A628303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C523BF3-32F4-947E-9D0C-434B1A637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9" y="2032000"/>
            <a:ext cx="7836589" cy="4368800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E784F6-A2D6-F9CA-C51F-F886E53DC3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54348985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57AC55-454C-4B04-AE73-C745845F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9D41D6-3C0B-AB4B-3B0E-8962CFFE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4747380" y="3055676"/>
            <a:ext cx="1891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الاستماع والتحدث 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سِرُّ </a:t>
            </a:r>
            <a:r>
              <a:rPr kumimoji="0" lang="ar-M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ٱلصَّداقَةِ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: إنتاج حكاية جديدة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30107E-A592-E35E-BA33-54752F0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740558-E699-43D3-EC5C-502BDFE3A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622619" y="4332462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اَلصَّديقُ </a:t>
            </a:r>
            <a:r>
              <a:rPr kumimoji="0" lang="ar-MA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ٱلْجَديدُ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 (ج2).</a:t>
            </a:r>
          </a:p>
          <a:p>
            <a:pPr marL="685800" marR="0" lvl="1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1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قراءات فردية؛</a:t>
            </a:r>
          </a:p>
          <a:p>
            <a:pPr marL="685800" marR="0" lvl="1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ar-MA" dirty="0">
                <a:cs typeface="Arial" panose="020B0604020202020204" pitchFamily="34" charset="0"/>
              </a:rPr>
              <a:t>إستراتيجية الفهم.</a:t>
            </a:r>
            <a:endParaRPr kumimoji="0" lang="ar-MA" sz="11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Arial" panose="020B0604020202020204" pitchFamily="34" charset="0"/>
              </a:rPr>
              <a:t>طلاقة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D8803AF-9D84-AC6B-522A-3A0883F609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902284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B928D1F6-1366-364B-A1A1-699BEF7067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1372" y="41557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30A67-2815-2ABF-BD23-70580547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165BE8B-EA6B-DA71-F80F-DEBE515A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الآن، من يقرأ التعليمة رقم 2؟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0BAFC-30F7-CF5E-9AA8-B110F160B4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31B78E-14A0-818C-D8F0-41F3651713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81F55E-3EE4-7E7A-222E-7B059C19C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48E991-53B3-A12F-3F9D-C1AFB86CDE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9B375E-7B2C-F75F-6CA6-F32B96E46A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EAA64E-EDD5-5B5A-EBC4-0FB6E4A827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B85247-1CC5-4F3A-6B2F-54E02A5B84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ABF312B-38E5-40FD-C8F1-CDAB97DCA4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D756032-A215-B761-6426-B3F7A4B98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0910" y="1492102"/>
            <a:ext cx="3806427" cy="498063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FC26B29-774D-1425-75D8-19A62C6DCBCB}"/>
              </a:ext>
            </a:extLst>
          </p:cNvPr>
          <p:cNvSpPr/>
          <p:nvPr/>
        </p:nvSpPr>
        <p:spPr>
          <a:xfrm>
            <a:off x="2385628" y="5309904"/>
            <a:ext cx="3841709" cy="9139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706EBFBA-0B77-4CF2-21E3-0316F19B7EA7}"/>
              </a:ext>
            </a:extLst>
          </p:cNvPr>
          <p:cNvSpPr/>
          <p:nvPr/>
        </p:nvSpPr>
        <p:spPr>
          <a:xfrm>
            <a:off x="6192054" y="5388562"/>
            <a:ext cx="731397" cy="25515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7F525A-49B1-1127-B1A6-7E0BDD2BFEC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123289146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FF2F7-E951-80BC-6D9C-B16989D0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715CD99-2F94-2600-7179-80F718A1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8" y="756000"/>
            <a:ext cx="7128386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بشكل فردي اقرؤا كل سؤال ثم اتبعوا خطوات الإستراتيجية للإجابة بجمل تامة. سأمر بين الصفوف.</a:t>
            </a:r>
            <a:endParaRPr lang="fr-FR" sz="22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97E236-438F-77F3-1734-64DC11FD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512138-537E-4744-8B6A-2F759DA7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DF9EFC-8A39-1E7F-0FC8-BE64C7290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072C0C-7C49-FADA-B9DA-33B00DA9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18381A-FAC8-E641-624C-9F4F684DDE6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F92A-9C74-99B4-C5C5-5866F6A2E9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624DE6-AC47-C249-0976-46E26FF419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B8A44F0-4946-F8DB-DDFB-F73875D1B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29" y="2818015"/>
            <a:ext cx="8306520" cy="2644369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5A72C194-EA89-1265-B157-B4E07AB550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A2D21B-5EE4-633D-FF09-556D8470FC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34073385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8A82-40E3-EA9D-C65B-5402BBE49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216DC0D-40AD-92FD-7595-D120BB99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نصحح. سأعين من يقرأ السؤال؟ من يجيب؟ ما المقطع الذي يثبت ذلك في النص؟</a:t>
            </a:r>
            <a:endParaRPr lang="fr-FR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88000A-E836-0564-5DC0-FB20545F12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726C8F-2B64-6301-D296-8584C4C845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318878E-4B6B-9618-32DA-FC8AF46A7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D987107-2B93-E8DC-1029-15197D144B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D064A8-36EE-3FB9-0229-2E4C36C2A4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14638-68BD-9FC4-4AA8-F2660A8550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B1844-C9B7-C7F5-A3EA-A513B0D982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F87700A0-B321-4E1C-7D89-0F02F8A2DA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88131A1-D2A6-FD81-8436-3AFDEAEE2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01" y="2818015"/>
            <a:ext cx="5067299" cy="2644369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8FF7E81-2960-4638-8644-9827BE7A5269}"/>
              </a:ext>
            </a:extLst>
          </p:cNvPr>
          <p:cNvSpPr txBox="1"/>
          <p:nvPr/>
        </p:nvSpPr>
        <p:spPr>
          <a:xfrm>
            <a:off x="406401" y="3770867"/>
            <a:ext cx="4902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عِنْدَما نَحْتَرِمُ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ٱلْآخَرينَ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نَكْسِبُ مَحَبَّتَهُمْ وَصَداقَتَهُمْ. </a:t>
            </a:r>
          </a:p>
        </p:txBody>
      </p:sp>
      <p:sp>
        <p:nvSpPr>
          <p:cNvPr id="14" name="Google Shape;1508;p66">
            <a:extLst>
              <a:ext uri="{FF2B5EF4-FFF2-40B4-BE49-F238E27FC236}">
                <a16:creationId xmlns:a16="http://schemas.microsoft.com/office/drawing/2014/main" id="{041940BC-245A-0530-DC91-808846F0AC18}"/>
              </a:ext>
            </a:extLst>
          </p:cNvPr>
          <p:cNvSpPr txBox="1"/>
          <p:nvPr/>
        </p:nvSpPr>
        <p:spPr>
          <a:xfrm>
            <a:off x="406401" y="4677574"/>
            <a:ext cx="493701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نَصَحَ عِمْرانُ ياسينَ قائلاً: يَنْبَغي أَنْ تَحْتَرِمَ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ٱلْآخَرينَ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يا ياسينُ، حَتّى تَكْسِبَ مَحَبَّتَهُمْ وَصَداقَتَهُمْ.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A5C737-0BAB-FFFB-D851-9C681EB84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841" y="2252732"/>
            <a:ext cx="2836359" cy="4065284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870E770-4CCE-B602-A2E0-3203A373FB47}"/>
              </a:ext>
            </a:extLst>
          </p:cNvPr>
          <p:cNvCxnSpPr>
            <a:cxnSpLocks/>
          </p:cNvCxnSpPr>
          <p:nvPr/>
        </p:nvCxnSpPr>
        <p:spPr>
          <a:xfrm>
            <a:off x="6328238" y="4445000"/>
            <a:ext cx="1541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D840884-849B-82A5-C650-A48C6FDC8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825793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9352" y="987760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BF6F-C61B-8DD4-CE86-2C54E4BAE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6010F3D-FFAB-7068-AD9F-3A82201DB026}"/>
              </a:ext>
            </a:extLst>
          </p:cNvPr>
          <p:cNvSpPr txBox="1"/>
          <p:nvPr/>
        </p:nvSpPr>
        <p:spPr>
          <a:xfrm>
            <a:off x="864331" y="2813524"/>
            <a:ext cx="7650404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ٱلاِسْتِماعِ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وَٱلتَّحَدُّثِ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تَعَلَّمْتُ أَنْ.................................. أَمّا في حِصَّةِ </a:t>
            </a:r>
            <a:r>
              <a:rPr lang="ar-MA" sz="4000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ٱلْقِراءَةِ</a:t>
            </a: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فَتَدَرَّبْتُ عَلى  .................................. أَذْكُرُ خُطْواتِها: ...................................................................</a:t>
            </a:r>
            <a:endParaRPr lang="fr-FR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4CB7A-6623-5543-A587-D5F0D279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أهم العناصر التي تعلمتموها خلال حصة اليوم؟</a:t>
            </a:r>
            <a:endParaRPr lang="fr-FR" sz="2400" b="1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0294888B-A7FF-4CF4-0BB9-518C0AFEAE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F0FA06-0F5F-F3BA-9212-F7F66E5C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1DCBAFD-C628-3492-2CA6-68649BF71A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5DB2-B749-26E8-68EA-ABF42F33C7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F27E3A8-F59D-9D99-754B-ADCF6B7A9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2E219E-F557-57CE-DFC8-D4573F9329E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269601-80A5-D961-3BC3-8AC703C1323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8B74E-C9B7-1EC4-EE35-3BA6505813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39C708-BC69-860B-75C6-FB57CB0D6F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33409143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1D5B9-D01D-5508-37C3-5602B8AC8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D12B1BBA-6C04-DDE4-88B2-1610D43631A9}"/>
                  </a:ext>
                </a:extLst>
              </p14:cNvPr>
              <p14:cNvContentPartPr/>
              <p14:nvPr/>
            </p14:nvContentPartPr>
            <p14:xfrm>
              <a:off x="-1772831" y="4040030"/>
              <a:ext cx="360" cy="36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D12B1BBA-6C04-DDE4-88B2-1610D43631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778951" y="403391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12">
            <a:extLst>
              <a:ext uri="{FF2B5EF4-FFF2-40B4-BE49-F238E27FC236}">
                <a16:creationId xmlns:a16="http://schemas.microsoft.com/office/drawing/2014/main" id="{06B5EB02-327B-6646-A45F-41D8DA4B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واجب منزلي، عودوا إلى النص ثم استخرجوا المطلوب في الجدول. ضعوا علامة أمامه.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B3B8874-3942-5B25-4E4E-8CFCAD6F9C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203" y="1834374"/>
            <a:ext cx="900000" cy="900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1770EBB-1180-4201-6B4D-FDBA31957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C2FC4A-C0E6-8A2A-1187-DCCEFEA09FD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7B6341-2D18-598E-21ED-6A353A49ABE0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4CF1CE-3076-0F06-5DC4-C8485C035B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B0E41F-CF42-F852-2E8C-A999EC8D36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D087DE-79F3-FCA0-6217-34FACE92533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D2C720-D35F-0FA2-0F6F-2E1E4C1F6A8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A0D316C-BA0D-A4F4-50BE-2310AE23A7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0910" y="1492102"/>
            <a:ext cx="3806427" cy="498063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9D3CE84-4F2F-822D-C63D-ACB8F5BF55FE}"/>
              </a:ext>
            </a:extLst>
          </p:cNvPr>
          <p:cNvSpPr/>
          <p:nvPr/>
        </p:nvSpPr>
        <p:spPr>
          <a:xfrm>
            <a:off x="2403268" y="2069460"/>
            <a:ext cx="3841709" cy="1067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F777BA-7219-5AC2-6BDB-C3C2B8DF03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17" name="Espace réservé pour une image  14">
            <a:extLst>
              <a:ext uri="{FF2B5EF4-FFF2-40B4-BE49-F238E27FC236}">
                <a16:creationId xmlns:a16="http://schemas.microsoft.com/office/drawing/2014/main" id="{59CCC859-5C0A-5863-E90C-1A6203A2A6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90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FBC58EF-2DAA-184D-AFBD-974BA617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فرغنا من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68E1EE1-C7BE-C876-E150-C3B0BF8C1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Espace réservé pour une image  8">
            <a:extLst>
              <a:ext uri="{FF2B5EF4-FFF2-40B4-BE49-F238E27FC236}">
                <a16:creationId xmlns:a16="http://schemas.microsoft.com/office/drawing/2014/main" id="{F0662047-58A7-DB4F-BD12-2316B5EE6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A99989-E92C-05DD-66A8-274A519A61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65D7B3-9268-756C-0E43-52B25E3E27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037FE7-5606-A3D2-8398-A0F4D50840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69199E-F78E-FF79-966D-CC2A225D7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F531B-6852-E8F3-D4A0-4D5EF46843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78B23-D6FD-503C-F0E1-DEF6B21E95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85B822-4D7B-0E50-CDBE-E964A76EF9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A2A75-8DC7-945B-003D-C41249EAA6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331346111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3862653-85A9-B641-D4DC-94FF115D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4400" dirty="0"/>
              <a:t>عند نهاية الحصة</a:t>
            </a:r>
            <a:endParaRPr lang="fr-MA" sz="4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EA94C1-8A27-6602-E8FB-963639DCBB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787" y="3485626"/>
            <a:ext cx="6696000" cy="8892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0431C5-AFD7-ABEB-A0E8-11EA6ACB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31787" y="4651010"/>
            <a:ext cx="6696000" cy="88920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C04A6D-1262-D651-1180-642768D81E0D}"/>
              </a:ext>
            </a:extLst>
          </p:cNvPr>
          <p:cNvGrpSpPr/>
          <p:nvPr/>
        </p:nvGrpSpPr>
        <p:grpSpPr>
          <a:xfrm>
            <a:off x="1477787" y="2347228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74B3437-3357-A149-69CD-74CEF4C8F79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F20BE6-A554-4E93-7EA0-6FA486659C8B}"/>
                </a:ext>
              </a:extLst>
            </p:cNvPr>
            <p:cNvSpPr/>
            <p:nvPr/>
          </p:nvSpPr>
          <p:spPr>
            <a:xfrm>
              <a:off x="1467121" y="3179910"/>
              <a:ext cx="48755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حكاية جديدة تشبه حكاية "سر الصداقة"؛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9D1298F-06A4-84DC-347F-FC3C5FCE4387}"/>
              </a:ext>
            </a:extLst>
          </p:cNvPr>
          <p:cNvSpPr txBox="1"/>
          <p:nvPr/>
        </p:nvSpPr>
        <p:spPr>
          <a:xfrm>
            <a:off x="2031507" y="3821491"/>
            <a:ext cx="44573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r>
              <a:rPr lang="ar-MA" sz="2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 بطلاقة؛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6BD926-B302-F718-C33A-065EF768B52B}"/>
              </a:ext>
            </a:extLst>
          </p:cNvPr>
          <p:cNvSpPr txBox="1"/>
          <p:nvPr/>
        </p:nvSpPr>
        <p:spPr>
          <a:xfrm>
            <a:off x="1613363" y="4893879"/>
            <a:ext cx="4990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الفهم العام للنص القرائي " اَلصَّديقُ </a:t>
            </a:r>
            <a:r>
              <a:rPr lang="ar-MA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ٱلْجَديدُ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 من خلال الإجابة عن أسئلة الفهم.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6A1A04-942C-EFF4-E7DC-796DD152E346}"/>
              </a:ext>
            </a:extLst>
          </p:cNvPr>
          <p:cNvSpPr txBox="1"/>
          <p:nvPr/>
        </p:nvSpPr>
        <p:spPr>
          <a:xfrm>
            <a:off x="2392532" y="176231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% 80 من المتعلمين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</p:spTree>
    <p:extLst>
      <p:ext uri="{BB962C8B-B14F-4D97-AF65-F5344CB8AC3E}">
        <p14:creationId xmlns:p14="http://schemas.microsoft.com/office/powerpoint/2010/main" val="22505403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72F7327-4DD1-C01C-B95B-814907DC9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858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57200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EB26F0-DEF1-3D5E-56D2-AA216766B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3D371536-DC1A-28DA-0F13-EAA7F81E0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1616900C-A79C-EC5C-5C23-257548A29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91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88472A0D-0857-BA62-412A-19973DC3F054}"/>
              </a:ext>
            </a:extLst>
          </p:cNvPr>
          <p:cNvGrpSpPr/>
          <p:nvPr/>
        </p:nvGrpSpPr>
        <p:grpSpPr>
          <a:xfrm>
            <a:off x="8032249" y="738000"/>
            <a:ext cx="792000" cy="792000"/>
            <a:chOff x="498143" y="776756"/>
            <a:chExt cx="792000" cy="792000"/>
          </a:xfrm>
          <a:noFill/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74B759E-B980-2C14-DF23-82883C60B8A8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A4C051B-7173-68B4-B686-5A62F336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2" y="923017"/>
              <a:ext cx="615210" cy="535110"/>
            </a:xfrm>
            <a:prstGeom prst="rect">
              <a:avLst/>
            </a:prstGeom>
            <a:grpFill/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7BF33D7-7BFD-034D-8311-6367AA8DD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E2424E-E178-17AB-4A0B-131A0311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858747-F792-2101-1DF1-077D91363C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726002-2819-E723-B383-5AFA562DEE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0B964A-2004-8F6A-4EBA-2F8B98E247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7B05CF-EF07-E6FF-6EFF-ED018D2ABE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1B462F-9343-D9AC-271D-48BA49C918D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64482A-4FA4-F7A9-4412-F7BF970D29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E7DE4-8B64-7013-65F5-5D0DA136E5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pic>
        <p:nvPicPr>
          <p:cNvPr id="11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E8970E24-8010-B62E-C609-346D93F90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23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16213</TotalTime>
  <Words>1586</Words>
  <Application>Microsoft Office PowerPoint</Application>
  <PresentationFormat>Affichage à l'écran (4:3)</PresentationFormat>
  <Paragraphs>330</Paragraphs>
  <Slides>56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56</vt:i4>
      </vt:variant>
    </vt:vector>
  </HeadingPairs>
  <TitlesOfParts>
    <vt:vector size="76" baseType="lpstr">
      <vt:lpstr>Dosis ExtraBold</vt:lpstr>
      <vt:lpstr>Aptos</vt:lpstr>
      <vt:lpstr>Microsoft Uighur</vt:lpstr>
      <vt:lpstr>Dosis SemiBold</vt:lpstr>
      <vt:lpstr>Modern Love</vt:lpstr>
      <vt:lpstr>Dosis</vt:lpstr>
      <vt:lpstr>Wingdings</vt:lpstr>
      <vt:lpstr>Calibri Light</vt:lpstr>
      <vt:lpstr>Arial</vt:lpstr>
      <vt:lpstr>Dosis Medium</vt:lpstr>
      <vt:lpstr>Calibri</vt:lpstr>
      <vt:lpstr>Thème Office</vt:lpstr>
      <vt:lpstr>01- نشاط اعتيادي</vt:lpstr>
      <vt:lpstr>03- استماع وتحدث</vt:lpstr>
      <vt:lpstr>04- قراءة/ كتابة</vt:lpstr>
      <vt:lpstr>05- اختتام الحصة</vt:lpstr>
      <vt:lpstr>00_Env-Enseignant</vt:lpstr>
      <vt:lpstr>1_Thème Office</vt:lpstr>
      <vt:lpstr>1_Env-Enseignant</vt:lpstr>
      <vt:lpstr>2_Thème Office</vt:lpstr>
      <vt:lpstr>Présentation PowerPoint</vt:lpstr>
      <vt:lpstr>Présentation PowerPoint</vt:lpstr>
      <vt:lpstr>تنظيم حصص الأسبوع</vt:lpstr>
      <vt:lpstr>Présentation PowerPoint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نبدأ أولا بالتحقق من إنجازكم الواجبَ المنزلي. نبدأ بكلمة "تعاطف"، من يقرأ جملته؟ </vt:lpstr>
      <vt:lpstr>افتتاح الحصة</vt:lpstr>
      <vt:lpstr>ستتدربون في هذه الحصة على قراءة فقرة بدقة وسرعة. نتذكر أولا قواعد الطلاقة.</vt:lpstr>
      <vt:lpstr>سأقرأ. تابعوا معي.</vt:lpstr>
      <vt:lpstr>نمر لتحدي الطلاقة. سأسحب 5 أسماء.</vt:lpstr>
      <vt:lpstr>أنادي على التلميذ الأول: ..........................................................</vt:lpstr>
      <vt:lpstr>الفائزون بنجمة الطلاقة هم ........................................................................... </vt:lpstr>
      <vt:lpstr> استماع وتحدث</vt:lpstr>
      <vt:lpstr>نمر إلى حصة الاستماع والتحدث، ستتدربون على إنتاج حكاية جديدة تشبه حكاية "سر الصداقة".</vt:lpstr>
      <vt:lpstr> هذه  مشاهد جديدة معبرة عن مقاطع البداية و الوسط والنهاية. لاحظوها جيدا. </vt:lpstr>
      <vt:lpstr>سأستعين بالمشهد الأول وأنتج مقطع البداية. ستفعلون مثلي بالنسبة للمشهدين الآخرين.</vt:lpstr>
      <vt:lpstr>أحدد الشخصيات على المشهد.</vt:lpstr>
      <vt:lpstr>أحدد الزمان والمكان.</vt:lpstr>
      <vt:lpstr>أحدد الأحداث.</vt:lpstr>
      <vt:lpstr>أنتج الآن المقطع المناسب للبداية يضم الزمان والمكان والشخصيات والأحداث.</vt:lpstr>
      <vt:lpstr>الآن في ثنائيات حاولوا على دفاتر القسم إنتاج مقطع يتضمن أحداث الوسط انطلاقا من المشهد الثاني.</vt:lpstr>
      <vt:lpstr>من يقدم لنا مقطع الوسط الذي أنتجه؟</vt:lpstr>
      <vt:lpstr>أحسنتم هذا مقترح مقطع لوسط الحكاية. من يقرأ؟</vt:lpstr>
      <vt:lpstr>في ثنائيات حاولوا على الدفاتر إنتاج مقطع يتضمن أحداث النهاية انطلاقا من المشهد الثالث.</vt:lpstr>
      <vt:lpstr>من يقدم لنا مقطع النهاية الذي أنتجه؟ ما رأيكم؟</vt:lpstr>
      <vt:lpstr>أحسنتم هذا مقترح لنهاية الحكاية. من يقرأ؟</vt:lpstr>
      <vt:lpstr>حصلنا على حكاية جديدة. من يقرأ؟</vt:lpstr>
      <vt:lpstr>من يعيد حكايته الجديدة؟ تلميذ آخر؟ ...</vt:lpstr>
      <vt:lpstr>هذا لغز. استمعوا. ما الكلمة التي معناها "شعور بالحزن والندم"؟</vt:lpstr>
      <vt:lpstr>ما الكلمة التي معناها: الإحساس بمشاعر الآخرين وتفهمها؟</vt:lpstr>
      <vt:lpstr>قراءة</vt:lpstr>
      <vt:lpstr>سننطلق في حصة القراءة. ستتدربون على قراءة النص قراءة معبرة وتجيبون عن أسئلة الفهم.</vt:lpstr>
      <vt:lpstr>من يذكرنا بشخصيات النص؟</vt:lpstr>
      <vt:lpstr>خذوا كراساتكم على ص 23. تابعوا معي، سأقرأ النص؛ ارفعوا اليد في كل مرة أذكر شخصية من شخصيات الحكاية. </vt:lpstr>
      <vt:lpstr>من يقرأ الفقرة الأولى؟ من يواصل القراءة؟  تابع (ي) ... </vt:lpstr>
      <vt:lpstr>الآن نتدرب على إستراتيجية الكلمات المفاتيح لاستخراج معلومات من النص.</vt:lpstr>
      <vt:lpstr>من يذكر بخطوات هذه الاستراتيجية؟</vt:lpstr>
      <vt:lpstr>من يقرأ خطوات توظيف إستراتيجية الكلمات المفاتيح لاستخراج معلومات من النص؟</vt:lpstr>
      <vt:lpstr>خذوا الكراسات ص 24. من يقرأ التعليمة الأولى ضمن "أوظف إستراتيجية الفهم"؟</vt:lpstr>
      <vt:lpstr>نحدد جماعيا السؤال الذي تجيب عنه الجملة الأولى. من يقرأ هذه الجملة؟ على ماذا تدل العبارة التي تحتها خط؟</vt:lpstr>
      <vt:lpstr>(في ملعب ترابي) تدل على مكان. من يستعمل أداة استفهام ويطرح السؤال المناسب؟</vt:lpstr>
      <vt:lpstr>أبدأ بأداة الاستفهام، ولا أنسى رسم علامة الاستفهام آخر الجملة. ثم أتحقق من أن الجملة تجيب عن السؤال.</vt:lpstr>
      <vt:lpstr>اكتبوا بشكل فردي الأسئلة المناسبة عن الجمل الثلاث المتبقية. سأمر بين الصفوف.</vt:lpstr>
      <vt:lpstr>نصحح جماعيا. نبدأ بالجملة الأولى. سأعين من يتقاسم إجابته موضحا كيف فعل ذلك؟  </vt:lpstr>
      <vt:lpstr>صححوا على كراساتكم.</vt:lpstr>
      <vt:lpstr>الآن، من يقرأ التعليمة رقم 2؟</vt:lpstr>
      <vt:lpstr>بشكل فردي اقرؤا كل سؤال ثم اتبعوا خطوات الإستراتيجية للإجابة بجمل تامة. سأمر بين الصفوف.</vt:lpstr>
      <vt:lpstr>نصحح. سأعين من يقرأ السؤال؟ من يجيب؟ ما المقطع الذي يثبت ذلك في النص؟</vt:lpstr>
      <vt:lpstr>اختتام الحصة</vt:lpstr>
      <vt:lpstr>ما أهم العناصر التي تعلمتموها خلال حصة اليوم؟</vt:lpstr>
      <vt:lpstr>واجب منزلي، عودوا إلى النص ثم استخرجوا المطلوب في الجدول. ضعوا علامة أمامه.</vt:lpstr>
      <vt:lpstr>فرغنا من حصة اللغة العربية.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138</cp:revision>
  <dcterms:created xsi:type="dcterms:W3CDTF">2023-09-20T21:35:22Z</dcterms:created>
  <dcterms:modified xsi:type="dcterms:W3CDTF">2025-11-02T17:15:34Z</dcterms:modified>
</cp:coreProperties>
</file>