
<file path=[Content_Types].xml><?xml version="1.0" encoding="utf-8"?>
<Types xmlns="http://schemas.openxmlformats.org/package/2006/content-types">
  <Default Extension="bin" ContentType="image/unknown"/>
  <Default Extension="fntdata" ContentType="application/x-fontdata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4.xml" ContentType="application/vnd.openxmlformats-officedocument.theme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theme/theme5.xml" ContentType="application/vnd.openxmlformats-officedocument.theme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theme/theme6.xml" ContentType="application/vnd.openxmlformats-officedocument.theme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theme/theme7.xml" ContentType="application/vnd.openxmlformats-officedocument.theme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slideLayouts/slideLayout124.xml" ContentType="application/vnd.openxmlformats-officedocument.presentationml.slideLayout+xml"/>
  <Override PartName="/ppt/slideLayouts/slideLayout125.xml" ContentType="application/vnd.openxmlformats-officedocument.presentationml.slideLayout+xml"/>
  <Override PartName="/ppt/slideLayouts/slideLayout126.xml" ContentType="application/vnd.openxmlformats-officedocument.presentationml.slideLayout+xml"/>
  <Override PartName="/ppt/slideLayouts/slideLayout127.xml" ContentType="application/vnd.openxmlformats-officedocument.presentationml.slideLayout+xml"/>
  <Override PartName="/ppt/slideLayouts/slideLayout128.xml" ContentType="application/vnd.openxmlformats-officedocument.presentationml.slideLayout+xml"/>
  <Override PartName="/ppt/slideLayouts/slideLayout129.xml" ContentType="application/vnd.openxmlformats-officedocument.presentationml.slideLayout+xml"/>
  <Override PartName="/ppt/slideLayouts/slideLayout130.xml" ContentType="application/vnd.openxmlformats-officedocument.presentationml.slideLayout+xml"/>
  <Override PartName="/ppt/slideLayouts/slideLayout131.xml" ContentType="application/vnd.openxmlformats-officedocument.presentationml.slideLayout+xml"/>
  <Override PartName="/ppt/slideLayouts/slideLayout132.xml" ContentType="application/vnd.openxmlformats-officedocument.presentationml.slideLayout+xml"/>
  <Override PartName="/ppt/slideLayouts/slideLayout133.xml" ContentType="application/vnd.openxmlformats-officedocument.presentationml.slideLayout+xml"/>
  <Override PartName="/ppt/slideLayouts/slideLayout134.xml" ContentType="application/vnd.openxmlformats-officedocument.presentationml.slideLayout+xml"/>
  <Override PartName="/ppt/slideLayouts/slideLayout135.xml" ContentType="application/vnd.openxmlformats-officedocument.presentationml.slideLayout+xml"/>
  <Override PartName="/ppt/slideLayouts/slideLayout136.xml" ContentType="application/vnd.openxmlformats-officedocument.presentationml.slideLayout+xml"/>
  <Override PartName="/ppt/slideLayouts/slideLayout137.xml" ContentType="application/vnd.openxmlformats-officedocument.presentationml.slideLayout+xml"/>
  <Override PartName="/ppt/slideLayouts/slideLayout138.xml" ContentType="application/vnd.openxmlformats-officedocument.presentationml.slideLayout+xml"/>
  <Override PartName="/ppt/slideLayouts/slideLayout139.xml" ContentType="application/vnd.openxmlformats-officedocument.presentationml.slideLayout+xml"/>
  <Override PartName="/ppt/slideLayouts/slideLayout140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60" r:id="rId1"/>
    <p:sldMasterId id="2147483741" r:id="rId2"/>
    <p:sldMasterId id="2147483672" r:id="rId3"/>
    <p:sldMasterId id="2147483695" r:id="rId4"/>
    <p:sldMasterId id="2147483718" r:id="rId5"/>
    <p:sldMasterId id="2147483752" r:id="rId6"/>
    <p:sldMasterId id="2147483776" r:id="rId7"/>
    <p:sldMasterId id="2147483791" r:id="rId8"/>
  </p:sldMasterIdLst>
  <p:notesMasterIdLst>
    <p:notesMasterId r:id="rId64"/>
  </p:notesMasterIdLst>
  <p:sldIdLst>
    <p:sldId id="2147482724" r:id="rId9"/>
    <p:sldId id="2147482471" r:id="rId10"/>
    <p:sldId id="2147482473" r:id="rId11"/>
    <p:sldId id="2147482693" r:id="rId12"/>
    <p:sldId id="2134806141" r:id="rId13"/>
    <p:sldId id="2147482705" r:id="rId14"/>
    <p:sldId id="2134806601" r:id="rId15"/>
    <p:sldId id="2134806939" r:id="rId16"/>
    <p:sldId id="2147482691" r:id="rId17"/>
    <p:sldId id="2134806773" r:id="rId18"/>
    <p:sldId id="2134806588" r:id="rId19"/>
    <p:sldId id="2147482725" r:id="rId20"/>
    <p:sldId id="2147482726" r:id="rId21"/>
    <p:sldId id="2147482727" r:id="rId22"/>
    <p:sldId id="2147482728" r:id="rId23"/>
    <p:sldId id="2147482729" r:id="rId24"/>
    <p:sldId id="2147482730" r:id="rId25"/>
    <p:sldId id="2147482731" r:id="rId26"/>
    <p:sldId id="2147482704" r:id="rId27"/>
    <p:sldId id="2134806690" r:id="rId28"/>
    <p:sldId id="2147482732" r:id="rId29"/>
    <p:sldId id="2147482707" r:id="rId30"/>
    <p:sldId id="2147482733" r:id="rId31"/>
    <p:sldId id="2147482720" r:id="rId32"/>
    <p:sldId id="2147482734" r:id="rId33"/>
    <p:sldId id="2147482735" r:id="rId34"/>
    <p:sldId id="2147482736" r:id="rId35"/>
    <p:sldId id="2147482739" r:id="rId36"/>
    <p:sldId id="2147482737" r:id="rId37"/>
    <p:sldId id="2147482738" r:id="rId38"/>
    <p:sldId id="2147482740" r:id="rId39"/>
    <p:sldId id="2147482664" r:id="rId40"/>
    <p:sldId id="2147482493" r:id="rId41"/>
    <p:sldId id="2147482742" r:id="rId42"/>
    <p:sldId id="2147482476" r:id="rId43"/>
    <p:sldId id="2134806689" r:id="rId44"/>
    <p:sldId id="2147482753" r:id="rId45"/>
    <p:sldId id="2147482513" r:id="rId46"/>
    <p:sldId id="2147482755" r:id="rId47"/>
    <p:sldId id="2147482756" r:id="rId48"/>
    <p:sldId id="2147482757" r:id="rId49"/>
    <p:sldId id="2147482743" r:id="rId50"/>
    <p:sldId id="2147482748" r:id="rId51"/>
    <p:sldId id="2147482749" r:id="rId52"/>
    <p:sldId id="2147482750" r:id="rId53"/>
    <p:sldId id="2147482752" r:id="rId54"/>
    <p:sldId id="2147482744" r:id="rId55"/>
    <p:sldId id="2147482746" r:id="rId56"/>
    <p:sldId id="2147482745" r:id="rId57"/>
    <p:sldId id="2147482516" r:id="rId58"/>
    <p:sldId id="2147482747" r:id="rId59"/>
    <p:sldId id="2147482703" r:id="rId60"/>
    <p:sldId id="2134806870" r:id="rId61"/>
    <p:sldId id="2147482524" r:id="rId62"/>
    <p:sldId id="2134806941" r:id="rId63"/>
  </p:sldIdLst>
  <p:sldSz cx="9144000" cy="6858000" type="screen4x3"/>
  <p:notesSz cx="6858000" cy="9144000"/>
  <p:embeddedFontLst>
    <p:embeddedFont>
      <p:font typeface="Dosis" pitchFamily="2" charset="0"/>
      <p:regular r:id="rId65"/>
      <p:bold r:id="rId66"/>
    </p:embeddedFont>
    <p:embeddedFont>
      <p:font typeface="Dosis ExtraBold" pitchFamily="2" charset="0"/>
      <p:bold r:id="rId67"/>
    </p:embeddedFont>
    <p:embeddedFont>
      <p:font typeface="Dosis Medium" pitchFamily="2" charset="0"/>
      <p:regular r:id="rId68"/>
    </p:embeddedFont>
    <p:embeddedFont>
      <p:font typeface="Dosis SemiBold" pitchFamily="2" charset="0"/>
      <p:bold r:id="rId69"/>
    </p:embeddedFont>
    <p:embeddedFont>
      <p:font typeface="Microsoft Uighur" panose="02000000000000000000" pitchFamily="2" charset="-78"/>
      <p:regular r:id="rId70"/>
      <p:bold r:id="rId71"/>
    </p:embeddedFont>
    <p:embeddedFont>
      <p:font typeface="Modern Love" panose="04090805081005020601" pitchFamily="82" charset="0"/>
      <p:regular r:id="rId72"/>
    </p:embeddedFont>
  </p:embeddedFont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97B2"/>
    <a:srgbClr val="FFFFFF"/>
    <a:srgbClr val="106585"/>
    <a:srgbClr val="FCFDFD"/>
    <a:srgbClr val="F6F6F6"/>
    <a:srgbClr val="F9FCFC"/>
    <a:srgbClr val="498BA2"/>
    <a:srgbClr val="257390"/>
    <a:srgbClr val="D6E9EA"/>
    <a:srgbClr val="7617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yle moyen 2 - Accentuation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Aucun style, grille du tableau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2638" autoAdjust="0"/>
    <p:restoredTop sz="94660"/>
  </p:normalViewPr>
  <p:slideViewPr>
    <p:cSldViewPr snapToGrid="0">
      <p:cViewPr varScale="1">
        <p:scale>
          <a:sx n="75" d="100"/>
          <a:sy n="75" d="100"/>
        </p:scale>
        <p:origin x="1138" y="30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18.xml"/><Relationship Id="rId21" Type="http://schemas.openxmlformats.org/officeDocument/2006/relationships/slide" Target="slides/slide13.xml"/><Relationship Id="rId42" Type="http://schemas.openxmlformats.org/officeDocument/2006/relationships/slide" Target="slides/slide34.xml"/><Relationship Id="rId47" Type="http://schemas.openxmlformats.org/officeDocument/2006/relationships/slide" Target="slides/slide39.xml"/><Relationship Id="rId63" Type="http://schemas.openxmlformats.org/officeDocument/2006/relationships/slide" Target="slides/slide55.xml"/><Relationship Id="rId68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9" Type="http://schemas.openxmlformats.org/officeDocument/2006/relationships/slide" Target="slides/slide21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slide" Target="slides/slide32.xml"/><Relationship Id="rId45" Type="http://schemas.openxmlformats.org/officeDocument/2006/relationships/slide" Target="slides/slide37.xml"/><Relationship Id="rId53" Type="http://schemas.openxmlformats.org/officeDocument/2006/relationships/slide" Target="slides/slide45.xml"/><Relationship Id="rId58" Type="http://schemas.openxmlformats.org/officeDocument/2006/relationships/slide" Target="slides/slide50.xml"/><Relationship Id="rId66" Type="http://schemas.openxmlformats.org/officeDocument/2006/relationships/font" Target="fonts/font2.fntdata"/><Relationship Id="rId74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3.xml"/><Relationship Id="rId19" Type="http://schemas.openxmlformats.org/officeDocument/2006/relationships/slide" Target="slides/slide1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slide" Target="slides/slide35.xml"/><Relationship Id="rId48" Type="http://schemas.openxmlformats.org/officeDocument/2006/relationships/slide" Target="slides/slide40.xml"/><Relationship Id="rId56" Type="http://schemas.openxmlformats.org/officeDocument/2006/relationships/slide" Target="slides/slide48.xml"/><Relationship Id="rId64" Type="http://schemas.openxmlformats.org/officeDocument/2006/relationships/notesMaster" Target="notesMasters/notesMaster1.xml"/><Relationship Id="rId69" Type="http://schemas.openxmlformats.org/officeDocument/2006/relationships/font" Target="fonts/font5.fntdata"/><Relationship Id="rId8" Type="http://schemas.openxmlformats.org/officeDocument/2006/relationships/slideMaster" Target="slideMasters/slideMaster8.xml"/><Relationship Id="rId51" Type="http://schemas.openxmlformats.org/officeDocument/2006/relationships/slide" Target="slides/slide43.xml"/><Relationship Id="rId72" Type="http://schemas.openxmlformats.org/officeDocument/2006/relationships/font" Target="fonts/font8.fntdata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Relationship Id="rId46" Type="http://schemas.openxmlformats.org/officeDocument/2006/relationships/slide" Target="slides/slide38.xml"/><Relationship Id="rId59" Type="http://schemas.openxmlformats.org/officeDocument/2006/relationships/slide" Target="slides/slide51.xml"/><Relationship Id="rId67" Type="http://schemas.openxmlformats.org/officeDocument/2006/relationships/font" Target="fonts/font3.fntdata"/><Relationship Id="rId20" Type="http://schemas.openxmlformats.org/officeDocument/2006/relationships/slide" Target="slides/slide12.xml"/><Relationship Id="rId41" Type="http://schemas.openxmlformats.org/officeDocument/2006/relationships/slide" Target="slides/slide33.xml"/><Relationship Id="rId54" Type="http://schemas.openxmlformats.org/officeDocument/2006/relationships/slide" Target="slides/slide46.xml"/><Relationship Id="rId62" Type="http://schemas.openxmlformats.org/officeDocument/2006/relationships/slide" Target="slides/slide54.xml"/><Relationship Id="rId70" Type="http://schemas.openxmlformats.org/officeDocument/2006/relationships/font" Target="fonts/font6.fntdata"/><Relationship Id="rId75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49" Type="http://schemas.openxmlformats.org/officeDocument/2006/relationships/slide" Target="slides/slide41.xml"/><Relationship Id="rId57" Type="http://schemas.openxmlformats.org/officeDocument/2006/relationships/slide" Target="slides/slide49.xml"/><Relationship Id="rId10" Type="http://schemas.openxmlformats.org/officeDocument/2006/relationships/slide" Target="slides/slide2.xml"/><Relationship Id="rId31" Type="http://schemas.openxmlformats.org/officeDocument/2006/relationships/slide" Target="slides/slide23.xml"/><Relationship Id="rId44" Type="http://schemas.openxmlformats.org/officeDocument/2006/relationships/slide" Target="slides/slide36.xml"/><Relationship Id="rId52" Type="http://schemas.openxmlformats.org/officeDocument/2006/relationships/slide" Target="slides/slide44.xml"/><Relationship Id="rId60" Type="http://schemas.openxmlformats.org/officeDocument/2006/relationships/slide" Target="slides/slide52.xml"/><Relationship Id="rId65" Type="http://schemas.openxmlformats.org/officeDocument/2006/relationships/font" Target="fonts/font1.fntdata"/><Relationship Id="rId73" Type="http://schemas.openxmlformats.org/officeDocument/2006/relationships/presProps" Target="pres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39" Type="http://schemas.openxmlformats.org/officeDocument/2006/relationships/slide" Target="slides/slide31.xml"/><Relationship Id="rId34" Type="http://schemas.openxmlformats.org/officeDocument/2006/relationships/slide" Target="slides/slide26.xml"/><Relationship Id="rId50" Type="http://schemas.openxmlformats.org/officeDocument/2006/relationships/slide" Target="slides/slide42.xml"/><Relationship Id="rId55" Type="http://schemas.openxmlformats.org/officeDocument/2006/relationships/slide" Target="slides/slide47.xml"/><Relationship Id="rId76" Type="http://schemas.openxmlformats.org/officeDocument/2006/relationships/tableStyles" Target="tableStyles.xml"/><Relationship Id="rId7" Type="http://schemas.openxmlformats.org/officeDocument/2006/relationships/slideMaster" Target="slideMasters/slideMaster7.xml"/><Relationship Id="rId71" Type="http://schemas.openxmlformats.org/officeDocument/2006/relationships/font" Target="fonts/font7.fntdata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09.571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1 1,'4'0,"1"0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3T12:58:31.783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6248 624 24534,'-2'25'0,"-5"-1"0,-5 1 0,-5-1 0,-5 0 0,-4 0 0,-5 0 0,-4-1 0,-6 0 0,-3 0 0,-6-1 0,-3 1 0,-5-2 0,-4 0 0,-4 0 0,-4-1 0,-4-1 0,-4 0 0,-4 0 0,-3-2 0,-3 0 0,-4 0 0,-3-2 0,-2 0 0,-4-1 0,-2-1 0,-3-1 0,-2 0 0,-3-1 0,-1-1 0,-2-2 0,-2 0 0,-2 0 0,0-2 0,-2-1 0,-1-1 0,0 0 0,-1-2 0,-1 0 0,0-2 0,1 0 0,-1-2 0,1 0 0,1-2 0,0 0 0,1-1 0,1-1 0,2-2 0,1 0 0,2 0 0,2-2 0,1-1 0,3-1 0,2 0 0,3-1 0,2-1 0,3-1 0,4 0 0,2-2 0,3 0 0,4 0 0,4-2 0,3 0 0,4 0 0,4-1 0,4-1 0,4 0 0,4 0 0,4-2 0,5 1 0,4-1 0,5 0 0,5 0 0,4-1 0,4 0 0,6 0 0,4 0 0,5-1 0,5 1 0,4-1 0,6 1 0,4-1 0,5 1 0,5 0 0,4 0 0,6 0 0,4 0 0,4 1 0,5 0 0,5 0 0,4 0 0,5 1 0,4 1 0,4 0 0,4 0 0,4 1 0,4 0 0,4 1 0,3 1 0,4 0 0,4 1 0,3 1 0,2 1 0,4 0 0,3 1 0,2 1 0,3 0 0,2 2 0,3 0 0,1 1 0,2 1 0,2 1 0,1 1 0,2 1 0,1 1 0,1 0 0,0 2 0,1 1 0,1 0 0,-1 2 0,1 0 0,0 2 0,-1 0 0,-1 1 0,0 2 0,-1 0 0,-2 1 0,0 1 0,-2 1 0,-2 1 0,-2 1 0,-1 1 0,-3 0 0,-2 2 0,-3 0 0,-2 1 0,-4 1 0,-2 0 0,-3 1 0,-4 1 0,-3 1 0,-3 0 0,-4 1 0,-4 1 0,-4 0 0,-4 1 0,-4 0 0,-4 0 0,-5 1 0,-3 1 0,-6 0 0,-3 0 0,-6 0 0,-4 1 0,-5 0 0,-4 0 0,-5 0 0,-5 0 0,-5 1 0,-5-1 0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12.473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80 75,'4'0,"1"-4,3-1,1-3,3-1,2 2,-1-3,-2-2,0 0,-1 6,-7 4,-7 7,-7 5,-5 2,0 2,-1 2,2 3,1-2,1-1,1-2,-3 0,-1-3,1 5,3-4,8-9,5-7,5-4,2-4,3-4,4-3,3 2,2 0,1 3,2 3,-8 5,-10 2,-9 3,-5 4,-3 6,-1 6,-2-1,3 2,2 1,0-1,1 3,2-5,3-5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</inkml:traceFormat>
        <inkml:channelProperties>
          <inkml:channelProperty channel="X" name="resolution" value="1000" units="1/cm"/>
          <inkml:channelProperty channel="Y" name="resolution" value="1000" units="1/cm"/>
        </inkml:channelProperties>
      </inkml:inkSource>
      <inkml:timestamp xml:id="ts0" timeString="2025-07-29T10:37:27.882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24 281,'0'0,"0"-3,4 9,1 12,-1 17,0 7,-1 7,2 7,1 5,-1 0,-1 1,-1 0,-2-1,0-9,-1-9,0-7,3-7,2-1,3-5,1-2,-1-2,-3-7,-1-17,-2-16,-5-11,-2-8,-4-8,0 0,1 4,2 7,2 1,2 3,1 4,1 3,0 2,1 1,-1 1,0 1,-3-8,-2-2,0-4,2 0,0 3,1 3,1 2,1 3,0 1,0 1,0 0,1-3,-5 2,-1 1,0 2,2-1,-4 0,1 7,0 10,2 9,1 12,2 6,0 3,1 1,0-8,4-7,1-9,0-13,3-5,0-3,-2-3,-1-1,-2 7,-1 9,-2 14,0 9,0 5,0 3,0 1,-1-1,1 0,0-8,4-15,1-11,-1-9,4 0,-1-5,0-2,-2-1,-2 0,2 5,1 10,-1 10,-1 13,-1 8,-2 5,-4 1,-2 0,0 0,-3-5,3-5,4-11,0-8,6-8,1-7,0-6,-1-4,2 3,0 2,-1 2,2 3,-1 10,0 9,-3 12,-1 7,-2 5,0 2,-1-1,0 0,-1-9,1-11,-4-6,-1-7,0-6,-2-2,-1-4,1-4,-1 3,-4 0,8 5,16 7,9 13,6 6,1 1,-4 2,-2-1,-1-3,0-3,-5-11,-4-7,-4-7,-4-3,-2-2,-2-1,-4 3,-6 6,0-2,-3 1,-3 4,1 0,0 2,-6 3,-2 10,2 8,2 3,3 2,1-2,3 1,3 2,4 1,2 6,2 2,5-4,1-12,5-8,-1-9,-1-6,-2-5,-2-3,-5-2,-7 3,-6 5,-3 5,-4 4,3 7,3 7,6 6,3 5,3 6,2 2,5-3,5-5,6-7,3-4,3-5,5-2,-2-9,-5-7,-9 0,-7-2,-7 2,-7 3,-6 5,-3 2,-2 7,3 10,4 6,9 1,9-3,7-4,7-5,0-10,4-5,-1-5,-4-4,-8 1,-10 3,-8 4,-6 4,0 6,2 10,4 7,7 1,8-3,4-12,6-6,2-7,-6-2,-5-3,-7 2,-7 2,-3 7,2 11,1 8,6 1,4-9,8-7,3-6,-1-7,-6-1,-8 1,-7 4,-2 6,0 11,3 7,6 2,11-10,4-10,0-9,-7-2,-7 1,-8 3,-5 2,-6 7,3 10,2 8,9 0,8-2,9-5,5-3,4-4,-1-10,-5-7,-7-5,-10 0,-7 3,-6 1,-4 2,-3 4,4 6,0 4,4 5,4 10,8 4,8 0,7-5,5-4,4-5,2-3,-3-10,-5-7,-5-6,-8 1,-8 3,-3 0,-4 4,0-1,-1 1,-2 3,-2 3,2 6,0 3,3 4,3 5,4 8,3 3,5-1,10-6,7-5,4-5,1-10,-2-10,-6-5,-5-4,-9 2,-4 1,-6 3,-5 4,-4 9,0 8,0 3,3 4,3 8,5 4,5-3,8-4,6-5,5-5,3-10,2-6,-4-4,-4-5,-5-1,-8-3,-8-1,-7 4,-5 4,1 10,-1 4,3 8,4 5,4 5,6-1,4 5,6-2,4-4,4-4,-1-8,-3-8,-4-7,-3-5,-3-4,-6-2,-6 3,-1-2,-3 2,0 8,0 7,1 7,3 8,3 5,2 4,3 3,4-2,6-6,5-3,4-6,-1-5,-4-8,-3-6,-8-1,-8 3,-6 3,-2 7,2 7,3 7,3 9,6 0,7-2,6-6,1-7,-2-10,-3-7,-7-2,-7 1,-3 7,-1 11,6 5,7 0,6-5,10-7,0-8,-2-6,-9 1,-5-3,-8 2,-6 4,-2 8,2 7,2 8,6 1,3-5,2-8,1-7,-5-4,-6 2,-5 1,-1 6,2 8,7 2,3 3,7 1,5-3,1-5,-1-9,-3-6,-7-2,-6 2,-7 2,-2 7,3 8,6 2,4 0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7:39.634"/>
    </inkml:context>
    <inkml:brush xml:id="br0">
      <inkml:brushProperty name="width" value="0.05" units="cm"/>
      <inkml:brushProperty name="height" value="0.3" units="cm"/>
      <inkml:brushProperty name="color" value="#FFFFFF"/>
      <inkml:brushProperty name="ignorePressure" value="1"/>
      <inkml:brushProperty name="inkEffects" value="pencil"/>
    </inkml:brush>
  </inkml:definitions>
  <inkml:trace contextRef="#ctx0" brushRef="#br0">46 92 0,'14'-34'0,"22"36"0,-64-25 0,41-10 0,-43 52 0,1-42 0,39 58 0,-41-15 0,67-18 0,-27 33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07-29T10:38:08.950"/>
    </inkml:context>
    <inkml:brush xml:id="br0">
      <inkml:brushProperty name="width" value="0.05" units="cm"/>
      <inkml:brushProperty name="height" value="0.05" units="cm"/>
      <inkml:brushProperty name="color" value="#FFFFFF"/>
    </inkml:brush>
  </inkml:definitions>
  <inkml:trace contextRef="#ctx0" brushRef="#br0">108 104 24575,'4'-1'0,"0"-1"0,-1 0 0,1 0 0,0-1 0,0 1 0,-1-1 0,0 1 0,1-1 0,-1 0 0,0-1 0,0 1 0,-1 0 0,1-1 0,-1 1 0,4-8 0,-6 10 0,1 0 0,-1 0 0,0 0 0,1 0 0,-1 0 0,0 0 0,0 0 0,0 0 0,0 0 0,0 1 0,0-1 0,0 0 0,0 0 0,0 0 0,0 0 0,-1 0 0,1 0 0,0 0 0,-1 0 0,1 0 0,0 0 0,-1 1 0,1-1 0,-1 0 0,1 0 0,-1 1 0,0-1 0,1 0 0,-2 0 0,0-1 0,-1 1 0,1 0 0,0-1 0,-1 1 0,0 0 0,1 0 0,-1 0 0,1 1 0,-1-1 0,-4 0 0,3 1 0,-1-1 0,1 1 0,-1 0 0,1 0 0,0 0 0,-1 1 0,1-1 0,0 1 0,-1 0 0,1 1 0,0-1 0,0 1 0,-7 3 0,10-4 0,0-1 0,1 1 0,-1 0 0,0-1 0,1 1 0,-1 0 0,0 0 0,1-1 0,-1 1 0,1 0 0,-1 0 0,1 0 0,-1 0 0,1 0 0,0 0 0,-1 0 0,1 0 0,0 0 0,0 0 0,0 0 0,0 0 0,0 0 0,0 0 0,0 0 0,0 0 0,1 1 0,-1 0 0,1-1 0,0 1 0,0-1 0,0 0 0,0 0 0,1 1 0,-1-1 0,0 0 0,1 0 0,-1 0 0,0 0 0,1 0 0,-1-1 0,3 2 0,3 1 0,1 0 0,-1-1 0,1 0 0,0 0 0,9 1 0,25-5 0,-54 2 0,0-1 0,-1 0 0,1-1 0,0-1 0,-23-7 0,36 7 0,-1 3 0,0 0 0,1-1 0,-1 1 0,0 0 0,0 0 0,0 0 0,1 0 0,-1-1 0,0 1 0,0 0 0,0 0 0,0-1 0,1 1 0,-1 0 0,0 0 0,0 0 0,0-1 0,0 1 0,0 0 0,0 0 0,0-1 0,0 1 0,0 0 0,0 0 0,0-1 0,0 1 0,0 0 0,0-1 0,0 1 0,0 0 0,0 0 0,0-1 0,0 1 0,0 0 0,0 0 0,0 0 0,-1-1 0,1 1 0,0 0 0,0 0 0,0-1 0,0 1 0,-1 0 0,1 0 0,0 0 0,0 0 0,0-1 0,-1 1 0,1 0 0,0 0 0,0 0 0,-1 0 0,1 0 0,0 0 0,0 0 0,-1 0 0,1 0 0,0-1 0,0 1 0,-1 0 0,1 0 0,-1 1 0,-66-52 0,92 57 0,22 6 0,-46-11 0,1 0 0,0-1 0,-1 1 0,1 0 0,-1 0 0,1 0 0,-1 0 0,1 0 0,-1 1 0,0-1 0,1 0 0,-1 1 0,0-1 0,0 1 0,0-1 0,0 1 0,0-1 0,-1 1 0,1 0 0,0-1 0,-1 1 0,1 3 0,0-4-5,-1 1 0,0-1 0,0 1 0,1-1-1,-1 0 1,1 1 0,-1-1 0,1 0 0,0 0 0,-1 1-1,1-1 1,0 0 0,0 0 0,0 0 0,0 0 0,0 0 0,0 0-1,0 0 1,0 0 0,0 0 0,1-1 0,-1 1 0,0 0-1,1-1 1,-1 1 0,0-1 0,1 1 0,-1-1 0,0 0-1,1 0 1,2 1 0,9 3-1195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3T12:57:34.359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5189 889 24575,'-13'-177'0,"-1"-1"0,14 157 0,0 1 0,-2 0 0,-1 0 0,0 0 0,-1 0 0,-1 0 0,-1 1 0,-1 0 0,-1 0 0,0 1 0,-2 0 0,0 0 0,-1 1 0,0 0 0,-24-25 0,-17-15 0,33 35 0,0 0 0,-32-25 0,43 41 0,0 0 0,-1 0 0,0 1 0,0 0 0,-1 1 0,0 0 0,1 0 0,-1 1 0,0 0 0,-15-2 0,-27 1 0,0 2 0,-62 5 0,10 1 0,49-5 0,12 0 0,1 1 0,-1 2 0,1 2 0,-73 17 0,44-4 0,-114 11 0,161-25 0,-31 4 0,-207 17 0,210-21 0,-101 20 0,-1 0 0,-134-19 0,152-6 0,86-1 0,-65-11 0,65 7 0,-23-5 0,39 6 0,-64-5 0,28 12 0,38 0 0,1-1 0,0-1 0,-47-9 0,64 7 0,0 0 0,0 0 0,-1 2 0,1 0 0,-1 0 0,1 1 0,-1 1 0,1 1 0,0 0 0,-1 0 0,1 2 0,0-1 0,0 2 0,1 0 0,-15 8 0,-7 4 0,-1-2 0,0-2 0,0-1 0,-1-2 0,-1-1 0,0-2 0,0-2 0,-45 1 0,47-5 0,-12-1 0,-81 11 0,3 12 0,-71 10 0,112-26 0,-123-7 0,86-2 0,-228 2 0,347-1 0,0 1 0,0 0 0,0 0 0,0 0 0,0 0 0,1 1 0,-1-1 0,0 1 0,0-1 0,0 1 0,1 0 0,-1 0 0,0 1 0,1-1 0,-1 0 0,1 1 0,-1 0 0,1-1 0,0 1 0,0 0 0,0 0 0,0 0 0,0 1 0,0-1 0,0 0 0,1 1 0,-1-1 0,1 1 0,0-1 0,0 1 0,0 0 0,0 0 0,0-1 0,0 1 0,1 0 0,-1 0 0,1 0 0,0 3 0,-3 22 0,2 46 0,2-47 0,-1-1 0,-6 33 0,-6 51 0,11-81 0,-2 0 0,-1-1 0,-1 1 0,-18 53 0,18-66 0,0-1 0,1 1 0,1 0 0,1 0 0,-2 25 0,4-4 0,5 48 0,-3-76 0,0 0 0,0 0 0,1-1 0,0 1 0,0 0 0,1-1 0,0 0 0,1 0 0,-1 0 0,2 0 0,-1-1 0,1 0 0,0 0 0,1-1 0,13 12 0,-3-5 0,1-1 0,0 0 0,1-1 0,0-2 0,34 14 0,-30-17 0,-1-1 0,1-1 0,0-1 0,0-1 0,1-1 0,44-4 0,-39 1 0,1 2 0,-1 0 0,49 9 0,-37-3 0,0-1 0,83-3 0,3 1 0,-61 9 0,2 0 0,53 2 0,-67-7 0,56 1 0,252-9 0,-337 0 0,-1-2 0,34-7 0,-31 5 0,46-4 0,200 9 0,-126 1 0,-112 1 0,57 10 0,-54-6 0,42 2 0,558-7 0,-307-3 0,-207 4 0,138-5 0,-159-10 0,24-1 0,17-1 0,-75 5 0,46-15 0,-84 17 0,1 1 0,50-5 0,22 0 0,-67 6 0,54-2 0,-84 9 0,0-1 0,0-1 0,1 1 0,-1-1 0,0 0 0,0-1 0,0 1 0,0-2 0,0 1 0,0-1 0,8-4 0,6-3-195,1 0 0,-1 1 0,1 2 0,1 0 0,-1 1 0,38-4 0,-39 6-6631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3T12:57:48.940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1 444 24575,'0'-14'0,"0"-1"0,0 0 0,2 0 0,0 0 0,1 1 0,0-1 0,1 1 0,1-1 0,0 2 0,1-1 0,11-19 0,-11 19 0,0 1 0,-1-1 0,0 0 0,-1 0 0,0-1 0,1-16 0,-2 14 0,1-1 0,0 1 0,13-32 0,-9 31-1365,-2 1-5461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3T12:58:02.026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159 339 24575,'-2'1'0,"0"-1"0,1 1 0,-1-1 0,0 1 0,1 0 0,-1 0 0,1 0 0,-1-1 0,1 2 0,-1-1 0,1 0 0,0 0 0,-1 0 0,1 1 0,0-1 0,0 0 0,0 1 0,0-1 0,0 1 0,0-1 0,1 1 0,-1 0 0,0 2 0,-14 42 0,14-42 0,-55 153 0,32-89 0,18-54 0,1 1 0,0 0 0,1 0 0,0 1 0,-2 21 0,5-14 0,1 1 0,0-1 0,2 0 0,8 40 0,-6-49 0,0 1 0,1-1 0,1 0 0,0 0 0,1 0 0,0-1 0,1 0 0,13 15 0,-9-13 0,1-1 0,1-1 0,0 0 0,1 0 0,21 13 0,85 41 0,-86-49 0,-21-11 0,0 0 0,1 0 0,0-1 0,0-1 0,0-1 0,27 5 0,6-2 0,6 1 0,62 1 0,326-10 0,-404-1 0,0-2 0,68-16 0,-61 11 0,59-6 0,-71 12 0,0-2 0,0-1 0,0-1 0,-1-2 0,33-13 0,-42 14 0,0 2 0,41-6 0,-38 8 0,49-15 0,-31 5 0,0 3 0,1 1 0,90-7 0,138 12 0,-174 6 0,-52-3 0,0-3 0,68-15 0,-78 12 0,0 1 0,0 2 0,1 1 0,73 3 0,-90 5 0,0 1 0,-1 1 0,1 0 0,36 18 0,-29-12 0,41 12 0,131 48 0,-191-68 0,0 1 0,0-1 0,-1 1 0,0 1 0,0 0 0,0 0 0,-1 0 0,0 1 0,12 15 0,17 14 0,-30-31 0,0-1 0,1 0 0,-1-1 0,1 0 0,0 0 0,0 0 0,0-1 0,1 0 0,-1-1 0,0 1 0,1-1 0,13 0 0,29 5 0,3 7 0,1-3 0,0-3 0,83 2 0,-103-9 0,36 0 0,129-17 0,-147 10 0,1 3 0,56 2 0,-65 3 0,0-2 0,-1-1 0,86-18 0,-79 7 0,6-1 0,57-22 0,-37 14 0,-13 6 0,-32 7 0,0 1 0,0 2 0,1 1 0,37 0 0,134 6 0,-82 1 0,291-2 0,-397-1 0,-1 0 0,1-1 0,-1-1 0,0 0 0,0-1 0,0 0 0,0-1 0,17-10 0,-11 5 0,0-2 0,-1 0 0,-1-1 0,29-26 0,-32 23 0,-1 0 0,0-1 0,-1 0 0,-1-1 0,17-35 0,38-103 0,-60 136 0,54-116 0,-59 129 0,0 0 0,0 0 0,0 0 0,-1 0 0,1 0 0,-2 0 0,1-1 0,-2-11 0,-11-58 0,6 50 0,1 8 0,-2 0 0,0 0 0,-1 1 0,-1 0 0,-1 1 0,0-1 0,-2 2 0,-20-25 0,24 32 0,0 2 0,-1-1 0,0 1 0,0 1 0,-19-12 0,-6-3 0,-57-40 0,82 55 0,0 1 0,0 0 0,-1 0 0,1 1 0,-1 1 0,0-1 0,0 1 0,-19-2 0,14 2 0,0-1 0,0 0 0,-18-7 0,6 1 0,0 1 0,-1 1 0,-1 2 0,-40-5 0,48 8 0,-68-5 0,-172 5 0,127 6 0,84-4 0,11 0 0,-1 2 0,-70 10 0,-51 6 0,10-2 0,22-3 0,-4 2 0,38-3 0,58-8 0,-45 9 0,32-1 0,-86 23 0,106-27 0,0-1 0,-1-2 0,1-1 0,-1-1 0,-59-5 0,23 1 0,-567 1 0,605 3 0,-53 9 0,51-5 0,-46 1 0,-277-7 0,329-2 0,0 0 0,-30-7 0,28 4 0,-47-4 0,13 9 0,14 0 0,0-3 0,-57-8 0,-35-16 0,46 6 0,0 5 0,-1 3 0,-157 0 0,101 12 0,-110 4 0,128 10 0,-46 1 0,113-16 0,-56 2 0,105 2 0,1-1 0,-1 2 0,0 0 0,1 1 0,-22 8 0,-136 58 0,168-68 0,0 1 0,1-1 0,-1 0 0,1 1 0,-1 0 0,1 0 0,0 1 0,0-1 0,1 1 0,-1 0 0,1 0 0,-5 6 0,0 4 0,0 0 0,-9 26 0,12-27 0,0 0 0,-1-1 0,-1 0 0,-9 14 0,3-13-1365,0-4-5461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5-11-03T12:58:15.267"/>
    </inkml:context>
    <inkml:brush xml:id="br0">
      <inkml:brushProperty name="width" value="0.05" units="cm"/>
      <inkml:brushProperty name="height" value="0.05" units="cm"/>
      <inkml:brushProperty name="color" value="#5B2D90"/>
    </inkml:brush>
  </inkml:definitions>
  <inkml:trace contextRef="#ctx0" brushRef="#br0">4539 235 24575,'0'736'0,"0"-718"0,-2 0 0,0-1 0,0 1 0,-2 0 0,0-1 0,-13 33 0,13-40 0,-1 0 0,0 0 0,0 0 0,-1-1 0,-1 0 0,1 0 0,-1 0 0,-1-1 0,0 0 0,0-1 0,-1 0 0,-10 8 0,-26 12 0,-52 23 0,20-8 0,55-29 0,0-1 0,-38 15 0,-290 74 0,279-87 0,-1-3 0,-145 3 0,147-16 0,32 0 0,0 2 0,0 1 0,1 2 0,-75 15 0,71-8 0,-1-2 0,0-1 0,0-3 0,-79-1 0,-168-29 0,32 1 0,-24-1 0,37 1 0,109 23 0,-150 16 0,-101-1 0,356-16 0,0-2 0,-53-14 0,52 11 0,0 1 0,-35-3 0,48 9 0,0-1 0,-1-1 0,2-1 0,-1 0 0,0-1 0,1-1 0,0-1 0,0 0 0,1-2 0,0 1 0,1-2 0,-1 0 0,2-1 0,0-1 0,0 0 0,-12-14 0,-142-144 0,137 144 0,-7-8 0,28 22 0,1 0 0,1-1 0,0-1 0,0 0 0,1 1 0,1-2 0,1 1 0,0-1 0,1 0 0,0 0 0,1 0 0,1-1 0,0 1 0,1-1 0,1 1 0,1-1 0,0 1 0,1-1 0,0 1 0,1 0 0,1 0 0,0 0 0,12-26 0,1 5 0,-5 10 0,0 1 0,25-37 0,-27 47 0,12-15 0,-1 0 0,30-63 0,-38 70 0,0 1 0,2 0 0,0 1 0,2 1 0,0 1 0,21-19 0,13-16 0,-29 29 0,1 0 0,1 2 0,1 1 0,54-37 0,-71 55 0,-1 1 0,1-1 0,1 1 0,-1 1 0,0 0 0,1 0 0,-1 0 0,16 0 0,75 4 0,-47 1 0,-11-3 0,11 0 0,1 3 0,61 10 0,-55-5 0,-1-3 0,117-6 0,-67-1 0,665 2 0,-742 2 0,54 9 0,12 1 0,0-11 0,127-17 0,13 9 0,-50 3 0,-64-7 0,33-2 0,40 0 0,51-1 0,-147 13 0,84 4 0,-154 0 0,1 2 0,36 10 0,-49-8 0,0 0 0,-1 1 0,-1 0 0,1 1 0,-1 1 0,-1 1 0,19 15 0,-31-22 3,1 0 0,-1 1 0,0-1 0,0 0-1,-1 1 1,1 0 0,-1-1 0,0 1 0,0 0-1,-1 0 1,1 0 0,-1 1 0,0-1 0,-1 0-1,1 0 1,-1 1 0,-1 8 0,7 33-1419,-2-30-5410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7DCA217-871D-4D7F-8D59-C83A4C9C5EB2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fr-FR"/>
          </a:p>
        </p:txBody>
      </p:sp>
      <p:sp>
        <p:nvSpPr>
          <p:cNvPr id="5" name="Espace réservé des not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023364E-F43C-462A-A32F-C389FF427F4A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4691745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6.png"/></Relationships>
</file>

<file path=ppt/slideLayouts/_rels/slideLayout10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6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6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Master" Target="../slideMasters/slideMaster7.xml"/></Relationships>
</file>

<file path=ppt/slideLayouts/_rels/slideLayout10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7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7.xml"/></Relationships>
</file>

<file path=ppt/slideLayouts/_rels/slideLayout1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1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2.xml"/></Relationships>
</file>

<file path=ppt/slideLayouts/_rels/slideLayout1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Relationship Id="rId4" Type="http://schemas.openxmlformats.org/officeDocument/2006/relationships/image" Target="../media/image6.png"/></Relationships>
</file>

<file path=ppt/slideLayouts/_rels/slideLayout1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png"/><Relationship Id="rId3" Type="http://schemas.microsoft.com/office/2007/relationships/hdphoto" Target="../media/hdphoto1.wdp"/><Relationship Id="rId7" Type="http://schemas.openxmlformats.org/officeDocument/2006/relationships/image" Target="../media/image15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8.xml"/><Relationship Id="rId6" Type="http://schemas.microsoft.com/office/2007/relationships/hdphoto" Target="../media/hdphoto4.wdp"/><Relationship Id="rId5" Type="http://schemas.openxmlformats.org/officeDocument/2006/relationships/image" Target="../media/image14.png"/><Relationship Id="rId4" Type="http://schemas.openxmlformats.org/officeDocument/2006/relationships/image" Target="../media/image8.png"/><Relationship Id="rId9" Type="http://schemas.microsoft.com/office/2007/relationships/hdphoto" Target="../media/hdphoto5.wdp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6.png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6.png"/></Relationships>
</file>

<file path=ppt/slideLayouts/_rels/slideLayout5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4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Relationship Id="rId4" Type="http://schemas.openxmlformats.org/officeDocument/2006/relationships/image" Target="../media/image6.png"/></Relationships>
</file>

<file path=ppt/slideLayouts/_rels/slideLayout8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microsoft.com/office/2007/relationships/hdphoto" Target="../media/hdphoto1.wdp"/><Relationship Id="rId7" Type="http://schemas.openxmlformats.org/officeDocument/2006/relationships/image" Target="../media/image10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5.xml"/><Relationship Id="rId6" Type="http://schemas.microsoft.com/office/2007/relationships/hdphoto" Target="../media/hdphoto2.wdp"/><Relationship Id="rId5" Type="http://schemas.openxmlformats.org/officeDocument/2006/relationships/image" Target="../media/image9.png"/><Relationship Id="rId4" Type="http://schemas.openxmlformats.org/officeDocument/2006/relationships/image" Target="../media/image8.png"/><Relationship Id="rId9" Type="http://schemas.microsoft.com/office/2007/relationships/hdphoto" Target="../media/hdphoto3.wdp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/>
              <a:t>Modifiez le style des sous-titres du masque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71774587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06557739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2742323"/>
      </p:ext>
    </p:extLst>
  </p:cSld>
  <p:clrMapOvr>
    <a:masterClrMapping/>
  </p:clrMapOvr>
  <p:transition spd="slow">
    <p:fade/>
  </p:transition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6383848"/>
      </p:ext>
    </p:extLst>
  </p:cSld>
  <p:clrMapOvr>
    <a:masterClrMapping/>
  </p:clrMapOvr>
  <p:transition spd="slow">
    <p:fade/>
  </p:transition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44872789"/>
      </p:ext>
    </p:extLst>
  </p:cSld>
  <p:clrMapOvr>
    <a:masterClrMapping/>
  </p:clrMapOvr>
  <p:transition spd="slow">
    <p:fade/>
  </p:transition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67241874"/>
      </p:ext>
    </p:extLst>
  </p:cSld>
  <p:clrMapOvr>
    <a:masterClrMapping/>
  </p:clrMapOvr>
  <p:transition spd="slow">
    <p:fade/>
  </p:transition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309635710"/>
      </p:ext>
    </p:extLst>
  </p:cSld>
  <p:clrMapOvr>
    <a:masterClrMapping/>
  </p:clrMapOvr>
  <p:transition spd="slow">
    <p:fade/>
  </p:transition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 algn="r" rtl="1">
              <a:defRPr lang="fr-MA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19134533"/>
      </p:ext>
    </p:extLst>
  </p:cSld>
  <p:clrMapOvr>
    <a:masterClrMapping/>
  </p:clrMapOvr>
  <p:transition spd="slow">
    <p:fade/>
  </p:transition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0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20889553"/>
      </p:ext>
    </p:extLst>
  </p:cSld>
  <p:clrMapOvr>
    <a:masterClrMapping/>
  </p:clrMapOvr>
  <p:transition spd="slow">
    <p:fade/>
  </p:transition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re et contenu lib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1C52B976-EFAE-42E7-29AC-478BA2E1BD5D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1692000" y="1693586"/>
            <a:ext cx="5760000" cy="324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82470799"/>
      </p:ext>
    </p:extLst>
  </p:cSld>
  <p:clrMapOvr>
    <a:masterClrMapping/>
  </p:clrMapOvr>
  <p:transition spd="slow">
    <p:fade/>
  </p:transition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re et contenu libre sans forme arrière">
    <p:bg>
      <p:bgPr>
        <a:blipFill dpi="0" rotWithShape="1">
          <a:blip r:embed="rId2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615686-FD6D-D9AF-A708-1A5B6B3571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950012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sz="40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5" name="Espace réservé du texte 29">
            <a:extLst>
              <a:ext uri="{FF2B5EF4-FFF2-40B4-BE49-F238E27FC236}">
                <a16:creationId xmlns:a16="http://schemas.microsoft.com/office/drawing/2014/main" id="{875F7547-AE65-F045-895D-8058BAE96BF9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771647" y="2348166"/>
            <a:ext cx="5600701" cy="2676585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85444522"/>
      </p:ext>
    </p:extLst>
  </p:cSld>
  <p:clrMapOvr>
    <a:masterClrMapping/>
  </p:clrMapOvr>
  <p:transition spd="slow">
    <p:fade/>
  </p:transition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</p:spTree>
    <p:extLst>
      <p:ext uri="{BB962C8B-B14F-4D97-AF65-F5344CB8AC3E}">
        <p14:creationId xmlns:p14="http://schemas.microsoft.com/office/powerpoint/2010/main" val="2993546809"/>
      </p:ext>
    </p:extLst>
  </p:cSld>
  <p:clrMapOvr>
    <a:masterClrMapping/>
  </p:clrMapOvr>
  <p:transition spd="slow"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816331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حصة اليوم</a:t>
            </a:r>
          </a:p>
        </p:txBody>
      </p:sp>
      <p:sp>
        <p:nvSpPr>
          <p:cNvPr id="51" name="Rectangle : coins arrondis 50">
            <a:extLst>
              <a:ext uri="{FF2B5EF4-FFF2-40B4-BE49-F238E27FC236}">
                <a16:creationId xmlns:a16="http://schemas.microsoft.com/office/drawing/2014/main" id="{29DAEA41-5D00-ED34-D554-A529177F4182}"/>
              </a:ext>
            </a:extLst>
          </p:cNvPr>
          <p:cNvSpPr/>
          <p:nvPr userDrawn="1"/>
        </p:nvSpPr>
        <p:spPr>
          <a:xfrm>
            <a:off x="1006252" y="1523878"/>
            <a:ext cx="7131497" cy="900000"/>
          </a:xfrm>
          <a:prstGeom prst="roundRect">
            <a:avLst>
              <a:gd name="adj" fmla="val 50000"/>
            </a:avLst>
          </a:prstGeom>
          <a:solidFill>
            <a:srgbClr val="B5EEF2"/>
          </a:solidFill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3" name="Espace réservé pour une image  52">
            <a:extLst>
              <a:ext uri="{FF2B5EF4-FFF2-40B4-BE49-F238E27FC236}">
                <a16:creationId xmlns:a16="http://schemas.microsoft.com/office/drawing/2014/main" id="{811D769F-9534-D48A-505E-F22FF98BB4F8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7345749" y="1577878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56" name="Espace réservé du texte 29">
            <a:extLst>
              <a:ext uri="{FF2B5EF4-FFF2-40B4-BE49-F238E27FC236}">
                <a16:creationId xmlns:a16="http://schemas.microsoft.com/office/drawing/2014/main" id="{33AE7A0F-BFA5-923E-41DE-E0CB8B1CF646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376039" y="1523878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58" name="Image 57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9AB06E90-B23B-155F-6B3F-49C06FBECA8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1288289"/>
            <a:ext cx="2234716" cy="360000"/>
          </a:xfrm>
          <a:prstGeom prst="rect">
            <a:avLst/>
          </a:prstGeom>
        </p:spPr>
      </p:pic>
      <p:sp>
        <p:nvSpPr>
          <p:cNvPr id="59" name="Rectangle 58">
            <a:extLst>
              <a:ext uri="{FF2B5EF4-FFF2-40B4-BE49-F238E27FC236}">
                <a16:creationId xmlns:a16="http://schemas.microsoft.com/office/drawing/2014/main" id="{22662878-670D-4431-C83A-4C800DE81E79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1288289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01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النشاط الاعتيادي</a:t>
            </a:r>
          </a:p>
        </p:txBody>
      </p:sp>
      <p:sp>
        <p:nvSpPr>
          <p:cNvPr id="67" name="Rectangle : coins arrondis 66">
            <a:extLst>
              <a:ext uri="{FF2B5EF4-FFF2-40B4-BE49-F238E27FC236}">
                <a16:creationId xmlns:a16="http://schemas.microsoft.com/office/drawing/2014/main" id="{E167E433-320B-2546-9D52-C395FCA750E1}"/>
              </a:ext>
            </a:extLst>
          </p:cNvPr>
          <p:cNvSpPr/>
          <p:nvPr userDrawn="1"/>
        </p:nvSpPr>
        <p:spPr>
          <a:xfrm>
            <a:off x="1006252" y="2853619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8" name="Espace réservé pour une image  52">
            <a:extLst>
              <a:ext uri="{FF2B5EF4-FFF2-40B4-BE49-F238E27FC236}">
                <a16:creationId xmlns:a16="http://schemas.microsoft.com/office/drawing/2014/main" id="{F0B98AD8-84F5-043C-2955-B0BA40A1426D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345749" y="2907619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69" name="Espace réservé du texte 29">
            <a:extLst>
              <a:ext uri="{FF2B5EF4-FFF2-40B4-BE49-F238E27FC236}">
                <a16:creationId xmlns:a16="http://schemas.microsoft.com/office/drawing/2014/main" id="{AC10C698-6C83-20D2-F92B-A3155E47AAF7}"/>
              </a:ext>
            </a:extLst>
          </p:cNvPr>
          <p:cNvSpPr>
            <a:spLocks noGrp="1"/>
          </p:cNvSpPr>
          <p:nvPr>
            <p:ph type="body" sz="quarter" idx="17"/>
          </p:nvPr>
        </p:nvSpPr>
        <p:spPr>
          <a:xfrm>
            <a:off x="1376039" y="2853619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70" name="Image 6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62318FFC-403A-B3A7-7424-E3A03ACA88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2618030"/>
            <a:ext cx="2234716" cy="360000"/>
          </a:xfrm>
          <a:prstGeom prst="rect">
            <a:avLst/>
          </a:prstGeom>
        </p:spPr>
      </p:pic>
      <p:sp>
        <p:nvSpPr>
          <p:cNvPr id="71" name="Rectangle 70">
            <a:extLst>
              <a:ext uri="{FF2B5EF4-FFF2-40B4-BE49-F238E27FC236}">
                <a16:creationId xmlns:a16="http://schemas.microsoft.com/office/drawing/2014/main" id="{9237A4E0-D5C4-0422-6D15-31DB08B93CC3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2618030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02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معجم</a:t>
            </a:r>
          </a:p>
        </p:txBody>
      </p:sp>
      <p:sp>
        <p:nvSpPr>
          <p:cNvPr id="82" name="Rectangle : coins arrondis 81">
            <a:extLst>
              <a:ext uri="{FF2B5EF4-FFF2-40B4-BE49-F238E27FC236}">
                <a16:creationId xmlns:a16="http://schemas.microsoft.com/office/drawing/2014/main" id="{30D8AE50-417D-45B7-9122-F3958F0C4C71}"/>
              </a:ext>
            </a:extLst>
          </p:cNvPr>
          <p:cNvSpPr/>
          <p:nvPr userDrawn="1"/>
        </p:nvSpPr>
        <p:spPr>
          <a:xfrm>
            <a:off x="1006252" y="4183360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3" name="Espace réservé pour une image  52">
            <a:extLst>
              <a:ext uri="{FF2B5EF4-FFF2-40B4-BE49-F238E27FC236}">
                <a16:creationId xmlns:a16="http://schemas.microsoft.com/office/drawing/2014/main" id="{7C35F609-A4E7-22C1-7015-E75100C5AE06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7345749" y="4237360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4" name="Espace réservé du texte 29">
            <a:extLst>
              <a:ext uri="{FF2B5EF4-FFF2-40B4-BE49-F238E27FC236}">
                <a16:creationId xmlns:a16="http://schemas.microsoft.com/office/drawing/2014/main" id="{803D4A87-566A-9735-A2B9-04DD3B1646D7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1376039" y="4183360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85" name="Image 84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29673C02-277D-EE04-8BD0-FF1AD646907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3947771"/>
            <a:ext cx="2234716" cy="360000"/>
          </a:xfrm>
          <a:prstGeom prst="rect">
            <a:avLst/>
          </a:prstGeom>
        </p:spPr>
      </p:pic>
      <p:sp>
        <p:nvSpPr>
          <p:cNvPr id="86" name="Rectangle 85">
            <a:extLst>
              <a:ext uri="{FF2B5EF4-FFF2-40B4-BE49-F238E27FC236}">
                <a16:creationId xmlns:a16="http://schemas.microsoft.com/office/drawing/2014/main" id="{1AD1ECCD-64D7-5EF6-049C-A9EDBD4562C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3947771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03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استماع وتحدث</a:t>
            </a:r>
          </a:p>
        </p:txBody>
      </p:sp>
      <p:sp>
        <p:nvSpPr>
          <p:cNvPr id="87" name="Rectangle : coins arrondis 86">
            <a:extLst>
              <a:ext uri="{FF2B5EF4-FFF2-40B4-BE49-F238E27FC236}">
                <a16:creationId xmlns:a16="http://schemas.microsoft.com/office/drawing/2014/main" id="{13ADE3E3-FEE4-7D18-5E4F-161698C8298E}"/>
              </a:ext>
            </a:extLst>
          </p:cNvPr>
          <p:cNvSpPr/>
          <p:nvPr userDrawn="1"/>
        </p:nvSpPr>
        <p:spPr>
          <a:xfrm>
            <a:off x="1006252" y="5513101"/>
            <a:ext cx="7131497" cy="900000"/>
          </a:xfrm>
          <a:prstGeom prst="roundRect">
            <a:avLst>
              <a:gd name="adj" fmla="val 50000"/>
            </a:avLst>
          </a:prstGeom>
          <a:noFill/>
          <a:ln w="76200">
            <a:solidFill>
              <a:srgbClr val="94E4EA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8" name="Espace réservé pour une image  52">
            <a:extLst>
              <a:ext uri="{FF2B5EF4-FFF2-40B4-BE49-F238E27FC236}">
                <a16:creationId xmlns:a16="http://schemas.microsoft.com/office/drawing/2014/main" id="{5002C4B3-577C-EDF2-EEF3-BB3F299EEF1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7345749" y="5567101"/>
            <a:ext cx="792000" cy="792000"/>
          </a:xfrm>
          <a:prstGeom prst="ellipse">
            <a:avLst/>
          </a:prstGeom>
          <a:solidFill>
            <a:schemeClr val="bg1"/>
          </a:solidFill>
          <a:ln w="76200">
            <a:solidFill>
              <a:srgbClr val="94E4EA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89" name="Espace réservé du texte 29">
            <a:extLst>
              <a:ext uri="{FF2B5EF4-FFF2-40B4-BE49-F238E27FC236}">
                <a16:creationId xmlns:a16="http://schemas.microsoft.com/office/drawing/2014/main" id="{84AB51F3-94E9-C64F-E0A7-077D11123466}"/>
              </a:ext>
            </a:extLst>
          </p:cNvPr>
          <p:cNvSpPr>
            <a:spLocks noGrp="1"/>
          </p:cNvSpPr>
          <p:nvPr>
            <p:ph type="body" sz="quarter" idx="21"/>
          </p:nvPr>
        </p:nvSpPr>
        <p:spPr>
          <a:xfrm>
            <a:off x="1376039" y="5513101"/>
            <a:ext cx="5681708" cy="9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4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2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1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pic>
        <p:nvPicPr>
          <p:cNvPr id="90" name="Image 89" descr="Une image contenant capture d’écran, Rectangle&#10;&#10;Le contenu généré par l’IA peut être incorrect.">
            <a:extLst>
              <a:ext uri="{FF2B5EF4-FFF2-40B4-BE49-F238E27FC236}">
                <a16:creationId xmlns:a16="http://schemas.microsoft.com/office/drawing/2014/main" id="{0BB64257-1A94-AB80-9832-CB0DF63AC80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3032" y="5277512"/>
            <a:ext cx="2234716" cy="360000"/>
          </a:xfrm>
          <a:prstGeom prst="rect">
            <a:avLst/>
          </a:prstGeom>
        </p:spPr>
      </p:pic>
      <p:sp>
        <p:nvSpPr>
          <p:cNvPr id="91" name="Rectangle 90">
            <a:extLst>
              <a:ext uri="{FF2B5EF4-FFF2-40B4-BE49-F238E27FC236}">
                <a16:creationId xmlns:a16="http://schemas.microsoft.com/office/drawing/2014/main" id="{AB053F21-2486-E623-00E1-630B455CA52D}"/>
              </a:ext>
            </a:extLst>
          </p:cNvPr>
          <p:cNvSpPr>
            <a:spLocks noChangeAspect="1"/>
          </p:cNvSpPr>
          <p:nvPr userDrawn="1"/>
        </p:nvSpPr>
        <p:spPr>
          <a:xfrm>
            <a:off x="4823032" y="5277512"/>
            <a:ext cx="2234716" cy="360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- </a:t>
            </a:r>
            <a:r>
              <a: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04</a:t>
            </a: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قراءة/ كتابة</a:t>
            </a:r>
          </a:p>
        </p:txBody>
      </p:sp>
      <p:sp>
        <p:nvSpPr>
          <p:cNvPr id="93" name="ZoneTexte 92">
            <a:extLst>
              <a:ext uri="{FF2B5EF4-FFF2-40B4-BE49-F238E27FC236}">
                <a16:creationId xmlns:a16="http://schemas.microsoft.com/office/drawing/2014/main" id="{142297B5-6FBA-BC26-6A95-65899F08D5CE}"/>
              </a:ext>
            </a:extLst>
          </p:cNvPr>
          <p:cNvSpPr txBox="1"/>
          <p:nvPr userDrawn="1"/>
        </p:nvSpPr>
        <p:spPr>
          <a:xfrm>
            <a:off x="2286000" y="3273186"/>
            <a:ext cx="457200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قراءة/ كتابة</a:t>
            </a:r>
          </a:p>
        </p:txBody>
      </p:sp>
    </p:spTree>
    <p:extLst>
      <p:ext uri="{BB962C8B-B14F-4D97-AF65-F5344CB8AC3E}">
        <p14:creationId xmlns:p14="http://schemas.microsoft.com/office/powerpoint/2010/main" val="2195034953"/>
      </p:ext>
    </p:extLst>
  </p:cSld>
  <p:clrMapOvr>
    <a:masterClrMapping/>
  </p:clrMapOvr>
  <p:transition spd="slow">
    <p:fade/>
  </p:transition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499220" y="1489630"/>
            <a:ext cx="3780000" cy="198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الأسبوع</a:t>
            </a: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19610" y="1345630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4079344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935344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690960" y="1484528"/>
            <a:ext cx="3780000" cy="198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31610" y="1340528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4074242"/>
            <a:ext cx="3780000" cy="180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930242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3761567-A86E-8135-81C0-CED87D942C54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499220" y="149424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39EA05E9-C0CF-B205-9E7E-8B816F7B2043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4079344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7782BBF-59ED-E546-3B38-B34A7198A467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4074242"/>
            <a:ext cx="3780000" cy="180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F31F0DA6-235C-D84C-A077-7A122B020A9A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933764"/>
            <a:ext cx="3780000" cy="198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pour une image  33">
            <a:extLst>
              <a:ext uri="{FF2B5EF4-FFF2-40B4-BE49-F238E27FC236}">
                <a16:creationId xmlns:a16="http://schemas.microsoft.com/office/drawing/2014/main" id="{E9E8A424-C49F-EA75-7E06-53BC7826807A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43772" y="910326"/>
            <a:ext cx="720000" cy="720000"/>
          </a:xfrm>
          <a:prstGeom prst="ellipse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538992960"/>
      </p:ext>
    </p:extLst>
  </p:cSld>
  <p:clrMapOvr>
    <a:masterClrMapping/>
  </p:clrMapOvr>
  <p:transition spd="slow">
    <p:fade/>
  </p:transition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هيكلة حصص الأسبوع التربوي الأول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الثاني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الرابع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السادس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الأول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solidFill>
            <a:schemeClr val="bg1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الثالث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اليوم الخامس</a:t>
              </a:r>
              <a:endParaRPr kumimoji="0" lang="fr-MA" sz="1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25056885-FA64-D09B-26FE-85CF4F679FB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93778A39-AF25-ED00-5098-369F58C4D746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1394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40ABE254-A8C6-779E-D670-312AF958BE41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67179967-8610-1723-242E-1E4CD5284653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78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49FF31D-572A-E6E6-F61A-D9F1DF02E85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9E65A8EB-C2EA-4B63-1C78-5F7E7A10761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4735350" y="3250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87485845"/>
      </p:ext>
    </p:extLst>
  </p:cSld>
  <p:clrMapOvr>
    <a:masterClrMapping/>
  </p:clrMapOvr>
  <p:transition spd="slow">
    <p:fade/>
  </p:transition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2ADEA47-53F7-0AF0-3372-8233D45817B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0990D1D-7C73-EE33-8D5B-6391F064BCAB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17C0A59E-DC27-E4F2-BC37-CE6B27DC4D5E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E9D0546D-8442-4A6F-F0D1-77FAF613F2E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CB811CDB-4C95-517D-D592-BCC10856CA2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0F179832-ADCB-6435-7E3C-B36F156DA0EE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01949944"/>
      </p:ext>
    </p:extLst>
  </p:cSld>
  <p:clrMapOvr>
    <a:masterClrMapping/>
  </p:clrMapOvr>
  <p:transition spd="slow">
    <p:fade/>
  </p:transition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A34270BF-566C-8548-6695-5672B306BB4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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F8C17C2-62D1-261B-0BE2-6F7839D218F4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1596194A-BC5F-19D0-0F1C-F6CFBDF3FFF0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3" name="Espace réservé du texte 29">
            <a:extLst>
              <a:ext uri="{FF2B5EF4-FFF2-40B4-BE49-F238E27FC236}">
                <a16:creationId xmlns:a16="http://schemas.microsoft.com/office/drawing/2014/main" id="{34C5ECAB-EDC5-9A06-999D-04F572C3387B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4" name="Espace réservé du texte 29">
            <a:extLst>
              <a:ext uri="{FF2B5EF4-FFF2-40B4-BE49-F238E27FC236}">
                <a16:creationId xmlns:a16="http://schemas.microsoft.com/office/drawing/2014/main" id="{99EB5DB0-28F2-A2FD-2E29-86534A50C8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5" name="Espace réservé du texte 29">
            <a:extLst>
              <a:ext uri="{FF2B5EF4-FFF2-40B4-BE49-F238E27FC236}">
                <a16:creationId xmlns:a16="http://schemas.microsoft.com/office/drawing/2014/main" id="{0B82F83A-7D6E-997A-6DFD-98486DA5B40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3718946"/>
      </p:ext>
    </p:extLst>
  </p:cSld>
  <p:clrMapOvr>
    <a:masterClrMapping/>
  </p:clrMapOvr>
  <p:transition spd="slow">
    <p:fade/>
  </p:transition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B3E04AEF-3D7B-CC0B-3E3B-A996165D6465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000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28580070-8848-A3B0-7630-F76B09ACF70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000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C4EAC4BD-29C1-3422-DCEA-C45FE014EB7B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000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74D66651-4E8C-0C81-2EBA-9F6CD1A3F626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535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8126728D-C7ED-6A6E-E6ED-BBFAD53EF986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535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28E6E001-28B8-A0DE-47D1-643F130017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535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87524061"/>
      </p:ext>
    </p:extLst>
  </p:cSld>
  <p:clrMapOvr>
    <a:masterClrMapping/>
  </p:clrMapOvr>
  <p:transition spd="slow">
    <p:fade/>
  </p:transition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 : coins arrondis 7">
            <a:extLst>
              <a:ext uri="{FF2B5EF4-FFF2-40B4-BE49-F238E27FC236}">
                <a16:creationId xmlns:a16="http://schemas.microsoft.com/office/drawing/2014/main" id="{E361C932-B43D-F861-8BEC-34052DDDEAB6}"/>
              </a:ext>
            </a:extLst>
          </p:cNvPr>
          <p:cNvSpPr/>
          <p:nvPr userDrawn="1"/>
        </p:nvSpPr>
        <p:spPr>
          <a:xfrm>
            <a:off x="543610" y="1507386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Titre 1">
            <a:extLst>
              <a:ext uri="{FF2B5EF4-FFF2-40B4-BE49-F238E27FC236}">
                <a16:creationId xmlns:a16="http://schemas.microsoft.com/office/drawing/2014/main" id="{598AFD82-84B7-B929-78D2-789C3F8CCBA9}"/>
              </a:ext>
            </a:extLst>
          </p:cNvPr>
          <p:cNvSpPr txBox="1">
            <a:spLocks/>
          </p:cNvSpPr>
          <p:nvPr userDrawn="1"/>
        </p:nvSpPr>
        <p:spPr>
          <a:xfrm>
            <a:off x="628650" y="834502"/>
            <a:ext cx="7886700" cy="523782"/>
          </a:xfrm>
          <a:prstGeom prst="rect">
            <a:avLst/>
          </a:prstGeom>
        </p:spPr>
        <p:txBody>
          <a:bodyPr anchor="ctr"/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000" b="1" kern="1200">
                <a:solidFill>
                  <a:srgbClr val="565F88"/>
                </a:solidFill>
                <a:latin typeface="Arial" panose="020B0604020202020204" pitchFamily="34" charset="0"/>
                <a:ea typeface="+mj-ea"/>
                <a:cs typeface="Arial" panose="020B0604020202020204" pitchFamily="34" charset="0"/>
              </a:defRPr>
            </a:lvl1pPr>
          </a:lstStyle>
          <a:p>
            <a:pPr marL="0" marR="0" lvl="0" indent="0" algn="ctr" defTabSz="914400" rtl="1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8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j-ea"/>
                <a:cs typeface="Arial" panose="020B0604020202020204" pitchFamily="34" charset="0"/>
              </a:rPr>
              <a:t>Modifiez le style du titre</a:t>
            </a:r>
            <a:endParaRPr kumimoji="0" lang="fr-MA" sz="2800" b="1" i="0" u="none" strike="noStrike" kern="1200" cap="none" spc="0" normalizeH="0" baseline="0" noProof="0" dirty="0">
              <a:ln>
                <a:noFill/>
              </a:ln>
              <a:solidFill>
                <a:srgbClr val="565F88"/>
              </a:solidFill>
              <a:effectLst/>
              <a:uLnTx/>
              <a:uFillTx/>
              <a:latin typeface="Arial" panose="020B0604020202020204" pitchFamily="34" charset="0"/>
              <a:ea typeface="+mj-ea"/>
              <a:cs typeface="Arial" panose="020B0604020202020204" pitchFamily="34" charset="0"/>
            </a:endParaRPr>
          </a:p>
        </p:txBody>
      </p:sp>
      <p:grpSp>
        <p:nvGrpSpPr>
          <p:cNvPr id="7" name="Groupe 6">
            <a:extLst>
              <a:ext uri="{FF2B5EF4-FFF2-40B4-BE49-F238E27FC236}">
                <a16:creationId xmlns:a16="http://schemas.microsoft.com/office/drawing/2014/main" id="{5398ACC3-FEC4-B214-2200-53D5401C989B}"/>
              </a:ext>
            </a:extLst>
          </p:cNvPr>
          <p:cNvGrpSpPr/>
          <p:nvPr userDrawn="1"/>
        </p:nvGrpSpPr>
        <p:grpSpPr>
          <a:xfrm>
            <a:off x="2664000" y="1363386"/>
            <a:ext cx="1787772" cy="288000"/>
            <a:chOff x="963273" y="2342097"/>
            <a:chExt cx="1787772" cy="288000"/>
          </a:xfrm>
        </p:grpSpPr>
        <p:pic>
          <p:nvPicPr>
            <p:cNvPr id="5" name="Image 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C7970687-46CC-B631-3DE5-C4444E927961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0FF24D4A-CD59-2671-37CD-FDF3D6E8C0F7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01</a:t>
              </a:r>
            </a:p>
          </p:txBody>
        </p:sp>
      </p:grpSp>
      <p:sp>
        <p:nvSpPr>
          <p:cNvPr id="9" name="Rectangle : coins arrondis 8">
            <a:extLst>
              <a:ext uri="{FF2B5EF4-FFF2-40B4-BE49-F238E27FC236}">
                <a16:creationId xmlns:a16="http://schemas.microsoft.com/office/drawing/2014/main" id="{E152EB3D-3F01-995A-D8AD-C9F66F45A737}"/>
              </a:ext>
            </a:extLst>
          </p:cNvPr>
          <p:cNvSpPr/>
          <p:nvPr userDrawn="1"/>
        </p:nvSpPr>
        <p:spPr>
          <a:xfrm>
            <a:off x="543610" y="3209330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0" name="Groupe 9">
            <a:extLst>
              <a:ext uri="{FF2B5EF4-FFF2-40B4-BE49-F238E27FC236}">
                <a16:creationId xmlns:a16="http://schemas.microsoft.com/office/drawing/2014/main" id="{713E2199-C99F-884B-645C-5436BB0FF3E9}"/>
              </a:ext>
            </a:extLst>
          </p:cNvPr>
          <p:cNvGrpSpPr/>
          <p:nvPr userDrawn="1"/>
        </p:nvGrpSpPr>
        <p:grpSpPr>
          <a:xfrm>
            <a:off x="2664000" y="3065330"/>
            <a:ext cx="1787772" cy="288000"/>
            <a:chOff x="963273" y="2342097"/>
            <a:chExt cx="1787772" cy="288000"/>
          </a:xfrm>
        </p:grpSpPr>
        <p:pic>
          <p:nvPicPr>
            <p:cNvPr id="11" name="Image 10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AAB978-56B5-DC6A-35FB-8F99900FAF3D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5A34902E-32B8-A2E2-6693-601E5A6EB349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02</a:t>
              </a:r>
            </a:p>
          </p:txBody>
        </p:sp>
      </p:grpSp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F333A3CC-6303-7D66-3B34-BBDE13D56C0B}"/>
              </a:ext>
            </a:extLst>
          </p:cNvPr>
          <p:cNvSpPr/>
          <p:nvPr userDrawn="1"/>
        </p:nvSpPr>
        <p:spPr>
          <a:xfrm>
            <a:off x="543610" y="4911275"/>
            <a:ext cx="3780000" cy="1440000"/>
          </a:xfrm>
          <a:prstGeom prst="roundRect">
            <a:avLst>
              <a:gd name="adj" fmla="val 8586"/>
            </a:avLst>
          </a:prstGeom>
          <a:solidFill>
            <a:srgbClr val="D5F4F6"/>
          </a:solidFill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1FB446D-CEA1-F233-DA4B-E45ACEF1DEFB}"/>
              </a:ext>
            </a:extLst>
          </p:cNvPr>
          <p:cNvGrpSpPr/>
          <p:nvPr userDrawn="1"/>
        </p:nvGrpSpPr>
        <p:grpSpPr>
          <a:xfrm>
            <a:off x="2664000" y="4767275"/>
            <a:ext cx="1787772" cy="288000"/>
            <a:chOff x="963273" y="2342097"/>
            <a:chExt cx="1787772" cy="288000"/>
          </a:xfrm>
        </p:grpSpPr>
        <p:pic>
          <p:nvPicPr>
            <p:cNvPr id="15" name="Image 14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6A55D38E-F252-69A6-1FCB-40A292CC10E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16" name="Rectangle 15">
              <a:extLst>
                <a:ext uri="{FF2B5EF4-FFF2-40B4-BE49-F238E27FC236}">
                  <a16:creationId xmlns:a16="http://schemas.microsoft.com/office/drawing/2014/main" id="{3C2391DB-0FC3-D897-F5BF-96B792A51AC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03</a:t>
              </a:r>
            </a:p>
          </p:txBody>
        </p:sp>
      </p:grpSp>
      <p:sp>
        <p:nvSpPr>
          <p:cNvPr id="17" name="Rectangle : coins arrondis 16">
            <a:extLst>
              <a:ext uri="{FF2B5EF4-FFF2-40B4-BE49-F238E27FC236}">
                <a16:creationId xmlns:a16="http://schemas.microsoft.com/office/drawing/2014/main" id="{4F4026A5-FF1B-E446-E9A7-AF0055EFE932}"/>
              </a:ext>
            </a:extLst>
          </p:cNvPr>
          <p:cNvSpPr/>
          <p:nvPr userDrawn="1"/>
        </p:nvSpPr>
        <p:spPr>
          <a:xfrm>
            <a:off x="4735350" y="1502284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8" name="Groupe 17">
            <a:extLst>
              <a:ext uri="{FF2B5EF4-FFF2-40B4-BE49-F238E27FC236}">
                <a16:creationId xmlns:a16="http://schemas.microsoft.com/office/drawing/2014/main" id="{8D935484-1F87-FE61-7649-B4F2CD08FDB0}"/>
              </a:ext>
            </a:extLst>
          </p:cNvPr>
          <p:cNvGrpSpPr/>
          <p:nvPr userDrawn="1"/>
        </p:nvGrpSpPr>
        <p:grpSpPr>
          <a:xfrm>
            <a:off x="6876000" y="1358284"/>
            <a:ext cx="1787772" cy="288000"/>
            <a:chOff x="963273" y="2342097"/>
            <a:chExt cx="1787772" cy="288000"/>
          </a:xfrm>
        </p:grpSpPr>
        <p:pic>
          <p:nvPicPr>
            <p:cNvPr id="19" name="Image 18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E9EDA4B9-95AE-1161-6E2B-4D19D4913D4C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0" name="Rectangle 19">
              <a:extLst>
                <a:ext uri="{FF2B5EF4-FFF2-40B4-BE49-F238E27FC236}">
                  <a16:creationId xmlns:a16="http://schemas.microsoft.com/office/drawing/2014/main" id="{AF72566A-0A75-874C-8ADE-90A75565CC25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04</a:t>
              </a:r>
            </a:p>
          </p:txBody>
        </p:sp>
      </p:grpSp>
      <p:sp>
        <p:nvSpPr>
          <p:cNvPr id="21" name="Rectangle : coins arrondis 20">
            <a:extLst>
              <a:ext uri="{FF2B5EF4-FFF2-40B4-BE49-F238E27FC236}">
                <a16:creationId xmlns:a16="http://schemas.microsoft.com/office/drawing/2014/main" id="{383E4ED1-F046-0607-36DC-67B4321F12F9}"/>
              </a:ext>
            </a:extLst>
          </p:cNvPr>
          <p:cNvSpPr/>
          <p:nvPr userDrawn="1"/>
        </p:nvSpPr>
        <p:spPr>
          <a:xfrm>
            <a:off x="4735350" y="3204228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2" name="Groupe 21">
            <a:extLst>
              <a:ext uri="{FF2B5EF4-FFF2-40B4-BE49-F238E27FC236}">
                <a16:creationId xmlns:a16="http://schemas.microsoft.com/office/drawing/2014/main" id="{A7FC7ADA-8971-A681-A7D3-3658BD7AFA5F}"/>
              </a:ext>
            </a:extLst>
          </p:cNvPr>
          <p:cNvGrpSpPr/>
          <p:nvPr userDrawn="1"/>
        </p:nvGrpSpPr>
        <p:grpSpPr>
          <a:xfrm>
            <a:off x="6876000" y="3060228"/>
            <a:ext cx="1787772" cy="288000"/>
            <a:chOff x="963273" y="2342097"/>
            <a:chExt cx="1787772" cy="288000"/>
          </a:xfrm>
        </p:grpSpPr>
        <p:pic>
          <p:nvPicPr>
            <p:cNvPr id="23" name="Image 22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A94CC92C-6185-84DD-6E63-7EB955D78ACA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4" name="Rectangle 23">
              <a:extLst>
                <a:ext uri="{FF2B5EF4-FFF2-40B4-BE49-F238E27FC236}">
                  <a16:creationId xmlns:a16="http://schemas.microsoft.com/office/drawing/2014/main" id="{0C6B3217-D89F-5435-B62C-FA55739EBBB3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05</a:t>
              </a:r>
            </a:p>
          </p:txBody>
        </p:sp>
      </p:grpSp>
      <p:sp>
        <p:nvSpPr>
          <p:cNvPr id="25" name="Rectangle : coins arrondis 24">
            <a:extLst>
              <a:ext uri="{FF2B5EF4-FFF2-40B4-BE49-F238E27FC236}">
                <a16:creationId xmlns:a16="http://schemas.microsoft.com/office/drawing/2014/main" id="{61F8FDD8-3482-4B53-B6D1-4855B1478A92}"/>
              </a:ext>
            </a:extLst>
          </p:cNvPr>
          <p:cNvSpPr/>
          <p:nvPr userDrawn="1"/>
        </p:nvSpPr>
        <p:spPr>
          <a:xfrm>
            <a:off x="4735350" y="4906173"/>
            <a:ext cx="3780000" cy="1440000"/>
          </a:xfrm>
          <a:prstGeom prst="roundRect">
            <a:avLst>
              <a:gd name="adj" fmla="val 8586"/>
            </a:avLst>
          </a:prstGeom>
          <a:noFill/>
          <a:ln>
            <a:solidFill>
              <a:srgbClr val="565F88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26" name="Groupe 25">
            <a:extLst>
              <a:ext uri="{FF2B5EF4-FFF2-40B4-BE49-F238E27FC236}">
                <a16:creationId xmlns:a16="http://schemas.microsoft.com/office/drawing/2014/main" id="{DCB39F1F-AB81-F657-221D-A52EDD8FF5FF}"/>
              </a:ext>
            </a:extLst>
          </p:cNvPr>
          <p:cNvGrpSpPr/>
          <p:nvPr userDrawn="1"/>
        </p:nvGrpSpPr>
        <p:grpSpPr>
          <a:xfrm>
            <a:off x="6876000" y="4762173"/>
            <a:ext cx="1787772" cy="288000"/>
            <a:chOff x="963273" y="2342097"/>
            <a:chExt cx="1787772" cy="288000"/>
          </a:xfrm>
        </p:grpSpPr>
        <p:pic>
          <p:nvPicPr>
            <p:cNvPr id="27" name="Image 26" descr="Une image contenant capture d’écran, Rectangle&#10;&#10;Le contenu généré par l’IA peut être incorrect.">
              <a:extLst>
                <a:ext uri="{FF2B5EF4-FFF2-40B4-BE49-F238E27FC236}">
                  <a16:creationId xmlns:a16="http://schemas.microsoft.com/office/drawing/2014/main" id="{5B73CD80-C8D2-C04E-0C96-2E3276C83DBB}"/>
                </a:ext>
              </a:extLst>
            </p:cNvPr>
            <p:cNvPicPr>
              <a:picLocks noChangeAspect="1"/>
            </p:cNvPicPr>
            <p:nvPr userDrawn="1"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63273" y="2342097"/>
              <a:ext cx="1787772" cy="288000"/>
            </a:xfrm>
            <a:prstGeom prst="rect">
              <a:avLst/>
            </a:prstGeom>
          </p:spPr>
        </p:pic>
        <p:sp>
          <p:nvSpPr>
            <p:cNvPr id="28" name="Rectangle 27">
              <a:extLst>
                <a:ext uri="{FF2B5EF4-FFF2-40B4-BE49-F238E27FC236}">
                  <a16:creationId xmlns:a16="http://schemas.microsoft.com/office/drawing/2014/main" id="{B84EF71E-D215-2C2E-EFAD-6763B5FFDF16}"/>
                </a:ext>
              </a:extLst>
            </p:cNvPr>
            <p:cNvSpPr/>
            <p:nvPr userDrawn="1"/>
          </p:nvSpPr>
          <p:spPr>
            <a:xfrm>
              <a:off x="963273" y="2342097"/>
              <a:ext cx="1787772" cy="288000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565F88"/>
                  </a:solidFill>
                  <a:effectLst/>
                  <a:uLnTx/>
                  <a:uFillTx/>
                  <a:latin typeface="Calibri" panose="020F0502020204030204"/>
                  <a:ea typeface="+mn-ea"/>
                  <a:cs typeface="+mn-cs"/>
                </a:rPr>
                <a:t>Séance 06</a:t>
              </a:r>
            </a:p>
          </p:txBody>
        </p:sp>
      </p:grpSp>
      <p:sp>
        <p:nvSpPr>
          <p:cNvPr id="2" name="Espace réservé du texte 29">
            <a:extLst>
              <a:ext uri="{FF2B5EF4-FFF2-40B4-BE49-F238E27FC236}">
                <a16:creationId xmlns:a16="http://schemas.microsoft.com/office/drawing/2014/main" id="{C7615D05-760F-5459-4F8E-1CF5EDB8AFB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543610" y="151200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0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4" name="Espace réservé du texte 29">
            <a:extLst>
              <a:ext uri="{FF2B5EF4-FFF2-40B4-BE49-F238E27FC236}">
                <a16:creationId xmlns:a16="http://schemas.microsoft.com/office/drawing/2014/main" id="{78400896-B348-E5C1-B9FC-5CB05231097C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543610" y="3209330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29" name="Espace réservé du texte 29">
            <a:extLst>
              <a:ext uri="{FF2B5EF4-FFF2-40B4-BE49-F238E27FC236}">
                <a16:creationId xmlns:a16="http://schemas.microsoft.com/office/drawing/2014/main" id="{D53A59A5-B33B-614B-D743-FB8C0BB85246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543610" y="4911275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1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0" name="Espace réservé du texte 29">
            <a:extLst>
              <a:ext uri="{FF2B5EF4-FFF2-40B4-BE49-F238E27FC236}">
                <a16:creationId xmlns:a16="http://schemas.microsoft.com/office/drawing/2014/main" id="{153E3310-842C-57DB-DE50-3B4B74672F8A}"/>
              </a:ext>
            </a:extLst>
          </p:cNvPr>
          <p:cNvSpPr>
            <a:spLocks noGrp="1"/>
          </p:cNvSpPr>
          <p:nvPr>
            <p:ph type="body" sz="quarter" idx="13"/>
          </p:nvPr>
        </p:nvSpPr>
        <p:spPr>
          <a:xfrm>
            <a:off x="4738960" y="3204228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1" name="Espace réservé du texte 29">
            <a:extLst>
              <a:ext uri="{FF2B5EF4-FFF2-40B4-BE49-F238E27FC236}">
                <a16:creationId xmlns:a16="http://schemas.microsoft.com/office/drawing/2014/main" id="{E431787E-F15B-5728-2A25-45776ECDE5DB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4738960" y="4906173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32" name="Espace réservé du texte 29">
            <a:extLst>
              <a:ext uri="{FF2B5EF4-FFF2-40B4-BE49-F238E27FC236}">
                <a16:creationId xmlns:a16="http://schemas.microsoft.com/office/drawing/2014/main" id="{D5CE94EE-E532-793C-25E0-3E866F0519C5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8960" y="1502284"/>
            <a:ext cx="3780000" cy="1440000"/>
          </a:xfrm>
          <a:prstGeom prst="rect">
            <a:avLst/>
          </a:prstGeom>
        </p:spPr>
        <p:txBody>
          <a:bodyPr tIns="180000"/>
          <a:lstStyle>
            <a:lvl1pPr marL="355600" indent="-355600" algn="r" rtl="1">
              <a:buFont typeface="Wingdings" panose="05000000000000000000" pitchFamily="2" charset="2"/>
              <a:buChar char=""/>
              <a:defRPr sz="18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685800" indent="-228600" algn="r" rtl="1">
              <a:buFont typeface="Wingdings" panose="05000000000000000000" pitchFamily="2" charset="2"/>
              <a:buChar char=""/>
              <a:defRPr sz="16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algn="r" rtl="1">
              <a:defRPr sz="14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algn="r" rtl="1">
              <a:defRPr sz="1200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6830173"/>
      </p:ext>
    </p:extLst>
  </p:cSld>
  <p:clrMapOvr>
    <a:masterClrMapping/>
  </p:clrMapOvr>
  <p:transition spd="slow">
    <p:fade/>
  </p:transition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0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255237297"/>
      </p:ext>
    </p:extLst>
  </p:cSld>
  <p:clrMapOvr>
    <a:masterClrMapping/>
  </p:clrMapOvr>
  <p:transition spd="slow">
    <p:fade/>
  </p:transition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4681119"/>
      </p:ext>
    </p:extLst>
  </p:cSld>
  <p:clrMapOvr>
    <a:masterClrMapping/>
  </p:clrMapOvr>
  <p:transition spd="slow">
    <p:fade/>
  </p:transition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44010369"/>
      </p:ext>
    </p:extLst>
  </p:cSld>
  <p:clrMapOvr>
    <a:masterClrMapping/>
  </p:clrMapOvr>
  <p:transition spd="slow"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60781799"/>
      </p:ext>
    </p:extLst>
  </p:cSld>
  <p:clrMapOvr>
    <a:masterClrMapping/>
  </p:clrMapOvr>
  <p:transition spd="slow">
    <p:fade/>
  </p:transition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73893374"/>
      </p:ext>
    </p:extLst>
  </p:cSld>
  <p:clrMapOvr>
    <a:masterClrMapping/>
  </p:clrMapOvr>
  <p:transition spd="slow">
    <p:fade/>
  </p:transition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77675729"/>
      </p:ext>
    </p:extLst>
  </p:cSld>
  <p:clrMapOvr>
    <a:masterClrMapping/>
  </p:clrMapOvr>
  <p:transition spd="slow">
    <p:fade/>
  </p:transition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3043701"/>
      </p:ext>
    </p:extLst>
  </p:cSld>
  <p:clrMapOvr>
    <a:masterClrMapping/>
  </p:clrMapOvr>
  <p:transition spd="slow">
    <p:fade/>
  </p:transition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  <a:lvl2pPr algn="r" rtl="1">
              <a:defRPr>
                <a:latin typeface="Microsoft Uighur" panose="02000000000000000000" pitchFamily="2" charset="-78"/>
              </a:defRPr>
            </a:lvl2pPr>
            <a:lvl3pPr algn="r" rtl="1">
              <a:defRPr>
                <a:latin typeface="Microsoft Uighur" panose="02000000000000000000" pitchFamily="2" charset="-78"/>
              </a:defRPr>
            </a:lvl3pPr>
            <a:lvl4pPr algn="r" rtl="1">
              <a:defRPr>
                <a:latin typeface="Microsoft Uighur" panose="02000000000000000000" pitchFamily="2" charset="-78"/>
              </a:defRPr>
            </a:lvl4pPr>
            <a:lvl5pPr algn="r" rtl="1">
              <a:defRPr>
                <a:latin typeface="Microsoft Uighur" panose="02000000000000000000" pitchFamily="2" charset="-78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33121561"/>
      </p:ext>
    </p:extLst>
  </p:cSld>
  <p:clrMapOvr>
    <a:masterClrMapping/>
  </p:clrMapOvr>
  <p:transition spd="slow">
    <p:fade/>
  </p:transition>
</p:sldLayout>
</file>

<file path=ppt/slideLayouts/slideLayout1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6316751"/>
      </p:ext>
    </p:extLst>
  </p:cSld>
  <p:clrMapOvr>
    <a:masterClrMapping/>
  </p:clrMapOvr>
  <p:transition spd="slow">
    <p:fade/>
  </p:transition>
</p:sldLayout>
</file>

<file path=ppt/slideLayouts/slideLayout1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438689808"/>
      </p:ext>
    </p:extLst>
  </p:cSld>
  <p:clrMapOvr>
    <a:masterClrMapping/>
  </p:clrMapOvr>
  <p:transition spd="slow">
    <p:fade/>
  </p:transition>
</p:sldLayout>
</file>

<file path=ppt/slideLayouts/slideLayout1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68744913"/>
      </p:ext>
    </p:extLst>
  </p:cSld>
  <p:clrMapOvr>
    <a:masterClrMapping/>
  </p:clrMapOvr>
  <p:transition spd="slow">
    <p:fade/>
  </p:transition>
</p:sldLayout>
</file>

<file path=ppt/slideLayouts/slideLayout1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96369484"/>
      </p:ext>
    </p:extLst>
  </p:cSld>
  <p:clrMapOvr>
    <a:masterClrMapping/>
  </p:clrMapOvr>
  <p:transition spd="slow">
    <p:fade/>
  </p:transition>
</p:sldLayout>
</file>

<file path=ppt/slideLayouts/slideLayout1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89870062"/>
      </p:ext>
    </p:extLst>
  </p:cSld>
  <p:clrMapOvr>
    <a:masterClrMapping/>
  </p:clrMapOvr>
  <p:transition spd="slow">
    <p:fade/>
  </p:transition>
</p:sldLayout>
</file>

<file path=ppt/slideLayouts/slideLayout1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35680403"/>
      </p:ext>
    </p:extLst>
  </p:cSld>
  <p:clrMapOvr>
    <a:masterClrMapping/>
  </p:clrMapOvr>
  <p:transition spd="slow">
    <p:fad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8098025"/>
      </p:ext>
    </p:extLst>
  </p:cSld>
  <p:clrMapOvr>
    <a:masterClrMapping/>
  </p:clrMapOvr>
</p:sldLayout>
</file>

<file path=ppt/slideLayouts/slideLayout1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37250906"/>
      </p:ext>
    </p:extLst>
  </p:cSld>
  <p:clrMapOvr>
    <a:masterClrMapping/>
  </p:clrMapOvr>
  <p:transition spd="slow">
    <p:fade/>
  </p:transition>
</p:sldLayout>
</file>

<file path=ppt/slideLayouts/slideLayout1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8097019"/>
      </p:ext>
    </p:extLst>
  </p:cSld>
  <p:clrMapOvr>
    <a:masterClrMapping/>
  </p:clrMapOvr>
  <p:transition spd="slow">
    <p:fade/>
  </p:transition>
</p:sldLayout>
</file>

<file path=ppt/slideLayouts/slideLayout1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87590093"/>
      </p:ext>
    </p:extLst>
  </p:cSld>
  <p:clrMapOvr>
    <a:masterClrMapping/>
  </p:clrMapOvr>
  <p:transition spd="slow">
    <p:fade/>
  </p:transition>
</p:sldLayout>
</file>

<file path=ppt/slideLayouts/slideLayout1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7602451"/>
      </p:ext>
    </p:extLst>
  </p:cSld>
  <p:clrMapOvr>
    <a:masterClrMapping/>
  </p:clrMapOvr>
  <p:transition spd="slow">
    <p:fade/>
  </p:transition>
</p:sldLayout>
</file>

<file path=ppt/slideLayouts/slideLayout1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689349469"/>
      </p:ext>
    </p:extLst>
  </p:cSld>
  <p:clrMapOvr>
    <a:masterClrMapping/>
  </p:clrMapOvr>
  <p:transition spd="slow">
    <p:fade/>
  </p:transition>
</p:sldLayout>
</file>

<file path=ppt/slideLayouts/slideLayout1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50611798"/>
      </p:ext>
    </p:extLst>
  </p:cSld>
  <p:clrMapOvr>
    <a:masterClrMapping/>
  </p:clrMapOvr>
  <p:transition spd="slow">
    <p:fade/>
  </p:transition>
</p:sldLayout>
</file>

<file path=ppt/slideLayouts/slideLayout1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31555627"/>
      </p:ext>
    </p:extLst>
  </p:cSld>
  <p:clrMapOvr>
    <a:masterClrMapping/>
  </p:clrMapOvr>
  <p:transition spd="slow">
    <p:fade/>
  </p:transition>
</p:sldLayout>
</file>

<file path=ppt/slideLayouts/slideLayout1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767841596"/>
      </p:ext>
    </p:extLst>
  </p:cSld>
  <p:clrMapOvr>
    <a:masterClrMapping/>
  </p:clrMapOvr>
  <p:transition spd="slow">
    <p:fade/>
  </p:transition>
</p:sldLayout>
</file>

<file path=ppt/slideLayouts/slideLayout1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86649994"/>
      </p:ext>
    </p:extLst>
  </p:cSld>
  <p:clrMapOvr>
    <a:masterClrMapping/>
  </p:clrMapOvr>
  <p:transition spd="slow">
    <p:fade/>
  </p:transition>
</p:sldLayout>
</file>

<file path=ppt/slideLayouts/slideLayout1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screen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screen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Microsoft Uighur" panose="02000000000000000000" pitchFamily="2" charset="-78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Microsoft Uighur" panose="02000000000000000000" pitchFamily="2" charset="-78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Microsoft Uighur" panose="02000000000000000000" pitchFamily="2" charset="-78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>
                <a:latin typeface="Microsoft Uighur" panose="02000000000000000000" pitchFamily="2" charset="-78"/>
              </a:defRPr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2895588"/>
      </p:ext>
    </p:extLst>
  </p:cSld>
  <p:clrMapOvr>
    <a:masterClrMapping/>
  </p:clrMapOvr>
  <p:transition spd="slow">
    <p:fad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1503555"/>
      </p:ext>
    </p:extLst>
  </p:cSld>
  <p:clrMapOvr>
    <a:masterClrMapping/>
  </p:clrMapOvr>
  <p:transition spd="slow">
    <p:fade/>
  </p:transition>
</p:sldLayout>
</file>

<file path=ppt/slideLayouts/slideLayout140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2">
            <a:extLst>
              <a:ext uri="{FF2B5EF4-FFF2-40B4-BE49-F238E27FC236}">
                <a16:creationId xmlns:a16="http://schemas.microsoft.com/office/drawing/2014/main" id="{A8D3F979-AB26-D012-8CCC-CD2D3A494D3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2766218"/>
            <a:ext cx="7886700" cy="1325563"/>
          </a:xfrm>
          <a:prstGeom prst="rect">
            <a:avLst/>
          </a:prstGeom>
        </p:spPr>
        <p:txBody>
          <a:bodyPr anchor="ctr"/>
          <a:lstStyle>
            <a:lvl1pPr>
              <a:defRPr lang="fr-MA" b="1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defRPr>
            </a:lvl1pPr>
          </a:lstStyle>
          <a:p>
            <a:pPr lvl="0" algn="ctr"/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15710391"/>
      </p:ext>
    </p:extLst>
  </p:cSld>
  <p:clrMapOvr>
    <a:masterClrMapping/>
  </p:clrMapOvr>
  <p:transition spd="slow">
    <p:fad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24823359"/>
      </p:ext>
    </p:extLst>
  </p:cSld>
  <p:clrMapOvr>
    <a:masterClrMapping/>
  </p:clrMapOvr>
  <p:transition spd="slow">
    <p:fad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90488777"/>
      </p:ext>
    </p:extLst>
  </p:cSld>
  <p:clrMapOvr>
    <a:masterClrMapping/>
  </p:clrMapOvr>
  <p:transition spd="slow">
    <p:fad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70785622"/>
      </p:ext>
    </p:extLst>
  </p:cSld>
  <p:clrMapOvr>
    <a:masterClrMapping/>
  </p:clrMapOvr>
  <p:transition spd="slow">
    <p:fad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97848448"/>
      </p:ext>
    </p:extLst>
  </p:cSld>
  <p:clrMapOvr>
    <a:masterClrMapping/>
  </p:clrMapOvr>
  <p:transition spd="slow">
    <p:fad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04365417"/>
      </p:ext>
    </p:extLst>
  </p:cSld>
  <p:clrMapOvr>
    <a:masterClrMapping/>
  </p:clrMapOvr>
  <p:transition spd="slow"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429513608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49578108"/>
      </p:ext>
    </p:extLst>
  </p:cSld>
  <p:clrMapOvr>
    <a:masterClrMapping/>
  </p:clrMapOvr>
  <p:transition spd="slow">
    <p:fad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46248278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00861805"/>
      </p:ext>
    </p:extLst>
  </p:cSld>
  <p:clrMapOvr>
    <a:masterClrMapping/>
  </p:clrMapOvr>
  <p:transition spd="slow">
    <p:fad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56524913"/>
      </p:ext>
    </p:extLst>
  </p:cSld>
  <p:clrMapOvr>
    <a:masterClrMapping/>
  </p:clrMapOvr>
  <p:transition spd="slow">
    <p:fad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4161429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  <p:sp>
        <p:nvSpPr>
          <p:cNvPr id="5" name="Espace réservé pour une image  14">
            <a:extLst>
              <a:ext uri="{FF2B5EF4-FFF2-40B4-BE49-F238E27FC236}">
                <a16:creationId xmlns:a16="http://schemas.microsoft.com/office/drawing/2014/main" id="{ED574AA3-B351-6E81-47C1-AE4FFFE36E29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1479323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C16BD22B-8A37-1A44-3B56-1FFE388CB895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3759312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6356B9C-DDC6-0D39-05E4-6D75382B79D2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6039301" y="209293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513437376"/>
      </p:ext>
    </p:extLst>
  </p:cSld>
  <p:clrMapOvr>
    <a:masterClrMapping/>
  </p:clrMapOvr>
  <p:transition spd="slow">
    <p:fad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2072901"/>
      </p:ext>
    </p:extLst>
  </p:cSld>
  <p:clrMapOvr>
    <a:masterClrMapping/>
  </p:clrMapOvr>
  <p:transition spd="slow">
    <p:fad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492555684"/>
      </p:ext>
    </p:extLst>
  </p:cSld>
  <p:clrMapOvr>
    <a:masterClrMapping/>
  </p:clrMapOvr>
  <p:transition spd="slow">
    <p:fad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45904163"/>
      </p:ext>
    </p:extLst>
  </p:cSld>
  <p:clrMapOvr>
    <a:masterClrMapping/>
  </p:clrMapOvr>
  <p:transition spd="slow">
    <p:fad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74655192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03788531"/>
      </p:ext>
    </p:extLst>
  </p:cSld>
  <p:clrMapOvr>
    <a:masterClrMapping/>
  </p:clrMapOvr>
  <p:transition spd="slow"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140000380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20909070"/>
      </p:ext>
    </p:extLst>
  </p:cSld>
  <p:clrMapOvr>
    <a:masterClrMapping/>
  </p:clrMapOvr>
  <p:transition spd="slow">
    <p:fade/>
  </p:transition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40174420"/>
      </p:ext>
    </p:extLst>
  </p:cSld>
  <p:clrMapOvr>
    <a:masterClrMapping/>
  </p:clrMapOvr>
  <p:transition spd="slow">
    <p:fade/>
  </p:transition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92267175"/>
      </p:ext>
    </p:extLst>
  </p:cSld>
  <p:clrMapOvr>
    <a:masterClrMapping/>
  </p:clrMapOvr>
  <p:transition spd="slow">
    <p:fade/>
  </p:transition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4485833"/>
      </p:ext>
    </p:extLst>
  </p:cSld>
  <p:clrMapOvr>
    <a:masterClrMapping/>
  </p:clrMapOvr>
  <p:transition spd="slow">
    <p:fade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89980985"/>
      </p:ext>
    </p:extLst>
  </p:cSld>
  <p:clrMapOvr>
    <a:masterClrMapping/>
  </p:clrMapOvr>
  <p:transition spd="slow">
    <p:fade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950656530"/>
      </p:ext>
    </p:extLst>
  </p:cSld>
  <p:clrMapOvr>
    <a:masterClrMapping/>
  </p:clrMapOvr>
  <p:transition spd="slow">
    <p:fade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815121832"/>
      </p:ext>
    </p:extLst>
  </p:cSld>
  <p:clrMapOvr>
    <a:masterClrMapping/>
  </p:clrMapOvr>
  <p:transition spd="slow">
    <p:fade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3318427090"/>
      </p:ext>
    </p:extLst>
  </p:cSld>
  <p:clrMapOvr>
    <a:masterClrMapping/>
  </p:clrMapOvr>
  <p:transition spd="slow">
    <p:fade/>
  </p:transition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81212281"/>
      </p:ext>
    </p:extLst>
  </p:cSld>
  <p:clrMapOvr>
    <a:masterClrMapping/>
  </p:clrMapOvr>
  <p:transition spd="slow">
    <p:fade/>
  </p:transition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328271819"/>
      </p:ext>
    </p:extLst>
  </p:cSld>
  <p:clrMapOvr>
    <a:masterClrMapping/>
  </p:clrMapOvr>
  <p:transition spd="slow"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65852927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70688543"/>
      </p:ext>
    </p:extLst>
  </p:cSld>
  <p:clrMapOvr>
    <a:masterClrMapping/>
  </p:clrMapOvr>
  <p:transition spd="slow">
    <p:fade/>
  </p:transition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7832739"/>
      </p:ext>
    </p:extLst>
  </p:cSld>
  <p:clrMapOvr>
    <a:masterClrMapping/>
  </p:clrMapOvr>
  <p:transition spd="slow">
    <p:fade/>
  </p:transition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93537854"/>
      </p:ext>
    </p:extLst>
  </p:cSld>
  <p:clrMapOvr>
    <a:masterClrMapping/>
  </p:clrMapOvr>
  <p:transition spd="slow">
    <p:fade/>
  </p:transition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36108730"/>
      </p:ext>
    </p:extLst>
  </p:cSld>
  <p:clrMapOvr>
    <a:masterClrMapping/>
  </p:clrMapOvr>
  <p:transition spd="slow">
    <p:fade/>
  </p:transition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289435"/>
      </p:ext>
    </p:extLst>
  </p:cSld>
  <p:clrMapOvr>
    <a:masterClrMapping/>
  </p:clrMapOvr>
  <p:transition spd="slow">
    <p:fade/>
  </p:transition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8337064"/>
      </p:ext>
    </p:extLst>
  </p:cSld>
  <p:clrMapOvr>
    <a:masterClrMapping/>
  </p:clrMapOvr>
  <p:transition spd="slow">
    <p:fade/>
  </p:transition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2865301"/>
      </p:ext>
    </p:extLst>
  </p:cSld>
  <p:clrMapOvr>
    <a:masterClrMapping/>
  </p:clrMapOvr>
  <p:transition spd="slow"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5916867"/>
      </p:ext>
    </p:extLst>
  </p:cSld>
  <p:clrMapOvr>
    <a:masterClrMapping/>
  </p:clrMapOvr>
  <p:transition spd="slow">
    <p:fade/>
  </p:transition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00553050"/>
      </p:ext>
    </p:extLst>
  </p:cSld>
  <p:clrMapOvr>
    <a:masterClrMapping/>
  </p:clrMapOvr>
  <p:transition spd="slow">
    <p:fade/>
  </p:transition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0741595"/>
      </p:ext>
    </p:extLst>
  </p:cSld>
  <p:clrMapOvr>
    <a:masterClrMapping/>
  </p:clrMapOvr>
  <p:transition spd="slow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57078194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37013610"/>
      </p:ext>
    </p:extLst>
  </p:cSld>
  <p:clrMapOvr>
    <a:masterClrMapping/>
  </p:clrMapOvr>
  <p:transition spd="slow">
    <p:fade/>
  </p:transition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07004990"/>
      </p:ext>
    </p:extLst>
  </p:cSld>
  <p:clrMapOvr>
    <a:masterClrMapping/>
  </p:clrMapOvr>
  <p:transition spd="slow">
    <p:fade/>
  </p:transition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7563010"/>
      </p:ext>
    </p:extLst>
  </p:cSld>
  <p:clrMapOvr>
    <a:masterClrMapping/>
  </p:clrMapOvr>
  <p:transition spd="slow"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26585208"/>
      </p:ext>
    </p:extLst>
  </p:cSld>
  <p:clrMapOvr>
    <a:masterClrMapping/>
  </p:clrMapOvr>
  <p:transition spd="slow">
    <p:fade/>
  </p:transition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44106564"/>
      </p:ext>
    </p:extLst>
  </p:cSld>
  <p:clrMapOvr>
    <a:masterClrMapping/>
  </p:clrMapOvr>
  <p:transition spd="slow">
    <p:fade/>
  </p:transition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35055430"/>
      </p:ext>
    </p:extLst>
  </p:cSld>
  <p:clrMapOvr>
    <a:masterClrMapping/>
  </p:clrMapOvr>
  <p:transition spd="slow">
    <p:fade/>
  </p:transition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19353273"/>
      </p:ext>
    </p:extLst>
  </p:cSld>
  <p:clrMapOvr>
    <a:masterClrMapping/>
  </p:clrMapOvr>
  <p:transition spd="slow">
    <p:fade/>
  </p:transition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184083705"/>
      </p:ext>
    </p:extLst>
  </p:cSld>
  <p:clrMapOvr>
    <a:masterClrMapping/>
  </p:clrMapOvr>
  <p:transition spd="slow">
    <p:fade/>
  </p:transition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170118272"/>
      </p:ext>
    </p:extLst>
  </p:cSld>
  <p:clrMapOvr>
    <a:masterClrMapping/>
  </p:clrMapOvr>
  <p:transition spd="slow">
    <p:fade/>
  </p:transition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Disposition personnalisée">
    <p:bg>
      <p:bgPr>
        <a:blipFill dpi="0" rotWithShape="1">
          <a:blip r:embed="rId2">
            <a:lum/>
          </a:blip>
          <a:srcRect/>
          <a:stretch>
            <a:fillRect l="-1000" t="-1000" r="-1000" b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re 1">
            <a:extLst>
              <a:ext uri="{FF2B5EF4-FFF2-40B4-BE49-F238E27FC236}">
                <a16:creationId xmlns:a16="http://schemas.microsoft.com/office/drawing/2014/main" id="{E9371ADD-26AE-A577-29B9-449852C9B6D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895086"/>
            <a:ext cx="7886700" cy="720000"/>
          </a:xfrm>
          <a:prstGeom prst="rect">
            <a:avLst/>
          </a:prstGeom>
        </p:spPr>
        <p:txBody>
          <a:bodyPr anchor="ctr"/>
          <a:lstStyle>
            <a:lvl1pPr algn="ctr" rtl="1">
              <a:defRPr lang="fr-MA" sz="3600" b="1">
                <a:solidFill>
                  <a:srgbClr val="565F88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 lvl="0" algn="ctr"/>
            <a:r>
              <a:rPr lang="fr-FR"/>
              <a:t>Modifiez le style du titre</a:t>
            </a:r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1126679805"/>
      </p:ext>
    </p:extLst>
  </p:cSld>
  <p:clrMapOvr>
    <a:masterClrMapping/>
  </p:clrMapOvr>
  <p:transition spd="slow"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82805299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444260410"/>
      </p:ext>
    </p:extLst>
  </p:cSld>
  <p:clrMapOvr>
    <a:masterClrMapping/>
  </p:clrMapOvr>
  <p:transition spd="slow">
    <p:fade/>
  </p:transition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78830682"/>
      </p:ext>
    </p:extLst>
  </p:cSld>
  <p:clrMapOvr>
    <a:masterClrMapping/>
  </p:clrMapOvr>
  <p:transition spd="slow">
    <p:fade/>
  </p:transition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598315683"/>
      </p:ext>
    </p:extLst>
  </p:cSld>
  <p:clrMapOvr>
    <a:masterClrMapping/>
  </p:clrMapOvr>
  <p:transition spd="slow">
    <p:fade/>
  </p:transition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1146174"/>
      </p:ext>
    </p:extLst>
  </p:cSld>
  <p:clrMapOvr>
    <a:masterClrMapping/>
  </p:clrMapOvr>
  <p:transition spd="slow">
    <p:fade/>
  </p:transition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096183854"/>
      </p:ext>
    </p:extLst>
  </p:cSld>
  <p:clrMapOvr>
    <a:masterClrMapping/>
  </p:clrMapOvr>
  <p:transition spd="slow">
    <p:fade/>
  </p:transition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797708071"/>
      </p:ext>
    </p:extLst>
  </p:cSld>
  <p:clrMapOvr>
    <a:masterClrMapping/>
  </p:clrMapOvr>
  <p:transition spd="slow">
    <p:fade/>
  </p:transition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2605996"/>
      </p:ext>
    </p:extLst>
  </p:cSld>
  <p:clrMapOvr>
    <a:masterClrMapping/>
  </p:clrMapOvr>
  <p:transition spd="slow">
    <p:fade/>
  </p:transition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998972634"/>
      </p:ext>
    </p:extLst>
  </p:cSld>
  <p:clrMapOvr>
    <a:masterClrMapping/>
  </p:clrMapOvr>
  <p:transition spd="slow">
    <p:fade/>
  </p:transition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499175495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83746063"/>
      </p:ext>
    </p:extLst>
  </p:cSld>
  <p:clrMapOvr>
    <a:masterClrMapping/>
  </p:clrMapOvr>
  <p:transition spd="slow"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627466271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604767851"/>
      </p:ext>
    </p:extLst>
  </p:cSld>
  <p:clrMapOvr>
    <a:masterClrMapping/>
  </p:clrMapOvr>
  <p:transition spd="slow"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102789155"/>
      </p:ext>
    </p:extLst>
  </p:cSld>
  <p:clrMapOvr>
    <a:masterClrMapping/>
  </p:clrMapOvr>
  <p:transition spd="slow">
    <p:fade/>
  </p:transition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51212185"/>
      </p:ext>
    </p:extLst>
  </p:cSld>
  <p:clrMapOvr>
    <a:masterClrMapping/>
  </p:clrMapOvr>
  <p:transition spd="slow">
    <p:fade/>
  </p:transition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754951291"/>
      </p:ext>
    </p:extLst>
  </p:cSld>
  <p:clrMapOvr>
    <a:masterClrMapping/>
  </p:clrMapOvr>
  <p:transition spd="slow">
    <p:fade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71381"/>
      </p:ext>
    </p:extLst>
  </p:cSld>
  <p:clrMapOvr>
    <a:masterClrMapping/>
  </p:clrMapOvr>
  <p:transition spd="slow"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666021603"/>
      </p:ext>
    </p:extLst>
  </p:cSld>
  <p:clrMapOvr>
    <a:masterClrMapping/>
  </p:clrMapOvr>
  <p:transition spd="slow"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65127793"/>
      </p:ext>
    </p:extLst>
  </p:cSld>
  <p:clrMapOvr>
    <a:masterClrMapping/>
  </p:clrMapOvr>
  <p:transition spd="slow"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866456585"/>
      </p:ext>
    </p:extLst>
  </p:cSld>
  <p:clrMapOvr>
    <a:masterClrMapping/>
  </p:clrMapOvr>
  <p:transition spd="slow"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6" name="Espace réservé pour une image  5">
            <a:extLst>
              <a:ext uri="{FF2B5EF4-FFF2-40B4-BE49-F238E27FC236}">
                <a16:creationId xmlns:a16="http://schemas.microsoft.com/office/drawing/2014/main" id="{7BFA75F2-F59E-52B7-C96F-CB0C3E62B4FC}"/>
              </a:ext>
            </a:extLst>
          </p:cNvPr>
          <p:cNvSpPr>
            <a:spLocks noGrp="1"/>
          </p:cNvSpPr>
          <p:nvPr>
            <p:ph type="pic" sz="quarter" idx="14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9803E514-510A-9012-E9F3-2DEA0C1AD84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26925814"/>
      </p:ext>
    </p:extLst>
  </p:cSld>
  <p:clrMapOvr>
    <a:masterClrMapping/>
  </p:clrMapOvr>
  <p:transition spd="slow"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Lib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vert="horz" lIns="91440" tIns="45720" rIns="91440" bIns="45720" rtlCol="0" anchor="ctr">
            <a:normAutofit/>
          </a:bodyPr>
          <a:lstStyle>
            <a:lvl1pPr rtl="1">
              <a:defRPr lang="fr-MA" dirty="0"/>
            </a:lvl1pPr>
          </a:lstStyle>
          <a:p>
            <a:pPr lvl="0"/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1BB9A80-61E4-8F44-A39C-C9F0A149E4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12050529"/>
      </p:ext>
    </p:extLst>
  </p:cSld>
  <p:clrMapOvr>
    <a:masterClrMapping/>
  </p:clrMapOvr>
  <p:transition spd="slow"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809061055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2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Image 21">
            <a:extLst>
              <a:ext uri="{FF2B5EF4-FFF2-40B4-BE49-F238E27FC236}">
                <a16:creationId xmlns:a16="http://schemas.microsoft.com/office/drawing/2014/main" id="{630A277E-2BC7-C3E2-8989-08599FC0B94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1487156" y="2240177"/>
            <a:ext cx="6169687" cy="1188823"/>
          </a:xfrm>
          <a:prstGeom prst="rect">
            <a:avLst/>
          </a:prstGeom>
        </p:spPr>
      </p:pic>
      <p:pic>
        <p:nvPicPr>
          <p:cNvPr id="23" name="Image 22">
            <a:extLst>
              <a:ext uri="{FF2B5EF4-FFF2-40B4-BE49-F238E27FC236}">
                <a16:creationId xmlns:a16="http://schemas.microsoft.com/office/drawing/2014/main" id="{3DC4AF98-2B3D-2D34-232F-CF1DDA6BA30C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1487156" y="3667318"/>
            <a:ext cx="6169687" cy="1207113"/>
          </a:xfrm>
          <a:prstGeom prst="rect">
            <a:avLst/>
          </a:prstGeom>
        </p:spPr>
      </p:pic>
      <p:pic>
        <p:nvPicPr>
          <p:cNvPr id="24" name="Image 23">
            <a:extLst>
              <a:ext uri="{FF2B5EF4-FFF2-40B4-BE49-F238E27FC236}">
                <a16:creationId xmlns:a16="http://schemas.microsoft.com/office/drawing/2014/main" id="{89AB1D0D-E890-7F0B-DAD8-7146D4ACACF8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487156" y="5113317"/>
            <a:ext cx="6169687" cy="1201016"/>
          </a:xfrm>
          <a:prstGeom prst="rect">
            <a:avLst/>
          </a:prstGeom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sp>
        <p:nvSpPr>
          <p:cNvPr id="25" name="Espace réservé du texte 13">
            <a:extLst>
              <a:ext uri="{FF2B5EF4-FFF2-40B4-BE49-F238E27FC236}">
                <a16:creationId xmlns:a16="http://schemas.microsoft.com/office/drawing/2014/main" id="{7D357DBE-F01D-F7D3-FEAE-6DB1B07395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>
          <a:xfrm>
            <a:off x="2168436" y="262191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7" name="Espace réservé pour une image  26">
            <a:extLst>
              <a:ext uri="{FF2B5EF4-FFF2-40B4-BE49-F238E27FC236}">
                <a16:creationId xmlns:a16="http://schemas.microsoft.com/office/drawing/2014/main" id="{9C822516-F43E-BECF-7CFF-8A084DC2ACCA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>
            <a:off x="7056000" y="2747910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8" name="Espace réservé du texte 13">
            <a:extLst>
              <a:ext uri="{FF2B5EF4-FFF2-40B4-BE49-F238E27FC236}">
                <a16:creationId xmlns:a16="http://schemas.microsoft.com/office/drawing/2014/main" id="{184F1AD3-1CDF-AC37-6E9B-7B8B5731D679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>
          <a:xfrm>
            <a:off x="2171774" y="4061170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29" name="Espace réservé pour une image  26">
            <a:extLst>
              <a:ext uri="{FF2B5EF4-FFF2-40B4-BE49-F238E27FC236}">
                <a16:creationId xmlns:a16="http://schemas.microsoft.com/office/drawing/2014/main" id="{C64E9BAC-B4A7-262E-6139-2754B01E6D77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056000" y="4183874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0" name="Espace réservé du texte 13">
            <a:extLst>
              <a:ext uri="{FF2B5EF4-FFF2-40B4-BE49-F238E27FC236}">
                <a16:creationId xmlns:a16="http://schemas.microsoft.com/office/drawing/2014/main" id="{3B1AE6D8-B704-87BC-C392-1092C3DAC21A}"/>
              </a:ext>
            </a:extLst>
          </p:cNvPr>
          <p:cNvSpPr>
            <a:spLocks noGrp="1"/>
          </p:cNvSpPr>
          <p:nvPr>
            <p:ph type="body" sz="quarter" idx="14"/>
          </p:nvPr>
        </p:nvSpPr>
        <p:spPr>
          <a:xfrm>
            <a:off x="2168436" y="5516007"/>
            <a:ext cx="4860000" cy="792000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177800" indent="-177800" algn="r" rtl="1">
              <a:buFont typeface="Wingdings" panose="05000000000000000000" pitchFamily="2" charset="2"/>
              <a:buChar char=""/>
              <a:defRPr sz="1200">
                <a:solidFill>
                  <a:srgbClr val="474F71"/>
                </a:solidFill>
                <a:latin typeface="Dosis Medium" pitchFamily="2" charset="0"/>
              </a:defRPr>
            </a:lvl1pPr>
            <a:lvl2pPr>
              <a:defRPr sz="1100">
                <a:solidFill>
                  <a:srgbClr val="474F71"/>
                </a:solidFill>
                <a:latin typeface="Dosis Medium" pitchFamily="2" charset="0"/>
              </a:defRPr>
            </a:lvl2pPr>
            <a:lvl3pPr>
              <a:defRPr sz="1050">
                <a:solidFill>
                  <a:srgbClr val="474F71"/>
                </a:solidFill>
                <a:latin typeface="Dosis Medium" pitchFamily="2" charset="0"/>
              </a:defRPr>
            </a:lvl3pPr>
            <a:lvl4pPr>
              <a:defRPr sz="1000">
                <a:solidFill>
                  <a:srgbClr val="474F71"/>
                </a:solidFill>
                <a:latin typeface="Dosis Medium" pitchFamily="2" charset="0"/>
              </a:defRPr>
            </a:lvl4pPr>
            <a:lvl5pPr>
              <a:defRPr sz="1000">
                <a:solidFill>
                  <a:srgbClr val="474F71"/>
                </a:solidFill>
                <a:latin typeface="Dosis Medium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</p:txBody>
      </p:sp>
      <p:sp>
        <p:nvSpPr>
          <p:cNvPr id="31" name="Espace réservé pour une image  26">
            <a:extLst>
              <a:ext uri="{FF2B5EF4-FFF2-40B4-BE49-F238E27FC236}">
                <a16:creationId xmlns:a16="http://schemas.microsoft.com/office/drawing/2014/main" id="{B26BF465-B4F4-3D7D-ACF6-20566B03F777}"/>
              </a:ext>
            </a:extLst>
          </p:cNvPr>
          <p:cNvSpPr>
            <a:spLocks noGrp="1" noChangeAspect="1"/>
          </p:cNvSpPr>
          <p:nvPr>
            <p:ph type="pic" sz="quarter" idx="15"/>
          </p:nvPr>
        </p:nvSpPr>
        <p:spPr>
          <a:xfrm>
            <a:off x="7056000" y="564200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" name="Espace réservé pour une image  16">
            <a:extLst>
              <a:ext uri="{FF2B5EF4-FFF2-40B4-BE49-F238E27FC236}">
                <a16:creationId xmlns:a16="http://schemas.microsoft.com/office/drawing/2014/main" id="{9AA1E9B8-8D7E-91AE-321E-A93EF886D1A9}"/>
              </a:ext>
            </a:extLst>
          </p:cNvPr>
          <p:cNvSpPr>
            <a:spLocks noGrp="1" noChangeAspect="1"/>
          </p:cNvSpPr>
          <p:nvPr>
            <p:ph type="pic" sz="quarter" idx="16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212764580"/>
      </p:ext>
    </p:extLst>
  </p:cSld>
  <p:clrMapOvr>
    <a:masterClrMapping/>
  </p:clrMapOvr>
  <p:transition spd="slow"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5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4">
            <a:extLst>
              <a:ext uri="{FF2B5EF4-FFF2-40B4-BE49-F238E27FC236}">
                <a16:creationId xmlns:a16="http://schemas.microsoft.com/office/drawing/2014/main" id="{4357CEDB-D7C0-6190-51B4-5912E1EF2341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5126699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EDC54C5-FB2A-6D1C-AC8A-C0BF2BDC3A3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1511543" y="2159863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sp>
        <p:nvSpPr>
          <p:cNvPr id="3" name="Titre 1">
            <a:extLst>
              <a:ext uri="{FF2B5EF4-FFF2-40B4-BE49-F238E27FC236}">
                <a16:creationId xmlns:a16="http://schemas.microsoft.com/office/drawing/2014/main" id="{B32E692A-F1C0-31C0-AE0A-FCA61C63A9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1198485"/>
            <a:ext cx="7886700" cy="705267"/>
          </a:xfrm>
          <a:prstGeom prst="rect">
            <a:avLst/>
          </a:prstGeom>
        </p:spPr>
        <p:txBody>
          <a:bodyPr/>
          <a:lstStyle>
            <a:lvl1pPr algn="ctr" rtl="1">
              <a:defRPr sz="4000" b="1"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r>
              <a:rPr lang="fr-FR" dirty="0"/>
              <a:t>Modifiez le style du titre</a:t>
            </a:r>
            <a:endParaRPr lang="fr-MA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774F252E-D349-CF92-A916-6A805163943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1511543" y="3643281"/>
            <a:ext cx="6120914" cy="115834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B0F0">
                <a:alpha val="40000"/>
              </a:srgbClr>
            </a:outerShdw>
          </a:effectLst>
        </p:spPr>
      </p:pic>
      <p:pic>
        <p:nvPicPr>
          <p:cNvPr id="16" name="Image 15">
            <a:extLst>
              <a:ext uri="{FF2B5EF4-FFF2-40B4-BE49-F238E27FC236}">
                <a16:creationId xmlns:a16="http://schemas.microsoft.com/office/drawing/2014/main" id="{A93635A3-1850-9582-694C-96DB620A940D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2268000"/>
            <a:ext cx="544953" cy="540000"/>
          </a:xfrm>
          <a:prstGeom prst="rect">
            <a:avLst/>
          </a:prstGeom>
        </p:spPr>
      </p:pic>
      <p:sp>
        <p:nvSpPr>
          <p:cNvPr id="17" name="ZoneTexte 16">
            <a:extLst>
              <a:ext uri="{FF2B5EF4-FFF2-40B4-BE49-F238E27FC236}">
                <a16:creationId xmlns:a16="http://schemas.microsoft.com/office/drawing/2014/main" id="{5DA5B341-DD51-7414-AFFF-5286B69C66DE}"/>
              </a:ext>
            </a:extLst>
          </p:cNvPr>
          <p:cNvSpPr txBox="1"/>
          <p:nvPr userDrawn="1"/>
        </p:nvSpPr>
        <p:spPr>
          <a:xfrm>
            <a:off x="2376000" y="2160000"/>
            <a:ext cx="275748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 lvl="0"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1. Présentation du Vocabulaire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92D2E50B-0D45-2CB6-4D0B-3582E286439C}"/>
              </a:ext>
            </a:extLst>
          </p:cNvPr>
          <p:cNvPicPr>
            <a:picLocks noChangeAspect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4000" y="3672000"/>
            <a:ext cx="536340" cy="540000"/>
          </a:xfrm>
          <a:prstGeom prst="rect">
            <a:avLst/>
          </a:prstGeom>
        </p:spPr>
      </p:pic>
      <p:sp>
        <p:nvSpPr>
          <p:cNvPr id="19" name="ZoneTexte 18">
            <a:extLst>
              <a:ext uri="{FF2B5EF4-FFF2-40B4-BE49-F238E27FC236}">
                <a16:creationId xmlns:a16="http://schemas.microsoft.com/office/drawing/2014/main" id="{7AA3FD7D-A058-EEFF-B5E0-B9773B884245}"/>
              </a:ext>
            </a:extLst>
          </p:cNvPr>
          <p:cNvSpPr txBox="1"/>
          <p:nvPr userDrawn="1"/>
        </p:nvSpPr>
        <p:spPr>
          <a:xfrm>
            <a:off x="2365719" y="3643281"/>
            <a:ext cx="27334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474F71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2. Exploitation du Vocabulaire</a:t>
            </a:r>
          </a:p>
        </p:txBody>
      </p:sp>
      <p:pic>
        <p:nvPicPr>
          <p:cNvPr id="20" name="Image 19">
            <a:extLst>
              <a:ext uri="{FF2B5EF4-FFF2-40B4-BE49-F238E27FC236}">
                <a16:creationId xmlns:a16="http://schemas.microsoft.com/office/drawing/2014/main" id="{9EC8C79E-4B15-7487-6A1B-A73CF29122AA}"/>
              </a:ext>
            </a:extLst>
          </p:cNvPr>
          <p:cNvPicPr>
            <a:picLocks noChangeAspect="1"/>
          </p:cNvPicPr>
          <p:nvPr userDrawn="1"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580340" y="5158300"/>
            <a:ext cx="540000" cy="418523"/>
          </a:xfrm>
          <a:prstGeom prst="rect">
            <a:avLst/>
          </a:prstGeom>
        </p:spPr>
      </p:pic>
      <p:sp>
        <p:nvSpPr>
          <p:cNvPr id="21" name="ZoneTexte 20">
            <a:extLst>
              <a:ext uri="{FF2B5EF4-FFF2-40B4-BE49-F238E27FC236}">
                <a16:creationId xmlns:a16="http://schemas.microsoft.com/office/drawing/2014/main" id="{1E6DAA44-232F-53C1-0537-521982920F43}"/>
              </a:ext>
            </a:extLst>
          </p:cNvPr>
          <p:cNvSpPr txBox="1"/>
          <p:nvPr userDrawn="1"/>
        </p:nvSpPr>
        <p:spPr>
          <a:xfrm>
            <a:off x="2365719" y="5123575"/>
            <a:ext cx="1795684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fr-FR"/>
            </a:defPPr>
            <a:lvl1pPr>
              <a:defRPr sz="1600">
                <a:solidFill>
                  <a:srgbClr val="757575"/>
                </a:solidFill>
                <a:latin typeface="Dosis ExtraBold" pitchFamily="2" charset="0"/>
              </a:defRPr>
            </a:lvl1pPr>
          </a:lstStyle>
          <a:p>
            <a:pPr lvl="0" algn="r" rtl="1"/>
            <a:r>
              <a:rPr lang="fr-MA" dirty="0"/>
              <a:t>3. Travail sur livret</a:t>
            </a:r>
          </a:p>
        </p:txBody>
      </p:sp>
      <p:sp>
        <p:nvSpPr>
          <p:cNvPr id="6" name="Espace réservé pour une image  26">
            <a:extLst>
              <a:ext uri="{FF2B5EF4-FFF2-40B4-BE49-F238E27FC236}">
                <a16:creationId xmlns:a16="http://schemas.microsoft.com/office/drawing/2014/main" id="{FA15E7D4-4E24-20DC-DC31-FB1FD66404E2}"/>
              </a:ext>
            </a:extLst>
          </p:cNvPr>
          <p:cNvSpPr>
            <a:spLocks noGrp="1" noChangeAspect="1"/>
          </p:cNvSpPr>
          <p:nvPr>
            <p:ph type="pic" sz="quarter" idx="11"/>
          </p:nvPr>
        </p:nvSpPr>
        <p:spPr>
          <a:xfrm rot="1539327">
            <a:off x="7298796" y="2003629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pour une image  26">
            <a:extLst>
              <a:ext uri="{FF2B5EF4-FFF2-40B4-BE49-F238E27FC236}">
                <a16:creationId xmlns:a16="http://schemas.microsoft.com/office/drawing/2014/main" id="{AB5B6BF7-7F16-3864-93ED-878A7E81FCF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 rot="1539327">
            <a:off x="7298796" y="3473285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26">
            <a:extLst>
              <a:ext uri="{FF2B5EF4-FFF2-40B4-BE49-F238E27FC236}">
                <a16:creationId xmlns:a16="http://schemas.microsoft.com/office/drawing/2014/main" id="{72C83DB3-4158-81C2-DF0C-02358E6383D2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 rot="1539327">
            <a:off x="7298796" y="4958117"/>
            <a:ext cx="540000" cy="540000"/>
          </a:xfrm>
          <a:prstGeom prst="rect">
            <a:avLst/>
          </a:prstGeom>
          <a:solidFill>
            <a:schemeClr val="bg1"/>
          </a:solidFill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du texte 5">
            <a:extLst>
              <a:ext uri="{FF2B5EF4-FFF2-40B4-BE49-F238E27FC236}">
                <a16:creationId xmlns:a16="http://schemas.microsoft.com/office/drawing/2014/main" id="{FCB630B7-CE24-0E02-DF2E-6E0839F22544}"/>
              </a:ext>
            </a:extLst>
          </p:cNvPr>
          <p:cNvSpPr>
            <a:spLocks noGrp="1"/>
          </p:cNvSpPr>
          <p:nvPr>
            <p:ph type="body" sz="quarter" idx="18"/>
          </p:nvPr>
        </p:nvSpPr>
        <p:spPr>
          <a:xfrm>
            <a:off x="2201410" y="2544024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757575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0" name="Espace réservé du texte 5">
            <a:extLst>
              <a:ext uri="{FF2B5EF4-FFF2-40B4-BE49-F238E27FC236}">
                <a16:creationId xmlns:a16="http://schemas.microsoft.com/office/drawing/2014/main" id="{7ED25096-1652-CF94-A635-43A9EF75D40F}"/>
              </a:ext>
            </a:extLst>
          </p:cNvPr>
          <p:cNvSpPr>
            <a:spLocks noGrp="1"/>
          </p:cNvSpPr>
          <p:nvPr>
            <p:ph type="body" sz="quarter" idx="19"/>
          </p:nvPr>
        </p:nvSpPr>
        <p:spPr>
          <a:xfrm>
            <a:off x="2201410" y="4025640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algn="r" rtl="1">
              <a:defRPr lang="fr-FR" sz="1200" dirty="0" smtClean="0">
                <a:solidFill>
                  <a:srgbClr val="474F71"/>
                </a:solidFill>
                <a:latin typeface="Dosis SemiBold" pitchFamily="2" charset="0"/>
              </a:defRPr>
            </a:lvl1pPr>
            <a:lvl2pPr algn="r" rtl="1">
              <a:defRPr lang="fr-FR" sz="1100" dirty="0" smtClean="0">
                <a:solidFill>
                  <a:srgbClr val="474F71"/>
                </a:solidFill>
                <a:latin typeface="Dosis SemiBold" pitchFamily="2" charset="0"/>
              </a:defRPr>
            </a:lvl2pPr>
          </a:lstStyle>
          <a:p>
            <a:pPr marL="266700" lvl="0" indent="-266700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</a:pPr>
            <a:r>
              <a:rPr lang="fr-FR" dirty="0"/>
              <a:t>Cliquez pour modifier les styles du texte du masque</a:t>
            </a:r>
          </a:p>
          <a:p>
            <a:pPr lvl="1">
              <a:lnSpc>
                <a:spcPct val="100000"/>
              </a:lnSpc>
              <a:spcBef>
                <a:spcPts val="300"/>
              </a:spcBef>
            </a:pPr>
            <a:r>
              <a:rPr lang="fr-FR" dirty="0"/>
              <a:t>Deuxième niveau</a:t>
            </a:r>
          </a:p>
        </p:txBody>
      </p:sp>
      <p:sp>
        <p:nvSpPr>
          <p:cNvPr id="11" name="Espace réservé du texte 5">
            <a:extLst>
              <a:ext uri="{FF2B5EF4-FFF2-40B4-BE49-F238E27FC236}">
                <a16:creationId xmlns:a16="http://schemas.microsoft.com/office/drawing/2014/main" id="{87C29410-194A-A0FC-02AA-D45ED9C6D91B}"/>
              </a:ext>
            </a:extLst>
          </p:cNvPr>
          <p:cNvSpPr>
            <a:spLocks noGrp="1"/>
          </p:cNvSpPr>
          <p:nvPr>
            <p:ph type="body" sz="quarter" idx="20"/>
          </p:nvPr>
        </p:nvSpPr>
        <p:spPr>
          <a:xfrm>
            <a:off x="2201410" y="5508429"/>
            <a:ext cx="4960805" cy="756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rtl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Ð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algn="r" rtl="1">
              <a:lnSpc>
                <a:spcPct val="100000"/>
              </a:lnSpc>
              <a:spcBef>
                <a:spcPts val="300"/>
              </a:spcBef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0C815ED3-0E84-E7A6-220F-EF5051A6B505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46078903"/>
      </p:ext>
    </p:extLst>
  </p:cSld>
  <p:clrMapOvr>
    <a:masterClrMapping/>
  </p:clrMapOvr>
  <p:transition spd="slow"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Mascot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1613" y="756000"/>
            <a:ext cx="6840000" cy="612000"/>
          </a:xfrm>
        </p:spPr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F159B12-62B7-22A2-9765-7264C5423C1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7A344F50-A074-9EB5-2DAC-9BBA2096933C}"/>
              </a:ext>
            </a:extLst>
          </p:cNvPr>
          <p:cNvSpPr>
            <a:spLocks noGrp="1" noChangeAspect="1"/>
          </p:cNvSpPr>
          <p:nvPr>
            <p:ph type="media" sz="quarter" idx="13"/>
          </p:nvPr>
        </p:nvSpPr>
        <p:spPr>
          <a:xfrm>
            <a:off x="3255750" y="1584000"/>
            <a:ext cx="2632500" cy="468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</p:spTree>
    <p:extLst>
      <p:ext uri="{BB962C8B-B14F-4D97-AF65-F5344CB8AC3E}">
        <p14:creationId xmlns:p14="http://schemas.microsoft.com/office/powerpoint/2010/main" val="2219183271"/>
      </p:ext>
    </p:extLst>
  </p:cSld>
  <p:clrMapOvr>
    <a:masterClrMapping/>
  </p:clrMapOvr>
  <p:transition spd="slow"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Large Vidé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/>
          </p:cNvSpPr>
          <p:nvPr>
            <p:ph type="media" sz="quarter" idx="10"/>
          </p:nvPr>
        </p:nvSpPr>
        <p:spPr>
          <a:xfrm>
            <a:off x="792000" y="2160000"/>
            <a:ext cx="7560000" cy="396000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7598C516-D98D-DBF9-3F71-DFEB0161C87C}"/>
              </a:ext>
            </a:extLst>
          </p:cNvPr>
          <p:cNvSpPr>
            <a:spLocks noGrp="1" noChangeAspect="1"/>
          </p:cNvSpPr>
          <p:nvPr>
            <p:ph type="pic" sz="quarter" idx="13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039028500"/>
      </p:ext>
    </p:extLst>
  </p:cSld>
  <p:clrMapOvr>
    <a:masterClrMapping/>
  </p:clrMapOvr>
  <p:transition spd="slow"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_Vidéo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321B963-E189-BD8E-3E56-449FCAC984D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4" name="Espace réservé de l'élément multimédia 3">
            <a:extLst>
              <a:ext uri="{FF2B5EF4-FFF2-40B4-BE49-F238E27FC236}">
                <a16:creationId xmlns:a16="http://schemas.microsoft.com/office/drawing/2014/main" id="{E091C94E-1B65-3089-5F06-AAE4424DF093}"/>
              </a:ext>
            </a:extLst>
          </p:cNvPr>
          <p:cNvSpPr>
            <a:spLocks noGrp="1" noChangeAspect="1"/>
          </p:cNvSpPr>
          <p:nvPr>
            <p:ph type="media" sz="quarter" idx="10"/>
          </p:nvPr>
        </p:nvSpPr>
        <p:spPr>
          <a:xfrm>
            <a:off x="1692000" y="2026860"/>
            <a:ext cx="5760000" cy="3017150"/>
          </a:xfrm>
          <a:prstGeom prst="rect">
            <a:avLst/>
          </a:prstGeom>
        </p:spPr>
        <p:txBody>
          <a:bodyPr/>
          <a:lstStyle/>
          <a:p>
            <a:endParaRPr lang="fr-MA"/>
          </a:p>
        </p:txBody>
      </p:sp>
      <p:sp>
        <p:nvSpPr>
          <p:cNvPr id="3" name="Espace réservé du texte 4">
            <a:extLst>
              <a:ext uri="{FF2B5EF4-FFF2-40B4-BE49-F238E27FC236}">
                <a16:creationId xmlns:a16="http://schemas.microsoft.com/office/drawing/2014/main" id="{9926949A-F877-393A-0235-737EC4E29ED1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1691999" y="5400000"/>
            <a:ext cx="5760000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28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8" name="Espace réservé pour une image  16">
            <a:extLst>
              <a:ext uri="{FF2B5EF4-FFF2-40B4-BE49-F238E27FC236}">
                <a16:creationId xmlns:a16="http://schemas.microsoft.com/office/drawing/2014/main" id="{EEF34296-E850-0AEB-BB92-43EC46A1102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81186576"/>
      </p:ext>
    </p:extLst>
  </p:cSld>
  <p:clrMapOvr>
    <a:masterClrMapping/>
  </p:clrMapOvr>
  <p:transition spd="slow"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Disposition personnalisé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2">
            <a:extLst>
              <a:ext uri="{FF2B5EF4-FFF2-40B4-BE49-F238E27FC236}">
                <a16:creationId xmlns:a16="http://schemas.microsoft.com/office/drawing/2014/main" id="{C8528F83-9A65-C0AF-DA97-1526D668AC8E}"/>
              </a:ext>
            </a:extLst>
          </p:cNvPr>
          <p:cNvSpPr>
            <a:spLocks noGrp="1" noChangeAspect="1"/>
          </p:cNvSpPr>
          <p:nvPr>
            <p:ph type="pic" sz="quarter" idx="10"/>
          </p:nvPr>
        </p:nvSpPr>
        <p:spPr>
          <a:xfrm>
            <a:off x="1395438" y="2344003"/>
            <a:ext cx="2880000" cy="288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du texte 4">
            <a:extLst>
              <a:ext uri="{FF2B5EF4-FFF2-40B4-BE49-F238E27FC236}">
                <a16:creationId xmlns:a16="http://schemas.microsoft.com/office/drawing/2014/main" id="{993D7940-6B7C-F4DD-FCA1-A62E6F04A738}"/>
              </a:ext>
            </a:extLst>
          </p:cNvPr>
          <p:cNvSpPr>
            <a:spLocks noGrp="1"/>
          </p:cNvSpPr>
          <p:nvPr>
            <p:ph type="body" sz="quarter" idx="15"/>
          </p:nvPr>
        </p:nvSpPr>
        <p:spPr>
          <a:xfrm>
            <a:off x="4731055" y="3240000"/>
            <a:ext cx="3613875" cy="662104"/>
          </a:xfrm>
          <a:prstGeom prst="rect">
            <a:avLst/>
          </a:prstGeom>
        </p:spPr>
        <p:txBody>
          <a:bodyPr anchor="ctr"/>
          <a:lstStyle>
            <a:lvl1pPr marL="0" indent="0" algn="ctr" rtl="1">
              <a:buNone/>
              <a:defRPr lang="fr-MA" sz="5400" b="1" kern="1200" cap="none" spc="0" dirty="0">
                <a:ln w="0"/>
                <a:solidFill>
                  <a:srgbClr val="474F71"/>
                </a:solidFill>
                <a:effectLst/>
                <a:latin typeface="Dosis" pitchFamily="2" charset="0"/>
                <a:ea typeface="+mn-ea"/>
                <a:cs typeface="+mn-cs"/>
              </a:defRPr>
            </a:lvl1pPr>
          </a:lstStyle>
          <a:p>
            <a:pPr lvl="0"/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D132558-3F75-CB4C-D531-27315320B88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04237646"/>
      </p:ext>
    </p:extLst>
  </p:cSld>
  <p:clrMapOvr>
    <a:masterClrMapping/>
  </p:clrMapOvr>
  <p:transition spd="slow"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Med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12" name="Espace réservé de l'élément multimédia 11">
            <a:extLst>
              <a:ext uri="{FF2B5EF4-FFF2-40B4-BE49-F238E27FC236}">
                <a16:creationId xmlns:a16="http://schemas.microsoft.com/office/drawing/2014/main" id="{F829FF4F-B5FF-57C3-494A-3084F0422CA9}"/>
              </a:ext>
            </a:extLst>
          </p:cNvPr>
          <p:cNvSpPr>
            <a:spLocks noGrp="1"/>
          </p:cNvSpPr>
          <p:nvPr>
            <p:ph type="media" sz="quarter" idx="14"/>
          </p:nvPr>
        </p:nvSpPr>
        <p:spPr>
          <a:xfrm>
            <a:off x="360000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E1E0570-45E7-D32C-C3AF-C520C3495AA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97949186"/>
      </p:ext>
    </p:extLst>
  </p:cSld>
  <p:clrMapOvr>
    <a:masterClrMapping/>
  </p:clrMapOvr>
  <p:transition spd="slow"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5" name="Espace réservé du contenu 6">
            <a:extLst>
              <a:ext uri="{FF2B5EF4-FFF2-40B4-BE49-F238E27FC236}">
                <a16:creationId xmlns:a16="http://schemas.microsoft.com/office/drawing/2014/main" id="{741E3894-6253-5996-3C44-0D88AD928528}"/>
              </a:ext>
            </a:extLst>
          </p:cNvPr>
          <p:cNvSpPr>
            <a:spLocks noGrp="1" noChangeAspect="1"/>
          </p:cNvSpPr>
          <p:nvPr>
            <p:ph sz="quarter" idx="13"/>
          </p:nvPr>
        </p:nvSpPr>
        <p:spPr>
          <a:xfrm>
            <a:off x="754184" y="2126456"/>
            <a:ext cx="2318436" cy="4140064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  <a:lvl2pPr algn="r" rtl="1">
              <a:defRPr/>
            </a:lvl2pPr>
            <a:lvl3pPr algn="r" rtl="1">
              <a:defRPr/>
            </a:lvl3pPr>
            <a:lvl4pPr algn="r" rtl="1">
              <a:defRPr/>
            </a:lvl4pPr>
            <a:lvl5pPr algn="r" rtl="1">
              <a:defRPr/>
            </a:lvl5pPr>
          </a:lstStyle>
          <a:p>
            <a:pPr lvl="0"/>
            <a:r>
              <a:rPr lang="fr-FR" dirty="0"/>
              <a:t>Cliquez pour modifier les styles du texte du masque</a:t>
            </a:r>
          </a:p>
          <a:p>
            <a:pPr lvl="1"/>
            <a:r>
              <a:rPr lang="fr-FR" dirty="0"/>
              <a:t>Deuxième niveau</a:t>
            </a:r>
          </a:p>
          <a:p>
            <a:pPr lvl="2"/>
            <a:r>
              <a:rPr lang="fr-FR" dirty="0"/>
              <a:t>Troisième niveau</a:t>
            </a:r>
          </a:p>
          <a:p>
            <a:pPr lvl="3"/>
            <a:r>
              <a:rPr lang="fr-FR" dirty="0"/>
              <a:t>Quatrième niveau</a:t>
            </a:r>
          </a:p>
          <a:p>
            <a:pPr lvl="4"/>
            <a:r>
              <a:rPr lang="fr-FR" dirty="0"/>
              <a:t>Cinquième niveau</a:t>
            </a:r>
            <a:endParaRPr lang="fr-MA" dirty="0"/>
          </a:p>
        </p:txBody>
      </p:sp>
      <p:sp>
        <p:nvSpPr>
          <p:cNvPr id="5" name="Espace réservé pour une image  4">
            <a:extLst>
              <a:ext uri="{FF2B5EF4-FFF2-40B4-BE49-F238E27FC236}">
                <a16:creationId xmlns:a16="http://schemas.microsoft.com/office/drawing/2014/main" id="{5D718CC0-0BDB-9947-CCFF-FF1A546B9852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600450" y="2340000"/>
            <a:ext cx="468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5D16DE4-155A-6638-E7CE-E7A28AA4B608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31930672"/>
      </p:ext>
    </p:extLst>
  </p:cSld>
  <p:clrMapOvr>
    <a:masterClrMapping/>
  </p:clrMapOvr>
  <p:transition spd="slow"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Im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3" name="Espace réservé pour une image  6">
            <a:extLst>
              <a:ext uri="{FF2B5EF4-FFF2-40B4-BE49-F238E27FC236}">
                <a16:creationId xmlns:a16="http://schemas.microsoft.com/office/drawing/2014/main" id="{6DBEF773-D41A-C770-09A2-4E95231BCEF2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4016173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6" name="Espace réservé pour une image  6">
            <a:extLst>
              <a:ext uri="{FF2B5EF4-FFF2-40B4-BE49-F238E27FC236}">
                <a16:creationId xmlns:a16="http://schemas.microsoft.com/office/drawing/2014/main" id="{7E603A45-15AE-F689-5C77-2638CD14111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016173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7" name="Espace réservé pour une image  6">
            <a:extLst>
              <a:ext uri="{FF2B5EF4-FFF2-40B4-BE49-F238E27FC236}">
                <a16:creationId xmlns:a16="http://schemas.microsoft.com/office/drawing/2014/main" id="{7A287785-23C6-809D-E732-3B10E73FF581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4016173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8" name="Espace réservé pour une image  6">
            <a:extLst>
              <a:ext uri="{FF2B5EF4-FFF2-40B4-BE49-F238E27FC236}">
                <a16:creationId xmlns:a16="http://schemas.microsoft.com/office/drawing/2014/main" id="{CAB978FA-F72D-651F-22D4-C77E74E59D59}"/>
              </a:ext>
            </a:extLst>
          </p:cNvPr>
          <p:cNvSpPr>
            <a:spLocks noGrp="1" noChangeAspect="1"/>
          </p:cNvSpPr>
          <p:nvPr>
            <p:ph type="pic" sz="quarter" idx="23"/>
          </p:nvPr>
        </p:nvSpPr>
        <p:spPr>
          <a:xfrm>
            <a:off x="5512359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9" name="Espace réservé pour une image  6">
            <a:extLst>
              <a:ext uri="{FF2B5EF4-FFF2-40B4-BE49-F238E27FC236}">
                <a16:creationId xmlns:a16="http://schemas.microsoft.com/office/drawing/2014/main" id="{A2C53014-67DF-ECB7-1756-F9962A42486C}"/>
              </a:ext>
            </a:extLst>
          </p:cNvPr>
          <p:cNvSpPr>
            <a:spLocks noGrp="1" noChangeAspect="1"/>
          </p:cNvSpPr>
          <p:nvPr>
            <p:ph type="pic" sz="quarter" idx="24"/>
          </p:nvPr>
        </p:nvSpPr>
        <p:spPr>
          <a:xfrm>
            <a:off x="5512359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0" name="Espace réservé pour une image  6">
            <a:extLst>
              <a:ext uri="{FF2B5EF4-FFF2-40B4-BE49-F238E27FC236}">
                <a16:creationId xmlns:a16="http://schemas.microsoft.com/office/drawing/2014/main" id="{831DC1D3-24B1-B160-E0F9-C7E35DA4E887}"/>
              </a:ext>
            </a:extLst>
          </p:cNvPr>
          <p:cNvSpPr>
            <a:spLocks noGrp="1" noChangeAspect="1"/>
          </p:cNvSpPr>
          <p:nvPr>
            <p:ph type="pic" sz="quarter" idx="25"/>
          </p:nvPr>
        </p:nvSpPr>
        <p:spPr>
          <a:xfrm>
            <a:off x="5512359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1" name="Espace réservé pour une image  6">
            <a:extLst>
              <a:ext uri="{FF2B5EF4-FFF2-40B4-BE49-F238E27FC236}">
                <a16:creationId xmlns:a16="http://schemas.microsoft.com/office/drawing/2014/main" id="{76695F17-301A-B0CF-5141-CF072746FE4A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008545" y="1806417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6">
            <a:extLst>
              <a:ext uri="{FF2B5EF4-FFF2-40B4-BE49-F238E27FC236}">
                <a16:creationId xmlns:a16="http://schemas.microsoft.com/office/drawing/2014/main" id="{142B664B-C11B-6AA7-4A9C-0531048F6C3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008545" y="3312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6">
            <a:extLst>
              <a:ext uri="{FF2B5EF4-FFF2-40B4-BE49-F238E27FC236}">
                <a16:creationId xmlns:a16="http://schemas.microsoft.com/office/drawing/2014/main" id="{6CB2D926-9334-B815-CB14-067B65BB32B5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7008545" y="4860000"/>
            <a:ext cx="1350000" cy="162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5" name="Espace réservé de l'élément multimédia 4">
            <a:extLst>
              <a:ext uri="{FF2B5EF4-FFF2-40B4-BE49-F238E27FC236}">
                <a16:creationId xmlns:a16="http://schemas.microsoft.com/office/drawing/2014/main" id="{AC4130FF-D25A-0542-47B5-C8C15CA14464}"/>
              </a:ext>
            </a:extLst>
          </p:cNvPr>
          <p:cNvSpPr>
            <a:spLocks noGrp="1" noChangeAspect="1"/>
          </p:cNvSpPr>
          <p:nvPr>
            <p:ph type="media" sz="quarter" idx="29"/>
          </p:nvPr>
        </p:nvSpPr>
        <p:spPr>
          <a:xfrm>
            <a:off x="1224000" y="1806417"/>
            <a:ext cx="2628000" cy="4680000"/>
          </a:xfrm>
          <a:prstGeom prst="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324D1A-D9D9-B5ED-B73D-27AA0C2A9866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883815755"/>
      </p:ext>
    </p:extLst>
  </p:cSld>
  <p:clrMapOvr>
    <a:masterClrMapping/>
  </p:clrMapOvr>
  <p:transition spd="slow"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3B76699B-E059-47DC-DE0E-BA72358357D9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6620765"/>
      </p:ext>
    </p:extLst>
  </p:cSld>
  <p:clrMapOvr>
    <a:masterClrMapping/>
  </p:clrMapOvr>
  <p:transition spd="slow"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fr-FR"/>
              <a:t>Cliquez sur l'icône pour ajouter une image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/>
              <a:t>Cliquez pour modifier les styles du texte du masque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FR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0548095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algn="r"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844356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32698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821040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809383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844355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32697" y="4573417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8210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809383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87FAFC7B-FA92-DE4F-26F0-9F5500C95015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673933104"/>
      </p:ext>
    </p:extLst>
  </p:cSld>
  <p:clrMapOvr>
    <a:masterClrMapping/>
  </p:clrMapOvr>
  <p:transition spd="slow"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479323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3759312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6039301" y="2856412"/>
            <a:ext cx="1620000" cy="1607588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479323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375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6039301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Modern Love" panose="04090805081005020601" pitchFamily="8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803C138-D469-2A4F-DFF7-7BDE3B1200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854850114"/>
      </p:ext>
    </p:extLst>
  </p:cSld>
  <p:clrMapOvr>
    <a:masterClrMapping/>
  </p:clrMapOvr>
  <p:transition spd="slow"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117628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87279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456931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626582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117628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87279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456931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626582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4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40D6A5E2-01C6-D590-C3C3-E3E3120C435F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056777165"/>
      </p:ext>
    </p:extLst>
  </p:cSld>
  <p:clrMapOvr>
    <a:masterClrMapping/>
  </p:clrMapOvr>
  <p:transition spd="slow"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4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35837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05489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751407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47922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35837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05489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751407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47922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10ABAA10-5FC2-5899-38A7-DD016CAF6D6F}"/>
              </a:ext>
            </a:extLst>
          </p:cNvPr>
          <p:cNvSpPr>
            <a:spLocks noGrp="1" noChangeAspect="1"/>
          </p:cNvSpPr>
          <p:nvPr>
            <p:ph type="pic" sz="quarter" idx="26"/>
          </p:nvPr>
        </p:nvSpPr>
        <p:spPr>
          <a:xfrm>
            <a:off x="7144439" y="2880000"/>
            <a:ext cx="1620000" cy="1620000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du texte 14">
            <a:extLst>
              <a:ext uri="{FF2B5EF4-FFF2-40B4-BE49-F238E27FC236}">
                <a16:creationId xmlns:a16="http://schemas.microsoft.com/office/drawing/2014/main" id="{6D6969BD-245C-42EC-7085-CCC9CAE7B5D6}"/>
              </a:ext>
            </a:extLst>
          </p:cNvPr>
          <p:cNvSpPr>
            <a:spLocks noGrp="1"/>
          </p:cNvSpPr>
          <p:nvPr>
            <p:ph type="body" sz="quarter" idx="27"/>
          </p:nvPr>
        </p:nvSpPr>
        <p:spPr>
          <a:xfrm>
            <a:off x="7144439" y="4680000"/>
            <a:ext cx="1620000" cy="360000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20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1" name="Espace réservé pour une image  16">
            <a:extLst>
              <a:ext uri="{FF2B5EF4-FFF2-40B4-BE49-F238E27FC236}">
                <a16:creationId xmlns:a16="http://schemas.microsoft.com/office/drawing/2014/main" id="{22CA7E9F-9679-5248-AEE2-BF953C8E64C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397948764"/>
      </p:ext>
    </p:extLst>
  </p:cSld>
  <p:clrMapOvr>
    <a:masterClrMapping/>
  </p:clrMapOvr>
  <p:transition spd="slow"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0" name="Espace réservé pour une image  14">
            <a:extLst>
              <a:ext uri="{FF2B5EF4-FFF2-40B4-BE49-F238E27FC236}">
                <a16:creationId xmlns:a16="http://schemas.microsoft.com/office/drawing/2014/main" id="{F72B9DAC-5B26-3AA7-F1E9-7199F361C36B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1" name="Espace réservé pour une image  14">
            <a:extLst>
              <a:ext uri="{FF2B5EF4-FFF2-40B4-BE49-F238E27FC236}">
                <a16:creationId xmlns:a16="http://schemas.microsoft.com/office/drawing/2014/main" id="{6CAD6A59-FF09-83BD-CF55-048C618D77D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2" name="Espace réservé pour une image  14">
            <a:extLst>
              <a:ext uri="{FF2B5EF4-FFF2-40B4-BE49-F238E27FC236}">
                <a16:creationId xmlns:a16="http://schemas.microsoft.com/office/drawing/2014/main" id="{2270B6D3-B398-4D84-E776-FBEF7EA75FB9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3" name="Espace réservé pour une image  14">
            <a:extLst>
              <a:ext uri="{FF2B5EF4-FFF2-40B4-BE49-F238E27FC236}">
                <a16:creationId xmlns:a16="http://schemas.microsoft.com/office/drawing/2014/main" id="{5DBFF0BF-C86C-814E-B36F-BBBAA0F52754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14" name="Espace réservé pour une image  14">
            <a:extLst>
              <a:ext uri="{FF2B5EF4-FFF2-40B4-BE49-F238E27FC236}">
                <a16:creationId xmlns:a16="http://schemas.microsoft.com/office/drawing/2014/main" id="{E726AE8C-307B-2987-95A8-6F7E9A0252DE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70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6">
            <a:extLst>
              <a:ext uri="{FF2B5EF4-FFF2-40B4-BE49-F238E27FC236}">
                <a16:creationId xmlns:a16="http://schemas.microsoft.com/office/drawing/2014/main" id="{212620F5-42B6-A595-4B8A-576787B826DC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963484303"/>
      </p:ext>
    </p:extLst>
  </p:cSld>
  <p:clrMapOvr>
    <a:masterClrMapping/>
  </p:clrMapOvr>
  <p:transition spd="slow"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2880000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4572000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 rtl="1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90870748-DEBB-7999-E4EA-5505C8D576AB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065128590"/>
      </p:ext>
    </p:extLst>
  </p:cSld>
  <p:clrMapOvr>
    <a:masterClrMapping/>
  </p:clrMapOvr>
  <p:transition spd="slow">
    <p:fade/>
  </p:transition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3A90A1F0-EDD6-9649-9002-A9FD386E7352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502794615"/>
      </p:ext>
    </p:extLst>
  </p:cSld>
  <p:clrMapOvr>
    <a:masterClrMapping/>
  </p:clrMapOvr>
  <p:transition spd="slow">
    <p:fade/>
  </p:transition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ect">
            <a:avLst/>
          </a:prstGeom>
          <a:ln>
            <a:noFill/>
          </a:ln>
        </p:spPr>
        <p:txBody>
          <a:bodyPr/>
          <a:lstStyle>
            <a:lvl1pPr algn="r" rtl="1">
              <a:defRPr/>
            </a:lvl1pPr>
          </a:lstStyle>
          <a:p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1AD089D0-4BDB-8D43-FA23-9FA976E0B151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534164997"/>
      </p:ext>
    </p:extLst>
  </p:cSld>
  <p:clrMapOvr>
    <a:masterClrMapping/>
  </p:clrMapOvr>
  <p:transition spd="slow">
    <p:fade/>
  </p:transition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4_Voc_Act_01_5 Vignt+T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3" name="Espace réservé pour une image  14">
            <a:extLst>
              <a:ext uri="{FF2B5EF4-FFF2-40B4-BE49-F238E27FC236}">
                <a16:creationId xmlns:a16="http://schemas.microsoft.com/office/drawing/2014/main" id="{AB00CDEA-C535-05BC-92B7-B0E757AEA08F}"/>
              </a:ext>
            </a:extLst>
          </p:cNvPr>
          <p:cNvSpPr>
            <a:spLocks noGrp="1" noChangeAspect="1"/>
          </p:cNvSpPr>
          <p:nvPr>
            <p:ph type="pic" sz="quarter" idx="18"/>
          </p:nvPr>
        </p:nvSpPr>
        <p:spPr>
          <a:xfrm>
            <a:off x="453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4" name="Espace réservé pour une image  14">
            <a:extLst>
              <a:ext uri="{FF2B5EF4-FFF2-40B4-BE49-F238E27FC236}">
                <a16:creationId xmlns:a16="http://schemas.microsoft.com/office/drawing/2014/main" id="{45BFCF21-05D6-0635-14C3-4036B77C991A}"/>
              </a:ext>
            </a:extLst>
          </p:cNvPr>
          <p:cNvSpPr>
            <a:spLocks noGrp="1" noChangeAspect="1"/>
          </p:cNvSpPr>
          <p:nvPr>
            <p:ph type="pic" sz="quarter" idx="19"/>
          </p:nvPr>
        </p:nvSpPr>
        <p:spPr>
          <a:xfrm>
            <a:off x="7149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6" name="Espace réservé pour une image  14">
            <a:extLst>
              <a:ext uri="{FF2B5EF4-FFF2-40B4-BE49-F238E27FC236}">
                <a16:creationId xmlns:a16="http://schemas.microsoft.com/office/drawing/2014/main" id="{C021C7F8-9FBB-182F-9804-FFD90427CEB3}"/>
              </a:ext>
            </a:extLst>
          </p:cNvPr>
          <p:cNvSpPr>
            <a:spLocks noGrp="1" noChangeAspect="1"/>
          </p:cNvSpPr>
          <p:nvPr>
            <p:ph type="pic" sz="quarter" idx="20"/>
          </p:nvPr>
        </p:nvSpPr>
        <p:spPr>
          <a:xfrm>
            <a:off x="2127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8" name="Espace réservé pour une image  14">
            <a:extLst>
              <a:ext uri="{FF2B5EF4-FFF2-40B4-BE49-F238E27FC236}">
                <a16:creationId xmlns:a16="http://schemas.microsoft.com/office/drawing/2014/main" id="{1E7E2E84-5BCF-57F7-53CE-B1919ADE36B3}"/>
              </a:ext>
            </a:extLst>
          </p:cNvPr>
          <p:cNvSpPr>
            <a:spLocks noGrp="1" noChangeAspect="1"/>
          </p:cNvSpPr>
          <p:nvPr>
            <p:ph type="pic" sz="quarter" idx="21"/>
          </p:nvPr>
        </p:nvSpPr>
        <p:spPr>
          <a:xfrm>
            <a:off x="3801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9" name="Espace réservé pour une image  14">
            <a:extLst>
              <a:ext uri="{FF2B5EF4-FFF2-40B4-BE49-F238E27FC236}">
                <a16:creationId xmlns:a16="http://schemas.microsoft.com/office/drawing/2014/main" id="{90D830FC-239D-2D70-9B23-55D73A842324}"/>
              </a:ext>
            </a:extLst>
          </p:cNvPr>
          <p:cNvSpPr>
            <a:spLocks noGrp="1" noChangeAspect="1"/>
          </p:cNvSpPr>
          <p:nvPr>
            <p:ph type="pic" sz="quarter" idx="22"/>
          </p:nvPr>
        </p:nvSpPr>
        <p:spPr>
          <a:xfrm>
            <a:off x="5475739" y="4130825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>
            <a:lvl1pPr>
              <a:defRPr>
                <a:solidFill>
                  <a:srgbClr val="474F71"/>
                </a:solidFill>
                <a:latin typeface="Dosis" pitchFamily="2" charset="0"/>
              </a:defRPr>
            </a:lvl1pPr>
          </a:lstStyle>
          <a:p>
            <a:endParaRPr lang="fr-MA"/>
          </a:p>
        </p:txBody>
      </p:sp>
      <p:sp>
        <p:nvSpPr>
          <p:cNvPr id="7" name="Espace réservé du texte 14">
            <a:extLst>
              <a:ext uri="{FF2B5EF4-FFF2-40B4-BE49-F238E27FC236}">
                <a16:creationId xmlns:a16="http://schemas.microsoft.com/office/drawing/2014/main" id="{88F8AB01-F5C1-D26D-8FF7-F56C52702688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>
          <a:xfrm>
            <a:off x="453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3" name="Espace réservé du texte 14">
            <a:extLst>
              <a:ext uri="{FF2B5EF4-FFF2-40B4-BE49-F238E27FC236}">
                <a16:creationId xmlns:a16="http://schemas.microsoft.com/office/drawing/2014/main" id="{67AFADB4-7669-1E89-D013-57F5714DE244}"/>
              </a:ext>
            </a:extLst>
          </p:cNvPr>
          <p:cNvSpPr>
            <a:spLocks noGrp="1"/>
          </p:cNvSpPr>
          <p:nvPr>
            <p:ph type="body" sz="quarter" idx="23"/>
          </p:nvPr>
        </p:nvSpPr>
        <p:spPr>
          <a:xfrm>
            <a:off x="2127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4" name="Espace réservé du texte 14">
            <a:extLst>
              <a:ext uri="{FF2B5EF4-FFF2-40B4-BE49-F238E27FC236}">
                <a16:creationId xmlns:a16="http://schemas.microsoft.com/office/drawing/2014/main" id="{F3EA8C00-7A46-8A6A-EB6D-C7926BCD78C4}"/>
              </a:ext>
            </a:extLst>
          </p:cNvPr>
          <p:cNvSpPr>
            <a:spLocks noGrp="1"/>
          </p:cNvSpPr>
          <p:nvPr>
            <p:ph type="body" sz="quarter" idx="24"/>
          </p:nvPr>
        </p:nvSpPr>
        <p:spPr>
          <a:xfrm>
            <a:off x="3801737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5" name="Espace réservé du texte 14">
            <a:extLst>
              <a:ext uri="{FF2B5EF4-FFF2-40B4-BE49-F238E27FC236}">
                <a16:creationId xmlns:a16="http://schemas.microsoft.com/office/drawing/2014/main" id="{51B07B91-8923-526B-40B1-AF892C31F928}"/>
              </a:ext>
            </a:extLst>
          </p:cNvPr>
          <p:cNvSpPr>
            <a:spLocks noGrp="1"/>
          </p:cNvSpPr>
          <p:nvPr>
            <p:ph type="body" sz="quarter" idx="25"/>
          </p:nvPr>
        </p:nvSpPr>
        <p:spPr>
          <a:xfrm>
            <a:off x="5475738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16" name="Espace réservé du texte 14">
            <a:extLst>
              <a:ext uri="{FF2B5EF4-FFF2-40B4-BE49-F238E27FC236}">
                <a16:creationId xmlns:a16="http://schemas.microsoft.com/office/drawing/2014/main" id="{8DB91941-0D8C-2A50-0450-48D7D4592571}"/>
              </a:ext>
            </a:extLst>
          </p:cNvPr>
          <p:cNvSpPr>
            <a:spLocks noGrp="1"/>
          </p:cNvSpPr>
          <p:nvPr>
            <p:ph type="body" sz="quarter" idx="26"/>
          </p:nvPr>
        </p:nvSpPr>
        <p:spPr>
          <a:xfrm>
            <a:off x="7149739" y="5822825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2" name="Espace réservé pour une image  14">
            <a:extLst>
              <a:ext uri="{FF2B5EF4-FFF2-40B4-BE49-F238E27FC236}">
                <a16:creationId xmlns:a16="http://schemas.microsoft.com/office/drawing/2014/main" id="{5DD469B2-1742-3593-30F8-AFA8678E114B}"/>
              </a:ext>
            </a:extLst>
          </p:cNvPr>
          <p:cNvSpPr>
            <a:spLocks noGrp="1" noChangeAspect="1"/>
          </p:cNvSpPr>
          <p:nvPr>
            <p:ph type="pic" sz="quarter" idx="27"/>
          </p:nvPr>
        </p:nvSpPr>
        <p:spPr>
          <a:xfrm>
            <a:off x="783971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3" name="Espace réservé pour une image  14">
            <a:extLst>
              <a:ext uri="{FF2B5EF4-FFF2-40B4-BE49-F238E27FC236}">
                <a16:creationId xmlns:a16="http://schemas.microsoft.com/office/drawing/2014/main" id="{5E8C8893-4BAB-C174-00E2-B5C9F75F2AF8}"/>
              </a:ext>
            </a:extLst>
          </p:cNvPr>
          <p:cNvSpPr>
            <a:spLocks noGrp="1" noChangeAspect="1"/>
          </p:cNvSpPr>
          <p:nvPr>
            <p:ph type="pic" sz="quarter" idx="28"/>
          </p:nvPr>
        </p:nvSpPr>
        <p:spPr>
          <a:xfrm>
            <a:off x="2772313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4" name="Espace réservé pour une image  14">
            <a:extLst>
              <a:ext uri="{FF2B5EF4-FFF2-40B4-BE49-F238E27FC236}">
                <a16:creationId xmlns:a16="http://schemas.microsoft.com/office/drawing/2014/main" id="{D645F54B-AA02-116F-F89B-EC12C63C0801}"/>
              </a:ext>
            </a:extLst>
          </p:cNvPr>
          <p:cNvSpPr>
            <a:spLocks noGrp="1" noChangeAspect="1"/>
          </p:cNvSpPr>
          <p:nvPr>
            <p:ph type="pic" sz="quarter" idx="29"/>
          </p:nvPr>
        </p:nvSpPr>
        <p:spPr>
          <a:xfrm>
            <a:off x="4760655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/>
          </a:p>
        </p:txBody>
      </p:sp>
      <p:sp>
        <p:nvSpPr>
          <p:cNvPr id="25" name="Espace réservé pour une image  14">
            <a:extLst>
              <a:ext uri="{FF2B5EF4-FFF2-40B4-BE49-F238E27FC236}">
                <a16:creationId xmlns:a16="http://schemas.microsoft.com/office/drawing/2014/main" id="{95370809-AC25-054A-CEB5-D5820CBFF7CA}"/>
              </a:ext>
            </a:extLst>
          </p:cNvPr>
          <p:cNvSpPr>
            <a:spLocks noGrp="1" noChangeAspect="1"/>
          </p:cNvSpPr>
          <p:nvPr>
            <p:ph type="pic" sz="quarter" idx="30"/>
          </p:nvPr>
        </p:nvSpPr>
        <p:spPr>
          <a:xfrm>
            <a:off x="6748998" y="1968822"/>
            <a:ext cx="1490261" cy="1490261"/>
          </a:xfrm>
          <a:prstGeom prst="roundRect">
            <a:avLst/>
          </a:prstGeom>
          <a:ln>
            <a:solidFill>
              <a:srgbClr val="4B5377"/>
            </a:solidFill>
          </a:ln>
        </p:spPr>
        <p:txBody>
          <a:bodyPr/>
          <a:lstStyle/>
          <a:p>
            <a:endParaRPr lang="fr-MA" dirty="0"/>
          </a:p>
        </p:txBody>
      </p:sp>
      <p:sp>
        <p:nvSpPr>
          <p:cNvPr id="26" name="Espace réservé du texte 14">
            <a:extLst>
              <a:ext uri="{FF2B5EF4-FFF2-40B4-BE49-F238E27FC236}">
                <a16:creationId xmlns:a16="http://schemas.microsoft.com/office/drawing/2014/main" id="{24C4BDD6-3530-4D8F-6435-7481BF637417}"/>
              </a:ext>
            </a:extLst>
          </p:cNvPr>
          <p:cNvSpPr>
            <a:spLocks noGrp="1"/>
          </p:cNvSpPr>
          <p:nvPr>
            <p:ph type="body" sz="quarter" idx="31"/>
          </p:nvPr>
        </p:nvSpPr>
        <p:spPr>
          <a:xfrm>
            <a:off x="783970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7" name="Espace réservé du texte 14">
            <a:extLst>
              <a:ext uri="{FF2B5EF4-FFF2-40B4-BE49-F238E27FC236}">
                <a16:creationId xmlns:a16="http://schemas.microsoft.com/office/drawing/2014/main" id="{28318D23-D16D-A34E-43C5-131B2D3880DC}"/>
              </a:ext>
            </a:extLst>
          </p:cNvPr>
          <p:cNvSpPr>
            <a:spLocks noGrp="1"/>
          </p:cNvSpPr>
          <p:nvPr>
            <p:ph type="body" sz="quarter" idx="32"/>
          </p:nvPr>
        </p:nvSpPr>
        <p:spPr>
          <a:xfrm>
            <a:off x="2772312" y="3662239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8" name="Espace réservé du texte 14">
            <a:extLst>
              <a:ext uri="{FF2B5EF4-FFF2-40B4-BE49-F238E27FC236}">
                <a16:creationId xmlns:a16="http://schemas.microsoft.com/office/drawing/2014/main" id="{47B1FA81-6AC5-8E1B-72FC-38B38A0A958D}"/>
              </a:ext>
            </a:extLst>
          </p:cNvPr>
          <p:cNvSpPr>
            <a:spLocks noGrp="1"/>
          </p:cNvSpPr>
          <p:nvPr>
            <p:ph type="body" sz="quarter" idx="33"/>
          </p:nvPr>
        </p:nvSpPr>
        <p:spPr>
          <a:xfrm>
            <a:off x="4760654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29" name="Espace réservé du texte 14">
            <a:extLst>
              <a:ext uri="{FF2B5EF4-FFF2-40B4-BE49-F238E27FC236}">
                <a16:creationId xmlns:a16="http://schemas.microsoft.com/office/drawing/2014/main" id="{CCC34425-40DA-F506-8846-6105F3AC1D2E}"/>
              </a:ext>
            </a:extLst>
          </p:cNvPr>
          <p:cNvSpPr>
            <a:spLocks noGrp="1"/>
          </p:cNvSpPr>
          <p:nvPr>
            <p:ph type="body" sz="quarter" idx="34"/>
          </p:nvPr>
        </p:nvSpPr>
        <p:spPr>
          <a:xfrm>
            <a:off x="6748998" y="3660822"/>
            <a:ext cx="1490261" cy="285502"/>
          </a:xfrm>
          <a:prstGeom prst="roundRect">
            <a:avLst/>
          </a:prstGeom>
          <a:ln>
            <a:solidFill>
              <a:srgbClr val="FFFFFF"/>
            </a:solidFill>
          </a:ln>
        </p:spPr>
        <p:txBody>
          <a:bodyPr anchor="ctr"/>
          <a:lstStyle>
            <a:lvl1pPr marL="0" indent="0" algn="ctr">
              <a:buNone/>
              <a:defRPr sz="1800" b="1" cap="none" spc="0">
                <a:ln w="0"/>
                <a:solidFill>
                  <a:srgbClr val="474F71"/>
                </a:solidFill>
                <a:effectLst/>
                <a:latin typeface="Dosis" pitchFamily="2" charset="0"/>
              </a:defRPr>
            </a:lvl1pPr>
            <a:lvl2pPr marL="257168" indent="0">
              <a:buNone/>
              <a:defRPr/>
            </a:lvl2pPr>
            <a:lvl3pPr marL="514337" indent="0">
              <a:buNone/>
              <a:defRPr/>
            </a:lvl3pPr>
            <a:lvl4pPr marL="771506" indent="0">
              <a:buNone/>
              <a:defRPr/>
            </a:lvl4pPr>
            <a:lvl5pPr marL="1028675" indent="0">
              <a:buNone/>
              <a:defRPr/>
            </a:lvl5pPr>
          </a:lstStyle>
          <a:p>
            <a:pPr lvl="0"/>
            <a:r>
              <a:rPr lang="fr-FR" dirty="0"/>
              <a:t>Cliquez pour modifier</a:t>
            </a:r>
            <a:endParaRPr lang="fr-MA" dirty="0"/>
          </a:p>
        </p:txBody>
      </p:sp>
      <p:sp>
        <p:nvSpPr>
          <p:cNvPr id="5" name="Espace réservé pour une image  16">
            <a:extLst>
              <a:ext uri="{FF2B5EF4-FFF2-40B4-BE49-F238E27FC236}">
                <a16:creationId xmlns:a16="http://schemas.microsoft.com/office/drawing/2014/main" id="{2BA00AE2-C86C-3D6D-92AA-E480DC9D0FED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736418549"/>
      </p:ext>
    </p:extLst>
  </p:cSld>
  <p:clrMapOvr>
    <a:masterClrMapping/>
  </p:clrMapOvr>
  <p:transition spd="slow">
    <p:fade/>
  </p:transition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02_Voc_Act_01_V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E8A1991-394D-89AA-508B-12EC0C01860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 rtl="1">
              <a:defRPr sz="1600"/>
            </a:lvl1pPr>
          </a:lstStyle>
          <a:p>
            <a:r>
              <a:rPr lang="fr-FR"/>
              <a:t>Modifiez le style du titre</a:t>
            </a:r>
            <a:endParaRPr lang="fr-MA"/>
          </a:p>
        </p:txBody>
      </p:sp>
      <p:sp>
        <p:nvSpPr>
          <p:cNvPr id="11" name="Espace réservé de l'élément multimédia 10">
            <a:extLst>
              <a:ext uri="{FF2B5EF4-FFF2-40B4-BE49-F238E27FC236}">
                <a16:creationId xmlns:a16="http://schemas.microsoft.com/office/drawing/2014/main" id="{4345ECB7-0BD1-2615-17F4-F7F83AB072E4}"/>
              </a:ext>
            </a:extLst>
          </p:cNvPr>
          <p:cNvSpPr>
            <a:spLocks noGrp="1"/>
          </p:cNvSpPr>
          <p:nvPr>
            <p:ph type="media" sz="quarter" idx="13"/>
          </p:nvPr>
        </p:nvSpPr>
        <p:spPr>
          <a:xfrm>
            <a:off x="1872000" y="2160000"/>
            <a:ext cx="5400000" cy="3600000"/>
          </a:xfrm>
          <a:prstGeom prst="roundRect">
            <a:avLst/>
          </a:prstGeom>
        </p:spPr>
        <p:txBody>
          <a:bodyPr/>
          <a:lstStyle>
            <a:lvl1pPr algn="r" rtl="1">
              <a:defRPr/>
            </a:lvl1pPr>
          </a:lstStyle>
          <a:p>
            <a:endParaRPr lang="fr-MA"/>
          </a:p>
        </p:txBody>
      </p:sp>
      <p:sp>
        <p:nvSpPr>
          <p:cNvPr id="3" name="Espace réservé pour une image  16">
            <a:extLst>
              <a:ext uri="{FF2B5EF4-FFF2-40B4-BE49-F238E27FC236}">
                <a16:creationId xmlns:a16="http://schemas.microsoft.com/office/drawing/2014/main" id="{0C12247A-5948-0FCF-AEE1-F51137CFB627}"/>
              </a:ext>
            </a:extLst>
          </p:cNvPr>
          <p:cNvSpPr>
            <a:spLocks noGrp="1" noChangeAspect="1"/>
          </p:cNvSpPr>
          <p:nvPr>
            <p:ph type="pic" sz="quarter" idx="12"/>
          </p:nvPr>
        </p:nvSpPr>
        <p:spPr>
          <a:xfrm>
            <a:off x="7924249" y="684000"/>
            <a:ext cx="900000" cy="900000"/>
          </a:xfrm>
          <a:prstGeom prst="rect">
            <a:avLst/>
          </a:prstGeom>
        </p:spPr>
        <p:txBody>
          <a:bodyPr/>
          <a:lstStyle>
            <a:lvl1pPr algn="r" rtl="1">
              <a:defRPr lang="fr-MA"/>
            </a:lvl1pPr>
          </a:lstStyle>
          <a:p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279577582"/>
      </p:ext>
    </p:extLst>
  </p:cSld>
  <p:clrMapOvr>
    <a:masterClrMapping/>
  </p:clrMapOvr>
  <p:transition spd="slow"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3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1.xml"/><Relationship Id="rId13" Type="http://schemas.openxmlformats.org/officeDocument/2006/relationships/slideLayout" Target="../slideLayouts/slideLayout26.xml"/><Relationship Id="rId1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16.xml"/><Relationship Id="rId21" Type="http://schemas.openxmlformats.org/officeDocument/2006/relationships/slideLayout" Target="../slideLayouts/slideLayout34.xml"/><Relationship Id="rId7" Type="http://schemas.openxmlformats.org/officeDocument/2006/relationships/slideLayout" Target="../slideLayouts/slideLayout20.xml"/><Relationship Id="rId12" Type="http://schemas.openxmlformats.org/officeDocument/2006/relationships/slideLayout" Target="../slideLayouts/slideLayout25.xml"/><Relationship Id="rId17" Type="http://schemas.openxmlformats.org/officeDocument/2006/relationships/slideLayout" Target="../slideLayouts/slideLayout30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29.xml"/><Relationship Id="rId20" Type="http://schemas.openxmlformats.org/officeDocument/2006/relationships/slideLayout" Target="../slideLayouts/slideLayout33.xml"/><Relationship Id="rId1" Type="http://schemas.openxmlformats.org/officeDocument/2006/relationships/slideLayout" Target="../slideLayouts/slideLayout14.xml"/><Relationship Id="rId6" Type="http://schemas.openxmlformats.org/officeDocument/2006/relationships/slideLayout" Target="../slideLayouts/slideLayout19.xml"/><Relationship Id="rId11" Type="http://schemas.openxmlformats.org/officeDocument/2006/relationships/slideLayout" Target="../slideLayouts/slideLayout24.xml"/><Relationship Id="rId24" Type="http://schemas.openxmlformats.org/officeDocument/2006/relationships/theme" Target="../theme/theme3.xml"/><Relationship Id="rId5" Type="http://schemas.openxmlformats.org/officeDocument/2006/relationships/slideLayout" Target="../slideLayouts/slideLayout18.xml"/><Relationship Id="rId15" Type="http://schemas.openxmlformats.org/officeDocument/2006/relationships/slideLayout" Target="../slideLayouts/slideLayout28.xml"/><Relationship Id="rId23" Type="http://schemas.openxmlformats.org/officeDocument/2006/relationships/slideLayout" Target="../slideLayouts/slideLayout36.xml"/><Relationship Id="rId10" Type="http://schemas.openxmlformats.org/officeDocument/2006/relationships/slideLayout" Target="../slideLayouts/slideLayout23.xml"/><Relationship Id="rId19" Type="http://schemas.openxmlformats.org/officeDocument/2006/relationships/slideLayout" Target="../slideLayouts/slideLayout32.xml"/><Relationship Id="rId4" Type="http://schemas.openxmlformats.org/officeDocument/2006/relationships/slideLayout" Target="../slideLayouts/slideLayout17.xml"/><Relationship Id="rId9" Type="http://schemas.openxmlformats.org/officeDocument/2006/relationships/slideLayout" Target="../slideLayouts/slideLayout22.xml"/><Relationship Id="rId14" Type="http://schemas.openxmlformats.org/officeDocument/2006/relationships/slideLayout" Target="../slideLayouts/slideLayout27.xml"/><Relationship Id="rId22" Type="http://schemas.openxmlformats.org/officeDocument/2006/relationships/slideLayout" Target="../slideLayouts/slideLayout3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1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57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17" Type="http://schemas.openxmlformats.org/officeDocument/2006/relationships/slideLayout" Target="../slideLayouts/slideLayout53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38.xml"/><Relationship Id="rId16" Type="http://schemas.openxmlformats.org/officeDocument/2006/relationships/slideLayout" Target="../slideLayouts/slideLayout52.xml"/><Relationship Id="rId20" Type="http://schemas.openxmlformats.org/officeDocument/2006/relationships/slideLayout" Target="../slideLayouts/slideLayout56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24" Type="http://schemas.openxmlformats.org/officeDocument/2006/relationships/theme" Target="../theme/theme4.xml"/><Relationship Id="rId5" Type="http://schemas.openxmlformats.org/officeDocument/2006/relationships/slideLayout" Target="../slideLayouts/slideLayout41.xml"/><Relationship Id="rId15" Type="http://schemas.openxmlformats.org/officeDocument/2006/relationships/slideLayout" Target="../slideLayouts/slideLayout51.xml"/><Relationship Id="rId23" Type="http://schemas.openxmlformats.org/officeDocument/2006/relationships/slideLayout" Target="../slideLayouts/slideLayout59.xml"/><Relationship Id="rId10" Type="http://schemas.openxmlformats.org/officeDocument/2006/relationships/slideLayout" Target="../slideLayouts/slideLayout46.xml"/><Relationship Id="rId19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Relationship Id="rId22" Type="http://schemas.openxmlformats.org/officeDocument/2006/relationships/slideLayout" Target="../slideLayouts/slideLayout58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7.xml"/><Relationship Id="rId13" Type="http://schemas.openxmlformats.org/officeDocument/2006/relationships/slideLayout" Target="../slideLayouts/slideLayout72.xml"/><Relationship Id="rId18" Type="http://schemas.openxmlformats.org/officeDocument/2006/relationships/slideLayout" Target="../slideLayouts/slideLayout77.xml"/><Relationship Id="rId3" Type="http://schemas.openxmlformats.org/officeDocument/2006/relationships/slideLayout" Target="../slideLayouts/slideLayout62.xml"/><Relationship Id="rId21" Type="http://schemas.openxmlformats.org/officeDocument/2006/relationships/slideLayout" Target="../slideLayouts/slideLayout80.xml"/><Relationship Id="rId7" Type="http://schemas.openxmlformats.org/officeDocument/2006/relationships/slideLayout" Target="../slideLayouts/slideLayout66.xml"/><Relationship Id="rId12" Type="http://schemas.openxmlformats.org/officeDocument/2006/relationships/slideLayout" Target="../slideLayouts/slideLayout71.xml"/><Relationship Id="rId17" Type="http://schemas.openxmlformats.org/officeDocument/2006/relationships/slideLayout" Target="../slideLayouts/slideLayout76.xml"/><Relationship Id="rId2" Type="http://schemas.openxmlformats.org/officeDocument/2006/relationships/slideLayout" Target="../slideLayouts/slideLayout61.xml"/><Relationship Id="rId16" Type="http://schemas.openxmlformats.org/officeDocument/2006/relationships/slideLayout" Target="../slideLayouts/slideLayout75.xml"/><Relationship Id="rId20" Type="http://schemas.openxmlformats.org/officeDocument/2006/relationships/slideLayout" Target="../slideLayouts/slideLayout79.xml"/><Relationship Id="rId1" Type="http://schemas.openxmlformats.org/officeDocument/2006/relationships/slideLayout" Target="../slideLayouts/slideLayout60.xml"/><Relationship Id="rId6" Type="http://schemas.openxmlformats.org/officeDocument/2006/relationships/slideLayout" Target="../slideLayouts/slideLayout65.xml"/><Relationship Id="rId11" Type="http://schemas.openxmlformats.org/officeDocument/2006/relationships/slideLayout" Target="../slideLayouts/slideLayout70.xml"/><Relationship Id="rId24" Type="http://schemas.openxmlformats.org/officeDocument/2006/relationships/image" Target="../media/image3.bin"/><Relationship Id="rId5" Type="http://schemas.openxmlformats.org/officeDocument/2006/relationships/slideLayout" Target="../slideLayouts/slideLayout64.xml"/><Relationship Id="rId15" Type="http://schemas.openxmlformats.org/officeDocument/2006/relationships/slideLayout" Target="../slideLayouts/slideLayout74.xml"/><Relationship Id="rId23" Type="http://schemas.openxmlformats.org/officeDocument/2006/relationships/theme" Target="../theme/theme5.xml"/><Relationship Id="rId10" Type="http://schemas.openxmlformats.org/officeDocument/2006/relationships/slideLayout" Target="../slideLayouts/slideLayout69.xml"/><Relationship Id="rId19" Type="http://schemas.openxmlformats.org/officeDocument/2006/relationships/slideLayout" Target="../slideLayouts/slideLayout78.xml"/><Relationship Id="rId4" Type="http://schemas.openxmlformats.org/officeDocument/2006/relationships/slideLayout" Target="../slideLayouts/slideLayout63.xml"/><Relationship Id="rId9" Type="http://schemas.openxmlformats.org/officeDocument/2006/relationships/slideLayout" Target="../slideLayouts/slideLayout68.xml"/><Relationship Id="rId14" Type="http://schemas.openxmlformats.org/officeDocument/2006/relationships/slideLayout" Target="../slideLayouts/slideLayout73.xml"/><Relationship Id="rId22" Type="http://schemas.openxmlformats.org/officeDocument/2006/relationships/slideLayout" Target="../slideLayouts/slideLayout8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9.xml"/><Relationship Id="rId13" Type="http://schemas.openxmlformats.org/officeDocument/2006/relationships/slideLayout" Target="../slideLayouts/slideLayout94.xml"/><Relationship Id="rId18" Type="http://schemas.openxmlformats.org/officeDocument/2006/relationships/slideLayout" Target="../slideLayouts/slideLayout99.xml"/><Relationship Id="rId3" Type="http://schemas.openxmlformats.org/officeDocument/2006/relationships/slideLayout" Target="../slideLayouts/slideLayout84.xml"/><Relationship Id="rId21" Type="http://schemas.openxmlformats.org/officeDocument/2006/relationships/slideLayout" Target="../slideLayouts/slideLayout102.xml"/><Relationship Id="rId7" Type="http://schemas.openxmlformats.org/officeDocument/2006/relationships/slideLayout" Target="../slideLayouts/slideLayout88.xml"/><Relationship Id="rId12" Type="http://schemas.openxmlformats.org/officeDocument/2006/relationships/slideLayout" Target="../slideLayouts/slideLayout93.xml"/><Relationship Id="rId17" Type="http://schemas.openxmlformats.org/officeDocument/2006/relationships/slideLayout" Target="../slideLayouts/slideLayout98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83.xml"/><Relationship Id="rId16" Type="http://schemas.openxmlformats.org/officeDocument/2006/relationships/slideLayout" Target="../slideLayouts/slideLayout97.xml"/><Relationship Id="rId20" Type="http://schemas.openxmlformats.org/officeDocument/2006/relationships/slideLayout" Target="../slideLayouts/slideLayout101.xml"/><Relationship Id="rId1" Type="http://schemas.openxmlformats.org/officeDocument/2006/relationships/slideLayout" Target="../slideLayouts/slideLayout82.xml"/><Relationship Id="rId6" Type="http://schemas.openxmlformats.org/officeDocument/2006/relationships/slideLayout" Target="../slideLayouts/slideLayout87.xml"/><Relationship Id="rId11" Type="http://schemas.openxmlformats.org/officeDocument/2006/relationships/slideLayout" Target="../slideLayouts/slideLayout92.xml"/><Relationship Id="rId24" Type="http://schemas.openxmlformats.org/officeDocument/2006/relationships/theme" Target="../theme/theme6.xml"/><Relationship Id="rId5" Type="http://schemas.openxmlformats.org/officeDocument/2006/relationships/slideLayout" Target="../slideLayouts/slideLayout86.xml"/><Relationship Id="rId15" Type="http://schemas.openxmlformats.org/officeDocument/2006/relationships/slideLayout" Target="../slideLayouts/slideLayout96.xml"/><Relationship Id="rId23" Type="http://schemas.openxmlformats.org/officeDocument/2006/relationships/slideLayout" Target="../slideLayouts/slideLayout104.xml"/><Relationship Id="rId10" Type="http://schemas.openxmlformats.org/officeDocument/2006/relationships/slideLayout" Target="../slideLayouts/slideLayout91.xml"/><Relationship Id="rId19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85.xml"/><Relationship Id="rId9" Type="http://schemas.openxmlformats.org/officeDocument/2006/relationships/slideLayout" Target="../slideLayouts/slideLayout90.xml"/><Relationship Id="rId14" Type="http://schemas.openxmlformats.org/officeDocument/2006/relationships/slideLayout" Target="../slideLayouts/slideLayout95.xml"/><Relationship Id="rId22" Type="http://schemas.openxmlformats.org/officeDocument/2006/relationships/slideLayout" Target="../slideLayouts/slideLayout103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2.xml"/><Relationship Id="rId13" Type="http://schemas.openxmlformats.org/officeDocument/2006/relationships/slideLayout" Target="../slideLayouts/slideLayout117.xml"/><Relationship Id="rId3" Type="http://schemas.openxmlformats.org/officeDocument/2006/relationships/slideLayout" Target="../slideLayouts/slideLayout107.xml"/><Relationship Id="rId7" Type="http://schemas.openxmlformats.org/officeDocument/2006/relationships/slideLayout" Target="../slideLayouts/slideLayout111.xml"/><Relationship Id="rId12" Type="http://schemas.openxmlformats.org/officeDocument/2006/relationships/slideLayout" Target="../slideLayouts/slideLayout116.xml"/><Relationship Id="rId2" Type="http://schemas.openxmlformats.org/officeDocument/2006/relationships/slideLayout" Target="../slideLayouts/slideLayout106.xml"/><Relationship Id="rId1" Type="http://schemas.openxmlformats.org/officeDocument/2006/relationships/slideLayout" Target="../slideLayouts/slideLayout105.xml"/><Relationship Id="rId6" Type="http://schemas.openxmlformats.org/officeDocument/2006/relationships/slideLayout" Target="../slideLayouts/slideLayout110.xml"/><Relationship Id="rId11" Type="http://schemas.openxmlformats.org/officeDocument/2006/relationships/slideLayout" Target="../slideLayouts/slideLayout115.xml"/><Relationship Id="rId5" Type="http://schemas.openxmlformats.org/officeDocument/2006/relationships/slideLayout" Target="../slideLayouts/slideLayout109.xml"/><Relationship Id="rId15" Type="http://schemas.openxmlformats.org/officeDocument/2006/relationships/image" Target="../media/image12.jpg"/><Relationship Id="rId10" Type="http://schemas.openxmlformats.org/officeDocument/2006/relationships/slideLayout" Target="../slideLayouts/slideLayout114.xml"/><Relationship Id="rId4" Type="http://schemas.openxmlformats.org/officeDocument/2006/relationships/slideLayout" Target="../slideLayouts/slideLayout108.xml"/><Relationship Id="rId9" Type="http://schemas.openxmlformats.org/officeDocument/2006/relationships/slideLayout" Target="../slideLayouts/slideLayout113.xml"/><Relationship Id="rId14" Type="http://schemas.openxmlformats.org/officeDocument/2006/relationships/theme" Target="../theme/theme7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5.xml"/><Relationship Id="rId13" Type="http://schemas.openxmlformats.org/officeDocument/2006/relationships/slideLayout" Target="../slideLayouts/slideLayout130.xml"/><Relationship Id="rId18" Type="http://schemas.openxmlformats.org/officeDocument/2006/relationships/slideLayout" Target="../slideLayouts/slideLayout135.xml"/><Relationship Id="rId3" Type="http://schemas.openxmlformats.org/officeDocument/2006/relationships/slideLayout" Target="../slideLayouts/slideLayout120.xml"/><Relationship Id="rId21" Type="http://schemas.openxmlformats.org/officeDocument/2006/relationships/slideLayout" Target="../slideLayouts/slideLayout138.xml"/><Relationship Id="rId7" Type="http://schemas.openxmlformats.org/officeDocument/2006/relationships/slideLayout" Target="../slideLayouts/slideLayout124.xml"/><Relationship Id="rId12" Type="http://schemas.openxmlformats.org/officeDocument/2006/relationships/slideLayout" Target="../slideLayouts/slideLayout129.xml"/><Relationship Id="rId17" Type="http://schemas.openxmlformats.org/officeDocument/2006/relationships/slideLayout" Target="../slideLayouts/slideLayout134.xml"/><Relationship Id="rId25" Type="http://schemas.openxmlformats.org/officeDocument/2006/relationships/image" Target="../media/image3.bin"/><Relationship Id="rId2" Type="http://schemas.openxmlformats.org/officeDocument/2006/relationships/slideLayout" Target="../slideLayouts/slideLayout119.xml"/><Relationship Id="rId16" Type="http://schemas.openxmlformats.org/officeDocument/2006/relationships/slideLayout" Target="../slideLayouts/slideLayout133.xml"/><Relationship Id="rId20" Type="http://schemas.openxmlformats.org/officeDocument/2006/relationships/slideLayout" Target="../slideLayouts/slideLayout137.xml"/><Relationship Id="rId1" Type="http://schemas.openxmlformats.org/officeDocument/2006/relationships/slideLayout" Target="../slideLayouts/slideLayout118.xml"/><Relationship Id="rId6" Type="http://schemas.openxmlformats.org/officeDocument/2006/relationships/slideLayout" Target="../slideLayouts/slideLayout123.xml"/><Relationship Id="rId11" Type="http://schemas.openxmlformats.org/officeDocument/2006/relationships/slideLayout" Target="../slideLayouts/slideLayout128.xml"/><Relationship Id="rId24" Type="http://schemas.openxmlformats.org/officeDocument/2006/relationships/theme" Target="../theme/theme8.xml"/><Relationship Id="rId5" Type="http://schemas.openxmlformats.org/officeDocument/2006/relationships/slideLayout" Target="../slideLayouts/slideLayout122.xml"/><Relationship Id="rId15" Type="http://schemas.openxmlformats.org/officeDocument/2006/relationships/slideLayout" Target="../slideLayouts/slideLayout132.xml"/><Relationship Id="rId23" Type="http://schemas.openxmlformats.org/officeDocument/2006/relationships/slideLayout" Target="../slideLayouts/slideLayout140.xml"/><Relationship Id="rId10" Type="http://schemas.openxmlformats.org/officeDocument/2006/relationships/slideLayout" Target="../slideLayouts/slideLayout127.xml"/><Relationship Id="rId19" Type="http://schemas.openxmlformats.org/officeDocument/2006/relationships/slideLayout" Target="../slideLayouts/slideLayout136.xml"/><Relationship Id="rId4" Type="http://schemas.openxmlformats.org/officeDocument/2006/relationships/slideLayout" Target="../slideLayouts/slideLayout121.xml"/><Relationship Id="rId9" Type="http://schemas.openxmlformats.org/officeDocument/2006/relationships/slideLayout" Target="../slideLayouts/slideLayout126.xml"/><Relationship Id="rId14" Type="http://schemas.openxmlformats.org/officeDocument/2006/relationships/slideLayout" Target="../slideLayouts/slideLayout131.xml"/><Relationship Id="rId22" Type="http://schemas.openxmlformats.org/officeDocument/2006/relationships/slideLayout" Target="../slideLayouts/slideLayout13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/>
              <a:t>Modifiez le style du titre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/>
              <a:t>Cliquez pour modifier les styles du texte du masque</a:t>
            </a:r>
          </a:p>
          <a:p>
            <a:pPr lvl="1"/>
            <a:r>
              <a:rPr lang="fr-FR"/>
              <a:t>Deuxième niveau</a:t>
            </a:r>
          </a:p>
          <a:p>
            <a:pPr lvl="2"/>
            <a:r>
              <a:rPr lang="fr-FR"/>
              <a:t>Troisième niveau</a:t>
            </a:r>
          </a:p>
          <a:p>
            <a:pPr lvl="3"/>
            <a:r>
              <a:rPr lang="fr-FR"/>
              <a:t>Quatrième niveau</a:t>
            </a:r>
          </a:p>
          <a:p>
            <a:pPr lvl="4"/>
            <a:r>
              <a:rPr lang="fr-FR"/>
              <a:t>Cinquième niveau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D3BCD8-9868-4174-A461-8C04FAF3A9DD}" type="datetimeFigureOut">
              <a:rPr lang="fr-FR" smtClean="0"/>
              <a:t>14/11/2025</a:t>
            </a:fld>
            <a:endParaRPr lang="fr-FR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FR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0B60BE7-EAD2-4C3B-A9F2-B2A20B3BFA21}" type="slidenum">
              <a:rPr lang="fr-FR" smtClean="0"/>
              <a:t>‹N°›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183915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4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28147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8" r:id="rId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12503211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  <p:sldLayoutId id="2147483691" r:id="rId19"/>
    <p:sldLayoutId id="2147483692" r:id="rId20"/>
    <p:sldLayoutId id="2147483693" r:id="rId21"/>
    <p:sldLayoutId id="2147483694" r:id="rId22"/>
    <p:sldLayoutId id="214748375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238108631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6" r:id="rId1"/>
    <p:sldLayoutId id="2147483697" r:id="rId2"/>
    <p:sldLayoutId id="2147483698" r:id="rId3"/>
    <p:sldLayoutId id="2147483699" r:id="rId4"/>
    <p:sldLayoutId id="2147483700" r:id="rId5"/>
    <p:sldLayoutId id="2147483701" r:id="rId6"/>
    <p:sldLayoutId id="2147483702" r:id="rId7"/>
    <p:sldLayoutId id="2147483703" r:id="rId8"/>
    <p:sldLayoutId id="2147483704" r:id="rId9"/>
    <p:sldLayoutId id="2147483705" r:id="rId10"/>
    <p:sldLayoutId id="2147483706" r:id="rId11"/>
    <p:sldLayoutId id="2147483707" r:id="rId12"/>
    <p:sldLayoutId id="2147483708" r:id="rId13"/>
    <p:sldLayoutId id="2147483709" r:id="rId14"/>
    <p:sldLayoutId id="2147483710" r:id="rId15"/>
    <p:sldLayoutId id="2147483711" r:id="rId16"/>
    <p:sldLayoutId id="2147483712" r:id="rId17"/>
    <p:sldLayoutId id="2147483713" r:id="rId18"/>
    <p:sldLayoutId id="2147483714" r:id="rId19"/>
    <p:sldLayoutId id="2147483715" r:id="rId20"/>
    <p:sldLayoutId id="2147483716" r:id="rId21"/>
    <p:sldLayoutId id="2147483717" r:id="rId22"/>
    <p:sldLayoutId id="2147483790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311173853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9" r:id="rId1"/>
    <p:sldLayoutId id="2147483720" r:id="rId2"/>
    <p:sldLayoutId id="2147483721" r:id="rId3"/>
    <p:sldLayoutId id="2147483722" r:id="rId4"/>
    <p:sldLayoutId id="2147483723" r:id="rId5"/>
    <p:sldLayoutId id="2147483724" r:id="rId6"/>
    <p:sldLayoutId id="2147483725" r:id="rId7"/>
    <p:sldLayoutId id="2147483726" r:id="rId8"/>
    <p:sldLayoutId id="2147483727" r:id="rId9"/>
    <p:sldLayoutId id="2147483728" r:id="rId10"/>
    <p:sldLayoutId id="2147483729" r:id="rId11"/>
    <p:sldLayoutId id="2147483730" r:id="rId12"/>
    <p:sldLayoutId id="2147483731" r:id="rId13"/>
    <p:sldLayoutId id="2147483732" r:id="rId14"/>
    <p:sldLayoutId id="2147483733" r:id="rId15"/>
    <p:sldLayoutId id="2147483734" r:id="rId16"/>
    <p:sldLayoutId id="2147483735" r:id="rId17"/>
    <p:sldLayoutId id="2147483736" r:id="rId18"/>
    <p:sldLayoutId id="2147483737" r:id="rId19"/>
    <p:sldLayoutId id="2147483738" r:id="rId20"/>
    <p:sldLayoutId id="2147483739" r:id="rId21"/>
    <p:sldLayoutId id="2147483740" r:id="rId22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42399713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3" r:id="rId1"/>
    <p:sldLayoutId id="2147483754" r:id="rId2"/>
    <p:sldLayoutId id="2147483755" r:id="rId3"/>
    <p:sldLayoutId id="2147483756" r:id="rId4"/>
    <p:sldLayoutId id="2147483757" r:id="rId5"/>
    <p:sldLayoutId id="2147483758" r:id="rId6"/>
    <p:sldLayoutId id="2147483759" r:id="rId7"/>
    <p:sldLayoutId id="2147483760" r:id="rId8"/>
    <p:sldLayoutId id="2147483761" r:id="rId9"/>
    <p:sldLayoutId id="2147483762" r:id="rId10"/>
    <p:sldLayoutId id="2147483763" r:id="rId11"/>
    <p:sldLayoutId id="2147483764" r:id="rId12"/>
    <p:sldLayoutId id="2147483765" r:id="rId13"/>
    <p:sldLayoutId id="2147483766" r:id="rId14"/>
    <p:sldLayoutId id="2147483767" r:id="rId15"/>
    <p:sldLayoutId id="2147483768" r:id="rId16"/>
    <p:sldLayoutId id="2147483769" r:id="rId17"/>
    <p:sldLayoutId id="2147483770" r:id="rId18"/>
    <p:sldLayoutId id="2147483771" r:id="rId19"/>
    <p:sldLayoutId id="2147483772" r:id="rId20"/>
    <p:sldLayoutId id="2147483773" r:id="rId21"/>
    <p:sldLayoutId id="2147483774" r:id="rId22"/>
    <p:sldLayoutId id="2147483775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Dosis Medium" pitchFamily="2" charset="0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5">
            <a:lum/>
          </a:blip>
          <a:srcRect/>
          <a:stretch>
            <a:fillRect l="-3000" t="-3000" r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8076990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7" r:id="rId1"/>
    <p:sldLayoutId id="2147483778" r:id="rId2"/>
    <p:sldLayoutId id="2147483779" r:id="rId3"/>
    <p:sldLayoutId id="2147483780" r:id="rId4"/>
    <p:sldLayoutId id="2147483781" r:id="rId5"/>
    <p:sldLayoutId id="2147483782" r:id="rId6"/>
    <p:sldLayoutId id="2147483783" r:id="rId7"/>
    <p:sldLayoutId id="2147483784" r:id="rId8"/>
    <p:sldLayoutId id="2147483785" r:id="rId9"/>
    <p:sldLayoutId id="2147483786" r:id="rId10"/>
    <p:sldLayoutId id="2147483787" r:id="rId11"/>
    <p:sldLayoutId id="2147483788" r:id="rId12"/>
    <p:sldLayoutId id="2147483789" r:id="rId13"/>
  </p:sldLayoutIdLst>
  <p:transition spd="slow">
    <p:fad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25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ce réservé du titre 2">
            <a:extLst>
              <a:ext uri="{FF2B5EF4-FFF2-40B4-BE49-F238E27FC236}">
                <a16:creationId xmlns:a16="http://schemas.microsoft.com/office/drawing/2014/main" id="{6295DA3C-0F90-EDFC-CC2A-D213841AC89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2373" y="756000"/>
            <a:ext cx="6840000" cy="61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dirty="0"/>
              <a:t>Modifiez le style du titre</a:t>
            </a:r>
            <a:endParaRPr lang="fr-MA" dirty="0"/>
          </a:p>
        </p:txBody>
      </p:sp>
    </p:spTree>
    <p:extLst>
      <p:ext uri="{BB962C8B-B14F-4D97-AF65-F5344CB8AC3E}">
        <p14:creationId xmlns:p14="http://schemas.microsoft.com/office/powerpoint/2010/main" val="8038292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92" r:id="rId1"/>
    <p:sldLayoutId id="2147483793" r:id="rId2"/>
    <p:sldLayoutId id="2147483794" r:id="rId3"/>
    <p:sldLayoutId id="2147483795" r:id="rId4"/>
    <p:sldLayoutId id="2147483796" r:id="rId5"/>
    <p:sldLayoutId id="2147483797" r:id="rId6"/>
    <p:sldLayoutId id="2147483798" r:id="rId7"/>
    <p:sldLayoutId id="2147483799" r:id="rId8"/>
    <p:sldLayoutId id="2147483800" r:id="rId9"/>
    <p:sldLayoutId id="2147483801" r:id="rId10"/>
    <p:sldLayoutId id="2147483802" r:id="rId11"/>
    <p:sldLayoutId id="2147483803" r:id="rId12"/>
    <p:sldLayoutId id="2147483804" r:id="rId13"/>
    <p:sldLayoutId id="2147483805" r:id="rId14"/>
    <p:sldLayoutId id="2147483806" r:id="rId15"/>
    <p:sldLayoutId id="2147483807" r:id="rId16"/>
    <p:sldLayoutId id="2147483808" r:id="rId17"/>
    <p:sldLayoutId id="2147483809" r:id="rId18"/>
    <p:sldLayoutId id="2147483810" r:id="rId19"/>
    <p:sldLayoutId id="2147483811" r:id="rId20"/>
    <p:sldLayoutId id="2147483812" r:id="rId21"/>
    <p:sldLayoutId id="2147483813" r:id="rId22"/>
    <p:sldLayoutId id="2147483814" r:id="rId23"/>
  </p:sldLayoutIdLst>
  <p:transition spd="slow">
    <p:fade/>
  </p:transition>
  <p:txStyles>
    <p:titleStyle>
      <a:lvl1pPr algn="r" defTabSz="514337" rtl="1" eaLnBrk="1" latinLnBrk="0" hangingPunct="1">
        <a:lnSpc>
          <a:spcPct val="90000"/>
        </a:lnSpc>
        <a:spcBef>
          <a:spcPct val="0"/>
        </a:spcBef>
        <a:buNone/>
        <a:defRPr lang="fr-MA" sz="1600" b="0" kern="1200" dirty="0">
          <a:solidFill>
            <a:srgbClr val="757575"/>
          </a:solidFill>
          <a:latin typeface="Microsoft Uighur" panose="02000000000000000000" pitchFamily="2" charset="-78"/>
          <a:ea typeface="+mn-ea"/>
          <a:cs typeface="+mn-cs"/>
        </a:defRPr>
      </a:lvl1pPr>
    </p:titleStyle>
    <p:bodyStyle>
      <a:lvl1pPr marL="128585" indent="-128585" algn="l" defTabSz="514337" rtl="0" eaLnBrk="1" latinLnBrk="0" hangingPunct="1">
        <a:lnSpc>
          <a:spcPct val="90000"/>
        </a:lnSpc>
        <a:spcBef>
          <a:spcPts val="563"/>
        </a:spcBef>
        <a:buFont typeface="Arial" panose="020B0604020202020204" pitchFamily="34" charset="0"/>
        <a:buChar char="•"/>
        <a:defRPr sz="1575" kern="1200">
          <a:solidFill>
            <a:schemeClr val="tx1"/>
          </a:solidFill>
          <a:latin typeface="+mn-lt"/>
          <a:ea typeface="+mn-ea"/>
          <a:cs typeface="+mn-cs"/>
        </a:defRPr>
      </a:lvl1pPr>
      <a:lvl2pPr marL="38575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42921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125" kern="1200">
          <a:solidFill>
            <a:schemeClr val="tx1"/>
          </a:solidFill>
          <a:latin typeface="+mn-lt"/>
          <a:ea typeface="+mn-ea"/>
          <a:cs typeface="+mn-cs"/>
        </a:defRPr>
      </a:lvl3pPr>
      <a:lvl4pPr marL="900090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157259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414427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671596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928765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185933" indent="-128585" algn="l" defTabSz="514337" rtl="0" eaLnBrk="1" latinLnBrk="0" hangingPunct="1">
        <a:lnSpc>
          <a:spcPct val="90000"/>
        </a:lnSpc>
        <a:spcBef>
          <a:spcPts val="281"/>
        </a:spcBef>
        <a:buFont typeface="Arial" panose="020B0604020202020204" pitchFamily="34" charset="0"/>
        <a:buChar char="•"/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1pPr>
      <a:lvl2pPr marL="25716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2pPr>
      <a:lvl3pPr marL="514337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3pPr>
      <a:lvl4pPr marL="771506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4pPr>
      <a:lvl5pPr marL="1028675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5pPr>
      <a:lvl6pPr marL="1285843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6pPr>
      <a:lvl7pPr marL="1543011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7pPr>
      <a:lvl8pPr marL="1800180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8pPr>
      <a:lvl9pPr marL="2057349" algn="l" defTabSz="514337" rtl="0" eaLnBrk="1" latinLnBrk="0" hangingPunct="1">
        <a:defRPr sz="1013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3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5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0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3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4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gif"/><Relationship Id="rId1" Type="http://schemas.openxmlformats.org/officeDocument/2006/relationships/slideLayout" Target="../slideLayouts/slideLayout1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1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0.png"/><Relationship Id="rId13" Type="http://schemas.openxmlformats.org/officeDocument/2006/relationships/customXml" Target="../ink/ink9.xml"/><Relationship Id="rId3" Type="http://schemas.openxmlformats.org/officeDocument/2006/relationships/image" Target="../media/image28.png"/><Relationship Id="rId7" Type="http://schemas.openxmlformats.org/officeDocument/2006/relationships/customXml" Target="../ink/ink6.xml"/><Relationship Id="rId12" Type="http://schemas.openxmlformats.org/officeDocument/2006/relationships/image" Target="../media/image510.png"/><Relationship Id="rId17" Type="http://schemas.openxmlformats.org/officeDocument/2006/relationships/image" Target="../media/image37.png"/><Relationship Id="rId2" Type="http://schemas.openxmlformats.org/officeDocument/2006/relationships/image" Target="../media/image27.png"/><Relationship Id="rId16" Type="http://schemas.openxmlformats.org/officeDocument/2006/relationships/image" Target="../media/image530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3.png"/><Relationship Id="rId11" Type="http://schemas.openxmlformats.org/officeDocument/2006/relationships/customXml" Target="../ink/ink8.xml"/><Relationship Id="rId5" Type="http://schemas.openxmlformats.org/officeDocument/2006/relationships/image" Target="../media/image30.png"/><Relationship Id="rId15" Type="http://schemas.openxmlformats.org/officeDocument/2006/relationships/customXml" Target="../ink/ink10.xml"/><Relationship Id="rId10" Type="http://schemas.openxmlformats.org/officeDocument/2006/relationships/image" Target="../media/image500.png"/><Relationship Id="rId4" Type="http://schemas.openxmlformats.org/officeDocument/2006/relationships/image" Target="../media/image29.png"/><Relationship Id="rId9" Type="http://schemas.openxmlformats.org/officeDocument/2006/relationships/customXml" Target="../ink/ink7.xml"/><Relationship Id="rId14" Type="http://schemas.openxmlformats.org/officeDocument/2006/relationships/image" Target="../media/image520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png"/><Relationship Id="rId3" Type="http://schemas.openxmlformats.org/officeDocument/2006/relationships/image" Target="../media/image28.png"/><Relationship Id="rId7" Type="http://schemas.microsoft.com/office/2007/relationships/hdphoto" Target="../media/hdphoto8.wdp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5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gif"/><Relationship Id="rId3" Type="http://schemas.microsoft.com/office/2007/relationships/hdphoto" Target="../media/hdphoto1.wdp"/><Relationship Id="rId7" Type="http://schemas.microsoft.com/office/2007/relationships/hdphoto" Target="../media/hdphoto7.wdp"/><Relationship Id="rId12" Type="http://schemas.openxmlformats.org/officeDocument/2006/relationships/image" Target="../media/image25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20.png"/><Relationship Id="rId11" Type="http://schemas.openxmlformats.org/officeDocument/2006/relationships/image" Target="../media/image24.png"/><Relationship Id="rId5" Type="http://schemas.microsoft.com/office/2007/relationships/hdphoto" Target="../media/hdphoto6.wdp"/><Relationship Id="rId10" Type="http://schemas.openxmlformats.org/officeDocument/2006/relationships/image" Target="../media/image23.png"/><Relationship Id="rId4" Type="http://schemas.openxmlformats.org/officeDocument/2006/relationships/image" Target="../media/image19.png"/><Relationship Id="rId9" Type="http://schemas.openxmlformats.org/officeDocument/2006/relationships/image" Target="../media/image2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6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5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9.xml"/><Relationship Id="rId2" Type="http://schemas.openxmlformats.org/officeDocument/2006/relationships/video" Target="../media/media4.mp4"/><Relationship Id="rId1" Type="http://schemas.microsoft.com/office/2007/relationships/media" Target="../media/media4.mp4"/><Relationship Id="rId5" Type="http://schemas.openxmlformats.org/officeDocument/2006/relationships/image" Target="../media/image58.gif"/><Relationship Id="rId4" Type="http://schemas.openxmlformats.org/officeDocument/2006/relationships/image" Target="../media/image57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9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1.gif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10.png"/><Relationship Id="rId4" Type="http://schemas.openxmlformats.org/officeDocument/2006/relationships/image" Target="../media/image29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0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4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62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microsoft.com/office/2007/relationships/media" Target="../media/media2.mp4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00.xml"/><Relationship Id="rId10" Type="http://schemas.openxmlformats.org/officeDocument/2006/relationships/image" Target="../media/image31.png"/><Relationship Id="rId4" Type="http://schemas.openxmlformats.org/officeDocument/2006/relationships/video" Target="../media/media2.mp4"/><Relationship Id="rId9" Type="http://schemas.openxmlformats.org/officeDocument/2006/relationships/image" Target="../media/image30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54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7" Type="http://schemas.openxmlformats.org/officeDocument/2006/relationships/image" Target="../media/image37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6.xml"/><Relationship Id="rId6" Type="http://schemas.openxmlformats.org/officeDocument/2006/relationships/image" Target="../media/image63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41.gif"/><Relationship Id="rId1" Type="http://schemas.openxmlformats.org/officeDocument/2006/relationships/slideLayout" Target="../slideLayouts/slideLayout59.xml"/><Relationship Id="rId4" Type="http://schemas.openxmlformats.org/officeDocument/2006/relationships/image" Target="../media/image30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7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28.png"/><Relationship Id="rId7" Type="http://schemas.openxmlformats.org/officeDocument/2006/relationships/image" Target="../media/image42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64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7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79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28.png"/><Relationship Id="rId7" Type="http://schemas.openxmlformats.org/officeDocument/2006/relationships/image" Target="../media/image36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100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34.xml"/><Relationship Id="rId7" Type="http://schemas.openxmlformats.org/officeDocument/2006/relationships/image" Target="../media/image30.png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Relationship Id="rId9" Type="http://schemas.openxmlformats.org/officeDocument/2006/relationships/image" Target="../media/image3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0.png"/><Relationship Id="rId13" Type="http://schemas.openxmlformats.org/officeDocument/2006/relationships/customXml" Target="../ink/ink4.xml"/><Relationship Id="rId18" Type="http://schemas.openxmlformats.org/officeDocument/2006/relationships/image" Target="../media/image28.png"/><Relationship Id="rId21" Type="http://schemas.openxmlformats.org/officeDocument/2006/relationships/image" Target="../media/image40.png"/><Relationship Id="rId12" Type="http://schemas.openxmlformats.org/officeDocument/2006/relationships/image" Target="../media/image660.png"/><Relationship Id="rId17" Type="http://schemas.openxmlformats.org/officeDocument/2006/relationships/image" Target="../media/image27.png"/><Relationship Id="rId2" Type="http://schemas.openxmlformats.org/officeDocument/2006/relationships/customXml" Target="../ink/ink1.xml"/><Relationship Id="rId16" Type="http://schemas.openxmlformats.org/officeDocument/2006/relationships/image" Target="../media/image680.png"/><Relationship Id="rId20" Type="http://schemas.openxmlformats.org/officeDocument/2006/relationships/image" Target="../media/image30.png"/><Relationship Id="rId1" Type="http://schemas.openxmlformats.org/officeDocument/2006/relationships/slideLayout" Target="../slideLayouts/slideLayout136.xml"/><Relationship Id="rId11" Type="http://schemas.openxmlformats.org/officeDocument/2006/relationships/customXml" Target="../ink/ink3.xml"/><Relationship Id="rId15" Type="http://schemas.openxmlformats.org/officeDocument/2006/relationships/customXml" Target="../ink/ink5.xml"/><Relationship Id="rId10" Type="http://schemas.openxmlformats.org/officeDocument/2006/relationships/image" Target="../media/image650.png"/><Relationship Id="rId19" Type="http://schemas.openxmlformats.org/officeDocument/2006/relationships/image" Target="../media/image29.png"/><Relationship Id="rId9" Type="http://schemas.openxmlformats.org/officeDocument/2006/relationships/customXml" Target="../ink/ink2.xml"/><Relationship Id="rId14" Type="http://schemas.openxmlformats.org/officeDocument/2006/relationships/image" Target="../media/image670.png"/><Relationship Id="rId22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36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>
            <a:extLst>
              <a:ext uri="{FF2B5EF4-FFF2-40B4-BE49-F238E27FC236}">
                <a16:creationId xmlns:a16="http://schemas.microsoft.com/office/drawing/2014/main" id="{B20EF2FE-CDD5-6F7E-E855-BBF64C7BDB4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879355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163A463-A9C5-0D46-9F6C-943DA9EA088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516146B-C631-6B4F-ADC1-AACEB05596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نبدأ بنشاط "رسم الهمزة". خذوا ألواحكم. سترسمون الهمزة بشكل صحيح.</a:t>
            </a:r>
            <a:endParaRPr lang="fr-FR" sz="2400" dirty="0"/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FE967FF-7A94-2A20-9CE4-67928AE2A50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C07F530-64E8-D539-209B-4375C43A77EE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F46ACB3-3E92-15B2-D13C-81E55DF3F5D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27A8884-B020-348E-A028-543B0A9A473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6" name="Rectangle 5">
            <a:extLst>
              <a:ext uri="{FF2B5EF4-FFF2-40B4-BE49-F238E27FC236}">
                <a16:creationId xmlns:a16="http://schemas.microsoft.com/office/drawing/2014/main" id="{25A6CC55-0A0E-D6BB-7070-6C850AAE837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C4D5300E-33C6-ADD1-7396-A0046532DD3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023ACAE-FDFB-02E0-F6FE-F2CC0EDA5D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F82E512C-089D-FCFD-17DB-CF859A1FE8A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9" name="ZoneTexte 8">
            <a:extLst>
              <a:ext uri="{FF2B5EF4-FFF2-40B4-BE49-F238E27FC236}">
                <a16:creationId xmlns:a16="http://schemas.microsoft.com/office/drawing/2014/main" id="{99024855-2851-C279-19E4-FF2C220C5C33}"/>
              </a:ext>
            </a:extLst>
          </p:cNvPr>
          <p:cNvSpPr txBox="1"/>
          <p:nvPr/>
        </p:nvSpPr>
        <p:spPr>
          <a:xfrm>
            <a:off x="2500133" y="3044142"/>
            <a:ext cx="4514126" cy="1021556"/>
          </a:xfrm>
          <a:prstGeom prst="roundRect">
            <a:avLst/>
          </a:prstGeom>
          <a:noFill/>
          <a:ln>
            <a:solidFill>
              <a:schemeClr val="accent1">
                <a:lumMod val="75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رَسْمُ </a:t>
            </a:r>
            <a:r>
              <a:rPr lang="ar-MA" sz="5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ٱلْهَمْزَةِ</a:t>
            </a:r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أَوَّلَ </a:t>
            </a:r>
            <a:r>
              <a:rPr lang="ar-MA" sz="5400" b="1" dirty="0" err="1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ٱلْكَلِمَةِ</a:t>
            </a:r>
            <a:endParaRPr lang="fr-FR" sz="5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417F8095-45C7-E790-F328-FDE3EE36FC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61474957"/>
      </p:ext>
    </p:extLst>
  </p:cSld>
  <p:clrMapOvr>
    <a:masterClrMapping/>
  </p:clrMapOvr>
  <p:transition spd="slow"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94FF114-9151-46DC-1DAC-D628D68A63E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728D2C2-69D0-034A-AC65-B3BBA0FD42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الكلمة مع الشكل. بعد 30 ثانية ترفعون ألواحكم وتعللون جوابكم.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0F9EA49D-3FFC-249A-C69C-D027A9383F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ADFFCB9-DEDB-FB3F-94AD-EF7588C235C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CBC454C-A8C0-2168-D584-35344D54C87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10A0483-8273-4DDE-9551-946873E9EEE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3201C66-282C-ACE6-D91A-FDA04C3803E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60D3B22-5941-1E03-2ECC-F37F867268A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F564ADD9-9767-616C-A7E6-1FE61A29C33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7FDA18B-590E-B885-DF6C-A1FBC3E77A6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C448038-F8A1-D863-ACDD-941BE2B33F0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BF83E9B-511B-8185-6A1F-8C48C2705AB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3236" y="2252370"/>
            <a:ext cx="451752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212753"/>
      </p:ext>
    </p:extLst>
  </p:cSld>
  <p:clrMapOvr>
    <a:masterClrMapping/>
  </p:clrMapOvr>
  <p:transition spd="slow">
    <p:fade/>
  </p:transition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6687EC4-121F-29F9-B152-AFEA66900D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16D4C9AA-39CE-80C8-1CD2-878677654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تأكدوا من إجابتكم وصححوا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389022F-3E0D-6A6E-9CD5-10C32EE45A1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9B2FB99-740F-32E9-C029-26C7C3E6C2E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83034E-6904-A7C0-AD91-E0D25EAAC90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35BD83-DBD6-E5D7-12AA-A4ACACCDE8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3AFBD9-C47A-68DF-23EF-648D056AD26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A5E54C3D-FE1A-22C0-B748-1883B84DC4A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6B03733-B61B-47DE-93DD-3EB84743D29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6CAD7F9-077A-8E3C-3774-06DEEEF92D3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6DA2A65F-635D-A5AF-43F0-A8FA8B8DE2E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9A29F6D-FD55-1879-5C1C-0C8972C59263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313236" y="2252370"/>
            <a:ext cx="4517528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2782725"/>
      </p:ext>
    </p:extLst>
  </p:cSld>
  <p:clrMapOvr>
    <a:masterClrMapping/>
  </p:clrMapOvr>
  <p:transition spd="slow"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789248D-02A3-A933-7F6C-B628E4F824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10EDA766-94F3-4564-7E16-A60DEA5D92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الكلمة مع شكل الهمزة. بعد 30 ثانية ترفعون ألواحكم وتعللون جوابكم.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C5C6EB2E-95CD-34BB-1D0B-CDBD2D2C45B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3AEB59A0-018A-D32F-726D-BCFB6B51B7F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755587D-7234-C401-3897-CADA21DB183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EDB6DB1-9DF8-EFA4-1BE9-742A1A87436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D183F8F-796B-7E69-CD59-3BF131AA656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875E16B-A368-65C0-39B4-E532CC9FF8D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2B664BF-2B0B-5899-FC2F-E92F9E6AAAB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CD4F723-38E9-70B4-9B39-EAEE544FBAA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5457E5C8-C306-354C-192E-F9884EC40D3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6351646-EBBB-1483-DC82-D06178C7020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02398" y="2252370"/>
            <a:ext cx="6139204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3388754"/>
      </p:ext>
    </p:extLst>
  </p:cSld>
  <p:clrMapOvr>
    <a:masterClrMapping/>
  </p:clrMapOvr>
  <p:transition spd="slow"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46C3881-DEE0-F8AE-8D38-95FF61259F6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6AB4D48C-124F-76B6-E919-865A292A69E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تأكدوا من إجابتكم وصححوا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835091A2-5E01-3606-AA27-F9D552E8ABB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584CEDE-FC6D-02C0-E51A-967450FB0E9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6DA6E26-265D-282F-5A6A-100814266E60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3DA819D-0E7E-367D-CEE5-A6FDFF7C5E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0A32DAE-01AE-4B8A-7DAA-5D9AB1F49CD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657D011-AEBD-C32D-B836-1670B213CB3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CE6C08C-0BD0-B2B6-322D-683D2AE4B97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75CC0CF5-B178-7B0E-27EA-67BF0C7F489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876C53D-6752-E026-49CD-80848EAC00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98F0E90D-14EF-FFE4-0835-61F621D82AD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24328" y="2167018"/>
            <a:ext cx="5895343" cy="25239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94294364"/>
      </p:ext>
    </p:extLst>
  </p:cSld>
  <p:clrMapOvr>
    <a:masterClrMapping/>
  </p:clrMapOvr>
  <p:transition spd="slow"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26F9DBA-5A00-B182-8EC9-61F3718AFB0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F3EDA33B-7123-1C91-F8A7-FBC038C1132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الكلمتين مع الشكل. بعد 30 ثانية ترفعون ألواحكم وتعللون جوابكم.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D9FCF41-9777-9E6B-535E-3A4DD0E5E30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185FDD-A158-AE43-5F8E-5934D033CD2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10E2D7-B197-8484-861C-3D88E1AD97D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99E74B5-E571-64B5-51E5-8563BE1A6E3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D474FE3-F799-0500-D233-F00985A0910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2309DEF-4B67-FD30-FD19-2D04A9B72DEB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704687D-8B71-17CC-3522-0B9DBBDB473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EE610FE6-3DAF-3127-7684-9B16FEC5756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889C2ED3-EE4E-E9DC-75BF-FFF5A1D9733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9C5E2991-961D-75E5-6584-4160D6CE06B4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413998" y="2252370"/>
            <a:ext cx="6316003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53762"/>
      </p:ext>
    </p:extLst>
  </p:cSld>
  <p:clrMapOvr>
    <a:masterClrMapping/>
  </p:clrMapOvr>
  <p:transition spd="slow">
    <p:fade/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07B4DAE-E73F-6B3E-F0A2-13C61E8C20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3F6AC3CA-D323-CE9D-54F9-45D65977ED0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تأكدوا من إجابتكم وصححوا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A453A902-524D-9676-C02C-E5027D18183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8FACF3F-1EFA-AA25-648C-A71B681D79E4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2467C9D-1163-85F4-B382-8720601683D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92B1DB1-9A3A-6BE3-A310-335436FD84F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5A1CA4-0081-3A6E-210C-8E02AE49EFB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B708DFA-273F-4750-FFF6-A04C8853E5BF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FA9D1CD-558E-A164-23B9-52072A7E88A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BB26B0A-C130-883E-223C-D8E812C243F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C6C2C739-3917-B112-10A8-3909D70A4EE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60179A67-2ED1-F841-8A82-C2271BC89BBD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38299" y="2252370"/>
            <a:ext cx="526740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6674681"/>
      </p:ext>
    </p:extLst>
  </p:cSld>
  <p:clrMapOvr>
    <a:masterClrMapping/>
  </p:clrMapOvr>
  <p:transition spd="slow"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9B0E0E5-6466-6785-C5EB-02EE4E65A57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A40B756E-52A6-F2F9-47C4-0351DEC5A9A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اكتبوا العبارة مع الشكل. بعد 30 ثانية ترفعون ألواحكم وتعللون جوابكم.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ACA76BA-CE27-8204-CD13-43FBA3D7328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B19D60E9-B84C-2C8E-CF06-5AC02145430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A661C24-7475-7DF4-83F0-A2C98EFE67F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5EE5273-21AA-4933-1986-7C210AD596B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3DF2114-19FA-E9D6-67F8-0D55A09AFB7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B2A78CA-1AA5-A5B3-F630-48053679703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6B59B5B-7E6E-80D1-5BC2-1D5003DC4FD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62A6FB3E-C0AF-462D-EE79-212D644E471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35C18752-F5D1-F582-1FCB-27940BB1E4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239DEA57-FB25-C324-0A6D-E3F67534172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83515" y="2252370"/>
            <a:ext cx="6376969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0221728"/>
      </p:ext>
    </p:extLst>
  </p:cSld>
  <p:clrMapOvr>
    <a:masterClrMapping/>
  </p:clrMapOvr>
  <p:transition spd="slow"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5A301FA-442F-ED14-3982-8729EFE5961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itre 12">
            <a:extLst>
              <a:ext uri="{FF2B5EF4-FFF2-40B4-BE49-F238E27FC236}">
                <a16:creationId xmlns:a16="http://schemas.microsoft.com/office/drawing/2014/main" id="{28A85206-164A-5054-D3F3-FF2D0F0C9E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تأكدوا من إجابتكم وصححوا.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4D161EBF-5C4A-7F68-7D46-D65DFA1770F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4C0287C6-7FC9-1C66-E425-E830D6B6DF56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0CE1EA8-D5E6-6541-A62E-4149F412C3C4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CBB9F61B-AD50-78CD-BE57-DE1DA8622CA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F805EAA-7C9C-12E0-860B-29914D3E337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37833511-3AFF-46F6-10E8-0E5FC3EFC2E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8AF65F5-6600-E132-BE26-2CF3DB332F8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FA5C621-5F17-1C42-4309-DD115D23D71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DB2EF178-A425-EC17-B6D3-F4F677D9366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9CC000-4DE9-8DA9-2950-F099933E08DB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57859" y="2252370"/>
            <a:ext cx="5828281" cy="23532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6063982"/>
      </p:ext>
    </p:extLst>
  </p:cSld>
  <p:clrMapOvr>
    <a:masterClrMapping/>
  </p:clrMapOvr>
  <p:transition spd="slow">
    <p:fade/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BE0DEB-E3FB-3A52-EB89-679F61A35C1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56B25A93-CB9E-9CE2-E669-98A8DA8AC97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9433" y="2004657"/>
            <a:ext cx="6192456" cy="2510785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C1DB0CBF-CEA5-32AC-0B8C-7125714E60CB}"/>
              </a:ext>
            </a:extLst>
          </p:cNvPr>
          <p:cNvSpPr txBox="1">
            <a:spLocks/>
          </p:cNvSpPr>
          <p:nvPr/>
        </p:nvSpPr>
        <p:spPr>
          <a:xfrm>
            <a:off x="1855803" y="308700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1600" b="1" dirty="0"/>
              <a:t>ليلة بلا نور:</a:t>
            </a:r>
            <a:endParaRPr lang="ar-MA" sz="1600" dirty="0">
              <a:solidFill>
                <a:srgbClr val="424D7B"/>
              </a:solidFill>
            </a:endParaRPr>
          </a:p>
          <a:p>
            <a:pPr marL="685800" lvl="1" indent="-228600" algn="r" rtl="1">
              <a:buFont typeface="Wingdings" panose="05000000000000000000" pitchFamily="2" charset="2"/>
              <a:buChar char="m"/>
            </a:pPr>
            <a:r>
              <a:rPr lang="ar-MA" sz="1400" dirty="0">
                <a:solidFill>
                  <a:srgbClr val="424D7B"/>
                </a:solidFill>
              </a:rPr>
              <a:t>استثمار الظاهرة اللغوية: الجملة الاسمية  (40د)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FBD22799-1DFC-C7A8-13F4-47E67297823A}"/>
              </a:ext>
            </a:extLst>
          </p:cNvPr>
          <p:cNvSpPr txBox="1"/>
          <p:nvPr/>
        </p:nvSpPr>
        <p:spPr>
          <a:xfrm>
            <a:off x="5853817" y="2376552"/>
            <a:ext cx="1132041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02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</a:rPr>
              <a:t>قراءة</a:t>
            </a:r>
            <a:endParaRPr lang="ar-MA" sz="1600" b="1" dirty="0">
              <a:solidFill>
                <a:srgbClr val="424D7B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age 20">
            <a:extLst>
              <a:ext uri="{FF2B5EF4-FFF2-40B4-BE49-F238E27FC236}">
                <a16:creationId xmlns:a16="http://schemas.microsoft.com/office/drawing/2014/main" id="{E57AE066-BD9C-D85B-7405-192AC4B1951C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/>
        </p:blipFill>
        <p:spPr>
          <a:xfrm>
            <a:off x="6985858" y="2256954"/>
            <a:ext cx="536339" cy="540000"/>
          </a:xfrm>
          <a:prstGeom prst="rect">
            <a:avLst/>
          </a:prstGeom>
        </p:spPr>
      </p:pic>
      <p:sp>
        <p:nvSpPr>
          <p:cNvPr id="12" name="Titre 11">
            <a:extLst>
              <a:ext uri="{FF2B5EF4-FFF2-40B4-BE49-F238E27FC236}">
                <a16:creationId xmlns:a16="http://schemas.microsoft.com/office/drawing/2014/main" id="{825CD0A6-FA26-CDD6-45F6-DB18A01A12F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قــــراءة</a:t>
            </a:r>
            <a:endParaRPr lang="fr-FR" dirty="0"/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DF5A595E-0649-8F0A-8E14-243D0553EEF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270780" y="1024505"/>
            <a:ext cx="467547" cy="467547"/>
          </a:xfrm>
          <a:prstGeom prst="rect">
            <a:avLst/>
          </a:prstGeom>
          <a:ln>
            <a:noFill/>
          </a:ln>
        </p:spPr>
      </p:pic>
      <p:pic>
        <p:nvPicPr>
          <p:cNvPr id="5" name="Espace réservé pour une image  20">
            <a:extLst>
              <a:ext uri="{FF2B5EF4-FFF2-40B4-BE49-F238E27FC236}">
                <a16:creationId xmlns:a16="http://schemas.microsoft.com/office/drawing/2014/main" id="{348EBD1F-DACF-6704-947B-19FF5EB9578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539433" y="2168812"/>
            <a:ext cx="716283" cy="716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88280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4F4D6D-C7BC-2611-FAE1-6E5C4FAF5E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re 9">
            <a:extLst>
              <a:ext uri="{FF2B5EF4-FFF2-40B4-BE49-F238E27FC236}">
                <a16:creationId xmlns:a16="http://schemas.microsoft.com/office/drawing/2014/main" id="{831E7713-5025-4EA6-8909-CA2D46FBA5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37196" y="1008000"/>
            <a:ext cx="7886700" cy="720000"/>
          </a:xfrm>
        </p:spPr>
        <p:txBody>
          <a:bodyPr/>
          <a:lstStyle/>
          <a:p>
            <a:r>
              <a:rPr lang="ar-MA" dirty="0"/>
              <a:t>تنظيم حصص الأسبوع</a:t>
            </a:r>
            <a:endParaRPr lang="fr-MA" dirty="0"/>
          </a:p>
        </p:txBody>
      </p: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0637CFE2-124B-68CA-19C5-E683FF964653}"/>
              </a:ext>
            </a:extLst>
          </p:cNvPr>
          <p:cNvGrpSpPr/>
          <p:nvPr/>
        </p:nvGrpSpPr>
        <p:grpSpPr>
          <a:xfrm flipH="1">
            <a:off x="4735350" y="5023288"/>
            <a:ext cx="3780000" cy="1332000"/>
            <a:chOff x="4735350" y="5023288"/>
            <a:chExt cx="3780000" cy="1332000"/>
          </a:xfrm>
        </p:grpSpPr>
        <p:sp>
          <p:nvSpPr>
            <p:cNvPr id="12" name="Rectangle : coins arrondis 11">
              <a:extLst>
                <a:ext uri="{FF2B5EF4-FFF2-40B4-BE49-F238E27FC236}">
                  <a16:creationId xmlns:a16="http://schemas.microsoft.com/office/drawing/2014/main" id="{0F1CD75D-62C9-62B2-F98F-828DDB2C3FEB}"/>
                </a:ext>
              </a:extLst>
            </p:cNvPr>
            <p:cNvSpPr/>
            <p:nvPr userDrawn="1"/>
          </p:nvSpPr>
          <p:spPr>
            <a:xfrm>
              <a:off x="4735350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3" name="Organigramme : Terminateur 12">
              <a:extLst>
                <a:ext uri="{FF2B5EF4-FFF2-40B4-BE49-F238E27FC236}">
                  <a16:creationId xmlns:a16="http://schemas.microsoft.com/office/drawing/2014/main" id="{A6CA9463-8B89-0E23-E66F-C965C3F850A0}"/>
                </a:ext>
              </a:extLst>
            </p:cNvPr>
            <p:cNvSpPr/>
            <p:nvPr userDrawn="1"/>
          </p:nvSpPr>
          <p:spPr>
            <a:xfrm>
              <a:off x="4951350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3 - </a:t>
              </a:r>
            </a:p>
          </p:txBody>
        </p:sp>
      </p:grpSp>
      <p:grpSp>
        <p:nvGrpSpPr>
          <p:cNvPr id="14" name="Groupe 13">
            <a:extLst>
              <a:ext uri="{FF2B5EF4-FFF2-40B4-BE49-F238E27FC236}">
                <a16:creationId xmlns:a16="http://schemas.microsoft.com/office/drawing/2014/main" id="{179664E7-77B5-50FC-03ED-8FAAA6239FEC}"/>
              </a:ext>
            </a:extLst>
          </p:cNvPr>
          <p:cNvGrpSpPr/>
          <p:nvPr/>
        </p:nvGrpSpPr>
        <p:grpSpPr>
          <a:xfrm flipH="1">
            <a:off x="628649" y="5023288"/>
            <a:ext cx="3780000" cy="1332000"/>
            <a:chOff x="628649" y="5023288"/>
            <a:chExt cx="3780000" cy="1332000"/>
          </a:xfrm>
        </p:grpSpPr>
        <p:sp>
          <p:nvSpPr>
            <p:cNvPr id="15" name="Rectangle : coins arrondis 14">
              <a:extLst>
                <a:ext uri="{FF2B5EF4-FFF2-40B4-BE49-F238E27FC236}">
                  <a16:creationId xmlns:a16="http://schemas.microsoft.com/office/drawing/2014/main" id="{76AC8AD7-4821-3F90-5671-83FA72E348ED}"/>
                </a:ext>
              </a:extLst>
            </p:cNvPr>
            <p:cNvSpPr/>
            <p:nvPr userDrawn="1"/>
          </p:nvSpPr>
          <p:spPr>
            <a:xfrm>
              <a:off x="628649" y="5275288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6" name="Organigramme : Terminateur 15">
              <a:extLst>
                <a:ext uri="{FF2B5EF4-FFF2-40B4-BE49-F238E27FC236}">
                  <a16:creationId xmlns:a16="http://schemas.microsoft.com/office/drawing/2014/main" id="{05A59921-57EC-9409-733B-DDC45665AA1B}"/>
                </a:ext>
              </a:extLst>
            </p:cNvPr>
            <p:cNvSpPr/>
            <p:nvPr userDrawn="1"/>
          </p:nvSpPr>
          <p:spPr>
            <a:xfrm>
              <a:off x="844649" y="5023288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6 - </a:t>
              </a:r>
              <a:endParaRPr kumimoji="0" lang="fr-MA" sz="18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17" name="Groupe 16">
            <a:extLst>
              <a:ext uri="{FF2B5EF4-FFF2-40B4-BE49-F238E27FC236}">
                <a16:creationId xmlns:a16="http://schemas.microsoft.com/office/drawing/2014/main" id="{CF280F48-783D-0D98-0694-67A57FB53C64}"/>
              </a:ext>
            </a:extLst>
          </p:cNvPr>
          <p:cNvGrpSpPr/>
          <p:nvPr/>
        </p:nvGrpSpPr>
        <p:grpSpPr>
          <a:xfrm flipH="1">
            <a:off x="4735350" y="3482113"/>
            <a:ext cx="3780000" cy="1332000"/>
            <a:chOff x="4735350" y="3482113"/>
            <a:chExt cx="3780000" cy="1332000"/>
          </a:xfrm>
        </p:grpSpPr>
        <p:sp>
          <p:nvSpPr>
            <p:cNvPr id="18" name="Rectangle : coins arrondis 17">
              <a:extLst>
                <a:ext uri="{FF2B5EF4-FFF2-40B4-BE49-F238E27FC236}">
                  <a16:creationId xmlns:a16="http://schemas.microsoft.com/office/drawing/2014/main" id="{F71B72DA-899C-A35E-3E68-648807C22E6D}"/>
                </a:ext>
              </a:extLst>
            </p:cNvPr>
            <p:cNvSpPr/>
            <p:nvPr userDrawn="1"/>
          </p:nvSpPr>
          <p:spPr>
            <a:xfrm>
              <a:off x="4735350" y="3734113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19" name="Organigramme : Terminateur 18">
              <a:extLst>
                <a:ext uri="{FF2B5EF4-FFF2-40B4-BE49-F238E27FC236}">
                  <a16:creationId xmlns:a16="http://schemas.microsoft.com/office/drawing/2014/main" id="{88CD8E00-502F-7538-A1F0-39EA1E044CF3}"/>
                </a:ext>
              </a:extLst>
            </p:cNvPr>
            <p:cNvSpPr/>
            <p:nvPr userDrawn="1"/>
          </p:nvSpPr>
          <p:spPr>
            <a:xfrm>
              <a:off x="4951350" y="3482113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2 - </a:t>
              </a:r>
              <a:endParaRPr kumimoji="0" lang="ar-MA" sz="18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</p:grpSp>
      <p:grpSp>
        <p:nvGrpSpPr>
          <p:cNvPr id="23" name="Groupe 22">
            <a:extLst>
              <a:ext uri="{FF2B5EF4-FFF2-40B4-BE49-F238E27FC236}">
                <a16:creationId xmlns:a16="http://schemas.microsoft.com/office/drawing/2014/main" id="{1EF8FFE5-5907-5496-B745-B64BECE7E977}"/>
              </a:ext>
            </a:extLst>
          </p:cNvPr>
          <p:cNvGrpSpPr/>
          <p:nvPr/>
        </p:nvGrpSpPr>
        <p:grpSpPr>
          <a:xfrm flipH="1">
            <a:off x="4716000" y="1944000"/>
            <a:ext cx="3780000" cy="1332000"/>
            <a:chOff x="4716000" y="1944000"/>
            <a:chExt cx="3780000" cy="1332000"/>
          </a:xfrm>
        </p:grpSpPr>
        <p:sp>
          <p:nvSpPr>
            <p:cNvPr id="24" name="Rectangle : coins arrondis 23">
              <a:extLst>
                <a:ext uri="{FF2B5EF4-FFF2-40B4-BE49-F238E27FC236}">
                  <a16:creationId xmlns:a16="http://schemas.microsoft.com/office/drawing/2014/main" id="{F3B76B4C-186C-7251-7043-1D06DC732BB6}"/>
                </a:ext>
              </a:extLst>
            </p:cNvPr>
            <p:cNvSpPr/>
            <p:nvPr userDrawn="1"/>
          </p:nvSpPr>
          <p:spPr>
            <a:xfrm>
              <a:off x="4716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5" name="Organigramme : Terminateur 24">
              <a:extLst>
                <a:ext uri="{FF2B5EF4-FFF2-40B4-BE49-F238E27FC236}">
                  <a16:creationId xmlns:a16="http://schemas.microsoft.com/office/drawing/2014/main" id="{CFBF5791-6865-1B67-34A2-F861486E7027}"/>
                </a:ext>
              </a:extLst>
            </p:cNvPr>
            <p:cNvSpPr/>
            <p:nvPr userDrawn="1"/>
          </p:nvSpPr>
          <p:spPr>
            <a:xfrm>
              <a:off x="4932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1 - </a:t>
              </a:r>
            </a:p>
          </p:txBody>
        </p:sp>
      </p:grpSp>
      <p:sp>
        <p:nvSpPr>
          <p:cNvPr id="26" name="Espace réservé du texte 5">
            <a:extLst>
              <a:ext uri="{FF2B5EF4-FFF2-40B4-BE49-F238E27FC236}">
                <a16:creationId xmlns:a16="http://schemas.microsoft.com/office/drawing/2014/main" id="{306667E6-F68C-CFF6-CCF8-1FB17470000D}"/>
              </a:ext>
            </a:extLst>
          </p:cNvPr>
          <p:cNvSpPr txBox="1">
            <a:spLocks/>
          </p:cNvSpPr>
          <p:nvPr/>
        </p:nvSpPr>
        <p:spPr>
          <a:xfrm>
            <a:off x="808649" y="54779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defPPr>
              <a:defRPr lang="fr-FR"/>
            </a:defPPr>
            <a:lvl1pPr marL="269875" indent="-269875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>
                <a:solidFill>
                  <a:srgbClr val="757575"/>
                </a:solidFill>
                <a:latin typeface="Dosis SemiBold" pitchFamily="2" charset="0"/>
              </a:defRPr>
            </a:lvl1pPr>
            <a:lvl2pPr marL="685800" indent="-228600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>
                <a:solidFill>
                  <a:srgbClr val="757575"/>
                </a:solidFill>
                <a:latin typeface="Dosis SemiBold" pitchFamily="2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>
                <a:solidFill>
                  <a:srgbClr val="474F71"/>
                </a:solidFill>
                <a:latin typeface="Dosis SemiBold" pitchFamily="2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>
                <a:solidFill>
                  <a:srgbClr val="474F71"/>
                </a:solidFill>
                <a:latin typeface="Dosis SemiBold" pitchFamily="2" charset="0"/>
              </a:defRPr>
            </a:lvl5pPr>
            <a:lvl6pPr marL="25146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6pPr>
            <a:lvl7pPr marL="29718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7pPr>
            <a:lvl8pPr marL="3429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8pPr>
            <a:lvl9pPr marL="3886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</a:lvl9pPr>
          </a:lstStyle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Révision</a:t>
            </a:r>
          </a:p>
          <a:p>
            <a:pPr marL="269875" marR="0" lvl="0" indent="-269875" algn="r" defTabSz="914400" rtl="1" eaLnBrk="1" fontAlgn="auto" latinLnBrk="0" hangingPunct="1">
              <a:lnSpc>
                <a:spcPct val="100000"/>
              </a:lnSpc>
              <a:spcBef>
                <a:spcPts val="300"/>
              </a:spcBef>
              <a:spcAft>
                <a:spcPts val="0"/>
              </a:spcAft>
              <a:buClrTx/>
              <a:buSzTx/>
              <a:buFont typeface="Wingdings" panose="05000000000000000000" pitchFamily="2" charset="2"/>
              <a:buChar char="m"/>
              <a:tabLst/>
              <a:defRPr/>
            </a:pPr>
            <a:r>
              <a:rPr kumimoji="0" lang="fr-MA" sz="12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Lecture offerte</a:t>
            </a:r>
          </a:p>
        </p:txBody>
      </p:sp>
      <p:grpSp>
        <p:nvGrpSpPr>
          <p:cNvPr id="27" name="Groupe 26">
            <a:extLst>
              <a:ext uri="{FF2B5EF4-FFF2-40B4-BE49-F238E27FC236}">
                <a16:creationId xmlns:a16="http://schemas.microsoft.com/office/drawing/2014/main" id="{1C93B71F-EED7-8921-21A3-D95D6ECE9CA6}"/>
              </a:ext>
            </a:extLst>
          </p:cNvPr>
          <p:cNvGrpSpPr/>
          <p:nvPr/>
        </p:nvGrpSpPr>
        <p:grpSpPr>
          <a:xfrm flipH="1">
            <a:off x="648000" y="1944000"/>
            <a:ext cx="3780000" cy="1332000"/>
            <a:chOff x="648000" y="1944000"/>
            <a:chExt cx="3780000" cy="1332000"/>
          </a:xfrm>
        </p:grpSpPr>
        <p:sp>
          <p:nvSpPr>
            <p:cNvPr id="28" name="Rectangle : coins arrondis 27">
              <a:extLst>
                <a:ext uri="{FF2B5EF4-FFF2-40B4-BE49-F238E27FC236}">
                  <a16:creationId xmlns:a16="http://schemas.microsoft.com/office/drawing/2014/main" id="{B2FE0138-E914-BA84-F36D-E65A56349E9C}"/>
                </a:ext>
              </a:extLst>
            </p:cNvPr>
            <p:cNvSpPr/>
            <p:nvPr/>
          </p:nvSpPr>
          <p:spPr>
            <a:xfrm>
              <a:off x="648000" y="2196000"/>
              <a:ext cx="3780000" cy="1080000"/>
            </a:xfrm>
            <a:prstGeom prst="roundRect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fr-MA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endParaRPr>
            </a:p>
          </p:txBody>
        </p:sp>
        <p:sp>
          <p:nvSpPr>
            <p:cNvPr id="29" name="Organigramme : Terminateur 28">
              <a:extLst>
                <a:ext uri="{FF2B5EF4-FFF2-40B4-BE49-F238E27FC236}">
                  <a16:creationId xmlns:a16="http://schemas.microsoft.com/office/drawing/2014/main" id="{EB0DA405-CAC3-7F81-5FC2-FE83996C1E1E}"/>
                </a:ext>
              </a:extLst>
            </p:cNvPr>
            <p:cNvSpPr/>
            <p:nvPr/>
          </p:nvSpPr>
          <p:spPr>
            <a:xfrm>
              <a:off x="864000" y="1944000"/>
              <a:ext cx="1260000" cy="360000"/>
            </a:xfrm>
            <a:prstGeom prst="flowChartTerminator">
              <a:avLst/>
            </a:prstGeom>
            <a:solidFill>
              <a:schemeClr val="bg2">
                <a:lumMod val="75000"/>
              </a:schemeClr>
            </a:solidFill>
            <a:ln>
              <a:solidFill>
                <a:srgbClr val="757575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1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a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اليوم</a:t>
              </a:r>
              <a:r>
                <a:rPr kumimoji="0" lang="fr-MA" sz="1800" b="1" i="0" u="none" strike="noStrike" kern="1200" cap="none" spc="0" normalizeH="0" baseline="0" noProof="0" dirty="0">
                  <a:ln>
                    <a:noFill/>
                  </a:ln>
                  <a:solidFill>
                    <a:srgbClr val="757575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 4 - </a:t>
              </a:r>
            </a:p>
          </p:txBody>
        </p:sp>
      </p:grpSp>
      <p:sp>
        <p:nvSpPr>
          <p:cNvPr id="30" name="Espace réservé du texte 25">
            <a:extLst>
              <a:ext uri="{FF2B5EF4-FFF2-40B4-BE49-F238E27FC236}">
                <a16:creationId xmlns:a16="http://schemas.microsoft.com/office/drawing/2014/main" id="{D3DB32B5-3B6E-10B7-3310-F64B7FDF792E}"/>
              </a:ext>
            </a:extLst>
          </p:cNvPr>
          <p:cNvSpPr txBox="1">
            <a:spLocks/>
          </p:cNvSpPr>
          <p:nvPr/>
        </p:nvSpPr>
        <p:spPr>
          <a:xfrm>
            <a:off x="800611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القراءة: استثمار النص (50د)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إملاء (25د)</a:t>
            </a:r>
          </a:p>
        </p:txBody>
      </p:sp>
      <p:sp>
        <p:nvSpPr>
          <p:cNvPr id="31" name="Espace réservé du texte 25">
            <a:extLst>
              <a:ext uri="{FF2B5EF4-FFF2-40B4-BE49-F238E27FC236}">
                <a16:creationId xmlns:a16="http://schemas.microsoft.com/office/drawing/2014/main" id="{283A038A-1CE6-3366-CE21-03AFCF3B0E34}"/>
              </a:ext>
            </a:extLst>
          </p:cNvPr>
          <p:cNvSpPr txBox="1">
            <a:spLocks/>
          </p:cNvSpPr>
          <p:nvPr/>
        </p:nvSpPr>
        <p:spPr>
          <a:xfrm>
            <a:off x="4909142" y="2395288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معجم (25د)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الكلمات البصرية+ القراءة المشتركة(20د) </a:t>
            </a:r>
          </a:p>
        </p:txBody>
      </p:sp>
      <p:sp>
        <p:nvSpPr>
          <p:cNvPr id="33" name="Espace réservé du texte 25">
            <a:extLst>
              <a:ext uri="{FF2B5EF4-FFF2-40B4-BE49-F238E27FC236}">
                <a16:creationId xmlns:a16="http://schemas.microsoft.com/office/drawing/2014/main" id="{76418DE7-BE45-4F67-687C-7173A12BC205}"/>
              </a:ext>
            </a:extLst>
          </p:cNvPr>
          <p:cNvSpPr txBox="1">
            <a:spLocks/>
          </p:cNvSpPr>
          <p:nvPr/>
        </p:nvSpPr>
        <p:spPr>
          <a:xfrm>
            <a:off x="4909142" y="3936813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sp>
        <p:nvSpPr>
          <p:cNvPr id="34" name="Espace réservé du texte 25">
            <a:extLst>
              <a:ext uri="{FF2B5EF4-FFF2-40B4-BE49-F238E27FC236}">
                <a16:creationId xmlns:a16="http://schemas.microsoft.com/office/drawing/2014/main" id="{1D581304-246A-58CA-886C-1FD769162936}"/>
              </a:ext>
            </a:extLst>
          </p:cNvPr>
          <p:cNvSpPr txBox="1">
            <a:spLocks/>
          </p:cNvSpPr>
          <p:nvPr/>
        </p:nvSpPr>
        <p:spPr>
          <a:xfrm>
            <a:off x="800611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Font typeface="Wingdings" panose="05000000000000000000" pitchFamily="2" charset="2"/>
              <a:buChar char="m"/>
            </a:pPr>
            <a:r>
              <a:rPr lang="ar-MA" dirty="0"/>
              <a:t>استماع و تحدث: توليف (15د)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القراءة: الطلاقة والفهم (30د)</a:t>
            </a:r>
          </a:p>
          <a:p>
            <a:pPr marL="266700" indent="-266700">
              <a:lnSpc>
                <a:spcPct val="100000"/>
              </a:lnSpc>
              <a:spcBef>
                <a:spcPts val="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الإنتاج الكتابي: (30د)</a:t>
            </a:r>
          </a:p>
        </p:txBody>
      </p:sp>
      <p:sp>
        <p:nvSpPr>
          <p:cNvPr id="35" name="Espace réservé du texte 25">
            <a:extLst>
              <a:ext uri="{FF2B5EF4-FFF2-40B4-BE49-F238E27FC236}">
                <a16:creationId xmlns:a16="http://schemas.microsoft.com/office/drawing/2014/main" id="{2124341A-FD8A-B247-5B22-2126E665E6E7}"/>
              </a:ext>
            </a:extLst>
          </p:cNvPr>
          <p:cNvSpPr txBox="1">
            <a:spLocks/>
          </p:cNvSpPr>
          <p:nvPr/>
        </p:nvSpPr>
        <p:spPr>
          <a:xfrm>
            <a:off x="4909142" y="5474576"/>
            <a:ext cx="3420000" cy="792000"/>
          </a:xfrm>
          <a:prstGeom prst="roundRect">
            <a:avLst/>
          </a:prstGeom>
          <a:solidFill>
            <a:schemeClr val="bg2"/>
          </a:solidFill>
        </p:spPr>
        <p:txBody>
          <a:bodyPr anchor="ctr"/>
          <a:lstStyle>
            <a:lvl1pPr marL="228600" indent="-228600" algn="r" defTabSz="914400" rtl="1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lang="fr-FR" sz="1200" kern="1200" smtClean="0">
                <a:solidFill>
                  <a:srgbClr val="757575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lang="fr-FR" sz="1100" kern="1200" smtClean="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10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FR" sz="1050" kern="1200" smtClean="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lang="fr-MA"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أنشطة اعتيادية (10د)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الاستماع والتحدث (30د)</a:t>
            </a:r>
          </a:p>
          <a:p>
            <a:pPr marL="266700" indent="-266700">
              <a:lnSpc>
                <a:spcPct val="100000"/>
              </a:lnSpc>
              <a:spcBef>
                <a:spcPts val="300"/>
              </a:spcBef>
              <a:buClrTx/>
              <a:buFont typeface="Wingdings" panose="05000000000000000000" pitchFamily="2" charset="2"/>
              <a:buChar char="m"/>
            </a:pPr>
            <a:r>
              <a:rPr lang="ar-MA" dirty="0"/>
              <a:t>ورشة القراءة (45د)</a:t>
            </a:r>
          </a:p>
        </p:txBody>
      </p:sp>
      <p:pic>
        <p:nvPicPr>
          <p:cNvPr id="2" name="Image 1" descr="Une image contenant Rectangle, conception&#10;&#10;Le contenu généré par l’IA peut être incorrect.">
            <a:extLst>
              <a:ext uri="{FF2B5EF4-FFF2-40B4-BE49-F238E27FC236}">
                <a16:creationId xmlns:a16="http://schemas.microsoft.com/office/drawing/2014/main" id="{D972E9F3-7FEF-C362-E7AA-5147E21F9D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7229" y="3452101"/>
            <a:ext cx="3831420" cy="1362012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3186090C-9441-CF00-E50C-CE0F7DCB234A}"/>
              </a:ext>
            </a:extLst>
          </p:cNvPr>
          <p:cNvSpPr txBox="1">
            <a:spLocks/>
          </p:cNvSpPr>
          <p:nvPr/>
        </p:nvSpPr>
        <p:spPr>
          <a:xfrm>
            <a:off x="757652" y="3921278"/>
            <a:ext cx="3420000" cy="792000"/>
          </a:xfrm>
          <a:prstGeom prst="roundRect">
            <a:avLst/>
          </a:prstGeom>
          <a:noFill/>
        </p:spPr>
        <p:txBody>
          <a:bodyPr anchor="ctr"/>
          <a:lstStyle>
            <a:lvl1pPr marL="269875" indent="-269875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"/>
              <a:defRPr sz="12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  <a:sym typeface="Wingdings" panose="05000000000000000000" pitchFamily="2" charset="2"/>
              </a:defRPr>
            </a:lvl1pPr>
            <a:lvl2pPr marL="685800" indent="-2286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أنشطة اعتيادية (10د)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ورشة القراءة  (40د)</a:t>
            </a:r>
          </a:p>
          <a:p>
            <a:pPr algn="r" rtl="1">
              <a:spcBef>
                <a:spcPts val="0"/>
              </a:spcBef>
              <a:buClr>
                <a:srgbClr val="424D7B"/>
              </a:buClr>
            </a:pPr>
            <a:r>
              <a:rPr lang="ar-MA" dirty="0">
                <a:solidFill>
                  <a:srgbClr val="424D7B"/>
                </a:solidFill>
              </a:rPr>
              <a:t> الإنتاج الكتابي (35د)</a:t>
            </a:r>
          </a:p>
        </p:txBody>
      </p:sp>
      <p:sp>
        <p:nvSpPr>
          <p:cNvPr id="4" name="Organigramme : Terminateur 3">
            <a:extLst>
              <a:ext uri="{FF2B5EF4-FFF2-40B4-BE49-F238E27FC236}">
                <a16:creationId xmlns:a16="http://schemas.microsoft.com/office/drawing/2014/main" id="{0B480704-359F-A616-C7C8-6A1307F61C26}"/>
              </a:ext>
            </a:extLst>
          </p:cNvPr>
          <p:cNvSpPr/>
          <p:nvPr/>
        </p:nvSpPr>
        <p:spPr>
          <a:xfrm>
            <a:off x="2917910" y="3452101"/>
            <a:ext cx="1260000" cy="360000"/>
          </a:xfrm>
          <a:prstGeom prst="flowChartTerminator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 rtl="1"/>
            <a:r>
              <a:rPr lang="ar-MA" sz="1600" b="1" dirty="0">
                <a:solidFill>
                  <a:srgbClr val="474F71"/>
                </a:solidFill>
                <a:latin typeface="Dosis ExtraBold" pitchFamily="2" charset="0"/>
              </a:rPr>
              <a:t>اليوم</a:t>
            </a:r>
            <a:r>
              <a:rPr lang="fr-MA" sz="1600" b="1" dirty="0">
                <a:solidFill>
                  <a:srgbClr val="474F71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5 - </a:t>
            </a:r>
            <a:endParaRPr lang="ar-MA" sz="1600" b="1" dirty="0">
              <a:solidFill>
                <a:srgbClr val="474F7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307049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22" presetClass="entr" presetSubtype="2" fill="hold" grpId="0" nodeType="after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15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2C981B-642D-25C4-0795-5F119682148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F81ECEA-30BD-6447-AFBF-F648E3B85E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استثمار "الجملة الاسمية". من يذكرنا كيف نتعرف الجملة الاسمية؟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677D7911-2929-C5E8-B930-FC6B804621D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55D8394-0DA0-C19F-A920-EE369A8975D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0B75AE9-7322-8472-DCDB-D4F63AD7062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F71DCFAE-5CF6-AB50-D62E-169C8D5FAC0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CCAF9F80-8855-19F3-1A09-F632E93DF5B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2389BFF-5DE1-E377-77C4-C2AC2EF63671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E56819AC-AF1D-1E81-A4D0-F96FC4E0F03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ACDE5184-3057-4A1D-0030-2D4BA2F8069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B50C50CD-7BE0-79A5-DD22-DB639DA71E5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6C0EFD57-C3DC-3E55-A6B7-2E14EFBDA793}"/>
              </a:ext>
            </a:extLst>
          </p:cNvPr>
          <p:cNvSpPr txBox="1"/>
          <p:nvPr/>
        </p:nvSpPr>
        <p:spPr>
          <a:xfrm>
            <a:off x="2024743" y="3044279"/>
            <a:ext cx="5845440" cy="1021556"/>
          </a:xfrm>
          <a:prstGeom prst="roundRect">
            <a:avLst/>
          </a:prstGeom>
          <a:noFill/>
          <a:ln>
            <a:solidFill>
              <a:schemeClr val="accent1">
                <a:lumMod val="60000"/>
                <a:lumOff val="40000"/>
              </a:schemeClr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أَتَعَرَّفُ </a:t>
            </a:r>
            <a:r>
              <a:rPr lang="ar-MA" sz="5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ٱلْجُمْلَةَ</a:t>
            </a:r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ٱلاِسْمِيَّةَ</a:t>
            </a:r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020179135"/>
      </p:ext>
    </p:extLst>
  </p:cSld>
  <p:clrMapOvr>
    <a:masterClrMapping/>
  </p:clrMapOvr>
  <p:transition spd="slow"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BFC01EE1-F73F-CB96-B98C-C5A034CB772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577695A-6FEA-83FB-F03D-0E8DB87D208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DC5DC3-1BD5-4FB1-7876-B67AE9D1A7B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BA24462-71FE-C461-DEDA-822402FFEB9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79A59BF-25BD-A1CB-311F-C82CF6F674E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C6DD294-2251-1DEE-6A47-FAB94CF912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DB8E195C-5774-D27F-7889-5071A93B97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CAF374D-512C-C10A-3C43-3F1E24412CB0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809E2F8-BEA3-C543-D91A-C1CC12C31AE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377699BE-C6C9-4BB3-909A-1CA57A061F6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4ECD00E1-A110-A693-4269-8F610D65B67A}"/>
              </a:ext>
            </a:extLst>
          </p:cNvPr>
          <p:cNvSpPr txBox="1"/>
          <p:nvPr/>
        </p:nvSpPr>
        <p:spPr>
          <a:xfrm>
            <a:off x="1888736" y="2828439"/>
            <a:ext cx="583363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اَلْجُمْلَةُ  </a:t>
            </a:r>
            <a:r>
              <a:rPr lang="ar-MA" sz="5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ٱلِاسْمِيَّةُ</a:t>
            </a:r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تَبْدَأُ </a:t>
            </a:r>
            <a:r>
              <a:rPr lang="ar-MA" sz="5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بِٱسْمِ</a:t>
            </a:r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</a:p>
          <a:p>
            <a:pPr algn="ctr"/>
            <a:r>
              <a:rPr lang="ar-MA" sz="54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مِثالٌ: </a:t>
            </a:r>
            <a:r>
              <a:rPr lang="ar-MA" sz="5400" b="1" dirty="0">
                <a:solidFill>
                  <a:srgbClr val="C0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مُرادٌ </a:t>
            </a:r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مُتَسامِحٌ.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EC7779CE-B231-C02B-AB17-8353799BA3A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54851611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DCC8C7A-3452-85B6-8B01-F22030ED62B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1C747A1-E765-6FA5-392B-2A3F8B864A3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يوضح كيف نبني جملة اسمية؟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D5FDE7C-DD19-56A8-A466-AD535FA99AF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C26F6FB-731F-0E16-EF70-9C4593AD25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CC131F2-79CD-45AC-CCA2-E88B465BA978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CCECAA36-7B8F-D014-8286-C1EA0E088E29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8B1D33A0-11BA-570E-BC41-258D345CC3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47351EE-BA5E-218E-12A7-5E8D114DBA3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749ED61-5610-4177-3C09-CF1BDE397B8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42A43A19-E64C-9A33-5EE1-269010F7E69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C91C618-7539-2577-7EE2-8279D56534CD}"/>
              </a:ext>
            </a:extLst>
          </p:cNvPr>
          <p:cNvSpPr txBox="1"/>
          <p:nvPr/>
        </p:nvSpPr>
        <p:spPr>
          <a:xfrm>
            <a:off x="2548493" y="2967335"/>
            <a:ext cx="451412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كَيْفَ أَبْني جُمْلَةً </a:t>
            </a:r>
            <a:r>
              <a:rPr lang="ar-MA" sz="5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ٱسْمِيَّةً</a:t>
            </a:r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؟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06560C26-E1C6-EAEC-9261-E9156F2606D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074133016"/>
      </p:ext>
    </p:extLst>
  </p:cSld>
  <p:clrMapOvr>
    <a:masterClrMapping/>
  </p:clrMapOvr>
  <p:transition spd="slow"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2C125E-1E36-7BD9-9DA1-E7D3BA87B06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5A48791-24A1-27F4-B652-76658C5109A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يقرأ؟ -من يقدم مثالا؟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075BDB1C-985A-5EF0-EA4C-0B2713EDFD1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701E55CC-19EE-14D4-1014-6439C7CC156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24A3867-A91B-F757-7B86-03D858105903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A5897BE6-C90E-01D3-9F58-5465E6AA2D1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0F1A159B-329D-E29D-FE36-8A7A8E78E9A4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3FB7AC8-5719-8912-D68D-2B71D6FF782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4A36004B-93C5-1EC4-85CE-C7F437D6DFD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F5F5021-74AC-3BD7-4C77-B5A5D1ED934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1C299582-E7F9-737B-26C0-9FA2A054D3C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85372A0-3386-AD0D-A796-2968FA36688C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42958" y="2189031"/>
            <a:ext cx="8058084" cy="3116481"/>
          </a:xfrm>
          <a:prstGeom prst="roundRect">
            <a:avLst>
              <a:gd name="adj" fmla="val 16667"/>
            </a:avLst>
          </a:prstGeom>
          <a:ln>
            <a:solidFill>
              <a:srgbClr val="00B0F0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2058247722"/>
      </p:ext>
    </p:extLst>
  </p:cSld>
  <p:clrMapOvr>
    <a:masterClrMapping/>
  </p:clrMapOvr>
  <p:transition spd="slow"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67585DE-4931-83C3-980A-DFAECFAEE0E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9AF11A5D-1798-907C-24BE-43A7C3E8405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خذوا كراساتكم ص 38. من يقرأ التعليمة الأولى؟ سأعين من يقرأ الفقرة.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70228D4-7ED4-9C65-B117-F6490CF76FA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0112CF8D-ADB8-6AB1-E93D-F56FB1A7BA6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4C4DBC0C-8817-A246-0117-CF560F05651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646610-4B60-6562-41F8-84DB7F82EAB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EDA361-E79D-109D-8ED5-6FAA45BBF1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17BFCF6-C1B9-EE83-8676-5E670B5E5D5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585B280B-F92F-0E58-CB3A-F9256E7BA76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374FAEDB-5A88-D2E8-C93A-D1BFA609D9A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3" name="Espace réservé pour une image  12">
            <a:extLst>
              <a:ext uri="{FF2B5EF4-FFF2-40B4-BE49-F238E27FC236}">
                <a16:creationId xmlns:a16="http://schemas.microsoft.com/office/drawing/2014/main" id="{FB3A0D07-5E4D-D950-19F0-3EABDAC2A54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E4D7B25-A60B-4C03-1D45-B2AE2173813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4449" y="2032964"/>
            <a:ext cx="2795720" cy="40021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4" name="Rectangle : coins arrondis 13">
            <a:extLst>
              <a:ext uri="{FF2B5EF4-FFF2-40B4-BE49-F238E27FC236}">
                <a16:creationId xmlns:a16="http://schemas.microsoft.com/office/drawing/2014/main" id="{BD4A3057-FE2F-95E3-BFC2-866F8613692C}"/>
              </a:ext>
            </a:extLst>
          </p:cNvPr>
          <p:cNvSpPr/>
          <p:nvPr/>
        </p:nvSpPr>
        <p:spPr>
          <a:xfrm>
            <a:off x="3254449" y="3172409"/>
            <a:ext cx="2795720" cy="727788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Flèche : gauche 14">
            <a:extLst>
              <a:ext uri="{FF2B5EF4-FFF2-40B4-BE49-F238E27FC236}">
                <a16:creationId xmlns:a16="http://schemas.microsoft.com/office/drawing/2014/main" id="{EF38E476-7EB4-4EED-5546-EC908BF333C7}"/>
              </a:ext>
            </a:extLst>
          </p:cNvPr>
          <p:cNvSpPr/>
          <p:nvPr/>
        </p:nvSpPr>
        <p:spPr>
          <a:xfrm>
            <a:off x="6360339" y="3274741"/>
            <a:ext cx="680051" cy="15425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09336052"/>
      </p:ext>
    </p:extLst>
  </p:cSld>
  <p:clrMapOvr>
    <a:masterClrMapping/>
  </p:clrMapOvr>
  <p:transition spd="slow"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16A4E9D-4907-AECC-6AFB-C3EDAA482C6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0E9D34D7-29D6-B221-8F0A-317FE68B328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اقرؤوا الفقرة جيدا، تذكروا كيف نتعرف الجمل الاسمية ثم أكملوا كما في المثال.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5C86408-56DA-A12C-9055-2103D50E708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FF82262-3FC0-8A06-8AE2-5B664F309BB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113F57EE-76F5-9FBC-ED96-1365BC9CB7F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E8348DF4-0FA1-C64B-195E-E651BFFD3A1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0DA803E-A60E-DEDA-25D8-A3C3CCD34C11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4D9AD43-CAEF-FCAE-71BC-96EE4C6246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3F4539-5B1F-2419-0376-A33661BF1669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2B4C193-7F93-884B-C842-F0C780560784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ED7B86CD-DCAE-1633-D1CC-0542C2D0CCC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41" y="2476417"/>
            <a:ext cx="7819053" cy="1905165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D0FF32DA-0A70-E496-0E95-F8CC1F48440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3157178"/>
      </p:ext>
    </p:extLst>
  </p:cSld>
  <p:clrMapOvr>
    <a:masterClrMapping/>
  </p:clrMapOvr>
  <p:transition spd="slow"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DD269A-B85C-9B88-1732-A947880C9CC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3DD9DD59-499D-1297-1189-A8E8887CE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نصحح. من يقرأ الجملة الأولى؟ ما نوعها؟ لماذا؟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204C81FB-664B-C782-FE0B-5E1AEF7D700E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787B8138-17DE-8371-4774-3B5BA6A91C6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92ABDC3-8230-78AA-7A16-A3F0E5EB0DB6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BADEC0-7809-4F58-3571-3C5B5992325B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ED9B30-309D-5371-14AA-888715B523E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099A2DE-213A-9ACF-91BE-1CF399385DC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25F4E20E-3984-D266-27C7-96B55846F2C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7FABC30D-9F50-5BF0-1DE6-F41860FC139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1" name="Image 10">
            <a:extLst>
              <a:ext uri="{FF2B5EF4-FFF2-40B4-BE49-F238E27FC236}">
                <a16:creationId xmlns:a16="http://schemas.microsoft.com/office/drawing/2014/main" id="{9B63AA5D-D1F1-C3E9-68C6-4148D51112E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74441" y="2476417"/>
            <a:ext cx="7819053" cy="1905165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14" name="Encre 13">
                <a:extLst>
                  <a:ext uri="{FF2B5EF4-FFF2-40B4-BE49-F238E27FC236}">
                    <a16:creationId xmlns:a16="http://schemas.microsoft.com/office/drawing/2014/main" id="{A3C6E9E7-912C-F389-E5F8-922D3B3C9922}"/>
                  </a:ext>
                </a:extLst>
              </p14:cNvPr>
              <p14:cNvContentPartPr/>
              <p14:nvPr/>
            </p14:nvContentPartPr>
            <p14:xfrm>
              <a:off x="2983834" y="2954990"/>
              <a:ext cx="1868040" cy="516960"/>
            </p14:xfrm>
          </p:contentPart>
        </mc:Choice>
        <mc:Fallback xmlns="">
          <p:pic>
            <p:nvPicPr>
              <p:cNvPr id="14" name="Encre 13">
                <a:extLst>
                  <a:ext uri="{FF2B5EF4-FFF2-40B4-BE49-F238E27FC236}">
                    <a16:creationId xmlns:a16="http://schemas.microsoft.com/office/drawing/2014/main" id="{A3C6E9E7-912C-F389-E5F8-922D3B3C9922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975194" y="2946350"/>
                <a:ext cx="1885680" cy="534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7" name="Encre 16">
                <a:extLst>
                  <a:ext uri="{FF2B5EF4-FFF2-40B4-BE49-F238E27FC236}">
                    <a16:creationId xmlns:a16="http://schemas.microsoft.com/office/drawing/2014/main" id="{C985A606-ABDF-6BB9-D85A-A48DDB6B1890}"/>
                  </a:ext>
                </a:extLst>
              </p14:cNvPr>
              <p14:cNvContentPartPr/>
              <p14:nvPr/>
            </p14:nvContentPartPr>
            <p14:xfrm>
              <a:off x="4814074" y="3245510"/>
              <a:ext cx="45360" cy="160200"/>
            </p14:xfrm>
          </p:contentPart>
        </mc:Choice>
        <mc:Fallback xmlns="">
          <p:pic>
            <p:nvPicPr>
              <p:cNvPr id="17" name="Encre 16">
                <a:extLst>
                  <a:ext uri="{FF2B5EF4-FFF2-40B4-BE49-F238E27FC236}">
                    <a16:creationId xmlns:a16="http://schemas.microsoft.com/office/drawing/2014/main" id="{C985A606-ABDF-6BB9-D85A-A48DDB6B1890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05434" y="3236870"/>
                <a:ext cx="63000" cy="17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" name="Encre 17">
                <a:extLst>
                  <a:ext uri="{FF2B5EF4-FFF2-40B4-BE49-F238E27FC236}">
                    <a16:creationId xmlns:a16="http://schemas.microsoft.com/office/drawing/2014/main" id="{37C988DE-6DDD-33A6-BEEF-F88D8E9E4FA4}"/>
                  </a:ext>
                </a:extLst>
              </p14:cNvPr>
              <p14:cNvContentPartPr/>
              <p14:nvPr/>
            </p14:nvContentPartPr>
            <p14:xfrm>
              <a:off x="6166594" y="3442070"/>
              <a:ext cx="2378160" cy="496440"/>
            </p14:xfrm>
          </p:contentPart>
        </mc:Choice>
        <mc:Fallback xmlns="">
          <p:pic>
            <p:nvPicPr>
              <p:cNvPr id="18" name="Encre 17">
                <a:extLst>
                  <a:ext uri="{FF2B5EF4-FFF2-40B4-BE49-F238E27FC236}">
                    <a16:creationId xmlns:a16="http://schemas.microsoft.com/office/drawing/2014/main" id="{37C988DE-6DDD-33A6-BEEF-F88D8E9E4FA4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6157954" y="3433070"/>
                <a:ext cx="2395800" cy="51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0" name="Encre 19">
                <a:extLst>
                  <a:ext uri="{FF2B5EF4-FFF2-40B4-BE49-F238E27FC236}">
                    <a16:creationId xmlns:a16="http://schemas.microsoft.com/office/drawing/2014/main" id="{203DC259-AA79-C9FE-064D-9D32B305E064}"/>
                  </a:ext>
                </a:extLst>
              </p14:cNvPr>
              <p14:cNvContentPartPr/>
              <p14:nvPr/>
            </p14:nvContentPartPr>
            <p14:xfrm>
              <a:off x="4505554" y="3433070"/>
              <a:ext cx="1634400" cy="579600"/>
            </p14:xfrm>
          </p:contentPart>
        </mc:Choice>
        <mc:Fallback xmlns="">
          <p:pic>
            <p:nvPicPr>
              <p:cNvPr id="20" name="Encre 19">
                <a:extLst>
                  <a:ext uri="{FF2B5EF4-FFF2-40B4-BE49-F238E27FC236}">
                    <a16:creationId xmlns:a16="http://schemas.microsoft.com/office/drawing/2014/main" id="{203DC259-AA79-C9FE-064D-9D32B305E064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4496554" y="3424070"/>
                <a:ext cx="1652040" cy="59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3" name="Encre 22">
                <a:extLst>
                  <a:ext uri="{FF2B5EF4-FFF2-40B4-BE49-F238E27FC236}">
                    <a16:creationId xmlns:a16="http://schemas.microsoft.com/office/drawing/2014/main" id="{BC933291-771D-8A74-54C6-D5AC3977C763}"/>
                  </a:ext>
                </a:extLst>
              </p14:cNvPr>
              <p14:cNvContentPartPr/>
              <p14:nvPr/>
            </p14:nvContentPartPr>
            <p14:xfrm>
              <a:off x="6420034" y="3948950"/>
              <a:ext cx="2249640" cy="449280"/>
            </p14:xfrm>
          </p:contentPart>
        </mc:Choice>
        <mc:Fallback xmlns="">
          <p:pic>
            <p:nvPicPr>
              <p:cNvPr id="23" name="Encre 22">
                <a:extLst>
                  <a:ext uri="{FF2B5EF4-FFF2-40B4-BE49-F238E27FC236}">
                    <a16:creationId xmlns:a16="http://schemas.microsoft.com/office/drawing/2014/main" id="{BC933291-771D-8A74-54C6-D5AC3977C763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11034" y="3940310"/>
                <a:ext cx="2267280" cy="466920"/>
              </a:xfrm>
              <a:prstGeom prst="rect">
                <a:avLst/>
              </a:prstGeom>
            </p:spPr>
          </p:pic>
        </mc:Fallback>
      </mc:AlternateContent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id="{7A804EA0-4313-1CA2-1014-30AF4A4020E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3027396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213308-8D0F-2740-547C-E2DC33824DF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DB343615-2500-9C1F-CAB3-7C5B44965CD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نمر إلى التمرين الثاني. من يقرأ التعليمة؟ 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596661B3-719F-074C-C64D-D8050AFB3832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ABF55E78-8836-6D28-1CA3-5F80417BA2A5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AF32D72-AA52-6B22-E666-9E868E18CD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7586477D-8551-488F-AF59-0EE440F6785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C975623-6B01-B163-F223-C8344412F93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4E97AD51-702A-4171-6DDC-957DC135E2B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91D17FA-CFD2-6F5E-E969-0BB9867C64E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CA8BE684-ABE9-CED1-D34B-E24343A2A4E2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B0C21CD9-23ED-6F9A-46B8-8C851185CF8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19" name="Image 18">
            <a:extLst>
              <a:ext uri="{FF2B5EF4-FFF2-40B4-BE49-F238E27FC236}">
                <a16:creationId xmlns:a16="http://schemas.microsoft.com/office/drawing/2014/main" id="{BECA208A-7C3E-4F64-4DCD-5EA58AC56C7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254449" y="2032964"/>
            <a:ext cx="2795720" cy="40021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D0199778-51E4-96C6-A8E1-DB0E80E954AF}"/>
              </a:ext>
            </a:extLst>
          </p:cNvPr>
          <p:cNvSpPr/>
          <p:nvPr/>
        </p:nvSpPr>
        <p:spPr>
          <a:xfrm>
            <a:off x="3269836" y="3862873"/>
            <a:ext cx="2795720" cy="89897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èche : gauche 20">
            <a:extLst>
              <a:ext uri="{FF2B5EF4-FFF2-40B4-BE49-F238E27FC236}">
                <a16:creationId xmlns:a16="http://schemas.microsoft.com/office/drawing/2014/main" id="{8453127C-9D5D-3B24-A865-F022BC076D1F}"/>
              </a:ext>
            </a:extLst>
          </p:cNvPr>
          <p:cNvSpPr/>
          <p:nvPr/>
        </p:nvSpPr>
        <p:spPr>
          <a:xfrm>
            <a:off x="6270157" y="4034060"/>
            <a:ext cx="680051" cy="15425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1139708"/>
      </p:ext>
    </p:extLst>
  </p:cSld>
  <p:clrMapOvr>
    <a:masterClrMapping/>
  </p:clrMapOvr>
  <p:transition spd="slow">
    <p:fade/>
  </p:transition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E4ABA78-BC49-5C8B-AE81-73D41E748F8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A1BA77B-26E8-96CC-8AD4-C1C415809CA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تذكروا كيف نركب جملا اسمية ثم أكملوا كما في المثال.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EE245B58-E3FB-8774-0A3E-8FA985563BC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86AEB374-86B7-56BF-1273-AC8876A6241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A2E07D62-872E-D832-1E73-452BF2BDD23B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C1D53B-6405-6596-E62B-12B5B333F38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0EC5804-239E-66FC-7B51-357288E4D6E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44B2F0A-F15D-A21B-C6A4-9BEA42DF673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462BA2C1-7381-D52F-4477-EBDDC2F5451A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FBC6EA7B-9869-EB83-B5B3-2072A5AE166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B0DB5CAD-0E90-6507-D726-3B98EB1A51C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harpenSoften amount="25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91136" y="2340080"/>
            <a:ext cx="8161727" cy="2644369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C2CA8D53-1ED4-AD0F-C646-45B7DC603FB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707659291"/>
      </p:ext>
    </p:extLst>
  </p:cSld>
  <p:clrMapOvr>
    <a:masterClrMapping/>
  </p:clrMapOvr>
  <p:transition spd="slow">
    <p:fade/>
  </p:transition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AF69A08-60E6-AA0A-50C8-E9471A93859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658E1E9D-5B4A-B78B-04C1-6A034015E9E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نصحح. من يقرأ الجملة الأولى؟ هل أنتم متفقون؟ لماذا؟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66277B9E-9DAC-F1FA-E259-A2FAA596BDF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93AEB951-6D12-2DFB-87BE-F0E2CFBAB21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608B360-7B91-5479-6337-0BC13674F4BE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730B3C4-82BF-5A72-1BAC-A8F57AB2BE65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99AD4BCF-6A37-D97C-7D4C-F90E87C4F6A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FD617B4-9914-5DF4-7E2B-1F61F8F89FC9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A7C3091-3082-0E44-291F-61960479622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983AB627-4741-56AF-AF96-EB030F73205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30" name="Espace réservé pour une image  29">
            <a:extLst>
              <a:ext uri="{FF2B5EF4-FFF2-40B4-BE49-F238E27FC236}">
                <a16:creationId xmlns:a16="http://schemas.microsoft.com/office/drawing/2014/main" id="{6B67635E-0058-080B-C8B4-3ED51869E04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710EC45-4F2F-12DB-46C5-71A80508BD6E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91136" y="2208457"/>
            <a:ext cx="8333113" cy="3678165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</p:spTree>
    <p:extLst>
      <p:ext uri="{BB962C8B-B14F-4D97-AF65-F5344CB8AC3E}">
        <p14:creationId xmlns:p14="http://schemas.microsoft.com/office/powerpoint/2010/main" val="3486862238"/>
      </p:ext>
    </p:extLst>
  </p:cSld>
  <p:clrMapOvr>
    <a:masterClrMapping/>
  </p:clrMapOvr>
  <p:transition spd="slow"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069D3F22-E806-3997-6F1F-1710B0409C0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30155"/>
            <a:ext cx="7886700" cy="720000"/>
          </a:xfrm>
        </p:spPr>
        <p:txBody>
          <a:bodyPr/>
          <a:lstStyle/>
          <a:p>
            <a:r>
              <a:rPr lang="ar-MA" dirty="0"/>
              <a:t>هيكلة حصة اليوم</a:t>
            </a:r>
            <a:endParaRPr lang="fr-MA" dirty="0"/>
          </a:p>
        </p:txBody>
      </p:sp>
      <p:pic>
        <p:nvPicPr>
          <p:cNvPr id="9" name="Image 8">
            <a:extLst>
              <a:ext uri="{FF2B5EF4-FFF2-40B4-BE49-F238E27FC236}">
                <a16:creationId xmlns:a16="http://schemas.microsoft.com/office/drawing/2014/main" id="{4E57AC55-454C-4B04-AE73-C745845F705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3043130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0" name="Image 9">
            <a:extLst>
              <a:ext uri="{FF2B5EF4-FFF2-40B4-BE49-F238E27FC236}">
                <a16:creationId xmlns:a16="http://schemas.microsoft.com/office/drawing/2014/main" id="{089D41D6-3C0B-AB4B-3B0E-8962CFFE98C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703354" y="3100150"/>
            <a:ext cx="536340" cy="540000"/>
          </a:xfrm>
          <a:prstGeom prst="rect">
            <a:avLst/>
          </a:prstGeom>
        </p:spPr>
      </p:pic>
      <p:sp>
        <p:nvSpPr>
          <p:cNvPr id="11" name="ZoneTexte 10">
            <a:extLst>
              <a:ext uri="{FF2B5EF4-FFF2-40B4-BE49-F238E27FC236}">
                <a16:creationId xmlns:a16="http://schemas.microsoft.com/office/drawing/2014/main" id="{7835A04A-1963-66B3-D2A8-1A5840794778}"/>
              </a:ext>
            </a:extLst>
          </p:cNvPr>
          <p:cNvSpPr txBox="1"/>
          <p:nvPr/>
        </p:nvSpPr>
        <p:spPr>
          <a:xfrm>
            <a:off x="5680328" y="3055676"/>
            <a:ext cx="95891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MA" sz="1600" b="0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- 02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قراءة</a:t>
            </a:r>
          </a:p>
        </p:txBody>
      </p:sp>
      <p:sp>
        <p:nvSpPr>
          <p:cNvPr id="14" name="Espace réservé du texte 5">
            <a:extLst>
              <a:ext uri="{FF2B5EF4-FFF2-40B4-BE49-F238E27FC236}">
                <a16:creationId xmlns:a16="http://schemas.microsoft.com/office/drawing/2014/main" id="{3BCC5E1B-36D1-B19B-0DE4-2DE8A87A2614}"/>
              </a:ext>
            </a:extLst>
          </p:cNvPr>
          <p:cNvSpPr txBox="1">
            <a:spLocks/>
          </p:cNvSpPr>
          <p:nvPr/>
        </p:nvSpPr>
        <p:spPr>
          <a:xfrm>
            <a:off x="2122822" y="337031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ليلة بلا نور:</a:t>
            </a:r>
          </a:p>
          <a:p>
            <a:pPr>
              <a:buClrTx/>
            </a:pPr>
            <a:r>
              <a:rPr lang="ar-MA" dirty="0"/>
              <a:t>استثمار الظاهرة اللغوية: الجملة الاسمية؛ (30د)</a:t>
            </a:r>
          </a:p>
        </p:txBody>
      </p:sp>
      <p:pic>
        <p:nvPicPr>
          <p:cNvPr id="16" name="Image 15">
            <a:extLst>
              <a:ext uri="{FF2B5EF4-FFF2-40B4-BE49-F238E27FC236}">
                <a16:creationId xmlns:a16="http://schemas.microsoft.com/office/drawing/2014/main" id="{9630107E-A592-E35E-BA33-54752F097AD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aturation sat="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1955372" y="4319916"/>
            <a:ext cx="5326484" cy="1008000"/>
          </a:xfrm>
          <a:prstGeom prst="roundRect">
            <a:avLst>
              <a:gd name="adj" fmla="val 16667"/>
            </a:avLst>
          </a:prstGeom>
          <a:ln w="19050">
            <a:solidFill>
              <a:srgbClr val="757575"/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</p:spPr>
      </p:pic>
      <p:pic>
        <p:nvPicPr>
          <p:cNvPr id="17" name="Image 16">
            <a:extLst>
              <a:ext uri="{FF2B5EF4-FFF2-40B4-BE49-F238E27FC236}">
                <a16:creationId xmlns:a16="http://schemas.microsoft.com/office/drawing/2014/main" id="{AF740558-E699-43D3-EC5C-502BDFE3AE7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0"/>
                    </a14:imgEffect>
                  </a14:imgLayer>
                </a14:imgProps>
              </a:ext>
            </a:extLst>
          </a:blip>
          <a:srcRect/>
          <a:stretch/>
        </p:blipFill>
        <p:spPr>
          <a:xfrm>
            <a:off x="6759150" y="4376936"/>
            <a:ext cx="424748" cy="540000"/>
          </a:xfrm>
          <a:prstGeom prst="rect">
            <a:avLst/>
          </a:prstGeom>
        </p:spPr>
      </p:pic>
      <p:sp>
        <p:nvSpPr>
          <p:cNvPr id="18" name="ZoneTexte 17">
            <a:extLst>
              <a:ext uri="{FF2B5EF4-FFF2-40B4-BE49-F238E27FC236}">
                <a16:creationId xmlns:a16="http://schemas.microsoft.com/office/drawing/2014/main" id="{164BD859-3C67-E762-28E9-4D416A2AC900}"/>
              </a:ext>
            </a:extLst>
          </p:cNvPr>
          <p:cNvSpPr txBox="1"/>
          <p:nvPr/>
        </p:nvSpPr>
        <p:spPr>
          <a:xfrm>
            <a:off x="5058362" y="4332462"/>
            <a:ext cx="1580882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</a:t>
            </a:r>
            <a:r>
              <a:rPr kumimoji="0" lang="f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 - 03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757575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الإنتاج الكتابي</a:t>
            </a:r>
          </a:p>
        </p:txBody>
      </p:sp>
      <p:sp>
        <p:nvSpPr>
          <p:cNvPr id="19" name="Espace réservé du texte 5">
            <a:extLst>
              <a:ext uri="{FF2B5EF4-FFF2-40B4-BE49-F238E27FC236}">
                <a16:creationId xmlns:a16="http://schemas.microsoft.com/office/drawing/2014/main" id="{2CC6D665-86B8-35D7-2668-7D5EFE5C7368}"/>
              </a:ext>
            </a:extLst>
          </p:cNvPr>
          <p:cNvSpPr txBox="1">
            <a:spLocks/>
          </p:cNvSpPr>
          <p:nvPr/>
        </p:nvSpPr>
        <p:spPr>
          <a:xfrm>
            <a:off x="2122822" y="4647096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2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685800" indent="-228600" algn="r" defTabSz="914400" rtl="1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m"/>
              <a:defRPr sz="1100" kern="1200">
                <a:solidFill>
                  <a:srgbClr val="757575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buClrTx/>
            </a:pPr>
            <a:r>
              <a:rPr lang="ar-MA" dirty="0"/>
              <a:t>أدوات الربط</a:t>
            </a:r>
          </a:p>
        </p:txBody>
      </p:sp>
      <p:pic>
        <p:nvPicPr>
          <p:cNvPr id="20" name="Image 19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85886A91-905D-F54B-3EC0-46AAB1B20D1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82614" y="1572169"/>
            <a:ext cx="5472000" cy="1415180"/>
          </a:xfrm>
          <a:prstGeom prst="rect">
            <a:avLst/>
          </a:prstGeom>
        </p:spPr>
      </p:pic>
      <p:sp>
        <p:nvSpPr>
          <p:cNvPr id="21" name="Espace réservé du texte 5">
            <a:extLst>
              <a:ext uri="{FF2B5EF4-FFF2-40B4-BE49-F238E27FC236}">
                <a16:creationId xmlns:a16="http://schemas.microsoft.com/office/drawing/2014/main" id="{EC932406-546D-45F3-E59D-24BB1B1B2742}"/>
              </a:ext>
            </a:extLst>
          </p:cNvPr>
          <p:cNvSpPr txBox="1">
            <a:spLocks/>
          </p:cNvSpPr>
          <p:nvPr/>
        </p:nvSpPr>
        <p:spPr>
          <a:xfrm>
            <a:off x="2122822" y="2072560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رسم الهمزة أول الكلمة</a:t>
            </a: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269A2394-0E16-E341-34ED-F1289EC7749B}"/>
              </a:ext>
            </a:extLst>
          </p:cNvPr>
          <p:cNvSpPr txBox="1"/>
          <p:nvPr/>
        </p:nvSpPr>
        <p:spPr>
          <a:xfrm>
            <a:off x="4763409" y="1733980"/>
            <a:ext cx="1875835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01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النشاط الاعتيادي</a:t>
            </a:r>
          </a:p>
        </p:txBody>
      </p:sp>
      <p:pic>
        <p:nvPicPr>
          <p:cNvPr id="6" name="Image 5">
            <a:extLst>
              <a:ext uri="{FF2B5EF4-FFF2-40B4-BE49-F238E27FC236}">
                <a16:creationId xmlns:a16="http://schemas.microsoft.com/office/drawing/2014/main" id="{FDE85CF4-2E56-B7E5-8A7D-63D519C10B0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94741" y="1784265"/>
            <a:ext cx="544953" cy="540000"/>
          </a:xfrm>
          <a:prstGeom prst="rect">
            <a:avLst/>
          </a:prstGeom>
        </p:spPr>
      </p:pic>
      <p:pic>
        <p:nvPicPr>
          <p:cNvPr id="23" name="Espace réservé pour une image  20">
            <a:extLst>
              <a:ext uri="{FF2B5EF4-FFF2-40B4-BE49-F238E27FC236}">
                <a16:creationId xmlns:a16="http://schemas.microsoft.com/office/drawing/2014/main" id="{ACB17038-86AB-F318-19A6-40B2A513057B}"/>
              </a:ext>
            </a:extLst>
          </p:cNvPr>
          <p:cNvPicPr>
            <a:picLocks noChangeAspect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1586265"/>
            <a:ext cx="468000" cy="468000"/>
          </a:xfrm>
          <a:prstGeom prst="rect">
            <a:avLst/>
          </a:prstGeom>
        </p:spPr>
      </p:pic>
      <p:pic>
        <p:nvPicPr>
          <p:cNvPr id="24" name="Espace réservé pour une image  20">
            <a:extLst>
              <a:ext uri="{FF2B5EF4-FFF2-40B4-BE49-F238E27FC236}">
                <a16:creationId xmlns:a16="http://schemas.microsoft.com/office/drawing/2014/main" id="{DD8803AF-9D84-AC6B-522A-3A0883F60961}"/>
              </a:ext>
            </a:extLst>
          </p:cNvPr>
          <p:cNvPicPr>
            <a:picLocks noChangeAspect="1"/>
          </p:cNvPicPr>
          <p:nvPr/>
        </p:nvPicPr>
        <p:blipFill rotWithShape="1">
          <a:blip r:embed="rId11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1721372" y="2902284"/>
            <a:ext cx="468000" cy="468000"/>
          </a:xfrm>
          <a:prstGeom prst="rect">
            <a:avLst/>
          </a:prstGeom>
        </p:spPr>
      </p:pic>
      <p:pic>
        <p:nvPicPr>
          <p:cNvPr id="25" name="Espace réservé pour une image  20">
            <a:extLst>
              <a:ext uri="{FF2B5EF4-FFF2-40B4-BE49-F238E27FC236}">
                <a16:creationId xmlns:a16="http://schemas.microsoft.com/office/drawing/2014/main" id="{B928D1F6-1366-364B-A1A1-699BEF70670C}"/>
              </a:ext>
            </a:extLst>
          </p:cNvPr>
          <p:cNvPicPr>
            <a:picLocks noChangeAspect="1"/>
          </p:cNvPicPr>
          <p:nvPr/>
        </p:nvPicPr>
        <p:blipFill rotWithShape="1">
          <a:blip r:embed="rId12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721372" y="4155737"/>
            <a:ext cx="468000" cy="46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839124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80F29B4-4800-A048-93EF-146CDBE722F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7A88AEE8-98C2-ACE1-8AFD-E506BCF2BD4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هذه أجوبة أخرى. صححوا</a:t>
            </a:r>
            <a:endParaRPr lang="ar-MA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91663A58-F410-7817-BF7B-DBBE0447FE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F5BA6F73-3176-2E66-1610-468EFB1A22E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F64D213-0020-74A7-3701-E7697750DAE7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45B9FF3-8AA3-2AB6-4303-F53730F928A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4EDC5E8-7B2D-43A7-1740-C59ADB37BA4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66AEF02-27A7-A0AA-C732-1DE6E4562BC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AFFB0E6-7D8F-5C10-CA8A-AE9E87EFE117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1BA342B-7AB5-537E-0FEE-CE9BE835004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D03DB3AC-63FE-66FF-158D-5676DC064CD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91136" y="2208457"/>
            <a:ext cx="8333113" cy="3678165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F2ECC7C8-A60D-428B-AF84-49D3916CA1C4}"/>
              </a:ext>
            </a:extLst>
          </p:cNvPr>
          <p:cNvSpPr txBox="1"/>
          <p:nvPr/>
        </p:nvSpPr>
        <p:spPr>
          <a:xfrm>
            <a:off x="7022227" y="4045592"/>
            <a:ext cx="197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اَلتِّلْميذُ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2502261-0E22-7435-DCEF-B24A2966AC47}"/>
              </a:ext>
            </a:extLst>
          </p:cNvPr>
          <p:cNvSpPr txBox="1"/>
          <p:nvPr/>
        </p:nvSpPr>
        <p:spPr>
          <a:xfrm>
            <a:off x="7067433" y="4670049"/>
            <a:ext cx="197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اَلرِّياضَةُ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E9FD52C5-081A-8325-6FA1-CC79385644DC}"/>
              </a:ext>
            </a:extLst>
          </p:cNvPr>
          <p:cNvSpPr txBox="1"/>
          <p:nvPr/>
        </p:nvSpPr>
        <p:spPr>
          <a:xfrm>
            <a:off x="7161262" y="5278335"/>
            <a:ext cx="19739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اَلمَجَلَّةُ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5B7C4AAB-A80E-03CB-2B90-3826DE9E3B08}"/>
              </a:ext>
            </a:extLst>
          </p:cNvPr>
          <p:cNvSpPr txBox="1"/>
          <p:nvPr/>
        </p:nvSpPr>
        <p:spPr>
          <a:xfrm>
            <a:off x="2296594" y="4045592"/>
            <a:ext cx="97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يُغَرِّدُ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03D7ADC-4B07-3052-B741-C6381BD313AF}"/>
              </a:ext>
            </a:extLst>
          </p:cNvPr>
          <p:cNvSpPr txBox="1"/>
          <p:nvPr/>
        </p:nvSpPr>
        <p:spPr>
          <a:xfrm>
            <a:off x="2296595" y="4670049"/>
            <a:ext cx="84782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مُفيدٌ</a:t>
            </a:r>
            <a:endParaRPr lang="fr-FR" sz="2800" b="1" dirty="0">
              <a:solidFill>
                <a:srgbClr val="FF0000"/>
              </a:solidFill>
            </a:endParaRPr>
          </a:p>
        </p:txBody>
      </p:sp>
      <p:sp>
        <p:nvSpPr>
          <p:cNvPr id="22" name="ZoneTexte 21">
            <a:extLst>
              <a:ext uri="{FF2B5EF4-FFF2-40B4-BE49-F238E27FC236}">
                <a16:creationId xmlns:a16="http://schemas.microsoft.com/office/drawing/2014/main" id="{0DACC416-E09F-3477-9D37-C2C1DE0E9A94}"/>
              </a:ext>
            </a:extLst>
          </p:cNvPr>
          <p:cNvSpPr txBox="1"/>
          <p:nvPr/>
        </p:nvSpPr>
        <p:spPr>
          <a:xfrm>
            <a:off x="2296594" y="5278335"/>
            <a:ext cx="97339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ar-MA" sz="2800" b="1" dirty="0">
                <a:solidFill>
                  <a:srgbClr val="FF0000"/>
                </a:solidFill>
              </a:rPr>
              <a:t>صافِيَةٌ</a:t>
            </a:r>
            <a:endParaRPr lang="fr-FR" sz="2800" b="1" dirty="0">
              <a:solidFill>
                <a:srgbClr val="FF0000"/>
              </a:solidFill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A533635F-8C95-C647-4916-A8DA0654F2A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47183175"/>
      </p:ext>
    </p:extLst>
  </p:cSld>
  <p:clrMapOvr>
    <a:masterClrMapping/>
  </p:clrMapOvr>
  <p:transition spd="slow">
    <p:fade/>
  </p:transition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0CB404A-B657-7B0F-60D5-74925D693A7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re 11">
            <a:extLst>
              <a:ext uri="{FF2B5EF4-FFF2-40B4-BE49-F238E27FC236}">
                <a16:creationId xmlns:a16="http://schemas.microsoft.com/office/drawing/2014/main" id="{879AA8FE-6E35-19B3-05FD-B0C7B0BDE9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نمر إلى التمرين الثالث. اكتبوا جملا اسمية تعبر عن كل مشهد.</a:t>
            </a:r>
            <a:b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</a:br>
            <a:r>
              <a:rPr lang="ar-MA" sz="1800" i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يمر الأستاذ بين الصفوف ويصحح كتابيا.</a:t>
            </a:r>
            <a:endParaRPr lang="ar-MA" sz="2400" i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3F6A7FC5-8890-A69E-A656-A814E5AC0DA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2E69F087-5B21-EFCD-3243-4F46ADA04D8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59CBE59-8E5B-F8BE-D578-3041E10F3A11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DFAF8FC-9AD5-5D59-B566-657728BDF6A2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6EEF0C3D-1ED4-025C-B8A4-9A791E7DDD9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C850251-9761-C005-D704-566E3C9BA8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CEFDCFC-3440-77AC-6F18-2C8D30B8965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69F120B-1F85-E6E7-8BE9-33286A66DF4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9" name="Image 18">
            <a:extLst>
              <a:ext uri="{FF2B5EF4-FFF2-40B4-BE49-F238E27FC236}">
                <a16:creationId xmlns:a16="http://schemas.microsoft.com/office/drawing/2014/main" id="{60314961-4BAC-0EAC-1526-FCC8668477B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54449" y="2032964"/>
            <a:ext cx="2795720" cy="400219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20" name="Rectangle : coins arrondis 19">
            <a:extLst>
              <a:ext uri="{FF2B5EF4-FFF2-40B4-BE49-F238E27FC236}">
                <a16:creationId xmlns:a16="http://schemas.microsoft.com/office/drawing/2014/main" id="{8051DCAE-1381-3E9E-4679-B42542D43E5D}"/>
              </a:ext>
            </a:extLst>
          </p:cNvPr>
          <p:cNvSpPr/>
          <p:nvPr/>
        </p:nvSpPr>
        <p:spPr>
          <a:xfrm>
            <a:off x="3269836" y="4749282"/>
            <a:ext cx="2795720" cy="1066925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Flèche : gauche 20">
            <a:extLst>
              <a:ext uri="{FF2B5EF4-FFF2-40B4-BE49-F238E27FC236}">
                <a16:creationId xmlns:a16="http://schemas.microsoft.com/office/drawing/2014/main" id="{9F7DBA10-2FA7-A928-7BD7-6B5AC55BCA3D}"/>
              </a:ext>
            </a:extLst>
          </p:cNvPr>
          <p:cNvSpPr/>
          <p:nvPr/>
        </p:nvSpPr>
        <p:spPr>
          <a:xfrm>
            <a:off x="6080943" y="4985782"/>
            <a:ext cx="680051" cy="154259"/>
          </a:xfrm>
          <a:prstGeom prst="left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2" name="Espace réservé pour une image  21">
            <a:extLst>
              <a:ext uri="{FF2B5EF4-FFF2-40B4-BE49-F238E27FC236}">
                <a16:creationId xmlns:a16="http://schemas.microsoft.com/office/drawing/2014/main" id="{07290E32-9801-52A0-813E-5D7749FA3F2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6316309"/>
      </p:ext>
    </p:extLst>
  </p:cSld>
  <p:clrMapOvr>
    <a:masterClrMapping/>
  </p:clrMapOvr>
  <p:transition spd="slow">
    <p:fade/>
  </p:transition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095E30E-5B01-082A-4B2A-806AC9D48607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>
            <a:extLst>
              <a:ext uri="{FF2B5EF4-FFF2-40B4-BE49-F238E27FC236}">
                <a16:creationId xmlns:a16="http://schemas.microsoft.com/office/drawing/2014/main" id="{B172CDF0-27BE-9535-5703-E1D857C35152}"/>
              </a:ext>
            </a:extLst>
          </p:cNvPr>
          <p:cNvSpPr txBox="1"/>
          <p:nvPr/>
        </p:nvSpPr>
        <p:spPr>
          <a:xfrm>
            <a:off x="3248660" y="1202266"/>
            <a:ext cx="281516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48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فسحة قصيرة </a:t>
            </a:r>
            <a:endParaRPr lang="fr-FR" sz="48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" name="riddle 3">
            <a:hlinkClick r:id="" action="ppaction://media"/>
            <a:extLst>
              <a:ext uri="{FF2B5EF4-FFF2-40B4-BE49-F238E27FC236}">
                <a16:creationId xmlns:a16="http://schemas.microsoft.com/office/drawing/2014/main" id="{E3D1B4E6-B711-C2A8-D098-A9F7AE3BC859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279736" y="2033263"/>
            <a:ext cx="6753013" cy="3798570"/>
          </a:xfrm>
          <a:prstGeom prst="rect">
            <a:avLst/>
          </a:prstGeom>
        </p:spPr>
      </p:pic>
      <p:pic>
        <p:nvPicPr>
          <p:cNvPr id="4" name="Image 3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DDE4D3D5-1DE2-25CA-737C-F4F429D691D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796980" y="6157043"/>
            <a:ext cx="540000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7774646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10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610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5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9519D83-673B-6CDC-88E7-A22D0191287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C573891-545E-9FF6-BBBD-DA4182B954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من يقرأ؟ فكروا بشكل ثنائي. أمامكم 30 ثانية لرفع الأيدي.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28EA4D4-E4CE-13CF-B1A5-7D2108F1D34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16E3CA8B-A249-C66B-1FB4-F4A1ED41BBB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91751FB2-C23D-C114-FD6D-A224CF61D3A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85FC7982-D853-9454-8C08-815B67153BF0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950C73A2-B757-517B-6B2D-A1DF60C4E81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21B8E820-CB64-3DC0-B625-F036E197E8E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4E72DA6-4A82-B033-AAE9-6575514F89E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49E59ACD-B987-FCC6-CD16-499C2B30C30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3EDFC94C-14B2-C860-BD6D-4DA5498122F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31823E29-EC60-F715-6E23-265B5DBF41C0}"/>
              </a:ext>
            </a:extLst>
          </p:cNvPr>
          <p:cNvSpPr txBox="1"/>
          <p:nvPr/>
        </p:nvSpPr>
        <p:spPr>
          <a:xfrm>
            <a:off x="1825337" y="3160986"/>
            <a:ext cx="632291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ذِكْرى يَحْتَفِلُ بِها </a:t>
            </a:r>
            <a:r>
              <a:rPr lang="ar-MA" sz="5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ٱلْمَغارِبَةُ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يَوْمَ 6 نُوَنْبِرَ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5FD21599-AE01-C68F-8736-A14CEF6484C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0365201"/>
      </p:ext>
    </p:extLst>
  </p:cSld>
  <p:clrMapOvr>
    <a:masterClrMapping/>
  </p:clrMapOvr>
  <p:transition spd="slow">
    <p:fade/>
  </p:transition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25BD2FE-23BF-2F18-A8A0-71449682674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283AAF7C-0EA8-E876-67E7-A2931A71A1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نبحث عن شخصية. أمامكم 30 ثانية للتفكير قبل رفع الأيدي للإجابة.</a:t>
            </a:r>
            <a:endParaRPr lang="fr-FR" sz="2400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E9D9F5DB-D5A7-774D-B463-29C550ED9A3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1" name="Image 10">
            <a:extLst>
              <a:ext uri="{FF2B5EF4-FFF2-40B4-BE49-F238E27FC236}">
                <a16:creationId xmlns:a16="http://schemas.microsoft.com/office/drawing/2014/main" id="{E974CAC0-C2BF-167D-1F51-29D4CD9593D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5FC28806-DEBE-708E-C27B-DA83DD64B6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F264F8AE-828C-AD5A-FB7E-5F45E93EB53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4" name="Rectangle 13">
            <a:extLst>
              <a:ext uri="{FF2B5EF4-FFF2-40B4-BE49-F238E27FC236}">
                <a16:creationId xmlns:a16="http://schemas.microsoft.com/office/drawing/2014/main" id="{2B87CFA0-41FA-8762-2C69-588E4793BA8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BC7BB332-981F-00FD-3282-E5A4FC5C68B4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D622BF93-1D69-BBE5-7F3D-991CB1639AA0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741B2219-20F4-875B-B84F-2DC6668CCBCA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21" name="Espace réservé pour une image  20">
            <a:extLst>
              <a:ext uri="{FF2B5EF4-FFF2-40B4-BE49-F238E27FC236}">
                <a16:creationId xmlns:a16="http://schemas.microsoft.com/office/drawing/2014/main" id="{53E3FA6F-78F3-17DF-0800-78F98A792B05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ZoneTexte 2">
            <a:extLst>
              <a:ext uri="{FF2B5EF4-FFF2-40B4-BE49-F238E27FC236}">
                <a16:creationId xmlns:a16="http://schemas.microsoft.com/office/drawing/2014/main" id="{58F96B5C-5D49-677D-DA1E-7EAAD2EA64AE}"/>
              </a:ext>
            </a:extLst>
          </p:cNvPr>
          <p:cNvSpPr txBox="1"/>
          <p:nvPr/>
        </p:nvSpPr>
        <p:spPr>
          <a:xfrm>
            <a:off x="1606092" y="3105002"/>
            <a:ext cx="67681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rtl="1"/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شَخْصِيَّةٌ دَعَتْ لِتَنْظيمِ </a:t>
            </a:r>
            <a:r>
              <a:rPr lang="ar-MA" sz="5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ٱلْمَسيرَةِ</a:t>
            </a:r>
            <a:r>
              <a:rPr lang="ar-MA" sz="5400" b="1" dirty="0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5400" b="1" dirty="0" err="1">
                <a:solidFill>
                  <a:srgbClr val="424D7C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ٱلْخَضْراءِ</a:t>
            </a:r>
            <a:endParaRPr lang="fr-FR" sz="5400" b="1" dirty="0">
              <a:solidFill>
                <a:srgbClr val="424D7C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4" name="Image 3" descr="Une image contenant cercle, Graphique&#10;&#10;Le contenu généré par l’IA peut être incorrect.">
            <a:extLst>
              <a:ext uri="{FF2B5EF4-FFF2-40B4-BE49-F238E27FC236}">
                <a16:creationId xmlns:a16="http://schemas.microsoft.com/office/drawing/2014/main" id="{B4079D7D-F42A-2FA5-D03A-2B5D540B1ED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98069" y="1759942"/>
            <a:ext cx="1669058" cy="16690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6354994"/>
      </p:ext>
    </p:extLst>
  </p:cSld>
  <p:clrMapOvr>
    <a:masterClrMapping/>
  </p:clrMapOvr>
  <p:transition spd="slow">
    <p:fade/>
  </p:transition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F7FFA65-3FBE-F36B-6DB4-E3B7EB7F619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57B3D0C0-E6DE-B2E6-0B2A-E6A0A0C0472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ar-MA" dirty="0"/>
              <a:t>إنتاج كتابي</a:t>
            </a:r>
            <a:endParaRPr lang="fr-MA" dirty="0"/>
          </a:p>
        </p:txBody>
      </p:sp>
      <p:pic>
        <p:nvPicPr>
          <p:cNvPr id="2" name="Image 1" descr="Une image contenant noir, obscurité&#10;&#10;Le contenu généré par l’IA peut être incorrect.">
            <a:extLst>
              <a:ext uri="{FF2B5EF4-FFF2-40B4-BE49-F238E27FC236}">
                <a16:creationId xmlns:a16="http://schemas.microsoft.com/office/drawing/2014/main" id="{F2236DE5-BAC2-AC9B-5CA4-266AE2C5901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2898" y="2071159"/>
            <a:ext cx="6354147" cy="2024979"/>
          </a:xfrm>
          <a:prstGeom prst="rect">
            <a:avLst/>
          </a:prstGeom>
        </p:spPr>
      </p:pic>
      <p:sp>
        <p:nvSpPr>
          <p:cNvPr id="3" name="Espace réservé du texte 5">
            <a:extLst>
              <a:ext uri="{FF2B5EF4-FFF2-40B4-BE49-F238E27FC236}">
                <a16:creationId xmlns:a16="http://schemas.microsoft.com/office/drawing/2014/main" id="{278B19C1-1D46-0605-5D68-4BCC869E8FBC}"/>
              </a:ext>
            </a:extLst>
          </p:cNvPr>
          <p:cNvSpPr txBox="1">
            <a:spLocks/>
          </p:cNvSpPr>
          <p:nvPr/>
        </p:nvSpPr>
        <p:spPr>
          <a:xfrm>
            <a:off x="2079738" y="2847287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b="1" dirty="0"/>
              <a:t>أدوات الربط</a:t>
            </a: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E81510FA-142D-FA3B-05B2-E8C078C11D77}"/>
              </a:ext>
            </a:extLst>
          </p:cNvPr>
          <p:cNvSpPr txBox="1"/>
          <p:nvPr/>
        </p:nvSpPr>
        <p:spPr>
          <a:xfrm>
            <a:off x="5216274" y="2394660"/>
            <a:ext cx="169629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fr-MA" sz="1600" b="1" dirty="0">
                <a:solidFill>
                  <a:srgbClr val="424D7B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-  03 </a:t>
            </a:r>
            <a:r>
              <a:rPr lang="ar-MA" sz="1600" b="1" dirty="0">
                <a:solidFill>
                  <a:srgbClr val="424D7B"/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8" name="Espace réservé pour une image  20">
            <a:extLst>
              <a:ext uri="{FF2B5EF4-FFF2-40B4-BE49-F238E27FC236}">
                <a16:creationId xmlns:a16="http://schemas.microsoft.com/office/drawing/2014/main" id="{8AB9ABDC-FD2D-5C80-B0AD-BA2837B89F7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26" r="-7526"/>
          <a:stretch>
            <a:fillRect/>
          </a:stretch>
        </p:blipFill>
        <p:spPr>
          <a:xfrm>
            <a:off x="1492898" y="2265214"/>
            <a:ext cx="468000" cy="468000"/>
          </a:xfrm>
          <a:prstGeom prst="rect">
            <a:avLst/>
          </a:prstGeom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DE2C74D1-938E-FC22-5E2E-7F3CBBD4E0A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45824" y="981396"/>
            <a:ext cx="524912" cy="524912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4886C1CE-726D-E6BD-CDDD-D48A7557DBC0}"/>
              </a:ext>
            </a:extLst>
          </p:cNvPr>
          <p:cNvPicPr>
            <a:picLocks noChangeAspect="1"/>
          </p:cNvPicPr>
          <p:nvPr/>
        </p:nvPicPr>
        <p:blipFill>
          <a:blip r:embed="rId5"/>
          <a:srcRect/>
          <a:stretch/>
        </p:blipFill>
        <p:spPr>
          <a:xfrm>
            <a:off x="7011522" y="2265214"/>
            <a:ext cx="536339" cy="540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395073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afterEffect">
                                  <p:stCondLst>
                                    <p:cond delay="125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22" presetClass="entr" presetSubtype="1" fill="hold" grpId="0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" dur="25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20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AD88F002-EFDA-36A6-0D0F-EE174FFBA60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15B4F78-84AA-DA4B-AC1A-AFBD366DD4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3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في حصة الإنتاج الكتابي اليوم ستتعلمون الربط بين الجمل. سيساعدكم ذلك على توسيع فكرة.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62F6278-133F-328D-215E-EA36C2302DC5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138325E-0457-95F1-C1CE-E7BF058287C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B59D5F4-FDE9-4D5F-B8B4-A8F169ACC5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B2FA255-B87E-B67F-C2E2-A622E948895A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FFA93A4B-7662-4B89-72A6-222C1AE9C94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D4B435A-42A8-08D0-09CB-B6A067FD077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9A86199C-8EB7-F37C-AB3D-19E00BA3E7B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D406D54-C80D-3BA8-CE1F-8DFF1C701FD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DB9CFDA-07BA-A0AB-1F53-650EDBBE7C23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EE390C34-6412-0567-318C-4427B4FDA0AF}"/>
              </a:ext>
            </a:extLst>
          </p:cNvPr>
          <p:cNvSpPr txBox="1"/>
          <p:nvPr/>
        </p:nvSpPr>
        <p:spPr>
          <a:xfrm>
            <a:off x="2708476" y="2997843"/>
            <a:ext cx="3761772" cy="10215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اَلرَّبْطُ بَيْنَ </a:t>
            </a:r>
            <a:r>
              <a:rPr lang="ar-MA" sz="5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ٱلْجُمَلِ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585740115"/>
      </p:ext>
    </p:extLst>
  </p:cSld>
  <p:clrMapOvr>
    <a:masterClrMapping/>
  </p:clrMapOvr>
  <p:transition spd="slow">
    <p:fade/>
  </p:transition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FFBB86E-1FEF-6856-F080-4E0B23E4196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90481F7-83F7-D27F-0090-793818274D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للربط بين الجمل أحتاج إلى أدوات الربط بين الجمل. مثل: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CCE0556-B3E6-EEE9-36B2-34F8D5A7C6B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A7CBA82-1770-90B6-CF7C-C5774A73CD0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91A536EE-F838-2B24-D341-251E54B4751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2B3F9F5-83AA-ACC1-9E53-FBFDE2F9280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E73A5D51-59DA-E23F-E745-471ECFFE4A0D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C312F6-E9CE-4D9A-2D0E-5FDA94A9EE1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6CD29B6A-208C-2387-0931-79E4F6A33D23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6E8567F-16D9-F597-DCCA-EA13D2E0FB9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15C51DE-D2D5-CDEA-541F-097A1AE76AAA}"/>
              </a:ext>
            </a:extLst>
          </p:cNvPr>
          <p:cNvSpPr txBox="1"/>
          <p:nvPr/>
        </p:nvSpPr>
        <p:spPr>
          <a:xfrm>
            <a:off x="3188845" y="3184440"/>
            <a:ext cx="2766309" cy="1021556"/>
          </a:xfrm>
          <a:prstGeom prst="roundRect">
            <a:avLst/>
          </a:prstGeom>
          <a:noFill/>
          <a:ln>
            <a:solidFill>
              <a:srgbClr val="C00000"/>
            </a:solidFill>
          </a:ln>
        </p:spPr>
        <p:txBody>
          <a:bodyPr wrap="square" rtlCol="0">
            <a:spAutoFit/>
          </a:bodyPr>
          <a:lstStyle/>
          <a:p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أَدَواتُ </a:t>
            </a:r>
            <a:r>
              <a:rPr lang="ar-MA" sz="5400" b="1" dirty="0" err="1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ٱلرَّبْطِ</a:t>
            </a:r>
            <a:endParaRPr lang="fr-FR" sz="54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50B54E1C-4C62-DDAA-B06D-7B129EC7C40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1AB7E26-4E01-E14C-13CF-F0FE3666F96B}"/>
              </a:ext>
            </a:extLst>
          </p:cNvPr>
          <p:cNvSpPr txBox="1"/>
          <p:nvPr/>
        </p:nvSpPr>
        <p:spPr>
          <a:xfrm>
            <a:off x="1951122" y="1921398"/>
            <a:ext cx="1750751" cy="901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وَ</a:t>
            </a:r>
            <a:endParaRPr kumimoji="0" lang="fr-MA" sz="5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C10290F9-874C-9AE1-3C1A-57E055E47BF6}"/>
              </a:ext>
            </a:extLst>
          </p:cNvPr>
          <p:cNvSpPr txBox="1"/>
          <p:nvPr/>
        </p:nvSpPr>
        <p:spPr>
          <a:xfrm>
            <a:off x="2246593" y="4639652"/>
            <a:ext cx="1750751" cy="901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فَ</a:t>
            </a:r>
            <a:endParaRPr kumimoji="0" lang="fr-MA" sz="5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90F75BAC-788B-DCCD-6CEF-CDFF23BC8A92}"/>
              </a:ext>
            </a:extLst>
          </p:cNvPr>
          <p:cNvSpPr txBox="1"/>
          <p:nvPr/>
        </p:nvSpPr>
        <p:spPr>
          <a:xfrm>
            <a:off x="4756495" y="1900934"/>
            <a:ext cx="1750751" cy="901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ثُمَّ</a:t>
            </a:r>
            <a:endParaRPr kumimoji="0" lang="fr-MA" sz="5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A0158B25-E501-1066-FC62-6A5457F731B4}"/>
              </a:ext>
            </a:extLst>
          </p:cNvPr>
          <p:cNvSpPr txBox="1"/>
          <p:nvPr/>
        </p:nvSpPr>
        <p:spPr>
          <a:xfrm>
            <a:off x="5570486" y="4567224"/>
            <a:ext cx="1750751" cy="901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1">
                    <a:lumMod val="5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  <a:sym typeface="Calibri"/>
              </a:rPr>
              <a:t>بَيْنَما</a:t>
            </a:r>
            <a:endParaRPr kumimoji="0" lang="fr-MA" sz="5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  <a:ea typeface="+mn-ea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F31FE041-033E-2ADF-7543-1D535F7D7B1E}"/>
              </a:ext>
            </a:extLst>
          </p:cNvPr>
          <p:cNvSpPr txBox="1"/>
          <p:nvPr/>
        </p:nvSpPr>
        <p:spPr>
          <a:xfrm>
            <a:off x="876850" y="2999087"/>
            <a:ext cx="1750751" cy="901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بَعْدَ أَنْ</a:t>
            </a:r>
            <a:endParaRPr kumimoji="0" lang="fr-MA" sz="5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8" name="ZoneTexte 17">
            <a:extLst>
              <a:ext uri="{FF2B5EF4-FFF2-40B4-BE49-F238E27FC236}">
                <a16:creationId xmlns:a16="http://schemas.microsoft.com/office/drawing/2014/main" id="{40BF92EC-AA84-510F-9034-67556179229D}"/>
              </a:ext>
            </a:extLst>
          </p:cNvPr>
          <p:cNvSpPr txBox="1"/>
          <p:nvPr/>
        </p:nvSpPr>
        <p:spPr>
          <a:xfrm>
            <a:off x="6507246" y="3051207"/>
            <a:ext cx="1750751" cy="901814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</p:spPr>
        <p:txBody>
          <a:bodyPr wrap="square" rtlCol="0" anchor="ctr">
            <a:noAutofit/>
          </a:bodyPr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54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  <a:sym typeface="Calibri"/>
              </a:rPr>
              <a:t>أَمْ</a:t>
            </a:r>
            <a:endParaRPr kumimoji="0" lang="fr-MA" sz="5400" b="0" i="0" u="none" strike="noStrike" kern="0" cap="none" spc="0" normalizeH="0" baseline="0" noProof="0" dirty="0">
              <a:ln>
                <a:noFill/>
              </a:ln>
              <a:solidFill>
                <a:schemeClr val="accent1">
                  <a:lumMod val="50000"/>
                </a:schemeClr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  <p:extLst>
      <p:ext uri="{BB962C8B-B14F-4D97-AF65-F5344CB8AC3E}">
        <p14:creationId xmlns:p14="http://schemas.microsoft.com/office/powerpoint/2010/main" val="3596339004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6" grpId="0" animBg="1"/>
      <p:bldP spid="17" grpId="0" animBg="1"/>
      <p:bldP spid="18" grpId="0" animBg="1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E3813ED-8F9A-0309-E216-1A4F223AD59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6FE77710-82EA-F911-C739-E2263C66E90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هذه جمل منفصلة. أريد أن أربط بينها. أولا أقرأ الجمل لأفهم العلاقة بينها.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34F5F6-AD50-02FF-3BE3-6AD6EAF6C1C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06C5CBB-2570-F401-17E9-DBA8B567B6D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A4A5F22-B557-05C4-FE95-9EB86F3A34A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92DCE9B7-7CD1-3F83-9CD0-B0A8BFD39E3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8A03C2A-5324-0BD9-7006-1F712EC1F95A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69701FEE-FE16-386A-5BAE-2E945AFF44D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0203CD-4E98-D158-E369-94BE4DAFB84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9B2E44CE-699E-E671-4A51-800D149C404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FD7E36EB-8A72-D9FE-C28B-894444938F4D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FE1FC398-9CCB-8E2B-BF65-A403445BB9D3}"/>
              </a:ext>
            </a:extLst>
          </p:cNvPr>
          <p:cNvSpPr txBox="1"/>
          <p:nvPr/>
        </p:nvSpPr>
        <p:spPr>
          <a:xfrm>
            <a:off x="632373" y="2448145"/>
            <a:ext cx="290717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تُصَلّي صَلاةَ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ٱلصُّبْحِ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.</a:t>
            </a:r>
            <a:endParaRPr lang="fr-FR" sz="4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B622DECA-2F05-A3B5-0AA6-D4F4C7A902D2}"/>
              </a:ext>
            </a:extLst>
          </p:cNvPr>
          <p:cNvSpPr txBox="1"/>
          <p:nvPr/>
        </p:nvSpPr>
        <p:spPr>
          <a:xfrm>
            <a:off x="3877810" y="2461343"/>
            <a:ext cx="4516318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ٱلْقَرْيَةِ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تَسْتَيْقِظُ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ٱلْجَدَّةُ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باكِراً.</a:t>
            </a:r>
            <a:endParaRPr lang="ar-MA" sz="4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E4E8122-5344-F89E-D16E-29D654469258}"/>
              </a:ext>
            </a:extLst>
          </p:cNvPr>
          <p:cNvSpPr txBox="1"/>
          <p:nvPr/>
        </p:nvSpPr>
        <p:spPr>
          <a:xfrm>
            <a:off x="5141222" y="3625570"/>
            <a:ext cx="314262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تُعِدُّ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ٱلْفُطورَ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لِلْأُسْرَةِ.</a:t>
            </a:r>
            <a:endParaRPr lang="ar-MA" sz="4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4079542953"/>
      </p:ext>
    </p:extLst>
  </p:cSld>
  <p:clrMapOvr>
    <a:masterClrMapping/>
  </p:clrMapOvr>
  <p:transition spd="slow">
    <p:fade/>
  </p:transition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E94B9032-6746-F36F-D7EB-47A28DD64E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99B8C6B4-0979-002A-8406-53B85FC508A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أربط بين الجمل بأداة ربط مناسبة. أستعمل الواو – ثم.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C65536AE-4F2C-3B95-8FA3-7E72EC73D23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D2A520F-F330-861F-83B7-79096A279F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5F6607C-8135-E706-9B5F-83470620729E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5303CAD-19BE-D2E1-0816-8D3FFF7443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62C96EA-9EDC-61AD-63F6-DA3B0134B64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2AFFC84-DE83-2098-F106-4CCD9355367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30A291D1-84DE-AB28-93E3-CD3002FEE99E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E09BDE95-2333-2CCE-D433-FF3DB7473F58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BBCB1183-1BA3-5423-4394-2F6D67F82832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6FE19951-19CF-C13B-08AC-B61F4DC0E0BF}"/>
              </a:ext>
            </a:extLst>
          </p:cNvPr>
          <p:cNvSpPr txBox="1"/>
          <p:nvPr/>
        </p:nvSpPr>
        <p:spPr>
          <a:xfrm>
            <a:off x="1106237" y="2461340"/>
            <a:ext cx="290717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تُصَلّي صَلاةَ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ٱلصُّبْحِ</a:t>
            </a:r>
            <a:endParaRPr lang="fr-FR" sz="4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069C048F-2A05-A86D-9749-78F27C92C0D4}"/>
              </a:ext>
            </a:extLst>
          </p:cNvPr>
          <p:cNvSpPr txBox="1"/>
          <p:nvPr/>
        </p:nvSpPr>
        <p:spPr>
          <a:xfrm>
            <a:off x="4013409" y="2461341"/>
            <a:ext cx="427044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ٱلْقَرْيَةِ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تَسْتَيْقِظُ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ٱلْجَدَّةُ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باكِراً</a:t>
            </a:r>
            <a:endParaRPr lang="ar-MA" sz="4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1F2259CC-1D31-D5B3-4FA8-A45470A7DF8C}"/>
              </a:ext>
            </a:extLst>
          </p:cNvPr>
          <p:cNvSpPr txBox="1"/>
          <p:nvPr/>
        </p:nvSpPr>
        <p:spPr>
          <a:xfrm>
            <a:off x="4805556" y="3625568"/>
            <a:ext cx="314262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تُعِدُّ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ٱلْفُطورَ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لِلْأُسْرَةِ.</a:t>
            </a:r>
            <a:endParaRPr lang="ar-MA" sz="4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5A0AF475-F1CD-590B-9F65-829A58DBE6EB}"/>
              </a:ext>
            </a:extLst>
          </p:cNvPr>
          <p:cNvSpPr txBox="1"/>
          <p:nvPr/>
        </p:nvSpPr>
        <p:spPr>
          <a:xfrm>
            <a:off x="3808991" y="2430564"/>
            <a:ext cx="41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endParaRPr lang="fr-FR" sz="4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97094656-C163-0539-29CD-C3A419DB59E1}"/>
              </a:ext>
            </a:extLst>
          </p:cNvPr>
          <p:cNvSpPr txBox="1"/>
          <p:nvPr/>
        </p:nvSpPr>
        <p:spPr>
          <a:xfrm>
            <a:off x="7674251" y="356401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  <a:endParaRPr lang="fr-FR" sz="4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1999265370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18305CEE-5B26-0578-4F48-F57D4C30EC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ar-MA" sz="5400" dirty="0"/>
              <a:t>عند نهاية الحصة</a:t>
            </a:r>
            <a:endParaRPr lang="fr-MA" sz="5400" dirty="0"/>
          </a:p>
        </p:txBody>
      </p:sp>
      <p:sp>
        <p:nvSpPr>
          <p:cNvPr id="3" name="TextBox 9">
            <a:extLst>
              <a:ext uri="{FF2B5EF4-FFF2-40B4-BE49-F238E27FC236}">
                <a16:creationId xmlns:a16="http://schemas.microsoft.com/office/drawing/2014/main" id="{F1128A24-44E3-82C7-AFAB-763907C02A44}"/>
              </a:ext>
            </a:extLst>
          </p:cNvPr>
          <p:cNvSpPr txBox="1"/>
          <p:nvPr/>
        </p:nvSpPr>
        <p:spPr>
          <a:xfrm>
            <a:off x="1484028" y="1939195"/>
            <a:ext cx="6175944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60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على الأقل </a:t>
            </a:r>
            <a:r>
              <a:rPr kumimoji="0" lang="fr-FR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80%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ED7D31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من المتعلمين </a:t>
            </a:r>
            <a:r>
              <a:rPr kumimoji="0" lang="ar-MA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سيكونون قادرين على</a:t>
            </a:r>
            <a:r>
              <a:rPr kumimoji="0" lang="en-GB" sz="3200" b="1" i="0" u="none" strike="noStrike" kern="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: </a:t>
            </a:r>
            <a:endParaRPr kumimoji="0" lang="fr-FR" sz="3200" b="1" i="0" u="none" strike="noStrike" kern="0" cap="none" spc="0" normalizeH="0" baseline="0" noProof="0" dirty="0">
              <a:ln>
                <a:noFill/>
              </a:ln>
              <a:solidFill>
                <a:srgbClr val="424D7B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grpSp>
        <p:nvGrpSpPr>
          <p:cNvPr id="4" name="Groupe 3">
            <a:extLst>
              <a:ext uri="{FF2B5EF4-FFF2-40B4-BE49-F238E27FC236}">
                <a16:creationId xmlns:a16="http://schemas.microsoft.com/office/drawing/2014/main" id="{C37B0FCE-6495-B955-EF1A-DE4214D89669}"/>
              </a:ext>
            </a:extLst>
          </p:cNvPr>
          <p:cNvGrpSpPr/>
          <p:nvPr/>
        </p:nvGrpSpPr>
        <p:grpSpPr>
          <a:xfrm>
            <a:off x="1224000" y="2807138"/>
            <a:ext cx="6696000" cy="890781"/>
            <a:chOff x="1331545" y="2851205"/>
            <a:chExt cx="6696000" cy="890781"/>
          </a:xfrm>
        </p:grpSpPr>
        <p:pic>
          <p:nvPicPr>
            <p:cNvPr id="5" name="Image 4">
              <a:extLst>
                <a:ext uri="{FF2B5EF4-FFF2-40B4-BE49-F238E27FC236}">
                  <a16:creationId xmlns:a16="http://schemas.microsoft.com/office/drawing/2014/main" id="{99F8D8C7-9507-63CE-2AE3-DECE17F4B29F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6" name="Rectangle 5">
              <a:extLst>
                <a:ext uri="{FF2B5EF4-FFF2-40B4-BE49-F238E27FC236}">
                  <a16:creationId xmlns:a16="http://schemas.microsoft.com/office/drawing/2014/main" id="{1155B04E-3C3D-3F1A-E6EA-E9E57D0697FC}"/>
                </a:ext>
              </a:extLst>
            </p:cNvPr>
            <p:cNvSpPr/>
            <p:nvPr/>
          </p:nvSpPr>
          <p:spPr>
            <a:xfrm>
              <a:off x="1479176" y="3199690"/>
              <a:ext cx="499184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رسم الهمزة بشكل صحيح أول الكلمة؛</a:t>
              </a:r>
            </a:p>
          </p:txBody>
        </p:sp>
      </p:grpSp>
      <p:grpSp>
        <p:nvGrpSpPr>
          <p:cNvPr id="7" name="Groupe 6">
            <a:extLst>
              <a:ext uri="{FF2B5EF4-FFF2-40B4-BE49-F238E27FC236}">
                <a16:creationId xmlns:a16="http://schemas.microsoft.com/office/drawing/2014/main" id="{7ACE52EA-E686-0295-6C37-F75BB849C1E8}"/>
              </a:ext>
            </a:extLst>
          </p:cNvPr>
          <p:cNvGrpSpPr/>
          <p:nvPr/>
        </p:nvGrpSpPr>
        <p:grpSpPr>
          <a:xfrm>
            <a:off x="1224000" y="3697919"/>
            <a:ext cx="6696000" cy="890781"/>
            <a:chOff x="1331545" y="2851205"/>
            <a:chExt cx="6696000" cy="890781"/>
          </a:xfrm>
        </p:grpSpPr>
        <p:pic>
          <p:nvPicPr>
            <p:cNvPr id="8" name="Image 7">
              <a:extLst>
                <a:ext uri="{FF2B5EF4-FFF2-40B4-BE49-F238E27FC236}">
                  <a16:creationId xmlns:a16="http://schemas.microsoft.com/office/drawing/2014/main" id="{14F9AE84-3F8A-A221-AEB5-F192297F6170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0D99DB0A-3584-9A33-BD4F-26F6665A6A55}"/>
                </a:ext>
              </a:extLst>
            </p:cNvPr>
            <p:cNvSpPr/>
            <p:nvPr/>
          </p:nvSpPr>
          <p:spPr>
            <a:xfrm>
              <a:off x="1331545" y="3190359"/>
              <a:ext cx="5139477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استثمار الظاهرة اللغوية: الجملة الاسمية.</a:t>
              </a:r>
            </a:p>
          </p:txBody>
        </p:sp>
      </p:grpSp>
      <p:grpSp>
        <p:nvGrpSpPr>
          <p:cNvPr id="11" name="Groupe 10">
            <a:extLst>
              <a:ext uri="{FF2B5EF4-FFF2-40B4-BE49-F238E27FC236}">
                <a16:creationId xmlns:a16="http://schemas.microsoft.com/office/drawing/2014/main" id="{9B43C3F9-6599-3EDA-E1AE-D7611648D265}"/>
              </a:ext>
            </a:extLst>
          </p:cNvPr>
          <p:cNvGrpSpPr/>
          <p:nvPr/>
        </p:nvGrpSpPr>
        <p:grpSpPr>
          <a:xfrm>
            <a:off x="1129004" y="4588700"/>
            <a:ext cx="6790996" cy="890781"/>
            <a:chOff x="1236549" y="2851205"/>
            <a:chExt cx="6790996" cy="890781"/>
          </a:xfrm>
        </p:grpSpPr>
        <p:pic>
          <p:nvPicPr>
            <p:cNvPr id="12" name="Image 11">
              <a:extLst>
                <a:ext uri="{FF2B5EF4-FFF2-40B4-BE49-F238E27FC236}">
                  <a16:creationId xmlns:a16="http://schemas.microsoft.com/office/drawing/2014/main" id="{43B1F021-E674-23A7-4837-8639585951E3}"/>
                </a:ext>
              </a:extLst>
            </p:cNvPr>
            <p:cNvPicPr preferRelativeResize="0">
              <a:picLocks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1331545" y="2851205"/>
              <a:ext cx="6696000" cy="890781"/>
            </a:xfrm>
            <a:prstGeom prst="rect">
              <a:avLst/>
            </a:prstGeom>
          </p:spPr>
        </p:pic>
        <p:sp>
          <p:nvSpPr>
            <p:cNvPr id="13" name="Rectangle 12">
              <a:extLst>
                <a:ext uri="{FF2B5EF4-FFF2-40B4-BE49-F238E27FC236}">
                  <a16:creationId xmlns:a16="http://schemas.microsoft.com/office/drawing/2014/main" id="{D834F9FC-7880-2B36-D784-E8067F81A8F8}"/>
                </a:ext>
              </a:extLst>
            </p:cNvPr>
            <p:cNvSpPr/>
            <p:nvPr/>
          </p:nvSpPr>
          <p:spPr>
            <a:xfrm>
              <a:off x="1236549" y="3199690"/>
              <a:ext cx="5234473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marL="342900" lvl="0" indent="-342900" algn="r" rtl="1">
                <a:buFont typeface="Arial" panose="020B0604020202020204" pitchFamily="34" charset="0"/>
                <a:buChar char="•"/>
                <a:defRPr/>
              </a:pPr>
              <a:r>
                <a:rPr lang="ar-MA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تعرف واستعمال أدوات الربط</a:t>
              </a:r>
              <a:r>
                <a:rPr lang="fr-FR" sz="2000" b="1" dirty="0">
                  <a:solidFill>
                    <a:srgbClr val="005664"/>
                  </a:solidFill>
                  <a:latin typeface="Microsoft Uighur" panose="02000000000000000000" pitchFamily="2" charset="-78"/>
                  <a:cs typeface="Microsoft Uighur" panose="02000000000000000000" pitchFamily="2" charset="-78"/>
                </a:rPr>
                <a:t>.</a:t>
              </a:r>
              <a:endParaRPr lang="ar-MA" sz="2000" b="1" dirty="0">
                <a:solidFill>
                  <a:srgbClr val="005664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569938183"/>
      </p:ext>
    </p:extLst>
  </p:cSld>
  <p:clrMapOvr>
    <a:masterClrMapping/>
  </p:clrMapOvr>
  <p:transition spd="slow">
    <p:fade/>
  </p:transition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BB6D20-F91D-31D6-7CDC-9578B9C7946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0BCC3AF-BC3C-637E-9E3A-40728E9EDFC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أقرأ وأتحقق من انسجام المعنى.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B67107E-6B2C-EF99-5626-DBA1FD41DBFC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FCBA5E41-D563-BC75-0DFF-017C5860BC8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1DB4E34-D6FB-9A5E-751C-5AA7A8D4390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297C5A-C576-61E7-C707-EC0FE0DC60A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87A3F93-DC04-4C5F-4909-9F502961AD6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0D001A30-E5CF-4FE4-14A1-70F34884330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2DE1E5C-1F78-ACD2-482B-304F53D2DE28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6582B17-E5A2-E90F-79E6-33474C5DC37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59358A53-E478-7411-6111-389E081CA0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EC6765F1-11C9-D3A3-8E25-710A0021D6FB}"/>
              </a:ext>
            </a:extLst>
          </p:cNvPr>
          <p:cNvSpPr txBox="1"/>
          <p:nvPr/>
        </p:nvSpPr>
        <p:spPr>
          <a:xfrm>
            <a:off x="1106237" y="2461340"/>
            <a:ext cx="290717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تُصَلّي صَلاةَ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ٱلصُّبْحِ</a:t>
            </a:r>
            <a:endParaRPr lang="fr-FR" sz="4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1BF79481-00C9-4E39-6787-39A1C86D7627}"/>
              </a:ext>
            </a:extLst>
          </p:cNvPr>
          <p:cNvSpPr txBox="1"/>
          <p:nvPr/>
        </p:nvSpPr>
        <p:spPr>
          <a:xfrm>
            <a:off x="4013409" y="2461341"/>
            <a:ext cx="427044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ٱلْقَرْيَةِ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تَسْتَيْقِظُ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ٱلْجَدَّةُ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باكِراً</a:t>
            </a:r>
            <a:endParaRPr lang="ar-MA" sz="4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3DE8436E-A9CA-8ADF-2414-F74235415882}"/>
              </a:ext>
            </a:extLst>
          </p:cNvPr>
          <p:cNvSpPr txBox="1"/>
          <p:nvPr/>
        </p:nvSpPr>
        <p:spPr>
          <a:xfrm>
            <a:off x="4805556" y="3625568"/>
            <a:ext cx="314262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تُعِدُّ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ٱلْفُطورَ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لِلْأُسْرَةِ.</a:t>
            </a:r>
            <a:endParaRPr lang="ar-MA" sz="4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800FD0B9-96A3-8707-3036-F88CF8AF1F9F}"/>
              </a:ext>
            </a:extLst>
          </p:cNvPr>
          <p:cNvSpPr txBox="1"/>
          <p:nvPr/>
        </p:nvSpPr>
        <p:spPr>
          <a:xfrm>
            <a:off x="3808991" y="2430564"/>
            <a:ext cx="41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endParaRPr lang="fr-FR" sz="4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5F5C72E4-44B9-8D55-0864-659182BD31FB}"/>
              </a:ext>
            </a:extLst>
          </p:cNvPr>
          <p:cNvSpPr txBox="1"/>
          <p:nvPr/>
        </p:nvSpPr>
        <p:spPr>
          <a:xfrm>
            <a:off x="7674251" y="356401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  <a:endParaRPr lang="fr-FR" sz="4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62180735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4B80A38-4C89-8719-002B-76B5C292367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38466EB4-EADA-DB93-E824-1A1E5E69279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ربطت بين الجمل باستعمال: و- ثم. فحصلت على فقرة سأعيد قراءتها.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B7E3E699-F85D-B5EE-827E-01BCF3244F7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D982DE6-713A-2C93-1A67-E24D96C81F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457B72D-9185-29D2-72F2-895B6D5EF4F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FA3236EA-D5A0-C389-55F6-14904E91F3D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190547C-CC6E-A70B-3023-FAD16E935EEB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C5A51046-0B65-6D1B-35BF-49A7F0230D7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A9DEF351-12E1-EC69-7AFF-4EC7D524F1A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4C94B084-55A5-5F19-602C-10BD306297E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5" name="Espace réservé pour une image  14">
            <a:extLst>
              <a:ext uri="{FF2B5EF4-FFF2-40B4-BE49-F238E27FC236}">
                <a16:creationId xmlns:a16="http://schemas.microsoft.com/office/drawing/2014/main" id="{7195158E-1473-93B6-6141-E56CBD79847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2" name="ZoneTexte 11">
            <a:extLst>
              <a:ext uri="{FF2B5EF4-FFF2-40B4-BE49-F238E27FC236}">
                <a16:creationId xmlns:a16="http://schemas.microsoft.com/office/drawing/2014/main" id="{92B881BE-E4F6-FA14-75ED-F1D9E186073E}"/>
              </a:ext>
            </a:extLst>
          </p:cNvPr>
          <p:cNvSpPr txBox="1"/>
          <p:nvPr/>
        </p:nvSpPr>
        <p:spPr>
          <a:xfrm>
            <a:off x="1106237" y="2461340"/>
            <a:ext cx="2907172" cy="769441"/>
          </a:xfrm>
          <a:prstGeom prst="rect">
            <a:avLst/>
          </a:prstGeom>
          <a:solidFill>
            <a:schemeClr val="accent4">
              <a:lumMod val="40000"/>
              <a:lumOff val="60000"/>
            </a:schemeClr>
          </a:solidFill>
        </p:spPr>
        <p:txBody>
          <a:bodyPr wrap="square" rtlCol="0">
            <a:spAutoFit/>
          </a:bodyPr>
          <a:lstStyle/>
          <a:p>
            <a:pPr algn="ctr" rtl="1"/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تُصَلّي صَلاةَ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ٱلصُّبْحِ</a:t>
            </a:r>
            <a:endParaRPr lang="fr-FR" sz="4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3" name="ZoneTexte 12">
            <a:extLst>
              <a:ext uri="{FF2B5EF4-FFF2-40B4-BE49-F238E27FC236}">
                <a16:creationId xmlns:a16="http://schemas.microsoft.com/office/drawing/2014/main" id="{F70DF000-991B-F012-499D-EF2A6220711D}"/>
              </a:ext>
            </a:extLst>
          </p:cNvPr>
          <p:cNvSpPr txBox="1"/>
          <p:nvPr/>
        </p:nvSpPr>
        <p:spPr>
          <a:xfrm>
            <a:off x="4013409" y="2461341"/>
            <a:ext cx="4270442" cy="769441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r" rtl="1"/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في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ٱلْقَرْيَةِ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تَسْتَيْقِظُ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ٱلْجَدَّةُ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باكِراً</a:t>
            </a:r>
            <a:endParaRPr lang="ar-MA" sz="4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2D8F25AA-C344-2021-4EA5-B89D169E0356}"/>
              </a:ext>
            </a:extLst>
          </p:cNvPr>
          <p:cNvSpPr txBox="1"/>
          <p:nvPr/>
        </p:nvSpPr>
        <p:spPr>
          <a:xfrm>
            <a:off x="4805556" y="3625568"/>
            <a:ext cx="3142629" cy="769441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تُعِدُّ </a:t>
            </a:r>
            <a:r>
              <a:rPr lang="ar-MA" sz="4400" b="1" dirty="0" err="1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ٱلْفُطورَ</a:t>
            </a:r>
            <a:r>
              <a:rPr lang="ar-MA" sz="4400" b="1" dirty="0">
                <a:solidFill>
                  <a:srgbClr val="0070C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 لِلْأُسْرَةِ.</a:t>
            </a:r>
            <a:endParaRPr lang="ar-MA" sz="4400" b="1" dirty="0">
              <a:solidFill>
                <a:schemeClr val="accent1">
                  <a:lumMod val="75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B11EA5D5-D41A-38CC-2908-162E93E1CB3F}"/>
              </a:ext>
            </a:extLst>
          </p:cNvPr>
          <p:cNvSpPr txBox="1"/>
          <p:nvPr/>
        </p:nvSpPr>
        <p:spPr>
          <a:xfrm>
            <a:off x="3808991" y="2430564"/>
            <a:ext cx="4185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endParaRPr lang="fr-FR" sz="4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7E055508-EFA4-F891-EE39-0975DA5A52EF}"/>
              </a:ext>
            </a:extLst>
          </p:cNvPr>
          <p:cNvSpPr txBox="1"/>
          <p:nvPr/>
        </p:nvSpPr>
        <p:spPr>
          <a:xfrm>
            <a:off x="7674251" y="3564012"/>
            <a:ext cx="60960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rgbClr val="FF0000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  <a:endParaRPr lang="fr-FR" sz="4800" b="1" dirty="0">
              <a:solidFill>
                <a:srgbClr val="FF0000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310466671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E65636F-E36B-F436-AF4E-8BBE2373193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46BF2236-4F62-C865-6D7A-B9B8E25D53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معا كيف نربط بين الجمل. خطوة خطوة. أقرأ ثم أعين تلميذا للقراءة.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CCC8171-4037-ABB8-34AE-5E995F1C23D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B23C2964-2D04-86D7-C182-1ECC1BF238F9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4B85C02-9F8D-1249-8A55-13B532BCCD5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2FDCBE8-0EF8-12A7-1A88-B2E122D16E38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2A86A356-FD93-931E-7C02-63ABF04EA98E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1FB458AF-8783-8576-7377-F261718AB91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073BABC1-B8B8-0468-76C0-289B1AB75211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20C655C-2686-41CF-9FAD-20019C7104C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3" name="Image 12">
            <a:extLst>
              <a:ext uri="{FF2B5EF4-FFF2-40B4-BE49-F238E27FC236}">
                <a16:creationId xmlns:a16="http://schemas.microsoft.com/office/drawing/2014/main" id="{6DB39A8F-85EB-1F07-BE9A-1416E21ABC8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4481" y="2041852"/>
            <a:ext cx="8055038" cy="3520745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75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C1AD4421-D393-B9E1-4017-EB489ADC2A4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381229182"/>
      </p:ext>
    </p:extLst>
  </p:cSld>
  <p:clrMapOvr>
    <a:masterClrMapping/>
  </p:clrMapOvr>
  <p:transition spd="slow">
    <p:fade/>
  </p:transition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43511A7-B222-58EC-35A1-1F8CF5DABD6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2BB4594-0CBA-B109-4D55-FDA9ABF354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نتذكر بعض أدوات الربط التي بواسطتها نربط بين الجمل. من يقرأ؟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8A92A9E2-DC66-9C4C-D581-94601A23EC6B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74C44728-018A-99D0-FECD-4819A1CD1C6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F2C125DB-2D4C-B9EC-5962-F7249AB59E5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6B1F6694-263E-2C22-AAB0-D423336FD4B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21DE01A-C876-1999-ECEA-C9CAB99FAD8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4265C5C-8FC9-B3B5-B86B-108840D23EDC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504E1BB-5F28-B046-95AA-97A4ABD21F1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EBFC954-D719-7974-A35F-10276946D28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7A43AA86-7B82-F01A-EEC4-021481C17F9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0" name="ZoneTexte 9">
            <a:extLst>
              <a:ext uri="{FF2B5EF4-FFF2-40B4-BE49-F238E27FC236}">
                <a16:creationId xmlns:a16="http://schemas.microsoft.com/office/drawing/2014/main" id="{E4732C47-2C90-40BE-7692-C77E07951FF7}"/>
              </a:ext>
            </a:extLst>
          </p:cNvPr>
          <p:cNvSpPr txBox="1"/>
          <p:nvPr/>
        </p:nvSpPr>
        <p:spPr>
          <a:xfrm>
            <a:off x="6932048" y="2414167"/>
            <a:ext cx="83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467F488B-72C1-06E2-9951-93310EAE8BBE}"/>
              </a:ext>
            </a:extLst>
          </p:cNvPr>
          <p:cNvSpPr txBox="1"/>
          <p:nvPr/>
        </p:nvSpPr>
        <p:spPr>
          <a:xfrm>
            <a:off x="5580975" y="2472815"/>
            <a:ext cx="83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D79916E9-4DFB-543C-AF5A-85EB88EA3226}"/>
              </a:ext>
            </a:extLst>
          </p:cNvPr>
          <p:cNvSpPr txBox="1"/>
          <p:nvPr/>
        </p:nvSpPr>
        <p:spPr>
          <a:xfrm>
            <a:off x="4286514" y="2412944"/>
            <a:ext cx="83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ثُمَّ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B685FA2F-A95D-3741-8480-311F9DDC2D56}"/>
              </a:ext>
            </a:extLst>
          </p:cNvPr>
          <p:cNvSpPr txBox="1"/>
          <p:nvPr/>
        </p:nvSpPr>
        <p:spPr>
          <a:xfrm>
            <a:off x="3041705" y="2400919"/>
            <a:ext cx="83930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أَوْ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C82C155B-76D8-52DE-2782-0CE298CBAB72}"/>
              </a:ext>
            </a:extLst>
          </p:cNvPr>
          <p:cNvSpPr txBox="1"/>
          <p:nvPr/>
        </p:nvSpPr>
        <p:spPr>
          <a:xfrm flipH="1">
            <a:off x="1560459" y="2351010"/>
            <a:ext cx="125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أَمْ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7" name="ZoneTexte 16">
            <a:extLst>
              <a:ext uri="{FF2B5EF4-FFF2-40B4-BE49-F238E27FC236}">
                <a16:creationId xmlns:a16="http://schemas.microsoft.com/office/drawing/2014/main" id="{D5C5656E-C0E7-F2E3-6E3A-39351E7C0FB7}"/>
              </a:ext>
            </a:extLst>
          </p:cNvPr>
          <p:cNvSpPr txBox="1"/>
          <p:nvPr/>
        </p:nvSpPr>
        <p:spPr>
          <a:xfrm flipH="1">
            <a:off x="6597805" y="4107841"/>
            <a:ext cx="125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لَكِنَّ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19" name="ZoneTexte 18">
            <a:extLst>
              <a:ext uri="{FF2B5EF4-FFF2-40B4-BE49-F238E27FC236}">
                <a16:creationId xmlns:a16="http://schemas.microsoft.com/office/drawing/2014/main" id="{AF92F229-EC1A-9386-8F37-29483024A093}"/>
              </a:ext>
            </a:extLst>
          </p:cNvPr>
          <p:cNvSpPr txBox="1"/>
          <p:nvPr/>
        </p:nvSpPr>
        <p:spPr>
          <a:xfrm flipH="1">
            <a:off x="4742442" y="4096193"/>
            <a:ext cx="125254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بَيْنَما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0" name="ZoneTexte 19">
            <a:extLst>
              <a:ext uri="{FF2B5EF4-FFF2-40B4-BE49-F238E27FC236}">
                <a16:creationId xmlns:a16="http://schemas.microsoft.com/office/drawing/2014/main" id="{C1627E9D-CBE0-D2CA-D55C-19B9100162E3}"/>
              </a:ext>
            </a:extLst>
          </p:cNvPr>
          <p:cNvSpPr txBox="1"/>
          <p:nvPr/>
        </p:nvSpPr>
        <p:spPr>
          <a:xfrm flipH="1">
            <a:off x="2913342" y="4053513"/>
            <a:ext cx="151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عِنْدَما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1" name="ZoneTexte 20">
            <a:extLst>
              <a:ext uri="{FF2B5EF4-FFF2-40B4-BE49-F238E27FC236}">
                <a16:creationId xmlns:a16="http://schemas.microsoft.com/office/drawing/2014/main" id="{9934483C-68BC-3F04-C8A2-AF43D5E880A3}"/>
              </a:ext>
            </a:extLst>
          </p:cNvPr>
          <p:cNvSpPr txBox="1"/>
          <p:nvPr/>
        </p:nvSpPr>
        <p:spPr>
          <a:xfrm flipH="1">
            <a:off x="1296422" y="4028745"/>
            <a:ext cx="1516583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ar-MA" sz="7200" b="1" dirty="0">
                <a:solidFill>
                  <a:schemeClr val="accent1">
                    <a:lumMod val="5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فَجْأَةً</a:t>
            </a:r>
            <a:endParaRPr lang="fr-FR" sz="7200" b="1" dirty="0">
              <a:solidFill>
                <a:schemeClr val="accent1">
                  <a:lumMod val="50000"/>
                </a:schemeClr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82880239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2" grpId="0"/>
      <p:bldP spid="14" grpId="0"/>
      <p:bldP spid="15" grpId="0"/>
      <p:bldP spid="16" grpId="0"/>
      <p:bldP spid="17" grpId="0"/>
      <p:bldP spid="19" grpId="0"/>
      <p:bldP spid="20" grpId="0"/>
      <p:bldP spid="21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C78028DF-705E-084B-A02C-5CB072AA002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91F847A-E733-8A44-79D5-764B9613EBE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الآن نطبق معا. نريد الربط بين الجملتين. ماذا نفعل أولا؟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128D30B-6D27-8640-A4DA-99AA28B86D3F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DE05E28-7148-A79C-6D4F-EC03B956CF8A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D6ADA16-44C5-8F69-6630-8EEB2A8187F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0ED37423-2176-6082-404E-02CFDF92BBD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9131E9F-D369-81E3-3109-CAF3A08E54A3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7259BD07-EE0E-5EE0-D766-B616691C266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B5C4316F-D382-05A8-7BCC-B80B2E4EB40B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520643AF-0D88-03BC-65B8-FD93B93C6B7C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5EB4E258-60DC-237D-A890-FC75FF5B7364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1225E469-F642-EE21-05F2-DA655EEF44CF}"/>
              </a:ext>
            </a:extLst>
          </p:cNvPr>
          <p:cNvSpPr txBox="1"/>
          <p:nvPr/>
        </p:nvSpPr>
        <p:spPr>
          <a:xfrm>
            <a:off x="1444031" y="2187955"/>
            <a:ext cx="66501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  -  فَ  - ثُمَّ  -  أَوْ  -  أَمْ  -  بَيْنَما  -  عِنْدَما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32B74683-2761-2844-9662-A08AE03B2145}"/>
              </a:ext>
            </a:extLst>
          </p:cNvPr>
          <p:cNvSpPr txBox="1"/>
          <p:nvPr/>
        </p:nvSpPr>
        <p:spPr>
          <a:xfrm>
            <a:off x="4955349" y="3698840"/>
            <a:ext cx="291483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شَعَرْتُ بِفَرْحَةٍ كَبيرَةٍ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B0E56715-B25D-0CBA-5290-9FE3A43572DD}"/>
              </a:ext>
            </a:extLst>
          </p:cNvPr>
          <p:cNvSpPr txBox="1"/>
          <p:nvPr/>
        </p:nvSpPr>
        <p:spPr>
          <a:xfrm>
            <a:off x="356327" y="3698841"/>
            <a:ext cx="3800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سَمِعْتُ صَوْتَ جَدَّتي.</a:t>
            </a:r>
          </a:p>
        </p:txBody>
      </p:sp>
    </p:spTree>
    <p:extLst>
      <p:ext uri="{BB962C8B-B14F-4D97-AF65-F5344CB8AC3E}">
        <p14:creationId xmlns:p14="http://schemas.microsoft.com/office/powerpoint/2010/main" val="596242727"/>
      </p:ext>
    </p:extLst>
  </p:cSld>
  <p:clrMapOvr>
    <a:masterClrMapping/>
  </p:clrMapOvr>
  <p:transition spd="slow">
    <p:fade/>
  </p:transition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29B82B5-356F-E49E-7033-6982FEBBE4B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F577A492-6C48-2011-3B1D-36C9B10AFD4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74562" y="756000"/>
            <a:ext cx="6997811" cy="612000"/>
          </a:xfrm>
        </p:spPr>
        <p:txBody>
          <a:bodyPr>
            <a:no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نعم. أقرأ الجملتين وأحدد العلاقة بينهما. الجملتان تعبران عن فعلين حدثا في الوقت نفسه.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252A9AC2-FDF0-29E0-D316-E6F9406B34E7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E825A4-B6AB-756C-CD26-0DBE70D7BE8C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B2E696B9-8508-64C9-2E21-E64F03CA393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2BBC9C7D-6D42-3527-4FEA-1D04C1280A2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DC51319F-41E9-DA54-2752-1F73A880F2A5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B13110F-FDD2-C325-946B-C61C3C2F0E16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7B825B89-C62B-D4D5-E346-45CCD1870E3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CACD1EB-9216-A713-B036-7BF229AEC213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45FFD667-8B14-AA0F-66AB-462220E9056E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8EA0B7A4-3C86-9195-83DE-02AD173145DC}"/>
              </a:ext>
            </a:extLst>
          </p:cNvPr>
          <p:cNvSpPr txBox="1"/>
          <p:nvPr/>
        </p:nvSpPr>
        <p:spPr>
          <a:xfrm>
            <a:off x="1444031" y="2187955"/>
            <a:ext cx="66501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  -  فَ  - ثُمَّ  -  أَوْ  -  بَيْنَما  -  عِنْدَما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69B7AE8-8607-C11A-3BF6-3DA06E0A1DB5}"/>
              </a:ext>
            </a:extLst>
          </p:cNvPr>
          <p:cNvSpPr txBox="1"/>
          <p:nvPr/>
        </p:nvSpPr>
        <p:spPr>
          <a:xfrm>
            <a:off x="4955349" y="3698840"/>
            <a:ext cx="34594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شَعَرَتْ مُنى بِفَرْحَةٍ كَبيرَةٍ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2" name="ZoneTexte 11">
            <a:extLst>
              <a:ext uri="{FF2B5EF4-FFF2-40B4-BE49-F238E27FC236}">
                <a16:creationId xmlns:a16="http://schemas.microsoft.com/office/drawing/2014/main" id="{85A1D72C-A127-F4AA-6263-264F5DEA7C5A}"/>
              </a:ext>
            </a:extLst>
          </p:cNvPr>
          <p:cNvSpPr txBox="1"/>
          <p:nvPr/>
        </p:nvSpPr>
        <p:spPr>
          <a:xfrm>
            <a:off x="356327" y="3698841"/>
            <a:ext cx="3800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سَمِعَتْ صَوْتَ جَدَّتِها.</a:t>
            </a:r>
          </a:p>
        </p:txBody>
      </p:sp>
    </p:spTree>
    <p:extLst>
      <p:ext uri="{BB962C8B-B14F-4D97-AF65-F5344CB8AC3E}">
        <p14:creationId xmlns:p14="http://schemas.microsoft.com/office/powerpoint/2010/main" val="1544529343"/>
      </p:ext>
    </p:extLst>
  </p:cSld>
  <p:clrMapOvr>
    <a:masterClrMapping/>
  </p:clrMapOvr>
  <p:transition spd="slow">
    <p:fade/>
  </p:transition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076599-BE96-F71F-7C80-470D96E5A98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8B881B7-C867-AEBB-3B3A-FCF37FA3BF2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نستعمل أداة الربط: عندما. من يقرأ الجملة؟ هل المعنى منسجم؟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F28E375B-C8A6-9DCD-8BCB-9FCE375233ED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6ADEBB98-5840-EAB6-14FD-BE75CDD911F1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73E92E3-DD63-4C63-42C8-317C880C1B6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5CA8C4C7-60AD-64B0-B0BF-8C853590020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33854D7-B0F2-FE51-43DB-929BF29EDE0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D2010596-8C37-4158-3501-D64864A1C2F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1BAC560-618F-E87D-A6AE-8C7CB18DBC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7C43FA4E-8009-8ADF-1A65-78245C2B539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AD909BCB-35DA-BE1E-25A3-767287B6BEB8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13" name="ZoneTexte 12">
            <a:extLst>
              <a:ext uri="{FF2B5EF4-FFF2-40B4-BE49-F238E27FC236}">
                <a16:creationId xmlns:a16="http://schemas.microsoft.com/office/drawing/2014/main" id="{6803C999-3139-CE85-5D74-743B9C941D50}"/>
              </a:ext>
            </a:extLst>
          </p:cNvPr>
          <p:cNvSpPr txBox="1"/>
          <p:nvPr/>
        </p:nvSpPr>
        <p:spPr>
          <a:xfrm>
            <a:off x="1444031" y="2187955"/>
            <a:ext cx="6650182" cy="830997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ar-MA" sz="4800" b="1" dirty="0">
                <a:solidFill>
                  <a:schemeClr val="accent1">
                    <a:lumMod val="75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وَ  -  فَ  - ثُمَّ  -  أَوْ  -  بَيْنَما  -  عِنْدَما</a:t>
            </a:r>
          </a:p>
        </p:txBody>
      </p:sp>
      <p:sp>
        <p:nvSpPr>
          <p:cNvPr id="14" name="ZoneTexte 13">
            <a:extLst>
              <a:ext uri="{FF2B5EF4-FFF2-40B4-BE49-F238E27FC236}">
                <a16:creationId xmlns:a16="http://schemas.microsoft.com/office/drawing/2014/main" id="{E79418AB-435D-0CAF-27C8-EEC48633B35E}"/>
              </a:ext>
            </a:extLst>
          </p:cNvPr>
          <p:cNvSpPr txBox="1"/>
          <p:nvPr/>
        </p:nvSpPr>
        <p:spPr>
          <a:xfrm>
            <a:off x="4098358" y="3698840"/>
            <a:ext cx="947284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عِنْدَما</a:t>
            </a:r>
          </a:p>
        </p:txBody>
      </p:sp>
      <p:sp>
        <p:nvSpPr>
          <p:cNvPr id="15" name="ZoneTexte 14">
            <a:extLst>
              <a:ext uri="{FF2B5EF4-FFF2-40B4-BE49-F238E27FC236}">
                <a16:creationId xmlns:a16="http://schemas.microsoft.com/office/drawing/2014/main" id="{024F7C1A-5544-B5AE-D1B1-8E088FA023FC}"/>
              </a:ext>
            </a:extLst>
          </p:cNvPr>
          <p:cNvSpPr txBox="1"/>
          <p:nvPr/>
        </p:nvSpPr>
        <p:spPr>
          <a:xfrm>
            <a:off x="4955349" y="3698840"/>
            <a:ext cx="3459446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4400" b="1" dirty="0">
                <a:solidFill>
                  <a:srgbClr val="00206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شَعَرَتْ مُنى بِفَرْحَةٍ كَبيرَةٍ</a:t>
            </a:r>
            <a:endParaRPr kumimoji="0" lang="ar-MA" sz="4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16" name="ZoneTexte 15">
            <a:extLst>
              <a:ext uri="{FF2B5EF4-FFF2-40B4-BE49-F238E27FC236}">
                <a16:creationId xmlns:a16="http://schemas.microsoft.com/office/drawing/2014/main" id="{69E86E76-A05E-E89D-B8BF-B2BA93041111}"/>
              </a:ext>
            </a:extLst>
          </p:cNvPr>
          <p:cNvSpPr txBox="1"/>
          <p:nvPr/>
        </p:nvSpPr>
        <p:spPr>
          <a:xfrm>
            <a:off x="356327" y="3698841"/>
            <a:ext cx="3800948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4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سَمِعَتْ صَوْتَ جَدَّتِها.</a:t>
            </a:r>
          </a:p>
        </p:txBody>
      </p:sp>
    </p:spTree>
    <p:extLst>
      <p:ext uri="{BB962C8B-B14F-4D97-AF65-F5344CB8AC3E}">
        <p14:creationId xmlns:p14="http://schemas.microsoft.com/office/powerpoint/2010/main" val="2109943388"/>
      </p:ext>
    </p:extLst>
  </p:cSld>
  <p:clrMapOvr>
    <a:masterClrMapping/>
  </p:clrMapOvr>
  <p:transition spd="slow">
    <p:fade/>
  </p:transition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86B472D-ADC8-7E25-F111-F3119F3A91CA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C9FDD571-7C36-D198-0E6A-5481851783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خذوا الكراسة ص  40. من يقرأ التعليمة؟ من يقرأ المثال؟ أنجزوا. أمامكم دقيقتان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BFC1BE7-397E-A51A-15D2-4B9ADB8545B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06E1400-59C6-7446-66AE-61E9468986A0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D18F232-F5B3-5895-6419-C2F4D0E4E9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E6C7FE0-482D-75AE-4A53-53B282CD849C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2F2E3EE-D2DE-AA67-1515-5FDA6FFDFC6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F441A5BE-DD88-F223-DBA5-80C810BABF4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8073AF30-4C77-FB92-C286-897626C0BDE5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0C78DC78-FC2C-BB05-65C8-89D77258ECDE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2" name="Image 11">
            <a:extLst>
              <a:ext uri="{FF2B5EF4-FFF2-40B4-BE49-F238E27FC236}">
                <a16:creationId xmlns:a16="http://schemas.microsoft.com/office/drawing/2014/main" id="{DD66F3CC-E421-CB4D-A536-42C038D9CCE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53" y="2346746"/>
            <a:ext cx="2261103" cy="32268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5" name="Rectangle : coins arrondis 14">
            <a:extLst>
              <a:ext uri="{FF2B5EF4-FFF2-40B4-BE49-F238E27FC236}">
                <a16:creationId xmlns:a16="http://schemas.microsoft.com/office/drawing/2014/main" id="{1BC2B200-26D8-7555-B114-739738437942}"/>
              </a:ext>
            </a:extLst>
          </p:cNvPr>
          <p:cNvSpPr/>
          <p:nvPr/>
        </p:nvSpPr>
        <p:spPr>
          <a:xfrm>
            <a:off x="3804452" y="3704254"/>
            <a:ext cx="2261103" cy="8864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20" name="Espace réservé pour une image  19">
            <a:extLst>
              <a:ext uri="{FF2B5EF4-FFF2-40B4-BE49-F238E27FC236}">
                <a16:creationId xmlns:a16="http://schemas.microsoft.com/office/drawing/2014/main" id="{39739ABC-A019-8B83-390B-7D4E9842C8D7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638507134"/>
      </p:ext>
    </p:extLst>
  </p:cSld>
  <p:clrMapOvr>
    <a:masterClrMapping/>
  </p:clrMapOvr>
  <p:transition spd="slow">
    <p:fade/>
  </p:transition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FE04E98-6CC3-472A-5146-594E38D500A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74101543-26E2-9C28-9C5E-13B078C4D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نصحح. سأعين من يقرأ الجملة؟ لماذا؟ هل أنتم متفقون؟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3EBFDB24-C162-FDD6-4212-F05652704C73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E3BC7B7F-056F-A9DD-0D98-549AC4C707E5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C6B7A88B-4F62-C74E-2DC5-09FCE117493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17A868ED-CF7B-7BE9-0028-5BD56661FBF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B1A5B17A-34B6-DE7A-8511-3387FAC9D45F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B4A6332F-353F-2D1B-C6CF-FD464CAA79B8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03096BF-F911-5CE9-5B55-FF9DFF3C0CC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6D7CD514-2559-A550-74E5-D61995A2F200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77599FF5-E615-0762-D064-CA964FF0230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2374" y="2425470"/>
            <a:ext cx="7793170" cy="3275534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23" name="Espace réservé pour une image  22">
            <a:extLst>
              <a:ext uri="{FF2B5EF4-FFF2-40B4-BE49-F238E27FC236}">
                <a16:creationId xmlns:a16="http://schemas.microsoft.com/office/drawing/2014/main" id="{D5FCD932-83CF-3F7C-E3DC-BAA32F763D1F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001091215"/>
      </p:ext>
    </p:extLst>
  </p:cSld>
  <p:clrMapOvr>
    <a:masterClrMapping/>
  </p:clrMapOvr>
  <p:transition spd="slow">
    <p:fade/>
  </p:transition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BD29C29-AF38-EDCD-76C4-8FD1D6A4A8B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DBD1871B-9D34-DA6A-1B3F-B0053645E75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انتبهوا للتصحيح. صححوا وأتموا الجمل.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AA4E6B33-6C79-DBC3-DDA6-2BD492E4B211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D9FC0CEC-7B9C-9A79-3D61-39D50A09861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A9EFC830-696D-5486-6ABA-E2AB72F8D1F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4CC852AD-D381-11C3-2081-A60A294FB91E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C9A7557B-BA5E-4D7A-DE62-D51A5F4A3EA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97A9F8A2-4EA2-1ED5-ECF3-45D4E3F4DF5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D63F19A5-D1D2-92FA-D3BC-C5AD60D438E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AD533D-7418-B37B-7E66-A1CD761B3266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8" name="Image 17">
            <a:extLst>
              <a:ext uri="{FF2B5EF4-FFF2-40B4-BE49-F238E27FC236}">
                <a16:creationId xmlns:a16="http://schemas.microsoft.com/office/drawing/2014/main" id="{FC3B2957-A639-94EA-8B27-1E127C63E27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16689" y="2425470"/>
            <a:ext cx="8407560" cy="3676530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sp>
        <p:nvSpPr>
          <p:cNvPr id="25" name="ZoneTexte 24">
            <a:extLst>
              <a:ext uri="{FF2B5EF4-FFF2-40B4-BE49-F238E27FC236}">
                <a16:creationId xmlns:a16="http://schemas.microsoft.com/office/drawing/2014/main" id="{0C022CC0-7E8C-3217-5F73-D6B2EE2E3250}"/>
              </a:ext>
            </a:extLst>
          </p:cNvPr>
          <p:cNvSpPr txBox="1"/>
          <p:nvPr/>
        </p:nvSpPr>
        <p:spPr>
          <a:xfrm>
            <a:off x="4892074" y="3831179"/>
            <a:ext cx="195265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مُلاءَةً جَميلَةً</a:t>
            </a:r>
          </a:p>
        </p:txBody>
      </p:sp>
      <p:sp>
        <p:nvSpPr>
          <p:cNvPr id="26" name="ZoneTexte 25">
            <a:extLst>
              <a:ext uri="{FF2B5EF4-FFF2-40B4-BE49-F238E27FC236}">
                <a16:creationId xmlns:a16="http://schemas.microsoft.com/office/drawing/2014/main" id="{C3958469-6326-25D1-6C40-32797013C796}"/>
              </a:ext>
            </a:extLst>
          </p:cNvPr>
          <p:cNvSpPr txBox="1"/>
          <p:nvPr/>
        </p:nvSpPr>
        <p:spPr>
          <a:xfrm>
            <a:off x="5402139" y="4600620"/>
            <a:ext cx="230953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4400" b="1" dirty="0" err="1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ٱلنّورُ</a:t>
            </a:r>
            <a:endParaRPr lang="ar-MA" sz="4400" b="1" dirty="0">
              <a:solidFill>
                <a:srgbClr val="FF0000"/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sp>
        <p:nvSpPr>
          <p:cNvPr id="27" name="ZoneTexte 26">
            <a:extLst>
              <a:ext uri="{FF2B5EF4-FFF2-40B4-BE49-F238E27FC236}">
                <a16:creationId xmlns:a16="http://schemas.microsoft.com/office/drawing/2014/main" id="{04816519-994C-01B7-22A4-023E4C50B75E}"/>
              </a:ext>
            </a:extLst>
          </p:cNvPr>
          <p:cNvSpPr txBox="1"/>
          <p:nvPr/>
        </p:nvSpPr>
        <p:spPr>
          <a:xfrm>
            <a:off x="5453905" y="4581868"/>
            <a:ext cx="579825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ثُمَّ</a:t>
            </a:r>
          </a:p>
        </p:txBody>
      </p:sp>
      <p:sp>
        <p:nvSpPr>
          <p:cNvPr id="28" name="ZoneTexte 27">
            <a:extLst>
              <a:ext uri="{FF2B5EF4-FFF2-40B4-BE49-F238E27FC236}">
                <a16:creationId xmlns:a16="http://schemas.microsoft.com/office/drawing/2014/main" id="{7F78CC26-ABB5-FE39-A08B-ADEDA438AF13}"/>
              </a:ext>
            </a:extLst>
          </p:cNvPr>
          <p:cNvSpPr txBox="1"/>
          <p:nvPr/>
        </p:nvSpPr>
        <p:spPr>
          <a:xfrm>
            <a:off x="6050168" y="5323184"/>
            <a:ext cx="1122073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شَمْعَةً </a:t>
            </a:r>
          </a:p>
        </p:txBody>
      </p:sp>
      <p:sp>
        <p:nvSpPr>
          <p:cNvPr id="29" name="ZoneTexte 28">
            <a:extLst>
              <a:ext uri="{FF2B5EF4-FFF2-40B4-BE49-F238E27FC236}">
                <a16:creationId xmlns:a16="http://schemas.microsoft.com/office/drawing/2014/main" id="{11000F6D-D964-14E7-42C6-2BFFC514234F}"/>
              </a:ext>
            </a:extLst>
          </p:cNvPr>
          <p:cNvSpPr txBox="1"/>
          <p:nvPr/>
        </p:nvSpPr>
        <p:spPr>
          <a:xfrm>
            <a:off x="2385628" y="5332558"/>
            <a:ext cx="444312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فَـــ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0E9F0D85-73B8-1579-86AA-A6A3DAC715D2}"/>
              </a:ext>
            </a:extLst>
          </p:cNvPr>
          <p:cNvSpPr txBox="1"/>
          <p:nvPr/>
        </p:nvSpPr>
        <p:spPr>
          <a:xfrm>
            <a:off x="4296310" y="3869639"/>
            <a:ext cx="5771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أَمْ</a:t>
            </a:r>
          </a:p>
        </p:txBody>
      </p:sp>
      <p:sp>
        <p:nvSpPr>
          <p:cNvPr id="31" name="ZoneTexte 30">
            <a:extLst>
              <a:ext uri="{FF2B5EF4-FFF2-40B4-BE49-F238E27FC236}">
                <a16:creationId xmlns:a16="http://schemas.microsoft.com/office/drawing/2014/main" id="{93382E5D-A5CC-2870-69C6-E631C6CE7BDA}"/>
              </a:ext>
            </a:extLst>
          </p:cNvPr>
          <p:cNvSpPr txBox="1"/>
          <p:nvPr/>
        </p:nvSpPr>
        <p:spPr>
          <a:xfrm>
            <a:off x="4792076" y="5288112"/>
            <a:ext cx="577187" cy="76944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r" rtl="1">
              <a:defRPr/>
            </a:pPr>
            <a:r>
              <a:rPr lang="ar-MA" sz="4400" b="1" dirty="0">
                <a:solidFill>
                  <a:srgbClr val="FF0000"/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ثُمَّ</a:t>
            </a:r>
          </a:p>
        </p:txBody>
      </p:sp>
      <p:pic>
        <p:nvPicPr>
          <p:cNvPr id="39" name="Espace réservé pour une image  38">
            <a:extLst>
              <a:ext uri="{FF2B5EF4-FFF2-40B4-BE49-F238E27FC236}">
                <a16:creationId xmlns:a16="http://schemas.microsoft.com/office/drawing/2014/main" id="{8C66B04E-295D-A419-9190-155BED89F48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462438352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58CE1AEE-F112-8346-92EC-DC7FBFB83D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 مرحبا بكم. سننطلق في حصة اللغة العربية.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8AF0F60-53BC-7E7B-BC50-42D94B09596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BD3B967-7237-9F9E-B9D9-E7DF453D613A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5A414B16-7E63-F7EF-5ADC-6B4BE2D330C1}"/>
              </a:ext>
            </a:extLst>
          </p:cNvPr>
          <p:cNvPicPr>
            <a:picLocks noChangeAspect="1"/>
          </p:cNvPicPr>
          <p:nvPr/>
        </p:nvPicPr>
        <p:blipFill>
          <a:blip r:embed="rId8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2E7F575D-B778-76C1-A680-B46FBA5B9748}"/>
              </a:ext>
            </a:extLst>
          </p:cNvPr>
          <p:cNvPicPr>
            <a:picLocks noChangeAspect="1"/>
          </p:cNvPicPr>
          <p:nvPr/>
        </p:nvPicPr>
        <p:blipFill>
          <a:blip r:embed="rId9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A4C2FAA9-38BC-6DD4-376B-CB0A6AA2EA26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افتتاح الحصة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31727DE-793A-7A7D-05B4-355D52DB0605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قـــــــر</a:t>
            </a:r>
            <a:r>
              <a:rPr kumimoji="0" lang="tzm-Arab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ءة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CC38EB39-C4DC-D100-E073-32A48E5BD05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0555AC85-F704-C4C1-7106-9CAD5144793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1" name="Nada-Wave">
            <a:hlinkClick r:id="" action="ppaction://media"/>
            <a:extLst>
              <a:ext uri="{FF2B5EF4-FFF2-40B4-BE49-F238E27FC236}">
                <a16:creationId xmlns:a16="http://schemas.microsoft.com/office/drawing/2014/main" id="{B840E5EF-5A45-B2B2-C5AA-A4740F5A191D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4572000" y="2088681"/>
            <a:ext cx="2329640" cy="3720469"/>
          </a:xfrm>
          <a:prstGeom prst="rect">
            <a:avLst/>
          </a:prstGeom>
        </p:spPr>
      </p:pic>
      <p:pic>
        <p:nvPicPr>
          <p:cNvPr id="12" name="majd_wave">
            <a:hlinkClick r:id="" action="ppaction://media"/>
            <a:extLst>
              <a:ext uri="{FF2B5EF4-FFF2-40B4-BE49-F238E27FC236}">
                <a16:creationId xmlns:a16="http://schemas.microsoft.com/office/drawing/2014/main" id="{A55F39E2-EE1F-FE94-7B82-7A11F7A32B79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351137" y="2051155"/>
            <a:ext cx="2139091" cy="3802830"/>
          </a:xfrm>
          <a:prstGeom prst="rect">
            <a:avLst/>
          </a:prstGeom>
        </p:spPr>
      </p:pic>
      <p:pic>
        <p:nvPicPr>
          <p:cNvPr id="24" name="Espace réservé pour une image  23">
            <a:extLst>
              <a:ext uri="{FF2B5EF4-FFF2-40B4-BE49-F238E27FC236}">
                <a16:creationId xmlns:a16="http://schemas.microsoft.com/office/drawing/2014/main" id="{6AF7A57D-D88C-F4D3-734E-0A37DAFF3DFB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02023536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8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3477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9" fill="hold" display="0">
                  <p:stCondLst>
                    <p:cond delay="indefinite"/>
                  </p:stCondLst>
                </p:cTn>
                <p:tgtEl>
                  <p:spTgt spid="11"/>
                </p:tgtEl>
              </p:cMediaNode>
            </p:video>
            <p:video>
              <p:cMediaNode vol="80000">
                <p:cTn id="10" fill="hold" display="0">
                  <p:stCondLst>
                    <p:cond delay="indefinite"/>
                  </p:stCondLst>
                </p:cTn>
                <p:tgtEl>
                  <p:spTgt spid="12"/>
                </p:tgtEl>
              </p:cMediaNode>
            </p:video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84C23A7-AE28-3C4C-C732-3F37368D29E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AC1E919F-F13E-D847-D47F-AA524133D2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نمر إلى النشاط "أنجز بمفردي". أنجزوا.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9D6F2BE-52E3-09E0-85FF-C554828E9259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8476EF88-CAD4-EC68-8AD1-B99B4E092FD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686BCFB1-D21B-6E01-B1D3-284DC11B94F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C00071C-F1F0-7AAE-A010-6A32913A6736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57C2873D-51C2-C030-1BF0-C566769EFFD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7AE10DB-8F40-E999-67A0-0D7FF8623983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C347DA64-C8FA-F87B-A40C-7287A72A739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7BFD18D-1941-F8E5-525D-8219FE6D319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8" name="Image 7">
            <a:extLst>
              <a:ext uri="{FF2B5EF4-FFF2-40B4-BE49-F238E27FC236}">
                <a16:creationId xmlns:a16="http://schemas.microsoft.com/office/drawing/2014/main" id="{C238FBD3-0166-C9D5-35A4-0F3834433B8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04453" y="2346746"/>
            <a:ext cx="2261103" cy="3226862"/>
          </a:xfrm>
          <a:prstGeom prst="rect">
            <a:avLst/>
          </a:prstGeom>
          <a:ln w="127000" cap="rnd">
            <a:solidFill>
              <a:srgbClr val="FFFFFF"/>
            </a:solidFill>
          </a:ln>
          <a:effectLst>
            <a:outerShdw blurRad="76200" dist="95250" dir="10500000" sx="97000" sy="23000" kx="900000" algn="br" rotWithShape="0">
              <a:srgbClr val="000000">
                <a:alpha val="20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3" name="Rectangle : coins arrondis 12">
            <a:extLst>
              <a:ext uri="{FF2B5EF4-FFF2-40B4-BE49-F238E27FC236}">
                <a16:creationId xmlns:a16="http://schemas.microsoft.com/office/drawing/2014/main" id="{BBA3C909-279D-1355-7D4E-0EB16B7C0BFE}"/>
              </a:ext>
            </a:extLst>
          </p:cNvPr>
          <p:cNvSpPr/>
          <p:nvPr/>
        </p:nvSpPr>
        <p:spPr>
          <a:xfrm>
            <a:off x="3804453" y="4572356"/>
            <a:ext cx="2261103" cy="88640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8" name="Espace réservé pour une image  17">
            <a:extLst>
              <a:ext uri="{FF2B5EF4-FFF2-40B4-BE49-F238E27FC236}">
                <a16:creationId xmlns:a16="http://schemas.microsoft.com/office/drawing/2014/main" id="{CA12BAC6-E98A-6AD8-3B49-5BA9829993F1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6" r="52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160432894"/>
      </p:ext>
    </p:extLst>
  </p:cSld>
  <p:clrMapOvr>
    <a:masterClrMapping/>
  </p:clrMapOvr>
  <p:transition spd="slow">
    <p:fade/>
  </p:transition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2110385A-EF10-4976-6495-4F3CDDF59C0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130813D-CEC6-3E8F-8566-164EC8CE23F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من يقرأ الجملة التي كتبها؟ ما رأيكم؟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517DBF51-782B-2047-C4CA-F8C06A41B340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B002BC1-4EA0-FF64-DE62-590DD93BF5A3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36C2BE81-64B3-0506-C80B-EB827C8A06F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6D8C3CA-3C99-31C3-C926-AEDE2E34624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047FDE02-68CE-4500-F346-2053B5963467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104B9165-3268-DEA0-18A3-2AC9C6D0B112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55C12345-7714-D263-58E0-B6DA0C725A22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1EDCC222-22DE-E8E9-75CC-4429AF38C19B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4" name="Image 13">
            <a:extLst>
              <a:ext uri="{FF2B5EF4-FFF2-40B4-BE49-F238E27FC236}">
                <a16:creationId xmlns:a16="http://schemas.microsoft.com/office/drawing/2014/main" id="{D2803973-D2A9-7FC6-D00D-C7495702525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184362" y="2599438"/>
            <a:ext cx="7007290" cy="2705334"/>
          </a:xfrm>
          <a:prstGeom prst="roundRect">
            <a:avLst>
              <a:gd name="adj" fmla="val 16667"/>
            </a:avLst>
          </a:prstGeom>
          <a:ln>
            <a:solidFill>
              <a:schemeClr val="accent1">
                <a:lumMod val="60000"/>
                <a:lumOff val="40000"/>
              </a:schemeClr>
            </a:solidFill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19" name="Espace réservé pour une image  18">
            <a:extLst>
              <a:ext uri="{FF2B5EF4-FFF2-40B4-BE49-F238E27FC236}">
                <a16:creationId xmlns:a16="http://schemas.microsoft.com/office/drawing/2014/main" id="{AA171E93-77F3-2381-B65C-FD7D0212115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81920828"/>
      </p:ext>
    </p:extLst>
  </p:cSld>
  <p:clrMapOvr>
    <a:masterClrMapping/>
  </p:clrMapOvr>
  <p:transition spd="slow">
    <p:fade/>
  </p:transition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A5182E4-EEB5-F952-9174-9F1659A808D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" name="Image 27">
            <a:extLst>
              <a:ext uri="{FF2B5EF4-FFF2-40B4-BE49-F238E27FC236}">
                <a16:creationId xmlns:a16="http://schemas.microsoft.com/office/drawing/2014/main" id="{A8BF5239-5C3D-95BC-484F-07883C2C610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pic>
        <p:nvPicPr>
          <p:cNvPr id="31" name="Image 30">
            <a:extLst>
              <a:ext uri="{FF2B5EF4-FFF2-40B4-BE49-F238E27FC236}">
                <a16:creationId xmlns:a16="http://schemas.microsoft.com/office/drawing/2014/main" id="{6B59BFC9-5120-AA06-2828-5D4433ABD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sp>
        <p:nvSpPr>
          <p:cNvPr id="4" name="Titre 3">
            <a:extLst>
              <a:ext uri="{FF2B5EF4-FFF2-40B4-BE49-F238E27FC236}">
                <a16:creationId xmlns:a16="http://schemas.microsoft.com/office/drawing/2014/main" id="{403CC685-9232-CF85-B60A-F8A2E630F6D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812399"/>
            <a:ext cx="7886700" cy="720000"/>
          </a:xfrm>
        </p:spPr>
        <p:txBody>
          <a:bodyPr>
            <a:normAutofit/>
          </a:bodyPr>
          <a:lstStyle/>
          <a:p>
            <a:r>
              <a:rPr lang="ar-MA" dirty="0">
                <a:solidFill>
                  <a:srgbClr val="424D7C"/>
                </a:solidFill>
              </a:rPr>
              <a:t>اختتام الحصة</a:t>
            </a:r>
            <a:endParaRPr lang="fr-MA" dirty="0">
              <a:solidFill>
                <a:srgbClr val="424D7C"/>
              </a:solidFill>
            </a:endParaRPr>
          </a:p>
        </p:txBody>
      </p:sp>
      <p:sp>
        <p:nvSpPr>
          <p:cNvPr id="7" name="ZoneTexte 6">
            <a:extLst>
              <a:ext uri="{FF2B5EF4-FFF2-40B4-BE49-F238E27FC236}">
                <a16:creationId xmlns:a16="http://schemas.microsoft.com/office/drawing/2014/main" id="{C3413C3D-8622-13FC-10AF-CF01CC57C05B}"/>
              </a:ext>
            </a:extLst>
          </p:cNvPr>
          <p:cNvSpPr txBox="1"/>
          <p:nvPr/>
        </p:nvSpPr>
        <p:spPr>
          <a:xfrm>
            <a:off x="3517132" y="2738130"/>
            <a:ext cx="349326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ماذا تعلمت اليوم؟</a:t>
            </a:r>
          </a:p>
        </p:txBody>
      </p:sp>
      <p:sp>
        <p:nvSpPr>
          <p:cNvPr id="8" name="ZoneTexte 7">
            <a:extLst>
              <a:ext uri="{FF2B5EF4-FFF2-40B4-BE49-F238E27FC236}">
                <a16:creationId xmlns:a16="http://schemas.microsoft.com/office/drawing/2014/main" id="{D1CF22B8-7EA3-8204-C131-5BEFF20AC041}"/>
              </a:ext>
            </a:extLst>
          </p:cNvPr>
          <p:cNvSpPr txBox="1"/>
          <p:nvPr/>
        </p:nvSpPr>
        <p:spPr>
          <a:xfrm>
            <a:off x="3612381" y="3274714"/>
            <a:ext cx="3398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8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الواجب المنزلي</a:t>
            </a:r>
          </a:p>
        </p:txBody>
      </p:sp>
      <p:sp>
        <p:nvSpPr>
          <p:cNvPr id="10" name="ZoneTexte 9">
            <a:extLst>
              <a:ext uri="{FF2B5EF4-FFF2-40B4-BE49-F238E27FC236}">
                <a16:creationId xmlns:a16="http://schemas.microsoft.com/office/drawing/2014/main" id="{E5B36EE5-C0D7-DBD2-E065-434165B944F8}"/>
              </a:ext>
            </a:extLst>
          </p:cNvPr>
          <p:cNvSpPr txBox="1"/>
          <p:nvPr/>
        </p:nvSpPr>
        <p:spPr>
          <a:xfrm>
            <a:off x="5076825" y="1808769"/>
            <a:ext cx="206692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C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اختتام الحصة</a:t>
            </a:r>
            <a:endParaRPr kumimoji="0" lang="fr-MA" sz="3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Microsoft Uighur" panose="02000000000000000000" pitchFamily="2" charset="-78"/>
              <a:ea typeface="+mn-ea"/>
              <a:cs typeface="Microsoft Uighur" panose="02000000000000000000" pitchFamily="2" charset="-78"/>
            </a:endParaRPr>
          </a:p>
        </p:txBody>
      </p:sp>
      <p:pic>
        <p:nvPicPr>
          <p:cNvPr id="2" name="Image 1">
            <a:extLst>
              <a:ext uri="{FF2B5EF4-FFF2-40B4-BE49-F238E27FC236}">
                <a16:creationId xmlns:a16="http://schemas.microsoft.com/office/drawing/2014/main" id="{D8C00BDB-087D-B210-2205-730EF33C06E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03327" y="987759"/>
            <a:ext cx="323674" cy="32367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33445157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12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2D9D932-DE38-11BF-B401-F30AEF68BDF4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 : coins arrondis 10">
            <a:extLst>
              <a:ext uri="{FF2B5EF4-FFF2-40B4-BE49-F238E27FC236}">
                <a16:creationId xmlns:a16="http://schemas.microsoft.com/office/drawing/2014/main" id="{955BFBF4-8CF8-BA9C-A7AC-D2820A0FA39E}"/>
              </a:ext>
            </a:extLst>
          </p:cNvPr>
          <p:cNvSpPr/>
          <p:nvPr/>
        </p:nvSpPr>
        <p:spPr>
          <a:xfrm>
            <a:off x="580445" y="1786785"/>
            <a:ext cx="7736619" cy="3302049"/>
          </a:xfrm>
          <a:prstGeom prst="roundRect">
            <a:avLst/>
          </a:prstGeom>
          <a:solidFill>
            <a:schemeClr val="accent1">
              <a:lumMod val="20000"/>
              <a:lumOff val="80000"/>
            </a:schemeClr>
          </a:solidFill>
          <a:ln w="28575">
            <a:noFill/>
          </a:ln>
          <a:effectLst>
            <a:softEdge rad="12700"/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 rtl="1"/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اَلْجُمْلَةُ ....................... تَبْتَدِئُ .................................................</a:t>
            </a:r>
          </a:p>
          <a:p>
            <a:pPr algn="just" rtl="1"/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لِتَرْكيبِ جُمْلَةٍ </a:t>
            </a:r>
            <a:r>
              <a:rPr lang="ar-MA" sz="3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ٱسْمِيَّةٍ</a:t>
            </a:r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................................................................</a:t>
            </a:r>
          </a:p>
          <a:p>
            <a:pPr algn="just" rtl="1"/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في حِصَّةِ </a:t>
            </a:r>
            <a:r>
              <a:rPr lang="ar-MA" sz="3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ٱلتَّعْبيرِ</a:t>
            </a:r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</a:t>
            </a:r>
            <a:r>
              <a:rPr lang="ar-MA" sz="3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ٱلْكِتابِيِّ</a:t>
            </a:r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، تَدَرَّبْنا عَلى </a:t>
            </a:r>
            <a:r>
              <a:rPr lang="ar-MA" sz="3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ٱلرَّبْطِ</a:t>
            </a:r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بَيْنَ </a:t>
            </a:r>
            <a:r>
              <a:rPr lang="ar-MA" sz="3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ٱلْجُمَلِ</a:t>
            </a:r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 بِواسِطَةِ أَدَواتِ </a:t>
            </a:r>
            <a:r>
              <a:rPr lang="ar-MA" sz="3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ٱلرَّبْطِ</a:t>
            </a:r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. </a:t>
            </a:r>
          </a:p>
          <a:p>
            <a:pPr algn="just" rtl="1"/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مِنْ أَدَواتِ </a:t>
            </a:r>
            <a:r>
              <a:rPr lang="ar-MA" sz="3600" dirty="0" err="1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ٱلرَّبْطِ</a:t>
            </a:r>
            <a:r>
              <a:rPr lang="ar-MA" sz="3600" dirty="0">
                <a:solidFill>
                  <a:schemeClr val="bg2">
                    <a:lumMod val="1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Microsoft Uighur" panose="02000000000000000000" pitchFamily="2" charset="-78"/>
                <a:cs typeface="Microsoft Uighur" panose="02000000000000000000" pitchFamily="2" charset="-78"/>
              </a:rPr>
              <a:t>:  ....................................................................</a:t>
            </a:r>
            <a:endParaRPr lang="fr-FR" sz="3600" dirty="0">
              <a:solidFill>
                <a:schemeClr val="bg2">
                  <a:lumMod val="1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sp>
        <p:nvSpPr>
          <p:cNvPr id="2" name="Titre 1">
            <a:extLst>
              <a:ext uri="{FF2B5EF4-FFF2-40B4-BE49-F238E27FC236}">
                <a16:creationId xmlns:a16="http://schemas.microsoft.com/office/drawing/2014/main" id="{7B113DA2-72A0-A048-8F03-C662BD1131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ماذا تَعَلَّمْتم في هَذِهِ </a:t>
            </a:r>
            <a:r>
              <a:rPr lang="ar-MA" sz="2400" b="1" dirty="0" err="1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ٱلْحِصَّةِ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9201ECCC-2DAD-F559-C698-C6905300DCA6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2FCA6D53-E295-7F5A-B1D9-49B319F5C1A8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53D430D-8778-A2F0-3BC1-D213E92A136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" name="Image 6">
            <a:extLst>
              <a:ext uri="{FF2B5EF4-FFF2-40B4-BE49-F238E27FC236}">
                <a16:creationId xmlns:a16="http://schemas.microsoft.com/office/drawing/2014/main" id="{30A2DE97-664A-49AF-026B-722606F87CC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8" name="Rectangle 7">
            <a:extLst>
              <a:ext uri="{FF2B5EF4-FFF2-40B4-BE49-F238E27FC236}">
                <a16:creationId xmlns:a16="http://schemas.microsoft.com/office/drawing/2014/main" id="{A4A90063-411B-A056-370A-00E9FBB352A8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99BF8AC3-ED70-18E3-F0E3-3A48A39EE47D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06D7540A-531B-2067-37A0-19E62CF206DF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96A2AB03-3359-286D-FF88-E1E6675AE255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الإنتاج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A85F3D0-6842-784F-01C7-A2C3CA5D6A1C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28781092"/>
      </p:ext>
    </p:extLst>
  </p:cSld>
  <p:clrMapOvr>
    <a:masterClrMapping/>
  </p:clrMapOvr>
  <p:transition spd="slow">
    <p:fade/>
  </p:transition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DCA8B06-064A-4F49-D478-5C408E3474E0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E4ACF7C2-BC32-DAB5-CFA7-41A8B23DB48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19751" y="756000"/>
            <a:ext cx="7152622" cy="612000"/>
          </a:xfrm>
        </p:spPr>
        <p:txBody>
          <a:bodyPr>
            <a:norm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أكملوا نشاط الإنتاج الكتابي في منازلكم. ص 41.</a:t>
            </a:r>
            <a:endParaRPr lang="fr-FR" sz="1800" i="1" dirty="0"/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E069072E-E587-AD84-E5FA-6FD098B2F278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081D746A-1C15-D21D-8299-906AD8858F07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182846CD-A6FD-F13F-C2EF-422487A9687D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B8C3E745-1198-A79F-1E0F-16AAD8B108E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1499C328-C12E-A455-E6A0-72834E0587E9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97CC37-E8A5-9E4B-B42B-6A43239E314E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6B3A1439-E048-7FB0-7FAC-E060ACEFCA2C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/>
                </a:solidFill>
                <a:latin typeface="Arial" panose="020B0604020202020204" pitchFamily="34" charset="0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A51F3E40-7C4E-654E-B300-BB7D2D9587D9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BC5CFE62-D002-C045-9B2B-C7AD5658FF20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6225773" y="2054687"/>
            <a:ext cx="900000" cy="900000"/>
          </a:xfrm>
        </p:spPr>
      </p:pic>
      <p:pic>
        <p:nvPicPr>
          <p:cNvPr id="8" name="Espace réservé pour une image  20">
            <a:extLst>
              <a:ext uri="{FF2B5EF4-FFF2-40B4-BE49-F238E27FC236}">
                <a16:creationId xmlns:a16="http://schemas.microsoft.com/office/drawing/2014/main" id="{80E87B21-82BB-2B00-7E4A-1E82D2729F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924249" y="684000"/>
            <a:ext cx="900000" cy="900000"/>
          </a:xfrm>
          <a:prstGeom prst="rect">
            <a:avLst/>
          </a:prstGeom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1D1C9C9A-DB1F-0779-81DA-5083C9DCF73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04093" y="1866123"/>
            <a:ext cx="2802925" cy="3878466"/>
          </a:xfrm>
          <a:prstGeom prst="rect">
            <a:avLst/>
          </a:prstGeom>
        </p:spPr>
      </p:pic>
      <p:sp>
        <p:nvSpPr>
          <p:cNvPr id="16" name="Rectangle : coins arrondis 15">
            <a:extLst>
              <a:ext uri="{FF2B5EF4-FFF2-40B4-BE49-F238E27FC236}">
                <a16:creationId xmlns:a16="http://schemas.microsoft.com/office/drawing/2014/main" id="{C43B4DDD-F346-CCA6-4D9E-612FCE73BEE2}"/>
              </a:ext>
            </a:extLst>
          </p:cNvPr>
          <p:cNvSpPr/>
          <p:nvPr/>
        </p:nvSpPr>
        <p:spPr>
          <a:xfrm>
            <a:off x="3370786" y="2259960"/>
            <a:ext cx="2795720" cy="1649567"/>
          </a:xfrm>
          <a:prstGeom prst="round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FR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0169995"/>
      </p:ext>
    </p:extLst>
  </p:cSld>
  <p:clrMapOvr>
    <a:masterClrMapping/>
  </p:clrMapOvr>
  <p:transition spd="slow">
    <p:fade/>
  </p:transition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0B6B8206-865D-070C-9636-A9E66B6D6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re 3">
            <a:extLst>
              <a:ext uri="{FF2B5EF4-FFF2-40B4-BE49-F238E27FC236}">
                <a16:creationId xmlns:a16="http://schemas.microsoft.com/office/drawing/2014/main" id="{4FB5DF3B-ACE5-D045-A430-1184D44E6C8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إلى اللقاء في الحصة المقبلة 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4" name="Espace réservé pour une image  8">
            <a:extLst>
              <a:ext uri="{FF2B5EF4-FFF2-40B4-BE49-F238E27FC236}">
                <a16:creationId xmlns:a16="http://schemas.microsoft.com/office/drawing/2014/main" id="{2B2C81A4-E574-3042-9360-4B372AD5B58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427" b="26427"/>
          <a:stretch>
            <a:fillRect/>
          </a:stretch>
        </p:blipFill>
        <p:spPr>
          <a:xfrm>
            <a:off x="721991" y="1584000"/>
            <a:ext cx="7202258" cy="4801505"/>
          </a:xfrm>
          <a:prstGeom prst="roundRect">
            <a:avLst/>
          </a:prstGeom>
        </p:spPr>
      </p:pic>
      <p:pic>
        <p:nvPicPr>
          <p:cNvPr id="2" name="Image 1">
            <a:extLst>
              <a:ext uri="{FF2B5EF4-FFF2-40B4-BE49-F238E27FC236}">
                <a16:creationId xmlns:a16="http://schemas.microsoft.com/office/drawing/2014/main" id="{5BD35591-0F6D-1E78-788C-F8CF366D813F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3" name="Image 2">
            <a:extLst>
              <a:ext uri="{FF2B5EF4-FFF2-40B4-BE49-F238E27FC236}">
                <a16:creationId xmlns:a16="http://schemas.microsoft.com/office/drawing/2014/main" id="{DCC20E54-9FE7-8539-C396-E9F2154763F9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E405F446-11D3-734A-E478-0C5C26251CD3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08910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" name="Image 5">
            <a:extLst>
              <a:ext uri="{FF2B5EF4-FFF2-40B4-BE49-F238E27FC236}">
                <a16:creationId xmlns:a16="http://schemas.microsoft.com/office/drawing/2014/main" id="{ADCD8A04-8428-8273-4E5A-ECA6DE674A3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36A9F635-9EC4-9D2C-28AC-EBFC5B0B4F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218DB25A-C90E-B43F-376F-A570E2BCCDE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E844009E-1E51-CA7C-8902-8B299140998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206DCF08-AFD3-58D4-89F1-88DFA8B4DBF1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التعبير الكتابي</a:t>
            </a:r>
          </a:p>
        </p:txBody>
      </p:sp>
      <p:pic>
        <p:nvPicPr>
          <p:cNvPr id="16" name="Espace réservé pour une image  15">
            <a:extLst>
              <a:ext uri="{FF2B5EF4-FFF2-40B4-BE49-F238E27FC236}">
                <a16:creationId xmlns:a16="http://schemas.microsoft.com/office/drawing/2014/main" id="{168B29DC-2B84-9BC4-99EE-0CBA924B3559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390710433"/>
      </p:ext>
    </p:extLst>
  </p:cSld>
  <p:clrMapOvr>
    <a:masterClrMapping/>
  </p:clrMapOvr>
  <p:transition spd="slow"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>
            <a:extLst>
              <a:ext uri="{FF2B5EF4-FFF2-40B4-BE49-F238E27FC236}">
                <a16:creationId xmlns:a16="http://schemas.microsoft.com/office/drawing/2014/main" id="{8507FDE0-88F7-724B-81D9-4E795F4E037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Arial"/>
                <a:cs typeface="Microsoft Uighur" panose="02000000000000000000" pitchFamily="2" charset="-78"/>
                <a:sym typeface="Arial"/>
              </a:rPr>
              <a:t>بداية من يقرأ شروط الحصول على نجمة التميز؟</a:t>
            </a:r>
            <a:endParaRPr lang="fr-FR" sz="2400" b="1" dirty="0">
              <a:solidFill>
                <a:schemeClr val="bg1">
                  <a:lumMod val="50000"/>
                </a:schemeClr>
              </a:solidFill>
              <a:latin typeface="Microsoft Uighur" panose="02000000000000000000" pitchFamily="2" charset="-78"/>
              <a:ea typeface="Calibri" panose="020F0502020204030204" pitchFamily="34" charset="0"/>
              <a:cs typeface="Microsoft Uighur" panose="02000000000000000000" pitchFamily="2" charset="-78"/>
            </a:endParaRPr>
          </a:p>
        </p:txBody>
      </p:sp>
      <p:pic>
        <p:nvPicPr>
          <p:cNvPr id="3" name="Image 2">
            <a:extLst>
              <a:ext uri="{FF2B5EF4-FFF2-40B4-BE49-F238E27FC236}">
                <a16:creationId xmlns:a16="http://schemas.microsoft.com/office/drawing/2014/main" id="{11FF2608-4F6C-BB52-8A3C-04CB2DCC800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731148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4" name="Image 3">
            <a:extLst>
              <a:ext uri="{FF2B5EF4-FFF2-40B4-BE49-F238E27FC236}">
                <a16:creationId xmlns:a16="http://schemas.microsoft.com/office/drawing/2014/main" id="{57677C2E-1E41-0D9F-5A3C-6ED65F2768AB}"/>
              </a:ext>
            </a:extLst>
          </p:cNvPr>
          <p:cNvPicPr>
            <a:picLocks noChangeAspect="1"/>
          </p:cNvPicPr>
          <p:nvPr/>
        </p:nvPicPr>
        <p:blipFill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638250" y="126807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5" name="Image 4">
            <a:extLst>
              <a:ext uri="{FF2B5EF4-FFF2-40B4-BE49-F238E27FC236}">
                <a16:creationId xmlns:a16="http://schemas.microsoft.com/office/drawing/2014/main" id="{8DA5108C-3DCE-088D-20FE-2B1F4BBDED2F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455564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8" name="Image 7">
            <a:extLst>
              <a:ext uri="{FF2B5EF4-FFF2-40B4-BE49-F238E27FC236}">
                <a16:creationId xmlns:a16="http://schemas.microsoft.com/office/drawing/2014/main" id="{936E378F-61B4-745C-429C-DB2D8C76DD4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668327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9" name="Rectangle 8">
            <a:extLst>
              <a:ext uri="{FF2B5EF4-FFF2-40B4-BE49-F238E27FC236}">
                <a16:creationId xmlns:a16="http://schemas.microsoft.com/office/drawing/2014/main" id="{25EF1D0C-E184-2CC7-5850-32716F201A61}"/>
              </a:ext>
            </a:extLst>
          </p:cNvPr>
          <p:cNvSpPr>
            <a:spLocks/>
          </p:cNvSpPr>
          <p:nvPr/>
        </p:nvSpPr>
        <p:spPr>
          <a:xfrm>
            <a:off x="6492973" y="12184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افتتاح الحصة</a:t>
            </a: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2772F4AC-E23C-8D86-4FAB-CA6FCA974596}"/>
              </a:ext>
            </a:extLst>
          </p:cNvPr>
          <p:cNvSpPr>
            <a:spLocks/>
          </p:cNvSpPr>
          <p:nvPr/>
        </p:nvSpPr>
        <p:spPr>
          <a:xfrm>
            <a:off x="2185306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انتاج كتابي</a:t>
            </a: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BD46C98A-E5C7-8311-F654-3604E5A0DA96}"/>
              </a:ext>
            </a:extLst>
          </p:cNvPr>
          <p:cNvSpPr>
            <a:spLocks/>
          </p:cNvSpPr>
          <p:nvPr/>
        </p:nvSpPr>
        <p:spPr>
          <a:xfrm>
            <a:off x="398069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825C6CEB-EB14-95A4-577B-94B6A55E1E09}"/>
              </a:ext>
            </a:extLst>
          </p:cNvPr>
          <p:cNvSpPr>
            <a:spLocks/>
          </p:cNvSpPr>
          <p:nvPr/>
        </p:nvSpPr>
        <p:spPr>
          <a:xfrm>
            <a:off x="4417409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20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7" name="Google Shape;1333;p8">
            <a:extLst>
              <a:ext uri="{FF2B5EF4-FFF2-40B4-BE49-F238E27FC236}">
                <a16:creationId xmlns:a16="http://schemas.microsoft.com/office/drawing/2014/main" id="{5D10D5AD-97EE-05AB-8450-91FD582FE6D6}"/>
              </a:ext>
            </a:extLst>
          </p:cNvPr>
          <p:cNvSpPr txBox="1"/>
          <p:nvPr/>
        </p:nvSpPr>
        <p:spPr>
          <a:xfrm>
            <a:off x="886408" y="4838990"/>
            <a:ext cx="4038124" cy="64629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0" indent="0">
              <a:buClr>
                <a:srgbClr val="0C0C0C"/>
              </a:buClr>
              <a:buSzPts val="2800"/>
              <a:buNone/>
              <a:defRPr sz="2800" b="1">
                <a:solidFill>
                  <a:srgbClr val="424D7B"/>
                </a:solidFill>
              </a:defRPr>
            </a:lvl1pPr>
          </a:lstStyle>
          <a:p>
            <a:pPr marL="0" marR="0" lvl="0" indent="0" algn="r" defTabSz="4572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C0C0C"/>
              </a:buClr>
              <a:buSzPts val="2800"/>
              <a:buFontTx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دونَ أَنْ أَقِفَ، أَرْفَعُ أُصْبُعي لِلْإجابَةِ. </a:t>
            </a:r>
          </a:p>
        </p:txBody>
      </p:sp>
      <p:sp>
        <p:nvSpPr>
          <p:cNvPr id="14" name="Espace réservé du texte 2">
            <a:extLst>
              <a:ext uri="{FF2B5EF4-FFF2-40B4-BE49-F238E27FC236}">
                <a16:creationId xmlns:a16="http://schemas.microsoft.com/office/drawing/2014/main" id="{F2090C1A-BC2A-F448-4A46-5A0EEB92F7B6}"/>
              </a:ext>
            </a:extLst>
          </p:cNvPr>
          <p:cNvSpPr txBox="1">
            <a:spLocks/>
          </p:cNvSpPr>
          <p:nvPr/>
        </p:nvSpPr>
        <p:spPr>
          <a:xfrm>
            <a:off x="1976868" y="2568290"/>
            <a:ext cx="4151010" cy="432000"/>
          </a:xfrm>
          <a:prstGeom prst="roundRect">
            <a:avLst>
              <a:gd name="adj" fmla="val 16667"/>
            </a:avLst>
          </a:prstGeom>
        </p:spPr>
        <p:txBody>
          <a:bodyPr/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ar-MA" sz="3600" b="1" i="0" u="none" strike="noStrike" kern="1200" cap="none" spc="0" normalizeH="0" baseline="0" noProof="0" dirty="0">
                <a:ln>
                  <a:noFill/>
                </a:ln>
                <a:solidFill>
                  <a:srgbClr val="424D7B"/>
                </a:solidFill>
                <a:effectLst/>
                <a:uLnTx/>
                <a:uFillTx/>
                <a:latin typeface="Microsoft Uighur" panose="02000000000000000000" pitchFamily="2" charset="-78"/>
                <a:cs typeface="Microsoft Uighur" panose="02000000000000000000" pitchFamily="2" charset="-78"/>
                <a:sym typeface="Arial"/>
              </a:rPr>
              <a:t>أُنْصِتُ وأَنْتَبِهُ جَيِّداً لِلدَّرْسِ. </a:t>
            </a:r>
          </a:p>
        </p:txBody>
      </p:sp>
      <p:sp>
        <p:nvSpPr>
          <p:cNvPr id="15" name="Ellipse 14">
            <a:extLst>
              <a:ext uri="{FF2B5EF4-FFF2-40B4-BE49-F238E27FC236}">
                <a16:creationId xmlns:a16="http://schemas.microsoft.com/office/drawing/2014/main" id="{36A8D266-589D-C534-D21C-C416A0F3AAF1}"/>
              </a:ext>
            </a:extLst>
          </p:cNvPr>
          <p:cNvSpPr/>
          <p:nvPr/>
        </p:nvSpPr>
        <p:spPr>
          <a:xfrm>
            <a:off x="6070183" y="1920227"/>
            <a:ext cx="1800000" cy="1800000"/>
          </a:xfrm>
          <a:prstGeom prst="ellipse">
            <a:avLst/>
          </a:prstGeom>
          <a:blipFill>
            <a:blip r:embed="rId6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Ellipse 17">
            <a:extLst>
              <a:ext uri="{FF2B5EF4-FFF2-40B4-BE49-F238E27FC236}">
                <a16:creationId xmlns:a16="http://schemas.microsoft.com/office/drawing/2014/main" id="{8F2A2531-930D-FDFD-DB8E-255271C05B30}"/>
              </a:ext>
            </a:extLst>
          </p:cNvPr>
          <p:cNvSpPr/>
          <p:nvPr/>
        </p:nvSpPr>
        <p:spPr>
          <a:xfrm>
            <a:off x="5063566" y="4200580"/>
            <a:ext cx="1800000" cy="1800000"/>
          </a:xfrm>
          <a:prstGeom prst="ellipse">
            <a:avLst/>
          </a:prstGeom>
          <a:blipFill>
            <a:blip r:embed="rId7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a:blipFill>
          <a:ln w="76200">
            <a:solidFill>
              <a:srgbClr val="A1A6BC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fr-MA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7" name="Espace réservé pour une image  16">
            <a:extLst>
              <a:ext uri="{FF2B5EF4-FFF2-40B4-BE49-F238E27FC236}">
                <a16:creationId xmlns:a16="http://schemas.microsoft.com/office/drawing/2014/main" id="{66353D1D-13DD-8ABD-BDD6-653C5F7C33A6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97309569"/>
      </p:ext>
    </p:extLst>
  </p:cSld>
  <p:clrMapOvr>
    <a:masterClrMapping/>
  </p:clrMapOvr>
  <p:transition spd="slow"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8C1C1FC0-99E7-167D-9FE4-06B2C3773C7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Titre 13">
            <a:extLst>
              <a:ext uri="{FF2B5EF4-FFF2-40B4-BE49-F238E27FC236}">
                <a16:creationId xmlns:a16="http://schemas.microsoft.com/office/drawing/2014/main" id="{82A95C82-3103-6A4C-9FA6-4D5F9D46C3C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rtl="0"/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ضعوا اللوحة والكراسة في القمطر.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68" name="Image 67">
            <a:extLst>
              <a:ext uri="{FF2B5EF4-FFF2-40B4-BE49-F238E27FC236}">
                <a16:creationId xmlns:a16="http://schemas.microsoft.com/office/drawing/2014/main" id="{4F268FAB-5591-6EE5-CF42-5714CBC4099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69" name="Image 68">
            <a:extLst>
              <a:ext uri="{FF2B5EF4-FFF2-40B4-BE49-F238E27FC236}">
                <a16:creationId xmlns:a16="http://schemas.microsoft.com/office/drawing/2014/main" id="{F3032343-C984-2689-99A9-0471E9333AC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0" name="Image 69">
            <a:extLst>
              <a:ext uri="{FF2B5EF4-FFF2-40B4-BE49-F238E27FC236}">
                <a16:creationId xmlns:a16="http://schemas.microsoft.com/office/drawing/2014/main" id="{04D9429D-790F-D5D1-DE52-0D7333F123F7}"/>
              </a:ext>
            </a:extLst>
          </p:cNvPr>
          <p:cNvPicPr>
            <a:picLocks noChangeAspect="1"/>
          </p:cNvPicPr>
          <p:nvPr/>
        </p:nvPicPr>
        <p:blipFill>
          <a:blip r:embed="rId6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71" name="Image 70">
            <a:extLst>
              <a:ext uri="{FF2B5EF4-FFF2-40B4-BE49-F238E27FC236}">
                <a16:creationId xmlns:a16="http://schemas.microsoft.com/office/drawing/2014/main" id="{83FF5149-0CCB-A8B6-C21E-9CEB5FCD9420}"/>
              </a:ext>
            </a:extLst>
          </p:cNvPr>
          <p:cNvPicPr>
            <a:picLocks noChangeAspect="1"/>
          </p:cNvPicPr>
          <p:nvPr/>
        </p:nvPicPr>
        <p:blipFill>
          <a:blip r:embed="rId7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72" name="Rectangle 71">
            <a:extLst>
              <a:ext uri="{FF2B5EF4-FFF2-40B4-BE49-F238E27FC236}">
                <a16:creationId xmlns:a16="http://schemas.microsoft.com/office/drawing/2014/main" id="{EC72691B-79CE-598F-F00C-25D199BC4790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/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افتتاح الحصة</a:t>
            </a:r>
          </a:p>
        </p:txBody>
      </p:sp>
      <p:sp>
        <p:nvSpPr>
          <p:cNvPr id="73" name="Rectangle 72">
            <a:extLst>
              <a:ext uri="{FF2B5EF4-FFF2-40B4-BE49-F238E27FC236}">
                <a16:creationId xmlns:a16="http://schemas.microsoft.com/office/drawing/2014/main" id="{829FDB2A-F623-22B7-2E85-EFE4B6A0FF6A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قراءة</a:t>
            </a:r>
          </a:p>
        </p:txBody>
      </p:sp>
      <p:sp>
        <p:nvSpPr>
          <p:cNvPr id="74" name="Rectangle 73">
            <a:extLst>
              <a:ext uri="{FF2B5EF4-FFF2-40B4-BE49-F238E27FC236}">
                <a16:creationId xmlns:a16="http://schemas.microsoft.com/office/drawing/2014/main" id="{802B3E9F-BABE-5A3C-55F2-062656ACEAAD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spcBef>
                <a:spcPts val="0"/>
              </a:spcBef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rgbClr val="565F88">
                    <a:alpha val="20000"/>
                  </a:srgbClr>
                </a:solidFill>
                <a:effectLst/>
                <a:uLnTx/>
                <a:uFillTx/>
                <a:latin typeface="Arial" panose="020B0604020202020204" pitchFamily="34" charset="0"/>
                <a:cs typeface="+mn-cs"/>
              </a:rPr>
              <a:t>اختــتام الحــصة</a:t>
            </a:r>
          </a:p>
        </p:txBody>
      </p:sp>
      <p:grpSp>
        <p:nvGrpSpPr>
          <p:cNvPr id="2" name="Groupe 1">
            <a:extLst>
              <a:ext uri="{FF2B5EF4-FFF2-40B4-BE49-F238E27FC236}">
                <a16:creationId xmlns:a16="http://schemas.microsoft.com/office/drawing/2014/main" id="{BE963470-A3A2-288C-760B-70DD69579177}"/>
              </a:ext>
            </a:extLst>
          </p:cNvPr>
          <p:cNvGrpSpPr/>
          <p:nvPr/>
        </p:nvGrpSpPr>
        <p:grpSpPr>
          <a:xfrm>
            <a:off x="8032249" y="738000"/>
            <a:ext cx="792000" cy="792000"/>
            <a:chOff x="498143" y="776756"/>
            <a:chExt cx="792000" cy="792000"/>
          </a:xfrm>
          <a:noFill/>
        </p:grpSpPr>
        <p:sp>
          <p:nvSpPr>
            <p:cNvPr id="3" name="Rectangle : coins arrondis 2">
              <a:extLst>
                <a:ext uri="{FF2B5EF4-FFF2-40B4-BE49-F238E27FC236}">
                  <a16:creationId xmlns:a16="http://schemas.microsoft.com/office/drawing/2014/main" id="{5F39620F-1B2D-9928-A359-A25E92ADAC30}"/>
                </a:ext>
              </a:extLst>
            </p:cNvPr>
            <p:cNvSpPr/>
            <p:nvPr/>
          </p:nvSpPr>
          <p:spPr>
            <a:xfrm>
              <a:off x="498143" y="776756"/>
              <a:ext cx="792000" cy="792000"/>
            </a:xfrm>
            <a:prstGeom prst="roundRect">
              <a:avLst>
                <a:gd name="adj" fmla="val 9774"/>
              </a:avLst>
            </a:prstGeom>
            <a:grpFill/>
            <a:ln>
              <a:noFill/>
            </a:ln>
            <a:effectLst>
              <a:outerShdw blurRad="50800" dist="38100" dir="2700000" algn="tl" rotWithShape="0">
                <a:prstClr val="black">
                  <a:alpha val="9000"/>
                </a:prstClr>
              </a:outerShdw>
            </a:effectLst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pic>
          <p:nvPicPr>
            <p:cNvPr id="4" name="Image 3">
              <a:extLst>
                <a:ext uri="{FF2B5EF4-FFF2-40B4-BE49-F238E27FC236}">
                  <a16:creationId xmlns:a16="http://schemas.microsoft.com/office/drawing/2014/main" id="{85D3DA99-EFA5-8130-6391-8715B8AF7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98912" y="923017"/>
              <a:ext cx="615210" cy="535110"/>
            </a:xfrm>
            <a:prstGeom prst="rect">
              <a:avLst/>
            </a:prstGeom>
            <a:grpFill/>
          </p:spPr>
        </p:pic>
      </p:grpSp>
      <p:sp>
        <p:nvSpPr>
          <p:cNvPr id="5" name="Rectangle 4">
            <a:extLst>
              <a:ext uri="{FF2B5EF4-FFF2-40B4-BE49-F238E27FC236}">
                <a16:creationId xmlns:a16="http://schemas.microsoft.com/office/drawing/2014/main" id="{79C84A45-83E0-FCF3-F365-B6B9CE52DDDF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4400" rtl="1">
              <a:defRPr/>
            </a:pPr>
            <a:r>
              <a:rPr lang="ar-MA" sz="1600" b="1" dirty="0">
                <a:solidFill>
                  <a:srgbClr val="565F88">
                    <a:alpha val="20000"/>
                  </a:srgbClr>
                </a:solidFill>
                <a:latin typeface="Arial" panose="020B0604020202020204" pitchFamily="34" charset="0"/>
              </a:rPr>
              <a:t>الإنتاج الكتابي</a:t>
            </a:r>
          </a:p>
        </p:txBody>
      </p:sp>
      <p:pic>
        <p:nvPicPr>
          <p:cNvPr id="6" name="rangement">
            <a:hlinkClick r:id="" action="ppaction://media"/>
            <a:extLst>
              <a:ext uri="{FF2B5EF4-FFF2-40B4-BE49-F238E27FC236}">
                <a16:creationId xmlns:a16="http://schemas.microsoft.com/office/drawing/2014/main" id="{4B102669-5BA3-2F37-484C-15C6907150B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970242" y="1732520"/>
            <a:ext cx="7038975" cy="39592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35849547"/>
      </p:ext>
    </p:extLst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6114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66FC3DBC-1F59-345A-C1B1-82AA2469382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2" name="Groupe 21">
            <a:extLst>
              <a:ext uri="{FF2B5EF4-FFF2-40B4-BE49-F238E27FC236}">
                <a16:creationId xmlns:a16="http://schemas.microsoft.com/office/drawing/2014/main" id="{37D877A9-0D0A-F944-74EC-2643AE164146}"/>
              </a:ext>
            </a:extLst>
          </p:cNvPr>
          <p:cNvGrpSpPr/>
          <p:nvPr/>
        </p:nvGrpSpPr>
        <p:grpSpPr>
          <a:xfrm>
            <a:off x="6030094" y="3111073"/>
            <a:ext cx="118080" cy="379800"/>
            <a:chOff x="6030094" y="3111073"/>
            <a:chExt cx="118080" cy="379800"/>
          </a:xfrm>
        </p:grpSpPr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2">
              <p14:nvContentPartPr>
                <p14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14:cNvPr>
                <p14:cNvContentPartPr/>
                <p14:nvPr/>
              </p14:nvContentPartPr>
              <p14:xfrm>
                <a:off x="6050614" y="3172273"/>
                <a:ext cx="3600" cy="360"/>
              </p14:xfrm>
            </p:contentPart>
          </mc:Choice>
          <mc:Fallback xmlns="">
            <p:pic>
              <p:nvPicPr>
                <p:cNvPr id="17" name="Encre 16">
                  <a:extLst>
                    <a:ext uri="{FF2B5EF4-FFF2-40B4-BE49-F238E27FC236}">
                      <a16:creationId xmlns:a16="http://schemas.microsoft.com/office/drawing/2014/main" id="{F382B5A1-D45E-28C2-2BED-DBA0F3669A33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6041974" y="3118633"/>
                  <a:ext cx="2124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9">
              <p14:nvContentPartPr>
                <p14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14:cNvPr>
                <p14:cNvContentPartPr/>
                <p14:nvPr/>
              </p14:nvContentPartPr>
              <p14:xfrm>
                <a:off x="6030094" y="3145633"/>
                <a:ext cx="65160" cy="65880"/>
              </p14:xfrm>
            </p:contentPart>
          </mc:Choice>
          <mc:Fallback xmlns="">
            <p:pic>
              <p:nvPicPr>
                <p:cNvPr id="19" name="Encre 18">
                  <a:extLst>
                    <a:ext uri="{FF2B5EF4-FFF2-40B4-BE49-F238E27FC236}">
                      <a16:creationId xmlns:a16="http://schemas.microsoft.com/office/drawing/2014/main" id="{0521091F-FFD3-D3BF-E9E0-4C07BD42644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6021094" y="3091633"/>
                  <a:ext cx="8280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 xmlns:aink="http://schemas.microsoft.com/office/drawing/2016/ink">
          <mc:Choice Requires="p14 aink">
            <p:contentPart p14:bwMode="auto" r:id="rId11">
              <p14:nvContentPartPr>
                <p14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14:cNvPr>
                <p14:cNvContentPartPr/>
                <p14:nvPr/>
              </p14:nvContentPartPr>
              <p14:xfrm>
                <a:off x="6034414" y="3111073"/>
                <a:ext cx="113760" cy="379800"/>
              </p14:xfrm>
            </p:contentPart>
          </mc:Choice>
          <mc:Fallback xmlns="">
            <p:pic>
              <p:nvPicPr>
                <p:cNvPr id="21" name="Encre 20">
                  <a:extLst>
                    <a:ext uri="{FF2B5EF4-FFF2-40B4-BE49-F238E27FC236}">
                      <a16:creationId xmlns:a16="http://schemas.microsoft.com/office/drawing/2014/main" id="{5DEC07C3-C51B-6F86-00ED-A442326A92DF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6025774" y="3057073"/>
                  <a:ext cx="131400" cy="48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 xmlns:aink="http://schemas.microsoft.com/office/drawing/2016/ink">
        <mc:Choice Requires="p14 aink">
          <p:contentPart p14:bwMode="auto" r:id="rId13">
            <p14:nvContentPartPr>
              <p14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14:cNvPr>
              <p14:cNvContentPartPr/>
              <p14:nvPr/>
            </p14:nvContentPartPr>
            <p14:xfrm rot="940200">
              <a:off x="6444233" y="2562170"/>
              <a:ext cx="34282" cy="33286"/>
            </p14:xfrm>
          </p:contentPart>
        </mc:Choice>
        <mc:Fallback xmlns="">
          <p:pic>
            <p:nvPicPr>
              <p:cNvPr id="24" name="Encre 23">
                <a:extLst>
                  <a:ext uri="{FF2B5EF4-FFF2-40B4-BE49-F238E27FC236}">
                    <a16:creationId xmlns:a16="http://schemas.microsoft.com/office/drawing/2014/main" id="{65D8F7AE-78D2-C218-5AD6-801A5E570F0A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 rot="940200">
                <a:off x="6435305" y="2508483"/>
                <a:ext cx="51780" cy="14030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14:cNvPr>
              <p14:cNvContentPartPr/>
              <p14:nvPr/>
            </p14:nvContentPartPr>
            <p14:xfrm>
              <a:off x="6441574" y="2602393"/>
              <a:ext cx="60120" cy="37800"/>
            </p14:xfrm>
          </p:contentPart>
        </mc:Choice>
        <mc:Fallback xmlns="">
          <p:pic>
            <p:nvPicPr>
              <p:cNvPr id="25" name="Encre 24">
                <a:extLst>
                  <a:ext uri="{FF2B5EF4-FFF2-40B4-BE49-F238E27FC236}">
                    <a16:creationId xmlns:a16="http://schemas.microsoft.com/office/drawing/2014/main" id="{DC30BA70-21ED-76F6-43E1-104E1B6420BB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432574" y="2593393"/>
                <a:ext cx="77760" cy="55440"/>
              </a:xfrm>
              <a:prstGeom prst="rect">
                <a:avLst/>
              </a:prstGeom>
            </p:spPr>
          </p:pic>
        </mc:Fallback>
      </mc:AlternateContent>
      <p:sp>
        <p:nvSpPr>
          <p:cNvPr id="31" name="Titre 30">
            <a:extLst>
              <a:ext uri="{FF2B5EF4-FFF2-40B4-BE49-F238E27FC236}">
                <a16:creationId xmlns:a16="http://schemas.microsoft.com/office/drawing/2014/main" id="{4F50EB87-7896-A447-BCF8-47466AC9E2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91886" y="756000"/>
            <a:ext cx="7080487" cy="612000"/>
          </a:xfrm>
        </p:spPr>
        <p:txBody>
          <a:bodyPr>
            <a:noAutofit/>
          </a:bodyPr>
          <a:lstStyle/>
          <a:p>
            <a:pPr lvl="0" defTabSz="457200">
              <a:lnSpc>
                <a:spcPct val="100000"/>
              </a:lnSpc>
              <a:spcBef>
                <a:spcPts val="0"/>
              </a:spcBef>
              <a:defRPr/>
            </a:pP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latin typeface="Microsoft Uighur" panose="02000000000000000000" pitchFamily="2" charset="-78"/>
                <a:ea typeface="Calibri" panose="020F0502020204030204" pitchFamily="34" charset="0"/>
                <a:cs typeface="Microsoft Uighur" panose="02000000000000000000" pitchFamily="2" charset="-78"/>
              </a:rPr>
              <a:t>نصحح الواجب. </a:t>
            </a:r>
            <a:r>
              <a:rPr lang="ar-MA" sz="2400" b="1" dirty="0">
                <a:solidFill>
                  <a:schemeClr val="bg1">
                    <a:lumMod val="50000"/>
                  </a:schemeClr>
                </a:solidFill>
                <a:ea typeface="Calibri" panose="020F0502020204030204" pitchFamily="34" charset="0"/>
                <a:cs typeface="Microsoft Uighur" panose="02000000000000000000" pitchFamily="2" charset="-78"/>
              </a:rPr>
              <a:t>من يقرأ الكلمات التي تبدأ بهمزة قطع؟ هل توجد في النص؟</a:t>
            </a:r>
            <a:endParaRPr lang="fr-FR" sz="24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" name="Image 9">
            <a:extLst>
              <a:ext uri="{FF2B5EF4-FFF2-40B4-BE49-F238E27FC236}">
                <a16:creationId xmlns:a16="http://schemas.microsoft.com/office/drawing/2014/main" id="{66548CBA-73AB-FD90-13A3-073BB3968C6B}"/>
              </a:ext>
            </a:extLst>
          </p:cNvPr>
          <p:cNvPicPr>
            <a:picLocks noChangeAspect="1"/>
          </p:cNvPicPr>
          <p:nvPr/>
        </p:nvPicPr>
        <p:blipFill>
          <a:blip r:embed="rId17"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870183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2" name="Image 11">
            <a:extLst>
              <a:ext uri="{FF2B5EF4-FFF2-40B4-BE49-F238E27FC236}">
                <a16:creationId xmlns:a16="http://schemas.microsoft.com/office/drawing/2014/main" id="{01C637A4-289F-EAD7-1830-222378890BCA}"/>
              </a:ext>
            </a:extLst>
          </p:cNvPr>
          <p:cNvPicPr>
            <a:picLocks noChangeAspect="1"/>
          </p:cNvPicPr>
          <p:nvPr/>
        </p:nvPicPr>
        <p:blipFill>
          <a:blip r:embed="rId18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6050169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3" name="Image 12">
            <a:extLst>
              <a:ext uri="{FF2B5EF4-FFF2-40B4-BE49-F238E27FC236}">
                <a16:creationId xmlns:a16="http://schemas.microsoft.com/office/drawing/2014/main" id="{5F3B2174-CC3D-47AB-6114-F07FBBA09680}"/>
              </a:ext>
            </a:extLst>
          </p:cNvPr>
          <p:cNvPicPr>
            <a:picLocks noChangeAspect="1"/>
          </p:cNvPicPr>
          <p:nvPr/>
        </p:nvPicPr>
        <p:blipFill>
          <a:blip r:embed="rId19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018241" y="136738"/>
            <a:ext cx="278069" cy="278069"/>
          </a:xfrm>
          <a:prstGeom prst="rect">
            <a:avLst/>
          </a:prstGeom>
          <a:ln>
            <a:noFill/>
          </a:ln>
        </p:spPr>
      </p:pic>
      <p:pic>
        <p:nvPicPr>
          <p:cNvPr id="15" name="Image 14">
            <a:extLst>
              <a:ext uri="{FF2B5EF4-FFF2-40B4-BE49-F238E27FC236}">
                <a16:creationId xmlns:a16="http://schemas.microsoft.com/office/drawing/2014/main" id="{8B0EEAC9-59EF-8025-2382-8D468B900E7D}"/>
              </a:ext>
            </a:extLst>
          </p:cNvPr>
          <p:cNvPicPr>
            <a:picLocks noChangeAspect="1"/>
          </p:cNvPicPr>
          <p:nvPr/>
        </p:nvPicPr>
        <p:blipFill>
          <a:blip r:embed="rId20">
            <a:alphaModFix amt="2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2107559" y="136738"/>
            <a:ext cx="278069" cy="278069"/>
          </a:xfrm>
          <a:prstGeom prst="rect">
            <a:avLst/>
          </a:prstGeom>
          <a:ln>
            <a:noFill/>
          </a:ln>
        </p:spPr>
      </p:pic>
      <p:sp>
        <p:nvSpPr>
          <p:cNvPr id="20" name="Rectangle 19">
            <a:extLst>
              <a:ext uri="{FF2B5EF4-FFF2-40B4-BE49-F238E27FC236}">
                <a16:creationId xmlns:a16="http://schemas.microsoft.com/office/drawing/2014/main" id="{8BEF6E48-9BC2-DE55-9B77-8C3539224B62}"/>
              </a:ext>
            </a:extLst>
          </p:cNvPr>
          <p:cNvSpPr>
            <a:spLocks/>
          </p:cNvSpPr>
          <p:nvPr/>
        </p:nvSpPr>
        <p:spPr>
          <a:xfrm>
            <a:off x="6610183" y="131773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افتتاح</a:t>
            </a: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accent5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 </a:t>
            </a:r>
            <a:r>
              <a:rPr lang="ar-MA" sz="1600" b="1" dirty="0">
                <a:solidFill>
                  <a:srgbClr val="565F88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الحصة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41A5C26C-61AB-AFD4-173F-19624447E5F7}"/>
              </a:ext>
            </a:extLst>
          </p:cNvPr>
          <p:cNvSpPr>
            <a:spLocks/>
          </p:cNvSpPr>
          <p:nvPr/>
        </p:nvSpPr>
        <p:spPr>
          <a:xfrm>
            <a:off x="4805556" y="137421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قراءة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2FE3316E-7ECF-6C01-CD44-343FDE201406}"/>
              </a:ext>
            </a:extLst>
          </p:cNvPr>
          <p:cNvSpPr>
            <a:spLocks/>
          </p:cNvSpPr>
          <p:nvPr/>
        </p:nvSpPr>
        <p:spPr>
          <a:xfrm>
            <a:off x="864331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ar-MA" sz="1600" b="1" dirty="0">
                <a:solidFill>
                  <a:schemeClr val="tx2">
                    <a:lumMod val="50000"/>
                    <a:alpha val="20000"/>
                  </a:schemeClr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اختــتام الحــصة</a:t>
            </a:r>
          </a:p>
        </p:txBody>
      </p:sp>
      <p:sp>
        <p:nvSpPr>
          <p:cNvPr id="27" name="Rectangle 26">
            <a:extLst>
              <a:ext uri="{FF2B5EF4-FFF2-40B4-BE49-F238E27FC236}">
                <a16:creationId xmlns:a16="http://schemas.microsoft.com/office/drawing/2014/main" id="{DD585741-B0EF-28E9-4EF4-F98C72E073A7}"/>
              </a:ext>
            </a:extLst>
          </p:cNvPr>
          <p:cNvSpPr>
            <a:spLocks/>
          </p:cNvSpPr>
          <p:nvPr/>
        </p:nvSpPr>
        <p:spPr>
          <a:xfrm>
            <a:off x="2870775" y="126807"/>
            <a:ext cx="1260000" cy="28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1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ar-MA" sz="1600" b="1" i="0" u="none" strike="noStrike" kern="1200" cap="none" spc="0" normalizeH="0" baseline="0" noProof="0" dirty="0">
                <a:ln>
                  <a:noFill/>
                </a:ln>
                <a:solidFill>
                  <a:schemeClr val="tx2">
                    <a:lumMod val="50000"/>
                    <a:alpha val="20000"/>
                  </a:schemeClr>
                </a:solidFill>
                <a:effectLst/>
                <a:uLnTx/>
                <a:uFillTx/>
                <a:latin typeface="Microsoft Uighur" panose="02000000000000000000" pitchFamily="2" charset="-78"/>
                <a:ea typeface="+mn-ea"/>
                <a:cs typeface="Microsoft Uighur" panose="02000000000000000000" pitchFamily="2" charset="-78"/>
              </a:rPr>
              <a:t>إملاء</a:t>
            </a:r>
          </a:p>
        </p:txBody>
      </p:sp>
      <p:pic>
        <p:nvPicPr>
          <p:cNvPr id="5" name="Image 4">
            <a:extLst>
              <a:ext uri="{FF2B5EF4-FFF2-40B4-BE49-F238E27FC236}">
                <a16:creationId xmlns:a16="http://schemas.microsoft.com/office/drawing/2014/main" id="{0D14C44B-5E0B-7870-4E35-A570DD5EE8E9}"/>
              </a:ext>
            </a:extLst>
          </p:cNvPr>
          <p:cNvPicPr>
            <a:picLocks noChangeAspect="1"/>
          </p:cNvPicPr>
          <p:nvPr/>
        </p:nvPicPr>
        <p:blipFill>
          <a:blip r:embed="rId21"/>
          <a:stretch>
            <a:fillRect/>
          </a:stretch>
        </p:blipFill>
        <p:spPr>
          <a:xfrm>
            <a:off x="1550527" y="1982447"/>
            <a:ext cx="5491566" cy="4119553"/>
          </a:xfrm>
          <a:prstGeom prst="rect">
            <a:avLst/>
          </a:prstGeom>
          <a:ln>
            <a:noFill/>
          </a:ln>
        </p:spPr>
      </p:pic>
      <p:pic>
        <p:nvPicPr>
          <p:cNvPr id="14" name="Espace réservé pour une image  13">
            <a:extLst>
              <a:ext uri="{FF2B5EF4-FFF2-40B4-BE49-F238E27FC236}">
                <a16:creationId xmlns:a16="http://schemas.microsoft.com/office/drawing/2014/main" id="{FAEDD405-6C17-468A-9804-70922FAFB42A}"/>
              </a:ext>
            </a:extLst>
          </p:cNvPr>
          <p:cNvPicPr>
            <a:picLocks noGrp="1" noChangeAspect="1"/>
          </p:cNvPicPr>
          <p:nvPr>
            <p:ph type="pic" sz="quarter" idx="12"/>
          </p:nvPr>
        </p:nvPicPr>
        <p:blipFill>
          <a:blip r:embed="rId2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921850331"/>
      </p:ext>
    </p:extLst>
  </p:cSld>
  <p:clrMapOvr>
    <a:masterClrMapping/>
  </p:clrMapOvr>
  <p:transition spd="slow"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Titre 3">
            <a:extLst>
              <a:ext uri="{FF2B5EF4-FFF2-40B4-BE49-F238E27FC236}">
                <a16:creationId xmlns:a16="http://schemas.microsoft.com/office/drawing/2014/main" id="{42490E3E-A192-1F3F-4FCD-31D5461DED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6807" y="874536"/>
            <a:ext cx="7886700" cy="720000"/>
          </a:xfrm>
        </p:spPr>
        <p:txBody>
          <a:bodyPr/>
          <a:lstStyle/>
          <a:p>
            <a:r>
              <a:rPr lang="ar-MA" sz="4000" dirty="0"/>
              <a:t>افتتاح الحصة</a:t>
            </a:r>
            <a:endParaRPr lang="fr-MA" sz="4400" dirty="0"/>
          </a:p>
        </p:txBody>
      </p:sp>
      <p:pic>
        <p:nvPicPr>
          <p:cNvPr id="27" name="Image 26">
            <a:extLst>
              <a:ext uri="{FF2B5EF4-FFF2-40B4-BE49-F238E27FC236}">
                <a16:creationId xmlns:a16="http://schemas.microsoft.com/office/drawing/2014/main" id="{6210EB0F-9A2D-91D9-A1C7-9D1606A2C8A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420350" y="1022470"/>
            <a:ext cx="360000" cy="360000"/>
          </a:xfrm>
          <a:prstGeom prst="rect">
            <a:avLst/>
          </a:prstGeom>
          <a:ln>
            <a:noFill/>
          </a:ln>
        </p:spPr>
      </p:pic>
      <p:pic>
        <p:nvPicPr>
          <p:cNvPr id="28" name="Image 27">
            <a:extLst>
              <a:ext uri="{FF2B5EF4-FFF2-40B4-BE49-F238E27FC236}">
                <a16:creationId xmlns:a16="http://schemas.microsoft.com/office/drawing/2014/main" id="{195069AB-4D64-4F48-DF3D-5D513575770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5495" t="10740" r="-4368" b="1155"/>
          <a:stretch>
            <a:fillRect/>
          </a:stretch>
        </p:blipFill>
        <p:spPr>
          <a:xfrm>
            <a:off x="678137" y="1807373"/>
            <a:ext cx="7789894" cy="4824000"/>
          </a:xfrm>
          <a:prstGeom prst="rect">
            <a:avLst/>
          </a:prstGeom>
        </p:spPr>
      </p:pic>
      <p:sp>
        <p:nvSpPr>
          <p:cNvPr id="29" name="Espace réservé du texte 5">
            <a:extLst>
              <a:ext uri="{FF2B5EF4-FFF2-40B4-BE49-F238E27FC236}">
                <a16:creationId xmlns:a16="http://schemas.microsoft.com/office/drawing/2014/main" id="{D6FAA037-4AB3-CA39-790F-44BD0952952D}"/>
              </a:ext>
            </a:extLst>
          </p:cNvPr>
          <p:cNvSpPr txBox="1">
            <a:spLocks/>
          </p:cNvSpPr>
          <p:nvPr/>
        </p:nvSpPr>
        <p:spPr>
          <a:xfrm>
            <a:off x="2322000" y="2690694"/>
            <a:ext cx="4500000" cy="684000"/>
          </a:xfrm>
          <a:prstGeom prst="rect">
            <a:avLst/>
          </a:prstGeom>
          <a:noFill/>
        </p:spPr>
        <p:txBody>
          <a:bodyPr anchor="ctr"/>
          <a:lstStyle>
            <a:lvl1pPr marL="266700" indent="-26670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Wingdings" panose="05000000000000000000" pitchFamily="2" charset="2"/>
              <a:buChar char="l"/>
              <a:defRPr sz="1200" kern="1200">
                <a:solidFill>
                  <a:srgbClr val="424D7B"/>
                </a:solidFill>
                <a:latin typeface="Dosis SemiBold" pitchFamily="2" charset="0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300"/>
              </a:spcBef>
              <a:buFont typeface="Arial" panose="020B0604020202020204" pitchFamily="34" charset="0"/>
              <a:buNone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10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050" kern="1200">
                <a:solidFill>
                  <a:srgbClr val="474F71"/>
                </a:solidFill>
                <a:latin typeface="Dosis SemiBold" pitchFamily="2" charset="0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 rtl="1">
              <a:buClr>
                <a:srgbClr val="424D7B"/>
              </a:buClr>
            </a:pPr>
            <a:r>
              <a:rPr lang="ar-MA" sz="2800" b="1" dirty="0">
                <a:cs typeface="Microsoft Uighur" panose="02000000000000000000" pitchFamily="2" charset="-78"/>
              </a:rPr>
              <a:t>رسم الهمزة أول الكلمة</a:t>
            </a:r>
          </a:p>
        </p:txBody>
      </p:sp>
      <p:sp>
        <p:nvSpPr>
          <p:cNvPr id="30" name="ZoneTexte 29">
            <a:extLst>
              <a:ext uri="{FF2B5EF4-FFF2-40B4-BE49-F238E27FC236}">
                <a16:creationId xmlns:a16="http://schemas.microsoft.com/office/drawing/2014/main" id="{F7D6550F-9DEC-8087-2526-912B5A010A60}"/>
              </a:ext>
            </a:extLst>
          </p:cNvPr>
          <p:cNvSpPr txBox="1"/>
          <p:nvPr/>
        </p:nvSpPr>
        <p:spPr>
          <a:xfrm>
            <a:off x="5252100" y="1777877"/>
            <a:ext cx="1919116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 rtl="1"/>
            <a:r>
              <a:rPr lang="ar-MA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أ</a:t>
            </a:r>
            <a:r>
              <a:rPr lang="ar-AE" sz="3600" b="1" dirty="0">
                <a:solidFill>
                  <a:srgbClr val="424D7B"/>
                </a:solidFill>
                <a:latin typeface="Microsoft Uighur" panose="02000000000000000000" pitchFamily="2" charset="-78"/>
                <a:cs typeface="Microsoft Uighur" panose="02000000000000000000" pitchFamily="2" charset="-78"/>
              </a:rPr>
              <a:t>نشطة اعتيادية</a:t>
            </a:r>
            <a:endParaRPr lang="ar-MA" sz="3600" b="1" dirty="0">
              <a:solidFill>
                <a:srgbClr val="424D7B"/>
              </a:solidFill>
              <a:latin typeface="Microsoft Uighur" panose="02000000000000000000" pitchFamily="2" charset="-78"/>
              <a:cs typeface="Microsoft Uighur" panose="02000000000000000000" pitchFamily="2" charset="-78"/>
            </a:endParaRPr>
          </a:p>
        </p:txBody>
      </p:sp>
      <p:pic>
        <p:nvPicPr>
          <p:cNvPr id="31" name="Image 30">
            <a:extLst>
              <a:ext uri="{FF2B5EF4-FFF2-40B4-BE49-F238E27FC236}">
                <a16:creationId xmlns:a16="http://schemas.microsoft.com/office/drawing/2014/main" id="{37C6F37A-6590-0F81-D8D7-762927830B9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262911" y="1970694"/>
            <a:ext cx="726603" cy="720000"/>
          </a:xfrm>
          <a:prstGeom prst="rect">
            <a:avLst/>
          </a:prstGeom>
        </p:spPr>
      </p:pic>
      <p:pic>
        <p:nvPicPr>
          <p:cNvPr id="32" name="Espace réservé pour une image  20">
            <a:extLst>
              <a:ext uri="{FF2B5EF4-FFF2-40B4-BE49-F238E27FC236}">
                <a16:creationId xmlns:a16="http://schemas.microsoft.com/office/drawing/2014/main" id="{A30AECEB-C2EF-3DB3-46FB-E9ED6FF8C73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7560" r="-7560"/>
          <a:stretch>
            <a:fillRect/>
          </a:stretch>
        </p:blipFill>
        <p:spPr>
          <a:xfrm>
            <a:off x="858419" y="1706925"/>
            <a:ext cx="612000" cy="61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6926122"/>
      </p:ext>
    </p:extLst>
  </p:cSld>
  <p:clrMapOvr>
    <a:masterClrMapping/>
  </p:clrMapOvr>
  <p:transition spd="slow">
    <p:fade/>
  </p:transition>
</p:sld>
</file>

<file path=ppt/theme/theme1.xml><?xml version="1.0" encoding="utf-8"?>
<a:theme xmlns:a="http://schemas.openxmlformats.org/drawingml/2006/main" name="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Thème Office">
  <a:themeElements>
    <a:clrScheme name="Thème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hème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hème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2013 - 2022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01- نشاط اعتيادي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1_04- قراءة/ كتاب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05- افتتاح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00_Env-Enseignant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1_05- اختتام الحصة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2013 - 2022 Theme</Template>
  <TotalTime>13310</TotalTime>
  <Words>1320</Words>
  <Application>Microsoft Office PowerPoint</Application>
  <PresentationFormat>Affichage à l'écran (4:3)</PresentationFormat>
  <Paragraphs>358</Paragraphs>
  <Slides>55</Slides>
  <Notes>0</Notes>
  <HiddenSlides>0</HiddenSlides>
  <MMClips>4</MMClips>
  <ScaleCrop>false</ScaleCrop>
  <HeadingPairs>
    <vt:vector size="6" baseType="variant">
      <vt:variant>
        <vt:lpstr>Polices utilisées</vt:lpstr>
      </vt:variant>
      <vt:variant>
        <vt:i4>10</vt:i4>
      </vt:variant>
      <vt:variant>
        <vt:lpstr>Thème</vt:lpstr>
      </vt:variant>
      <vt:variant>
        <vt:i4>8</vt:i4>
      </vt:variant>
      <vt:variant>
        <vt:lpstr>Titres des diapositives</vt:lpstr>
      </vt:variant>
      <vt:variant>
        <vt:i4>55</vt:i4>
      </vt:variant>
    </vt:vector>
  </HeadingPairs>
  <TitlesOfParts>
    <vt:vector size="73" baseType="lpstr">
      <vt:lpstr>Wingdings</vt:lpstr>
      <vt:lpstr>Calibri</vt:lpstr>
      <vt:lpstr>Arial</vt:lpstr>
      <vt:lpstr>Microsoft Uighur</vt:lpstr>
      <vt:lpstr>Dosis SemiBold</vt:lpstr>
      <vt:lpstr>Calibri Light</vt:lpstr>
      <vt:lpstr>Modern Love</vt:lpstr>
      <vt:lpstr>Dosis ExtraBold</vt:lpstr>
      <vt:lpstr>Dosis</vt:lpstr>
      <vt:lpstr>Dosis Medium</vt:lpstr>
      <vt:lpstr>Thème Office</vt:lpstr>
      <vt:lpstr>1_Thème Office</vt:lpstr>
      <vt:lpstr>1_01- نشاط اعتيادي</vt:lpstr>
      <vt:lpstr>1_04- قراءة/ كتابة</vt:lpstr>
      <vt:lpstr>05- اختتام الحصة</vt:lpstr>
      <vt:lpstr>2_05- افتتاح الحصة</vt:lpstr>
      <vt:lpstr>00_Env-Enseignant</vt:lpstr>
      <vt:lpstr>1_05- اختتام الحصة</vt:lpstr>
      <vt:lpstr>Présentation PowerPoint</vt:lpstr>
      <vt:lpstr>تنظيم حصص الأسبوع</vt:lpstr>
      <vt:lpstr>هيكلة حصة اليوم</vt:lpstr>
      <vt:lpstr>عند نهاية الحصة</vt:lpstr>
      <vt:lpstr> مرحبا بكم. سننطلق في حصة اللغة العربية.</vt:lpstr>
      <vt:lpstr>بداية من يقرأ شروط الحصول على نجمة التميز؟</vt:lpstr>
      <vt:lpstr>ضعوا اللوحة والكراسة في القمطر.</vt:lpstr>
      <vt:lpstr>نصحح الواجب. من يقرأ الكلمات التي تبدأ بهمزة قطع؟ هل توجد في النص؟</vt:lpstr>
      <vt:lpstr>افتتاح الحصة</vt:lpstr>
      <vt:lpstr>نبدأ بنشاط "رسم الهمزة". خذوا ألواحكم. سترسمون الهمزة بشكل صحيح.</vt:lpstr>
      <vt:lpstr>اكتبوا الكلمة مع الشكل. بعد 30 ثانية ترفعون ألواحكم وتعللون جوابكم.</vt:lpstr>
      <vt:lpstr>تأكدوا من إجابتكم وصححوا</vt:lpstr>
      <vt:lpstr>اكتبوا الكلمة مع شكل الهمزة. بعد 30 ثانية ترفعون ألواحكم وتعللون جوابكم.</vt:lpstr>
      <vt:lpstr>تأكدوا من إجابتكم وصححوا</vt:lpstr>
      <vt:lpstr>اكتبوا الكلمتين مع الشكل. بعد 30 ثانية ترفعون ألواحكم وتعللون جوابكم.</vt:lpstr>
      <vt:lpstr>تأكدوا من إجابتكم وصححوا</vt:lpstr>
      <vt:lpstr>اكتبوا العبارة مع الشكل. بعد 30 ثانية ترفعون ألواحكم وتعللون جوابكم.</vt:lpstr>
      <vt:lpstr>تأكدوا من إجابتكم وصححوا.</vt:lpstr>
      <vt:lpstr>قــــراءة</vt:lpstr>
      <vt:lpstr>نمر إلى استثمار "الجملة الاسمية". من يذكرنا كيف نتعرف الجملة الاسمية؟</vt:lpstr>
      <vt:lpstr>نتذكر. من يقرأ؟</vt:lpstr>
      <vt:lpstr>من يوضح كيف نبني جملة اسمية؟</vt:lpstr>
      <vt:lpstr>من يقرأ؟ -من يقدم مثالا؟</vt:lpstr>
      <vt:lpstr>خذوا كراساتكم ص 38. من يقرأ التعليمة الأولى؟ سأعين من يقرأ الفقرة.</vt:lpstr>
      <vt:lpstr>اقرؤوا الفقرة جيدا، تذكروا كيف نتعرف الجمل الاسمية ثم أكملوا كما في المثال.</vt:lpstr>
      <vt:lpstr>نصحح. من يقرأ الجملة الأولى؟ ما نوعها؟ لماذا؟</vt:lpstr>
      <vt:lpstr>نمر إلى التمرين الثاني. من يقرأ التعليمة؟ </vt:lpstr>
      <vt:lpstr>تذكروا كيف نركب جملا اسمية ثم أكملوا كما في المثال.</vt:lpstr>
      <vt:lpstr>نصحح. من يقرأ الجملة الأولى؟ هل أنتم متفقون؟ لماذا؟</vt:lpstr>
      <vt:lpstr>هذه أجوبة أخرى. صححوا</vt:lpstr>
      <vt:lpstr>نمر إلى التمرين الثالث. اكتبوا جملا اسمية تعبر عن كل مشهد. يمر الأستاذ بين الصفوف ويصحح كتابيا.</vt:lpstr>
      <vt:lpstr>Présentation PowerPoint</vt:lpstr>
      <vt:lpstr>من يقرأ؟ فكروا بشكل ثنائي. أمامكم 30 ثانية لرفع الأيدي.</vt:lpstr>
      <vt:lpstr>نبحث عن شخصية. أمامكم 30 ثانية للتفكير قبل رفع الأيدي للإجابة.</vt:lpstr>
      <vt:lpstr>إنتاج كتابي</vt:lpstr>
      <vt:lpstr>في حصة الإنتاج الكتابي اليوم ستتعلمون الربط بين الجمل. سيساعدكم ذلك على توسيع فكرة. </vt:lpstr>
      <vt:lpstr>للربط بين الجمل أحتاج إلى أدوات الربط بين الجمل. مثل: </vt:lpstr>
      <vt:lpstr>هذه جمل منفصلة. أريد أن أربط بينها. أولا أقرأ الجمل لأفهم العلاقة بينها.</vt:lpstr>
      <vt:lpstr>أربط بين الجمل بأداة ربط مناسبة. أستعمل الواو – ثم.</vt:lpstr>
      <vt:lpstr>أقرأ وأتحقق من انسجام المعنى.</vt:lpstr>
      <vt:lpstr>ربطت بين الجمل باستعمال: و- ثم. فحصلت على فقرة سأعيد قراءتها.</vt:lpstr>
      <vt:lpstr>نتذكر معا كيف نربط بين الجمل. خطوة خطوة. أقرأ ثم أعين تلميذا للقراءة.</vt:lpstr>
      <vt:lpstr>نتذكر بعض أدوات الربط التي بواسطتها نربط بين الجمل. من يقرأ؟</vt:lpstr>
      <vt:lpstr>الآن نطبق معا. نريد الربط بين الجملتين. ماذا نفعل أولا؟</vt:lpstr>
      <vt:lpstr>نعم. أقرأ الجملتين وأحدد العلاقة بينهما. الجملتان تعبران عن فعلين حدثا في الوقت نفسه.</vt:lpstr>
      <vt:lpstr>نستعمل أداة الربط: عندما. من يقرأ الجملة؟ هل المعنى منسجم؟</vt:lpstr>
      <vt:lpstr>خذوا الكراسة ص  40. من يقرأ التعليمة؟ من يقرأ المثال؟ أنجزوا. أمامكم دقيقتان</vt:lpstr>
      <vt:lpstr>نصحح. سأعين من يقرأ الجملة؟ لماذا؟ هل أنتم متفقون؟</vt:lpstr>
      <vt:lpstr>انتبهوا للتصحيح. صححوا وأتموا الجمل.</vt:lpstr>
      <vt:lpstr>نمر إلى النشاط "أنجز بمفردي". أنجزوا. </vt:lpstr>
      <vt:lpstr>من يقرأ الجملة التي كتبها؟ ما رأيكم؟</vt:lpstr>
      <vt:lpstr>اختتام الحصة</vt:lpstr>
      <vt:lpstr>ماذا تَعَلَّمْتم في هَذِهِ ٱلْحِصَّةِ؟</vt:lpstr>
      <vt:lpstr>أكملوا نشاط الإنتاج الكتابي في منازلكم. ص 41.</vt:lpstr>
      <vt:lpstr>إلى اللقاء في الحصة المقبلة 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PowerPoint</dc:title>
  <dc:creator>AMAADID RACHID</dc:creator>
  <cp:lastModifiedBy>EL HAMDOUNI BTIHAJ</cp:lastModifiedBy>
  <cp:revision>127</cp:revision>
  <dcterms:created xsi:type="dcterms:W3CDTF">2023-09-20T21:35:22Z</dcterms:created>
  <dcterms:modified xsi:type="dcterms:W3CDTF">2025-11-14T18:38:46Z</dcterms:modified>
</cp:coreProperties>
</file>