
<file path=[Content_Types].xml><?xml version="1.0" encoding="utf-8"?>
<Types xmlns="http://schemas.openxmlformats.org/package/2006/content-types">
  <Default Extension="bin" ContentType="image/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ink/ink5.xml" ContentType="application/inkml+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Override PartName="/ppt/ink/ink3.xml" ContentType="application/inkml+xml"/>
  <Override PartName="/ppt/ink/ink4.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95" r:id="rId3"/>
    <p:sldMasterId id="2147483713" r:id="rId4"/>
    <p:sldMasterId id="2147483736" r:id="rId5"/>
    <p:sldMasterId id="2147483763" r:id="rId6"/>
  </p:sldMasterIdLst>
  <p:notesMasterIdLst>
    <p:notesMasterId r:id="rId68"/>
  </p:notesMasterIdLst>
  <p:sldIdLst>
    <p:sldId id="2147482724" r:id="rId7"/>
    <p:sldId id="2134806773" r:id="rId8"/>
    <p:sldId id="2147482481" r:id="rId9"/>
    <p:sldId id="2147482725" r:id="rId10"/>
    <p:sldId id="2147482632" r:id="rId11"/>
    <p:sldId id="2147482726" r:id="rId12"/>
    <p:sldId id="2147482727" r:id="rId13"/>
    <p:sldId id="2147482728" r:id="rId14"/>
    <p:sldId id="2147482729" r:id="rId15"/>
    <p:sldId id="2147482730" r:id="rId16"/>
    <p:sldId id="2147482731" r:id="rId17"/>
    <p:sldId id="2147482732" r:id="rId18"/>
    <p:sldId id="2147482733" r:id="rId19"/>
    <p:sldId id="2147482734" r:id="rId20"/>
    <p:sldId id="2147482735" r:id="rId21"/>
    <p:sldId id="2147482696" r:id="rId22"/>
    <p:sldId id="2147482640" r:id="rId23"/>
    <p:sldId id="2134806145" r:id="rId24"/>
    <p:sldId id="2134806657" r:id="rId25"/>
    <p:sldId id="2134806195" r:id="rId26"/>
    <p:sldId id="2147482737" r:id="rId27"/>
    <p:sldId id="2147482348" r:id="rId28"/>
    <p:sldId id="2147482361" r:id="rId29"/>
    <p:sldId id="2147482362" r:id="rId30"/>
    <p:sldId id="2147482736" r:id="rId31"/>
    <p:sldId id="2147482351" r:id="rId32"/>
    <p:sldId id="2147482698" r:id="rId33"/>
    <p:sldId id="2147482699" r:id="rId34"/>
    <p:sldId id="2147482697" r:id="rId35"/>
    <p:sldId id="2147482495" r:id="rId36"/>
    <p:sldId id="2147482633" r:id="rId37"/>
    <p:sldId id="2147482343" r:id="rId38"/>
    <p:sldId id="2134806714" r:id="rId39"/>
    <p:sldId id="2134806715" r:id="rId40"/>
    <p:sldId id="2134806716" r:id="rId41"/>
    <p:sldId id="2134806717" r:id="rId42"/>
    <p:sldId id="2147482492" r:id="rId43"/>
    <p:sldId id="2147482738" r:id="rId44"/>
    <p:sldId id="2147482493" r:id="rId45"/>
    <p:sldId id="2147482739" r:id="rId46"/>
    <p:sldId id="2147482641" r:id="rId47"/>
    <p:sldId id="2134806538" r:id="rId48"/>
    <p:sldId id="2147482740" r:id="rId49"/>
    <p:sldId id="2147482340" r:id="rId50"/>
    <p:sldId id="2147482341" r:id="rId51"/>
    <p:sldId id="2147482509" r:id="rId52"/>
    <p:sldId id="2147482742" r:id="rId53"/>
    <p:sldId id="2147482743" r:id="rId54"/>
    <p:sldId id="2147482744" r:id="rId55"/>
    <p:sldId id="2147482741" r:id="rId56"/>
    <p:sldId id="2147482722" r:id="rId57"/>
    <p:sldId id="2134806930" r:id="rId58"/>
    <p:sldId id="2147482745" r:id="rId59"/>
    <p:sldId id="2147482746" r:id="rId60"/>
    <p:sldId id="2147482747" r:id="rId61"/>
    <p:sldId id="2147482748" r:id="rId62"/>
    <p:sldId id="2147482627" r:id="rId63"/>
    <p:sldId id="2134806936" r:id="rId64"/>
    <p:sldId id="2134806939" r:id="rId65"/>
    <p:sldId id="2147482629" r:id="rId66"/>
    <p:sldId id="2147482628" r:id="rId67"/>
  </p:sldIdLst>
  <p:sldSz cx="9144000" cy="6858000" type="screen4x3"/>
  <p:notesSz cx="6858000" cy="9144000"/>
  <p:embeddedFontLst>
    <p:embeddedFont>
      <p:font typeface="Calibri" panose="020F0502020204030204" pitchFamily="34" charset="0"/>
      <p:regular r:id="rId69"/>
      <p:bold r:id="rId70"/>
      <p:italic r:id="rId71"/>
      <p:boldItalic r:id="rId72"/>
    </p:embeddedFont>
    <p:embeddedFont>
      <p:font typeface="Dosis" panose="020B0604020202020204" charset="0"/>
      <p:regular r:id="rId73"/>
      <p:bold r:id="rId74"/>
    </p:embeddedFont>
    <p:embeddedFont>
      <p:font typeface="Calibri Light" panose="020F0302020204030204" pitchFamily="34" charset="0"/>
      <p:regular r:id="rId75"/>
      <p:italic r:id="rId76"/>
    </p:embeddedFont>
    <p:embeddedFont>
      <p:font typeface="Dosis ExtraBold" panose="020B0604020202020204" charset="0"/>
      <p:bold r:id="rId77"/>
    </p:embeddedFont>
    <p:embeddedFont>
      <p:font typeface="Dosis SemiBold" panose="020B0604020202020204" charset="0"/>
      <p:regular r:id="rId78"/>
      <p:bold r:id="rId79"/>
    </p:embeddedFont>
    <p:embeddedFont>
      <p:font typeface="Modern Love" panose="020B0604020202020204" charset="0"/>
      <p:regular r:id="rId80"/>
    </p:embeddedFont>
    <p:embeddedFont>
      <p:font typeface="Dosis Medium" panose="020B0604020202020204" charset="0"/>
      <p:regular r:id="rId81"/>
    </p:embeddedFont>
    <p:embeddedFont>
      <p:font typeface="Microsoft Uighur" panose="02000000000000000000" pitchFamily="2" charset="-78"/>
      <p:regular r:id="rId82"/>
      <p:bold r:id="rId83"/>
    </p:embeddedFont>
    <p:embeddedFont>
      <p:font typeface="Wingdings 2" panose="05020102010507070707" pitchFamily="18" charset="2"/>
      <p:regular r:id="rId8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B2"/>
    <a:srgbClr val="424D7C"/>
    <a:srgbClr val="4E7FBD"/>
    <a:srgbClr val="936D93"/>
    <a:srgbClr val="ECF8FB"/>
    <a:srgbClr val="257390"/>
    <a:srgbClr val="424D7A"/>
    <a:srgbClr val="424D7B"/>
    <a:srgbClr val="10658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5" autoAdjust="0"/>
    <p:restoredTop sz="95033" autoAdjust="0"/>
  </p:normalViewPr>
  <p:slideViewPr>
    <p:cSldViewPr snapToGrid="0">
      <p:cViewPr varScale="1">
        <p:scale>
          <a:sx n="70" d="100"/>
          <a:sy n="70" d="100"/>
        </p:scale>
        <p:origin x="1326" y="72"/>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84" Type="http://schemas.openxmlformats.org/officeDocument/2006/relationships/font" Target="fonts/font16.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8.fntdata"/><Relationship Id="rId7" Type="http://schemas.openxmlformats.org/officeDocument/2006/relationships/slide" Target="slides/slide1.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font" Target="fonts/font14.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9T10:37:09.571"/>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1,'4'0,"1"0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9T10:37:12.473"/>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80 75,'4'0,"1"-4,3-1,1-3,3-1,2 2,-1-3,-2-2,0 0,-1 6,-7 4,-7 7,-7 5,-5 2,0 2,-1 2,2 3,1-2,1-1,1-2,-3 0,-1-3,1 5,3-4,8-9,5-7,5-4,2-4,3-4,4-3,3 2,2 0,1 3,2 3,-8 5,-10 2,-9 3,-5 4,-3 6,-1 6,-2-1,3 2,2 1,0-1,1 3,2-5,3-5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9T10:37:27.882"/>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24 281,'0'0,"0"-3,4 9,1 12,-1 17,0 7,-1 7,2 7,1 5,-1 0,-1 1,-1 0,-2-1,0-9,-1-9,0-7,3-7,2-1,3-5,1-2,-1-2,-3-7,-1-17,-2-16,-5-11,-2-8,-4-8,0 0,1 4,2 7,2 1,2 3,1 4,1 3,0 2,1 1,-1 1,0 1,-3-8,-2-2,0-4,2 0,0 3,1 3,1 2,1 3,0 1,0 1,0 0,1-3,-5 2,-1 1,0 2,2-1,-4 0,1 7,0 10,2 9,1 12,2 6,0 3,1 1,0-8,4-7,1-9,0-13,3-5,0-3,-2-3,-1-1,-2 7,-1 9,-2 14,0 9,0 5,0 3,0 1,-1-1,1 0,0-8,4-15,1-11,-1-9,4 0,-1-5,0-2,-2-1,-2 0,2 5,1 10,-1 10,-1 13,-1 8,-2 5,-4 1,-2 0,0 0,-3-5,3-5,4-11,0-8,6-8,1-7,0-6,-1-4,2 3,0 2,-1 2,2 3,-1 10,0 9,-3 12,-1 7,-2 5,0 2,-1-1,0 0,-1-9,1-11,-4-6,-1-7,0-6,-2-2,-1-4,1-4,-1 3,-4 0,8 5,16 7,9 13,6 6,1 1,-4 2,-2-1,-1-3,0-3,-5-11,-4-7,-4-7,-4-3,-2-2,-2-1,-4 3,-6 6,0-2,-3 1,-3 4,1 0,0 2,-6 3,-2 10,2 8,2 3,3 2,1-2,3 1,3 2,4 1,2 6,2 2,5-4,1-12,5-8,-1-9,-1-6,-2-5,-2-3,-5-2,-7 3,-6 5,-3 5,-4 4,3 7,3 7,6 6,3 5,3 6,2 2,5-3,5-5,6-7,3-4,3-5,5-2,-2-9,-5-7,-9 0,-7-2,-7 2,-7 3,-6 5,-3 2,-2 7,3 10,4 6,9 1,9-3,7-4,7-5,0-10,4-5,-1-5,-4-4,-8 1,-10 3,-8 4,-6 4,0 6,2 10,4 7,7 1,8-3,4-12,6-6,2-7,-6-2,-5-3,-7 2,-7 2,-3 7,2 11,1 8,6 1,4-9,8-7,3-6,-1-7,-6-1,-8 1,-7 4,-2 6,0 11,3 7,6 2,11-10,4-10,0-9,-7-2,-7 1,-8 3,-5 2,-6 7,3 10,2 8,9 0,8-2,9-5,5-3,4-4,-1-10,-5-7,-7-5,-10 0,-7 3,-6 1,-4 2,-3 4,4 6,0 4,4 5,4 10,8 4,8 0,7-5,5-4,4-5,2-3,-3-10,-5-7,-5-6,-8 1,-8 3,-3 0,-4 4,0-1,-1 1,-2 3,-2 3,2 6,0 3,3 4,3 5,4 8,3 3,5-1,10-6,7-5,4-5,1-10,-2-10,-6-5,-5-4,-9 2,-4 1,-6 3,-5 4,-4 9,0 8,0 3,3 4,3 8,5 4,5-3,8-4,6-5,5-5,3-10,2-6,-4-4,-4-5,-5-1,-8-3,-8-1,-7 4,-5 4,1 10,-1 4,3 8,4 5,4 5,6-1,4 5,6-2,4-4,4-4,-1-8,-3-8,-4-7,-3-5,-3-4,-6-2,-6 3,-1-2,-3 2,0 8,0 7,1 7,3 8,3 5,2 4,3 3,4-2,6-6,5-3,4-6,-1-5,-4-8,-3-6,-8-1,-8 3,-6 3,-2 7,2 7,3 7,3 9,6 0,7-2,6-6,1-7,-2-10,-3-7,-7-2,-7 1,-3 7,-1 11,6 5,7 0,6-5,10-7,0-8,-2-6,-9 1,-5-3,-8 2,-6 4,-2 8,2 7,2 8,6 1,3-5,2-8,1-7,-5-4,-6 2,-5 1,-1 6,2 8,7 2,3 3,7 1,5-3,1-5,-1-9,-3-6,-7-2,-6 2,-7 2,-2 7,3 8,6 2,4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9T10:37:39.634"/>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46 92 0,'14'-34'0,"22"36"0,-64-25 0,41-10 0,-43 52 0,1-42 0,39 58 0,-41-15 0,67-18 0,-27 33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9T10:38:08.950"/>
    </inkml:context>
    <inkml:brush xml:id="br0">
      <inkml:brushProperty name="width" value="0.05" units="cm"/>
      <inkml:brushProperty name="height" value="0.05" units="cm"/>
      <inkml:brushProperty name="color" value="#FFFFFF"/>
    </inkml:brush>
  </inkml:definitions>
  <inkml:trace contextRef="#ctx0" brushRef="#br0">108 104 24575,'4'-1'0,"0"-1"0,-1 0 0,1 0 0,0-1 0,0 1 0,-1-1 0,0 1 0,1-1 0,-1 0 0,0-1 0,0 1 0,-1 0 0,1-1 0,-1 1 0,4-8 0,-6 10 0,1 0 0,-1 0 0,0 0 0,1 0 0,-1 0 0,0 0 0,0 0 0,0 0 0,0 0 0,0 1 0,0-1 0,0 0 0,0 0 0,0 0 0,0 0 0,-1 0 0,1 0 0,0 0 0,-1 0 0,1 0 0,0 0 0,-1 1 0,1-1 0,-1 0 0,1 0 0,-1 1 0,0-1 0,1 0 0,-2 0 0,0-1 0,-1 1 0,1 0 0,0-1 0,-1 1 0,0 0 0,1 0 0,-1 0 0,1 1 0,-1-1 0,-4 0 0,3 1 0,-1-1 0,1 1 0,-1 0 0,1 0 0,0 0 0,-1 1 0,1-1 0,0 1 0,-1 0 0,1 1 0,0-1 0,0 1 0,-7 3 0,10-4 0,0-1 0,1 1 0,-1 0 0,0-1 0,1 1 0,-1 0 0,0 0 0,1-1 0,-1 1 0,1 0 0,-1 0 0,1 0 0,-1 0 0,1 0 0,0 0 0,-1 0 0,1 0 0,0 0 0,0 0 0,0 0 0,0 0 0,0 0 0,0 0 0,0 0 0,0 0 0,1 1 0,-1 0 0,1-1 0,0 1 0,0-1 0,0 0 0,0 0 0,1 1 0,-1-1 0,0 0 0,1 0 0,-1 0 0,0 0 0,1 0 0,-1-1 0,3 2 0,3 1 0,1 0 0,-1-1 0,1 0 0,0 0 0,9 1 0,25-5 0,-54 2 0,0-1 0,-1 0 0,1-1 0,0-1 0,-23-7 0,36 7 0,-1 3 0,0 0 0,1-1 0,-1 1 0,0 0 0,0 0 0,0 0 0,1 0 0,-1-1 0,0 1 0,0 0 0,0 0 0,0-1 0,1 1 0,-1 0 0,0 0 0,0 0 0,0-1 0,0 1 0,0 0 0,0 0 0,0-1 0,0 1 0,0 0 0,0 0 0,0-1 0,0 1 0,0 0 0,0-1 0,0 1 0,0 0 0,0 0 0,0-1 0,0 1 0,0 0 0,0 0 0,0 0 0,-1-1 0,1 1 0,0 0 0,0 0 0,0-1 0,0 1 0,-1 0 0,1 0 0,0 0 0,0 0 0,0-1 0,-1 1 0,1 0 0,0 0 0,0 0 0,-1 0 0,1 0 0,0 0 0,0 0 0,-1 0 0,1 0 0,0-1 0,0 1 0,-1 0 0,1 0 0,-1 1 0,-66-52 0,92 57 0,22 6 0,-46-11 0,1 0 0,0-1 0,-1 1 0,1 0 0,-1 0 0,1 0 0,-1 0 0,1 0 0,-1 1 0,0-1 0,1 0 0,-1 1 0,0-1 0,0 1 0,0-1 0,0 1 0,0-1 0,-1 1 0,1 0 0,0-1 0,-1 1 0,1 3 0,0-4-5,-1 1 0,0-1 0,0 1 0,1-1-1,-1 0 1,1 1 0,-1-1 0,1 0 0,0 0 0,-1 1-1,1-1 1,0 0 0,0 0 0,0 0 0,0 0 0,0 0 0,0 0-1,0 0 1,0 0 0,0 0 0,1-1 0,-1 1 0,0 0-1,1-1 1,-1 1 0,0-1 0,1 1 0,-1-1 0,0 0-1,1 0 1,2 1 0,9 3-1195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Uighur" panose="02000000000000000000" pitchFamily="2" charset="-78"/>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Uighur" panose="02000000000000000000" pitchFamily="2" charset="-78"/>
              </a:defRPr>
            </a:lvl1pPr>
          </a:lstStyle>
          <a:p>
            <a:fld id="{C7DCA217-871D-4D7F-8D59-C83A4C9C5EB2}" type="datetimeFigureOut">
              <a:rPr lang="fr-FR" smtClean="0"/>
              <a:pPr/>
              <a:t>30/12/2025</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Uighur" panose="02000000000000000000" pitchFamily="2" charset="-78"/>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Uighur" panose="02000000000000000000" pitchFamily="2" charset="-78"/>
              </a:defRPr>
            </a:lvl1pPr>
          </a:lstStyle>
          <a:p>
            <a:fld id="{9023364E-F43C-462A-A32F-C389FF427F4A}" type="slidenum">
              <a:rPr lang="fr-FR" smtClean="0"/>
              <a:pPr/>
              <a:t>‹N°›</a:t>
            </a:fld>
            <a:endParaRPr lang="fr-FR" dirty="0"/>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Uighur" panose="02000000000000000000" pitchFamily="2" charset="-78"/>
        <a:ea typeface="+mn-ea"/>
        <a:cs typeface="+mn-cs"/>
      </a:defRPr>
    </a:lvl1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3.wdp"/></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3.wdp"/></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30/12/2025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71774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30/12/2025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065577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7406124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Microsoft Uighur" panose="02000000000000000000" pitchFamily="2" charset="-78"/>
              </a:defRPr>
            </a:lvl1pPr>
            <a:lvl2pPr algn="r" rtl="1">
              <a:defRPr lang="fr-FR" sz="1100" dirty="0" smtClean="0">
                <a:solidFill>
                  <a:srgbClr val="757575"/>
                </a:solidFill>
                <a:latin typeface="Microsoft Uighur" panose="02000000000000000000" pitchFamily="2" charset="-78"/>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Microsoft Uighur" panose="02000000000000000000" pitchFamily="2" charset="-78"/>
              </a:defRPr>
            </a:lvl1pPr>
            <a:lvl2pPr algn="r" rtl="1">
              <a:defRPr lang="fr-FR" sz="1100" dirty="0" smtClean="0">
                <a:solidFill>
                  <a:srgbClr val="474F71"/>
                </a:solidFill>
                <a:latin typeface="Microsoft Uighur" panose="02000000000000000000" pitchFamily="2" charset="-78"/>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Microsoft Uighur" panose="02000000000000000000" pitchFamily="2" charset="-78"/>
              </a:defRPr>
            </a:lvl1pPr>
            <a:lvl2pPr algn="r" rtl="1">
              <a:lnSpc>
                <a:spcPct val="100000"/>
              </a:lnSpc>
              <a:spcBef>
                <a:spcPts val="300"/>
              </a:spcBef>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46849409"/>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821756330"/>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87696482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719172577"/>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xmlns=""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03842251"/>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re et contenu libre sans forme arriè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xmlns=""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66083621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a:t>
            </a:r>
          </a:p>
        </p:txBody>
      </p:sp>
    </p:spTree>
    <p:extLst>
      <p:ext uri="{BB962C8B-B14F-4D97-AF65-F5344CB8AC3E}">
        <p14:creationId xmlns:p14="http://schemas.microsoft.com/office/powerpoint/2010/main" val="3890847783"/>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11520727"/>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الأسبوع</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xmlns=""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xmlns=""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2996875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30/12/2025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58163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حصص الأسبوع التربوي الأول</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solidFill>
            <a:schemeClr val="bg1"/>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4978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78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xmlns="" id="{9E65A8EB-C2EA-4B63-1C78-5F7E7A107613}"/>
              </a:ext>
            </a:extLst>
          </p:cNvPr>
          <p:cNvSpPr>
            <a:spLocks noGrp="1"/>
          </p:cNvSpPr>
          <p:nvPr>
            <p:ph type="body" sz="quarter" idx="16"/>
          </p:nvPr>
        </p:nvSpPr>
        <p:spPr>
          <a:xfrm>
            <a:off x="4735350" y="3250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861517331"/>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66569957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xmlns=""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xmlns=""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xmlns=""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xmlns=""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22748764"/>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29703796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45904240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30926462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A8F03A01-FF36-4300-5E68-E0D27782A530}"/>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xmlns="" id="{2E48361F-B031-471F-F0A9-2C966E786DA3}"/>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xmlns="" id="{E5CED3A4-C93F-91D9-3117-203FD27F2772}"/>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xmlns="" id="{BE549DFD-1A30-11D9-5B13-66094D5D7189}"/>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xmlns="" id="{E61DB8E3-372A-1FBB-2A81-F40771C8AA78}"/>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xmlns="" id="{675262E7-4360-28C2-E2C4-C578D93835DD}"/>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xmlns="" id="{BE5BB8A6-BFB0-04B8-D5C9-F3D07AC9BC0C}"/>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xmlns="" id="{E0483F54-8FB3-FFA1-3B59-303A7C6607B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xmlns="" id="{D6880E97-E5CD-F864-E9DD-C8B5C270BBF0}"/>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xmlns="" id="{D2EA9E3F-4329-1F61-3D69-F0D04B2CF3C9}"/>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xmlns="" id="{DC67D427-8631-2061-B15C-EB324A3FA4E6}"/>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xmlns="" id="{C1AD4C89-3320-E171-E325-1599DFD460BA}"/>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xmlns="" id="{8074E9E5-AB58-2556-DDAA-C0CA938FF8BB}"/>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xmlns="" id="{35149D59-BEDD-12F5-8256-EB71526B965C}"/>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xmlns="" id="{0E7699AC-5205-1A16-1924-3EE7D00EEF8F}"/>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xmlns="" id="{199AA347-D496-8CB1-A457-4F1971C3C83E}"/>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70453274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xmlns=""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xmlns=""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xmlns=""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xmlns=""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xmlns=""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xmlns=""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xmlns=""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xmlns=""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xmlns=""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xmlns=""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xmlns=""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xmlns=""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xmlns=""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xmlns=""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xmlns=""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11757444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7346048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6996344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3573997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5240542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0065065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30/12/2025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429513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04278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780824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0652267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7270864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107759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1589290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xmlns=""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xmlns=""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521458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8856794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739113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2232908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30/12/2025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1400003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6902894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926373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45616904"/>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4674244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293392"/>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3421653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0003483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9875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867005339"/>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396938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30/12/2025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658529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55318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42089882"/>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98872873"/>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3794106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7737442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51188163"/>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506284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1339415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5582121"/>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699028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30/12/2025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570781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91522209"/>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372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0054573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7578848"/>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6041356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83289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93866582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72038286"/>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2421595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8668295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30/12/2025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828052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1046795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3974732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66513949"/>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0331440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2618852"/>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147376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81705276"/>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2539695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71581556"/>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6011509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30/12/2025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6274662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05088542"/>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9701142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89338016"/>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4312346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2516436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848467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41125367"/>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9315644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Microsoft Uighur" panose="02000000000000000000" pitchFamily="2" charset="-78"/>
              </a:defRPr>
            </a:lvl1pPr>
            <a:lvl2pPr algn="r" rtl="1">
              <a:defRPr lang="fr-FR" sz="1100" dirty="0" smtClean="0">
                <a:solidFill>
                  <a:srgbClr val="757575"/>
                </a:solidFill>
                <a:latin typeface="Microsoft Uighur" panose="02000000000000000000" pitchFamily="2" charset="-78"/>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Microsoft Uighur" panose="02000000000000000000" pitchFamily="2" charset="-78"/>
              </a:defRPr>
            </a:lvl1pPr>
            <a:lvl2pPr algn="r" rtl="1">
              <a:defRPr lang="fr-FR" sz="1100" dirty="0" smtClean="0">
                <a:solidFill>
                  <a:srgbClr val="474F71"/>
                </a:solidFill>
                <a:latin typeface="Microsoft Uighur" panose="02000000000000000000" pitchFamily="2" charset="-78"/>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Microsoft Uighur" panose="02000000000000000000" pitchFamily="2" charset="-78"/>
              </a:defRPr>
            </a:lvl1pPr>
            <a:lvl2pPr algn="r" rtl="1">
              <a:lnSpc>
                <a:spcPct val="100000"/>
              </a:lnSpc>
              <a:spcBef>
                <a:spcPts val="300"/>
              </a:spcBef>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7377075"/>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hasCustomPrompt="1"/>
          </p:nvPr>
        </p:nvSpPr>
        <p:spPr>
          <a:xfrm>
            <a:off x="628650" y="972000"/>
            <a:ext cx="7886700" cy="720000"/>
          </a:xfrm>
          <a:prstGeom prst="rect">
            <a:avLst/>
          </a:prstGeom>
        </p:spPr>
        <p:txBody>
          <a:bodyPr anchor="ctr"/>
          <a:lstStyle>
            <a:lvl1pPr algn="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MA" b="1" dirty="0">
                <a:solidFill>
                  <a:srgbClr val="424D7B"/>
                </a:solidFill>
                <a:latin typeface="Microsoft Uighur" panose="02000000000000000000" pitchFamily="2" charset="-78"/>
                <a:cs typeface="Microsoft Uighur" panose="02000000000000000000" pitchFamily="2" charset="-78"/>
              </a:rPr>
              <a:t> -  02 </a:t>
            </a:r>
            <a:r>
              <a:rPr lang="ar-MA" b="1" dirty="0">
                <a:solidFill>
                  <a:srgbClr val="424D7B"/>
                </a:solidFill>
                <a:latin typeface="Microsoft Uighur" panose="02000000000000000000" pitchFamily="2" charset="-78"/>
                <a:cs typeface="Microsoft Uighur" panose="02000000000000000000" pitchFamily="2" charset="-78"/>
              </a:rPr>
              <a:t>معجم</a:t>
            </a:r>
            <a:endParaRPr lang="fr-MA" dirty="0"/>
          </a:p>
        </p:txBody>
      </p:sp>
      <p:sp>
        <p:nvSpPr>
          <p:cNvPr id="4" name="Forme libre : forme 3">
            <a:extLst>
              <a:ext uri="{FF2B5EF4-FFF2-40B4-BE49-F238E27FC236}">
                <a16:creationId xmlns:a16="http://schemas.microsoft.com/office/drawing/2014/main" xmlns=""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latin typeface="Microsoft Uighur" panose="02000000000000000000" pitchFamily="2" charset="-78"/>
            </a:endParaRPr>
          </a:p>
        </p:txBody>
      </p:sp>
      <p:sp>
        <p:nvSpPr>
          <p:cNvPr id="5" name="Rectangle : coins arrondis 4">
            <a:extLst>
              <a:ext uri="{FF2B5EF4-FFF2-40B4-BE49-F238E27FC236}">
                <a16:creationId xmlns:a16="http://schemas.microsoft.com/office/drawing/2014/main" xmlns=""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pic>
        <p:nvPicPr>
          <p:cNvPr id="2" name="Image 1">
            <a:extLst>
              <a:ext uri="{FF2B5EF4-FFF2-40B4-BE49-F238E27FC236}">
                <a16:creationId xmlns:a16="http://schemas.microsoft.com/office/drawing/2014/main" xmlns="" id="{E5DFCEB7-C262-8E01-8E9E-64D03ED1F3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7349" y="3105000"/>
            <a:ext cx="648000" cy="648000"/>
          </a:xfrm>
          <a:prstGeom prst="rect">
            <a:avLst/>
          </a:prstGeom>
        </p:spPr>
      </p:pic>
    </p:spTree>
    <p:extLst>
      <p:ext uri="{BB962C8B-B14F-4D97-AF65-F5344CB8AC3E}">
        <p14:creationId xmlns:p14="http://schemas.microsoft.com/office/powerpoint/2010/main" val="2091892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30/12/2025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8090610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7343060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3391679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6328119"/>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8405831"/>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24896147"/>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30504538"/>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8021248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6235612"/>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4280703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2859583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30/12/2025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054809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76072136"/>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82349813"/>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57701714"/>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96025689"/>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1916505"/>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21018916"/>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84628647"/>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46347749"/>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01971740"/>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8166821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image" Target="../media/image3.bin"/><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3.bin"/><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3.bin"/><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4.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image" Target="../media/image3.bin"/><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theme" Target="../theme/theme5.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6.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icrosoft Uighur" panose="02000000000000000000" pitchFamily="2" charset="-78"/>
              </a:defRPr>
            </a:lvl1pPr>
          </a:lstStyle>
          <a:p>
            <a:fld id="{B7D3BCD8-9868-4174-A461-8C04FAF3A9DD}" type="datetimeFigureOut">
              <a:rPr lang="fr-FR" smtClean="0"/>
              <a:pPr/>
              <a:t>30/12/2025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icrosoft Uighur" panose="02000000000000000000" pitchFamily="2" charset="-78"/>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icrosoft Uighur" panose="02000000000000000000" pitchFamily="2" charset="-78"/>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118391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59" r:id="rId12"/>
    <p:sldLayoutId id="2147483784" r:id="rId13"/>
    <p:sldLayoutId id="2147483777" r:id="rId14"/>
    <p:sldLayoutId id="21474837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Uighur" panose="02000000000000000000" pitchFamily="2" charset="-7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Uighur" panose="02000000000000000000" pitchFamily="2" charset="-7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Uighur" panose="02000000000000000000" pitchFamily="2" charset="-7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896849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786"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6300091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87" r:id="rId18"/>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99425887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82"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88204108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83"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3164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0.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4.wdp"/><Relationship Id="rId7"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4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png"/><Relationship Id="rId1" Type="http://schemas.openxmlformats.org/officeDocument/2006/relationships/slideLayout" Target="../slideLayouts/slideLayout5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5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19.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6.xml"/><Relationship Id="rId5" Type="http://schemas.openxmlformats.org/officeDocument/2006/relationships/image" Target="../media/image44.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75.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5.xml"/><Relationship Id="rId6" Type="http://schemas.openxmlformats.org/officeDocument/2006/relationships/image" Target="../media/image46.png"/><Relationship Id="rId5" Type="http://schemas.openxmlformats.org/officeDocument/2006/relationships/image" Target="../media/image1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7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7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74.xml"/><Relationship Id="rId6" Type="http://schemas.openxmlformats.org/officeDocument/2006/relationships/image" Target="../media/image48.png"/><Relationship Id="rId5" Type="http://schemas.openxmlformats.org/officeDocument/2006/relationships/image" Target="../media/image19.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Layout" Target="../slideLayouts/slideLayout7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Layout" Target="../slideLayouts/slideLayout74.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Layout" Target="../slideLayouts/slideLayout74.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4.xml"/><Relationship Id="rId6" Type="http://schemas.openxmlformats.org/officeDocument/2006/relationships/image" Target="../media/image51.png"/><Relationship Id="rId5" Type="http://schemas.openxmlformats.org/officeDocument/2006/relationships/image" Target="../media/image19.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Layout" Target="../slideLayouts/slideLayout74.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48.png"/><Relationship Id="rId5" Type="http://schemas.openxmlformats.org/officeDocument/2006/relationships/image" Target="../media/image19.pn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3.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51.png"/><Relationship Id="rId5" Type="http://schemas.openxmlformats.org/officeDocument/2006/relationships/image" Target="../media/image19.png"/><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53.png"/><Relationship Id="rId5" Type="http://schemas.openxmlformats.org/officeDocument/2006/relationships/image" Target="../media/image19.png"/><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48.png"/><Relationship Id="rId5" Type="http://schemas.openxmlformats.org/officeDocument/2006/relationships/image" Target="../media/image19.png"/><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54.png"/><Relationship Id="rId5" Type="http://schemas.openxmlformats.org/officeDocument/2006/relationships/image" Target="../media/image19.png"/><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2.xml"/><Relationship Id="rId5" Type="http://schemas.openxmlformats.org/officeDocument/2006/relationships/image" Target="../media/image19.png"/><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png"/><Relationship Id="rId1" Type="http://schemas.openxmlformats.org/officeDocument/2006/relationships/slideLayout" Target="../slideLayouts/slideLayout9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13" Type="http://schemas.openxmlformats.org/officeDocument/2006/relationships/customXml" Target="../ink/ink4.xml"/><Relationship Id="rId18" Type="http://schemas.openxmlformats.org/officeDocument/2006/relationships/image" Target="../media/image17.png"/><Relationship Id="rId3" Type="http://schemas.openxmlformats.org/officeDocument/2006/relationships/image" Target="../media/image55.png"/><Relationship Id="rId21" Type="http://schemas.openxmlformats.org/officeDocument/2006/relationships/image" Target="../media/image20.png"/><Relationship Id="rId12" Type="http://schemas.openxmlformats.org/officeDocument/2006/relationships/image" Target="../media/image57.png"/><Relationship Id="rId17" Type="http://schemas.openxmlformats.org/officeDocument/2006/relationships/image" Target="../media/image16.png"/><Relationship Id="rId2" Type="http://schemas.openxmlformats.org/officeDocument/2006/relationships/customXml" Target="../ink/ink1.xml"/><Relationship Id="rId16" Type="http://schemas.openxmlformats.org/officeDocument/2006/relationships/image" Target="../media/image680.png"/><Relationship Id="rId20" Type="http://schemas.openxmlformats.org/officeDocument/2006/relationships/image" Target="../media/image19.png"/><Relationship Id="rId1" Type="http://schemas.openxmlformats.org/officeDocument/2006/relationships/slideLayout" Target="../slideLayouts/slideLayout75.xml"/><Relationship Id="rId11" Type="http://schemas.openxmlformats.org/officeDocument/2006/relationships/customXml" Target="../ink/ink3.xml"/><Relationship Id="rId15" Type="http://schemas.openxmlformats.org/officeDocument/2006/relationships/customXml" Target="../ink/ink5.xml"/><Relationship Id="rId10" Type="http://schemas.openxmlformats.org/officeDocument/2006/relationships/image" Target="../media/image56.png"/><Relationship Id="rId19" Type="http://schemas.openxmlformats.org/officeDocument/2006/relationships/image" Target="../media/image18.png"/><Relationship Id="rId9" Type="http://schemas.openxmlformats.org/officeDocument/2006/relationships/customXml" Target="../ink/ink2.xml"/><Relationship Id="rId14" Type="http://schemas.openxmlformats.org/officeDocument/2006/relationships/image" Target="../media/image58.png"/><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C54F7370-C6D0-5869-9994-202AA3849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198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400A01-19A3-C687-60A7-6DE93A3209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575AC0E-8E2C-7DF0-6607-F360EAFE3F92}"/>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اكتبوا الكلمة المناسبة لإتمام الجملة. أمامكم 20 ثانية.</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E8941F41-6CFC-59AF-8E07-7E42ACFD6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E5751D55-F2A0-07DC-8C8A-10C2E3ABDCF0}"/>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12C916AF-19F6-1E23-2DA7-6DF30C0D02BC}"/>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D5EE927E-EEA9-61B6-CA54-C927BFACB18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5959BE68-76DC-D10E-D2EC-EB806864F77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DADE8583-B1EE-C2D0-A14A-FD4E69C53951}"/>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C12DA83A-8468-44DB-2F88-AE18359BA67D}"/>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9836D679-9F25-0421-DBD9-07B53B1CB5B7}"/>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012EAF70-E022-4F62-153D-1298F4660AB0}"/>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0" name="Google Shape;1205;p183">
            <a:extLst>
              <a:ext uri="{FF2B5EF4-FFF2-40B4-BE49-F238E27FC236}">
                <a16:creationId xmlns:a16="http://schemas.microsoft.com/office/drawing/2014/main" xmlns="" id="{D744D0ED-9C01-1AE6-AC39-4F1D023C36E3}"/>
              </a:ext>
            </a:extLst>
          </p:cNvPr>
          <p:cNvSpPr txBox="1"/>
          <p:nvPr/>
        </p:nvSpPr>
        <p:spPr>
          <a:xfrm>
            <a:off x="508438" y="3981965"/>
            <a:ext cx="8168369" cy="830956"/>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يَزْدادُ ........... </a:t>
            </a:r>
            <a:r>
              <a:rPr kumimoji="0" lang="ar-MA" sz="4800" b="1" i="0" u="none" strike="noStrike" kern="0" cap="none" spc="0" normalizeH="0" baseline="0" noProof="0" dirty="0" err="1">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بِٱلطُّيورِ</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 كُلَّما سَمِعْتُها تُغَرِّدُ عَلى ٱلْأَغْصانِ.</a:t>
            </a:r>
          </a:p>
        </p:txBody>
      </p:sp>
      <p:sp>
        <p:nvSpPr>
          <p:cNvPr id="14" name="Google Shape;1205;p183">
            <a:extLst>
              <a:ext uri="{FF2B5EF4-FFF2-40B4-BE49-F238E27FC236}">
                <a16:creationId xmlns:a16="http://schemas.microsoft.com/office/drawing/2014/main" xmlns="" id="{4FADB80C-3F7A-AA5E-6058-1106DBDBF19B}"/>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شَغَفي - اِنْبَهَرَ - فُرْصَةَ - يَنْتابُني - جَلَبَةً - فَرَغْتُ</a:t>
            </a:r>
          </a:p>
        </p:txBody>
      </p:sp>
    </p:spTree>
    <p:extLst>
      <p:ext uri="{BB962C8B-B14F-4D97-AF65-F5344CB8AC3E}">
        <p14:creationId xmlns:p14="http://schemas.microsoft.com/office/powerpoint/2010/main" val="224397343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ABCF4F7-666B-ABB5-B495-2FC5001DC0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7DC1876B-5E5B-1E86-3340-B346CFF93D8B}"/>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صححوا</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14634E7B-AF7B-E277-198F-BAEC908051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C80BB550-0B6F-E817-BF0D-133A2C3B91CA}"/>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724AD068-D82C-CE71-E6E8-1FBF9007BBA9}"/>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7CEBED90-321F-DD9D-7A7C-3B50CB57396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D5759B77-00D8-52D6-665F-CBEF9CFA3D4B}"/>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8D00C1E0-F456-D672-C4F1-20717946CADF}"/>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48E6433C-FBA3-F746-D9F0-52A3488EC66C}"/>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3592DC51-0B5A-401F-98DD-434EC1FD5414}"/>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358613C0-ED39-FB2A-3E3C-13B311DA6A66}"/>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4" name="Google Shape;1205;p183">
            <a:extLst>
              <a:ext uri="{FF2B5EF4-FFF2-40B4-BE49-F238E27FC236}">
                <a16:creationId xmlns:a16="http://schemas.microsoft.com/office/drawing/2014/main" xmlns="" id="{28E6EF72-7A3C-D545-4888-EE7CD219D566}"/>
              </a:ext>
            </a:extLst>
          </p:cNvPr>
          <p:cNvSpPr txBox="1"/>
          <p:nvPr/>
        </p:nvSpPr>
        <p:spPr>
          <a:xfrm>
            <a:off x="514012" y="3992850"/>
            <a:ext cx="8152914" cy="830956"/>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يَزْدادُ </a:t>
            </a:r>
            <a:r>
              <a:rPr kumimoji="0" lang="ar-MA" sz="4800" b="1"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rPr>
              <a:t>شَغَفي</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 </a:t>
            </a:r>
            <a:r>
              <a:rPr kumimoji="0" lang="ar-MA" sz="4800" b="1" i="0" u="none" strike="noStrike" kern="0" cap="none" spc="0" normalizeH="0" baseline="0" noProof="0" dirty="0" err="1">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بِٱلطُّيورِ</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 كُلَّما سَمِعْتُها تُغَرِّدُ عَلى ٱلْأَغْصانِ.</a:t>
            </a:r>
          </a:p>
        </p:txBody>
      </p:sp>
      <p:sp>
        <p:nvSpPr>
          <p:cNvPr id="14" name="Google Shape;1205;p183">
            <a:extLst>
              <a:ext uri="{FF2B5EF4-FFF2-40B4-BE49-F238E27FC236}">
                <a16:creationId xmlns:a16="http://schemas.microsoft.com/office/drawing/2014/main" xmlns="" id="{A2C4E1A5-2188-50AF-904B-473F380132DE}"/>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FF0000"/>
                </a:solidFill>
                <a:latin typeface="Microsoft Uighur" panose="02000000000000000000" pitchFamily="2" charset="-78"/>
                <a:ea typeface="Calibri"/>
                <a:cs typeface="Microsoft Uighur" panose="02000000000000000000" pitchFamily="2" charset="-78"/>
                <a:sym typeface="Calibri"/>
              </a:rPr>
              <a:t>شَغَفي</a:t>
            </a: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 - اِنْبَهَرَ - فُرْصَةَ - يَنْتابُني - جَلَبَةً - فَرَغْتُ</a:t>
            </a:r>
          </a:p>
        </p:txBody>
      </p:sp>
    </p:spTree>
    <p:extLst>
      <p:ext uri="{BB962C8B-B14F-4D97-AF65-F5344CB8AC3E}">
        <p14:creationId xmlns:p14="http://schemas.microsoft.com/office/powerpoint/2010/main" val="199179745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FC8908-ABA1-E947-76BD-8F3F94B9C7D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BEA965D8-6D1A-B585-6A6D-89A2CB65A91C}"/>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اكتبوا الكلمة المناسبة لإتمام الجملة. أمامكم 20 ثانية.</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2E0B547A-C1E7-0333-7A42-5E429FA67B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DB7AB357-3B00-B5FE-3F4D-BF877EAE2954}"/>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A89C5550-405F-E36C-9A89-E80F7317707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9E7C4882-B62C-D4BE-5917-84BB7DB8F1F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1FC8DAA1-3D53-E71D-CD95-64C91E02EAD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BBB2B0DD-4718-09A7-E79A-C058DB73FAD5}"/>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EE683046-5351-7490-153D-3263ED454B9E}"/>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5B1547D0-4B77-CA03-53DB-78CE6AD00974}"/>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765FF553-7C3F-F328-DFB3-CBEC059E7F6F}"/>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0" name="Google Shape;1205;p183">
            <a:extLst>
              <a:ext uri="{FF2B5EF4-FFF2-40B4-BE49-F238E27FC236}">
                <a16:creationId xmlns:a16="http://schemas.microsoft.com/office/drawing/2014/main" xmlns="" id="{95E354B7-4BB3-D68C-1927-7900C713569F}"/>
              </a:ext>
            </a:extLst>
          </p:cNvPr>
          <p:cNvSpPr txBox="1"/>
          <p:nvPr/>
        </p:nvSpPr>
        <p:spPr>
          <a:xfrm>
            <a:off x="508438" y="3981965"/>
            <a:ext cx="8168369" cy="830956"/>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لَمْ أُفَوِّتْ ...... زِيارَةِ مُتْحَفِ ابْنِ بَطّوطَةَ لَمّا كُنْتُ بِطَنْجَةَ.</a:t>
            </a:r>
          </a:p>
        </p:txBody>
      </p:sp>
      <p:sp>
        <p:nvSpPr>
          <p:cNvPr id="4" name="Google Shape;1205;p183">
            <a:extLst>
              <a:ext uri="{FF2B5EF4-FFF2-40B4-BE49-F238E27FC236}">
                <a16:creationId xmlns:a16="http://schemas.microsoft.com/office/drawing/2014/main" xmlns="" id="{0065F1CB-7A7C-589A-1205-B0B2BF5C0392}"/>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شَغَفي - اِنْبَهَرَ - فُرْصَةَ - يَنْتابُني - جَلَبَةً - فَرَغْتُ</a:t>
            </a:r>
          </a:p>
        </p:txBody>
      </p:sp>
    </p:spTree>
    <p:extLst>
      <p:ext uri="{BB962C8B-B14F-4D97-AF65-F5344CB8AC3E}">
        <p14:creationId xmlns:p14="http://schemas.microsoft.com/office/powerpoint/2010/main" val="2472728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A3D2829-08A5-8A05-231A-2AF76024A5C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4B26002-BA8E-9446-B18C-EE70D1500AA4}"/>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صححوا</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A78AE882-C03B-3295-0697-E2F2FF4BB5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447F5BB7-F5DB-00D3-8AC2-FC34FBB05FDF}"/>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30927506-5419-9FFD-E401-B66878B507F0}"/>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A8271C6A-6EA5-B13F-A0E3-94F8F6C29DE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54CDADB2-F54D-7291-5CEC-F49EC17981BA}"/>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D76948E2-FF0C-68BF-FF66-0995F2B159BC}"/>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F6C40170-E9B7-935D-2295-47124720FB31}"/>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BBC9D619-0B5D-51E2-3B35-FEB6851E0300}"/>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31AAA628-307D-C9D7-6837-ED1F4219FFA8}"/>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0" name="Google Shape;1205;p183">
            <a:extLst>
              <a:ext uri="{FF2B5EF4-FFF2-40B4-BE49-F238E27FC236}">
                <a16:creationId xmlns:a16="http://schemas.microsoft.com/office/drawing/2014/main" xmlns="" id="{4E6B993D-7472-3E9B-063C-615CF0A13F08}"/>
              </a:ext>
            </a:extLst>
          </p:cNvPr>
          <p:cNvSpPr txBox="1"/>
          <p:nvPr/>
        </p:nvSpPr>
        <p:spPr>
          <a:xfrm>
            <a:off x="370703" y="3981965"/>
            <a:ext cx="8382097" cy="830956"/>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لَمْ أُفَوِّتْ </a:t>
            </a:r>
            <a:r>
              <a:rPr kumimoji="0" lang="ar-MA" sz="4800" b="1"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rPr>
              <a:t>فُرْصَةَ </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زِيارَةِ مُتْحَفِ ابْنِ بَطّوطَةَ لَمّا كُنْتُ بِطَنْجَةَ.</a:t>
            </a:r>
          </a:p>
        </p:txBody>
      </p:sp>
      <p:sp>
        <p:nvSpPr>
          <p:cNvPr id="14" name="Google Shape;1205;p183">
            <a:extLst>
              <a:ext uri="{FF2B5EF4-FFF2-40B4-BE49-F238E27FC236}">
                <a16:creationId xmlns:a16="http://schemas.microsoft.com/office/drawing/2014/main" xmlns="" id="{873447F6-631E-BDAE-7D6A-9537E48687A7}"/>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شَغَفي - اِنْبَهَرَ - </a:t>
            </a:r>
            <a:r>
              <a:rPr lang="ar-MA" sz="5400" b="1" kern="0" dirty="0">
                <a:solidFill>
                  <a:srgbClr val="FF0000"/>
                </a:solidFill>
                <a:latin typeface="Microsoft Uighur" panose="02000000000000000000" pitchFamily="2" charset="-78"/>
                <a:ea typeface="Calibri"/>
                <a:cs typeface="Microsoft Uighur" panose="02000000000000000000" pitchFamily="2" charset="-78"/>
                <a:sym typeface="Calibri"/>
              </a:rPr>
              <a:t>فُرْصَةَ</a:t>
            </a: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 - يَنْتابُني - جَلَبَةً - فَرَغْتُ</a:t>
            </a:r>
          </a:p>
        </p:txBody>
      </p:sp>
    </p:spTree>
    <p:extLst>
      <p:ext uri="{BB962C8B-B14F-4D97-AF65-F5344CB8AC3E}">
        <p14:creationId xmlns:p14="http://schemas.microsoft.com/office/powerpoint/2010/main" val="245036377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825AF50-75F7-A9F9-CFFA-B91DA689E22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DF40AB1-80C5-5742-96CF-21FBAB8701FD}"/>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اكتبوا الكلمة المناسبة لإتمام الجملة. أمامكم 20 ثانية.</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504DEE63-E0D4-0614-38CA-AC9654A4D5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6617D1D7-59A7-086A-C9FF-78E20B3E5D41}"/>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4BDC96D6-964A-2578-6EE9-B4751D31DC2B}"/>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3E92716F-21A6-EB30-A50F-FF6A90D2C1BA}"/>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7EB46F79-5ED3-388A-83DE-2EDA2743EF4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C78F8F81-5D6B-F3C7-8DF8-BAAAA477F71D}"/>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1AEC0486-ACE3-1108-C47F-939FD8F74C69}"/>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C18A6F00-7D80-19F5-181B-4A64F76869AC}"/>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69BCA55E-42B2-5F0D-EF5D-CA133C19ADA1}"/>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3" name="Google Shape;1205;p183">
            <a:extLst>
              <a:ext uri="{FF2B5EF4-FFF2-40B4-BE49-F238E27FC236}">
                <a16:creationId xmlns:a16="http://schemas.microsoft.com/office/drawing/2014/main" xmlns="" id="{3B9E9D8D-BA06-C231-84C7-81245825F2BC}"/>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شَغَفي - اِنْبَهَرَ - فُرْصَةَ - يَنْتابُني - جَلَبَةً - فَرَغْتُ</a:t>
            </a:r>
          </a:p>
        </p:txBody>
      </p:sp>
      <p:sp>
        <p:nvSpPr>
          <p:cNvPr id="10" name="Google Shape;1205;p183">
            <a:extLst>
              <a:ext uri="{FF2B5EF4-FFF2-40B4-BE49-F238E27FC236}">
                <a16:creationId xmlns:a16="http://schemas.microsoft.com/office/drawing/2014/main" xmlns="" id="{19441F3D-81CF-A24E-A738-F7AD18BAB3CD}"/>
              </a:ext>
            </a:extLst>
          </p:cNvPr>
          <p:cNvSpPr txBox="1"/>
          <p:nvPr/>
        </p:nvSpPr>
        <p:spPr>
          <a:xfrm>
            <a:off x="508438" y="3981965"/>
            <a:ext cx="8168369" cy="830956"/>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تَناوَلْتُ </a:t>
            </a:r>
            <a:r>
              <a:rPr kumimoji="0" lang="ar-MA" sz="4800" b="1" i="0" u="none" strike="noStrike" kern="0" cap="none" spc="0" normalizeH="0" baseline="0" noProof="0" dirty="0" err="1">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وَج</a:t>
            </a:r>
            <a:r>
              <a:rPr lang="ar-MA" sz="4800" b="1" kern="0" dirty="0">
                <a:solidFill>
                  <a:srgbClr val="293863"/>
                </a:solidFill>
                <a:latin typeface="Microsoft Uighur" panose="02000000000000000000" pitchFamily="2" charset="-78"/>
                <a:ea typeface="Calibri"/>
                <a:cs typeface="Microsoft Uighur" panose="02000000000000000000" pitchFamily="2" charset="-78"/>
                <a:sym typeface="Calibri"/>
              </a:rPr>
              <a:t>ْ</a:t>
            </a:r>
            <a:r>
              <a:rPr lang="ar-MA" sz="4800" b="1" kern="0" dirty="0" err="1">
                <a:solidFill>
                  <a:srgbClr val="293863"/>
                </a:solidFill>
                <a:latin typeface="Microsoft Uighur" panose="02000000000000000000" pitchFamily="2" charset="-78"/>
                <a:ea typeface="Calibri"/>
                <a:cs typeface="Microsoft Uighur" panose="02000000000000000000" pitchFamily="2" charset="-78"/>
                <a:sym typeface="Calibri"/>
              </a:rPr>
              <a:t>بَةَ</a:t>
            </a:r>
            <a:r>
              <a:rPr lang="ar-MA" sz="4800" b="1" kern="0" dirty="0">
                <a:solidFill>
                  <a:srgbClr val="293863"/>
                </a:solidFill>
                <a:latin typeface="Microsoft Uighur" panose="02000000000000000000" pitchFamily="2" charset="-78"/>
                <a:ea typeface="Calibri"/>
                <a:cs typeface="Microsoft Uighur" panose="02000000000000000000" pitchFamily="2" charset="-78"/>
                <a:sym typeface="Calibri"/>
              </a:rPr>
              <a:t> </a:t>
            </a:r>
            <a:r>
              <a:rPr lang="ar-MA" sz="4800" b="1" kern="0" dirty="0" err="1">
                <a:solidFill>
                  <a:srgbClr val="293863"/>
                </a:solidFill>
                <a:latin typeface="Microsoft Uighur" panose="02000000000000000000" pitchFamily="2" charset="-78"/>
                <a:ea typeface="Calibri"/>
                <a:cs typeface="Microsoft Uighur" panose="02000000000000000000" pitchFamily="2" charset="-78"/>
                <a:sym typeface="Calibri"/>
              </a:rPr>
              <a:t>ٱلغَذاءِ</a:t>
            </a:r>
            <a:r>
              <a:rPr lang="ar-MA" sz="4800" b="1" kern="0" dirty="0">
                <a:solidFill>
                  <a:srgbClr val="293863"/>
                </a:solidFill>
                <a:latin typeface="Microsoft Uighur" panose="02000000000000000000" pitchFamily="2" charset="-78"/>
                <a:ea typeface="Calibri"/>
                <a:cs typeface="Microsoft Uighur" panose="02000000000000000000" pitchFamily="2" charset="-78"/>
                <a:sym typeface="Calibri"/>
              </a:rPr>
              <a:t> بَعْدَ أَنْ ......</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 مِنَ </a:t>
            </a:r>
            <a:r>
              <a:rPr kumimoji="0" lang="ar-MA" sz="4800" b="1" i="0" u="none" strike="noStrike" kern="0" cap="none" spc="0" normalizeH="0" baseline="0" noProof="0" dirty="0" err="1">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ٱلْعَمَلِ</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a:t>
            </a:r>
          </a:p>
        </p:txBody>
      </p:sp>
    </p:spTree>
    <p:extLst>
      <p:ext uri="{BB962C8B-B14F-4D97-AF65-F5344CB8AC3E}">
        <p14:creationId xmlns:p14="http://schemas.microsoft.com/office/powerpoint/2010/main" val="103878553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609E0F-5937-B9A0-2723-5B11F0B3950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A65897C1-73F2-7453-F06A-540FB218A0D9}"/>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صححوا</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C8DAD8F9-984B-3F2B-1C79-345AD352CE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8CBF7146-5D0A-488C-D618-4EB674F91644}"/>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0FA903E4-4DEB-6BF1-5EBD-D3B0332C3ABC}"/>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B5CFE160-B88B-4CE9-A750-3AA8025D05F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8239FB63-B4ED-D262-B99A-35811A42CDC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7D32BD38-67D5-C21D-2C81-A5137B27D162}"/>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21C332EB-620C-69E2-D636-B41599EDE899}"/>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36AD3101-4EC8-1F2E-5E10-38367EAEF327}"/>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812E15C2-9740-B6F7-6894-9D389C06053D}"/>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3" name="Google Shape;1205;p183">
            <a:extLst>
              <a:ext uri="{FF2B5EF4-FFF2-40B4-BE49-F238E27FC236}">
                <a16:creationId xmlns:a16="http://schemas.microsoft.com/office/drawing/2014/main" xmlns="" id="{FB87F5F8-3127-37C8-FBF5-D0B3C309C6C3}"/>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شَغَفي - اِنْبَهَرَ - فُرْصَةَ - يَنْتابُني - جَلَبَةً - </a:t>
            </a:r>
            <a:r>
              <a:rPr lang="ar-MA" sz="5400" b="1" kern="0" dirty="0">
                <a:solidFill>
                  <a:srgbClr val="FF0000"/>
                </a:solidFill>
                <a:latin typeface="Microsoft Uighur" panose="02000000000000000000" pitchFamily="2" charset="-78"/>
                <a:ea typeface="Calibri"/>
                <a:cs typeface="Microsoft Uighur" panose="02000000000000000000" pitchFamily="2" charset="-78"/>
                <a:sym typeface="Calibri"/>
              </a:rPr>
              <a:t>فَرَغْتُ</a:t>
            </a: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  </a:t>
            </a:r>
          </a:p>
        </p:txBody>
      </p:sp>
      <p:sp>
        <p:nvSpPr>
          <p:cNvPr id="4" name="Google Shape;1205;p183">
            <a:extLst>
              <a:ext uri="{FF2B5EF4-FFF2-40B4-BE49-F238E27FC236}">
                <a16:creationId xmlns:a16="http://schemas.microsoft.com/office/drawing/2014/main" xmlns="" id="{2052CB3C-2F6F-61FD-F4BA-9827A0B017AA}"/>
              </a:ext>
            </a:extLst>
          </p:cNvPr>
          <p:cNvSpPr txBox="1"/>
          <p:nvPr/>
        </p:nvSpPr>
        <p:spPr>
          <a:xfrm>
            <a:off x="508438" y="3981965"/>
            <a:ext cx="8168369" cy="830956"/>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تَناوَلْتُ </a:t>
            </a:r>
            <a:r>
              <a:rPr kumimoji="0" lang="ar-MA" sz="4800" b="1" i="0" u="none" strike="noStrike" kern="0" cap="none" spc="0" normalizeH="0" baseline="0" noProof="0" dirty="0" err="1">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وَج</a:t>
            </a:r>
            <a:r>
              <a:rPr lang="ar-MA" sz="4800" b="1" kern="0" dirty="0">
                <a:solidFill>
                  <a:srgbClr val="293863"/>
                </a:solidFill>
                <a:latin typeface="Microsoft Uighur" panose="02000000000000000000" pitchFamily="2" charset="-78"/>
                <a:ea typeface="Calibri"/>
                <a:cs typeface="Microsoft Uighur" panose="02000000000000000000" pitchFamily="2" charset="-78"/>
                <a:sym typeface="Calibri"/>
              </a:rPr>
              <a:t>ْ</a:t>
            </a:r>
            <a:r>
              <a:rPr lang="ar-MA" sz="4800" b="1" kern="0" dirty="0" err="1">
                <a:solidFill>
                  <a:srgbClr val="293863"/>
                </a:solidFill>
                <a:latin typeface="Microsoft Uighur" panose="02000000000000000000" pitchFamily="2" charset="-78"/>
                <a:ea typeface="Calibri"/>
                <a:cs typeface="Microsoft Uighur" panose="02000000000000000000" pitchFamily="2" charset="-78"/>
                <a:sym typeface="Calibri"/>
              </a:rPr>
              <a:t>بَةَ</a:t>
            </a:r>
            <a:r>
              <a:rPr lang="ar-MA" sz="4800" b="1" kern="0" dirty="0">
                <a:solidFill>
                  <a:srgbClr val="293863"/>
                </a:solidFill>
                <a:latin typeface="Microsoft Uighur" panose="02000000000000000000" pitchFamily="2" charset="-78"/>
                <a:ea typeface="Calibri"/>
                <a:cs typeface="Microsoft Uighur" panose="02000000000000000000" pitchFamily="2" charset="-78"/>
                <a:sym typeface="Calibri"/>
              </a:rPr>
              <a:t> </a:t>
            </a:r>
            <a:r>
              <a:rPr lang="ar-MA" sz="4800" b="1" kern="0" dirty="0" err="1">
                <a:solidFill>
                  <a:srgbClr val="293863"/>
                </a:solidFill>
                <a:latin typeface="Microsoft Uighur" panose="02000000000000000000" pitchFamily="2" charset="-78"/>
                <a:ea typeface="Calibri"/>
                <a:cs typeface="Microsoft Uighur" panose="02000000000000000000" pitchFamily="2" charset="-78"/>
                <a:sym typeface="Calibri"/>
              </a:rPr>
              <a:t>ٱلغَذاءِ</a:t>
            </a:r>
            <a:r>
              <a:rPr lang="ar-MA" sz="4800" b="1" kern="0" dirty="0">
                <a:solidFill>
                  <a:srgbClr val="293863"/>
                </a:solidFill>
                <a:latin typeface="Microsoft Uighur" panose="02000000000000000000" pitchFamily="2" charset="-78"/>
                <a:ea typeface="Calibri"/>
                <a:cs typeface="Microsoft Uighur" panose="02000000000000000000" pitchFamily="2" charset="-78"/>
                <a:sym typeface="Calibri"/>
              </a:rPr>
              <a:t> بَعْدَ أَنْ </a:t>
            </a:r>
            <a:r>
              <a:rPr lang="ar-MA" sz="4800" b="1" kern="0" dirty="0">
                <a:solidFill>
                  <a:srgbClr val="FF0000"/>
                </a:solidFill>
                <a:latin typeface="Microsoft Uighur" panose="02000000000000000000" pitchFamily="2" charset="-78"/>
                <a:ea typeface="Calibri"/>
                <a:cs typeface="Microsoft Uighur" panose="02000000000000000000" pitchFamily="2" charset="-78"/>
                <a:sym typeface="Calibri"/>
              </a:rPr>
              <a:t>فَرَغْتُ</a:t>
            </a:r>
            <a:r>
              <a:rPr kumimoji="0" lang="ar-MA" sz="4800" b="1"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rPr>
              <a:t> </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مِنَ </a:t>
            </a:r>
            <a:r>
              <a:rPr kumimoji="0" lang="ar-MA" sz="4800" b="1" i="0" u="none" strike="noStrike" kern="0" cap="none" spc="0" normalizeH="0" baseline="0" noProof="0" dirty="0" err="1">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ٱلْعَمَلِ</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a:t>
            </a:r>
          </a:p>
        </p:txBody>
      </p:sp>
    </p:spTree>
    <p:extLst>
      <p:ext uri="{BB962C8B-B14F-4D97-AF65-F5344CB8AC3E}">
        <p14:creationId xmlns:p14="http://schemas.microsoft.com/office/powerpoint/2010/main" val="427586391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40ADAD-F39F-A213-1E0F-A3EC5DED07E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D20C7844-176A-E723-8180-2C901D62D025}"/>
              </a:ext>
            </a:extLst>
          </p:cNvPr>
          <p:cNvSpPr>
            <a:spLocks noGrp="1"/>
          </p:cNvSpPr>
          <p:nvPr>
            <p:ph type="title"/>
          </p:nvPr>
        </p:nvSpPr>
        <p:spPr/>
        <p:txBody>
          <a:bodyPr>
            <a:normAutofit/>
          </a:bodyPr>
          <a:lstStyle/>
          <a:p>
            <a:pPr rtl="0"/>
            <a:r>
              <a:rPr lang="ar-MA" sz="2000" b="1" dirty="0">
                <a:solidFill>
                  <a:schemeClr val="bg1">
                    <a:lumMod val="50000"/>
                  </a:schemeClr>
                </a:solidFill>
                <a:latin typeface="Microsoft Uighur" panose="02000000000000000000" pitchFamily="2" charset="-78"/>
                <a:cs typeface="Microsoft Uighur" panose="02000000000000000000" pitchFamily="2" charset="-78"/>
                <a:sym typeface="Arial"/>
              </a:rPr>
              <a:t>من يقرأُ المفردات التالية</a:t>
            </a:r>
            <a:endParaRPr lang="fr-FR" sz="18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2" name="Espace réservé pour une image  19">
            <a:extLst>
              <a:ext uri="{FF2B5EF4-FFF2-40B4-BE49-F238E27FC236}">
                <a16:creationId xmlns:a16="http://schemas.microsoft.com/office/drawing/2014/main" xmlns="" id="{D4379FFB-C7E9-6D6A-8C8D-E93927B16D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87561" y="684213"/>
            <a:ext cx="828000" cy="828000"/>
          </a:xfrm>
          <a:prstGeom prst="rect">
            <a:avLst/>
          </a:prstGeom>
        </p:spPr>
      </p:pic>
      <p:pic>
        <p:nvPicPr>
          <p:cNvPr id="7" name="Image 6">
            <a:extLst>
              <a:ext uri="{FF2B5EF4-FFF2-40B4-BE49-F238E27FC236}">
                <a16:creationId xmlns:a16="http://schemas.microsoft.com/office/drawing/2014/main" xmlns="" id="{2104CACE-3908-AF5A-980F-39A8235B406C}"/>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8" name="Image 7">
            <a:extLst>
              <a:ext uri="{FF2B5EF4-FFF2-40B4-BE49-F238E27FC236}">
                <a16:creationId xmlns:a16="http://schemas.microsoft.com/office/drawing/2014/main" xmlns="" id="{4CDAF249-50D4-C741-B02E-44AE7FC8E141}"/>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9" name="Image 8">
            <a:extLst>
              <a:ext uri="{FF2B5EF4-FFF2-40B4-BE49-F238E27FC236}">
                <a16:creationId xmlns:a16="http://schemas.microsoft.com/office/drawing/2014/main" xmlns="" id="{BE6BE0A1-E4B9-F28D-53AB-5B9EB7C3731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10" name="Image 9">
            <a:extLst>
              <a:ext uri="{FF2B5EF4-FFF2-40B4-BE49-F238E27FC236}">
                <a16:creationId xmlns:a16="http://schemas.microsoft.com/office/drawing/2014/main" xmlns="" id="{64A15FA5-2460-5B2F-10CA-2BF4D3E88AA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11" name="Rectangle 10">
            <a:extLst>
              <a:ext uri="{FF2B5EF4-FFF2-40B4-BE49-F238E27FC236}">
                <a16:creationId xmlns:a16="http://schemas.microsoft.com/office/drawing/2014/main" xmlns="" id="{F73E02E3-F285-F2E4-9F9C-F72E0614A795}"/>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xmlns="" id="{97D8F1CB-B2CB-9C4D-E461-231E51C5AC44}"/>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xmlns="" id="{F73248E2-5EC7-2865-5537-1CD1511CDDA4}"/>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xmlns="" id="{A5D2A4CB-C687-2152-92B3-0BCB885CDFD8}"/>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 name="Google Shape;1205;p183">
            <a:extLst>
              <a:ext uri="{FF2B5EF4-FFF2-40B4-BE49-F238E27FC236}">
                <a16:creationId xmlns:a16="http://schemas.microsoft.com/office/drawing/2014/main" xmlns="" id="{A19608AA-7084-2F8E-5BAE-DA53047D73BD}"/>
              </a:ext>
            </a:extLst>
          </p:cNvPr>
          <p:cNvSpPr txBox="1"/>
          <p:nvPr/>
        </p:nvSpPr>
        <p:spPr>
          <a:xfrm>
            <a:off x="529863" y="296735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 - اِنْبَهَرَ - فُرْصَةٌ - اِنْتابَ - جَلَبَةٌ - فَرَغَ</a:t>
            </a:r>
          </a:p>
        </p:txBody>
      </p:sp>
    </p:spTree>
    <p:extLst>
      <p:ext uri="{BB962C8B-B14F-4D97-AF65-F5344CB8AC3E}">
        <p14:creationId xmlns:p14="http://schemas.microsoft.com/office/powerpoint/2010/main" val="193292199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77283C-AFA1-9C70-1B62-12D92CC0D948}"/>
            </a:ext>
          </a:extLst>
        </p:cNvPr>
        <p:cNvGrpSpPr/>
        <p:nvPr/>
      </p:nvGrpSpPr>
      <p:grpSpPr>
        <a:xfrm>
          <a:off x="0" y="0"/>
          <a:ext cx="0" cy="0"/>
          <a:chOff x="0" y="0"/>
          <a:chExt cx="0" cy="0"/>
        </a:xfrm>
      </p:grpSpPr>
      <p:pic>
        <p:nvPicPr>
          <p:cNvPr id="5" name="Google Shape;87;p130">
            <a:extLst>
              <a:ext uri="{FF2B5EF4-FFF2-40B4-BE49-F238E27FC236}">
                <a16:creationId xmlns:a16="http://schemas.microsoft.com/office/drawing/2014/main" xmlns="" id="{F56429D0-CC76-F835-071D-62EEB9B47CCD}"/>
              </a:ext>
            </a:extLst>
          </p:cNvPr>
          <p:cNvPicPr>
            <a:picLocks noChangeAspect="1"/>
          </p:cNvPicPr>
          <p:nvPr/>
        </p:nvPicPr>
        <p:blipFill rotWithShape="1">
          <a:blip r:embed="rId2">
            <a:alphaModFix/>
          </a:blip>
          <a:srcRect/>
          <a:stretch/>
        </p:blipFill>
        <p:spPr>
          <a:xfrm>
            <a:off x="5692682" y="1714632"/>
            <a:ext cx="396000" cy="396000"/>
          </a:xfrm>
          <a:prstGeom prst="rect">
            <a:avLst/>
          </a:prstGeom>
          <a:noFill/>
          <a:ln>
            <a:noFill/>
          </a:ln>
        </p:spPr>
      </p:pic>
      <p:sp>
        <p:nvSpPr>
          <p:cNvPr id="9" name="Titre 8">
            <a:extLst>
              <a:ext uri="{FF2B5EF4-FFF2-40B4-BE49-F238E27FC236}">
                <a16:creationId xmlns:a16="http://schemas.microsoft.com/office/drawing/2014/main" xmlns="" id="{C1065FF3-DA34-416B-2347-440F94D6F12B}"/>
              </a:ext>
            </a:extLst>
          </p:cNvPr>
          <p:cNvSpPr>
            <a:spLocks noGrp="1"/>
          </p:cNvSpPr>
          <p:nvPr>
            <p:ph type="title"/>
          </p:nvPr>
        </p:nvSpPr>
        <p:spPr>
          <a:xfrm>
            <a:off x="628649" y="1552632"/>
            <a:ext cx="7886700" cy="720000"/>
          </a:xfrm>
        </p:spPr>
        <p:txBody>
          <a:bodyPr/>
          <a:lstStyle/>
          <a:p>
            <a:r>
              <a:rPr lang="ar-MA" dirty="0"/>
              <a:t>استماع وتحدث</a:t>
            </a:r>
          </a:p>
        </p:txBody>
      </p:sp>
      <p:grpSp>
        <p:nvGrpSpPr>
          <p:cNvPr id="16" name="Groupe 15">
            <a:extLst>
              <a:ext uri="{FF2B5EF4-FFF2-40B4-BE49-F238E27FC236}">
                <a16:creationId xmlns:a16="http://schemas.microsoft.com/office/drawing/2014/main" xmlns="" id="{49986783-6E38-79B0-BAF6-9C22C78AFF1A}"/>
              </a:ext>
            </a:extLst>
          </p:cNvPr>
          <p:cNvGrpSpPr/>
          <p:nvPr/>
        </p:nvGrpSpPr>
        <p:grpSpPr>
          <a:xfrm>
            <a:off x="1887677" y="3601289"/>
            <a:ext cx="5368645" cy="1013653"/>
            <a:chOff x="1748749" y="1791236"/>
            <a:chExt cx="5368645" cy="1013653"/>
          </a:xfrm>
        </p:grpSpPr>
        <p:sp>
          <p:nvSpPr>
            <p:cNvPr id="17" name="Forme libre : forme 16">
              <a:extLst>
                <a:ext uri="{FF2B5EF4-FFF2-40B4-BE49-F238E27FC236}">
                  <a16:creationId xmlns:a16="http://schemas.microsoft.com/office/drawing/2014/main" xmlns="" id="{CC101538-767E-52CC-78B9-82D2ED288D6D}"/>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xmlns="" id="{C286FB59-2323-0DD2-43A9-936AB31AE03D}"/>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sp>
        <p:nvSpPr>
          <p:cNvPr id="28" name="Espace réservé du texte 5">
            <a:extLst>
              <a:ext uri="{FF2B5EF4-FFF2-40B4-BE49-F238E27FC236}">
                <a16:creationId xmlns:a16="http://schemas.microsoft.com/office/drawing/2014/main" xmlns="" id="{6BBE8A3B-94BF-6018-616A-0C0DF8F4AB9C}"/>
              </a:ext>
            </a:extLst>
          </p:cNvPr>
          <p:cNvSpPr txBox="1">
            <a:spLocks/>
          </p:cNvSpPr>
          <p:nvPr/>
        </p:nvSpPr>
        <p:spPr>
          <a:xfrm>
            <a:off x="2144576" y="3907623"/>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1600" b="1" dirty="0">
                <a:latin typeface="Microsoft Uighur" panose="02000000000000000000" pitchFamily="2" charset="-78"/>
                <a:cs typeface="Microsoft Uighur" panose="02000000000000000000" pitchFamily="2" charset="-78"/>
              </a:rPr>
              <a:t>مذكرات عصفورة: السرد</a:t>
            </a:r>
          </a:p>
        </p:txBody>
      </p:sp>
      <p:sp>
        <p:nvSpPr>
          <p:cNvPr id="3" name="ZoneTexte 2">
            <a:extLst>
              <a:ext uri="{FF2B5EF4-FFF2-40B4-BE49-F238E27FC236}">
                <a16:creationId xmlns:a16="http://schemas.microsoft.com/office/drawing/2014/main" xmlns="" id="{D3A58144-6853-3EC2-CBC7-3CDDEA80546F}"/>
              </a:ext>
            </a:extLst>
          </p:cNvPr>
          <p:cNvSpPr txBox="1"/>
          <p:nvPr/>
        </p:nvSpPr>
        <p:spPr>
          <a:xfrm>
            <a:off x="4934359" y="3515652"/>
            <a:ext cx="1696298" cy="461665"/>
          </a:xfrm>
          <a:prstGeom prst="rect">
            <a:avLst/>
          </a:prstGeom>
          <a:noFill/>
        </p:spPr>
        <p:txBody>
          <a:bodyPr wrap="square" rtlCol="0" anchor="ctr">
            <a:spAutoFit/>
          </a:bodyPr>
          <a:lstStyle>
            <a:defPPr>
              <a:defRPr lang="en-US"/>
            </a:defPPr>
            <a:lvl1pPr marR="0" lvl="0" indent="0" algn="r" defTabSz="914400" rtl="1" fontAlgn="auto">
              <a:lnSpc>
                <a:spcPct val="100000"/>
              </a:lnSpc>
              <a:spcBef>
                <a:spcPts val="0"/>
              </a:spcBef>
              <a:spcAft>
                <a:spcPts val="0"/>
              </a:spcAft>
              <a:buClrTx/>
              <a:buSzTx/>
              <a:buFontTx/>
              <a:buNone/>
              <a:tabLst/>
              <a:defRPr kumimoji="0" sz="2400" b="1" i="0" u="none" strike="noStrike" cap="none" spc="0" normalizeH="0" baseline="0">
                <a:ln>
                  <a:noFill/>
                </a:ln>
                <a:solidFill>
                  <a:srgbClr val="424D7B"/>
                </a:solidFill>
                <a:effectLst/>
                <a:uLnTx/>
                <a:uFillTx/>
                <a:latin typeface="Microsoft Uighur" panose="02000000000000000000" pitchFamily="2" charset="-78"/>
                <a:cs typeface="Microsoft Uighur" panose="02000000000000000000" pitchFamily="2" charset="-78"/>
              </a:defRPr>
            </a:lvl1pPr>
          </a:lstStyle>
          <a:p>
            <a:r>
              <a:rPr lang="fr-MA" dirty="0"/>
              <a:t> - 02</a:t>
            </a:r>
            <a:r>
              <a:rPr lang="ar-MA" dirty="0"/>
              <a:t>استماع وتحدث</a:t>
            </a:r>
            <a:endParaRPr lang="fr-MA" dirty="0"/>
          </a:p>
        </p:txBody>
      </p:sp>
      <p:pic>
        <p:nvPicPr>
          <p:cNvPr id="4" name="Image 3">
            <a:extLst>
              <a:ext uri="{FF2B5EF4-FFF2-40B4-BE49-F238E27FC236}">
                <a16:creationId xmlns:a16="http://schemas.microsoft.com/office/drawing/2014/main" xmlns="" id="{6D9CE853-CE4D-F744-7D5C-3CFCE8535A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143" r="-13143"/>
          <a:stretch>
            <a:fillRect/>
          </a:stretch>
        </p:blipFill>
        <p:spPr>
          <a:xfrm>
            <a:off x="6719921" y="3653618"/>
            <a:ext cx="536400" cy="540000"/>
          </a:xfrm>
          <a:prstGeom prst="rect">
            <a:avLst/>
          </a:prstGeom>
        </p:spPr>
      </p:pic>
      <p:pic>
        <p:nvPicPr>
          <p:cNvPr id="6" name="Espace réservé pour une image  21">
            <a:extLst>
              <a:ext uri="{FF2B5EF4-FFF2-40B4-BE49-F238E27FC236}">
                <a16:creationId xmlns:a16="http://schemas.microsoft.com/office/drawing/2014/main" xmlns="" id="{F3387C98-F07E-4B9A-EE84-D68815D30B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560" r="-7560"/>
          <a:stretch>
            <a:fillRect/>
          </a:stretch>
        </p:blipFill>
        <p:spPr>
          <a:xfrm>
            <a:off x="1676264" y="3438675"/>
            <a:ext cx="468312" cy="468313"/>
          </a:xfrm>
          <a:prstGeom prst="rect">
            <a:avLst/>
          </a:prstGeom>
        </p:spPr>
      </p:pic>
    </p:spTree>
    <p:extLst>
      <p:ext uri="{BB962C8B-B14F-4D97-AF65-F5344CB8AC3E}">
        <p14:creationId xmlns:p14="http://schemas.microsoft.com/office/powerpoint/2010/main" val="3884788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0" presetClass="entr" presetSubtype="0" fill="hold" nodeType="withEffect">
                                  <p:stCondLst>
                                    <p:cond delay="12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828F3FA-4473-6025-3C6D-DD5E269A0883}"/>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xmlns="" id="{833FDB9C-28D0-3941-8D1F-5A54BA0B63E3}"/>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نبدأ حصة الاستماع والتحدث، ستتدربون على سرد أحداث الحكاية.  </a:t>
            </a:r>
            <a:endParaRPr lang="fr-FR" sz="2400" dirty="0">
              <a:solidFill>
                <a:schemeClr val="bg1">
                  <a:lumMod val="50000"/>
                </a:schemeClr>
              </a:solidFill>
            </a:endParaRPr>
          </a:p>
        </p:txBody>
      </p:sp>
      <p:pic>
        <p:nvPicPr>
          <p:cNvPr id="8" name="Image 7">
            <a:extLst>
              <a:ext uri="{FF2B5EF4-FFF2-40B4-BE49-F238E27FC236}">
                <a16:creationId xmlns:a16="http://schemas.microsoft.com/office/drawing/2014/main" xmlns="" id="{ABE10A88-F7A8-41F8-1291-C46A663A9428}"/>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xmlns="" id="{33208604-64F1-8537-816B-299197C6BE9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0" name="Image 9">
            <a:extLst>
              <a:ext uri="{FF2B5EF4-FFF2-40B4-BE49-F238E27FC236}">
                <a16:creationId xmlns:a16="http://schemas.microsoft.com/office/drawing/2014/main" xmlns="" id="{CE775FA2-056D-22A9-490E-4B706F6B4EE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1" name="Image 10">
            <a:extLst>
              <a:ext uri="{FF2B5EF4-FFF2-40B4-BE49-F238E27FC236}">
                <a16:creationId xmlns:a16="http://schemas.microsoft.com/office/drawing/2014/main" xmlns="" id="{93EA1323-D204-C4B7-3800-541FB9BA19D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2" name="Rectangle 11">
            <a:extLst>
              <a:ext uri="{FF2B5EF4-FFF2-40B4-BE49-F238E27FC236}">
                <a16:creationId xmlns:a16="http://schemas.microsoft.com/office/drawing/2014/main" xmlns="" id="{210BB135-B817-3784-AFB9-D412C2AF290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xmlns="" id="{D4A12458-58D3-320C-3D53-C62379B9036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 name="Rectangle 1">
            <a:extLst>
              <a:ext uri="{FF2B5EF4-FFF2-40B4-BE49-F238E27FC236}">
                <a16:creationId xmlns:a16="http://schemas.microsoft.com/office/drawing/2014/main" xmlns="" id="{BA68F53C-AB35-8A8C-EAD1-0D4E7867643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 name="Rectangle 2">
            <a:extLst>
              <a:ext uri="{FF2B5EF4-FFF2-40B4-BE49-F238E27FC236}">
                <a16:creationId xmlns:a16="http://schemas.microsoft.com/office/drawing/2014/main" xmlns="" id="{01809737-6D44-92C3-8A19-4FF231FFEDD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5" name="Espace réservé pour une image  14" descr="Une image contenant dessin humoristique, clipart, illustration, Dessin animé&#10;&#10;Le contenu généré par l’IA peut être incorrect.">
            <a:extLst>
              <a:ext uri="{FF2B5EF4-FFF2-40B4-BE49-F238E27FC236}">
                <a16:creationId xmlns:a16="http://schemas.microsoft.com/office/drawing/2014/main" xmlns="" id="{E6CAF147-85A9-96A6-3F5A-DAA898D4CA28}"/>
              </a:ext>
            </a:extLst>
          </p:cNvPr>
          <p:cNvPicPr>
            <a:picLocks noGrp="1" noChangeAspect="1"/>
          </p:cNvPicPr>
          <p:nvPr>
            <p:ph type="pic" sz="quarter" idx="12"/>
          </p:nvPr>
        </p:nvPicPr>
        <p:blipFill>
          <a:blip r:embed="rId6" cstate="screen">
            <a:extLst>
              <a:ext uri="{28A0092B-C50C-407E-A947-70E740481C1C}">
                <a14:useLocalDpi xmlns:a14="http://schemas.microsoft.com/office/drawing/2010/main"/>
              </a:ext>
            </a:extLst>
          </a:blip>
          <a:srcRect/>
          <a:stretch>
            <a:fillRect/>
          </a:stretch>
        </p:blipFill>
        <p:spPr/>
      </p:pic>
      <p:sp>
        <p:nvSpPr>
          <p:cNvPr id="16" name="ZoneTexte 15">
            <a:extLst>
              <a:ext uri="{FF2B5EF4-FFF2-40B4-BE49-F238E27FC236}">
                <a16:creationId xmlns:a16="http://schemas.microsoft.com/office/drawing/2014/main" xmlns="" id="{28C5A63C-6D4D-91D9-D392-751CF5796960}"/>
              </a:ext>
            </a:extLst>
          </p:cNvPr>
          <p:cNvSpPr txBox="1"/>
          <p:nvPr/>
        </p:nvSpPr>
        <p:spPr>
          <a:xfrm>
            <a:off x="2649207" y="2875002"/>
            <a:ext cx="4100052" cy="1107996"/>
          </a:xfrm>
          <a:prstGeom prst="rect">
            <a:avLst/>
          </a:prstGeom>
          <a:noFill/>
        </p:spPr>
        <p:txBody>
          <a:bodyPr wrap="square" rtlCol="0">
            <a:spAutoFit/>
          </a:bodyPr>
          <a:lstStyle/>
          <a:p>
            <a:pPr algn="ctr"/>
            <a:r>
              <a:rPr lang="ar-MA" sz="6600" dirty="0">
                <a:solidFill>
                  <a:schemeClr val="accent1">
                    <a:lumMod val="50000"/>
                  </a:schemeClr>
                </a:solidFill>
                <a:latin typeface="Microsoft Uighur" panose="02000000000000000000" pitchFamily="2" charset="-78"/>
                <a:cs typeface="Microsoft Uighur" panose="02000000000000000000" pitchFamily="2" charset="-78"/>
              </a:rPr>
              <a:t>سَرْدُ</a:t>
            </a:r>
            <a:r>
              <a:rPr lang="ar-MA" sz="6600" dirty="0">
                <a:solidFill>
                  <a:schemeClr val="accent1">
                    <a:lumMod val="50000"/>
                  </a:schemeClr>
                </a:solidFill>
              </a:rPr>
              <a:t> </a:t>
            </a:r>
            <a:r>
              <a:rPr lang="ar-MA" sz="6600" dirty="0" err="1">
                <a:solidFill>
                  <a:schemeClr val="accent1">
                    <a:lumMod val="50000"/>
                  </a:schemeClr>
                </a:solidFill>
                <a:latin typeface="Microsoft Uighur" panose="02000000000000000000" pitchFamily="2" charset="-78"/>
                <a:cs typeface="Microsoft Uighur" panose="02000000000000000000" pitchFamily="2" charset="-78"/>
              </a:rPr>
              <a:t>ٱلْحِكايَةِ</a:t>
            </a:r>
            <a:endParaRPr lang="fr-FR" sz="6600" dirty="0">
              <a:solidFill>
                <a:schemeClr val="accent1">
                  <a:lumMod val="50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22296026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F11C02-076D-8F98-8898-F73630DCB016}"/>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5C71B4C8-4E61-2C4D-8068-0196E923A2E2}"/>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لأتحقق من أنكم تتذكرون أفكارا من الحكاية أطرح عليكم سؤالين. من يقرأ؟ </a:t>
            </a:r>
            <a:endParaRPr lang="fr-FR" sz="2400" dirty="0">
              <a:solidFill>
                <a:schemeClr val="bg1">
                  <a:lumMod val="50000"/>
                </a:schemeClr>
              </a:solidFill>
            </a:endParaRPr>
          </a:p>
        </p:txBody>
      </p:sp>
      <p:pic>
        <p:nvPicPr>
          <p:cNvPr id="14" name="Espace réservé pour une image  13">
            <a:extLst>
              <a:ext uri="{FF2B5EF4-FFF2-40B4-BE49-F238E27FC236}">
                <a16:creationId xmlns:a16="http://schemas.microsoft.com/office/drawing/2014/main" xmlns="" id="{27F6C120-51DE-03D8-DF5E-FF6B84A68003}"/>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906493" y="666244"/>
            <a:ext cx="828000" cy="828000"/>
          </a:xfrm>
        </p:spPr>
      </p:pic>
      <p:pic>
        <p:nvPicPr>
          <p:cNvPr id="2" name="Image 1">
            <a:extLst>
              <a:ext uri="{FF2B5EF4-FFF2-40B4-BE49-F238E27FC236}">
                <a16:creationId xmlns:a16="http://schemas.microsoft.com/office/drawing/2014/main" xmlns="" id="{D1446E9F-6678-9F1E-4DDE-6617C61403EC}"/>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88DE4C94-C668-0F9A-3AAF-913CD693CD8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FA768966-541E-F262-3F4E-1B986CB3B13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B5E280E9-5D4F-CD20-8960-4BB6D44F32E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5B831CA7-1318-93E1-3B0C-41FC13B96C2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xmlns="" id="{B54336BF-0E5E-6B27-57A9-7BABE8D9EEF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xmlns="" id="{40318542-C34E-DD0B-801F-6DD24854F4D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xmlns="" id="{5DEFC608-F100-FEA8-67D2-71D0DDC9A46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8" name="ZoneTexte 17">
            <a:extLst>
              <a:ext uri="{FF2B5EF4-FFF2-40B4-BE49-F238E27FC236}">
                <a16:creationId xmlns:a16="http://schemas.microsoft.com/office/drawing/2014/main" xmlns="" id="{80EAFA20-3A1D-666B-823D-BC07BE14CC55}"/>
              </a:ext>
            </a:extLst>
          </p:cNvPr>
          <p:cNvSpPr txBox="1"/>
          <p:nvPr/>
        </p:nvSpPr>
        <p:spPr>
          <a:xfrm>
            <a:off x="1030183" y="3028335"/>
            <a:ext cx="6840000" cy="2039020"/>
          </a:xfrm>
          <a:prstGeom prst="rect">
            <a:avLst/>
          </a:prstGeom>
          <a:noFill/>
        </p:spPr>
        <p:txBody>
          <a:bodyPr wrap="square" rtlCol="0">
            <a:spAutoFit/>
          </a:bodyPr>
          <a:lstStyle/>
          <a:p>
            <a:pPr algn="r" rtl="1">
              <a:lnSpc>
                <a:spcPct val="150000"/>
              </a:lnSpc>
            </a:pPr>
            <a:r>
              <a:rPr lang="ar-MA" sz="4400" b="1" dirty="0">
                <a:solidFill>
                  <a:schemeClr val="accent1">
                    <a:lumMod val="50000"/>
                  </a:schemeClr>
                </a:solidFill>
                <a:latin typeface="Microsoft Uighur" panose="02000000000000000000" pitchFamily="2" charset="-78"/>
                <a:cs typeface="Microsoft Uighur" panose="02000000000000000000" pitchFamily="2" charset="-78"/>
              </a:rPr>
              <a:t>- لِماذا هاجَرَ سِرْبُ </a:t>
            </a:r>
            <a:r>
              <a:rPr lang="ar-MA" sz="4400" b="1" dirty="0" err="1">
                <a:solidFill>
                  <a:schemeClr val="accent1">
                    <a:lumMod val="50000"/>
                  </a:schemeClr>
                </a:solidFill>
                <a:latin typeface="Microsoft Uighur" panose="02000000000000000000" pitchFamily="2" charset="-78"/>
                <a:cs typeface="Microsoft Uighur" panose="02000000000000000000" pitchFamily="2" charset="-78"/>
              </a:rPr>
              <a:t>ٱلطُّيورِ</a:t>
            </a:r>
            <a:r>
              <a:rPr lang="ar-MA" sz="4400" b="1" dirty="0">
                <a:solidFill>
                  <a:schemeClr val="accent1">
                    <a:lumMod val="50000"/>
                  </a:schemeClr>
                </a:solidFill>
                <a:latin typeface="Microsoft Uighur" panose="02000000000000000000" pitchFamily="2" charset="-78"/>
                <a:cs typeface="Microsoft Uighur" panose="02000000000000000000" pitchFamily="2" charset="-78"/>
              </a:rPr>
              <a:t>؟</a:t>
            </a:r>
          </a:p>
          <a:p>
            <a:pPr algn="r" rtl="1">
              <a:lnSpc>
                <a:spcPct val="150000"/>
              </a:lnSpc>
            </a:pPr>
            <a:r>
              <a:rPr lang="ar-MA" sz="4400" b="1" dirty="0">
                <a:solidFill>
                  <a:schemeClr val="accent1">
                    <a:lumMod val="50000"/>
                  </a:schemeClr>
                </a:solidFill>
                <a:latin typeface="Microsoft Uighur" panose="02000000000000000000" pitchFamily="2" charset="-78"/>
                <a:cs typeface="Microsoft Uighur" panose="02000000000000000000" pitchFamily="2" charset="-78"/>
              </a:rPr>
              <a:t>- ما </a:t>
            </a:r>
            <a:r>
              <a:rPr lang="ar-MA" sz="4400" b="1" dirty="0" err="1">
                <a:solidFill>
                  <a:schemeClr val="accent1">
                    <a:lumMod val="50000"/>
                  </a:schemeClr>
                </a:solidFill>
                <a:latin typeface="Microsoft Uighur" panose="02000000000000000000" pitchFamily="2" charset="-78"/>
                <a:cs typeface="Microsoft Uighur" panose="02000000000000000000" pitchFamily="2" charset="-78"/>
              </a:rPr>
              <a:t>ٱلْمُشْكِلَةُ</a:t>
            </a:r>
            <a:r>
              <a:rPr lang="ar-MA" sz="4400" b="1" dirty="0">
                <a:solidFill>
                  <a:schemeClr val="accent1">
                    <a:lumMod val="50000"/>
                  </a:schemeClr>
                </a:solidFill>
                <a:latin typeface="Microsoft Uighur" panose="02000000000000000000" pitchFamily="2" charset="-78"/>
                <a:cs typeface="Microsoft Uighur" panose="02000000000000000000" pitchFamily="2" charset="-78"/>
              </a:rPr>
              <a:t> </a:t>
            </a:r>
            <a:r>
              <a:rPr lang="ar-MA" sz="4400" b="1" dirty="0" err="1">
                <a:solidFill>
                  <a:schemeClr val="accent1">
                    <a:lumMod val="50000"/>
                  </a:schemeClr>
                </a:solidFill>
                <a:latin typeface="Microsoft Uighur" panose="02000000000000000000" pitchFamily="2" charset="-78"/>
                <a:cs typeface="Microsoft Uighur" panose="02000000000000000000" pitchFamily="2" charset="-78"/>
              </a:rPr>
              <a:t>ٱلَّتي</a:t>
            </a:r>
            <a:r>
              <a:rPr lang="ar-MA" sz="4400" b="1" dirty="0">
                <a:solidFill>
                  <a:schemeClr val="accent1">
                    <a:lumMod val="50000"/>
                  </a:schemeClr>
                </a:solidFill>
                <a:latin typeface="Microsoft Uighur" panose="02000000000000000000" pitchFamily="2" charset="-78"/>
                <a:cs typeface="Microsoft Uighur" panose="02000000000000000000" pitchFamily="2" charset="-78"/>
              </a:rPr>
              <a:t> تَعَرَّضَتْ لَها بَطَلَةُ </a:t>
            </a:r>
            <a:r>
              <a:rPr lang="ar-MA" sz="4400" b="1" dirty="0" err="1">
                <a:solidFill>
                  <a:schemeClr val="accent1">
                    <a:lumMod val="50000"/>
                  </a:schemeClr>
                </a:solidFill>
                <a:latin typeface="Microsoft Uighur" panose="02000000000000000000" pitchFamily="2" charset="-78"/>
                <a:cs typeface="Microsoft Uighur" panose="02000000000000000000" pitchFamily="2" charset="-78"/>
              </a:rPr>
              <a:t>ٱلْحِكايَةِ</a:t>
            </a:r>
            <a:r>
              <a:rPr lang="ar-MA" sz="4400" b="1" dirty="0">
                <a:solidFill>
                  <a:schemeClr val="accent1">
                    <a:lumMod val="50000"/>
                  </a:schemeClr>
                </a:solidFill>
                <a:latin typeface="Microsoft Uighur" panose="02000000000000000000" pitchFamily="2" charset="-78"/>
                <a:cs typeface="Microsoft Uighur" panose="02000000000000000000" pitchFamily="2" charset="-78"/>
              </a:rPr>
              <a:t>؟</a:t>
            </a:r>
          </a:p>
        </p:txBody>
      </p:sp>
    </p:spTree>
    <p:extLst>
      <p:ext uri="{BB962C8B-B14F-4D97-AF65-F5344CB8AC3E}">
        <p14:creationId xmlns:p14="http://schemas.microsoft.com/office/powerpoint/2010/main" val="146863974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63A463-A9C5-0D46-9F6C-943DA9EA088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0C58CC01-8650-004D-A7F0-622BFED12DA1}"/>
              </a:ext>
            </a:extLst>
          </p:cNvPr>
          <p:cNvSpPr>
            <a:spLocks noGrp="1"/>
          </p:cNvSpPr>
          <p:nvPr>
            <p:ph type="title"/>
          </p:nvPr>
        </p:nvSpPr>
        <p:spPr/>
        <p:txBody>
          <a:bodyPr>
            <a:noAutofit/>
          </a:bodyPr>
          <a:lstStyle/>
          <a:p>
            <a:r>
              <a:rPr lang="ar-MA" sz="2400" b="1" dirty="0">
                <a:solidFill>
                  <a:schemeClr val="bg1">
                    <a:lumMod val="50000"/>
                  </a:schemeClr>
                </a:solidFill>
                <a:cs typeface="Microsoft Uighur" panose="02000000000000000000" pitchFamily="2" charset="-78"/>
              </a:rPr>
              <a:t>نصحح الواجب المنزلي </a:t>
            </a:r>
            <a:r>
              <a:rPr lang="ar-MA" sz="2400" b="1" dirty="0">
                <a:solidFill>
                  <a:schemeClr val="bg1">
                    <a:lumMod val="50000"/>
                  </a:schemeClr>
                </a:solidFill>
                <a:latin typeface="Microsoft Uighur" panose="02000000000000000000" pitchFamily="2" charset="-78"/>
                <a:cs typeface="Microsoft Uighur" panose="02000000000000000000" pitchFamily="2" charset="-78"/>
              </a:rPr>
              <a:t>سأتنقل لأرى إنجازاتكم. من يقرأ جمله؟ سنختار أفضل الجمل. </a:t>
            </a:r>
            <a:endParaRPr lang="fr-FR" sz="2400" i="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6"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87510F8D-608B-0FE4-9B72-F15169E2BD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5" name="Image 4">
            <a:extLst>
              <a:ext uri="{FF2B5EF4-FFF2-40B4-BE49-F238E27FC236}">
                <a16:creationId xmlns:a16="http://schemas.microsoft.com/office/drawing/2014/main" xmlns="" id="{3189381B-83B4-287C-763F-450449577F42}"/>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6" name="Image 5">
            <a:extLst>
              <a:ext uri="{FF2B5EF4-FFF2-40B4-BE49-F238E27FC236}">
                <a16:creationId xmlns:a16="http://schemas.microsoft.com/office/drawing/2014/main" xmlns="" id="{A78E2C55-EBC0-2369-8ABD-D218B967DB3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7" name="Image 6">
            <a:extLst>
              <a:ext uri="{FF2B5EF4-FFF2-40B4-BE49-F238E27FC236}">
                <a16:creationId xmlns:a16="http://schemas.microsoft.com/office/drawing/2014/main" xmlns="" id="{2C4D8D0C-5E9C-0E9D-DE27-39C395478DD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8" name="Image 7">
            <a:extLst>
              <a:ext uri="{FF2B5EF4-FFF2-40B4-BE49-F238E27FC236}">
                <a16:creationId xmlns:a16="http://schemas.microsoft.com/office/drawing/2014/main" xmlns="" id="{920F7D19-430C-A364-D0FF-0E676A396D3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9" name="Rectangle 8">
            <a:extLst>
              <a:ext uri="{FF2B5EF4-FFF2-40B4-BE49-F238E27FC236}">
                <a16:creationId xmlns:a16="http://schemas.microsoft.com/office/drawing/2014/main" xmlns="" id="{D434C1C1-8A5F-20CB-C4A6-4EF018F0954C}"/>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09605A7D-C85D-ECF7-5D7F-CEF12FFFBD61}"/>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E8F41675-8FA6-CDEF-9FDE-3028DCD21EDF}"/>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xmlns="" id="{03F4E126-2F80-203D-C84C-D3614855EAB0}"/>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0" name="Google Shape;1508;p66">
            <a:extLst>
              <a:ext uri="{FF2B5EF4-FFF2-40B4-BE49-F238E27FC236}">
                <a16:creationId xmlns:a16="http://schemas.microsoft.com/office/drawing/2014/main" xmlns="" id="{BB395607-994C-8F50-69AA-9D5465EECB95}"/>
              </a:ext>
            </a:extLst>
          </p:cNvPr>
          <p:cNvSpPr txBox="1"/>
          <p:nvPr/>
        </p:nvSpPr>
        <p:spPr>
          <a:xfrm>
            <a:off x="1104856" y="2336413"/>
            <a:ext cx="6934289" cy="2616060"/>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A5A5A5"/>
              </a:buClr>
              <a:buSzPts val="1800"/>
              <a:buFont typeface="Dosis"/>
              <a:buNone/>
              <a:tabLst/>
              <a:defRPr/>
            </a:pPr>
            <a:r>
              <a:rPr lang="ar-MA" sz="4400" b="1" kern="0" dirty="0">
                <a:solidFill>
                  <a:srgbClr val="424D7B"/>
                </a:solidFill>
                <a:latin typeface="Microsoft Uighur" panose="02000000000000000000" pitchFamily="2" charset="-78"/>
                <a:ea typeface="Calibri"/>
                <a:cs typeface="Microsoft Uighur" panose="02000000000000000000" pitchFamily="2" charset="-78"/>
                <a:sym typeface="Calibri"/>
              </a:rPr>
              <a:t>أُرَكِّبُ ٱلْكَلِماتِ ٱلتّالِيَةَ في جُمَلٍ:</a:t>
            </a:r>
          </a:p>
          <a:p>
            <a:pPr lvl="0" algn="ctr" defTabSz="914400" rtl="1">
              <a:buClr>
                <a:srgbClr val="A5A5A5"/>
              </a:buClr>
              <a:buSzPts val="1800"/>
              <a:defRPr/>
            </a:pPr>
            <a:endParaRPr kumimoji="0" lang="a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endParaRPr>
          </a:p>
          <a:p>
            <a:pPr lvl="0" algn="ctr" rtl="1">
              <a:defRPr/>
            </a:pPr>
            <a:r>
              <a:rPr lang="ar-MA" sz="4400" b="1" dirty="0">
                <a:solidFill>
                  <a:srgbClr val="C00000"/>
                </a:solidFill>
                <a:latin typeface="Microsoft Uighur" panose="02000000000000000000" pitchFamily="2" charset="-78"/>
                <a:cs typeface="Microsoft Uighur" panose="02000000000000000000" pitchFamily="2" charset="-78"/>
              </a:rPr>
              <a:t>أَفْلَحَ – فَرَغَ – دِرايَةٌ – رَبَّتَ </a:t>
            </a:r>
            <a:endParaRPr lang="fr-MA" sz="4400" b="1" dirty="0">
              <a:solidFill>
                <a:srgbClr val="C00000"/>
              </a:solidFill>
              <a:latin typeface="Microsoft Uighur" panose="02000000000000000000" pitchFamily="2" charset="-78"/>
              <a:cs typeface="Microsoft Uighur" panose="02000000000000000000" pitchFamily="2" charset="-78"/>
            </a:endParaRPr>
          </a:p>
          <a:p>
            <a:pPr marL="0" marR="0" lvl="0" indent="0" algn="ctr" defTabSz="914400" rtl="1" eaLnBrk="1" fontAlgn="auto" latinLnBrk="0" hangingPunct="1">
              <a:lnSpc>
                <a:spcPct val="100000"/>
              </a:lnSpc>
              <a:spcBef>
                <a:spcPts val="0"/>
              </a:spcBef>
              <a:spcAft>
                <a:spcPts val="0"/>
              </a:spcAft>
              <a:buClr>
                <a:srgbClr val="A5A5A5"/>
              </a:buClr>
              <a:buSzPts val="1800"/>
              <a:buFont typeface="Dosis"/>
              <a:buNone/>
              <a:tabLst/>
              <a:defRPr/>
            </a:pPr>
            <a:endParaRPr lang="ar-MA" sz="4400" b="1" kern="0" dirty="0">
              <a:solidFill>
                <a:srgbClr val="0070C0"/>
              </a:solidFill>
              <a:latin typeface="Microsoft Uighur" panose="02000000000000000000" pitchFamily="2" charset="-78"/>
              <a:ea typeface="Calibri"/>
              <a:cs typeface="Microsoft Uighur" panose="02000000000000000000" pitchFamily="2" charset="-78"/>
              <a:sym typeface="Calibri"/>
            </a:endParaRPr>
          </a:p>
        </p:txBody>
      </p:sp>
      <p:pic>
        <p:nvPicPr>
          <p:cNvPr id="13" name="Espace réservé pour une image  3">
            <a:extLst>
              <a:ext uri="{FF2B5EF4-FFF2-40B4-BE49-F238E27FC236}">
                <a16:creationId xmlns:a16="http://schemas.microsoft.com/office/drawing/2014/main" xmlns="" id="{3582785C-0117-188A-5542-00FC13AE0F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6995559" y="2203194"/>
            <a:ext cx="828000" cy="827999"/>
          </a:xfrm>
          <a:prstGeom prst="rect">
            <a:avLst/>
          </a:prstGeom>
        </p:spPr>
      </p:pic>
    </p:spTree>
    <p:extLst>
      <p:ext uri="{BB962C8B-B14F-4D97-AF65-F5344CB8AC3E}">
        <p14:creationId xmlns:p14="http://schemas.microsoft.com/office/powerpoint/2010/main" val="196147495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828F3FA-4473-6025-3C6D-DD5E269A088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D9B42BC-8201-4A4A-B81E-3194CA7A222F}"/>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سنعيد الاستماع للحكاية. حاولوا تذكر أحداث البداية والوسط والنهاية.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xmlns="" id="{FA4F36B7-6DB8-A9EF-CF88-FB956DD198F7}"/>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6D5F9661-4ECE-B8F6-FC95-24F20F3E23D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239CEC2B-5F29-65A0-CAB9-2AFEEFC08BB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A8BD8B01-2881-11E6-2D6B-35A6F3FE57A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90CD970C-C43C-AFFF-1AAC-7200E8D14A1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A538712E-967B-436A-A8F3-5E6534A554C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6118F55C-EB82-E0AF-EAB3-DF4DB50B021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2E135FAE-7917-48D9-5E27-B733BC9D8EA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4" name="Espace réservé pour une image  13">
            <a:extLst>
              <a:ext uri="{FF2B5EF4-FFF2-40B4-BE49-F238E27FC236}">
                <a16:creationId xmlns:a16="http://schemas.microsoft.com/office/drawing/2014/main" xmlns="" id="{2E08EA93-2B2F-7BA3-E7B6-0AEB9595B6E2}"/>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sp>
        <p:nvSpPr>
          <p:cNvPr id="15" name="ZoneTexte 14">
            <a:extLst>
              <a:ext uri="{FF2B5EF4-FFF2-40B4-BE49-F238E27FC236}">
                <a16:creationId xmlns:a16="http://schemas.microsoft.com/office/drawing/2014/main" xmlns="" id="{31797D9C-AA7D-53E1-07F1-DF174C49102B}"/>
              </a:ext>
            </a:extLst>
          </p:cNvPr>
          <p:cNvSpPr txBox="1"/>
          <p:nvPr/>
        </p:nvSpPr>
        <p:spPr>
          <a:xfrm>
            <a:off x="2385629" y="2919369"/>
            <a:ext cx="4325564" cy="1446550"/>
          </a:xfrm>
          <a:prstGeom prst="rect">
            <a:avLst/>
          </a:prstGeom>
          <a:noFill/>
        </p:spPr>
        <p:txBody>
          <a:bodyPr wrap="square" rtlCol="0">
            <a:spAutoFit/>
          </a:bodyPr>
          <a:lstStyle/>
          <a:p>
            <a:pPr algn="ctr"/>
            <a:r>
              <a:rPr lang="ar-MA" sz="4400" b="1" dirty="0">
                <a:solidFill>
                  <a:schemeClr val="accent1">
                    <a:lumMod val="50000"/>
                  </a:schemeClr>
                </a:solidFill>
                <a:latin typeface="Microsoft Uighur" panose="02000000000000000000" pitchFamily="2" charset="-78"/>
                <a:cs typeface="Microsoft Uighur" panose="02000000000000000000" pitchFamily="2" charset="-78"/>
              </a:rPr>
              <a:t>أَتَذَكَّرُ أَحْداثَ </a:t>
            </a:r>
            <a:r>
              <a:rPr lang="ar-MA" sz="4400" b="1" dirty="0" err="1">
                <a:solidFill>
                  <a:schemeClr val="accent1">
                    <a:lumMod val="50000"/>
                  </a:schemeClr>
                </a:solidFill>
                <a:latin typeface="Microsoft Uighur" panose="02000000000000000000" pitchFamily="2" charset="-78"/>
                <a:cs typeface="Microsoft Uighur" panose="02000000000000000000" pitchFamily="2" charset="-78"/>
              </a:rPr>
              <a:t>ٱلْحِكايَةِ</a:t>
            </a:r>
            <a:r>
              <a:rPr lang="ar-MA" sz="4400" b="1" dirty="0">
                <a:solidFill>
                  <a:schemeClr val="accent1">
                    <a:lumMod val="50000"/>
                  </a:schemeClr>
                </a:solidFill>
                <a:latin typeface="Microsoft Uighur" panose="02000000000000000000" pitchFamily="2" charset="-78"/>
                <a:cs typeface="Microsoft Uighur" panose="02000000000000000000" pitchFamily="2" charset="-78"/>
              </a:rPr>
              <a:t>: </a:t>
            </a:r>
          </a:p>
          <a:p>
            <a:pPr algn="ctr"/>
            <a:r>
              <a:rPr lang="ar-MA" sz="4400" b="1" dirty="0">
                <a:solidFill>
                  <a:schemeClr val="accent1">
                    <a:lumMod val="50000"/>
                  </a:schemeClr>
                </a:solidFill>
                <a:latin typeface="Microsoft Uighur" panose="02000000000000000000" pitchFamily="2" charset="-78"/>
                <a:cs typeface="Microsoft Uighur" panose="02000000000000000000" pitchFamily="2" charset="-78"/>
              </a:rPr>
              <a:t>بِدايَةٌ – وَسَطٌ – نِهايَةٌ  </a:t>
            </a:r>
            <a:endParaRPr lang="fr-FR" sz="4400" b="1" dirty="0">
              <a:solidFill>
                <a:schemeClr val="accent1">
                  <a:lumMod val="50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61170122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A0C5237-DF1A-57FB-6C91-FEEDD28A26A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E23E94D-270E-7373-98C2-B1E205E777ED}"/>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عرض فيديو الحكاية. </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xmlns="" id="{AF78F976-4C63-C688-4256-6587FA93A449}"/>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0BDA9717-8540-1F99-2862-3E9E116FE23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A1CA1D61-AE72-2E1C-ED16-62B1FF2D189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C9ED1B92-813F-99B9-38B6-A83CE8599F2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28049D9B-B384-F249-76D2-6C2AB78D6E4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3C3A9082-2C19-67DC-4148-8C8E6F9C767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4610AE41-4B51-40DF-5110-3E8EDE2A100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9D53B75A-3B67-763E-3D60-6FBD55430BF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26" name="Espace réservé pour une image  25" descr="Une image contenant capture d’écran, Graphique, Bleu électrique, conception&#10;&#10;Le contenu généré par l’IA peut être incorrect.">
            <a:extLst>
              <a:ext uri="{FF2B5EF4-FFF2-40B4-BE49-F238E27FC236}">
                <a16:creationId xmlns:a16="http://schemas.microsoft.com/office/drawing/2014/main" xmlns="" id="{F11380B3-519A-3A1A-4A12-CF337775B681}"/>
              </a:ext>
            </a:extLst>
          </p:cNvPr>
          <p:cNvPicPr>
            <a:picLocks noGrp="1" noChangeAspect="1"/>
          </p:cNvPicPr>
          <p:nvPr>
            <p:ph type="pic" sz="quarter" idx="12"/>
          </p:nvPr>
        </p:nvPicPr>
        <p:blipFill>
          <a:blip r:embed="rId8" cstate="screen">
            <a:extLst>
              <a:ext uri="{28A0092B-C50C-407E-A947-70E740481C1C}">
                <a14:useLocalDpi xmlns:a14="http://schemas.microsoft.com/office/drawing/2010/main"/>
              </a:ext>
            </a:extLst>
          </a:blip>
          <a:srcRect/>
          <a:stretch>
            <a:fillRect/>
          </a:stretch>
        </p:blipFill>
        <p:spPr/>
      </p:pic>
      <p:pic>
        <p:nvPicPr>
          <p:cNvPr id="6" name="FINALE -  مُذَكِّرَاتُ عُصْفُورَة V1 DONE-720p-251219 (3)">
            <a:hlinkClick r:id="" action="ppaction://media"/>
            <a:extLst>
              <a:ext uri="{FF2B5EF4-FFF2-40B4-BE49-F238E27FC236}">
                <a16:creationId xmlns:a16="http://schemas.microsoft.com/office/drawing/2014/main" xmlns="" id="{7842652E-7AAF-94E4-0C2E-0FABF4DEC85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72458" y="1368000"/>
            <a:ext cx="7805271" cy="4390465"/>
          </a:xfrm>
          <a:prstGeom prst="rect">
            <a:avLst/>
          </a:prstGeom>
        </p:spPr>
      </p:pic>
    </p:spTree>
    <p:extLst>
      <p:ext uri="{BB962C8B-B14F-4D97-AF65-F5344CB8AC3E}">
        <p14:creationId xmlns:p14="http://schemas.microsoft.com/office/powerpoint/2010/main" val="24688023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7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B42074-1B9C-8024-2528-99C27239ED1D}"/>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36DC1D3A-B2FB-3F4A-9023-2CFEE147F512}"/>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يذكرنا  ببداية الحكاية؟ </a:t>
            </a:r>
            <a:endParaRPr lang="fr-FR" sz="2400" dirty="0">
              <a:solidFill>
                <a:schemeClr val="bg1">
                  <a:lumMod val="50000"/>
                </a:schemeClr>
              </a:solidFill>
            </a:endParaRPr>
          </a:p>
        </p:txBody>
      </p:sp>
      <p:pic>
        <p:nvPicPr>
          <p:cNvPr id="17" name="Espace réservé pour une image  16">
            <a:extLst>
              <a:ext uri="{FF2B5EF4-FFF2-40B4-BE49-F238E27FC236}">
                <a16:creationId xmlns:a16="http://schemas.microsoft.com/office/drawing/2014/main" xmlns="" id="{E1F0706B-BB57-BBB3-0632-78AD3D8FC87D}"/>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924249" y="684000"/>
            <a:ext cx="828000" cy="828000"/>
          </a:xfrm>
        </p:spPr>
      </p:pic>
      <p:pic>
        <p:nvPicPr>
          <p:cNvPr id="3" name="Image 2">
            <a:extLst>
              <a:ext uri="{FF2B5EF4-FFF2-40B4-BE49-F238E27FC236}">
                <a16:creationId xmlns:a16="http://schemas.microsoft.com/office/drawing/2014/main" xmlns="" id="{7F42BCC7-F6D6-BD98-06B0-A921DD547FD7}"/>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F362180E-1542-E175-830D-E87374432C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9A505941-0C53-2B98-9C6C-588ABCEE622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F45EBE1E-F1EE-1DD5-A341-E821579D5F8A}"/>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92E5B5EC-CD26-F7F9-E1B6-697395BAA9A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93B9E08C-3B79-7B58-A43B-D4F1D39C57F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xmlns="" id="{4CF20ACC-3E8E-1169-662D-A7E865FF76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xmlns="" id="{6CFDDBD3-816D-0F8F-29B2-80973F2BCB0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 name="Google Shape;1519;p67">
            <a:extLst>
              <a:ext uri="{FF2B5EF4-FFF2-40B4-BE49-F238E27FC236}">
                <a16:creationId xmlns:a16="http://schemas.microsoft.com/office/drawing/2014/main" xmlns="" id="{FB5C8C8C-3750-1666-FB17-75E08A20F967}"/>
              </a:ext>
            </a:extLst>
          </p:cNvPr>
          <p:cNvSpPr/>
          <p:nvPr/>
        </p:nvSpPr>
        <p:spPr>
          <a:xfrm>
            <a:off x="2870775" y="1546914"/>
            <a:ext cx="3457463" cy="600600"/>
          </a:xfrm>
          <a:prstGeom prst="roundRect">
            <a:avLst>
              <a:gd name="adj" fmla="val 50000"/>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defTabSz="914400" rtl="1">
              <a:lnSpc>
                <a:spcPct val="107000"/>
              </a:lnSpc>
              <a:spcAft>
                <a:spcPts val="800"/>
              </a:spcAft>
              <a:buClr>
                <a:srgbClr val="000000"/>
              </a:buClr>
              <a:buFont typeface="Arial"/>
              <a:buNone/>
              <a:defRPr/>
            </a:pPr>
            <a:r>
              <a:rPr lang="ar-MA" sz="4800" b="1" kern="100" dirty="0">
                <a:solidFill>
                  <a:srgbClr val="424D7B"/>
                </a:solidFill>
                <a:latin typeface="Microsoft Uighur" panose="02000000000000000000" pitchFamily="2" charset="-78"/>
                <a:ea typeface="Aptos" panose="020B0004020202020204" pitchFamily="34" charset="0"/>
                <a:cs typeface="Microsoft Uighur" panose="02000000000000000000" pitchFamily="2" charset="-78"/>
                <a:sym typeface="Arial"/>
              </a:rPr>
              <a:t>مذكِّراتُ عُصْفورَةٍ</a:t>
            </a:r>
            <a:endParaRPr lang="ar-SA" sz="4800" b="1" kern="100" dirty="0">
              <a:solidFill>
                <a:srgbClr val="424D7B"/>
              </a:solidFill>
              <a:latin typeface="Microsoft Uighur" panose="02000000000000000000" pitchFamily="2" charset="-78"/>
              <a:ea typeface="Aptos" panose="020B0004020202020204" pitchFamily="34" charset="0"/>
              <a:cs typeface="Microsoft Uighur" panose="02000000000000000000" pitchFamily="2" charset="-78"/>
              <a:sym typeface="Arial"/>
            </a:endParaRPr>
          </a:p>
        </p:txBody>
      </p:sp>
      <p:pic>
        <p:nvPicPr>
          <p:cNvPr id="12" name="Image 11" descr="Une image contenant nuage, plein air, ciel, oiseau&#10;&#10;Le contenu généré par l’IA peut être incorrect.">
            <a:extLst>
              <a:ext uri="{FF2B5EF4-FFF2-40B4-BE49-F238E27FC236}">
                <a16:creationId xmlns:a16="http://schemas.microsoft.com/office/drawing/2014/main" xmlns="" id="{E5D4C8DD-8301-21CB-5EAA-2C2586E730AC}"/>
              </a:ext>
            </a:extLst>
          </p:cNvPr>
          <p:cNvPicPr>
            <a:picLocks noChangeAspect="1"/>
          </p:cNvPicPr>
          <p:nvPr/>
        </p:nvPicPr>
        <p:blipFill>
          <a:blip r:embed="rId7"/>
          <a:stretch>
            <a:fillRect/>
          </a:stretch>
        </p:blipFill>
        <p:spPr>
          <a:xfrm>
            <a:off x="1180094" y="2326428"/>
            <a:ext cx="7135906" cy="4011582"/>
          </a:xfrm>
          <a:prstGeom prst="rect">
            <a:avLst/>
          </a:prstGeom>
        </p:spPr>
      </p:pic>
    </p:spTree>
    <p:extLst>
      <p:ext uri="{BB962C8B-B14F-4D97-AF65-F5344CB8AC3E}">
        <p14:creationId xmlns:p14="http://schemas.microsoft.com/office/powerpoint/2010/main" val="3170842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78A1F2-A179-8BDC-ED42-0A9A3204A7F2}"/>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A43009D9-4D34-8B44-A933-762752163733}"/>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يذكرنا بالحدث المفاجئ الذي تعرضت له بطلة الحكاية؟ </a:t>
            </a:r>
            <a:endParaRPr lang="fr-FR" sz="2400" dirty="0">
              <a:solidFill>
                <a:schemeClr val="bg1">
                  <a:lumMod val="50000"/>
                </a:schemeClr>
              </a:solidFill>
            </a:endParaRPr>
          </a:p>
        </p:txBody>
      </p:sp>
      <p:pic>
        <p:nvPicPr>
          <p:cNvPr id="22" name="Espace réservé pour une image  21">
            <a:extLst>
              <a:ext uri="{FF2B5EF4-FFF2-40B4-BE49-F238E27FC236}">
                <a16:creationId xmlns:a16="http://schemas.microsoft.com/office/drawing/2014/main" xmlns="" id="{4573FE89-B007-DD01-9B34-BBE136229E58}"/>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915371" y="666244"/>
            <a:ext cx="828000" cy="828000"/>
          </a:xfrm>
        </p:spPr>
      </p:pic>
      <p:pic>
        <p:nvPicPr>
          <p:cNvPr id="3" name="Image 2">
            <a:extLst>
              <a:ext uri="{FF2B5EF4-FFF2-40B4-BE49-F238E27FC236}">
                <a16:creationId xmlns:a16="http://schemas.microsoft.com/office/drawing/2014/main" xmlns="" id="{7DBA9E50-91F2-B758-5BD6-E43A8F7E9310}"/>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51A14DB9-4F18-8A81-02DB-CAD0236E39D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B05E9421-03B2-A39A-C5ED-135EFE58B7A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B8CDD9CA-B571-7591-0617-1CAC28945BE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55276BAC-A858-3DA3-3AA1-D6026A8CC4E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03CAC9F8-B8EC-2864-90C2-76D9106707E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DCB606AD-4BD5-360B-A6CC-CDFDFAB2561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0F89009D-1940-5461-3CB7-3FB3B77C01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2" name="Image 11" descr="Une image contenant ciel, plein air, oiseau, bâtiment&#10;&#10;Le contenu généré par l’IA peut être incorrect.">
            <a:extLst>
              <a:ext uri="{FF2B5EF4-FFF2-40B4-BE49-F238E27FC236}">
                <a16:creationId xmlns:a16="http://schemas.microsoft.com/office/drawing/2014/main" xmlns="" id="{76639F9C-88E9-52EE-1591-C9353E1E783D}"/>
              </a:ext>
            </a:extLst>
          </p:cNvPr>
          <p:cNvPicPr>
            <a:picLocks noChangeAspect="1"/>
          </p:cNvPicPr>
          <p:nvPr/>
        </p:nvPicPr>
        <p:blipFill>
          <a:blip r:embed="rId7"/>
          <a:srcRect l="15471"/>
          <a:stretch>
            <a:fillRect/>
          </a:stretch>
        </p:blipFill>
        <p:spPr>
          <a:xfrm>
            <a:off x="1136266" y="3923215"/>
            <a:ext cx="3206935" cy="2153107"/>
          </a:xfrm>
          <a:prstGeom prst="rect">
            <a:avLst/>
          </a:prstGeom>
        </p:spPr>
      </p:pic>
      <p:pic>
        <p:nvPicPr>
          <p:cNvPr id="16" name="Image 15" descr="Une image contenant plein air, oiseau, ciel, nuage&#10;&#10;Le contenu généré par l’IA peut être incorrect.">
            <a:extLst>
              <a:ext uri="{FF2B5EF4-FFF2-40B4-BE49-F238E27FC236}">
                <a16:creationId xmlns:a16="http://schemas.microsoft.com/office/drawing/2014/main" xmlns="" id="{0AD4448F-F56D-AD49-C6B3-A84493E8CE9A}"/>
              </a:ext>
            </a:extLst>
          </p:cNvPr>
          <p:cNvPicPr>
            <a:picLocks noChangeAspect="1"/>
          </p:cNvPicPr>
          <p:nvPr/>
        </p:nvPicPr>
        <p:blipFill>
          <a:blip r:embed="rId8"/>
          <a:stretch>
            <a:fillRect/>
          </a:stretch>
        </p:blipFill>
        <p:spPr>
          <a:xfrm>
            <a:off x="4973792" y="3923215"/>
            <a:ext cx="3591487" cy="2478152"/>
          </a:xfrm>
          <a:prstGeom prst="rect">
            <a:avLst/>
          </a:prstGeom>
        </p:spPr>
      </p:pic>
      <p:pic>
        <p:nvPicPr>
          <p:cNvPr id="18" name="Image 17" descr="Une image contenant ciel, aile, oiseau, plein air&#10;&#10;Le contenu généré par l’IA peut être incorrect.">
            <a:extLst>
              <a:ext uri="{FF2B5EF4-FFF2-40B4-BE49-F238E27FC236}">
                <a16:creationId xmlns:a16="http://schemas.microsoft.com/office/drawing/2014/main" xmlns="" id="{E0376D92-65A7-2AAE-5A2D-6761A5B807F9}"/>
              </a:ext>
            </a:extLst>
          </p:cNvPr>
          <p:cNvPicPr>
            <a:picLocks noChangeAspect="1"/>
          </p:cNvPicPr>
          <p:nvPr/>
        </p:nvPicPr>
        <p:blipFill>
          <a:blip r:embed="rId9"/>
          <a:stretch>
            <a:fillRect/>
          </a:stretch>
        </p:blipFill>
        <p:spPr>
          <a:xfrm>
            <a:off x="2658577" y="1643801"/>
            <a:ext cx="2944396" cy="2003613"/>
          </a:xfrm>
          <a:prstGeom prst="rect">
            <a:avLst/>
          </a:prstGeom>
        </p:spPr>
      </p:pic>
    </p:spTree>
    <p:extLst>
      <p:ext uri="{BB962C8B-B14F-4D97-AF65-F5344CB8AC3E}">
        <p14:creationId xmlns:p14="http://schemas.microsoft.com/office/powerpoint/2010/main" val="423110900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EA60A1-2008-21C2-D597-20217EE43CFA}"/>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507F4AE2-DCA3-0D4F-8967-39B9AE6BD2EF}"/>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يشرح لنا كيف استطاعت العصفورة تجاوز مشكلتها؟</a:t>
            </a:r>
            <a:endParaRPr lang="fr-FR" sz="2400" dirty="0">
              <a:solidFill>
                <a:schemeClr val="bg1">
                  <a:lumMod val="50000"/>
                </a:schemeClr>
              </a:solidFill>
            </a:endParaRPr>
          </a:p>
        </p:txBody>
      </p:sp>
      <p:pic>
        <p:nvPicPr>
          <p:cNvPr id="18" name="Espace réservé pour une image  17">
            <a:extLst>
              <a:ext uri="{FF2B5EF4-FFF2-40B4-BE49-F238E27FC236}">
                <a16:creationId xmlns:a16="http://schemas.microsoft.com/office/drawing/2014/main" xmlns="" id="{830136FB-6E3C-F869-37E1-CC9B545A9D8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915540" y="666582"/>
            <a:ext cx="828000" cy="828000"/>
          </a:xfrm>
        </p:spPr>
      </p:pic>
      <p:pic>
        <p:nvPicPr>
          <p:cNvPr id="4" name="Image 3">
            <a:extLst>
              <a:ext uri="{FF2B5EF4-FFF2-40B4-BE49-F238E27FC236}">
                <a16:creationId xmlns:a16="http://schemas.microsoft.com/office/drawing/2014/main" xmlns="" id="{FA7E4E17-0EBD-38D4-4FEA-663C3713E089}"/>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6ECE67B9-6021-A247-C8E6-CAA07C1AF05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A644B4D1-99F1-39C2-236F-898EA1D1B76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331C5B7B-C464-DB26-A4AD-B3CA4FB8E295}"/>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348F00AF-CAFE-053A-CCF1-ABC3BE0680F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xmlns="" id="{3536A132-7FC6-3EF0-6A6D-B1B690657DF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xmlns="" id="{C447AC97-FFF6-6873-6364-F9A303473AD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xmlns="" id="{41BEC673-8A63-6538-BA83-A1FF259D03E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2" name="Image 1" descr="Une image contenant ciel, plein air, oiseau, bâtiment&#10;&#10;Le contenu généré par l’IA peut être incorrect.">
            <a:extLst>
              <a:ext uri="{FF2B5EF4-FFF2-40B4-BE49-F238E27FC236}">
                <a16:creationId xmlns:a16="http://schemas.microsoft.com/office/drawing/2014/main" xmlns="" id="{1DA3C6C7-7E33-970D-4B78-86622F0AD08C}"/>
              </a:ext>
            </a:extLst>
          </p:cNvPr>
          <p:cNvPicPr>
            <a:picLocks noChangeAspect="1"/>
          </p:cNvPicPr>
          <p:nvPr/>
        </p:nvPicPr>
        <p:blipFill>
          <a:blip r:embed="rId7"/>
          <a:srcRect l="15471"/>
          <a:stretch>
            <a:fillRect/>
          </a:stretch>
        </p:blipFill>
        <p:spPr>
          <a:xfrm>
            <a:off x="2610960" y="2564265"/>
            <a:ext cx="4296346" cy="2884528"/>
          </a:xfrm>
          <a:prstGeom prst="rect">
            <a:avLst/>
          </a:prstGeom>
        </p:spPr>
      </p:pic>
    </p:spTree>
    <p:extLst>
      <p:ext uri="{BB962C8B-B14F-4D97-AF65-F5344CB8AC3E}">
        <p14:creationId xmlns:p14="http://schemas.microsoft.com/office/powerpoint/2010/main" val="170099643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9D3870-3399-FB7D-83B6-CAA8836BABCA}"/>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E01D41A8-45D3-752F-BA04-8215A221EB08}"/>
              </a:ext>
            </a:extLst>
          </p:cNvPr>
          <p:cNvSpPr>
            <a:spLocks noGrp="1"/>
          </p:cNvSpPr>
          <p:nvPr>
            <p:ph type="title"/>
          </p:nvPr>
        </p:nvSpPr>
        <p:spPr>
          <a:xfrm>
            <a:off x="400460" y="756000"/>
            <a:ext cx="7050399" cy="612000"/>
          </a:xfrm>
        </p:spPr>
        <p:txBody>
          <a:bodyPr>
            <a:noAutofit/>
          </a:bodyPr>
          <a:lstStyle/>
          <a:p>
            <a:pPr lvl="0" defTabSz="457200">
              <a:lnSpc>
                <a:spcPct val="100000"/>
              </a:lnSpc>
              <a:spcBef>
                <a:spcPts val="0"/>
              </a:spcBef>
              <a:defRPr/>
            </a:pPr>
            <a:r>
              <a:rPr lang="ar-MA" sz="22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يذكرنا بنهاية الحكاية؟ كيف كان إحساس البطلة في الأخير؟ هل هي نهاية حزينة أو نهاية سعيدة؟</a:t>
            </a:r>
            <a:endParaRPr lang="fr-FR" sz="2200" dirty="0">
              <a:solidFill>
                <a:schemeClr val="bg1">
                  <a:lumMod val="50000"/>
                </a:schemeClr>
              </a:solidFill>
            </a:endParaRPr>
          </a:p>
        </p:txBody>
      </p:sp>
      <p:pic>
        <p:nvPicPr>
          <p:cNvPr id="18" name="Espace réservé pour une image  17">
            <a:extLst>
              <a:ext uri="{FF2B5EF4-FFF2-40B4-BE49-F238E27FC236}">
                <a16:creationId xmlns:a16="http://schemas.microsoft.com/office/drawing/2014/main" xmlns="" id="{7CBCA955-E0C3-2FAF-FCE7-E9C7290E563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915540" y="666582"/>
            <a:ext cx="828000" cy="828000"/>
          </a:xfrm>
        </p:spPr>
      </p:pic>
      <p:pic>
        <p:nvPicPr>
          <p:cNvPr id="4" name="Image 3">
            <a:extLst>
              <a:ext uri="{FF2B5EF4-FFF2-40B4-BE49-F238E27FC236}">
                <a16:creationId xmlns:a16="http://schemas.microsoft.com/office/drawing/2014/main" xmlns="" id="{B50DB1A6-BB78-D978-C7A6-D407AFAA165D}"/>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DD5370E1-C516-2995-2A16-B88E4A85036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623407DF-865E-DFA8-5D0A-139EA3891B5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C1068A29-6126-1D16-4AC9-5A0E1C49FD2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A1D31BB6-1CCD-C3DF-4D05-A955E598876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xmlns="" id="{A393F12A-693D-4E64-8244-3A61465E6EA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xmlns="" id="{B2A677F0-1618-3BF5-2702-D2D4B671BF0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xmlns="" id="{E0653EEA-EB8E-F74F-5350-A043F3CC2A1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3" name="Image 2" descr="Une image contenant ciel, plein air, oiseau, bâtiment&#10;&#10;Le contenu généré par l’IA peut être incorrect.">
            <a:extLst>
              <a:ext uri="{FF2B5EF4-FFF2-40B4-BE49-F238E27FC236}">
                <a16:creationId xmlns:a16="http://schemas.microsoft.com/office/drawing/2014/main" xmlns="" id="{4DCF1AD9-0C6B-EBFA-7C9D-6DC7CBBF6B14}"/>
              </a:ext>
            </a:extLst>
          </p:cNvPr>
          <p:cNvPicPr>
            <a:picLocks noChangeAspect="1"/>
          </p:cNvPicPr>
          <p:nvPr/>
        </p:nvPicPr>
        <p:blipFill>
          <a:blip r:embed="rId7"/>
          <a:srcRect l="15471"/>
          <a:stretch>
            <a:fillRect/>
          </a:stretch>
        </p:blipFill>
        <p:spPr>
          <a:xfrm>
            <a:off x="1089375" y="3295686"/>
            <a:ext cx="3206935" cy="2153107"/>
          </a:xfrm>
          <a:prstGeom prst="rect">
            <a:avLst/>
          </a:prstGeom>
        </p:spPr>
      </p:pic>
      <p:pic>
        <p:nvPicPr>
          <p:cNvPr id="10" name="Image 9" descr="Une image contenant plein air, oiseau, ciel, nuage&#10;&#10;Le contenu généré par l’IA peut être incorrect.">
            <a:extLst>
              <a:ext uri="{FF2B5EF4-FFF2-40B4-BE49-F238E27FC236}">
                <a16:creationId xmlns:a16="http://schemas.microsoft.com/office/drawing/2014/main" xmlns="" id="{E8234DBB-8DA1-4163-164F-EC42014F9F3C}"/>
              </a:ext>
            </a:extLst>
          </p:cNvPr>
          <p:cNvPicPr>
            <a:picLocks noChangeAspect="1"/>
          </p:cNvPicPr>
          <p:nvPr/>
        </p:nvPicPr>
        <p:blipFill>
          <a:blip r:embed="rId8"/>
          <a:stretch>
            <a:fillRect/>
          </a:stretch>
        </p:blipFill>
        <p:spPr>
          <a:xfrm>
            <a:off x="4906556" y="3098462"/>
            <a:ext cx="3591487" cy="2478152"/>
          </a:xfrm>
          <a:prstGeom prst="rect">
            <a:avLst/>
          </a:prstGeom>
        </p:spPr>
      </p:pic>
    </p:spTree>
    <p:extLst>
      <p:ext uri="{BB962C8B-B14F-4D97-AF65-F5344CB8AC3E}">
        <p14:creationId xmlns:p14="http://schemas.microsoft.com/office/powerpoint/2010/main" val="239229350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6541B9F-BB4F-5884-C33D-F39C264027BA}"/>
            </a:ext>
          </a:extLst>
        </p:cNvPr>
        <p:cNvGrpSpPr/>
        <p:nvPr/>
      </p:nvGrpSpPr>
      <p:grpSpPr>
        <a:xfrm>
          <a:off x="0" y="0"/>
          <a:ext cx="0" cy="0"/>
          <a:chOff x="0" y="0"/>
          <a:chExt cx="0" cy="0"/>
        </a:xfrm>
      </p:grpSpPr>
      <p:pic>
        <p:nvPicPr>
          <p:cNvPr id="10" name="Image 9" descr="Une image contenant texte, capture d’écran, lettre, Police&#10;&#10;Le contenu généré par l’IA peut être incorrect.">
            <a:extLst>
              <a:ext uri="{FF2B5EF4-FFF2-40B4-BE49-F238E27FC236}">
                <a16:creationId xmlns:a16="http://schemas.microsoft.com/office/drawing/2014/main" xmlns="" id="{6404D56C-1219-C82B-5061-456F3793E8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88859" y="2229952"/>
            <a:ext cx="2456185" cy="3541674"/>
          </a:xfrm>
          <a:prstGeom prst="rect">
            <a:avLst/>
          </a:prstGeom>
          <a:ln>
            <a:noFill/>
          </a:ln>
          <a:effectLst>
            <a:outerShdw blurRad="292100" dist="139700" dir="2700000" algn="tl" rotWithShape="0">
              <a:srgbClr val="333333">
                <a:alpha val="65000"/>
              </a:srgbClr>
            </a:outerShdw>
          </a:effectLst>
        </p:spPr>
      </p:pic>
      <p:sp>
        <p:nvSpPr>
          <p:cNvPr id="12" name="Titre 11">
            <a:extLst>
              <a:ext uri="{FF2B5EF4-FFF2-40B4-BE49-F238E27FC236}">
                <a16:creationId xmlns:a16="http://schemas.microsoft.com/office/drawing/2014/main" xmlns="" id="{15D64DC3-C0A5-5C40-87FF-DB092BF4A641}"/>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ea typeface="Calibri" panose="020F0502020204030204" pitchFamily="34" charset="0"/>
                <a:cs typeface="Microsoft Uighur" panose="02000000000000000000" pitchFamily="2" charset="-78"/>
              </a:rPr>
              <a:t>خذوا الكراسة الصفحة </a:t>
            </a:r>
            <a:r>
              <a:rPr lang="fr-FR" sz="2400" b="1" dirty="0">
                <a:solidFill>
                  <a:schemeClr val="bg1">
                    <a:lumMod val="50000"/>
                  </a:schemeClr>
                </a:solidFill>
                <a:ea typeface="Calibri" panose="020F0502020204030204" pitchFamily="34" charset="0"/>
                <a:cs typeface="Microsoft Uighur" panose="02000000000000000000" pitchFamily="2" charset="-78"/>
              </a:rPr>
              <a:t>89</a:t>
            </a:r>
            <a:r>
              <a:rPr lang="ar-MA" sz="2400" b="1" dirty="0">
                <a:solidFill>
                  <a:schemeClr val="bg1">
                    <a:lumMod val="50000"/>
                  </a:schemeClr>
                </a:solidFill>
                <a:ea typeface="Calibri" panose="020F0502020204030204" pitchFamily="34" charset="0"/>
                <a:cs typeface="Microsoft Uighur" panose="02000000000000000000" pitchFamily="2" charset="-78"/>
              </a:rPr>
              <a:t>. من يقرأ التعليمة رقم </a:t>
            </a:r>
            <a:r>
              <a:rPr lang="fr-FR" sz="2400" b="1" dirty="0">
                <a:solidFill>
                  <a:schemeClr val="bg1">
                    <a:lumMod val="50000"/>
                  </a:schemeClr>
                </a:solidFill>
                <a:ea typeface="Calibri" panose="020F0502020204030204" pitchFamily="34" charset="0"/>
                <a:cs typeface="Microsoft Uighur" panose="02000000000000000000" pitchFamily="2" charset="-78"/>
              </a:rPr>
              <a:t>3</a:t>
            </a:r>
            <a:r>
              <a:rPr lang="ar-MA" sz="2400" b="1" dirty="0">
                <a:solidFill>
                  <a:schemeClr val="bg1">
                    <a:lumMod val="50000"/>
                  </a:schemeClr>
                </a:solidFill>
                <a:ea typeface="Calibri" panose="020F0502020204030204" pitchFamily="34" charset="0"/>
                <a:cs typeface="Microsoft Uighur" panose="02000000000000000000" pitchFamily="2" charset="-78"/>
              </a:rPr>
              <a:t>؟</a:t>
            </a:r>
            <a:endParaRPr lang="fr-FR" sz="2400" b="1" dirty="0">
              <a:solidFill>
                <a:schemeClr val="bg1">
                  <a:lumMod val="50000"/>
                </a:schemeClr>
              </a:solidFill>
            </a:endParaRPr>
          </a:p>
        </p:txBody>
      </p:sp>
      <p:pic>
        <p:nvPicPr>
          <p:cNvPr id="11" name="Espace réservé pour une image  10">
            <a:extLst>
              <a:ext uri="{FF2B5EF4-FFF2-40B4-BE49-F238E27FC236}">
                <a16:creationId xmlns:a16="http://schemas.microsoft.com/office/drawing/2014/main" xmlns="" id="{92CDAFC4-8FD3-4352-8696-382F90AB4A60}"/>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7924249" y="684000"/>
            <a:ext cx="828000" cy="828000"/>
          </a:xfrm>
        </p:spPr>
      </p:pic>
      <p:pic>
        <p:nvPicPr>
          <p:cNvPr id="2" name="Image 1">
            <a:extLst>
              <a:ext uri="{FF2B5EF4-FFF2-40B4-BE49-F238E27FC236}">
                <a16:creationId xmlns:a16="http://schemas.microsoft.com/office/drawing/2014/main" xmlns="" id="{964FCA1A-89BC-6538-8BDE-6CF13EDD766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2F63FA66-4E68-3FB7-61E5-BBD209ABF5F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88B34A43-D1DE-C744-A378-E322FAFB42F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42ABEF2C-B978-A395-F1DB-520C54A4E775}"/>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ED593408-C2DE-FA32-CD5A-CD8D6EFD307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xmlns="" id="{4E0B77F3-2421-10C8-F88E-821BC9C0201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xmlns="" id="{6B13722D-4133-11D5-8B5D-21D0E9AD9BE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xmlns="" id="{F141EB28-E9C3-F824-7713-10F584A47BF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5" name="Flèche : gauche 14">
            <a:extLst>
              <a:ext uri="{FF2B5EF4-FFF2-40B4-BE49-F238E27FC236}">
                <a16:creationId xmlns:a16="http://schemas.microsoft.com/office/drawing/2014/main" xmlns="" id="{4062D969-19BC-64A5-77FD-015B987170DD}"/>
              </a:ext>
            </a:extLst>
          </p:cNvPr>
          <p:cNvSpPr/>
          <p:nvPr/>
        </p:nvSpPr>
        <p:spPr>
          <a:xfrm>
            <a:off x="6189203" y="5080465"/>
            <a:ext cx="600704" cy="206477"/>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 coins arrondis 15">
            <a:extLst>
              <a:ext uri="{FF2B5EF4-FFF2-40B4-BE49-F238E27FC236}">
                <a16:creationId xmlns:a16="http://schemas.microsoft.com/office/drawing/2014/main" xmlns="" id="{0C869646-7E2A-4327-0A31-699BDE871E28}"/>
              </a:ext>
            </a:extLst>
          </p:cNvPr>
          <p:cNvSpPr/>
          <p:nvPr/>
        </p:nvSpPr>
        <p:spPr>
          <a:xfrm>
            <a:off x="3509965" y="4991450"/>
            <a:ext cx="2481698" cy="74233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581632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B49E97C-2C2B-6813-773E-8BF74F18E695}"/>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98C2112D-6B14-9AD6-38E3-AD5915EB438C}"/>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ea typeface="Calibri" panose="020F0502020204030204" pitchFamily="34" charset="0"/>
                <a:cs typeface="Microsoft Uighur" panose="02000000000000000000" pitchFamily="2" charset="-78"/>
              </a:rPr>
              <a:t>رتبوا أفكار الحكاية بترقيمها من 1 إلى </a:t>
            </a:r>
            <a:r>
              <a:rPr lang="fr-FR" sz="2400" b="1" dirty="0">
                <a:solidFill>
                  <a:schemeClr val="bg1">
                    <a:lumMod val="50000"/>
                  </a:schemeClr>
                </a:solidFill>
                <a:ea typeface="Calibri" panose="020F0502020204030204" pitchFamily="34" charset="0"/>
                <a:cs typeface="Microsoft Uighur" panose="02000000000000000000" pitchFamily="2" charset="-78"/>
              </a:rPr>
              <a:t>4</a:t>
            </a:r>
            <a:r>
              <a:rPr lang="ar-MA" sz="2400" b="1" dirty="0">
                <a:solidFill>
                  <a:schemeClr val="bg1">
                    <a:lumMod val="50000"/>
                  </a:schemeClr>
                </a:solidFill>
                <a:ea typeface="Calibri" panose="020F0502020204030204" pitchFamily="34" charset="0"/>
                <a:cs typeface="Microsoft Uighur" panose="02000000000000000000" pitchFamily="2" charset="-78"/>
              </a:rPr>
              <a:t>. أمامكم دقيقة واحدة.</a:t>
            </a:r>
            <a:endParaRPr lang="fr-FR" sz="2400" b="1" dirty="0">
              <a:solidFill>
                <a:schemeClr val="bg1">
                  <a:lumMod val="50000"/>
                </a:schemeClr>
              </a:solidFill>
            </a:endParaRPr>
          </a:p>
        </p:txBody>
      </p:sp>
      <p:pic>
        <p:nvPicPr>
          <p:cNvPr id="11" name="Espace réservé pour une image  10">
            <a:extLst>
              <a:ext uri="{FF2B5EF4-FFF2-40B4-BE49-F238E27FC236}">
                <a16:creationId xmlns:a16="http://schemas.microsoft.com/office/drawing/2014/main" xmlns="" id="{72872B62-D608-59A3-C71F-3AA22EC0BCBC}"/>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924249" y="684000"/>
            <a:ext cx="828000" cy="828000"/>
          </a:xfrm>
        </p:spPr>
      </p:pic>
      <p:pic>
        <p:nvPicPr>
          <p:cNvPr id="2" name="Image 1">
            <a:extLst>
              <a:ext uri="{FF2B5EF4-FFF2-40B4-BE49-F238E27FC236}">
                <a16:creationId xmlns:a16="http://schemas.microsoft.com/office/drawing/2014/main" xmlns="" id="{AB3F435E-8C16-4FFC-98FD-A8A28BF59A4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655B697E-9CCF-CEDD-559B-E688828E78F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E62CB6DD-5B02-246F-098E-E7C6FFB4BDA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68D5151D-D50B-87EF-CDCC-FB7D774DF5C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37151A2B-60B9-C7B5-F693-B6AC2ED0930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xmlns="" id="{2E01F42B-A371-137F-1C89-53ED1563DEB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xmlns="" id="{C45BC298-082A-71DC-0BAB-01DC876F37C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xmlns="" id="{11917248-0B9F-BFC5-FA1E-DDF5DA14325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3" name="Image 12">
            <a:extLst>
              <a:ext uri="{FF2B5EF4-FFF2-40B4-BE49-F238E27FC236}">
                <a16:creationId xmlns:a16="http://schemas.microsoft.com/office/drawing/2014/main" xmlns="" id="{53540059-ABBC-C22B-CEAA-68DD6FB98E56}"/>
              </a:ext>
            </a:extLst>
          </p:cNvPr>
          <p:cNvPicPr>
            <a:picLocks noChangeAspect="1"/>
          </p:cNvPicPr>
          <p:nvPr/>
        </p:nvPicPr>
        <p:blipFill>
          <a:blip r:embed="rId7"/>
          <a:stretch>
            <a:fillRect/>
          </a:stretch>
        </p:blipFill>
        <p:spPr>
          <a:xfrm>
            <a:off x="837961" y="2411556"/>
            <a:ext cx="7377867" cy="2765684"/>
          </a:xfrm>
          <a:prstGeom prst="roundRect">
            <a:avLst>
              <a:gd name="adj" fmla="val 11805"/>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87796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2A9105E-7C2F-5396-2D16-B7B9D4F0FE22}"/>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xmlns="" id="{30003867-BDEE-9DAA-C805-732FD86FF7AA}"/>
              </a:ext>
            </a:extLst>
          </p:cNvPr>
          <p:cNvPicPr>
            <a:picLocks noChangeAspect="1"/>
          </p:cNvPicPr>
          <p:nvPr/>
        </p:nvPicPr>
        <p:blipFill>
          <a:blip r:embed="rId2"/>
          <a:stretch>
            <a:fillRect/>
          </a:stretch>
        </p:blipFill>
        <p:spPr>
          <a:xfrm>
            <a:off x="837961" y="2411556"/>
            <a:ext cx="7377867" cy="2765684"/>
          </a:xfrm>
          <a:prstGeom prst="roundRect">
            <a:avLst>
              <a:gd name="adj" fmla="val 1115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itre 11">
            <a:extLst>
              <a:ext uri="{FF2B5EF4-FFF2-40B4-BE49-F238E27FC236}">
                <a16:creationId xmlns:a16="http://schemas.microsoft.com/office/drawing/2014/main" xmlns="" id="{F6D11B30-A4D1-1AC9-119E-A0FABB2CCB30}"/>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ea typeface="Calibri" panose="020F0502020204030204" pitchFamily="34" charset="0"/>
                <a:cs typeface="Microsoft Uighur" panose="02000000000000000000" pitchFamily="2" charset="-78"/>
              </a:rPr>
              <a:t>نصحح. ما هي الصورة التي تمثل المشهد الأول؟ لماذا؟ هل أنتم متفقون؟</a:t>
            </a:r>
            <a:endParaRPr lang="fr-FR" sz="2400" b="1" dirty="0">
              <a:solidFill>
                <a:schemeClr val="bg1">
                  <a:lumMod val="50000"/>
                </a:schemeClr>
              </a:solidFill>
            </a:endParaRPr>
          </a:p>
        </p:txBody>
      </p:sp>
      <p:pic>
        <p:nvPicPr>
          <p:cNvPr id="11" name="Espace réservé pour une image  10">
            <a:extLst>
              <a:ext uri="{FF2B5EF4-FFF2-40B4-BE49-F238E27FC236}">
                <a16:creationId xmlns:a16="http://schemas.microsoft.com/office/drawing/2014/main" xmlns="" id="{45D6B1A1-5BE5-98F7-F1DD-A78243A4E57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7924249" y="684000"/>
            <a:ext cx="828000" cy="828000"/>
          </a:xfrm>
        </p:spPr>
      </p:pic>
      <p:pic>
        <p:nvPicPr>
          <p:cNvPr id="2" name="Image 1">
            <a:extLst>
              <a:ext uri="{FF2B5EF4-FFF2-40B4-BE49-F238E27FC236}">
                <a16:creationId xmlns:a16="http://schemas.microsoft.com/office/drawing/2014/main" xmlns="" id="{DA8F615D-0AAD-35D2-E82A-4E6BAFC78E7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021A5161-92B6-08EE-3A26-8ED49125C21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D10EA8E5-141C-6B10-726C-1BDA2CB10ACB}"/>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9E85762A-3879-23AD-F108-2FDE7DF6A03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ECFE31A1-02DB-5247-AD5C-3C2459A3E33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xmlns="" id="{2DDCB888-9F66-D631-FC06-4498E67C96A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xmlns="" id="{C2CC3F72-9D2B-2B8B-031F-0686A3C3807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xmlns="" id="{31B22213-692D-AB70-ACA4-35ADD1A6C37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7" name="Image 16">
            <a:extLst>
              <a:ext uri="{FF2B5EF4-FFF2-40B4-BE49-F238E27FC236}">
                <a16:creationId xmlns:a16="http://schemas.microsoft.com/office/drawing/2014/main" xmlns="" id="{1ABABACF-8588-B4A9-EBC5-33F43B8F9822}"/>
              </a:ext>
            </a:extLst>
          </p:cNvPr>
          <p:cNvPicPr>
            <a:picLocks noChangeAspect="1"/>
          </p:cNvPicPr>
          <p:nvPr/>
        </p:nvPicPr>
        <p:blipFill>
          <a:blip r:embed="rId4">
            <a:alphaModFix/>
            <a:extLst>
              <a:ext uri="{28A0092B-C50C-407E-A947-70E740481C1C}">
                <a14:useLocalDpi xmlns:a14="http://schemas.microsoft.com/office/drawing/2010/main"/>
              </a:ext>
            </a:extLst>
          </a:blip>
          <a:srcRect/>
          <a:stretch/>
        </p:blipFill>
        <p:spPr>
          <a:xfrm>
            <a:off x="7646042" y="3429000"/>
            <a:ext cx="448281" cy="448281"/>
          </a:xfrm>
          <a:prstGeom prst="rect">
            <a:avLst/>
          </a:prstGeom>
          <a:ln>
            <a:noFill/>
          </a:ln>
        </p:spPr>
      </p:pic>
      <p:pic>
        <p:nvPicPr>
          <p:cNvPr id="18" name="Image 17">
            <a:extLst>
              <a:ext uri="{FF2B5EF4-FFF2-40B4-BE49-F238E27FC236}">
                <a16:creationId xmlns:a16="http://schemas.microsoft.com/office/drawing/2014/main" xmlns="" id="{383E56B0-F8B7-E27D-85F7-18C13936F2B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46040" y="4455591"/>
            <a:ext cx="448281" cy="448281"/>
          </a:xfrm>
          <a:prstGeom prst="rect">
            <a:avLst/>
          </a:prstGeom>
          <a:ln>
            <a:noFill/>
          </a:ln>
        </p:spPr>
      </p:pic>
      <p:pic>
        <p:nvPicPr>
          <p:cNvPr id="19" name="Image 18">
            <a:extLst>
              <a:ext uri="{FF2B5EF4-FFF2-40B4-BE49-F238E27FC236}">
                <a16:creationId xmlns:a16="http://schemas.microsoft.com/office/drawing/2014/main" xmlns="" id="{89FD554A-E7A8-6DB7-7DBD-21D7BAB864EC}"/>
              </a:ext>
            </a:extLst>
          </p:cNvPr>
          <p:cNvPicPr>
            <a:picLocks noChangeAspect="1"/>
          </p:cNvPicPr>
          <p:nvPr/>
        </p:nvPicPr>
        <p:blipFill>
          <a:blip r:embed="rId6">
            <a:alphaModFix/>
            <a:extLst>
              <a:ext uri="{28A0092B-C50C-407E-A947-70E740481C1C}">
                <a14:useLocalDpi xmlns:a14="http://schemas.microsoft.com/office/drawing/2010/main"/>
              </a:ext>
            </a:extLst>
          </a:blip>
          <a:srcRect/>
          <a:stretch/>
        </p:blipFill>
        <p:spPr>
          <a:xfrm>
            <a:off x="7646041" y="2875382"/>
            <a:ext cx="448281" cy="448281"/>
          </a:xfrm>
          <a:prstGeom prst="rect">
            <a:avLst/>
          </a:prstGeom>
          <a:ln>
            <a:noFill/>
          </a:ln>
        </p:spPr>
      </p:pic>
      <p:pic>
        <p:nvPicPr>
          <p:cNvPr id="20" name="Image 19">
            <a:extLst>
              <a:ext uri="{FF2B5EF4-FFF2-40B4-BE49-F238E27FC236}">
                <a16:creationId xmlns:a16="http://schemas.microsoft.com/office/drawing/2014/main" xmlns="" id="{142A61E0-3CBC-DCA1-93B8-CD4BCD28C3B8}"/>
              </a:ext>
            </a:extLst>
          </p:cNvPr>
          <p:cNvPicPr>
            <a:picLocks noChangeAspect="1"/>
          </p:cNvPicPr>
          <p:nvPr/>
        </p:nvPicPr>
        <p:blipFill>
          <a:blip r:embed="rId7">
            <a:alphaModFix/>
            <a:extLst>
              <a:ext uri="{28A0092B-C50C-407E-A947-70E740481C1C}">
                <a14:useLocalDpi xmlns:a14="http://schemas.microsoft.com/office/drawing/2010/main"/>
              </a:ext>
            </a:extLst>
          </a:blip>
          <a:srcRect/>
          <a:stretch/>
        </p:blipFill>
        <p:spPr>
          <a:xfrm>
            <a:off x="7646040" y="3942295"/>
            <a:ext cx="448281" cy="448281"/>
          </a:xfrm>
          <a:prstGeom prst="rect">
            <a:avLst/>
          </a:prstGeom>
          <a:ln>
            <a:noFill/>
          </a:ln>
        </p:spPr>
      </p:pic>
    </p:spTree>
    <p:extLst>
      <p:ext uri="{BB962C8B-B14F-4D97-AF65-F5344CB8AC3E}">
        <p14:creationId xmlns:p14="http://schemas.microsoft.com/office/powerpoint/2010/main" val="2014214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9BEC1B-620E-AE00-8812-C5C1B9D8AEAD}"/>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CC54B454-F2CD-C4C3-55AE-0673AFD6E078}"/>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ea typeface="Calibri" panose="020F0502020204030204" pitchFamily="34" charset="0"/>
                <a:cs typeface="Microsoft Uighur" panose="02000000000000000000" pitchFamily="2" charset="-78"/>
              </a:rPr>
              <a:t>نمر إلى سرد الحكاية. أ</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بدأ أولا، سأسرد أحداث الحكاية انطلاقا من المشهدين. </a:t>
            </a:r>
            <a:endParaRPr lang="fr-FR" sz="2400" b="1" dirty="0">
              <a:solidFill>
                <a:schemeClr val="bg1">
                  <a:lumMod val="50000"/>
                </a:schemeClr>
              </a:solidFill>
            </a:endParaRPr>
          </a:p>
        </p:txBody>
      </p:sp>
      <p:pic>
        <p:nvPicPr>
          <p:cNvPr id="11" name="Espace réservé pour une image  10">
            <a:extLst>
              <a:ext uri="{FF2B5EF4-FFF2-40B4-BE49-F238E27FC236}">
                <a16:creationId xmlns:a16="http://schemas.microsoft.com/office/drawing/2014/main" xmlns="" id="{C15BEB57-3FFF-912B-68FB-EA7FAD4C0034}"/>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924249" y="684000"/>
            <a:ext cx="828000" cy="828000"/>
          </a:xfrm>
        </p:spPr>
      </p:pic>
      <p:pic>
        <p:nvPicPr>
          <p:cNvPr id="2" name="Image 1">
            <a:extLst>
              <a:ext uri="{FF2B5EF4-FFF2-40B4-BE49-F238E27FC236}">
                <a16:creationId xmlns:a16="http://schemas.microsoft.com/office/drawing/2014/main" xmlns="" id="{5CDB9ABB-86E7-9019-5E44-D629DADDF6CC}"/>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05D68290-225E-E9AA-5E07-E19983488ED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709BB963-E46C-754B-DDE6-EE25FCDE7D8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CE00FC45-B7EF-66BC-734B-28A8E4F70F4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0CC2A4DA-17EA-2079-2D7C-A5096319E86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xmlns="" id="{01CB96CB-6ACF-8819-7A2E-93B8ECA6A0B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xmlns="" id="{F36BCC58-7F55-F050-E162-BE7C1DC83C1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xmlns="" id="{C614E01F-983A-C91E-ECDC-B32C2A53E10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3" name="Image 12" descr="Une image contenant ciel, oiseau, plein air, aile&#10;&#10;Le contenu généré par l’IA peut être incorrect.">
            <a:extLst>
              <a:ext uri="{FF2B5EF4-FFF2-40B4-BE49-F238E27FC236}">
                <a16:creationId xmlns:a16="http://schemas.microsoft.com/office/drawing/2014/main" xmlns="" id="{3FDBE848-62E4-20EF-DE6B-E1716A56C2B4}"/>
              </a:ext>
            </a:extLst>
          </p:cNvPr>
          <p:cNvPicPr>
            <a:picLocks noChangeAspect="1"/>
          </p:cNvPicPr>
          <p:nvPr/>
        </p:nvPicPr>
        <p:blipFill>
          <a:blip r:embed="rId7"/>
          <a:stretch>
            <a:fillRect/>
          </a:stretch>
        </p:blipFill>
        <p:spPr>
          <a:xfrm>
            <a:off x="4997824" y="1946239"/>
            <a:ext cx="3340425" cy="2040387"/>
          </a:xfrm>
          <a:prstGeom prst="rect">
            <a:avLst/>
          </a:prstGeom>
        </p:spPr>
      </p:pic>
      <p:pic>
        <p:nvPicPr>
          <p:cNvPr id="15" name="Image 14" descr="Une image contenant oiseau, ciel, plein air, peinture&#10;&#10;Le contenu généré par l’IA peut être incorrect.">
            <a:extLst>
              <a:ext uri="{FF2B5EF4-FFF2-40B4-BE49-F238E27FC236}">
                <a16:creationId xmlns:a16="http://schemas.microsoft.com/office/drawing/2014/main" xmlns="" id="{BCD802E7-1848-6868-627D-8F757B1B6372}"/>
              </a:ext>
            </a:extLst>
          </p:cNvPr>
          <p:cNvPicPr>
            <a:picLocks noChangeAspect="1"/>
          </p:cNvPicPr>
          <p:nvPr/>
        </p:nvPicPr>
        <p:blipFill>
          <a:blip r:embed="rId8"/>
          <a:stretch>
            <a:fillRect/>
          </a:stretch>
        </p:blipFill>
        <p:spPr>
          <a:xfrm>
            <a:off x="1254240" y="3986626"/>
            <a:ext cx="3317760" cy="2157955"/>
          </a:xfrm>
          <a:prstGeom prst="rect">
            <a:avLst/>
          </a:prstGeom>
        </p:spPr>
      </p:pic>
    </p:spTree>
    <p:extLst>
      <p:ext uri="{BB962C8B-B14F-4D97-AF65-F5344CB8AC3E}">
        <p14:creationId xmlns:p14="http://schemas.microsoft.com/office/powerpoint/2010/main" val="168672924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4420D3-92FE-0AB4-6240-7D8C41D7ED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85E6034-1B25-DAE1-F955-ADF5AC219DAC}"/>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سنتدرب اليوم على توظيف المفردات التي تعلمناها. من يذكر بمعجم هذا الأسبوع؟</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86FD3525-B92A-1C20-8F1D-2C1637C98B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2A313DEA-5D8D-89F0-CC34-0969F17EC0E5}"/>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A5978E65-D3AF-2FE7-48F2-7DF003DB48BB}"/>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44F0B229-EA27-1D24-6C6D-53F403D9045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18715ACD-7EE7-39A3-D1D8-79909F271A5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68CEBDAB-F178-4FB2-16F4-0CAE5E017FC6}"/>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43F15E8F-B685-7326-C288-3F7E3144437B}"/>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6A794020-196E-E7D0-AFFA-FDE65B849FB8}"/>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8A9E09E7-E85D-6BBA-9295-DA3A2BF71666}"/>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4" name="ZoneTexte 3">
            <a:extLst>
              <a:ext uri="{FF2B5EF4-FFF2-40B4-BE49-F238E27FC236}">
                <a16:creationId xmlns:a16="http://schemas.microsoft.com/office/drawing/2014/main" xmlns="" id="{CE770DEC-507E-409B-361C-70EB8355EF2D}"/>
              </a:ext>
            </a:extLst>
          </p:cNvPr>
          <p:cNvSpPr txBox="1"/>
          <p:nvPr/>
        </p:nvSpPr>
        <p:spPr>
          <a:xfrm>
            <a:off x="1816443" y="2767914"/>
            <a:ext cx="5655930" cy="1107996"/>
          </a:xfrm>
          <a:prstGeom prst="rect">
            <a:avLst/>
          </a:prstGeom>
          <a:noFill/>
        </p:spPr>
        <p:txBody>
          <a:bodyPr wrap="square" rtlCol="0">
            <a:spAutoFit/>
          </a:bodyPr>
          <a:lstStyle/>
          <a:p>
            <a:pPr algn="ctr"/>
            <a:r>
              <a:rPr lang="ar-MA" sz="6600" b="1" dirty="0">
                <a:solidFill>
                  <a:srgbClr val="424D7C"/>
                </a:solidFill>
                <a:latin typeface="Microsoft Uighur" panose="02000000000000000000" pitchFamily="2" charset="-78"/>
                <a:cs typeface="Microsoft Uighur" panose="02000000000000000000" pitchFamily="2" charset="-78"/>
              </a:rPr>
              <a:t>أُوَظِّفُ مُفْرَداتِ </a:t>
            </a:r>
            <a:r>
              <a:rPr lang="ar-MA" sz="6600" b="1" dirty="0" err="1">
                <a:solidFill>
                  <a:srgbClr val="424D7C"/>
                </a:solidFill>
                <a:latin typeface="Microsoft Uighur" panose="02000000000000000000" pitchFamily="2" charset="-78"/>
                <a:cs typeface="Microsoft Uighur" panose="02000000000000000000" pitchFamily="2" charset="-78"/>
              </a:rPr>
              <a:t>ٱلْمُعْجَمِ</a:t>
            </a:r>
            <a:endParaRPr lang="fr-FR" sz="6600" b="1" dirty="0">
              <a:solidFill>
                <a:srgbClr val="424D7C"/>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955224438"/>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5EC62B-7EC7-5197-01B5-D751492D6ACA}"/>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53B8944A-E72C-1345-2139-8752949658D7}"/>
              </a:ext>
            </a:extLst>
          </p:cNvPr>
          <p:cNvSpPr>
            <a:spLocks noGrp="1"/>
          </p:cNvSpPr>
          <p:nvPr>
            <p:ph type="title"/>
          </p:nvPr>
        </p:nvSpPr>
        <p:spPr>
          <a:xfrm>
            <a:off x="598241" y="792000"/>
            <a:ext cx="6840000" cy="612000"/>
          </a:xfrm>
        </p:spPr>
        <p:txBody>
          <a:bodyPr>
            <a:noAutofit/>
          </a:bodyPr>
          <a:lstStyle/>
          <a:p>
            <a:pPr lvl="0" algn="just" defTabSz="914400">
              <a:buClr>
                <a:srgbClr val="000000"/>
              </a:buClr>
              <a:defRPr/>
            </a:pP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ذاتَ خَريفٍ قَرَّرَ سِرْبُ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ٱلطُّيورِ</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ٱلْهِجْرَةَ</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 إِلى مِنْطَقَةٍ دافِئَةٍ بَعيداً عَنْ خَطَرِ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ٱلْجوعِ</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وَٱلْبَرْدِ</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 وَبَعْدَ أَيّامٍ مِنَ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ٱلرِّحْلَةِ</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 شَعَرَتْ عُصْفورَةٌ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بِٱلتَّعَبِ</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 فَطَلَبَتْ مِنْ قائِدِ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ٱلسِّرْبِ</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ٱلتَّوَقُّفَ</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 لِبَعْضِ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ٱلْوَقْتِ</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 لِلِاسْتِراحَةِ بِقَرْيَةٍ مِنَ </a:t>
            </a:r>
            <a:r>
              <a:rPr lang="ar-MA" sz="1800" kern="0" dirty="0" err="1">
                <a:solidFill>
                  <a:schemeClr val="bg1">
                    <a:lumMod val="50000"/>
                  </a:schemeClr>
                </a:solidFill>
                <a:ea typeface="Calibri" panose="020F0502020204030204" pitchFamily="34" charset="0"/>
                <a:cs typeface="Microsoft Uighur" panose="02000000000000000000" pitchFamily="2" charset="-78"/>
                <a:sym typeface="Arial"/>
              </a:rPr>
              <a:t>ٱلْقُرى</a:t>
            </a:r>
            <a:r>
              <a:rPr lang="ar-MA" sz="1800" kern="0" dirty="0">
                <a:solidFill>
                  <a:schemeClr val="bg1">
                    <a:lumMod val="50000"/>
                  </a:schemeClr>
                </a:solidFill>
                <a:ea typeface="Calibri" panose="020F0502020204030204" pitchFamily="34" charset="0"/>
                <a:cs typeface="Microsoft Uighur" panose="02000000000000000000" pitchFamily="2" charset="-78"/>
                <a:sym typeface="Arial"/>
              </a:rPr>
              <a:t>.</a:t>
            </a:r>
          </a:p>
        </p:txBody>
      </p:sp>
      <p:pic>
        <p:nvPicPr>
          <p:cNvPr id="11" name="Espace réservé pour une image  10">
            <a:extLst>
              <a:ext uri="{FF2B5EF4-FFF2-40B4-BE49-F238E27FC236}">
                <a16:creationId xmlns:a16="http://schemas.microsoft.com/office/drawing/2014/main" xmlns="" id="{A7777709-DD81-157F-CD50-45F0C1C320E2}"/>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924249" y="684000"/>
            <a:ext cx="828000" cy="828000"/>
          </a:xfrm>
        </p:spPr>
      </p:pic>
      <p:sp>
        <p:nvSpPr>
          <p:cNvPr id="10" name="Bulle narrative : rectangle à coins arrondis 9">
            <a:extLst>
              <a:ext uri="{FF2B5EF4-FFF2-40B4-BE49-F238E27FC236}">
                <a16:creationId xmlns:a16="http://schemas.microsoft.com/office/drawing/2014/main" xmlns="" id="{E0B339DE-7D34-642E-4ECC-D50F219C7EB2}"/>
              </a:ext>
            </a:extLst>
          </p:cNvPr>
          <p:cNvSpPr/>
          <p:nvPr/>
        </p:nvSpPr>
        <p:spPr>
          <a:xfrm>
            <a:off x="458830" y="1522805"/>
            <a:ext cx="5053313" cy="2804652"/>
          </a:xfrm>
          <a:prstGeom prst="wedgeRoundRectCallout">
            <a:avLst>
              <a:gd name="adj1" fmla="val -7860"/>
              <a:gd name="adj2" fmla="val 73265"/>
              <a:gd name="adj3" fmla="val 16667"/>
            </a:avLst>
          </a:prstGeom>
          <a:solidFill>
            <a:srgbClr val="ECF8FB"/>
          </a:solidFill>
          <a:ln>
            <a:solidFill>
              <a:srgbClr val="424D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914400" rtl="1">
              <a:buClr>
                <a:srgbClr val="000000"/>
              </a:buClr>
              <a:defRPr/>
            </a:pP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ذاتَ خَريفٍ قَرَّرَ سِرْبُ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ٱلطُّيورِ</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ٱلْهِجْرَةَ</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إِلى مِنْطَقَةٍ دافِئَةٍ بَعيداً عَنْ خَطَرِ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ٱلْجوعِ</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وَٱلْبَرْدِ</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وَبَعْدَ أَيّامٍ مِنَ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ٱلرِّحْلَةِ</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شَعَرَتْ عُصْفورَةٌ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بِٱلتَّعَبِ</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فَطَلَبَتْ مِنْ قائِدِ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ٱلسِّرْبِ</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ٱلتَّوَقُّفَ</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لِبَعْضِ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ٱلْوَقْتِ</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لِلِاسْتِراحَةِ بِقَرْيَةٍ مِنَ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ٱلْقُرى</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a:t>
            </a:r>
          </a:p>
        </p:txBody>
      </p:sp>
      <p:pic>
        <p:nvPicPr>
          <p:cNvPr id="2" name="Image 1">
            <a:extLst>
              <a:ext uri="{FF2B5EF4-FFF2-40B4-BE49-F238E27FC236}">
                <a16:creationId xmlns:a16="http://schemas.microsoft.com/office/drawing/2014/main" xmlns="" id="{398D062A-3364-3FD6-C4BB-78DFE47615FA}"/>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B44507A-2C86-36E5-172C-47DD60E3729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A8456545-6783-515B-B909-E8ED520E0CC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747B91CD-8D73-96FF-DE3E-90975EEB694A}"/>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8BC2AE5C-CF0B-42D7-6F87-0A0618202AC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xmlns="" id="{A2C420E0-00CF-9BE9-D1F6-70D43816870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xmlns="" id="{030B8526-D993-FA1B-D010-09EA7483A6C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xmlns="" id="{2D228E77-1D35-525A-16A2-AFDFAD4D81C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3" name="Image 12" descr="Une image contenant nuage, plein air, ciel, oiseau&#10;&#10;Le contenu généré par l’IA peut être incorrect.">
            <a:extLst>
              <a:ext uri="{FF2B5EF4-FFF2-40B4-BE49-F238E27FC236}">
                <a16:creationId xmlns:a16="http://schemas.microsoft.com/office/drawing/2014/main" xmlns="" id="{113206A3-FED5-4CBF-BB02-E18F7B25EADF}"/>
              </a:ext>
            </a:extLst>
          </p:cNvPr>
          <p:cNvPicPr>
            <a:picLocks noChangeAspect="1"/>
          </p:cNvPicPr>
          <p:nvPr/>
        </p:nvPicPr>
        <p:blipFill>
          <a:blip r:embed="rId7"/>
          <a:stretch>
            <a:fillRect/>
          </a:stretch>
        </p:blipFill>
        <p:spPr>
          <a:xfrm>
            <a:off x="4535126" y="4383510"/>
            <a:ext cx="3803123" cy="2137996"/>
          </a:xfrm>
          <a:prstGeom prst="rect">
            <a:avLst/>
          </a:prstGeom>
        </p:spPr>
      </p:pic>
    </p:spTree>
    <p:extLst>
      <p:ext uri="{BB962C8B-B14F-4D97-AF65-F5344CB8AC3E}">
        <p14:creationId xmlns:p14="http://schemas.microsoft.com/office/powerpoint/2010/main" val="108120438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DF8090-13AE-7818-E286-B51654A0D9B9}"/>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E775C5BE-E5E7-4B0F-152A-377F8EB0C909}"/>
              </a:ext>
            </a:extLst>
          </p:cNvPr>
          <p:cNvSpPr>
            <a:spLocks noGrp="1"/>
          </p:cNvSpPr>
          <p:nvPr>
            <p:ph type="title"/>
          </p:nvPr>
        </p:nvSpPr>
        <p:spPr>
          <a:xfrm>
            <a:off x="598241" y="684000"/>
            <a:ext cx="6840000" cy="612000"/>
          </a:xfrm>
        </p:spPr>
        <p:txBody>
          <a:bodyPr>
            <a:noAutofit/>
          </a:bodyPr>
          <a:lstStyle/>
          <a:p>
            <a:pPr lvl="0" algn="just" defTabSz="914400">
              <a:lnSpc>
                <a:spcPct val="150000"/>
              </a:lnSpc>
              <a:buClr>
                <a:srgbClr val="000000"/>
              </a:buClr>
              <a:defRPr/>
            </a:pPr>
            <a:r>
              <a:rPr lang="ar-MA" sz="2400" b="1" kern="0" dirty="0">
                <a:solidFill>
                  <a:schemeClr val="bg1">
                    <a:lumMod val="50000"/>
                  </a:schemeClr>
                </a:solidFill>
                <a:ea typeface="Calibri" panose="020F0502020204030204" pitchFamily="34" charset="0"/>
                <a:cs typeface="Microsoft Uighur" panose="02000000000000000000" pitchFamily="2" charset="-78"/>
                <a:sym typeface="Arial"/>
              </a:rPr>
              <a:t>من يعيد سرد أحداث مقطع البداية؟   </a:t>
            </a:r>
          </a:p>
        </p:txBody>
      </p:sp>
      <p:pic>
        <p:nvPicPr>
          <p:cNvPr id="4" name="Espace réservé pour une image  21">
            <a:extLst>
              <a:ext uri="{FF2B5EF4-FFF2-40B4-BE49-F238E27FC236}">
                <a16:creationId xmlns:a16="http://schemas.microsoft.com/office/drawing/2014/main" xmlns="" id="{BD6D127D-B473-D2E7-CD2C-EEFA3F3FEA4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15371" y="666244"/>
            <a:ext cx="828000" cy="828000"/>
          </a:xfrm>
          <a:prstGeom prst="rect">
            <a:avLst/>
          </a:prstGeom>
        </p:spPr>
      </p:pic>
      <p:pic>
        <p:nvPicPr>
          <p:cNvPr id="3" name="Image 2">
            <a:extLst>
              <a:ext uri="{FF2B5EF4-FFF2-40B4-BE49-F238E27FC236}">
                <a16:creationId xmlns:a16="http://schemas.microsoft.com/office/drawing/2014/main" xmlns="" id="{5BFCBE49-732A-084C-410C-5035B96BEC59}"/>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7AAD2224-32AE-ECAC-5673-E9E2520B881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701999E5-A2B9-BB89-42C9-5C791496583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C10BA41A-B3E3-D10A-F38C-A9B44F2A349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FEDF3E36-AF74-9860-6661-EF42B587D02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3F576EA3-AE92-96BC-CAFF-09BA3665B41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AE0C96F5-67BD-F894-BEF6-1A791A862D2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6A7F88B1-5002-946C-3437-F01CA931D01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5" name="Bulle narrative : rectangle à coins arrondis 14">
            <a:extLst>
              <a:ext uri="{FF2B5EF4-FFF2-40B4-BE49-F238E27FC236}">
                <a16:creationId xmlns:a16="http://schemas.microsoft.com/office/drawing/2014/main" xmlns="" id="{4B122864-5B79-ACDE-BC82-F82911042353}"/>
              </a:ext>
            </a:extLst>
          </p:cNvPr>
          <p:cNvSpPr/>
          <p:nvPr/>
        </p:nvSpPr>
        <p:spPr>
          <a:xfrm>
            <a:off x="2186870" y="2192759"/>
            <a:ext cx="5053313" cy="2804652"/>
          </a:xfrm>
          <a:prstGeom prst="wedgeRoundRectCallout">
            <a:avLst>
              <a:gd name="adj1" fmla="val -7860"/>
              <a:gd name="adj2" fmla="val 73265"/>
              <a:gd name="adj3" fmla="val 16667"/>
            </a:avLst>
          </a:prstGeom>
          <a:solidFill>
            <a:srgbClr val="ECF8FB"/>
          </a:solidFill>
          <a:ln>
            <a:solidFill>
              <a:srgbClr val="424D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914400" rtl="1">
              <a:buClr>
                <a:srgbClr val="000000"/>
              </a:buClr>
              <a:defRPr/>
            </a:pP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ذاتَ خَريفٍ قَرَّرَ سِرْبُ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ٱلطُّيورِ</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ٱلْهِجْرَةَ</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إِلى مِنْطَقَةٍ دافِئَةٍ بَعيداً عَنْ خَطَرِ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ٱلْجوعِ</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وَٱلْبَرْدِ</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وَبَعْدَ أَيّامٍ مِنَ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ٱلرِّحْلَةِ</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شَعَرَتْ عُصْفورَةٌ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بِٱلتَّعَبِ</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فَطَلَبَتْ مِنْ قائِدِ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ٱلسِّرْبِ</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ٱلتَّوَقُّفَ</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لِبَعْضِ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ٱلْوَقْتِ</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لِلِاسْتِراحَةِ بِقَرْيَةٍ مِنَ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ٱلْقُرى</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a:t>
            </a:r>
          </a:p>
        </p:txBody>
      </p:sp>
    </p:spTree>
    <p:extLst>
      <p:ext uri="{BB962C8B-B14F-4D97-AF65-F5344CB8AC3E}">
        <p14:creationId xmlns:p14="http://schemas.microsoft.com/office/powerpoint/2010/main" val="3926169616"/>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2E0FF1-F118-D4DB-B033-1C13B6820664}"/>
            </a:ext>
          </a:extLst>
        </p:cNvPr>
        <p:cNvGrpSpPr/>
        <p:nvPr/>
      </p:nvGrpSpPr>
      <p:grpSpPr>
        <a:xfrm>
          <a:off x="0" y="0"/>
          <a:ext cx="0" cy="0"/>
          <a:chOff x="0" y="0"/>
          <a:chExt cx="0" cy="0"/>
        </a:xfrm>
      </p:grpSpPr>
      <p:sp>
        <p:nvSpPr>
          <p:cNvPr id="20" name="Titre 19">
            <a:extLst>
              <a:ext uri="{FF2B5EF4-FFF2-40B4-BE49-F238E27FC236}">
                <a16:creationId xmlns:a16="http://schemas.microsoft.com/office/drawing/2014/main" xmlns="" id="{2F7150F4-DE04-E94B-92BD-60A0955F071F}"/>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دوركم. كل واحد يسرد أحداث المشهدين لزميله. </a:t>
            </a:r>
            <a:endParaRPr lang="fr-FR" sz="2400" i="1" dirty="0">
              <a:solidFill>
                <a:schemeClr val="bg1">
                  <a:lumMod val="50000"/>
                </a:schemeClr>
              </a:solidFill>
            </a:endParaRPr>
          </a:p>
        </p:txBody>
      </p:sp>
      <p:pic>
        <p:nvPicPr>
          <p:cNvPr id="18"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xmlns="" id="{02538F15-6181-9B07-943C-56A8F0022D1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968345" y="658087"/>
            <a:ext cx="828000" cy="827999"/>
          </a:xfrm>
        </p:spPr>
      </p:pic>
      <p:pic>
        <p:nvPicPr>
          <p:cNvPr id="13" name="Image 12">
            <a:extLst>
              <a:ext uri="{FF2B5EF4-FFF2-40B4-BE49-F238E27FC236}">
                <a16:creationId xmlns:a16="http://schemas.microsoft.com/office/drawing/2014/main" xmlns="" id="{D0B12CE0-F935-6518-20D5-B48F0B5201FD}"/>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xmlns="" id="{AAC34646-D700-F3E2-96BC-468F0E1F608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xmlns="" id="{FB05318D-AA98-E426-56C2-234F0E47B8A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xmlns="" id="{14A90096-9983-EE89-3516-D9A8DB8C995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xmlns="" id="{8E6F0140-83E0-3B6D-F8F5-BC2891C7436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319964C3-5748-32DE-972C-0CBA2F94386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EBA5AC7A-DE3A-C49C-C093-B33F9718059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D5E63C31-8059-36D1-E908-05763A3FAD6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 name="Bulle narrative : rectangle à coins arrondis 1">
            <a:extLst>
              <a:ext uri="{FF2B5EF4-FFF2-40B4-BE49-F238E27FC236}">
                <a16:creationId xmlns:a16="http://schemas.microsoft.com/office/drawing/2014/main" xmlns="" id="{A966912F-85D4-9859-2528-DEBA2D295FF6}"/>
              </a:ext>
            </a:extLst>
          </p:cNvPr>
          <p:cNvSpPr/>
          <p:nvPr/>
        </p:nvSpPr>
        <p:spPr>
          <a:xfrm>
            <a:off x="2186870" y="2192759"/>
            <a:ext cx="5053313" cy="2804652"/>
          </a:xfrm>
          <a:prstGeom prst="wedgeRoundRectCallout">
            <a:avLst>
              <a:gd name="adj1" fmla="val -7860"/>
              <a:gd name="adj2" fmla="val 73265"/>
              <a:gd name="adj3" fmla="val 16667"/>
            </a:avLst>
          </a:prstGeom>
          <a:solidFill>
            <a:srgbClr val="ECF8FB"/>
          </a:solidFill>
          <a:ln>
            <a:solidFill>
              <a:srgbClr val="424D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914400" rtl="1">
              <a:buClr>
                <a:srgbClr val="000000"/>
              </a:buClr>
              <a:defRPr/>
            </a:pP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ذاتَ خَريفٍ قَرَّرَ سِرْبُ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ٱلطُّيورِ</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ٱلْهِجْرَةَ</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إِلى مِنْطَقَةٍ دافِئَةٍ بَعيداً عَنْ خَطَرِ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ٱلْجوعِ</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وَٱلْبَرْدِ</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وَبَعْدَ أَيّامٍ مِنَ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ٱلرِّحْلَةِ</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شَعَرَتْ عُصْفورَةٌ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بِٱلتَّعَبِ</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فَطَلَبَتْ مِنْ قائِدِ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ٱلسِّرْبِ</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ٱلتَّوَقُّفَ</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لِبَعْضِ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ٱلْوَقْتِ</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 لِلِاسْتِراحَةِ بِقَرْيَةٍ مِنَ </a:t>
            </a:r>
            <a:r>
              <a:rPr kumimoji="0" lang="ar-MA" sz="3200" b="0"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ٱلْقُرى</a:t>
            </a:r>
            <a:r>
              <a:rPr kumimoji="0" lang="ar-MA" sz="3200" b="0"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a:t>
            </a:r>
          </a:p>
        </p:txBody>
      </p:sp>
    </p:spTree>
    <p:extLst>
      <p:ext uri="{BB962C8B-B14F-4D97-AF65-F5344CB8AC3E}">
        <p14:creationId xmlns:p14="http://schemas.microsoft.com/office/powerpoint/2010/main" val="333449594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4A25DBA-2FAB-B7DA-8706-71DD975F4DCA}"/>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63BDD49F-7B3F-BD40-87DA-D154DEA522B2}"/>
              </a:ext>
            </a:extLst>
          </p:cNvPr>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نمر الآن لمسابقة تحدي السرد، انطلاقا من مشاهد الحكاية ستسردون أحداثها. </a:t>
            </a:r>
            <a:endParaRPr lang="fr-FR" sz="2400" dirty="0">
              <a:solidFill>
                <a:schemeClr val="bg1">
                  <a:lumMod val="50000"/>
                </a:schemeClr>
              </a:solidFill>
            </a:endParaRPr>
          </a:p>
        </p:txBody>
      </p:sp>
      <p:pic>
        <p:nvPicPr>
          <p:cNvPr id="15"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xmlns="" id="{EA3A93C2-4C52-95E7-B46D-6A65462C7DAF}"/>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7924249" y="684000"/>
            <a:ext cx="819059" cy="819059"/>
          </a:xfrm>
        </p:spPr>
      </p:pic>
      <p:sp>
        <p:nvSpPr>
          <p:cNvPr id="17" name="Ellipse 16">
            <a:extLst>
              <a:ext uri="{FF2B5EF4-FFF2-40B4-BE49-F238E27FC236}">
                <a16:creationId xmlns:a16="http://schemas.microsoft.com/office/drawing/2014/main" xmlns="" id="{7ED6191B-E026-4E0D-FBFE-3838D90C174F}"/>
              </a:ext>
            </a:extLst>
          </p:cNvPr>
          <p:cNvSpPr/>
          <p:nvPr/>
        </p:nvSpPr>
        <p:spPr>
          <a:xfrm>
            <a:off x="5372669" y="2497540"/>
            <a:ext cx="1524000" cy="7551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1" name="Ellipse 20">
            <a:extLst>
              <a:ext uri="{FF2B5EF4-FFF2-40B4-BE49-F238E27FC236}">
                <a16:creationId xmlns:a16="http://schemas.microsoft.com/office/drawing/2014/main" xmlns="" id="{9BC69953-EA2A-0E24-55E1-390637B668E0}"/>
              </a:ext>
            </a:extLst>
          </p:cNvPr>
          <p:cNvSpPr/>
          <p:nvPr/>
        </p:nvSpPr>
        <p:spPr>
          <a:xfrm>
            <a:off x="1976775" y="2436125"/>
            <a:ext cx="1524000" cy="7551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4" name="Image 13">
            <a:extLst>
              <a:ext uri="{FF2B5EF4-FFF2-40B4-BE49-F238E27FC236}">
                <a16:creationId xmlns:a16="http://schemas.microsoft.com/office/drawing/2014/main" xmlns="" id="{4753B54F-9961-91AB-0AEA-05AA892D4C22}"/>
              </a:ext>
            </a:extLst>
          </p:cNvPr>
          <p:cNvPicPr>
            <a:picLocks noChangeAspect="1"/>
          </p:cNvPicPr>
          <p:nvPr/>
        </p:nvPicPr>
        <p:blipFill>
          <a:blip r:embed="rId3"/>
          <a:stretch>
            <a:fillRect/>
          </a:stretch>
        </p:blipFill>
        <p:spPr>
          <a:xfrm>
            <a:off x="1916062" y="2253363"/>
            <a:ext cx="5534797" cy="3848637"/>
          </a:xfrm>
          <a:prstGeom prst="rect">
            <a:avLst/>
          </a:prstGeom>
        </p:spPr>
      </p:pic>
      <p:sp>
        <p:nvSpPr>
          <p:cNvPr id="18" name="Bulle narrative : ronde 17">
            <a:extLst>
              <a:ext uri="{FF2B5EF4-FFF2-40B4-BE49-F238E27FC236}">
                <a16:creationId xmlns:a16="http://schemas.microsoft.com/office/drawing/2014/main" xmlns="" id="{54EC97C3-F9BF-B5DE-B419-464FFF974697}"/>
              </a:ext>
            </a:extLst>
          </p:cNvPr>
          <p:cNvSpPr/>
          <p:nvPr/>
        </p:nvSpPr>
        <p:spPr>
          <a:xfrm>
            <a:off x="7046200" y="1934594"/>
            <a:ext cx="1524000" cy="1085475"/>
          </a:xfrm>
          <a:prstGeom prst="wedgeEllipseCallout">
            <a:avLst>
              <a:gd name="adj1" fmla="val -53417"/>
              <a:gd name="adj2" fmla="val 70727"/>
            </a:avLst>
          </a:prstGeom>
          <a:noFill/>
          <a:ln w="57150">
            <a:solidFill>
              <a:srgbClr val="936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0" name="Bulle narrative : ronde 19">
            <a:extLst>
              <a:ext uri="{FF2B5EF4-FFF2-40B4-BE49-F238E27FC236}">
                <a16:creationId xmlns:a16="http://schemas.microsoft.com/office/drawing/2014/main" xmlns="" id="{76DDFDED-A206-8F1F-C524-25CCBA41FD76}"/>
              </a:ext>
            </a:extLst>
          </p:cNvPr>
          <p:cNvSpPr/>
          <p:nvPr/>
        </p:nvSpPr>
        <p:spPr>
          <a:xfrm flipH="1">
            <a:off x="732331" y="1934594"/>
            <a:ext cx="1524000" cy="1085475"/>
          </a:xfrm>
          <a:prstGeom prst="wedgeEllipseCallout">
            <a:avLst>
              <a:gd name="adj1" fmla="val -53417"/>
              <a:gd name="adj2" fmla="val 70727"/>
            </a:avLst>
          </a:prstGeom>
          <a:noFill/>
          <a:ln w="57150">
            <a:solidFill>
              <a:srgbClr val="4E7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pic>
        <p:nvPicPr>
          <p:cNvPr id="22" name="Image 21">
            <a:extLst>
              <a:ext uri="{FF2B5EF4-FFF2-40B4-BE49-F238E27FC236}">
                <a16:creationId xmlns:a16="http://schemas.microsoft.com/office/drawing/2014/main" xmlns="" id="{3BEA6BDD-549C-0282-782C-714C648A929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23" name="Image 22">
            <a:extLst>
              <a:ext uri="{FF2B5EF4-FFF2-40B4-BE49-F238E27FC236}">
                <a16:creationId xmlns:a16="http://schemas.microsoft.com/office/drawing/2014/main" xmlns="" id="{B49ADC48-61FF-9949-9242-54217A2D76C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24" name="Image 23">
            <a:extLst>
              <a:ext uri="{FF2B5EF4-FFF2-40B4-BE49-F238E27FC236}">
                <a16:creationId xmlns:a16="http://schemas.microsoft.com/office/drawing/2014/main" xmlns="" id="{772AFBDB-D7D4-DD69-E39B-936197E5E31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25" name="Image 24">
            <a:extLst>
              <a:ext uri="{FF2B5EF4-FFF2-40B4-BE49-F238E27FC236}">
                <a16:creationId xmlns:a16="http://schemas.microsoft.com/office/drawing/2014/main" xmlns="" id="{BE2DBAEE-136A-EAF0-EFA0-8BC4876875B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6" name="Rectangle 25">
            <a:extLst>
              <a:ext uri="{FF2B5EF4-FFF2-40B4-BE49-F238E27FC236}">
                <a16:creationId xmlns:a16="http://schemas.microsoft.com/office/drawing/2014/main" xmlns="" id="{A1EFD60E-959E-D315-7346-88F8DC6A77E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7" name="Rectangle 26">
            <a:extLst>
              <a:ext uri="{FF2B5EF4-FFF2-40B4-BE49-F238E27FC236}">
                <a16:creationId xmlns:a16="http://schemas.microsoft.com/office/drawing/2014/main" xmlns="" id="{74FD493E-576A-861A-77AB-A5B8FB0418C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xmlns="" id="{AA83A59B-DAB7-1423-8350-29BFD816386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9" name="Rectangle 28">
            <a:extLst>
              <a:ext uri="{FF2B5EF4-FFF2-40B4-BE49-F238E27FC236}">
                <a16:creationId xmlns:a16="http://schemas.microsoft.com/office/drawing/2014/main" xmlns="" id="{F673AB83-939A-9F91-5D81-5F40AA7EFEA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Tree>
    <p:extLst>
      <p:ext uri="{BB962C8B-B14F-4D97-AF65-F5344CB8AC3E}">
        <p14:creationId xmlns:p14="http://schemas.microsoft.com/office/powerpoint/2010/main" val="345871912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2004BE-9795-CA64-6A10-CA648DF1CDA0}"/>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FB2AFECC-0D92-4148-927B-6FEE7DA0C2CE}"/>
              </a:ext>
            </a:extLst>
          </p:cNvPr>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لاحظوا المشهد. أمامكم عشر ثوانٍ للتفكير. </a:t>
            </a:r>
            <a:r>
              <a:rPr lang="ar-MA" sz="2400" b="1" dirty="0">
                <a:solidFill>
                  <a:schemeClr val="bg1">
                    <a:lumMod val="50000"/>
                  </a:schemeClr>
                </a:solidFill>
                <a:ea typeface="Calibri" panose="020F0502020204030204" pitchFamily="34" charset="0"/>
                <a:cs typeface="Microsoft Uighur" panose="02000000000000000000" pitchFamily="2" charset="-78"/>
              </a:rPr>
              <a:t>من يسرد ما يناسب المشهد؟ </a:t>
            </a:r>
            <a:endParaRPr lang="fr-FR" sz="2400" dirty="0">
              <a:solidFill>
                <a:schemeClr val="bg1">
                  <a:lumMod val="50000"/>
                </a:schemeClr>
              </a:solidFill>
            </a:endParaRPr>
          </a:p>
        </p:txBody>
      </p:sp>
      <p:pic>
        <p:nvPicPr>
          <p:cNvPr id="14" name="Espace réservé pour une image  21">
            <a:extLst>
              <a:ext uri="{FF2B5EF4-FFF2-40B4-BE49-F238E27FC236}">
                <a16:creationId xmlns:a16="http://schemas.microsoft.com/office/drawing/2014/main" xmlns="" id="{B67D5312-160C-B4C3-5A6D-92715AB5B1D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15371" y="666244"/>
            <a:ext cx="828000" cy="828000"/>
          </a:xfrm>
          <a:prstGeom prst="rect">
            <a:avLst/>
          </a:prstGeom>
        </p:spPr>
      </p:pic>
      <p:pic>
        <p:nvPicPr>
          <p:cNvPr id="7" name="Image 6">
            <a:extLst>
              <a:ext uri="{FF2B5EF4-FFF2-40B4-BE49-F238E27FC236}">
                <a16:creationId xmlns:a16="http://schemas.microsoft.com/office/drawing/2014/main" xmlns="" id="{E4873C7D-94F3-893A-3AFD-7D577ED20ECA}"/>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EAFE6AA6-A84F-CC4F-E2C7-EA525456562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xmlns="" id="{E6C9B711-6ACF-0F8A-C736-9910D2F926A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xmlns="" id="{FAFEE54B-4B5E-1879-D397-873F04BED6C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F52D209A-7539-A79A-2728-BE5B1A0CC6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36A05858-AAA0-D0BD-E9E2-5D8DA91288A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2F906D1F-3218-BCAE-87CA-259FCF0AF93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BC837874-DD9A-E30D-9F71-A1F5D9F1D55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Bulle narrative : rectangle à coins arrondis 8">
            <a:extLst>
              <a:ext uri="{FF2B5EF4-FFF2-40B4-BE49-F238E27FC236}">
                <a16:creationId xmlns:a16="http://schemas.microsoft.com/office/drawing/2014/main" xmlns="" id="{59FB6B05-5AA6-C80D-29EE-4DB1EB90B70E}"/>
              </a:ext>
            </a:extLst>
          </p:cNvPr>
          <p:cNvSpPr/>
          <p:nvPr/>
        </p:nvSpPr>
        <p:spPr>
          <a:xfrm>
            <a:off x="772170" y="3204359"/>
            <a:ext cx="2948845" cy="1908404"/>
          </a:xfrm>
          <a:prstGeom prst="wedgeRoundRectCallout">
            <a:avLst>
              <a:gd name="adj1" fmla="val 75900"/>
              <a:gd name="adj2" fmla="val -1456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plein air, oiseau, ciel, nuage&#10;&#10;Le contenu généré par l’IA peut être incorrect.">
            <a:extLst>
              <a:ext uri="{FF2B5EF4-FFF2-40B4-BE49-F238E27FC236}">
                <a16:creationId xmlns:a16="http://schemas.microsoft.com/office/drawing/2014/main" xmlns="" id="{E5038589-48CD-8C9E-4998-9A393E102BDC}"/>
              </a:ext>
            </a:extLst>
          </p:cNvPr>
          <p:cNvPicPr>
            <a:picLocks noChangeAspect="1"/>
          </p:cNvPicPr>
          <p:nvPr/>
        </p:nvPicPr>
        <p:blipFill>
          <a:blip r:embed="rId7"/>
          <a:stretch>
            <a:fillRect/>
          </a:stretch>
        </p:blipFill>
        <p:spPr>
          <a:xfrm>
            <a:off x="4902074" y="2856415"/>
            <a:ext cx="3591487" cy="2478152"/>
          </a:xfrm>
          <a:prstGeom prst="rect">
            <a:avLst/>
          </a:prstGeom>
        </p:spPr>
      </p:pic>
    </p:spTree>
    <p:extLst>
      <p:ext uri="{BB962C8B-B14F-4D97-AF65-F5344CB8AC3E}">
        <p14:creationId xmlns:p14="http://schemas.microsoft.com/office/powerpoint/2010/main" val="162519913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0D8406D-63B5-0049-29D8-E1CE7BE4CEEC}"/>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4F2E822B-9789-224C-AE99-AA02AD615030}"/>
              </a:ext>
            </a:extLst>
          </p:cNvPr>
          <p:cNvSpPr>
            <a:spLocks noGrp="1"/>
          </p:cNvSpPr>
          <p:nvPr>
            <p:ph type="title"/>
          </p:nvPr>
        </p:nvSpPr>
        <p:spPr/>
        <p:txBody>
          <a:bodyPr>
            <a:norm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لاحظوا المشهد. أمامكم عشر ثوانٍ للتفكير. من يسرد؟</a:t>
            </a:r>
            <a:endParaRPr lang="fr-FR" sz="2400" dirty="0">
              <a:solidFill>
                <a:schemeClr val="bg1">
                  <a:lumMod val="50000"/>
                </a:schemeClr>
              </a:solidFill>
            </a:endParaRPr>
          </a:p>
        </p:txBody>
      </p:sp>
      <p:sp>
        <p:nvSpPr>
          <p:cNvPr id="9" name="ZoneTexte 8">
            <a:extLst>
              <a:ext uri="{FF2B5EF4-FFF2-40B4-BE49-F238E27FC236}">
                <a16:creationId xmlns:a16="http://schemas.microsoft.com/office/drawing/2014/main" xmlns="" id="{AA60D037-844A-3943-89A5-D5DB74A1C1A7}"/>
              </a:ext>
            </a:extLst>
          </p:cNvPr>
          <p:cNvSpPr txBox="1"/>
          <p:nvPr/>
        </p:nvSpPr>
        <p:spPr>
          <a:xfrm rot="19675668">
            <a:off x="5171531" y="4123180"/>
            <a:ext cx="1059522" cy="400110"/>
          </a:xfrm>
          <a:prstGeom prst="rect">
            <a:avLst/>
          </a:prstGeom>
          <a:noFill/>
        </p:spPr>
        <p:txBody>
          <a:bodyPr wrap="square" rtlCol="0">
            <a:spAutoFit/>
          </a:bodyPr>
          <a:lstStyle/>
          <a:p>
            <a:pPr algn="ctr"/>
            <a:r>
              <a:rPr lang="ar-MA" sz="2000" dirty="0">
                <a:solidFill>
                  <a:schemeClr val="bg1"/>
                </a:solidFill>
                <a:latin typeface="Microsoft Uighur" panose="02000000000000000000" pitchFamily="2" charset="-78"/>
                <a:cs typeface="Microsoft Uighur" panose="02000000000000000000" pitchFamily="2" charset="-78"/>
              </a:rPr>
              <a:t>سر الصداقة</a:t>
            </a:r>
            <a:endParaRPr lang="fr-FR" sz="2000" dirty="0">
              <a:solidFill>
                <a:schemeClr val="bg1"/>
              </a:solidFill>
              <a:latin typeface="Microsoft Uighur" panose="02000000000000000000" pitchFamily="2" charset="-78"/>
            </a:endParaRPr>
          </a:p>
        </p:txBody>
      </p:sp>
      <p:pic>
        <p:nvPicPr>
          <p:cNvPr id="15" name="Espace réservé pour une image  21">
            <a:extLst>
              <a:ext uri="{FF2B5EF4-FFF2-40B4-BE49-F238E27FC236}">
                <a16:creationId xmlns:a16="http://schemas.microsoft.com/office/drawing/2014/main" xmlns="" id="{53B56DCD-FAAE-B8A0-2D3F-DE1B7ED83F1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15371" y="666244"/>
            <a:ext cx="828000" cy="828000"/>
          </a:xfrm>
          <a:prstGeom prst="rect">
            <a:avLst/>
          </a:prstGeom>
        </p:spPr>
      </p:pic>
      <p:pic>
        <p:nvPicPr>
          <p:cNvPr id="2" name="Image 1">
            <a:extLst>
              <a:ext uri="{FF2B5EF4-FFF2-40B4-BE49-F238E27FC236}">
                <a16:creationId xmlns:a16="http://schemas.microsoft.com/office/drawing/2014/main" xmlns="" id="{60F8D74D-1FCF-B72C-05E4-576D7D9B9F8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8" name="Image 7">
            <a:extLst>
              <a:ext uri="{FF2B5EF4-FFF2-40B4-BE49-F238E27FC236}">
                <a16:creationId xmlns:a16="http://schemas.microsoft.com/office/drawing/2014/main" xmlns="" id="{AC7443BC-FE54-2F53-AC36-C742CCEB821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xmlns="" id="{1456DBA6-4AC1-BB4A-0600-823CEB862D7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xmlns="" id="{619FE65F-B4CC-2FBC-04EE-9718DF2AE2E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xmlns="" id="{AF0815DD-4A98-9266-C188-E4C6EBCDA01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xmlns="" id="{B97B9015-C262-7BA0-1342-C57E48F8630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xmlns="" id="{967534A2-0B3A-03B0-2BB5-17162BA8E29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xmlns="" id="{A4DDCDE7-81C9-C814-A3EA-150D3278E01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7" name="Bulle narrative : rectangle à coins arrondis 6">
            <a:extLst>
              <a:ext uri="{FF2B5EF4-FFF2-40B4-BE49-F238E27FC236}">
                <a16:creationId xmlns:a16="http://schemas.microsoft.com/office/drawing/2014/main" xmlns="" id="{195AFA09-B531-64F2-3BCE-DD02ECCD971A}"/>
              </a:ext>
            </a:extLst>
          </p:cNvPr>
          <p:cNvSpPr/>
          <p:nvPr/>
        </p:nvSpPr>
        <p:spPr>
          <a:xfrm>
            <a:off x="772170" y="3204359"/>
            <a:ext cx="2948845" cy="1908404"/>
          </a:xfrm>
          <a:prstGeom prst="wedgeRoundRectCallout">
            <a:avLst>
              <a:gd name="adj1" fmla="val 68604"/>
              <a:gd name="adj2" fmla="val -18789"/>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oiseau, ciel, plein air, peinture&#10;&#10;Le contenu généré par l’IA peut être incorrect.">
            <a:extLst>
              <a:ext uri="{FF2B5EF4-FFF2-40B4-BE49-F238E27FC236}">
                <a16:creationId xmlns:a16="http://schemas.microsoft.com/office/drawing/2014/main" xmlns="" id="{F7685C28-229A-BD36-ED11-D8173EE4298F}"/>
              </a:ext>
            </a:extLst>
          </p:cNvPr>
          <p:cNvPicPr>
            <a:picLocks noChangeAspect="1"/>
          </p:cNvPicPr>
          <p:nvPr/>
        </p:nvPicPr>
        <p:blipFill>
          <a:blip r:embed="rId7"/>
          <a:stretch>
            <a:fillRect/>
          </a:stretch>
        </p:blipFill>
        <p:spPr>
          <a:xfrm>
            <a:off x="5011611" y="2901897"/>
            <a:ext cx="3317760" cy="2157955"/>
          </a:xfrm>
          <a:prstGeom prst="rect">
            <a:avLst/>
          </a:prstGeom>
        </p:spPr>
      </p:pic>
    </p:spTree>
    <p:extLst>
      <p:ext uri="{BB962C8B-B14F-4D97-AF65-F5344CB8AC3E}">
        <p14:creationId xmlns:p14="http://schemas.microsoft.com/office/powerpoint/2010/main" val="380722110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847E0EE-6CC2-388C-E5D6-8295E3A9751F}"/>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482ADCD6-079B-7645-AA95-844301BE3525}"/>
              </a:ext>
            </a:extLst>
          </p:cNvPr>
          <p:cNvSpPr>
            <a:spLocks noGrp="1"/>
          </p:cNvSpPr>
          <p:nvPr>
            <p:ph type="title"/>
          </p:nvPr>
        </p:nvSpPr>
        <p:spPr/>
        <p:txBody>
          <a:bodyPr>
            <a:norm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لاحظوا المشهدين. أمامكم عشر ثوانٍ للتفكير. من يسرد؟</a:t>
            </a:r>
            <a:endParaRPr lang="fr-FR" sz="2400" dirty="0">
              <a:solidFill>
                <a:schemeClr val="bg1">
                  <a:lumMod val="50000"/>
                </a:schemeClr>
              </a:solidFill>
            </a:endParaRPr>
          </a:p>
        </p:txBody>
      </p:sp>
      <p:sp>
        <p:nvSpPr>
          <p:cNvPr id="8" name="ZoneTexte 7">
            <a:extLst>
              <a:ext uri="{FF2B5EF4-FFF2-40B4-BE49-F238E27FC236}">
                <a16:creationId xmlns:a16="http://schemas.microsoft.com/office/drawing/2014/main" xmlns="" id="{08FC2AFF-8319-AC4D-8CF6-E36F8B632EB4}"/>
              </a:ext>
            </a:extLst>
          </p:cNvPr>
          <p:cNvSpPr txBox="1"/>
          <p:nvPr/>
        </p:nvSpPr>
        <p:spPr>
          <a:xfrm rot="1762627">
            <a:off x="6537783" y="4647891"/>
            <a:ext cx="1044192" cy="553998"/>
          </a:xfrm>
          <a:prstGeom prst="rect">
            <a:avLst/>
          </a:prstGeom>
          <a:noFill/>
        </p:spPr>
        <p:txBody>
          <a:bodyPr wrap="square" rtlCol="0">
            <a:spAutoFit/>
          </a:bodyPr>
          <a:lstStyle/>
          <a:p>
            <a:pPr algn="ctr"/>
            <a:r>
              <a:rPr lang="ar-MA" sz="1600" dirty="0">
                <a:solidFill>
                  <a:schemeClr val="bg1"/>
                </a:solidFill>
                <a:latin typeface="Microsoft Uighur" panose="02000000000000000000" pitchFamily="2" charset="-78"/>
                <a:cs typeface="Microsoft Uighur" panose="02000000000000000000" pitchFamily="2" charset="-78"/>
              </a:rPr>
              <a:t>سر</a:t>
            </a:r>
            <a:endParaRPr lang="fr-FR" sz="1600" dirty="0">
              <a:solidFill>
                <a:schemeClr val="bg1"/>
              </a:solidFill>
              <a:latin typeface="Microsoft Uighur" panose="02000000000000000000" pitchFamily="2" charset="-78"/>
            </a:endParaRPr>
          </a:p>
          <a:p>
            <a:pPr algn="ctr"/>
            <a:r>
              <a:rPr lang="ar-MA" sz="1400" dirty="0">
                <a:solidFill>
                  <a:schemeClr val="bg1"/>
                </a:solidFill>
                <a:latin typeface="Microsoft Uighur" panose="02000000000000000000" pitchFamily="2" charset="-78"/>
                <a:cs typeface="Microsoft Uighur" panose="02000000000000000000" pitchFamily="2" charset="-78"/>
              </a:rPr>
              <a:t>الصداقة</a:t>
            </a:r>
            <a:endParaRPr lang="fr-FR" sz="1400" dirty="0">
              <a:solidFill>
                <a:schemeClr val="bg1"/>
              </a:solidFill>
              <a:latin typeface="Microsoft Uighur" panose="02000000000000000000" pitchFamily="2" charset="-78"/>
            </a:endParaRPr>
          </a:p>
        </p:txBody>
      </p:sp>
      <p:pic>
        <p:nvPicPr>
          <p:cNvPr id="15" name="Espace réservé pour une image  21">
            <a:extLst>
              <a:ext uri="{FF2B5EF4-FFF2-40B4-BE49-F238E27FC236}">
                <a16:creationId xmlns:a16="http://schemas.microsoft.com/office/drawing/2014/main" xmlns="" id="{447B9C1F-A5A9-030D-447B-9CCAD92B5BC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15371" y="666244"/>
            <a:ext cx="828000" cy="828000"/>
          </a:xfrm>
          <a:prstGeom prst="rect">
            <a:avLst/>
          </a:prstGeom>
        </p:spPr>
      </p:pic>
      <p:pic>
        <p:nvPicPr>
          <p:cNvPr id="7" name="Image 6">
            <a:extLst>
              <a:ext uri="{FF2B5EF4-FFF2-40B4-BE49-F238E27FC236}">
                <a16:creationId xmlns:a16="http://schemas.microsoft.com/office/drawing/2014/main" xmlns="" id="{F534F27B-5850-55A6-E621-2E6C1C9C3F76}"/>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xmlns="" id="{74217142-D601-ACE4-44F4-9C148E4A23E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xmlns="" id="{925E56EA-8151-5D16-64A8-1055476CD0F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xmlns="" id="{96038712-C599-6A54-DD44-1E85321A3F0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xmlns="" id="{4586519D-9229-4B49-36D8-EB3B1E5E39B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xmlns="" id="{FF0894D6-2430-B5A5-1C1F-D3D54C26D89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xmlns="" id="{73D5A403-337C-CB21-CE58-28D6E92BEBD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xmlns="" id="{E90B304B-F98D-8CD4-BFB9-C2E755FF6F1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Bulle narrative : rectangle à coins arrondis 8">
            <a:extLst>
              <a:ext uri="{FF2B5EF4-FFF2-40B4-BE49-F238E27FC236}">
                <a16:creationId xmlns:a16="http://schemas.microsoft.com/office/drawing/2014/main" xmlns="" id="{D8E4E1CC-E904-5D72-CC52-9F560547C58A}"/>
              </a:ext>
            </a:extLst>
          </p:cNvPr>
          <p:cNvSpPr/>
          <p:nvPr/>
        </p:nvSpPr>
        <p:spPr>
          <a:xfrm>
            <a:off x="772170" y="3204359"/>
            <a:ext cx="2948845" cy="1908404"/>
          </a:xfrm>
          <a:prstGeom prst="wedgeRoundRectCallout">
            <a:avLst>
              <a:gd name="adj1" fmla="val 67388"/>
              <a:gd name="adj2" fmla="val -21842"/>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ciel, oiseau, plein air, aile&#10;&#10;Le contenu généré par l’IA peut être incorrect.">
            <a:extLst>
              <a:ext uri="{FF2B5EF4-FFF2-40B4-BE49-F238E27FC236}">
                <a16:creationId xmlns:a16="http://schemas.microsoft.com/office/drawing/2014/main" xmlns="" id="{1AF5DB03-7EE3-32C6-6CE4-BFC20CDF3F54}"/>
              </a:ext>
            </a:extLst>
          </p:cNvPr>
          <p:cNvPicPr>
            <a:picLocks noChangeAspect="1"/>
          </p:cNvPicPr>
          <p:nvPr/>
        </p:nvPicPr>
        <p:blipFill>
          <a:blip r:embed="rId7"/>
          <a:stretch>
            <a:fillRect/>
          </a:stretch>
        </p:blipFill>
        <p:spPr>
          <a:xfrm>
            <a:off x="4997824" y="1946239"/>
            <a:ext cx="3340425" cy="2040387"/>
          </a:xfrm>
          <a:prstGeom prst="rect">
            <a:avLst/>
          </a:prstGeom>
        </p:spPr>
      </p:pic>
    </p:spTree>
    <p:extLst>
      <p:ext uri="{BB962C8B-B14F-4D97-AF65-F5344CB8AC3E}">
        <p14:creationId xmlns:p14="http://schemas.microsoft.com/office/powerpoint/2010/main" val="357997176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77E15EF-15BA-CF86-0815-77869783CFAD}"/>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أعددت لكم لغزا انتبهوا. هي كلمة تعني</a:t>
            </a:r>
            <a:endParaRPr lang="fr-FR" sz="2000" dirty="0">
              <a:solidFill>
                <a:schemeClr val="bg1">
                  <a:lumMod val="50000"/>
                </a:schemeClr>
              </a:solidFill>
            </a:endParaRPr>
          </a:p>
        </p:txBody>
      </p:sp>
      <p:sp>
        <p:nvSpPr>
          <p:cNvPr id="3" name="ZoneTexte 2">
            <a:extLst>
              <a:ext uri="{FF2B5EF4-FFF2-40B4-BE49-F238E27FC236}">
                <a16:creationId xmlns:a16="http://schemas.microsoft.com/office/drawing/2014/main" xmlns="" id="{F661BCD7-89DB-8FD1-4D92-6DBE5738AADB}"/>
              </a:ext>
            </a:extLst>
          </p:cNvPr>
          <p:cNvSpPr txBox="1"/>
          <p:nvPr/>
        </p:nvSpPr>
        <p:spPr>
          <a:xfrm>
            <a:off x="1385556" y="3071637"/>
            <a:ext cx="6840000" cy="923330"/>
          </a:xfrm>
          <a:prstGeom prst="rect">
            <a:avLst/>
          </a:prstGeom>
          <a:noFill/>
        </p:spPr>
        <p:txBody>
          <a:bodyPr wrap="square" rtlCol="0">
            <a:spAutoFit/>
          </a:bodyPr>
          <a:lstStyle/>
          <a:p>
            <a:pPr algn="ctr" rtl="1"/>
            <a:r>
              <a:rPr lang="ar-MA" sz="5400" b="1" dirty="0">
                <a:solidFill>
                  <a:srgbClr val="424D7C"/>
                </a:solidFill>
                <a:latin typeface="Microsoft Uighur" panose="02000000000000000000" pitchFamily="2" charset="-78"/>
                <a:cs typeface="Microsoft Uighur" panose="02000000000000000000" pitchFamily="2" charset="-78"/>
              </a:rPr>
              <a:t>"أَحْداثٌ عِشْناها في </a:t>
            </a:r>
            <a:r>
              <a:rPr lang="ar-MA" sz="5400" b="1" dirty="0" err="1">
                <a:solidFill>
                  <a:srgbClr val="424D7C"/>
                </a:solidFill>
                <a:latin typeface="Microsoft Uighur" panose="02000000000000000000" pitchFamily="2" charset="-78"/>
                <a:cs typeface="Microsoft Uighur" panose="02000000000000000000" pitchFamily="2" charset="-78"/>
              </a:rPr>
              <a:t>ٱلْماضي</a:t>
            </a:r>
            <a:r>
              <a:rPr lang="ar-MA" sz="5400" b="1" dirty="0">
                <a:solidFill>
                  <a:srgbClr val="424D7C"/>
                </a:solidFill>
                <a:latin typeface="Microsoft Uighur" panose="02000000000000000000" pitchFamily="2" charset="-78"/>
                <a:cs typeface="Microsoft Uighur" panose="02000000000000000000" pitchFamily="2" charset="-78"/>
              </a:rPr>
              <a:t>"</a:t>
            </a:r>
            <a:endParaRPr lang="fr-FR" sz="5400" b="1" dirty="0">
              <a:solidFill>
                <a:srgbClr val="424D7C"/>
              </a:solidFill>
              <a:latin typeface="Microsoft Uighur" panose="02000000000000000000" pitchFamily="2" charset="-78"/>
              <a:cs typeface="Microsoft Uighur" panose="02000000000000000000" pitchFamily="2" charset="-78"/>
            </a:endParaRPr>
          </a:p>
        </p:txBody>
      </p:sp>
      <p:sp>
        <p:nvSpPr>
          <p:cNvPr id="21" name="Rectangle 20">
            <a:extLst>
              <a:ext uri="{FF2B5EF4-FFF2-40B4-BE49-F238E27FC236}">
                <a16:creationId xmlns:a16="http://schemas.microsoft.com/office/drawing/2014/main" xmlns="" id="{5A31E441-DD78-8FA2-5576-0878ED81CA0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pic>
        <p:nvPicPr>
          <p:cNvPr id="25"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xmlns="" id="{AD13317C-7BA5-7CDB-2012-3E6281A3902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16091" y="675505"/>
            <a:ext cx="828000" cy="827999"/>
          </a:xfrm>
          <a:prstGeom prst="rect">
            <a:avLst/>
          </a:prstGeom>
        </p:spPr>
      </p:pic>
      <p:pic>
        <p:nvPicPr>
          <p:cNvPr id="4" name="Image 3">
            <a:extLst>
              <a:ext uri="{FF2B5EF4-FFF2-40B4-BE49-F238E27FC236}">
                <a16:creationId xmlns:a16="http://schemas.microsoft.com/office/drawing/2014/main" xmlns="" id="{53844207-EBFC-0A92-E9DE-D48B5B95AFFD}"/>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3077D9AE-0BE5-C692-FCB3-6CBA2EC6138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6F9C3D28-4F10-4460-FD93-C15B46499D3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365A1639-DB6F-2A4C-443A-2A5CAFBD726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2FAE6DE5-6670-A236-B004-AFBEBF0A1BF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3662F152-5AA8-9CF0-41BA-9EB4121C4AB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2B3150F8-44F2-93F9-B73C-0ABDE9E55C9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B451C95A-6C26-A2FE-7D4E-D00D2943A60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2" name="Image 11" descr="Une image contenant cercle, Graphique&#10;&#10;Le contenu généré par l’IA peut être incorrect.">
            <a:extLst>
              <a:ext uri="{FF2B5EF4-FFF2-40B4-BE49-F238E27FC236}">
                <a16:creationId xmlns:a16="http://schemas.microsoft.com/office/drawing/2014/main" xmlns="" id="{D120771E-C285-481E-9E08-0ADB116E8C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8069" y="1759942"/>
            <a:ext cx="1669058" cy="1669058"/>
          </a:xfrm>
          <a:prstGeom prst="rect">
            <a:avLst/>
          </a:prstGeom>
        </p:spPr>
      </p:pic>
    </p:spTree>
    <p:extLst>
      <p:ext uri="{BB962C8B-B14F-4D97-AF65-F5344CB8AC3E}">
        <p14:creationId xmlns:p14="http://schemas.microsoft.com/office/powerpoint/2010/main" val="80640627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E5CCD3-FE53-EF62-4ADB-D30D89FADA8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FA96B20-8185-F78A-D7BF-8468A43C4797}"/>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الجواب</a:t>
            </a:r>
            <a:endParaRPr lang="fr-FR" sz="2000" dirty="0">
              <a:solidFill>
                <a:schemeClr val="bg1">
                  <a:lumMod val="50000"/>
                </a:schemeClr>
              </a:solidFill>
            </a:endParaRPr>
          </a:p>
        </p:txBody>
      </p:sp>
      <p:sp>
        <p:nvSpPr>
          <p:cNvPr id="3" name="ZoneTexte 2">
            <a:extLst>
              <a:ext uri="{FF2B5EF4-FFF2-40B4-BE49-F238E27FC236}">
                <a16:creationId xmlns:a16="http://schemas.microsoft.com/office/drawing/2014/main" xmlns="" id="{C7F4DCBF-37A6-62AF-1EC2-CCFE3531D440}"/>
              </a:ext>
            </a:extLst>
          </p:cNvPr>
          <p:cNvSpPr txBox="1"/>
          <p:nvPr/>
        </p:nvSpPr>
        <p:spPr>
          <a:xfrm>
            <a:off x="1385556" y="3071637"/>
            <a:ext cx="6840000" cy="923330"/>
          </a:xfrm>
          <a:prstGeom prst="rect">
            <a:avLst/>
          </a:prstGeom>
          <a:noFill/>
        </p:spPr>
        <p:txBody>
          <a:bodyPr wrap="square" rtlCol="0">
            <a:spAutoFit/>
          </a:bodyPr>
          <a:lstStyle/>
          <a:p>
            <a:pPr algn="ctr" rtl="1"/>
            <a:r>
              <a:rPr lang="ar-MA" sz="5400" b="1" dirty="0">
                <a:solidFill>
                  <a:srgbClr val="C00000"/>
                </a:solidFill>
                <a:latin typeface="Microsoft Uighur" panose="02000000000000000000" pitchFamily="2" charset="-78"/>
                <a:cs typeface="Microsoft Uighur" panose="02000000000000000000" pitchFamily="2" charset="-78"/>
              </a:rPr>
              <a:t> ذِكْرَياتٌ</a:t>
            </a:r>
            <a:r>
              <a:rPr lang="ar-MA" sz="5400" b="1" dirty="0">
                <a:solidFill>
                  <a:srgbClr val="424D7C"/>
                </a:solidFill>
                <a:latin typeface="Microsoft Uighur" panose="02000000000000000000" pitchFamily="2" charset="-78"/>
                <a:cs typeface="Microsoft Uighur" panose="02000000000000000000" pitchFamily="2" charset="-78"/>
              </a:rPr>
              <a:t>: أَحْداثٌ عِشْناها في </a:t>
            </a:r>
            <a:r>
              <a:rPr lang="ar-MA" sz="5400" b="1" dirty="0" err="1">
                <a:solidFill>
                  <a:srgbClr val="424D7C"/>
                </a:solidFill>
                <a:latin typeface="Microsoft Uighur" panose="02000000000000000000" pitchFamily="2" charset="-78"/>
                <a:cs typeface="Microsoft Uighur" panose="02000000000000000000" pitchFamily="2" charset="-78"/>
              </a:rPr>
              <a:t>ٱلْماضي</a:t>
            </a:r>
            <a:r>
              <a:rPr lang="ar-MA" sz="5400" b="1" dirty="0">
                <a:solidFill>
                  <a:srgbClr val="424D7C"/>
                </a:solidFill>
                <a:latin typeface="Microsoft Uighur" panose="02000000000000000000" pitchFamily="2" charset="-78"/>
                <a:cs typeface="Microsoft Uighur" panose="02000000000000000000" pitchFamily="2" charset="-78"/>
              </a:rPr>
              <a:t>.</a:t>
            </a:r>
            <a:endParaRPr lang="fr-FR" sz="5400" b="1" dirty="0">
              <a:solidFill>
                <a:srgbClr val="424D7C"/>
              </a:solidFill>
              <a:latin typeface="Microsoft Uighur" panose="02000000000000000000" pitchFamily="2" charset="-78"/>
              <a:cs typeface="Microsoft Uighur" panose="02000000000000000000" pitchFamily="2" charset="-78"/>
            </a:endParaRPr>
          </a:p>
        </p:txBody>
      </p:sp>
      <p:sp>
        <p:nvSpPr>
          <p:cNvPr id="21" name="Rectangle 20">
            <a:extLst>
              <a:ext uri="{FF2B5EF4-FFF2-40B4-BE49-F238E27FC236}">
                <a16:creationId xmlns:a16="http://schemas.microsoft.com/office/drawing/2014/main" xmlns="" id="{20233162-6157-1515-5143-AC0D1218F50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pic>
        <p:nvPicPr>
          <p:cNvPr id="25"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xmlns="" id="{1173CC1B-76C8-9936-70F5-4BEA11B0C86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16091" y="675505"/>
            <a:ext cx="828000" cy="827999"/>
          </a:xfrm>
          <a:prstGeom prst="rect">
            <a:avLst/>
          </a:prstGeom>
        </p:spPr>
      </p:pic>
      <p:pic>
        <p:nvPicPr>
          <p:cNvPr id="4" name="Image 3">
            <a:extLst>
              <a:ext uri="{FF2B5EF4-FFF2-40B4-BE49-F238E27FC236}">
                <a16:creationId xmlns:a16="http://schemas.microsoft.com/office/drawing/2014/main" xmlns="" id="{7A03C339-E4B3-159E-8EA8-7D203D3D949D}"/>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DFFBA252-8354-56B0-5562-189E17CF809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2190063E-509E-38B3-7D5D-2A2F31D7D0A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ACD65B2F-D2AC-C9CB-04D1-DE44CF93A7F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5CEAF623-3DFF-1D0F-9CAB-6B90D47C086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AC6661D2-F030-E511-1E82-12EEA804870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0A79D351-69C1-7D02-5387-89B76DF7AA4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D7EF577D-B698-B6D0-2BFE-27A647AEBE8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2" name="Image 11" descr="Une image contenant cercle, Graphique&#10;&#10;Le contenu généré par l’IA peut être incorrect.">
            <a:extLst>
              <a:ext uri="{FF2B5EF4-FFF2-40B4-BE49-F238E27FC236}">
                <a16:creationId xmlns:a16="http://schemas.microsoft.com/office/drawing/2014/main" xmlns="" id="{D0476622-1B29-F192-F7DD-3F650FF06D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8069" y="1759942"/>
            <a:ext cx="1669058" cy="1669058"/>
          </a:xfrm>
          <a:prstGeom prst="rect">
            <a:avLst/>
          </a:prstGeom>
        </p:spPr>
      </p:pic>
    </p:spTree>
    <p:extLst>
      <p:ext uri="{BB962C8B-B14F-4D97-AF65-F5344CB8AC3E}">
        <p14:creationId xmlns:p14="http://schemas.microsoft.com/office/powerpoint/2010/main" val="2192591616"/>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519D83-673B-6CDC-88E7-A22D0191287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C573891-545E-9FF6-BBBD-DA4182B954BA}"/>
              </a:ext>
            </a:extLst>
          </p:cNvPr>
          <p:cNvSpPr>
            <a:spLocks noGrp="1"/>
          </p:cNvSpPr>
          <p:nvPr>
            <p:ph type="title"/>
          </p:nvPr>
        </p:nvSpPr>
        <p:spPr/>
        <p:txBody>
          <a:bodyPr>
            <a:noAutofit/>
          </a:bodyPr>
          <a:lstStyle/>
          <a:p>
            <a:r>
              <a:rPr lang="ar-MA" sz="2400" b="1" dirty="0">
                <a:solidFill>
                  <a:schemeClr val="bg1">
                    <a:lumMod val="50000"/>
                  </a:schemeClr>
                </a:solidFill>
                <a:cs typeface="Microsoft Uighur" panose="02000000000000000000" pitchFamily="2" charset="-78"/>
              </a:rPr>
              <a:t>والآن ما هي الكلمة التي معناها</a:t>
            </a:r>
            <a:endParaRPr lang="fr-FR" sz="2400"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ZoneTexte 5">
            <a:extLst>
              <a:ext uri="{FF2B5EF4-FFF2-40B4-BE49-F238E27FC236}">
                <a16:creationId xmlns:a16="http://schemas.microsoft.com/office/drawing/2014/main" xmlns="" id="{5C9D0E74-5A07-7029-F91A-DD87F99B3B84}"/>
              </a:ext>
            </a:extLst>
          </p:cNvPr>
          <p:cNvSpPr txBox="1"/>
          <p:nvPr/>
        </p:nvSpPr>
        <p:spPr>
          <a:xfrm>
            <a:off x="1216404" y="3405443"/>
            <a:ext cx="7004807" cy="1446550"/>
          </a:xfrm>
          <a:prstGeom prst="rect">
            <a:avLst/>
          </a:prstGeom>
          <a:noFill/>
        </p:spPr>
        <p:txBody>
          <a:bodyPr wrap="square" rtlCol="0">
            <a:spAutoFit/>
          </a:bodyPr>
          <a:lstStyle/>
          <a:p>
            <a:pPr algn="ctr" rtl="1"/>
            <a:r>
              <a:rPr lang="ar-MA" sz="4400" b="1" dirty="0">
                <a:solidFill>
                  <a:srgbClr val="424D7C"/>
                </a:solidFill>
                <a:latin typeface="Microsoft Uighur" panose="02000000000000000000" pitchFamily="2" charset="-78"/>
                <a:cs typeface="Microsoft Uighur" panose="02000000000000000000" pitchFamily="2" charset="-78"/>
              </a:rPr>
              <a:t>.........: اِنْتِقالٌ مِنْ مَكانٍ إِلى مَكانٍ بَحْثاً عَنِ </a:t>
            </a:r>
            <a:r>
              <a:rPr lang="ar-MA" sz="4400" b="1" dirty="0" err="1">
                <a:solidFill>
                  <a:srgbClr val="424D7C"/>
                </a:solidFill>
                <a:latin typeface="Microsoft Uighur" panose="02000000000000000000" pitchFamily="2" charset="-78"/>
                <a:cs typeface="Microsoft Uighur" panose="02000000000000000000" pitchFamily="2" charset="-78"/>
              </a:rPr>
              <a:t>ٱلرِّزْقِ</a:t>
            </a:r>
            <a:r>
              <a:rPr lang="ar-MA" sz="4400" b="1" dirty="0">
                <a:solidFill>
                  <a:srgbClr val="424D7C"/>
                </a:solidFill>
                <a:latin typeface="Microsoft Uighur" panose="02000000000000000000" pitchFamily="2" charset="-78"/>
                <a:cs typeface="Microsoft Uighur" panose="02000000000000000000" pitchFamily="2" charset="-78"/>
              </a:rPr>
              <a:t> أَوِ </a:t>
            </a:r>
            <a:r>
              <a:rPr lang="ar-MA" sz="4400" b="1" dirty="0" err="1">
                <a:solidFill>
                  <a:srgbClr val="424D7C"/>
                </a:solidFill>
                <a:latin typeface="Microsoft Uighur" panose="02000000000000000000" pitchFamily="2" charset="-78"/>
                <a:cs typeface="Microsoft Uighur" panose="02000000000000000000" pitchFamily="2" charset="-78"/>
              </a:rPr>
              <a:t>ٱلأَمْنِ</a:t>
            </a:r>
            <a:r>
              <a:rPr lang="ar-MA" sz="4400" b="1" dirty="0">
                <a:solidFill>
                  <a:srgbClr val="424D7C"/>
                </a:solidFill>
                <a:latin typeface="Microsoft Uighur" panose="02000000000000000000" pitchFamily="2" charset="-78"/>
                <a:cs typeface="Microsoft Uighur" panose="02000000000000000000" pitchFamily="2" charset="-78"/>
              </a:rPr>
              <a:t>.</a:t>
            </a:r>
            <a:endParaRPr lang="fr-FR" sz="4400" b="1" dirty="0">
              <a:solidFill>
                <a:schemeClr val="bg2">
                  <a:lumMod val="10000"/>
                </a:schemeClr>
              </a:solidFill>
              <a:latin typeface="Microsoft Uighur" panose="02000000000000000000" pitchFamily="2" charset="-78"/>
              <a:cs typeface="Microsoft Uighur" panose="02000000000000000000" pitchFamily="2" charset="-78"/>
            </a:endParaRPr>
          </a:p>
        </p:txBody>
      </p:sp>
      <p:pic>
        <p:nvPicPr>
          <p:cNvPr id="7" name="Espace réservé pour une image  21">
            <a:extLst>
              <a:ext uri="{FF2B5EF4-FFF2-40B4-BE49-F238E27FC236}">
                <a16:creationId xmlns:a16="http://schemas.microsoft.com/office/drawing/2014/main" xmlns="" id="{AD704A7B-A710-EB43-9770-5C100609DDC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15371" y="666244"/>
            <a:ext cx="828000" cy="828000"/>
          </a:xfrm>
          <a:prstGeom prst="rect">
            <a:avLst/>
          </a:prstGeom>
        </p:spPr>
      </p:pic>
      <p:pic>
        <p:nvPicPr>
          <p:cNvPr id="4" name="Image 3">
            <a:extLst>
              <a:ext uri="{FF2B5EF4-FFF2-40B4-BE49-F238E27FC236}">
                <a16:creationId xmlns:a16="http://schemas.microsoft.com/office/drawing/2014/main" xmlns="" id="{86C121DC-B22E-251E-4B26-FF3731648B5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0AFAB04C-8E7A-4D8F-1A79-B3DB3A263C2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xmlns="" id="{36FF9BE5-4BA0-2461-F813-0E5AC34F7F7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xmlns="" id="{CF4DEE92-6A71-9031-84A3-CBF30AB1114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D9660759-83ED-67FF-E59E-E1DA8BE8477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6A1D09F7-E41E-015D-A608-58E4C714009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BFB04C09-7468-BCC1-4E0E-F4D6872A1A2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0D590763-FBD2-05F9-725F-9CE417966C9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8" name="Image 7" descr="Une image contenant cercle, Graphique&#10;&#10;Le contenu généré par l’IA peut être incorrect.">
            <a:extLst>
              <a:ext uri="{FF2B5EF4-FFF2-40B4-BE49-F238E27FC236}">
                <a16:creationId xmlns:a16="http://schemas.microsoft.com/office/drawing/2014/main" xmlns="" id="{5F000419-1839-E848-2822-D6EA7DC559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8069" y="1759942"/>
            <a:ext cx="1669058" cy="1669058"/>
          </a:xfrm>
          <a:prstGeom prst="rect">
            <a:avLst/>
          </a:prstGeom>
        </p:spPr>
      </p:pic>
    </p:spTree>
    <p:extLst>
      <p:ext uri="{BB962C8B-B14F-4D97-AF65-F5344CB8AC3E}">
        <p14:creationId xmlns:p14="http://schemas.microsoft.com/office/powerpoint/2010/main" val="341036520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4025853-118D-81B2-1B16-547AEC0A065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93908EC-0F92-58AB-0208-6B890F793236}"/>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هذه كلمات تعرفنا عليها هذا الأسبوع. ستتدربون على توظيفها. من يقرؤها؟</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3DC22660-96E5-3611-21A9-A0B9B90782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B68FB21C-13E3-61BA-ECBB-2631802BEA47}"/>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A8608B41-C994-C084-06C6-B2C5B960F99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D6AF8FCC-23D2-2E8F-7B59-3A951AC2BA5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BBAC3523-6EBF-FF92-05F0-32FF6DEC244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B30F6728-CDAD-3192-A108-904306011D44}"/>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22CACCAE-3CDB-0056-D974-9D2C6CF40C3E}"/>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3FC827CE-F39E-7AED-E2D7-EAF5FE532179}"/>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A8EEB692-95F8-F91D-C74D-91F826183ADE}"/>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3" name="Google Shape;1205;p183">
            <a:extLst>
              <a:ext uri="{FF2B5EF4-FFF2-40B4-BE49-F238E27FC236}">
                <a16:creationId xmlns:a16="http://schemas.microsoft.com/office/drawing/2014/main" xmlns="" id="{1FB23636-949C-88F8-783C-FC6C693F56F5}"/>
              </a:ext>
            </a:extLst>
          </p:cNvPr>
          <p:cNvSpPr txBox="1"/>
          <p:nvPr/>
        </p:nvSpPr>
        <p:spPr>
          <a:xfrm>
            <a:off x="632373" y="2004041"/>
            <a:ext cx="7844361" cy="3831778"/>
          </a:xfrm>
          <a:prstGeom prst="rect">
            <a:avLst/>
          </a:prstGeom>
          <a:noFill/>
          <a:ln>
            <a:noFill/>
          </a:ln>
        </p:spPr>
        <p:txBody>
          <a:bodyPr spcFirstLastPara="1" wrap="square" lIns="91425" tIns="45700" rIns="91425" bIns="45700" anchor="t" anchorCtr="0">
            <a:spAutoFit/>
          </a:bodyPr>
          <a:lstStyle/>
          <a:p>
            <a:pPr algn="just" defTabSz="914400" rtl="1">
              <a:lnSpc>
                <a:spcPct val="150000"/>
              </a:lnSpc>
              <a:buClr>
                <a:srgbClr val="000000"/>
              </a:buClr>
              <a:buSzPts val="4400"/>
              <a:defRPr/>
            </a:pPr>
            <a:r>
              <a:rPr lang="ar-MA" sz="5400" b="1" kern="0" dirty="0">
                <a:solidFill>
                  <a:srgbClr val="424D7B"/>
                </a:solidFill>
                <a:latin typeface="Microsoft Uighur" panose="02000000000000000000" pitchFamily="2" charset="-78"/>
                <a:ea typeface="Calibri"/>
                <a:cs typeface="Microsoft Uighur" panose="02000000000000000000" pitchFamily="2" charset="-78"/>
              </a:rPr>
              <a:t>شَغَفٌ – اِنْبِهارٌ (اِنْبَهَرَ) – فُرْصَةٌ– اِنْتابَ ذِكْرَياتٌ - مَوْهِبَةٌ – </a:t>
            </a:r>
            <a:r>
              <a:rPr lang="ar-MA" sz="5400" b="1" dirty="0">
                <a:solidFill>
                  <a:srgbClr val="424D7B"/>
                </a:solidFill>
                <a:latin typeface="Microsoft Uighur" panose="02000000000000000000" pitchFamily="2" charset="-78"/>
                <a:cs typeface="Microsoft Uighur" panose="02000000000000000000" pitchFamily="2" charset="-78"/>
              </a:rPr>
              <a:t>جَلَبَةٌ – أَرْشَدَ يُرْشِدُ - هِجْرَةٌ  سِرْبٌ - مُذَكِّراتٌ</a:t>
            </a:r>
            <a:r>
              <a:rPr lang="ar-MA" sz="54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 – </a:t>
            </a:r>
            <a:r>
              <a:rPr lang="ar-MA" sz="5400" b="1" dirty="0">
                <a:solidFill>
                  <a:srgbClr val="424D7B"/>
                </a:solidFill>
                <a:latin typeface="Microsoft Uighur" panose="02000000000000000000" pitchFamily="2" charset="-78"/>
                <a:cs typeface="Microsoft Uighur" panose="02000000000000000000" pitchFamily="2" charset="-78"/>
              </a:rPr>
              <a:t>أَفْلَحَ – فَرَغَ- اَلْحَصى - دِرايَةٌ</a:t>
            </a:r>
            <a:endParaRPr lang="fr-MA" sz="5400" b="1" dirty="0">
              <a:solidFill>
                <a:srgbClr val="424D7B"/>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212521236"/>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3C75517-833C-EE98-954E-FB4DC3DA32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A11D36E1-C630-34EF-A6B6-91611755CDBF}"/>
              </a:ext>
            </a:extLst>
          </p:cNvPr>
          <p:cNvSpPr>
            <a:spLocks noGrp="1"/>
          </p:cNvSpPr>
          <p:nvPr>
            <p:ph type="title"/>
          </p:nvPr>
        </p:nvSpPr>
        <p:spPr/>
        <p:txBody>
          <a:bodyPr>
            <a:noAutofit/>
          </a:bodyPr>
          <a:lstStyle/>
          <a:p>
            <a:r>
              <a:rPr lang="ar-MA" sz="2400" b="1" dirty="0">
                <a:solidFill>
                  <a:schemeClr val="bg1">
                    <a:lumMod val="50000"/>
                  </a:schemeClr>
                </a:solidFill>
                <a:cs typeface="Microsoft Uighur" panose="02000000000000000000" pitchFamily="2" charset="-78"/>
              </a:rPr>
              <a:t>الجواب</a:t>
            </a:r>
            <a:endParaRPr lang="fr-FR" sz="2400"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ZoneTexte 5">
            <a:extLst>
              <a:ext uri="{FF2B5EF4-FFF2-40B4-BE49-F238E27FC236}">
                <a16:creationId xmlns:a16="http://schemas.microsoft.com/office/drawing/2014/main" xmlns="" id="{21CD6301-65D8-2DAC-C733-E27F8486130A}"/>
              </a:ext>
            </a:extLst>
          </p:cNvPr>
          <p:cNvSpPr txBox="1"/>
          <p:nvPr/>
        </p:nvSpPr>
        <p:spPr>
          <a:xfrm>
            <a:off x="1216404" y="3405443"/>
            <a:ext cx="7004807" cy="1446550"/>
          </a:xfrm>
          <a:prstGeom prst="rect">
            <a:avLst/>
          </a:prstGeom>
          <a:noFill/>
        </p:spPr>
        <p:txBody>
          <a:bodyPr wrap="square" rtlCol="0">
            <a:spAutoFit/>
          </a:bodyPr>
          <a:lstStyle/>
          <a:p>
            <a:pPr algn="ctr" rtl="1"/>
            <a:r>
              <a:rPr lang="ar-MA" sz="4400" b="1" dirty="0">
                <a:solidFill>
                  <a:srgbClr val="FF0000"/>
                </a:solidFill>
                <a:latin typeface="Microsoft Uighur" panose="02000000000000000000" pitchFamily="2" charset="-78"/>
                <a:cs typeface="Microsoft Uighur" panose="02000000000000000000" pitchFamily="2" charset="-78"/>
              </a:rPr>
              <a:t>هِجْرَةٌ</a:t>
            </a:r>
            <a:r>
              <a:rPr lang="ar-MA" sz="4400" b="1" dirty="0">
                <a:solidFill>
                  <a:srgbClr val="424D7C"/>
                </a:solidFill>
                <a:latin typeface="Microsoft Uighur" panose="02000000000000000000" pitchFamily="2" charset="-78"/>
                <a:cs typeface="Microsoft Uighur" panose="02000000000000000000" pitchFamily="2" charset="-78"/>
              </a:rPr>
              <a:t>: اِنْتِقالٌ مِنْ مَكانٍ إِلى مَكانٍ بَحْثاً عَنِ </a:t>
            </a:r>
            <a:r>
              <a:rPr lang="ar-MA" sz="4400" b="1" dirty="0" err="1">
                <a:solidFill>
                  <a:srgbClr val="424D7C"/>
                </a:solidFill>
                <a:latin typeface="Microsoft Uighur" panose="02000000000000000000" pitchFamily="2" charset="-78"/>
                <a:cs typeface="Microsoft Uighur" panose="02000000000000000000" pitchFamily="2" charset="-78"/>
              </a:rPr>
              <a:t>ٱلرِّزْقِ</a:t>
            </a:r>
            <a:r>
              <a:rPr lang="ar-MA" sz="4400" b="1" dirty="0">
                <a:solidFill>
                  <a:srgbClr val="424D7C"/>
                </a:solidFill>
                <a:latin typeface="Microsoft Uighur" panose="02000000000000000000" pitchFamily="2" charset="-78"/>
                <a:cs typeface="Microsoft Uighur" panose="02000000000000000000" pitchFamily="2" charset="-78"/>
              </a:rPr>
              <a:t> أَوِ </a:t>
            </a:r>
            <a:r>
              <a:rPr lang="ar-MA" sz="4400" b="1" dirty="0" err="1">
                <a:solidFill>
                  <a:srgbClr val="424D7C"/>
                </a:solidFill>
                <a:latin typeface="Microsoft Uighur" panose="02000000000000000000" pitchFamily="2" charset="-78"/>
                <a:cs typeface="Microsoft Uighur" panose="02000000000000000000" pitchFamily="2" charset="-78"/>
              </a:rPr>
              <a:t>ٱلأَمْنِ</a:t>
            </a:r>
            <a:r>
              <a:rPr lang="ar-MA" sz="4400" b="1" dirty="0">
                <a:solidFill>
                  <a:srgbClr val="424D7C"/>
                </a:solidFill>
                <a:latin typeface="Microsoft Uighur" panose="02000000000000000000" pitchFamily="2" charset="-78"/>
                <a:cs typeface="Microsoft Uighur" panose="02000000000000000000" pitchFamily="2" charset="-78"/>
              </a:rPr>
              <a:t>.</a:t>
            </a:r>
            <a:endParaRPr lang="fr-FR" sz="4400" b="1" dirty="0">
              <a:solidFill>
                <a:schemeClr val="bg2">
                  <a:lumMod val="10000"/>
                </a:schemeClr>
              </a:solidFill>
              <a:latin typeface="Microsoft Uighur" panose="02000000000000000000" pitchFamily="2" charset="-78"/>
              <a:cs typeface="Microsoft Uighur" panose="02000000000000000000" pitchFamily="2" charset="-78"/>
            </a:endParaRPr>
          </a:p>
        </p:txBody>
      </p:sp>
      <p:pic>
        <p:nvPicPr>
          <p:cNvPr id="4" name="Image 3">
            <a:extLst>
              <a:ext uri="{FF2B5EF4-FFF2-40B4-BE49-F238E27FC236}">
                <a16:creationId xmlns:a16="http://schemas.microsoft.com/office/drawing/2014/main" xmlns="" id="{B40AE313-D173-E085-012B-656F1B1AB362}"/>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D0E00F67-12A6-CCC9-46BF-264A547EDFE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xmlns="" id="{39E92043-1951-09E7-9F9A-5BC93BC0A6D9}"/>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xmlns="" id="{BC27917A-760D-9430-6E60-4AB4F641381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84F3B728-8CC7-5FB8-F7AC-445756DAFD5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404D94F7-5E67-E0BD-2F21-950DE7559C3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55B524D3-7CE2-FBAD-5D84-9CD38336CE2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0F3CB008-EA83-C00D-A654-6ECE64F0E6C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8" name="Image 7" descr="Une image contenant cercle, Graphique&#10;&#10;Le contenu généré par l’IA peut être incorrect.">
            <a:extLst>
              <a:ext uri="{FF2B5EF4-FFF2-40B4-BE49-F238E27FC236}">
                <a16:creationId xmlns:a16="http://schemas.microsoft.com/office/drawing/2014/main" xmlns="" id="{6CA425DA-A78E-A5CF-C930-2E47F0784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8069" y="1759942"/>
            <a:ext cx="1669058" cy="1669058"/>
          </a:xfrm>
          <a:prstGeom prst="rect">
            <a:avLst/>
          </a:prstGeom>
        </p:spPr>
      </p:pic>
      <p:pic>
        <p:nvPicPr>
          <p:cNvPr id="3"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xmlns="" id="{3056B91D-A196-C838-E3A2-B0BC3D3B6D0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916091" y="675505"/>
            <a:ext cx="828000" cy="827999"/>
          </a:xfrm>
          <a:prstGeom prst="rect">
            <a:avLst/>
          </a:prstGeom>
        </p:spPr>
      </p:pic>
    </p:spTree>
    <p:extLst>
      <p:ext uri="{BB962C8B-B14F-4D97-AF65-F5344CB8AC3E}">
        <p14:creationId xmlns:p14="http://schemas.microsoft.com/office/powerpoint/2010/main" val="87492137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206222-EC40-22FE-CB3D-619B9B0EA68C}"/>
            </a:ext>
          </a:extLst>
        </p:cNvPr>
        <p:cNvGrpSpPr/>
        <p:nvPr/>
      </p:nvGrpSpPr>
      <p:grpSpPr>
        <a:xfrm>
          <a:off x="0" y="0"/>
          <a:ext cx="0" cy="0"/>
          <a:chOff x="0" y="0"/>
          <a:chExt cx="0" cy="0"/>
        </a:xfrm>
      </p:grpSpPr>
      <p:pic>
        <p:nvPicPr>
          <p:cNvPr id="2" name="Google Shape;88;p130">
            <a:extLst>
              <a:ext uri="{FF2B5EF4-FFF2-40B4-BE49-F238E27FC236}">
                <a16:creationId xmlns:a16="http://schemas.microsoft.com/office/drawing/2014/main" xmlns="" id="{2ADB0C31-E564-5B34-08DD-9C28249D0CBD}"/>
              </a:ext>
            </a:extLst>
          </p:cNvPr>
          <p:cNvPicPr>
            <a:picLocks noChangeAspect="1"/>
          </p:cNvPicPr>
          <p:nvPr/>
        </p:nvPicPr>
        <p:blipFill rotWithShape="1">
          <a:blip r:embed="rId2">
            <a:alphaModFix/>
          </a:blip>
          <a:srcRect/>
          <a:stretch/>
        </p:blipFill>
        <p:spPr>
          <a:xfrm>
            <a:off x="5692682" y="1714632"/>
            <a:ext cx="396000" cy="396000"/>
          </a:xfrm>
          <a:prstGeom prst="rect">
            <a:avLst/>
          </a:prstGeom>
          <a:noFill/>
          <a:ln>
            <a:noFill/>
          </a:ln>
        </p:spPr>
      </p:pic>
      <p:sp>
        <p:nvSpPr>
          <p:cNvPr id="9" name="Titre 8">
            <a:extLst>
              <a:ext uri="{FF2B5EF4-FFF2-40B4-BE49-F238E27FC236}">
                <a16:creationId xmlns:a16="http://schemas.microsoft.com/office/drawing/2014/main" xmlns="" id="{52243335-0676-0595-69EE-59778CC7A64D}"/>
              </a:ext>
            </a:extLst>
          </p:cNvPr>
          <p:cNvSpPr>
            <a:spLocks noGrp="1"/>
          </p:cNvSpPr>
          <p:nvPr>
            <p:ph type="title"/>
          </p:nvPr>
        </p:nvSpPr>
        <p:spPr>
          <a:xfrm>
            <a:off x="628649" y="1552632"/>
            <a:ext cx="7886700" cy="720000"/>
          </a:xfrm>
        </p:spPr>
        <p:txBody>
          <a:bodyPr/>
          <a:lstStyle/>
          <a:p>
            <a:r>
              <a:rPr lang="ar-MA" dirty="0"/>
              <a:t>قراءة</a:t>
            </a:r>
          </a:p>
        </p:txBody>
      </p:sp>
      <p:grpSp>
        <p:nvGrpSpPr>
          <p:cNvPr id="16" name="Groupe 15">
            <a:extLst>
              <a:ext uri="{FF2B5EF4-FFF2-40B4-BE49-F238E27FC236}">
                <a16:creationId xmlns:a16="http://schemas.microsoft.com/office/drawing/2014/main" xmlns="" id="{E2C3A7B9-7434-FB7A-2A16-FBAB40AF9A65}"/>
              </a:ext>
            </a:extLst>
          </p:cNvPr>
          <p:cNvGrpSpPr/>
          <p:nvPr/>
        </p:nvGrpSpPr>
        <p:grpSpPr>
          <a:xfrm>
            <a:off x="1887677" y="3601289"/>
            <a:ext cx="5368645" cy="1013653"/>
            <a:chOff x="1748749" y="1791236"/>
            <a:chExt cx="5368645" cy="1013653"/>
          </a:xfrm>
        </p:grpSpPr>
        <p:sp>
          <p:nvSpPr>
            <p:cNvPr id="17" name="Forme libre : forme 16">
              <a:extLst>
                <a:ext uri="{FF2B5EF4-FFF2-40B4-BE49-F238E27FC236}">
                  <a16:creationId xmlns:a16="http://schemas.microsoft.com/office/drawing/2014/main" xmlns="" id="{91A01F83-6EDB-D1C4-CA7D-34B7D59D203F}"/>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xmlns="" id="{E62B4124-F771-92A7-B610-2F00F96444BC}"/>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sp>
        <p:nvSpPr>
          <p:cNvPr id="28" name="Espace réservé du texte 5">
            <a:extLst>
              <a:ext uri="{FF2B5EF4-FFF2-40B4-BE49-F238E27FC236}">
                <a16:creationId xmlns:a16="http://schemas.microsoft.com/office/drawing/2014/main" xmlns="" id="{1B94574A-2701-8C08-D8B4-807C343C1612}"/>
              </a:ext>
            </a:extLst>
          </p:cNvPr>
          <p:cNvSpPr txBox="1">
            <a:spLocks/>
          </p:cNvSpPr>
          <p:nvPr/>
        </p:nvSpPr>
        <p:spPr>
          <a:xfrm>
            <a:off x="2144576" y="3907623"/>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1600" b="1" dirty="0">
                <a:latin typeface="Microsoft Uighur" panose="02000000000000000000" pitchFamily="2" charset="-78"/>
                <a:cs typeface="Microsoft Uighur" panose="02000000000000000000" pitchFamily="2" charset="-78"/>
              </a:rPr>
              <a:t>القراءات الفردية</a:t>
            </a:r>
          </a:p>
          <a:p>
            <a:pPr algn="r" rtl="1">
              <a:buClr>
                <a:srgbClr val="424D7B"/>
              </a:buClr>
              <a:buSzPct val="50000"/>
            </a:pPr>
            <a:r>
              <a:rPr lang="ar-MA" sz="1600" b="1" dirty="0">
                <a:latin typeface="Microsoft Uighur" panose="02000000000000000000" pitchFamily="2" charset="-78"/>
                <a:cs typeface="Microsoft Uighur" panose="02000000000000000000" pitchFamily="2" charset="-78"/>
              </a:rPr>
              <a:t>استثمار إستراتيجية الكلمات المفاتيح</a:t>
            </a:r>
          </a:p>
        </p:txBody>
      </p:sp>
      <p:pic>
        <p:nvPicPr>
          <p:cNvPr id="7" name="Image 6">
            <a:extLst>
              <a:ext uri="{FF2B5EF4-FFF2-40B4-BE49-F238E27FC236}">
                <a16:creationId xmlns:a16="http://schemas.microsoft.com/office/drawing/2014/main" xmlns="" id="{4CDB9B27-99BC-27E3-9531-11876A7B5A77}"/>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a:xfrm>
            <a:off x="6656009" y="3697450"/>
            <a:ext cx="536340" cy="540000"/>
          </a:xfrm>
          <a:prstGeom prst="rect">
            <a:avLst/>
          </a:prstGeom>
        </p:spPr>
      </p:pic>
      <p:sp>
        <p:nvSpPr>
          <p:cNvPr id="8" name="ZoneTexte 7">
            <a:extLst>
              <a:ext uri="{FF2B5EF4-FFF2-40B4-BE49-F238E27FC236}">
                <a16:creationId xmlns:a16="http://schemas.microsoft.com/office/drawing/2014/main" xmlns="" id="{DCAE2DB3-9068-E89A-135D-37785C8EEC47}"/>
              </a:ext>
            </a:extLst>
          </p:cNvPr>
          <p:cNvSpPr txBox="1"/>
          <p:nvPr/>
        </p:nvSpPr>
        <p:spPr>
          <a:xfrm>
            <a:off x="2072576" y="3505785"/>
            <a:ext cx="4572000" cy="461665"/>
          </a:xfrm>
          <a:prstGeom prst="rect">
            <a:avLst/>
          </a:prstGeom>
          <a:noFill/>
        </p:spPr>
        <p:txBody>
          <a:bodyPr wrap="square" rtlCol="0" anchor="ctr">
            <a:spAutoFit/>
          </a:bodyPr>
          <a:lstStyle>
            <a:defPPr>
              <a:defRPr lang="en-US"/>
            </a:defPPr>
            <a:lvl1pPr marR="0" lvl="0" indent="0" algn="r" defTabSz="914400" rtl="1" fontAlgn="auto">
              <a:lnSpc>
                <a:spcPct val="100000"/>
              </a:lnSpc>
              <a:spcBef>
                <a:spcPts val="0"/>
              </a:spcBef>
              <a:spcAft>
                <a:spcPts val="0"/>
              </a:spcAft>
              <a:buClrTx/>
              <a:buSzTx/>
              <a:buFontTx/>
              <a:buNone/>
              <a:tabLst/>
              <a:defRPr kumimoji="0" sz="2400" b="1" i="0" u="none" strike="noStrike" cap="none" spc="0" normalizeH="0" baseline="0">
                <a:ln>
                  <a:noFill/>
                </a:ln>
                <a:solidFill>
                  <a:srgbClr val="424D7B"/>
                </a:solidFill>
                <a:effectLst/>
                <a:uLnTx/>
                <a:uFillTx/>
                <a:latin typeface="Microsoft Uighur" panose="02000000000000000000" pitchFamily="2" charset="-78"/>
                <a:cs typeface="Microsoft Uighur" panose="02000000000000000000" pitchFamily="2" charset="-78"/>
              </a:defRPr>
            </a:lvl1pPr>
          </a:lstStyle>
          <a:p>
            <a:r>
              <a:rPr lang="fr-MA" dirty="0"/>
              <a:t> - 03</a:t>
            </a:r>
            <a:r>
              <a:rPr lang="ar-MA" dirty="0"/>
              <a:t>قراءة: لعبة جدتي ص 91</a:t>
            </a:r>
            <a:endParaRPr lang="fr-FR" dirty="0"/>
          </a:p>
        </p:txBody>
      </p:sp>
      <p:pic>
        <p:nvPicPr>
          <p:cNvPr id="10" name="Espace réservé pour une image  23">
            <a:extLst>
              <a:ext uri="{FF2B5EF4-FFF2-40B4-BE49-F238E27FC236}">
                <a16:creationId xmlns:a16="http://schemas.microsoft.com/office/drawing/2014/main" xmlns="" id="{F3C1D0EF-E1DB-48FB-2BD1-D41E79C8F2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526" r="-7526"/>
          <a:stretch>
            <a:fillRect/>
          </a:stretch>
        </p:blipFill>
        <p:spPr>
          <a:xfrm>
            <a:off x="1653520" y="3438675"/>
            <a:ext cx="468312" cy="468313"/>
          </a:xfrm>
          <a:prstGeom prst="rect">
            <a:avLst/>
          </a:prstGeom>
        </p:spPr>
      </p:pic>
    </p:spTree>
    <p:extLst>
      <p:ext uri="{BB962C8B-B14F-4D97-AF65-F5344CB8AC3E}">
        <p14:creationId xmlns:p14="http://schemas.microsoft.com/office/powerpoint/2010/main" val="2776896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494D1D-21D6-F8D9-40B8-5E0FA5C9B06E}"/>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0EE52B1C-4D84-CE41-8071-4240C0593DA4}"/>
              </a:ext>
            </a:extLst>
          </p:cNvPr>
          <p:cNvSpPr>
            <a:spLocks noGrp="1"/>
          </p:cNvSpPr>
          <p:nvPr>
            <p:ph type="title"/>
          </p:nvPr>
        </p:nvSpPr>
        <p:spPr>
          <a:xfrm>
            <a:off x="319751" y="756000"/>
            <a:ext cx="7152622" cy="612000"/>
          </a:xfrm>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خذوا الصفحة 91.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سنواصل التدرب على قراءة النص (لعبة جدتي)  قراءة معبرة.</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xmlns="" id="{58777817-023F-B1B1-D252-C5EB035DE009}"/>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C24FA5DB-0D8F-8D3A-FE81-2575BE08AF1B}"/>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6396C9FF-9CC9-5D14-3523-4AC99A18AB1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73A28FD0-5D90-518D-B71B-77B1ED73693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DD2B4B76-38FB-2889-6625-D61B872E8C4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9B9E2BC6-8E95-1CA7-EDE9-B68318F1DB9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D72BFAB7-9B25-080D-27B4-ECAB578A835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564CD6F3-822E-DC56-77F9-AF20503878F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16" name="Espace réservé pour une image  15">
            <a:extLst>
              <a:ext uri="{FF2B5EF4-FFF2-40B4-BE49-F238E27FC236}">
                <a16:creationId xmlns:a16="http://schemas.microsoft.com/office/drawing/2014/main" xmlns="" id="{1E7AFFFE-9999-7290-FC06-C74B767DAA3D}"/>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3" name="Image 2" descr="Une image contenant texte, lettre&#10;&#10;Le contenu généré par l’IA peut être incorrect.">
            <a:extLst>
              <a:ext uri="{FF2B5EF4-FFF2-40B4-BE49-F238E27FC236}">
                <a16:creationId xmlns:a16="http://schemas.microsoft.com/office/drawing/2014/main" xmlns="" id="{FF183917-B6A9-7C7B-723C-8CED14F2EF8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534191" y="2236155"/>
            <a:ext cx="2718692" cy="3742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529114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1E3875A-85F9-763E-2D7D-C9DDDB7FF3DF}"/>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A83802CB-F93F-9EDE-993D-E263F73D32A2}"/>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نجيب شفهيا. من يقرأ السؤال؟ من يجيب بجملة تامة؟ (دقيقتان) </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xmlns="" id="{793A176A-D766-0DF9-7D13-0AD7B272DF7B}"/>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02ABD8FE-BAFE-E1A0-BA61-7ADC6C33F12E}"/>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00EBC940-DACE-D0BF-41E1-EBBB1B043F6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B813646C-B008-EED5-923A-6AF50BC73C9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173AA5C5-0E18-6E5D-A838-D237AE4F0A7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E3BAD800-0235-D049-236B-160C9FCE467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668E2F1E-0CCA-8B3B-0A26-1BC492E0E88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918B1817-959A-699E-B5A5-4A2A4077A15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3" name="ZoneTexte 12">
            <a:extLst>
              <a:ext uri="{FF2B5EF4-FFF2-40B4-BE49-F238E27FC236}">
                <a16:creationId xmlns:a16="http://schemas.microsoft.com/office/drawing/2014/main" xmlns="" id="{1D8FB61E-2630-3C8F-93C9-452868F38F90}"/>
              </a:ext>
            </a:extLst>
          </p:cNvPr>
          <p:cNvSpPr txBox="1"/>
          <p:nvPr/>
        </p:nvSpPr>
        <p:spPr>
          <a:xfrm>
            <a:off x="435121" y="2780239"/>
            <a:ext cx="7391308" cy="1596591"/>
          </a:xfrm>
          <a:prstGeom prst="rect">
            <a:avLst/>
          </a:prstGeom>
          <a:noFill/>
        </p:spPr>
        <p:txBody>
          <a:bodyPr wrap="square">
            <a:spAutoFit/>
          </a:bodyPr>
          <a:lstStyle/>
          <a:p>
            <a:pPr lvl="0" algn="r" defTabSz="914400" rtl="1">
              <a:lnSpc>
                <a:spcPct val="150000"/>
              </a:lnSpc>
              <a:buClr>
                <a:srgbClr val="A5A5A5"/>
              </a:buClr>
              <a:buSzPts val="1800"/>
              <a:defRPr/>
            </a:pPr>
            <a:r>
              <a:rPr lang="ar-MA" sz="3400" b="1" kern="0" dirty="0">
                <a:solidFill>
                  <a:srgbClr val="424D7B"/>
                </a:solidFill>
                <a:latin typeface="Microsoft Uighur" panose="02000000000000000000" pitchFamily="2" charset="-78"/>
                <a:ea typeface="Calibri"/>
                <a:cs typeface="Microsoft Uighur" panose="02000000000000000000" pitchFamily="2" charset="-78"/>
                <a:sym typeface="Calibri"/>
              </a:rPr>
              <a:t>ما </a:t>
            </a:r>
            <a:r>
              <a:rPr lang="ar-MA" sz="3400" b="1" kern="0" dirty="0" err="1">
                <a:solidFill>
                  <a:srgbClr val="424D7B"/>
                </a:solidFill>
                <a:latin typeface="Microsoft Uighur" panose="02000000000000000000" pitchFamily="2" charset="-78"/>
                <a:ea typeface="Calibri"/>
                <a:cs typeface="Microsoft Uighur" panose="02000000000000000000" pitchFamily="2" charset="-78"/>
                <a:sym typeface="Calibri"/>
              </a:rPr>
              <a:t>ٱللُّعْبَةُ</a:t>
            </a:r>
            <a:r>
              <a:rPr lang="ar-MA" sz="3400" b="1" kern="0" dirty="0">
                <a:solidFill>
                  <a:srgbClr val="424D7B"/>
                </a:solidFill>
                <a:latin typeface="Microsoft Uighur" panose="02000000000000000000" pitchFamily="2" charset="-78"/>
                <a:ea typeface="Calibri"/>
                <a:cs typeface="Microsoft Uighur" panose="02000000000000000000" pitchFamily="2" charset="-78"/>
                <a:sym typeface="Calibri"/>
              </a:rPr>
              <a:t> </a:t>
            </a:r>
            <a:r>
              <a:rPr lang="ar-MA" sz="3400" b="1" kern="0" dirty="0" err="1">
                <a:solidFill>
                  <a:srgbClr val="424D7B"/>
                </a:solidFill>
                <a:latin typeface="Microsoft Uighur" panose="02000000000000000000" pitchFamily="2" charset="-78"/>
                <a:ea typeface="Calibri"/>
                <a:cs typeface="Microsoft Uighur" panose="02000000000000000000" pitchFamily="2" charset="-78"/>
                <a:sym typeface="Calibri"/>
              </a:rPr>
              <a:t>ٱلَّتي</a:t>
            </a:r>
            <a:r>
              <a:rPr lang="ar-MA" sz="3400" b="1" kern="0" dirty="0">
                <a:solidFill>
                  <a:srgbClr val="424D7B"/>
                </a:solidFill>
                <a:latin typeface="Microsoft Uighur" panose="02000000000000000000" pitchFamily="2" charset="-78"/>
                <a:ea typeface="Calibri"/>
                <a:cs typeface="Microsoft Uighur" panose="02000000000000000000" pitchFamily="2" charset="-78"/>
                <a:sym typeface="Calibri"/>
              </a:rPr>
              <a:t> تُفَضِّلُها سُعادٌ؟ </a:t>
            </a:r>
          </a:p>
          <a:p>
            <a:pPr lvl="0" algn="r" defTabSz="914400" rtl="1">
              <a:lnSpc>
                <a:spcPct val="150000"/>
              </a:lnSpc>
              <a:buClr>
                <a:srgbClr val="A5A5A5"/>
              </a:buClr>
              <a:buSzPts val="1800"/>
              <a:defRPr/>
            </a:pPr>
            <a:r>
              <a:rPr lang="ar-MA" sz="3400" b="1" kern="0" dirty="0">
                <a:solidFill>
                  <a:srgbClr val="424D7B"/>
                </a:solidFill>
                <a:latin typeface="Microsoft Uighur" panose="02000000000000000000" pitchFamily="2" charset="-78"/>
                <a:ea typeface="Calibri"/>
                <a:cs typeface="Microsoft Uighur" panose="02000000000000000000" pitchFamily="2" charset="-78"/>
                <a:sym typeface="Calibri"/>
              </a:rPr>
              <a:t>لِماذا لا تَسْتَطيعُ </a:t>
            </a:r>
            <a:r>
              <a:rPr lang="ar-MA" sz="3400" b="1" kern="0" dirty="0" err="1">
                <a:solidFill>
                  <a:srgbClr val="424D7B"/>
                </a:solidFill>
                <a:latin typeface="Microsoft Uighur" panose="02000000000000000000" pitchFamily="2" charset="-78"/>
                <a:ea typeface="Calibri"/>
                <a:cs typeface="Microsoft Uighur" panose="02000000000000000000" pitchFamily="2" charset="-78"/>
                <a:sym typeface="Calibri"/>
              </a:rPr>
              <a:t>ٱلْجَدَّةُ</a:t>
            </a:r>
            <a:r>
              <a:rPr lang="ar-MA" sz="3400" b="1" kern="0" dirty="0">
                <a:solidFill>
                  <a:srgbClr val="424D7B"/>
                </a:solidFill>
                <a:latin typeface="Microsoft Uighur" panose="02000000000000000000" pitchFamily="2" charset="-78"/>
                <a:ea typeface="Calibri"/>
                <a:cs typeface="Microsoft Uighur" panose="02000000000000000000" pitchFamily="2" charset="-78"/>
                <a:sym typeface="Calibri"/>
              </a:rPr>
              <a:t> مُشارَكَةَ سُعادَ لُعْبَتَها؟</a:t>
            </a:r>
          </a:p>
        </p:txBody>
      </p:sp>
      <p:pic>
        <p:nvPicPr>
          <p:cNvPr id="18" name="Espace réservé pour une image  17">
            <a:extLst>
              <a:ext uri="{FF2B5EF4-FFF2-40B4-BE49-F238E27FC236}">
                <a16:creationId xmlns:a16="http://schemas.microsoft.com/office/drawing/2014/main" xmlns="" id="{725AFF27-FA96-51E3-E9A3-03B25DC7005C}"/>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a:xfrm>
            <a:off x="7904585" y="693832"/>
            <a:ext cx="828000" cy="828000"/>
          </a:xfrm>
        </p:spPr>
      </p:pic>
      <p:sp>
        <p:nvSpPr>
          <p:cNvPr id="15" name="Ellipse 14">
            <a:extLst>
              <a:ext uri="{FF2B5EF4-FFF2-40B4-BE49-F238E27FC236}">
                <a16:creationId xmlns:a16="http://schemas.microsoft.com/office/drawing/2014/main" xmlns="" id="{35B5340A-2C0C-A165-E571-4AAD04C8CC99}"/>
              </a:ext>
            </a:extLst>
          </p:cNvPr>
          <p:cNvSpPr/>
          <p:nvPr/>
        </p:nvSpPr>
        <p:spPr>
          <a:xfrm>
            <a:off x="7870183" y="3095878"/>
            <a:ext cx="438147" cy="430602"/>
          </a:xfrm>
          <a:prstGeom prst="ellipse">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Microsoft Uighur" panose="02000000000000000000" pitchFamily="2" charset="-78"/>
                <a:cs typeface="Microsoft Uighur" panose="02000000000000000000" pitchFamily="2" charset="-78"/>
              </a:rPr>
              <a:t>1</a:t>
            </a:r>
          </a:p>
        </p:txBody>
      </p:sp>
      <p:sp>
        <p:nvSpPr>
          <p:cNvPr id="16" name="Ellipse 15">
            <a:extLst>
              <a:ext uri="{FF2B5EF4-FFF2-40B4-BE49-F238E27FC236}">
                <a16:creationId xmlns:a16="http://schemas.microsoft.com/office/drawing/2014/main" xmlns="" id="{BCE573BB-CAC7-830C-F4EB-4B0E61B7A911}"/>
              </a:ext>
            </a:extLst>
          </p:cNvPr>
          <p:cNvSpPr/>
          <p:nvPr/>
        </p:nvSpPr>
        <p:spPr>
          <a:xfrm>
            <a:off x="7904585" y="3882460"/>
            <a:ext cx="438147" cy="430602"/>
          </a:xfrm>
          <a:prstGeom prst="ellipse">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Microsoft Uighur" panose="02000000000000000000" pitchFamily="2" charset="-78"/>
                <a:cs typeface="Microsoft Uighur" panose="02000000000000000000" pitchFamily="2" charset="-78"/>
              </a:rPr>
              <a:t>2</a:t>
            </a:r>
          </a:p>
        </p:txBody>
      </p:sp>
    </p:spTree>
    <p:extLst>
      <p:ext uri="{BB962C8B-B14F-4D97-AF65-F5344CB8AC3E}">
        <p14:creationId xmlns:p14="http://schemas.microsoft.com/office/powerpoint/2010/main" val="3117697746"/>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E18A9D-1240-B8A1-C7F6-BCC0683961DD}"/>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9715DC7B-B76A-5745-864D-3E60585F0698}"/>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تابعوا معي، سأقرأ النص بشكل معبر؛ </a:t>
            </a:r>
            <a:r>
              <a:rPr lang="ar-MA" sz="2400" b="1" dirty="0">
                <a:solidFill>
                  <a:schemeClr val="bg1">
                    <a:lumMod val="50000"/>
                  </a:schemeClr>
                </a:solidFill>
                <a:ea typeface="Calibri" panose="020F0502020204030204" pitchFamily="34" charset="0"/>
                <a:cs typeface="Microsoft Uighur" panose="02000000000000000000" pitchFamily="2" charset="-78"/>
              </a:rPr>
              <a:t>سأقرأ الفقرة الأولى من النص. تابعوا معي.</a:t>
            </a:r>
            <a:endParaRPr lang="fr-FR" sz="2400" dirty="0">
              <a:solidFill>
                <a:schemeClr val="bg1">
                  <a:lumMod val="50000"/>
                </a:schemeClr>
              </a:solidFill>
            </a:endParaRPr>
          </a:p>
        </p:txBody>
      </p:sp>
      <p:pic>
        <p:nvPicPr>
          <p:cNvPr id="16"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xmlns="" id="{6FCDCF61-7BF3-E578-B664-DCA55FAFE45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5" name="Image 14">
            <a:extLst>
              <a:ext uri="{FF2B5EF4-FFF2-40B4-BE49-F238E27FC236}">
                <a16:creationId xmlns:a16="http://schemas.microsoft.com/office/drawing/2014/main" xmlns="" id="{AAC7CAAB-D7B8-31FD-4A33-DF38606AB519}"/>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8" name="Image 17">
            <a:extLst>
              <a:ext uri="{FF2B5EF4-FFF2-40B4-BE49-F238E27FC236}">
                <a16:creationId xmlns:a16="http://schemas.microsoft.com/office/drawing/2014/main" xmlns="" id="{206809FF-0385-0C18-6F6B-278BFCACCF3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9" name="Image 18">
            <a:extLst>
              <a:ext uri="{FF2B5EF4-FFF2-40B4-BE49-F238E27FC236}">
                <a16:creationId xmlns:a16="http://schemas.microsoft.com/office/drawing/2014/main" xmlns="" id="{E1656E73-50CC-2525-4D86-DFE9B9B3144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20" name="Image 19">
            <a:extLst>
              <a:ext uri="{FF2B5EF4-FFF2-40B4-BE49-F238E27FC236}">
                <a16:creationId xmlns:a16="http://schemas.microsoft.com/office/drawing/2014/main" xmlns="" id="{8DE2BA7F-B22F-70DC-EB5D-3613A0BDA62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1" name="Rectangle 20">
            <a:extLst>
              <a:ext uri="{FF2B5EF4-FFF2-40B4-BE49-F238E27FC236}">
                <a16:creationId xmlns:a16="http://schemas.microsoft.com/office/drawing/2014/main" xmlns="" id="{DBB55330-91F8-92FC-B793-75AE79264DC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xmlns="" id="{594EACB7-9E0F-C41A-291F-10366E3BAB1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3" name="Rectangle 22">
            <a:extLst>
              <a:ext uri="{FF2B5EF4-FFF2-40B4-BE49-F238E27FC236}">
                <a16:creationId xmlns:a16="http://schemas.microsoft.com/office/drawing/2014/main" xmlns="" id="{CC70C723-B7E2-EAF2-E15E-ACD1762DFE1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xmlns="" id="{339C08DF-C664-538A-471F-C9320359F6A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2" name="Image 1" descr="Une image contenant texte, lettre&#10;&#10;Le contenu généré par l’IA peut être incorrect.">
            <a:extLst>
              <a:ext uri="{FF2B5EF4-FFF2-40B4-BE49-F238E27FC236}">
                <a16:creationId xmlns:a16="http://schemas.microsoft.com/office/drawing/2014/main" xmlns="" id="{0893EFAD-FA63-3642-10BB-8E7648F18F7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534191" y="2236155"/>
            <a:ext cx="2718692" cy="3742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520243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42C981B-642D-25C4-0795-5F119682148B}"/>
            </a:ext>
          </a:extLst>
        </p:cNvPr>
        <p:cNvGrpSpPr/>
        <p:nvPr/>
      </p:nvGrpSpPr>
      <p:grpSpPr>
        <a:xfrm>
          <a:off x="0" y="0"/>
          <a:ext cx="0" cy="0"/>
          <a:chOff x="0" y="0"/>
          <a:chExt cx="0" cy="0"/>
        </a:xfrm>
      </p:grpSpPr>
      <p:sp>
        <p:nvSpPr>
          <p:cNvPr id="30" name="Titre 29">
            <a:extLst>
              <a:ext uri="{FF2B5EF4-FFF2-40B4-BE49-F238E27FC236}">
                <a16:creationId xmlns:a16="http://schemas.microsoft.com/office/drawing/2014/main" xmlns="" id="{F4DBBA5A-ECCB-F243-B8B3-0711998E0B6A}"/>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 الفقرة الأولى؟ من يواصل القراءة؟  تابع (ي) ... </a:t>
            </a:r>
            <a:endParaRPr lang="fr-FR" sz="2400" b="1" i="1" dirty="0">
              <a:solidFill>
                <a:schemeClr val="bg1">
                  <a:lumMod val="50000"/>
                </a:schemeClr>
              </a:solidFill>
            </a:endParaRPr>
          </a:p>
        </p:txBody>
      </p:sp>
      <p:pic>
        <p:nvPicPr>
          <p:cNvPr id="12" name="Espace réservé pour une image  11">
            <a:extLst>
              <a:ext uri="{FF2B5EF4-FFF2-40B4-BE49-F238E27FC236}">
                <a16:creationId xmlns:a16="http://schemas.microsoft.com/office/drawing/2014/main" xmlns="" id="{9F392C69-81DC-7D8A-E4E9-4E19B1D3E62D}"/>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p:pic>
      <p:pic>
        <p:nvPicPr>
          <p:cNvPr id="2" name="Image 1">
            <a:extLst>
              <a:ext uri="{FF2B5EF4-FFF2-40B4-BE49-F238E27FC236}">
                <a16:creationId xmlns:a16="http://schemas.microsoft.com/office/drawing/2014/main" xmlns="" id="{6FC67A3F-E344-A128-414B-2ED0A251507A}"/>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7139D903-86A2-E5A9-9D72-4E08EAC4994E}"/>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EFDE3F65-609E-3A75-E044-5B64A58EF27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20F98DA3-AF83-AE28-1003-F81F741D190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CBB52F21-81DD-210B-5645-E44AE37521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AAAFD625-1C75-74C5-BF39-71109080738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2818CF69-9492-8915-4B5E-FB05FF245B3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C0D9E16F-A34E-6882-4DAE-63943F95AF8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4" name="Image 3" descr="Une image contenant texte, lettre&#10;&#10;Le contenu généré par l’IA peut être incorrect.">
            <a:extLst>
              <a:ext uri="{FF2B5EF4-FFF2-40B4-BE49-F238E27FC236}">
                <a16:creationId xmlns:a16="http://schemas.microsoft.com/office/drawing/2014/main" xmlns="" id="{B7F6BF85-D7F8-D983-A919-610735AB2EA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534191" y="2236155"/>
            <a:ext cx="2718692" cy="3742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953846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2E95D3-B8C1-7609-484D-9388AE94347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B56CA06-3351-0C70-D418-9C0FF6DCCD88}"/>
              </a:ext>
            </a:extLst>
          </p:cNvPr>
          <p:cNvSpPr>
            <a:spLocks noGrp="1"/>
          </p:cNvSpPr>
          <p:nvPr>
            <p:ph type="title"/>
          </p:nvPr>
        </p:nvSpPr>
        <p:spPr>
          <a:xfrm>
            <a:off x="436227" y="756000"/>
            <a:ext cx="7036145" cy="612000"/>
          </a:xfrm>
        </p:spPr>
        <p:txBody>
          <a:bodyPr>
            <a:noAutofit/>
          </a:bodyPr>
          <a:lstStyle/>
          <a:p>
            <a:pPr lvl="0" defTabSz="457200">
              <a:lnSpc>
                <a:spcPct val="100000"/>
              </a:lnSpc>
              <a:spcBef>
                <a:spcPts val="0"/>
              </a:spcBef>
              <a:defRPr/>
            </a:pPr>
            <a:r>
              <a:rPr lang="ar-MA" sz="2000" b="1" dirty="0">
                <a:solidFill>
                  <a:schemeClr val="bg1">
                    <a:lumMod val="50000"/>
                  </a:schemeClr>
                </a:solidFill>
                <a:cs typeface="Microsoft Uighur" panose="02000000000000000000" pitchFamily="2" charset="-78"/>
                <a:sym typeface="Calibri"/>
              </a:rPr>
              <a:t>نبدأ باستثمار معجم النص.  من يقرأ التعليمة؟ - من يشرح المطلوب؟ - أنجزوا فرديا. (ثلاث دقائق)</a:t>
            </a:r>
          </a:p>
        </p:txBody>
      </p:sp>
      <p:pic>
        <p:nvPicPr>
          <p:cNvPr id="16" name="Image 15">
            <a:extLst>
              <a:ext uri="{FF2B5EF4-FFF2-40B4-BE49-F238E27FC236}">
                <a16:creationId xmlns:a16="http://schemas.microsoft.com/office/drawing/2014/main" xmlns="" id="{F537646F-35A1-C7C0-DA55-57EAD0982A7C}"/>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xmlns="" id="{10C286C0-1F4C-2AA2-BE51-DE994921E186}"/>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8" name="Image 17">
            <a:extLst>
              <a:ext uri="{FF2B5EF4-FFF2-40B4-BE49-F238E27FC236}">
                <a16:creationId xmlns:a16="http://schemas.microsoft.com/office/drawing/2014/main" xmlns="" id="{CEAC9FBB-1906-923E-41B0-7C4728B080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xmlns="" id="{C2E3BC94-2955-3938-4669-E3FF5C9DE2C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C25B1735-1EC5-68AD-0250-44433328D48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3A842E6B-1164-242A-3C4A-AD0E0389C6E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7929D788-3C11-F940-65D9-39A1F58CE7F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F7A2C424-CE6A-F942-C331-DC6FF2E7BDE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5" name="Image 4" descr="Une image contenant texte, capture d’écran, lettre, Police&#10;&#10;Le contenu généré par l’IA peut être incorrect.">
            <a:extLst>
              <a:ext uri="{FF2B5EF4-FFF2-40B4-BE49-F238E27FC236}">
                <a16:creationId xmlns:a16="http://schemas.microsoft.com/office/drawing/2014/main" xmlns="" id="{1A29F98B-7CED-A85B-E2B6-EFF1073FFD5B}"/>
              </a:ext>
            </a:extLst>
          </p:cNvPr>
          <p:cNvPicPr>
            <a:picLocks noChangeAspect="1"/>
          </p:cNvPicPr>
          <p:nvPr/>
        </p:nvPicPr>
        <p:blipFill>
          <a:blip r:embed="rId6"/>
          <a:stretch>
            <a:fillRect/>
          </a:stretch>
        </p:blipFill>
        <p:spPr>
          <a:xfrm>
            <a:off x="2881658" y="2054607"/>
            <a:ext cx="2829303" cy="4047393"/>
          </a:xfrm>
          <a:prstGeom prst="rect">
            <a:avLst/>
          </a:prstGeom>
          <a:ln>
            <a:no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a16="http://schemas.microsoft.com/office/drawing/2014/main" xmlns="" id="{22C54A4F-B7B3-A64E-63E2-5093C64F4565}"/>
              </a:ext>
            </a:extLst>
          </p:cNvPr>
          <p:cNvSpPr/>
          <p:nvPr/>
        </p:nvSpPr>
        <p:spPr>
          <a:xfrm>
            <a:off x="2870776" y="2470355"/>
            <a:ext cx="2840186" cy="138019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gauche 7">
            <a:extLst>
              <a:ext uri="{FF2B5EF4-FFF2-40B4-BE49-F238E27FC236}">
                <a16:creationId xmlns:a16="http://schemas.microsoft.com/office/drawing/2014/main" xmlns="" id="{B69833F3-D57C-A8F7-BF25-2FFA5B052EA4}"/>
              </a:ext>
            </a:extLst>
          </p:cNvPr>
          <p:cNvSpPr/>
          <p:nvPr/>
        </p:nvSpPr>
        <p:spPr>
          <a:xfrm>
            <a:off x="5820018" y="2575442"/>
            <a:ext cx="1140788" cy="28311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Espace réservé pour une image  11">
            <a:extLst>
              <a:ext uri="{FF2B5EF4-FFF2-40B4-BE49-F238E27FC236}">
                <a16:creationId xmlns:a16="http://schemas.microsoft.com/office/drawing/2014/main" xmlns="" id="{70A3DE26-8B1F-2640-A515-6DA31C99D0F4}"/>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526" r="526"/>
          <a:stretch>
            <a:fillRect/>
          </a:stretch>
        </p:blipFill>
        <p:spPr/>
      </p:pic>
    </p:spTree>
    <p:extLst>
      <p:ext uri="{BB962C8B-B14F-4D97-AF65-F5344CB8AC3E}">
        <p14:creationId xmlns:p14="http://schemas.microsoft.com/office/powerpoint/2010/main" val="3004472874"/>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9C6D00-C74C-4277-2131-1570381599B5}"/>
            </a:ext>
          </a:extLst>
        </p:cNvPr>
        <p:cNvGrpSpPr/>
        <p:nvPr/>
      </p:nvGrpSpPr>
      <p:grpSpPr>
        <a:xfrm>
          <a:off x="0" y="0"/>
          <a:ext cx="0" cy="0"/>
          <a:chOff x="0" y="0"/>
          <a:chExt cx="0" cy="0"/>
        </a:xfrm>
      </p:grpSpPr>
      <p:pic>
        <p:nvPicPr>
          <p:cNvPr id="3" name="Image 2" descr="Une image contenant texte, capture d’écran, lettre, Police&#10;&#10;Le contenu généré par l’IA peut être incorrect.">
            <a:extLst>
              <a:ext uri="{FF2B5EF4-FFF2-40B4-BE49-F238E27FC236}">
                <a16:creationId xmlns:a16="http://schemas.microsoft.com/office/drawing/2014/main" xmlns="" id="{9E2A81BF-9181-4BF7-A22C-F01EEE182086}"/>
              </a:ext>
            </a:extLst>
          </p:cNvPr>
          <p:cNvPicPr>
            <a:picLocks noChangeAspect="1"/>
          </p:cNvPicPr>
          <p:nvPr/>
        </p:nvPicPr>
        <p:blipFill>
          <a:blip r:embed="rId2"/>
          <a:stretch>
            <a:fillRect/>
          </a:stretch>
        </p:blipFill>
        <p:spPr>
          <a:xfrm>
            <a:off x="2881658" y="2054607"/>
            <a:ext cx="2829303" cy="4047393"/>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xmlns="" id="{6028A883-1D26-78D4-1F34-6BAB74A375DD}"/>
              </a:ext>
            </a:extLst>
          </p:cNvPr>
          <p:cNvSpPr>
            <a:spLocks noGrp="1"/>
          </p:cNvSpPr>
          <p:nvPr>
            <p:ph type="title"/>
          </p:nvPr>
        </p:nvSpPr>
        <p:spPr>
          <a:xfrm>
            <a:off x="436227" y="756000"/>
            <a:ext cx="7036145" cy="612000"/>
          </a:xfrm>
        </p:spPr>
        <p:txBody>
          <a:bodyPr>
            <a:noAutofit/>
          </a:bodyPr>
          <a:lstStyle/>
          <a:p>
            <a:pPr lvl="0" defTabSz="457200">
              <a:lnSpc>
                <a:spcPct val="100000"/>
              </a:lnSpc>
              <a:spcBef>
                <a:spcPts val="0"/>
              </a:spcBef>
              <a:defRPr/>
            </a:pPr>
            <a:r>
              <a:rPr lang="ar-MA" sz="2000" b="1" dirty="0">
                <a:solidFill>
                  <a:schemeClr val="bg1">
                    <a:lumMod val="50000"/>
                  </a:schemeClr>
                </a:solidFill>
                <a:cs typeface="Microsoft Uighur" panose="02000000000000000000" pitchFamily="2" charset="-78"/>
                <a:sym typeface="Calibri"/>
              </a:rPr>
              <a:t>انتهى الوقت. في ثنائيات وضح لزميلك كيف وجدت الجواب. (دقيقة واحدة)</a:t>
            </a:r>
          </a:p>
        </p:txBody>
      </p:sp>
      <p:pic>
        <p:nvPicPr>
          <p:cNvPr id="16" name="Image 15">
            <a:extLst>
              <a:ext uri="{FF2B5EF4-FFF2-40B4-BE49-F238E27FC236}">
                <a16:creationId xmlns:a16="http://schemas.microsoft.com/office/drawing/2014/main" xmlns="" id="{6681D0EA-A94E-6016-0A45-3614FF646DA2}"/>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xmlns="" id="{AD26025F-DB50-3DC9-D8B8-E8CA0570E9F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8" name="Image 17">
            <a:extLst>
              <a:ext uri="{FF2B5EF4-FFF2-40B4-BE49-F238E27FC236}">
                <a16:creationId xmlns:a16="http://schemas.microsoft.com/office/drawing/2014/main" xmlns="" id="{612073D3-48FB-3436-BA24-8B538AB1BC5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xmlns="" id="{89109BEA-E740-015F-8709-79D831993F3D}"/>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E744B981-AF00-DEA2-7BCF-2198CCB20C6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18D945EC-03C8-B381-339E-C494E9AF505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71D4EA29-9A3B-B66D-2CCE-C44D12ED6A2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4F3B82CB-19A6-ADC9-4B9E-20CB869FAF2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7" name="Rectangle : coins arrondis 6">
            <a:extLst>
              <a:ext uri="{FF2B5EF4-FFF2-40B4-BE49-F238E27FC236}">
                <a16:creationId xmlns:a16="http://schemas.microsoft.com/office/drawing/2014/main" xmlns="" id="{D15E5E89-EEA3-77EC-4753-B6FD4FEF93E7}"/>
              </a:ext>
            </a:extLst>
          </p:cNvPr>
          <p:cNvSpPr/>
          <p:nvPr/>
        </p:nvSpPr>
        <p:spPr>
          <a:xfrm>
            <a:off x="2870776" y="2470355"/>
            <a:ext cx="2840186" cy="138019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gauche 7">
            <a:extLst>
              <a:ext uri="{FF2B5EF4-FFF2-40B4-BE49-F238E27FC236}">
                <a16:creationId xmlns:a16="http://schemas.microsoft.com/office/drawing/2014/main" xmlns="" id="{CFF766FF-37C1-373D-A73F-1683F61442F0}"/>
              </a:ext>
            </a:extLst>
          </p:cNvPr>
          <p:cNvSpPr/>
          <p:nvPr/>
        </p:nvSpPr>
        <p:spPr>
          <a:xfrm>
            <a:off x="5820018" y="2575442"/>
            <a:ext cx="1140788" cy="28311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Espace réservé pour une image  9">
            <a:extLst>
              <a:ext uri="{FF2B5EF4-FFF2-40B4-BE49-F238E27FC236}">
                <a16:creationId xmlns:a16="http://schemas.microsoft.com/office/drawing/2014/main" xmlns="" id="{78F46427-F35D-7EE1-69EA-1B81913B069A}"/>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7202167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1D122D-D328-69B8-AA4A-05EE023AE58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1E7F084-FF96-56B2-6E08-5EFEE4E73F88}"/>
              </a:ext>
            </a:extLst>
          </p:cNvPr>
          <p:cNvSpPr>
            <a:spLocks noGrp="1"/>
          </p:cNvSpPr>
          <p:nvPr>
            <p:ph type="title"/>
          </p:nvPr>
        </p:nvSpPr>
        <p:spPr>
          <a:xfrm>
            <a:off x="436227" y="756000"/>
            <a:ext cx="7036145" cy="612000"/>
          </a:xfrm>
        </p:spPr>
        <p:txBody>
          <a:bodyPr>
            <a:noAutofit/>
          </a:bodyPr>
          <a:lstStyle/>
          <a:p>
            <a:pPr lvl="0" defTabSz="457200">
              <a:lnSpc>
                <a:spcPct val="100000"/>
              </a:lnSpc>
              <a:spcBef>
                <a:spcPts val="0"/>
              </a:spcBef>
              <a:defRPr/>
            </a:pPr>
            <a:r>
              <a:rPr lang="ar-MA" sz="2000" b="1" dirty="0">
                <a:solidFill>
                  <a:schemeClr val="bg1">
                    <a:lumMod val="50000"/>
                  </a:schemeClr>
                </a:solidFill>
                <a:cs typeface="Microsoft Uighur" panose="02000000000000000000" pitchFamily="2" charset="-78"/>
                <a:sym typeface="Calibri"/>
              </a:rPr>
              <a:t>نصحح جماعة. من يقرأ الجملة الأولى؟ ما الكلمة التي نبحث لها عن مرادف؟ </a:t>
            </a:r>
          </a:p>
        </p:txBody>
      </p:sp>
      <p:pic>
        <p:nvPicPr>
          <p:cNvPr id="16" name="Image 15">
            <a:extLst>
              <a:ext uri="{FF2B5EF4-FFF2-40B4-BE49-F238E27FC236}">
                <a16:creationId xmlns:a16="http://schemas.microsoft.com/office/drawing/2014/main" xmlns="" id="{0F927653-A389-14FC-B9D1-A7763BACBF71}"/>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xmlns="" id="{25353C32-D22A-69E3-BFED-083F9937CAF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8" name="Image 17">
            <a:extLst>
              <a:ext uri="{FF2B5EF4-FFF2-40B4-BE49-F238E27FC236}">
                <a16:creationId xmlns:a16="http://schemas.microsoft.com/office/drawing/2014/main" xmlns="" id="{D2622C52-1D4F-5BDD-371F-7A11BA071CF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xmlns="" id="{AB997D46-FF47-3AE2-6B51-FD80AC82265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014A3300-CC6F-1D12-F8D9-5624A37947F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C73A76EB-3FE5-7268-27F5-98320811B13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BA18AB53-4A8D-E2A1-4383-16817BFF417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797D674D-8EB7-C3BD-5812-C11EF7EA957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10" name="Espace réservé pour une image  9">
            <a:extLst>
              <a:ext uri="{FF2B5EF4-FFF2-40B4-BE49-F238E27FC236}">
                <a16:creationId xmlns:a16="http://schemas.microsoft.com/office/drawing/2014/main" xmlns="" id="{2A9CB186-63B4-EBE1-4328-D720A8E588C8}"/>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4" name="Image 3">
            <a:extLst>
              <a:ext uri="{FF2B5EF4-FFF2-40B4-BE49-F238E27FC236}">
                <a16:creationId xmlns:a16="http://schemas.microsoft.com/office/drawing/2014/main" xmlns="" id="{D61051D0-4B94-1CA4-048A-6D92F38A9265}"/>
              </a:ext>
            </a:extLst>
          </p:cNvPr>
          <p:cNvPicPr>
            <a:picLocks noChangeAspect="1"/>
          </p:cNvPicPr>
          <p:nvPr/>
        </p:nvPicPr>
        <p:blipFill>
          <a:blip r:embed="rId7"/>
          <a:stretch>
            <a:fillRect/>
          </a:stretch>
        </p:blipFill>
        <p:spPr>
          <a:xfrm>
            <a:off x="722842" y="2214323"/>
            <a:ext cx="7523536" cy="3414690"/>
          </a:xfrm>
          <a:prstGeom prst="roundRect">
            <a:avLst>
              <a:gd name="adj" fmla="val 8266"/>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8965186"/>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932C4F-69A1-0632-241E-C0EAD86B4F7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50EB27D-A2AC-8711-284A-5BE571C58F85}"/>
              </a:ext>
            </a:extLst>
          </p:cNvPr>
          <p:cNvSpPr>
            <a:spLocks noGrp="1"/>
          </p:cNvSpPr>
          <p:nvPr>
            <p:ph type="title"/>
          </p:nvPr>
        </p:nvSpPr>
        <p:spPr>
          <a:xfrm>
            <a:off x="436227" y="756000"/>
            <a:ext cx="7036145" cy="612000"/>
          </a:xfrm>
        </p:spPr>
        <p:txBody>
          <a:bodyPr>
            <a:noAutofit/>
          </a:bodyPr>
          <a:lstStyle/>
          <a:p>
            <a:pPr lvl="0" defTabSz="457200">
              <a:lnSpc>
                <a:spcPct val="100000"/>
              </a:lnSpc>
              <a:spcBef>
                <a:spcPts val="0"/>
              </a:spcBef>
              <a:defRPr/>
            </a:pPr>
            <a:r>
              <a:rPr lang="ar-MA" sz="2000" b="1" dirty="0">
                <a:solidFill>
                  <a:schemeClr val="bg1">
                    <a:lumMod val="50000"/>
                  </a:schemeClr>
                </a:solidFill>
                <a:cs typeface="Microsoft Uighur" panose="02000000000000000000" pitchFamily="2" charset="-78"/>
                <a:sym typeface="Calibri"/>
              </a:rPr>
              <a:t>صححوا. </a:t>
            </a:r>
          </a:p>
        </p:txBody>
      </p:sp>
      <p:pic>
        <p:nvPicPr>
          <p:cNvPr id="16" name="Image 15">
            <a:extLst>
              <a:ext uri="{FF2B5EF4-FFF2-40B4-BE49-F238E27FC236}">
                <a16:creationId xmlns:a16="http://schemas.microsoft.com/office/drawing/2014/main" xmlns="" id="{BB09F6A9-85BF-F951-274E-A33F69368552}"/>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xmlns="" id="{995E23B5-4898-8AF5-3A8B-C9103468C90F}"/>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8" name="Image 17">
            <a:extLst>
              <a:ext uri="{FF2B5EF4-FFF2-40B4-BE49-F238E27FC236}">
                <a16:creationId xmlns:a16="http://schemas.microsoft.com/office/drawing/2014/main" xmlns="" id="{5C6322BC-3A7C-B706-D47B-257F83457A5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xmlns="" id="{BC984401-84EF-8457-4C64-65B62DEE4A6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92EFBDDB-A9F7-0258-8D5F-B8752A56C1E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661AEE6B-C563-29C4-6F85-28D054CB60A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8B61220B-38BB-C9E0-C37D-ED378A4A92F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070EE418-1409-268E-0E60-7AE25A18585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10" name="Espace réservé pour une image  9">
            <a:extLst>
              <a:ext uri="{FF2B5EF4-FFF2-40B4-BE49-F238E27FC236}">
                <a16:creationId xmlns:a16="http://schemas.microsoft.com/office/drawing/2014/main" xmlns="" id="{27735934-EF0C-9BE7-E9C6-1280E5520DB6}"/>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4" name="Image 3">
            <a:extLst>
              <a:ext uri="{FF2B5EF4-FFF2-40B4-BE49-F238E27FC236}">
                <a16:creationId xmlns:a16="http://schemas.microsoft.com/office/drawing/2014/main" xmlns="" id="{78EC059A-22F9-FBAD-F1C3-845F03D4CB3A}"/>
              </a:ext>
            </a:extLst>
          </p:cNvPr>
          <p:cNvPicPr>
            <a:picLocks noChangeAspect="1"/>
          </p:cNvPicPr>
          <p:nvPr/>
        </p:nvPicPr>
        <p:blipFill>
          <a:blip r:embed="rId7"/>
          <a:stretch>
            <a:fillRect/>
          </a:stretch>
        </p:blipFill>
        <p:spPr>
          <a:xfrm>
            <a:off x="722842" y="2214323"/>
            <a:ext cx="7523536" cy="3414690"/>
          </a:xfrm>
          <a:prstGeom prst="roundRect">
            <a:avLst>
              <a:gd name="adj" fmla="val 944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ZoneTexte 2">
            <a:extLst>
              <a:ext uri="{FF2B5EF4-FFF2-40B4-BE49-F238E27FC236}">
                <a16:creationId xmlns:a16="http://schemas.microsoft.com/office/drawing/2014/main" xmlns="" id="{77050688-1096-6500-F7F7-9DE936BBB185}"/>
              </a:ext>
            </a:extLst>
          </p:cNvPr>
          <p:cNvSpPr txBox="1"/>
          <p:nvPr/>
        </p:nvSpPr>
        <p:spPr>
          <a:xfrm>
            <a:off x="1887524" y="3145872"/>
            <a:ext cx="6260728" cy="523220"/>
          </a:xfrm>
          <a:prstGeom prst="rect">
            <a:avLst/>
          </a:prstGeom>
          <a:noFill/>
        </p:spPr>
        <p:txBody>
          <a:bodyPr wrap="square" rtlCol="0">
            <a:spAutoFit/>
          </a:bodyPr>
          <a:lstStyle/>
          <a:p>
            <a:pPr algn="r" rtl="1"/>
            <a:r>
              <a:rPr lang="ar-MA" sz="2800" b="1" dirty="0">
                <a:solidFill>
                  <a:schemeClr val="accent1">
                    <a:lumMod val="50000"/>
                  </a:schemeClr>
                </a:solidFill>
              </a:rPr>
              <a:t>عِنْدَما</a:t>
            </a:r>
            <a:r>
              <a:rPr lang="ar-MA" sz="2800" b="1" dirty="0">
                <a:solidFill>
                  <a:srgbClr val="FF0000"/>
                </a:solidFill>
              </a:rPr>
              <a:t> </a:t>
            </a:r>
            <a:r>
              <a:rPr lang="ar-MA" sz="2800" b="1" dirty="0" err="1">
                <a:solidFill>
                  <a:srgbClr val="FF0000"/>
                </a:solidFill>
              </a:rPr>
              <a:t>ٱنْتَهَتْ</a:t>
            </a:r>
            <a:r>
              <a:rPr lang="ar-MA" sz="2800" b="1" dirty="0">
                <a:solidFill>
                  <a:srgbClr val="FF0000"/>
                </a:solidFill>
              </a:rPr>
              <a:t> </a:t>
            </a:r>
            <a:r>
              <a:rPr lang="ar-MA" sz="2800" b="1" dirty="0">
                <a:solidFill>
                  <a:schemeClr val="accent1">
                    <a:lumMod val="50000"/>
                  </a:schemeClr>
                </a:solidFill>
              </a:rPr>
              <a:t>سُعادُ مِنْ إِنْجازِ واجِباتِها </a:t>
            </a:r>
            <a:r>
              <a:rPr lang="ar-MA" sz="2800" b="1" dirty="0" err="1">
                <a:solidFill>
                  <a:schemeClr val="accent1">
                    <a:lumMod val="50000"/>
                  </a:schemeClr>
                </a:solidFill>
              </a:rPr>
              <a:t>ٱلدِّراسِيَّةِ</a:t>
            </a:r>
            <a:r>
              <a:rPr lang="ar-MA" sz="2800" b="1" dirty="0">
                <a:solidFill>
                  <a:schemeClr val="accent1">
                    <a:lumMod val="50000"/>
                  </a:schemeClr>
                </a:solidFill>
              </a:rPr>
              <a:t>.</a:t>
            </a:r>
            <a:endParaRPr lang="fr-FR" sz="2800" b="1" dirty="0">
              <a:solidFill>
                <a:schemeClr val="accent1">
                  <a:lumMod val="50000"/>
                </a:schemeClr>
              </a:solidFill>
            </a:endParaRPr>
          </a:p>
        </p:txBody>
      </p:sp>
      <p:sp>
        <p:nvSpPr>
          <p:cNvPr id="5" name="ZoneTexte 4">
            <a:extLst>
              <a:ext uri="{FF2B5EF4-FFF2-40B4-BE49-F238E27FC236}">
                <a16:creationId xmlns:a16="http://schemas.microsoft.com/office/drawing/2014/main" xmlns="" id="{250860DB-5FE1-A649-F431-DD7CBA69F6FC}"/>
              </a:ext>
            </a:extLst>
          </p:cNvPr>
          <p:cNvSpPr txBox="1"/>
          <p:nvPr/>
        </p:nvSpPr>
        <p:spPr>
          <a:xfrm>
            <a:off x="1748489" y="4077421"/>
            <a:ext cx="6260728" cy="523220"/>
          </a:xfrm>
          <a:prstGeom prst="rect">
            <a:avLst/>
          </a:prstGeom>
          <a:noFill/>
        </p:spPr>
        <p:txBody>
          <a:bodyPr wrap="square" rtlCol="0">
            <a:spAutoFit/>
          </a:bodyPr>
          <a:lstStyle/>
          <a:p>
            <a:pPr algn="r" rtl="1"/>
            <a:r>
              <a:rPr lang="ar-MA" sz="2800" b="1" dirty="0">
                <a:solidFill>
                  <a:srgbClr val="FF0000"/>
                </a:solidFill>
              </a:rPr>
              <a:t>أَخَذَتْ </a:t>
            </a:r>
            <a:r>
              <a:rPr lang="ar-MA" sz="2800" b="1" dirty="0">
                <a:solidFill>
                  <a:schemeClr val="accent1">
                    <a:lumMod val="50000"/>
                  </a:schemeClr>
                </a:solidFill>
              </a:rPr>
              <a:t>مِنْ بَيْنِ رُفوفِ خِزانَتِها لَوْحاً إِلِكْترونِيّاً.</a:t>
            </a:r>
            <a:endParaRPr lang="fr-FR" sz="2800" b="1" dirty="0">
              <a:solidFill>
                <a:schemeClr val="accent1">
                  <a:lumMod val="50000"/>
                </a:schemeClr>
              </a:solidFill>
            </a:endParaRPr>
          </a:p>
        </p:txBody>
      </p:sp>
      <p:sp>
        <p:nvSpPr>
          <p:cNvPr id="6" name="ZoneTexte 5">
            <a:extLst>
              <a:ext uri="{FF2B5EF4-FFF2-40B4-BE49-F238E27FC236}">
                <a16:creationId xmlns:a16="http://schemas.microsoft.com/office/drawing/2014/main" xmlns="" id="{66778317-48F8-A5B2-A2E5-AC43FCC8C115}"/>
              </a:ext>
            </a:extLst>
          </p:cNvPr>
          <p:cNvSpPr txBox="1"/>
          <p:nvPr/>
        </p:nvSpPr>
        <p:spPr>
          <a:xfrm>
            <a:off x="1748489" y="5008970"/>
            <a:ext cx="6260728" cy="523220"/>
          </a:xfrm>
          <a:prstGeom prst="rect">
            <a:avLst/>
          </a:prstGeom>
          <a:noFill/>
        </p:spPr>
        <p:txBody>
          <a:bodyPr wrap="square" rtlCol="0">
            <a:spAutoFit/>
          </a:bodyPr>
          <a:lstStyle/>
          <a:p>
            <a:pPr algn="r" rtl="1"/>
            <a:r>
              <a:rPr lang="ar-MA" sz="2800" b="1" dirty="0">
                <a:solidFill>
                  <a:schemeClr val="accent1">
                    <a:lumMod val="50000"/>
                  </a:schemeClr>
                </a:solidFill>
              </a:rPr>
              <a:t>أَلا تَعْلَمينَ أَنْ لا</a:t>
            </a:r>
            <a:r>
              <a:rPr lang="ar-MA" sz="2800" b="1" dirty="0">
                <a:solidFill>
                  <a:srgbClr val="FF0000"/>
                </a:solidFill>
              </a:rPr>
              <a:t> مَعْرِفَةَ </a:t>
            </a:r>
            <a:r>
              <a:rPr lang="ar-MA" sz="2800" b="1" dirty="0">
                <a:solidFill>
                  <a:schemeClr val="accent1">
                    <a:lumMod val="50000"/>
                  </a:schemeClr>
                </a:solidFill>
              </a:rPr>
              <a:t>لي </a:t>
            </a:r>
            <a:r>
              <a:rPr lang="ar-MA" sz="2800" b="1" dirty="0" err="1">
                <a:solidFill>
                  <a:schemeClr val="accent1">
                    <a:lumMod val="50000"/>
                  </a:schemeClr>
                </a:solidFill>
              </a:rPr>
              <a:t>بِٱلأَجْهِزَةِ</a:t>
            </a:r>
            <a:r>
              <a:rPr lang="ar-MA" sz="2800" b="1" dirty="0">
                <a:solidFill>
                  <a:schemeClr val="accent1">
                    <a:lumMod val="50000"/>
                  </a:schemeClr>
                </a:solidFill>
              </a:rPr>
              <a:t> </a:t>
            </a:r>
            <a:r>
              <a:rPr lang="ar-MA" sz="2800" b="1" dirty="0" err="1">
                <a:solidFill>
                  <a:schemeClr val="accent1">
                    <a:lumMod val="50000"/>
                  </a:schemeClr>
                </a:solidFill>
              </a:rPr>
              <a:t>ٱلْإِلِكْترونِيَّةِ</a:t>
            </a:r>
            <a:r>
              <a:rPr lang="ar-MA" sz="2800" b="1" dirty="0">
                <a:solidFill>
                  <a:schemeClr val="accent1">
                    <a:lumMod val="50000"/>
                  </a:schemeClr>
                </a:solidFill>
              </a:rPr>
              <a:t>.</a:t>
            </a:r>
            <a:endParaRPr lang="fr-FR" sz="2800" b="1" dirty="0">
              <a:solidFill>
                <a:schemeClr val="accent1">
                  <a:lumMod val="50000"/>
                </a:schemeClr>
              </a:solidFill>
            </a:endParaRPr>
          </a:p>
        </p:txBody>
      </p:sp>
    </p:spTree>
    <p:extLst>
      <p:ext uri="{BB962C8B-B14F-4D97-AF65-F5344CB8AC3E}">
        <p14:creationId xmlns:p14="http://schemas.microsoft.com/office/powerpoint/2010/main" val="374027824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20BC728-C366-02A4-4110-DC85B039EF3F}"/>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xmlns="" id="{EC548147-E33E-C6A9-716A-FFB3985D4470}"/>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خذوا ألواحكم.</a:t>
            </a:r>
            <a:endParaRPr lang="fr-FR" sz="2400" dirty="0">
              <a:solidFill>
                <a:schemeClr val="bg1">
                  <a:lumMod val="50000"/>
                </a:schemeClr>
              </a:solidFill>
            </a:endParaRPr>
          </a:p>
        </p:txBody>
      </p:sp>
      <p:pic>
        <p:nvPicPr>
          <p:cNvPr id="11" name="Espace réservé pour une image  13">
            <a:extLst>
              <a:ext uri="{FF2B5EF4-FFF2-40B4-BE49-F238E27FC236}">
                <a16:creationId xmlns:a16="http://schemas.microsoft.com/office/drawing/2014/main" xmlns="" id="{DAB8BBF7-F97D-3285-4FEE-4F825C4548D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12899" y="1819835"/>
            <a:ext cx="3945196" cy="3780030"/>
          </a:xfrm>
          <a:prstGeom prst="rect">
            <a:avLst/>
          </a:prstGeom>
        </p:spPr>
      </p:pic>
      <p:pic>
        <p:nvPicPr>
          <p:cNvPr id="2" name="Image 1">
            <a:extLst>
              <a:ext uri="{FF2B5EF4-FFF2-40B4-BE49-F238E27FC236}">
                <a16:creationId xmlns:a16="http://schemas.microsoft.com/office/drawing/2014/main" xmlns="" id="{1F3696E5-EF10-B25F-10B9-7227592ACF76}"/>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3" name="Image 2">
            <a:extLst>
              <a:ext uri="{FF2B5EF4-FFF2-40B4-BE49-F238E27FC236}">
                <a16:creationId xmlns:a16="http://schemas.microsoft.com/office/drawing/2014/main" xmlns="" id="{87608DF7-5452-36E2-9212-E5AECE46AC6E}"/>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5" name="Image 4">
            <a:extLst>
              <a:ext uri="{FF2B5EF4-FFF2-40B4-BE49-F238E27FC236}">
                <a16:creationId xmlns:a16="http://schemas.microsoft.com/office/drawing/2014/main" xmlns="" id="{2D4B6817-FF98-5364-43C9-7C167AB0EFD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6" name="Image 5">
            <a:extLst>
              <a:ext uri="{FF2B5EF4-FFF2-40B4-BE49-F238E27FC236}">
                <a16:creationId xmlns:a16="http://schemas.microsoft.com/office/drawing/2014/main" xmlns="" id="{36B2AC1E-3D5C-20E2-202A-6B87D54501F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7" name="Rectangle 6">
            <a:extLst>
              <a:ext uri="{FF2B5EF4-FFF2-40B4-BE49-F238E27FC236}">
                <a16:creationId xmlns:a16="http://schemas.microsoft.com/office/drawing/2014/main" xmlns="" id="{15810B35-3859-EB1E-1250-782B6A4745BC}"/>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FA27F0F1-5452-0069-5142-448A937711E3}"/>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4BE8D62C-BE83-ABAF-B3DA-F2581006EC22}"/>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DE54A96B-21D7-69AF-E98C-40198312BA0C}"/>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16" name="Espace réservé pour une image  15">
            <a:extLst>
              <a:ext uri="{FF2B5EF4-FFF2-40B4-BE49-F238E27FC236}">
                <a16:creationId xmlns:a16="http://schemas.microsoft.com/office/drawing/2014/main" xmlns="" id="{6CDF57C3-6776-6048-1D58-85FAE531940F}"/>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57813250"/>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2E95D3-B8C1-7609-484D-9388AE94347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B56CA06-3351-0C70-D418-9C0FF6DCCD88}"/>
              </a:ext>
            </a:extLst>
          </p:cNvPr>
          <p:cNvSpPr>
            <a:spLocks noGrp="1"/>
          </p:cNvSpPr>
          <p:nvPr>
            <p:ph type="title"/>
          </p:nvPr>
        </p:nvSpPr>
        <p:spPr>
          <a:xfrm>
            <a:off x="481781" y="756000"/>
            <a:ext cx="6990592" cy="612000"/>
          </a:xfrm>
        </p:spPr>
        <p:txBody>
          <a:bodyPr>
            <a:noAutofit/>
          </a:bodyPr>
          <a:lstStyle/>
          <a:p>
            <a:pPr lvl="0" defTabSz="457200">
              <a:lnSpc>
                <a:spcPct val="100000"/>
              </a:lnSpc>
              <a:spcBef>
                <a:spcPts val="0"/>
              </a:spcBef>
              <a:defRPr/>
            </a:pPr>
            <a:r>
              <a:rPr lang="ar-MA" sz="2200" b="1" dirty="0">
                <a:solidFill>
                  <a:schemeClr val="bg1">
                    <a:lumMod val="50000"/>
                  </a:schemeClr>
                </a:solidFill>
                <a:latin typeface="Microsoft Uighur" panose="02000000000000000000" pitchFamily="2" charset="-78"/>
                <a:cs typeface="Microsoft Uighur" panose="02000000000000000000" pitchFamily="2" charset="-78"/>
                <a:sym typeface="Calibri"/>
              </a:rPr>
              <a:t>الآ</a:t>
            </a:r>
            <a:r>
              <a:rPr lang="ar-MA" sz="2200" b="1" dirty="0">
                <a:solidFill>
                  <a:schemeClr val="bg1">
                    <a:lumMod val="50000"/>
                  </a:schemeClr>
                </a:solidFill>
                <a:cs typeface="Microsoft Uighur" panose="02000000000000000000" pitchFamily="2" charset="-78"/>
                <a:sym typeface="Calibri"/>
              </a:rPr>
              <a:t>ن ن</a:t>
            </a:r>
            <a:r>
              <a:rPr lang="ar-MA" sz="2200" b="1" dirty="0">
                <a:solidFill>
                  <a:schemeClr val="bg1">
                    <a:lumMod val="50000"/>
                  </a:schemeClr>
                </a:solidFill>
                <a:latin typeface="Microsoft Uighur" panose="02000000000000000000" pitchFamily="2" charset="-78"/>
                <a:cs typeface="Microsoft Uighur" panose="02000000000000000000" pitchFamily="2" charset="-78"/>
                <a:sym typeface="Calibri"/>
              </a:rPr>
              <a:t>مر إلى الإجابة عن أسئلة الفهم. </a:t>
            </a:r>
            <a:r>
              <a:rPr lang="ar-MA" sz="2200" b="1" dirty="0">
                <a:solidFill>
                  <a:schemeClr val="bg1">
                    <a:lumMod val="50000"/>
                  </a:schemeClr>
                </a:solidFill>
                <a:cs typeface="Microsoft Uighur" panose="02000000000000000000" pitchFamily="2" charset="-78"/>
                <a:sym typeface="Calibri"/>
              </a:rPr>
              <a:t>بداية </a:t>
            </a:r>
            <a:r>
              <a:rPr lang="ar-MA" sz="2200" b="1" dirty="0">
                <a:solidFill>
                  <a:schemeClr val="bg1">
                    <a:lumMod val="50000"/>
                  </a:schemeClr>
                </a:solidFill>
                <a:latin typeface="Microsoft Uighur" panose="02000000000000000000" pitchFamily="2" charset="-78"/>
                <a:cs typeface="Microsoft Uighur" panose="02000000000000000000" pitchFamily="2" charset="-78"/>
                <a:sym typeface="Calibri"/>
              </a:rPr>
              <a:t>من يذكرنا بخطوات استخراج معلومة صريحة من نص؟  </a:t>
            </a:r>
          </a:p>
        </p:txBody>
      </p:sp>
      <p:pic>
        <p:nvPicPr>
          <p:cNvPr id="16" name="Image 15">
            <a:extLst>
              <a:ext uri="{FF2B5EF4-FFF2-40B4-BE49-F238E27FC236}">
                <a16:creationId xmlns:a16="http://schemas.microsoft.com/office/drawing/2014/main" xmlns="" id="{F537646F-35A1-C7C0-DA55-57EAD0982A7C}"/>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xmlns="" id="{10C286C0-1F4C-2AA2-BE51-DE994921E186}"/>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8" name="Image 17">
            <a:extLst>
              <a:ext uri="{FF2B5EF4-FFF2-40B4-BE49-F238E27FC236}">
                <a16:creationId xmlns:a16="http://schemas.microsoft.com/office/drawing/2014/main" xmlns="" id="{CEAC9FBB-1906-923E-41B0-7C4728B080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xmlns="" id="{C2E3BC94-2955-3938-4669-E3FF5C9DE2C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C25B1735-1EC5-68AD-0250-44433328D48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3A842E6B-1164-242A-3C4A-AD0E0389C6E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7929D788-3C11-F940-65D9-39A1F58CE7F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F7A2C424-CE6A-F942-C331-DC6FF2E7BDE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6" name="Espace réservé pour une image  5">
            <a:extLst>
              <a:ext uri="{FF2B5EF4-FFF2-40B4-BE49-F238E27FC236}">
                <a16:creationId xmlns:a16="http://schemas.microsoft.com/office/drawing/2014/main" xmlns="" id="{E460DEF6-8A04-B803-4A44-9B576F3A01BC}"/>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sp>
        <p:nvSpPr>
          <p:cNvPr id="3" name="ZoneTexte 2">
            <a:extLst>
              <a:ext uri="{FF2B5EF4-FFF2-40B4-BE49-F238E27FC236}">
                <a16:creationId xmlns:a16="http://schemas.microsoft.com/office/drawing/2014/main" xmlns="" id="{88C9FA3B-E4B2-E16F-6B38-E61511B40CA1}"/>
              </a:ext>
            </a:extLst>
          </p:cNvPr>
          <p:cNvSpPr txBox="1"/>
          <p:nvPr/>
        </p:nvSpPr>
        <p:spPr>
          <a:xfrm>
            <a:off x="1386348" y="3200879"/>
            <a:ext cx="6371304" cy="707886"/>
          </a:xfrm>
          <a:prstGeom prst="rect">
            <a:avLst/>
          </a:prstGeom>
          <a:noFill/>
        </p:spPr>
        <p:txBody>
          <a:bodyPr wrap="square">
            <a:spAutoFit/>
          </a:bodyPr>
          <a:lstStyle/>
          <a:p>
            <a:pPr algn="ctr"/>
            <a:r>
              <a:rPr lang="ar-MA" sz="4000" dirty="0">
                <a:solidFill>
                  <a:schemeClr val="accent1">
                    <a:lumMod val="50000"/>
                  </a:schemeClr>
                </a:solidFill>
                <a:latin typeface="Microsoft Uighur" panose="02000000000000000000" pitchFamily="2" charset="-78"/>
                <a:cs typeface="Microsoft Uighur" panose="02000000000000000000" pitchFamily="2" charset="-78"/>
              </a:rPr>
              <a:t>اِسْتِخْراجُ مَعْلوماتٍ صَريحَةٍ في النَّصِّ</a:t>
            </a:r>
            <a:endParaRPr lang="fr-FR" sz="4000" dirty="0">
              <a:solidFill>
                <a:schemeClr val="accent1">
                  <a:lumMod val="50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302339110"/>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DBC4E4-F932-20FE-6819-1E02C04FFAC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A8975DF2-2671-FC31-3628-687A23AB42E4}"/>
              </a:ext>
            </a:extLst>
          </p:cNvPr>
          <p:cNvSpPr>
            <a:spLocks noGrp="1"/>
          </p:cNvSpPr>
          <p:nvPr>
            <p:ph type="title"/>
          </p:nvPr>
        </p:nvSpPr>
        <p:spPr>
          <a:xfrm>
            <a:off x="481781" y="756000"/>
            <a:ext cx="6990592" cy="612000"/>
          </a:xfrm>
        </p:spPr>
        <p:txBody>
          <a:bodyPr>
            <a:noAutofit/>
          </a:bodyPr>
          <a:lstStyle/>
          <a:p>
            <a:pPr lvl="0" defTabSz="457200">
              <a:lnSpc>
                <a:spcPct val="100000"/>
              </a:lnSpc>
              <a:spcBef>
                <a:spcPts val="0"/>
              </a:spcBef>
              <a:defRPr/>
            </a:pPr>
            <a:r>
              <a:rPr lang="ar-MA" sz="2000" b="1" dirty="0">
                <a:solidFill>
                  <a:schemeClr val="bg1">
                    <a:lumMod val="50000"/>
                  </a:schemeClr>
                </a:solidFill>
                <a:cs typeface="Microsoft Uighur" panose="02000000000000000000" pitchFamily="2" charset="-78"/>
                <a:sym typeface="Calibri"/>
              </a:rPr>
              <a:t>نتذكر </a:t>
            </a:r>
            <a:r>
              <a:rPr lang="ar-MA" sz="2000" b="1" dirty="0">
                <a:solidFill>
                  <a:schemeClr val="bg1">
                    <a:lumMod val="50000"/>
                  </a:schemeClr>
                </a:solidFill>
                <a:latin typeface="Microsoft Uighur" panose="02000000000000000000" pitchFamily="2" charset="-78"/>
                <a:cs typeface="Microsoft Uighur" panose="02000000000000000000" pitchFamily="2" charset="-78"/>
                <a:sym typeface="Calibri"/>
              </a:rPr>
              <a:t>كيف نوظف الكلمات المفاتيح لاستخراج معلومات </a:t>
            </a:r>
            <a:r>
              <a:rPr lang="ar-MA" sz="2000" b="1" dirty="0">
                <a:solidFill>
                  <a:schemeClr val="bg1">
                    <a:lumMod val="50000"/>
                  </a:schemeClr>
                </a:solidFill>
                <a:cs typeface="Microsoft Uighur" panose="02000000000000000000" pitchFamily="2" charset="-78"/>
                <a:sym typeface="Calibri"/>
              </a:rPr>
              <a:t>صريحة </a:t>
            </a:r>
            <a:r>
              <a:rPr lang="ar-MA" sz="2000" b="1" dirty="0">
                <a:solidFill>
                  <a:schemeClr val="bg1">
                    <a:lumMod val="50000"/>
                  </a:schemeClr>
                </a:solidFill>
                <a:latin typeface="Microsoft Uighur" panose="02000000000000000000" pitchFamily="2" charset="-78"/>
                <a:cs typeface="Microsoft Uighur" panose="02000000000000000000" pitchFamily="2" charset="-78"/>
                <a:sym typeface="Calibri"/>
              </a:rPr>
              <a:t>في النص.</a:t>
            </a:r>
            <a:endParaRPr lang="ar-MA" sz="2000" b="1" dirty="0">
              <a:solidFill>
                <a:schemeClr val="bg1">
                  <a:lumMod val="50000"/>
                </a:schemeClr>
              </a:solidFill>
              <a:cs typeface="Microsoft Uighur" panose="02000000000000000000" pitchFamily="2" charset="-78"/>
              <a:sym typeface="Calibri"/>
            </a:endParaRPr>
          </a:p>
        </p:txBody>
      </p:sp>
      <p:pic>
        <p:nvPicPr>
          <p:cNvPr id="16" name="Image 15">
            <a:extLst>
              <a:ext uri="{FF2B5EF4-FFF2-40B4-BE49-F238E27FC236}">
                <a16:creationId xmlns:a16="http://schemas.microsoft.com/office/drawing/2014/main" xmlns="" id="{1F09B5B7-60A9-D6B4-7123-9D9A47F90BE9}"/>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xmlns="" id="{A6A18B18-AFF0-0375-AA00-3E0632E373A3}"/>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8" name="Image 17">
            <a:extLst>
              <a:ext uri="{FF2B5EF4-FFF2-40B4-BE49-F238E27FC236}">
                <a16:creationId xmlns:a16="http://schemas.microsoft.com/office/drawing/2014/main" xmlns="" id="{425AF3FE-FE6E-BD19-9B5C-484E8C6C9F9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xmlns="" id="{76D691CD-0D37-B0B2-7DEE-EAAB54C83D5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377123A8-2508-7492-24C8-934A8881AAC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573C7D51-D840-BBFD-7438-672545D2F3B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C0B607C3-A7E3-DE9A-83B8-0F24022F863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67321905-043A-870F-8BAE-01589013821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10" name="Espace réservé pour une image  9">
            <a:extLst>
              <a:ext uri="{FF2B5EF4-FFF2-40B4-BE49-F238E27FC236}">
                <a16:creationId xmlns:a16="http://schemas.microsoft.com/office/drawing/2014/main" xmlns="" id="{A8A74A0C-A6F4-9E99-C28B-F81A78F3CE63}"/>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5" name="Image 4">
            <a:extLst>
              <a:ext uri="{FF2B5EF4-FFF2-40B4-BE49-F238E27FC236}">
                <a16:creationId xmlns:a16="http://schemas.microsoft.com/office/drawing/2014/main" xmlns="" id="{C929CE82-E192-06AF-B95E-76437ACA54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4890" y="1455942"/>
            <a:ext cx="6531869" cy="5078412"/>
          </a:xfrm>
          <a:prstGeom prst="rect">
            <a:avLst/>
          </a:prstGeom>
        </p:spPr>
      </p:pic>
    </p:spTree>
    <p:extLst>
      <p:ext uri="{BB962C8B-B14F-4D97-AF65-F5344CB8AC3E}">
        <p14:creationId xmlns:p14="http://schemas.microsoft.com/office/powerpoint/2010/main" val="104043792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A13DF18-93E0-74E7-1A4F-DFC80B0AF010}"/>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E6CB1062-6A05-BB49-943D-82117807DF1A}"/>
              </a:ext>
            </a:extLst>
          </p:cNvPr>
          <p:cNvSpPr>
            <a:spLocks noGrp="1"/>
          </p:cNvSpPr>
          <p:nvPr>
            <p:ph type="title"/>
          </p:nvPr>
        </p:nvSpPr>
        <p:spPr>
          <a:xfrm>
            <a:off x="250925" y="831224"/>
            <a:ext cx="7359243" cy="512361"/>
          </a:xfrm>
        </p:spPr>
        <p:txBody>
          <a:bodyPr>
            <a:noAutofit/>
          </a:bodyPr>
          <a:lstStyle/>
          <a:p>
            <a:pPr lvl="0" defTabSz="457200">
              <a:lnSpc>
                <a:spcPct val="100000"/>
              </a:lnSpc>
              <a:spcBef>
                <a:spcPts val="0"/>
              </a:spcBef>
              <a:defRPr/>
            </a:pPr>
            <a:r>
              <a:rPr lang="ar-MA" sz="2000" b="1" dirty="0">
                <a:solidFill>
                  <a:schemeClr val="bg1">
                    <a:lumMod val="50000"/>
                  </a:schemeClr>
                </a:solidFill>
                <a:ea typeface="Calibri" panose="020F0502020204030204" pitchFamily="34" charset="0"/>
                <a:cs typeface="Microsoft Uighur" panose="02000000000000000000" pitchFamily="2" charset="-78"/>
              </a:rPr>
              <a:t>من يقرأ التعليمة رقم 1؟ عودوا إلى النص ثم ضعوا علامة أمام الجواب الصحيح. </a:t>
            </a:r>
            <a:endParaRPr lang="fr-FR" sz="1800" dirty="0">
              <a:solidFill>
                <a:schemeClr val="bg1">
                  <a:lumMod val="50000"/>
                </a:schemeClr>
              </a:solidFill>
            </a:endParaRPr>
          </a:p>
        </p:txBody>
      </p:sp>
      <p:pic>
        <p:nvPicPr>
          <p:cNvPr id="10" name="Image 9">
            <a:extLst>
              <a:ext uri="{FF2B5EF4-FFF2-40B4-BE49-F238E27FC236}">
                <a16:creationId xmlns:a16="http://schemas.microsoft.com/office/drawing/2014/main" xmlns="" id="{66AB042B-72B1-8F71-331B-8A9B52DC380A}"/>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5235DFF6-A997-9E1D-E24D-88C56784E1C0}"/>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2EFF0695-A02A-A812-7370-CC57CC46B2F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9671A701-D926-638F-E9CA-F345FE9C6DC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169F2957-6D6F-1B8F-D9A1-A73EDAE26EB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0D926A9D-F177-237B-D490-546317EE08B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4B4B049F-44BB-7A4B-CD4A-93FF78496C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422F0AEB-E4AA-0C80-B901-FB79BC4FAC8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2" name="Image 1" descr="Une image contenant texte, capture d’écran, lettre, Police&#10;&#10;Le contenu généré par l’IA peut être incorrect.">
            <a:extLst>
              <a:ext uri="{FF2B5EF4-FFF2-40B4-BE49-F238E27FC236}">
                <a16:creationId xmlns:a16="http://schemas.microsoft.com/office/drawing/2014/main" xmlns="" id="{3933EC48-A0E6-A151-A471-69CFCBF87EC5}"/>
              </a:ext>
            </a:extLst>
          </p:cNvPr>
          <p:cNvPicPr>
            <a:picLocks noChangeAspect="1"/>
          </p:cNvPicPr>
          <p:nvPr/>
        </p:nvPicPr>
        <p:blipFill>
          <a:blip r:embed="rId6"/>
          <a:stretch>
            <a:fillRect/>
          </a:stretch>
        </p:blipFill>
        <p:spPr>
          <a:xfrm>
            <a:off x="2881658" y="2054607"/>
            <a:ext cx="2829303" cy="42036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 coins arrondis 2">
            <a:extLst>
              <a:ext uri="{FF2B5EF4-FFF2-40B4-BE49-F238E27FC236}">
                <a16:creationId xmlns:a16="http://schemas.microsoft.com/office/drawing/2014/main" xmlns="" id="{9CA06682-C402-15A4-FD43-67F2F2B3A5AC}"/>
              </a:ext>
            </a:extLst>
          </p:cNvPr>
          <p:cNvSpPr/>
          <p:nvPr/>
        </p:nvSpPr>
        <p:spPr>
          <a:xfrm>
            <a:off x="2881658" y="3904872"/>
            <a:ext cx="2840186" cy="122919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gauche 6">
            <a:extLst>
              <a:ext uri="{FF2B5EF4-FFF2-40B4-BE49-F238E27FC236}">
                <a16:creationId xmlns:a16="http://schemas.microsoft.com/office/drawing/2014/main" xmlns="" id="{3F87900F-295A-9496-546D-9F228EBDA1AF}"/>
              </a:ext>
            </a:extLst>
          </p:cNvPr>
          <p:cNvSpPr/>
          <p:nvPr/>
        </p:nvSpPr>
        <p:spPr>
          <a:xfrm>
            <a:off x="5870352" y="4014889"/>
            <a:ext cx="1140788" cy="28311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1" name="Espace réservé pour une image  20">
            <a:extLst>
              <a:ext uri="{FF2B5EF4-FFF2-40B4-BE49-F238E27FC236}">
                <a16:creationId xmlns:a16="http://schemas.microsoft.com/office/drawing/2014/main" xmlns="" id="{A8698ABB-7A38-8E4E-6CCA-35925077D8FE}"/>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526" r="526"/>
          <a:stretch>
            <a:fillRect/>
          </a:stretch>
        </p:blipFill>
        <p:spPr/>
      </p:pic>
    </p:spTree>
    <p:extLst>
      <p:ext uri="{BB962C8B-B14F-4D97-AF65-F5344CB8AC3E}">
        <p14:creationId xmlns:p14="http://schemas.microsoft.com/office/powerpoint/2010/main" val="3731715864"/>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721B3E-72D0-2772-A468-E030713EBF82}"/>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090AA8BA-B189-FA79-82FB-38D6645F0DD9}"/>
              </a:ext>
            </a:extLst>
          </p:cNvPr>
          <p:cNvSpPr>
            <a:spLocks noGrp="1"/>
          </p:cNvSpPr>
          <p:nvPr>
            <p:ph type="title"/>
          </p:nvPr>
        </p:nvSpPr>
        <p:spPr>
          <a:xfrm>
            <a:off x="250925" y="831224"/>
            <a:ext cx="7359243" cy="512361"/>
          </a:xfrm>
        </p:spPr>
        <p:txBody>
          <a:bodyPr>
            <a:noAutofit/>
          </a:bodyPr>
          <a:lstStyle/>
          <a:p>
            <a:pPr lvl="0" defTabSz="457200">
              <a:lnSpc>
                <a:spcPct val="100000"/>
              </a:lnSpc>
              <a:spcBef>
                <a:spcPts val="0"/>
              </a:spcBef>
              <a:defRPr/>
            </a:pPr>
            <a:r>
              <a:rPr lang="ar-MA" sz="2000" b="1" dirty="0">
                <a:solidFill>
                  <a:schemeClr val="bg1">
                    <a:lumMod val="50000"/>
                  </a:schemeClr>
                </a:solidFill>
                <a:ea typeface="Calibri" panose="020F0502020204030204" pitchFamily="34" charset="0"/>
                <a:cs typeface="Microsoft Uighur" panose="02000000000000000000" pitchFamily="2" charset="-78"/>
              </a:rPr>
              <a:t>من يجيب عن السؤال؟ أين جاء ذلك في النص؟</a:t>
            </a:r>
            <a:endParaRPr lang="fr-FR" sz="1800" dirty="0">
              <a:solidFill>
                <a:schemeClr val="bg1">
                  <a:lumMod val="50000"/>
                </a:schemeClr>
              </a:solidFill>
            </a:endParaRPr>
          </a:p>
        </p:txBody>
      </p:sp>
      <p:pic>
        <p:nvPicPr>
          <p:cNvPr id="10" name="Image 9">
            <a:extLst>
              <a:ext uri="{FF2B5EF4-FFF2-40B4-BE49-F238E27FC236}">
                <a16:creationId xmlns:a16="http://schemas.microsoft.com/office/drawing/2014/main" xmlns="" id="{2D836E48-7FC1-78EE-0C54-A78B12D7F141}"/>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446C1024-6BD2-EC8E-DA30-F06BB08FA4D1}"/>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C060DD7B-ABAB-14AD-CB21-8DCB52593CA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E13066CC-DA26-94CF-4555-D3C4D45CED6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EB6BCC5B-3497-C9BD-4BBB-058D07CC73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29028FE4-AB3E-6D6C-3482-09D1C4F64A6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C7518CE5-2A3B-4128-F386-6A79A3C5118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0BCA3132-F8C3-C354-230E-80008D52673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11" name="Espace réservé pour une image  10">
            <a:extLst>
              <a:ext uri="{FF2B5EF4-FFF2-40B4-BE49-F238E27FC236}">
                <a16:creationId xmlns:a16="http://schemas.microsoft.com/office/drawing/2014/main" xmlns="" id="{8524F6E0-47FB-87C1-7DF6-537B0BB66E0E}"/>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5" name="Image 4" descr="Une image contenant texte, Police, capture d’écran, écriture manuscrite&#10;&#10;Le contenu généré par l’IA peut être incorrect.">
            <a:extLst>
              <a:ext uri="{FF2B5EF4-FFF2-40B4-BE49-F238E27FC236}">
                <a16:creationId xmlns:a16="http://schemas.microsoft.com/office/drawing/2014/main" xmlns="" id="{4AD7CD94-8A0A-D975-EA5D-55A25F6311BB}"/>
              </a:ext>
            </a:extLst>
          </p:cNvPr>
          <p:cNvPicPr>
            <a:picLocks noChangeAspect="1"/>
          </p:cNvPicPr>
          <p:nvPr/>
        </p:nvPicPr>
        <p:blipFill>
          <a:blip r:embed="rId7"/>
          <a:stretch>
            <a:fillRect/>
          </a:stretch>
        </p:blipFill>
        <p:spPr>
          <a:xfrm>
            <a:off x="1292431" y="2302349"/>
            <a:ext cx="7026249" cy="3444538"/>
          </a:xfrm>
          <a:prstGeom prst="roundRect">
            <a:avLst>
              <a:gd name="adj" fmla="val 1666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5388097"/>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4FF0523-D529-F83C-A25E-8A30EB635861}"/>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800303D9-7826-5391-87D5-BDE03C5AA5FA}"/>
              </a:ext>
            </a:extLst>
          </p:cNvPr>
          <p:cNvSpPr>
            <a:spLocks noGrp="1"/>
          </p:cNvSpPr>
          <p:nvPr>
            <p:ph type="title"/>
          </p:nvPr>
        </p:nvSpPr>
        <p:spPr>
          <a:xfrm>
            <a:off x="250925" y="831224"/>
            <a:ext cx="7359243" cy="512361"/>
          </a:xfrm>
        </p:spPr>
        <p:txBody>
          <a:bodyPr>
            <a:noAutofit/>
          </a:bodyPr>
          <a:lstStyle/>
          <a:p>
            <a:pPr lvl="0" defTabSz="457200">
              <a:lnSpc>
                <a:spcPct val="100000"/>
              </a:lnSpc>
              <a:spcBef>
                <a:spcPts val="0"/>
              </a:spcBef>
              <a:defRPr/>
            </a:pPr>
            <a:r>
              <a:rPr lang="ar-MA" sz="2000" b="1" dirty="0">
                <a:solidFill>
                  <a:schemeClr val="bg1">
                    <a:lumMod val="50000"/>
                  </a:schemeClr>
                </a:solidFill>
                <a:ea typeface="Calibri" panose="020F0502020204030204" pitchFamily="34" charset="0"/>
                <a:cs typeface="Microsoft Uighur" panose="02000000000000000000" pitchFamily="2" charset="-78"/>
              </a:rPr>
              <a:t>صححوا</a:t>
            </a:r>
            <a:endParaRPr lang="fr-FR" sz="1800" dirty="0">
              <a:solidFill>
                <a:schemeClr val="bg1">
                  <a:lumMod val="50000"/>
                </a:schemeClr>
              </a:solidFill>
            </a:endParaRPr>
          </a:p>
        </p:txBody>
      </p:sp>
      <p:pic>
        <p:nvPicPr>
          <p:cNvPr id="10" name="Image 9">
            <a:extLst>
              <a:ext uri="{FF2B5EF4-FFF2-40B4-BE49-F238E27FC236}">
                <a16:creationId xmlns:a16="http://schemas.microsoft.com/office/drawing/2014/main" xmlns="" id="{7941B960-C985-E2F5-F16C-878A45DEE6FF}"/>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DAAB5C8B-8324-E6C0-C93F-10900E58C710}"/>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D0FB81A5-ED39-DF4B-2242-E18A47E01EE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2EC555A7-4D63-56A3-2F67-3C49F7BA596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4B38A910-0759-084A-E5F9-A0142A56C4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BB674E55-3241-0A6A-69BF-75FCE26CA02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C9CDC12A-E3C1-B1B6-FF00-05BDBEDE611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C9744CFD-B8A9-58B3-EA1A-EEF42BC60CD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pic>
        <p:nvPicPr>
          <p:cNvPr id="5" name="Image 4" descr="Une image contenant texte, Police, capture d’écran, écriture manuscrite&#10;&#10;Le contenu généré par l’IA peut être incorrect.">
            <a:extLst>
              <a:ext uri="{FF2B5EF4-FFF2-40B4-BE49-F238E27FC236}">
                <a16:creationId xmlns:a16="http://schemas.microsoft.com/office/drawing/2014/main" xmlns="" id="{9C3AF088-3018-20DB-4DFC-63CC9FDDBDCD}"/>
              </a:ext>
            </a:extLst>
          </p:cNvPr>
          <p:cNvPicPr>
            <a:picLocks noChangeAspect="1"/>
          </p:cNvPicPr>
          <p:nvPr/>
        </p:nvPicPr>
        <p:blipFill>
          <a:blip r:embed="rId6"/>
          <a:stretch>
            <a:fillRect/>
          </a:stretch>
        </p:blipFill>
        <p:spPr>
          <a:xfrm>
            <a:off x="1292431" y="2302349"/>
            <a:ext cx="7026249" cy="3444538"/>
          </a:xfrm>
          <a:prstGeom prst="roundRect">
            <a:avLst>
              <a:gd name="adj" fmla="val 1666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ZoneTexte 1">
            <a:extLst>
              <a:ext uri="{FF2B5EF4-FFF2-40B4-BE49-F238E27FC236}">
                <a16:creationId xmlns:a16="http://schemas.microsoft.com/office/drawing/2014/main" xmlns="" id="{44A99AB4-F729-721F-9FEB-4B3416B4E93C}"/>
              </a:ext>
            </a:extLst>
          </p:cNvPr>
          <p:cNvSpPr txBox="1"/>
          <p:nvPr/>
        </p:nvSpPr>
        <p:spPr>
          <a:xfrm>
            <a:off x="3863011" y="3331897"/>
            <a:ext cx="708989" cy="923330"/>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5400" b="1" i="0" u="none" strike="noStrike" kern="1200" cap="none" spc="0" normalizeH="0" baseline="0" noProof="0" dirty="0">
                <a:ln>
                  <a:noFill/>
                </a:ln>
                <a:solidFill>
                  <a:srgbClr val="FF0000"/>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Wingdings 2" panose="05020102010507070707" pitchFamily="18" charset="2"/>
              </a:rPr>
              <a:t></a:t>
            </a:r>
            <a:endPar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7" name="Espace réservé pour une image  6">
            <a:extLst>
              <a:ext uri="{FF2B5EF4-FFF2-40B4-BE49-F238E27FC236}">
                <a16:creationId xmlns:a16="http://schemas.microsoft.com/office/drawing/2014/main" xmlns="" id="{FD1DCC6A-5333-76A1-D691-8863002CCA72}"/>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526" r="526"/>
          <a:stretch>
            <a:fillRect/>
          </a:stretch>
        </p:blipFill>
        <p:spPr/>
      </p:pic>
    </p:spTree>
    <p:extLst>
      <p:ext uri="{BB962C8B-B14F-4D97-AF65-F5344CB8AC3E}">
        <p14:creationId xmlns:p14="http://schemas.microsoft.com/office/powerpoint/2010/main" val="200451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6F8240-C280-FB0E-9C0C-76FAA0860C25}"/>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8223109E-3386-A64B-B4AD-13DE2B4FD917}"/>
              </a:ext>
            </a:extLst>
          </p:cNvPr>
          <p:cNvSpPr>
            <a:spLocks noGrp="1"/>
          </p:cNvSpPr>
          <p:nvPr>
            <p:ph type="title"/>
          </p:nvPr>
        </p:nvSpPr>
        <p:spPr>
          <a:xfrm>
            <a:off x="250925" y="831224"/>
            <a:ext cx="7359243" cy="512361"/>
          </a:xfrm>
        </p:spPr>
        <p:txBody>
          <a:bodyPr>
            <a:noAutofit/>
          </a:bodyPr>
          <a:lstStyle/>
          <a:p>
            <a:pPr lvl="0" defTabSz="457200">
              <a:lnSpc>
                <a:spcPct val="100000"/>
              </a:lnSpc>
              <a:spcBef>
                <a:spcPts val="0"/>
              </a:spcBef>
              <a:defRPr/>
            </a:pPr>
            <a:r>
              <a:rPr lang="ar-MA" sz="2000" b="1" dirty="0">
                <a:solidFill>
                  <a:schemeClr val="bg1">
                    <a:lumMod val="50000"/>
                  </a:schemeClr>
                </a:solidFill>
                <a:ea typeface="Calibri" panose="020F0502020204030204" pitchFamily="34" charset="0"/>
                <a:cs typeface="Microsoft Uighur" panose="02000000000000000000" pitchFamily="2" charset="-78"/>
              </a:rPr>
              <a:t>من يقرأ السؤال الثاني؟ والثالث؟ - أجيبوا أمامكم أربع دقائق.</a:t>
            </a:r>
            <a:endParaRPr lang="fr-FR" sz="1800" dirty="0">
              <a:solidFill>
                <a:schemeClr val="bg1">
                  <a:lumMod val="50000"/>
                </a:schemeClr>
              </a:solidFill>
            </a:endParaRPr>
          </a:p>
        </p:txBody>
      </p:sp>
      <p:pic>
        <p:nvPicPr>
          <p:cNvPr id="10" name="Image 9">
            <a:extLst>
              <a:ext uri="{FF2B5EF4-FFF2-40B4-BE49-F238E27FC236}">
                <a16:creationId xmlns:a16="http://schemas.microsoft.com/office/drawing/2014/main" xmlns="" id="{76160037-FE86-75A3-F15C-B7BAEEC24A46}"/>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54789CAB-1CE9-4765-EC32-495ABFA6ABEF}"/>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E719C9E7-23F8-2287-22BF-9F8638D9ABD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C3526A4E-631C-F663-46A7-1AFB9210418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6D2BFFC2-8F35-203F-FF14-454121E1A70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555DFAA5-DEEA-5FA5-80D3-2DF0E95E612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0B1BCAB6-2B1B-5745-1350-D10A976CA99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1D4C77AD-C5AB-BDAE-94F8-1DB3246D6A7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a:t>
            </a:r>
          </a:p>
        </p:txBody>
      </p:sp>
      <p:pic>
        <p:nvPicPr>
          <p:cNvPr id="2" name="Image 1" descr="Une image contenant texte, capture d’écran, lettre, Police&#10;&#10;Le contenu généré par l’IA peut être incorrect.">
            <a:extLst>
              <a:ext uri="{FF2B5EF4-FFF2-40B4-BE49-F238E27FC236}">
                <a16:creationId xmlns:a16="http://schemas.microsoft.com/office/drawing/2014/main" xmlns="" id="{7A1CFFED-8E7A-C996-1A69-55E5BC7AC5CD}"/>
              </a:ext>
            </a:extLst>
          </p:cNvPr>
          <p:cNvPicPr>
            <a:picLocks noChangeAspect="1"/>
          </p:cNvPicPr>
          <p:nvPr/>
        </p:nvPicPr>
        <p:blipFill>
          <a:blip r:embed="rId6"/>
          <a:stretch>
            <a:fillRect/>
          </a:stretch>
        </p:blipFill>
        <p:spPr>
          <a:xfrm>
            <a:off x="2881658" y="2214281"/>
            <a:ext cx="2829303" cy="4044005"/>
          </a:xfrm>
          <a:prstGeom prst="rect">
            <a:avLst/>
          </a:prstGeom>
          <a:ln>
            <a:noFill/>
          </a:ln>
          <a:effectLst>
            <a:outerShdw blurRad="292100" dist="139700" dir="2700000" algn="tl" rotWithShape="0">
              <a:srgbClr val="333333">
                <a:alpha val="65000"/>
              </a:srgbClr>
            </a:outerShdw>
          </a:effectLst>
        </p:spPr>
      </p:pic>
      <p:sp>
        <p:nvSpPr>
          <p:cNvPr id="3" name="Rectangle : coins arrondis 2">
            <a:extLst>
              <a:ext uri="{FF2B5EF4-FFF2-40B4-BE49-F238E27FC236}">
                <a16:creationId xmlns:a16="http://schemas.microsoft.com/office/drawing/2014/main" xmlns="" id="{F0E26460-DB60-93F3-0CE1-0DC648B7A480}"/>
              </a:ext>
            </a:extLst>
          </p:cNvPr>
          <p:cNvSpPr/>
          <p:nvPr/>
        </p:nvSpPr>
        <p:spPr>
          <a:xfrm>
            <a:off x="2950471" y="5104497"/>
            <a:ext cx="2840186" cy="82652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èche : gauche 6">
            <a:extLst>
              <a:ext uri="{FF2B5EF4-FFF2-40B4-BE49-F238E27FC236}">
                <a16:creationId xmlns:a16="http://schemas.microsoft.com/office/drawing/2014/main" xmlns="" id="{442670AB-C30D-6EE4-DCC3-AFC8B062056B}"/>
              </a:ext>
            </a:extLst>
          </p:cNvPr>
          <p:cNvSpPr/>
          <p:nvPr/>
        </p:nvSpPr>
        <p:spPr>
          <a:xfrm>
            <a:off x="5861177" y="5234641"/>
            <a:ext cx="1140788" cy="28311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Espace réservé pour une image  7">
            <a:extLst>
              <a:ext uri="{FF2B5EF4-FFF2-40B4-BE49-F238E27FC236}">
                <a16:creationId xmlns:a16="http://schemas.microsoft.com/office/drawing/2014/main" xmlns="" id="{F15A7174-55EB-B848-C26A-C6104317455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526" r="526"/>
          <a:stretch>
            <a:fillRect/>
          </a:stretch>
        </p:blipFill>
        <p:spPr/>
      </p:pic>
    </p:spTree>
    <p:extLst>
      <p:ext uri="{BB962C8B-B14F-4D97-AF65-F5344CB8AC3E}">
        <p14:creationId xmlns:p14="http://schemas.microsoft.com/office/powerpoint/2010/main" val="1085438829"/>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62450E-E671-383D-8B73-1A874EE63588}"/>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3D7E7255-B16E-C2A1-A94A-4F12A0FEFAD3}"/>
              </a:ext>
            </a:extLst>
          </p:cNvPr>
          <p:cNvSpPr>
            <a:spLocks noGrp="1"/>
          </p:cNvSpPr>
          <p:nvPr>
            <p:ph type="title"/>
          </p:nvPr>
        </p:nvSpPr>
        <p:spPr>
          <a:xfrm>
            <a:off x="250925" y="831224"/>
            <a:ext cx="7359243" cy="512361"/>
          </a:xfrm>
        </p:spPr>
        <p:txBody>
          <a:bodyPr>
            <a:noAutofit/>
          </a:bodyPr>
          <a:lstStyle/>
          <a:p>
            <a:pPr lvl="0" defTabSz="457200">
              <a:lnSpc>
                <a:spcPct val="100000"/>
              </a:lnSpc>
              <a:spcBef>
                <a:spcPts val="0"/>
              </a:spcBef>
              <a:defRPr/>
            </a:pPr>
            <a:r>
              <a:rPr lang="ar-MA" sz="2400" b="1" dirty="0">
                <a:solidFill>
                  <a:schemeClr val="bg1">
                    <a:lumMod val="50000"/>
                  </a:schemeClr>
                </a:solidFill>
                <a:ea typeface="Calibri" panose="020F0502020204030204" pitchFamily="34" charset="0"/>
                <a:cs typeface="Microsoft Uighur" panose="02000000000000000000" pitchFamily="2" charset="-78"/>
              </a:rPr>
              <a:t>نصحح جماعيا. سأعين من يقرأ السؤال؟ من يجيب؟ ما المقطع الذي يثبت ذلك في النص؟ </a:t>
            </a:r>
            <a:endParaRPr lang="fr-FR" sz="2000" dirty="0">
              <a:solidFill>
                <a:schemeClr val="bg1">
                  <a:lumMod val="50000"/>
                </a:schemeClr>
              </a:solidFill>
            </a:endParaRPr>
          </a:p>
        </p:txBody>
      </p:sp>
      <p:pic>
        <p:nvPicPr>
          <p:cNvPr id="10" name="Image 9">
            <a:extLst>
              <a:ext uri="{FF2B5EF4-FFF2-40B4-BE49-F238E27FC236}">
                <a16:creationId xmlns:a16="http://schemas.microsoft.com/office/drawing/2014/main" xmlns="" id="{5D73C71C-9C5D-81D3-3F54-6AE6B10FC8F6}"/>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FC820D8E-DABE-A8AB-EBAF-A34D66FF9BA0}"/>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18EA500E-EB7F-0CA3-5B74-173C2737873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A8FD1585-F839-6425-8399-A2849A6A3BF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7C426D1B-7FDF-5317-AB6C-A0D4696DD2D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EA2AF9E4-AA3A-CA30-AF5F-5D70340125E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0EB86CAF-587C-E070-5883-44807C88F02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CB43922A-9D23-7BB8-BC38-51E04AC3C1C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a:t>
            </a:r>
          </a:p>
        </p:txBody>
      </p:sp>
      <p:pic>
        <p:nvPicPr>
          <p:cNvPr id="5" name="Image 4" descr="Une image contenant texte, Police, ligne, capture d’écran&#10;&#10;Le contenu généré par l’IA peut être incorrect.">
            <a:extLst>
              <a:ext uri="{FF2B5EF4-FFF2-40B4-BE49-F238E27FC236}">
                <a16:creationId xmlns:a16="http://schemas.microsoft.com/office/drawing/2014/main" xmlns="" id="{2EDD8A6E-39E8-466A-EC13-069365B5D91E}"/>
              </a:ext>
            </a:extLst>
          </p:cNvPr>
          <p:cNvPicPr>
            <a:picLocks noChangeAspect="1"/>
          </p:cNvPicPr>
          <p:nvPr/>
        </p:nvPicPr>
        <p:blipFill>
          <a:blip r:embed="rId6"/>
          <a:stretch>
            <a:fillRect/>
          </a:stretch>
        </p:blipFill>
        <p:spPr>
          <a:xfrm>
            <a:off x="864331" y="2524526"/>
            <a:ext cx="7524925" cy="2710204"/>
          </a:xfrm>
          <a:prstGeom prst="roundRect">
            <a:avLst>
              <a:gd name="adj" fmla="val 1666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Espace réservé pour une image  15">
            <a:extLst>
              <a:ext uri="{FF2B5EF4-FFF2-40B4-BE49-F238E27FC236}">
                <a16:creationId xmlns:a16="http://schemas.microsoft.com/office/drawing/2014/main" xmlns="" id="{FAC2BA81-521F-9CD6-F0F8-A43B50907BB1}"/>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p:pic>
      <p:sp>
        <p:nvSpPr>
          <p:cNvPr id="21" name="Google Shape;2107;p52">
            <a:extLst>
              <a:ext uri="{FF2B5EF4-FFF2-40B4-BE49-F238E27FC236}">
                <a16:creationId xmlns:a16="http://schemas.microsoft.com/office/drawing/2014/main" xmlns="" id="{CA07DB8A-DAAF-A686-75BB-C2B2822548E7}"/>
              </a:ext>
            </a:extLst>
          </p:cNvPr>
          <p:cNvSpPr txBox="1"/>
          <p:nvPr/>
        </p:nvSpPr>
        <p:spPr>
          <a:xfrm flipH="1">
            <a:off x="623329" y="4018326"/>
            <a:ext cx="7524923" cy="1216404"/>
          </a:xfrm>
          <a:prstGeom prst="rect">
            <a:avLst/>
          </a:prstGeom>
          <a:noFill/>
          <a:ln w="19050">
            <a:noFill/>
            <a:prstDash val="dash"/>
          </a:ln>
        </p:spPr>
        <p:txBody>
          <a:bodyPr spcFirstLastPara="1" wrap="square" lIns="0" tIns="0" rIns="0" bIns="0" anchor="t" anchorCtr="0">
            <a:noAutofit/>
          </a:bodyPr>
          <a:lstStyle/>
          <a:p>
            <a:pPr algn="r" rtl="1">
              <a:spcAft>
                <a:spcPts val="800"/>
              </a:spcAft>
            </a:pPr>
            <a:r>
              <a:rPr lang="ar-S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تَزْدادُ صُعوبَةُ لُعْبَةِ " ٱلْحَصَواتِ </a:t>
            </a:r>
            <a:r>
              <a:rPr lang="ar-SA" sz="3200" b="1" dirty="0" err="1">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ٱلْخَمْسِ</a:t>
            </a:r>
            <a:r>
              <a:rPr lang="ar-S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 في كُلِّ مَرْحَلَةٍ</a:t>
            </a: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 لِأَنَّ عَدَدَ </a:t>
            </a:r>
            <a:r>
              <a:rPr lang="ar-MA" sz="3200" b="1" dirty="0" err="1">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ٱلْحَصَواتِ</a:t>
            </a: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 </a:t>
            </a:r>
            <a:r>
              <a:rPr lang="ar-MA" sz="3200" b="1" dirty="0" err="1">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ٱلْمَقْذوفَةِ</a:t>
            </a: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 في </a:t>
            </a:r>
            <a:r>
              <a:rPr lang="ar-MA" sz="3200" b="1" dirty="0" err="1">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ٱلْهَواءِ</a:t>
            </a: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 يَزْدادُ في كُلِّ مَرْحَلَةٍ.</a:t>
            </a:r>
            <a:r>
              <a:rPr lang="fr-MA" sz="4800" b="1" kern="1200" dirty="0">
                <a:solidFill>
                  <a:srgbClr val="002060"/>
                </a:solidFill>
                <a:effectLst/>
                <a:latin typeface="Microsoft Uighur" panose="02000000000000000000" pitchFamily="2" charset="-78"/>
                <a:ea typeface="Calibri" panose="020F0502020204030204" pitchFamily="34" charset="0"/>
                <a:cs typeface="Microsoft Uighur" panose="02000000000000000000" pitchFamily="2" charset="-78"/>
              </a:rPr>
              <a:t> </a:t>
            </a:r>
            <a:endParaRPr lang="fr-MA" sz="4000" dirty="0">
              <a:effectLst/>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2" name="Google Shape;1508;p66">
            <a:extLst>
              <a:ext uri="{FF2B5EF4-FFF2-40B4-BE49-F238E27FC236}">
                <a16:creationId xmlns:a16="http://schemas.microsoft.com/office/drawing/2014/main" xmlns="" id="{D690330B-BA92-3FC3-0CB0-9BEF43654C87}"/>
              </a:ext>
            </a:extLst>
          </p:cNvPr>
          <p:cNvSpPr txBox="1"/>
          <p:nvPr/>
        </p:nvSpPr>
        <p:spPr>
          <a:xfrm>
            <a:off x="864331" y="2948281"/>
            <a:ext cx="7676216" cy="646290"/>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A5A5A5"/>
              </a:buClr>
              <a:buSzPts val="1800"/>
              <a:buFont typeface="Dosis"/>
              <a:buNone/>
              <a:tabLst/>
              <a:defRPr/>
            </a:pPr>
            <a:r>
              <a:rPr kumimoji="0" lang="ar-MA" sz="3600" b="1"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rPr>
              <a:t>كانَتِ ٱلْجَدَّةُ تَلْعَبُ لُعْبَةَ ٱلْحَصَواتِ</a:t>
            </a:r>
            <a:r>
              <a:rPr lang="ar-MA" sz="3600" b="1" kern="0" dirty="0">
                <a:solidFill>
                  <a:srgbClr val="FF0000"/>
                </a:solidFill>
                <a:latin typeface="Microsoft Uighur" panose="02000000000000000000" pitchFamily="2" charset="-78"/>
                <a:ea typeface="Calibri"/>
                <a:cs typeface="Microsoft Uighur" panose="02000000000000000000" pitchFamily="2" charset="-78"/>
                <a:sym typeface="Calibri"/>
              </a:rPr>
              <a:t> مَعَ بَناتِ </a:t>
            </a:r>
            <a:r>
              <a:rPr lang="ar-MA" sz="3600" b="1" kern="0" dirty="0" err="1">
                <a:solidFill>
                  <a:srgbClr val="FF0000"/>
                </a:solidFill>
                <a:latin typeface="Microsoft Uighur" panose="02000000000000000000" pitchFamily="2" charset="-78"/>
                <a:ea typeface="Calibri"/>
                <a:cs typeface="Microsoft Uighur" panose="02000000000000000000" pitchFamily="2" charset="-78"/>
                <a:sym typeface="Calibri"/>
              </a:rPr>
              <a:t>ٱلْجيرانِ</a:t>
            </a:r>
            <a:r>
              <a:rPr lang="ar-MA" sz="3600" b="1" kern="0" dirty="0">
                <a:solidFill>
                  <a:srgbClr val="FF0000"/>
                </a:solidFill>
                <a:latin typeface="Microsoft Uighur" panose="02000000000000000000" pitchFamily="2" charset="-78"/>
                <a:ea typeface="Calibri"/>
                <a:cs typeface="Microsoft Uighur" panose="02000000000000000000" pitchFamily="2" charset="-78"/>
                <a:sym typeface="Calibri"/>
              </a:rPr>
              <a:t>.</a:t>
            </a:r>
            <a:endParaRPr kumimoji="0" lang="ar-MA" sz="3600" b="1"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1482204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9B903010-D294-8F21-869B-F1C04424C2A8}"/>
              </a:ext>
            </a:extLst>
          </p:cNvPr>
          <p:cNvSpPr>
            <a:spLocks noGrp="1"/>
          </p:cNvSpPr>
          <p:nvPr>
            <p:ph type="title"/>
          </p:nvPr>
        </p:nvSpPr>
        <p:spPr>
          <a:xfrm>
            <a:off x="628650" y="1236677"/>
            <a:ext cx="7886700" cy="1325563"/>
          </a:xfrm>
        </p:spPr>
        <p:txBody>
          <a:bodyPr/>
          <a:lstStyle/>
          <a:p>
            <a:pPr algn="ctr" rtl="1"/>
            <a:r>
              <a:rPr lang="tzm-Arab-MA" sz="6000" dirty="0"/>
              <a:t>اختــتام الحــصة</a:t>
            </a:r>
            <a:endParaRPr lang="fr-FR" sz="6000" dirty="0"/>
          </a:p>
        </p:txBody>
      </p:sp>
      <p:sp>
        <p:nvSpPr>
          <p:cNvPr id="17" name="Forme libre : forme 16">
            <a:extLst>
              <a:ext uri="{FF2B5EF4-FFF2-40B4-BE49-F238E27FC236}">
                <a16:creationId xmlns:a16="http://schemas.microsoft.com/office/drawing/2014/main" xmlns="" id="{16FB18EF-9A0F-3551-35C2-F240C78D2DED}"/>
              </a:ext>
            </a:extLst>
          </p:cNvPr>
          <p:cNvSpPr/>
          <p:nvPr/>
        </p:nvSpPr>
        <p:spPr>
          <a:xfrm>
            <a:off x="628650" y="2849249"/>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xmlns="" id="{BB3F962A-8448-5DFB-B32D-B655C0A3266C}"/>
              </a:ext>
            </a:extLst>
          </p:cNvPr>
          <p:cNvSpPr/>
          <p:nvPr/>
        </p:nvSpPr>
        <p:spPr>
          <a:xfrm>
            <a:off x="628651" y="2849249"/>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sp>
        <p:nvSpPr>
          <p:cNvPr id="20" name="ZoneTexte 19">
            <a:extLst>
              <a:ext uri="{FF2B5EF4-FFF2-40B4-BE49-F238E27FC236}">
                <a16:creationId xmlns:a16="http://schemas.microsoft.com/office/drawing/2014/main" xmlns="" id="{4183D2D9-AF1D-379D-A736-EE976C962980}"/>
              </a:ext>
            </a:extLst>
          </p:cNvPr>
          <p:cNvSpPr txBox="1"/>
          <p:nvPr/>
        </p:nvSpPr>
        <p:spPr>
          <a:xfrm>
            <a:off x="753847" y="3593947"/>
            <a:ext cx="7553573" cy="707886"/>
          </a:xfrm>
          <a:prstGeom prst="rect">
            <a:avLst/>
          </a:prstGeom>
          <a:noFill/>
        </p:spPr>
        <p:txBody>
          <a:bodyPr wrap="square" rtlCol="0">
            <a:spAutoFit/>
          </a:bodyPr>
          <a:lstStyle/>
          <a:p>
            <a:pPr algn="ctr"/>
            <a:r>
              <a:rPr lang="ar-MA" sz="4000" b="1" dirty="0">
                <a:solidFill>
                  <a:srgbClr val="424D7C"/>
                </a:solidFill>
                <a:latin typeface="Microsoft Uighur" panose="02000000000000000000" pitchFamily="2" charset="-78"/>
                <a:cs typeface="Microsoft Uighur" panose="02000000000000000000" pitchFamily="2" charset="-78"/>
              </a:rPr>
              <a:t>ماذا تعلمت اليوم؟</a:t>
            </a:r>
          </a:p>
        </p:txBody>
      </p:sp>
      <p:pic>
        <p:nvPicPr>
          <p:cNvPr id="2" name="Image 1">
            <a:extLst>
              <a:ext uri="{FF2B5EF4-FFF2-40B4-BE49-F238E27FC236}">
                <a16:creationId xmlns:a16="http://schemas.microsoft.com/office/drawing/2014/main" xmlns="" id="{C0723C90-FF25-0E3D-9101-8F0DFE306CD8}"/>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1C7FEFC4-F30B-5F9B-59D6-6B383C2877D3}"/>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4C064838-34C1-4BCA-71E1-E980002E734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94D33841-EB83-5072-4C0E-B9226D4902D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85535E88-1A78-9810-D4A6-1DE67E5236B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EDCEE5EB-1D20-A69C-20FD-F533C96E6CC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BABE6C77-A1ED-2CEA-7701-D4C1FB5F8FE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solidFill>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7717133B-A3E0-170B-0EF5-D5F0DC76520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a:t>
            </a:r>
          </a:p>
        </p:txBody>
      </p:sp>
    </p:spTree>
    <p:extLst>
      <p:ext uri="{BB962C8B-B14F-4D97-AF65-F5344CB8AC3E}">
        <p14:creationId xmlns:p14="http://schemas.microsoft.com/office/powerpoint/2010/main" val="51390512"/>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42EBF6F-C61B-8DD4-CE86-2C54E4BAEF60}"/>
            </a:ext>
          </a:extLst>
        </p:cNvPr>
        <p:cNvGrpSpPr/>
        <p:nvPr/>
      </p:nvGrpSpPr>
      <p:grpSpPr>
        <a:xfrm>
          <a:off x="0" y="0"/>
          <a:ext cx="0" cy="0"/>
          <a:chOff x="0" y="0"/>
          <a:chExt cx="0" cy="0"/>
        </a:xfrm>
      </p:grpSpPr>
      <p:sp>
        <p:nvSpPr>
          <p:cNvPr id="13" name="ZoneTexte 12">
            <a:extLst>
              <a:ext uri="{FF2B5EF4-FFF2-40B4-BE49-F238E27FC236}">
                <a16:creationId xmlns:a16="http://schemas.microsoft.com/office/drawing/2014/main" xmlns="" id="{76010F3D-FFAB-7068-AD9F-3A82201DB026}"/>
              </a:ext>
            </a:extLst>
          </p:cNvPr>
          <p:cNvSpPr txBox="1"/>
          <p:nvPr/>
        </p:nvSpPr>
        <p:spPr>
          <a:xfrm>
            <a:off x="746798" y="1925193"/>
            <a:ext cx="7650404" cy="2678073"/>
          </a:xfrm>
          <a:prstGeom prst="roundRect">
            <a:avLst>
              <a:gd name="adj" fmla="val 8738"/>
            </a:avLst>
          </a:prstGeom>
          <a:solidFill>
            <a:srgbClr val="ECF8FB"/>
          </a:solidFill>
        </p:spPr>
        <p:txBody>
          <a:bodyPr wrap="square" rtlCol="0">
            <a:spAutoFit/>
          </a:bodyPr>
          <a:lstStyle/>
          <a:p>
            <a:pPr algn="r" rtl="1"/>
            <a:r>
              <a:rPr lang="ar-MA" sz="4000" dirty="0">
                <a:solidFill>
                  <a:srgbClr val="424D7C"/>
                </a:solidFill>
                <a:latin typeface="Microsoft Uighur" panose="02000000000000000000" pitchFamily="2" charset="-78"/>
                <a:cs typeface="Microsoft Uighur" panose="02000000000000000000" pitchFamily="2" charset="-78"/>
              </a:rPr>
              <a:t>في حِصَّةِ </a:t>
            </a:r>
            <a:r>
              <a:rPr lang="ar-MA" sz="4000" dirty="0" err="1">
                <a:solidFill>
                  <a:srgbClr val="424D7C"/>
                </a:solidFill>
                <a:latin typeface="Microsoft Uighur" panose="02000000000000000000" pitchFamily="2" charset="-78"/>
                <a:cs typeface="Microsoft Uighur" panose="02000000000000000000" pitchFamily="2" charset="-78"/>
              </a:rPr>
              <a:t>ٱلاِسْتِماعِ</a:t>
            </a:r>
            <a:r>
              <a:rPr lang="ar-MA" sz="4000" dirty="0">
                <a:solidFill>
                  <a:srgbClr val="424D7C"/>
                </a:solidFill>
                <a:latin typeface="Microsoft Uighur" panose="02000000000000000000" pitchFamily="2" charset="-78"/>
                <a:cs typeface="Microsoft Uighur" panose="02000000000000000000" pitchFamily="2" charset="-78"/>
              </a:rPr>
              <a:t> </a:t>
            </a:r>
            <a:r>
              <a:rPr lang="ar-MA" sz="4000" dirty="0" err="1">
                <a:solidFill>
                  <a:srgbClr val="424D7C"/>
                </a:solidFill>
                <a:latin typeface="Microsoft Uighur" panose="02000000000000000000" pitchFamily="2" charset="-78"/>
                <a:cs typeface="Microsoft Uighur" panose="02000000000000000000" pitchFamily="2" charset="-78"/>
              </a:rPr>
              <a:t>وَٱلتَّحَدُّثِ</a:t>
            </a:r>
            <a:r>
              <a:rPr lang="ar-MA" sz="4000" dirty="0">
                <a:solidFill>
                  <a:srgbClr val="424D7C"/>
                </a:solidFill>
                <a:latin typeface="Microsoft Uighur" panose="02000000000000000000" pitchFamily="2" charset="-78"/>
                <a:cs typeface="Microsoft Uighur" panose="02000000000000000000" pitchFamily="2" charset="-78"/>
              </a:rPr>
              <a:t> تَدَرَّبْتُ عَلى .............................</a:t>
            </a:r>
          </a:p>
          <a:p>
            <a:pPr algn="r" rtl="1"/>
            <a:r>
              <a:rPr lang="ar-MA" sz="4000" dirty="0">
                <a:solidFill>
                  <a:srgbClr val="424D7C"/>
                </a:solidFill>
                <a:latin typeface="Microsoft Uighur" panose="02000000000000000000" pitchFamily="2" charset="-78"/>
                <a:cs typeface="Microsoft Uighur" panose="02000000000000000000" pitchFamily="2" charset="-78"/>
              </a:rPr>
              <a:t> أَمّا في حِصَّةِ </a:t>
            </a:r>
            <a:r>
              <a:rPr lang="ar-MA" sz="4000" dirty="0" err="1">
                <a:solidFill>
                  <a:srgbClr val="424D7C"/>
                </a:solidFill>
                <a:latin typeface="Microsoft Uighur" panose="02000000000000000000" pitchFamily="2" charset="-78"/>
                <a:cs typeface="Microsoft Uighur" panose="02000000000000000000" pitchFamily="2" charset="-78"/>
              </a:rPr>
              <a:t>ٱلْقِراءَةِ</a:t>
            </a:r>
            <a:r>
              <a:rPr lang="ar-MA" sz="4000" dirty="0">
                <a:solidFill>
                  <a:srgbClr val="424D7C"/>
                </a:solidFill>
                <a:latin typeface="Microsoft Uighur" panose="02000000000000000000" pitchFamily="2" charset="-78"/>
                <a:cs typeface="Microsoft Uighur" panose="02000000000000000000" pitchFamily="2" charset="-78"/>
              </a:rPr>
              <a:t>، وَظَّفْتُ إِسْتراتيجِيَّةَ .............................. الَّتي تُساعِدُني عَلى .............................................................</a:t>
            </a:r>
          </a:p>
          <a:p>
            <a:pPr algn="r" rtl="1"/>
            <a:r>
              <a:rPr lang="ar-MA" sz="4000" dirty="0">
                <a:solidFill>
                  <a:srgbClr val="424D7C"/>
                </a:solidFill>
                <a:latin typeface="Microsoft Uighur" panose="02000000000000000000" pitchFamily="2" charset="-78"/>
                <a:cs typeface="Microsoft Uighur" panose="02000000000000000000" pitchFamily="2" charset="-78"/>
              </a:rPr>
              <a:t> أَذْكُرُ خُطْواتِها: .................................................................</a:t>
            </a:r>
            <a:endParaRPr lang="fr-FR" sz="4000" dirty="0">
              <a:solidFill>
                <a:srgbClr val="424D7C"/>
              </a:solidFill>
              <a:latin typeface="Microsoft Uighur" panose="02000000000000000000" pitchFamily="2" charset="-78"/>
              <a:cs typeface="Microsoft Uighur" panose="02000000000000000000" pitchFamily="2" charset="-78"/>
            </a:endParaRPr>
          </a:p>
        </p:txBody>
      </p:sp>
      <p:sp>
        <p:nvSpPr>
          <p:cNvPr id="2" name="Titre 1">
            <a:extLst>
              <a:ext uri="{FF2B5EF4-FFF2-40B4-BE49-F238E27FC236}">
                <a16:creationId xmlns:a16="http://schemas.microsoft.com/office/drawing/2014/main" xmlns="" id="{7A84CB7A-6623-5543-A587-D5F0D2797FC9}"/>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تعلمتم اليوم؟</a:t>
            </a:r>
            <a:endParaRPr lang="fr-FR" sz="2400" dirty="0">
              <a:solidFill>
                <a:schemeClr val="bg1">
                  <a:lumMod val="50000"/>
                </a:schemeClr>
              </a:solidFill>
            </a:endParaRPr>
          </a:p>
        </p:txBody>
      </p:sp>
      <p:pic>
        <p:nvPicPr>
          <p:cNvPr id="5" name="Espace réservé pour une image  4">
            <a:extLst>
              <a:ext uri="{FF2B5EF4-FFF2-40B4-BE49-F238E27FC236}">
                <a16:creationId xmlns:a16="http://schemas.microsoft.com/office/drawing/2014/main" xmlns="" id="{0294888B-A7FF-4CF4-0BB9-518C0AFEAEAD}"/>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21" name="Image 20">
            <a:extLst>
              <a:ext uri="{FF2B5EF4-FFF2-40B4-BE49-F238E27FC236}">
                <a16:creationId xmlns:a16="http://schemas.microsoft.com/office/drawing/2014/main" xmlns="" id="{56F0FA06-0F5F-F3BA-9212-F7F66E5C954A}"/>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xmlns="" id="{91DCBAFD-C628-3492-2CA6-68649BF71A9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xmlns="" id="{D9795DB2-B749-26E8-68EA-ABF42F33C7D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xmlns="" id="{1F27E3A8-F59D-9D99-754B-ADCF6B7A91CE}"/>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xmlns="" id="{D72E219E-F557-57CE-DFC8-D4573F9329E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xmlns="" id="{D9269601-80A5-D961-3BC3-8AC703C1323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xmlns="" id="{C9A8B74E-C9B7-1EC4-EE35-3BA65058133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xmlns="" id="{B739C708-BC69-860B-75C6-FB57CB0D6F0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Tree>
    <p:extLst>
      <p:ext uri="{BB962C8B-B14F-4D97-AF65-F5344CB8AC3E}">
        <p14:creationId xmlns:p14="http://schemas.microsoft.com/office/powerpoint/2010/main" val="2334091436"/>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6FC3DBC-1F59-345A-C1B1-82AA2469382E}"/>
            </a:ext>
          </a:extLst>
        </p:cNvPr>
        <p:cNvGrpSpPr/>
        <p:nvPr/>
      </p:nvGrpSpPr>
      <p:grpSpPr>
        <a:xfrm>
          <a:off x="0" y="0"/>
          <a:ext cx="0" cy="0"/>
          <a:chOff x="0" y="0"/>
          <a:chExt cx="0" cy="0"/>
        </a:xfrm>
      </p:grpSpPr>
      <p:grpSp>
        <p:nvGrpSpPr>
          <p:cNvPr id="22" name="Groupe 21">
            <a:extLst>
              <a:ext uri="{FF2B5EF4-FFF2-40B4-BE49-F238E27FC236}">
                <a16:creationId xmlns:a16="http://schemas.microsoft.com/office/drawing/2014/main" xmlns="" id="{37D877A9-0D0A-F944-74EC-2643AE164146}"/>
              </a:ext>
            </a:extLst>
          </p:cNvPr>
          <p:cNvGrpSpPr/>
          <p:nvPr/>
        </p:nvGrpSpPr>
        <p:grpSpPr>
          <a:xfrm>
            <a:off x="6030094" y="3111073"/>
            <a:ext cx="118080" cy="379800"/>
            <a:chOff x="6030094" y="3111073"/>
            <a:chExt cx="118080" cy="379800"/>
          </a:xfrm>
        </p:grpSpPr>
        <mc:AlternateContent xmlns:mc="http://schemas.openxmlformats.org/markup-compatibility/2006">
          <mc:Choice xmlns:p14="http://schemas.microsoft.com/office/powerpoint/2010/main" xmlns:aink="http://schemas.microsoft.com/office/drawing/2016/ink" xmlns="" Requires="p14 aink">
            <p:contentPart p14:bwMode="auto" r:id="rId2">
              <p14:nvContentPartPr>
                <p14:cNvPr id="17" name="Encre 16">
                  <a:extLst>
                    <a:ext uri="{FF2B5EF4-FFF2-40B4-BE49-F238E27FC236}">
                      <a16:creationId xmlns:a16="http://schemas.microsoft.com/office/drawing/2014/main" id="{F382B5A1-D45E-28C2-2BED-DBA0F3669A33}"/>
                    </a:ext>
                  </a:extLst>
                </p14:cNvPr>
                <p14:cNvContentPartPr/>
                <p14:nvPr/>
              </p14:nvContentPartPr>
              <p14:xfrm>
                <a:off x="6050614" y="3172273"/>
                <a:ext cx="3600" cy="360"/>
              </p14:xfrm>
            </p:contentPart>
          </mc:Choice>
          <mc:Fallback>
            <p:pic>
              <p:nvPicPr>
                <p:cNvPr id="17" name="Encre 16">
                  <a:extLst>
                    <a:ext uri="{FF2B5EF4-FFF2-40B4-BE49-F238E27FC236}">
                      <a16:creationId xmlns:a16="http://schemas.microsoft.com/office/drawing/2014/main" xmlns="" xmlns:aink="http://schemas.microsoft.com/office/drawing/2016/ink" xmlns:p14="http://schemas.microsoft.com/office/powerpoint/2010/main" id="{F382B5A1-D45E-28C2-2BED-DBA0F3669A33}"/>
                    </a:ext>
                  </a:extLst>
                </p:cNvPr>
                <p:cNvPicPr/>
                <p:nvPr/>
              </p:nvPicPr>
              <p:blipFill>
                <a:blip r:embed="rId3"/>
                <a:stretch>
                  <a:fillRect/>
                </a:stretch>
              </p:blipFill>
              <p:spPr>
                <a:xfrm>
                  <a:off x="6041974" y="3118633"/>
                  <a:ext cx="21240" cy="10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19" name="Encre 18">
                  <a:extLst>
                    <a:ext uri="{FF2B5EF4-FFF2-40B4-BE49-F238E27FC236}">
                      <a16:creationId xmlns:a16="http://schemas.microsoft.com/office/drawing/2014/main" id="{0521091F-FFD3-D3BF-E9E0-4C07BD42644B}"/>
                    </a:ext>
                  </a:extLst>
                </p14:cNvPr>
                <p14:cNvContentPartPr/>
                <p14:nvPr/>
              </p14:nvContentPartPr>
              <p14:xfrm>
                <a:off x="6030094" y="3145633"/>
                <a:ext cx="65160" cy="65880"/>
              </p14:xfrm>
            </p:contentPart>
          </mc:Choice>
          <mc:Fallback>
            <p:pic>
              <p:nvPicPr>
                <p:cNvPr id="19" name="Encre 18">
                  <a:extLst>
                    <a:ext uri="{FF2B5EF4-FFF2-40B4-BE49-F238E27FC236}">
                      <a16:creationId xmlns:a16="http://schemas.microsoft.com/office/drawing/2014/main" xmlns="" xmlns:aink="http://schemas.microsoft.com/office/drawing/2016/ink" xmlns:p14="http://schemas.microsoft.com/office/powerpoint/2010/main" id="{0521091F-FFD3-D3BF-E9E0-4C07BD42644B}"/>
                    </a:ext>
                  </a:extLst>
                </p:cNvPr>
                <p:cNvPicPr/>
                <p:nvPr/>
              </p:nvPicPr>
              <p:blipFill>
                <a:blip r:embed="rId10"/>
                <a:stretch>
                  <a:fillRect/>
                </a:stretch>
              </p:blipFill>
              <p:spPr>
                <a:xfrm>
                  <a:off x="6021094" y="3091633"/>
                  <a:ext cx="82800" cy="1735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1">
              <p14:nvContentPartPr>
                <p14:cNvPr id="21" name="Encre 20">
                  <a:extLst>
                    <a:ext uri="{FF2B5EF4-FFF2-40B4-BE49-F238E27FC236}">
                      <a16:creationId xmlns:a16="http://schemas.microsoft.com/office/drawing/2014/main" id="{5DEC07C3-C51B-6F86-00ED-A442326A92DF}"/>
                    </a:ext>
                  </a:extLst>
                </p14:cNvPr>
                <p14:cNvContentPartPr/>
                <p14:nvPr/>
              </p14:nvContentPartPr>
              <p14:xfrm>
                <a:off x="6034414" y="3111073"/>
                <a:ext cx="113760" cy="379800"/>
              </p14:xfrm>
            </p:contentPart>
          </mc:Choice>
          <mc:Fallback>
            <p:pic>
              <p:nvPicPr>
                <p:cNvPr id="21" name="Encre 20">
                  <a:extLst>
                    <a:ext uri="{FF2B5EF4-FFF2-40B4-BE49-F238E27FC236}">
                      <a16:creationId xmlns:a16="http://schemas.microsoft.com/office/drawing/2014/main" xmlns="" xmlns:aink="http://schemas.microsoft.com/office/drawing/2016/ink" xmlns:p14="http://schemas.microsoft.com/office/powerpoint/2010/main" id="{5DEC07C3-C51B-6F86-00ED-A442326A92DF}"/>
                    </a:ext>
                  </a:extLst>
                </p:cNvPr>
                <p:cNvPicPr/>
                <p:nvPr/>
              </p:nvPicPr>
              <p:blipFill>
                <a:blip r:embed="rId12"/>
                <a:stretch>
                  <a:fillRect/>
                </a:stretch>
              </p:blipFill>
              <p:spPr>
                <a:xfrm>
                  <a:off x="6025774" y="3057073"/>
                  <a:ext cx="131400" cy="48744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3">
            <p14:nvContentPartPr>
              <p14:cNvPr id="24" name="Encre 23">
                <a:extLst>
                  <a:ext uri="{FF2B5EF4-FFF2-40B4-BE49-F238E27FC236}">
                    <a16:creationId xmlns:a16="http://schemas.microsoft.com/office/drawing/2014/main" id="{65D8F7AE-78D2-C218-5AD6-801A5E570F0A}"/>
                  </a:ext>
                </a:extLst>
              </p14:cNvPr>
              <p14:cNvContentPartPr/>
              <p14:nvPr/>
            </p14:nvContentPartPr>
            <p14:xfrm rot="940200">
              <a:off x="6444233" y="2562170"/>
              <a:ext cx="34282" cy="33286"/>
            </p14:xfrm>
          </p:contentPart>
        </mc:Choice>
        <mc:Fallback>
          <p:pic>
            <p:nvPicPr>
              <p:cNvPr id="24" name="Encre 23">
                <a:extLst>
                  <a:ext uri="{FF2B5EF4-FFF2-40B4-BE49-F238E27FC236}">
                    <a16:creationId xmlns:a16="http://schemas.microsoft.com/office/drawing/2014/main" xmlns="" xmlns:aink="http://schemas.microsoft.com/office/drawing/2016/ink" xmlns:p14="http://schemas.microsoft.com/office/powerpoint/2010/main" id="{65D8F7AE-78D2-C218-5AD6-801A5E570F0A}"/>
                  </a:ext>
                </a:extLst>
              </p:cNvPr>
              <p:cNvPicPr/>
              <p:nvPr/>
            </p:nvPicPr>
            <p:blipFill>
              <a:blip r:embed="rId14"/>
              <a:stretch>
                <a:fillRect/>
              </a:stretch>
            </p:blipFill>
            <p:spPr>
              <a:xfrm rot="940200">
                <a:off x="6435305" y="2508483"/>
                <a:ext cx="51780" cy="14030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Encre 24">
                <a:extLst>
                  <a:ext uri="{FF2B5EF4-FFF2-40B4-BE49-F238E27FC236}">
                    <a16:creationId xmlns:a16="http://schemas.microsoft.com/office/drawing/2014/main" xmlns="" id="{DC30BA70-21ED-76F6-43E1-104E1B6420BB}"/>
                  </a:ext>
                </a:extLst>
              </p14:cNvPr>
              <p14:cNvContentPartPr/>
              <p14:nvPr/>
            </p14:nvContentPartPr>
            <p14:xfrm>
              <a:off x="6441574" y="2602393"/>
              <a:ext cx="60120" cy="37800"/>
            </p14:xfrm>
          </p:contentPart>
        </mc:Choice>
        <mc:Fallback xmlns="">
          <p:pic>
            <p:nvPicPr>
              <p:cNvPr id="25" name="Encre 24">
                <a:extLst>
                  <a:ext uri="{FF2B5EF4-FFF2-40B4-BE49-F238E27FC236}">
                    <a16:creationId xmlns:a16="http://schemas.microsoft.com/office/drawing/2014/main" id="{DC30BA70-21ED-76F6-43E1-104E1B6420BB}"/>
                  </a:ext>
                </a:extLst>
              </p:cNvPr>
              <p:cNvPicPr/>
              <p:nvPr/>
            </p:nvPicPr>
            <p:blipFill>
              <a:blip r:embed="rId16"/>
              <a:stretch>
                <a:fillRect/>
              </a:stretch>
            </p:blipFill>
            <p:spPr>
              <a:xfrm>
                <a:off x="6432574" y="2593393"/>
                <a:ext cx="77760" cy="55440"/>
              </a:xfrm>
              <a:prstGeom prst="rect">
                <a:avLst/>
              </a:prstGeom>
            </p:spPr>
          </p:pic>
        </mc:Fallback>
      </mc:AlternateContent>
      <p:sp>
        <p:nvSpPr>
          <p:cNvPr id="31" name="Titre 30">
            <a:extLst>
              <a:ext uri="{FF2B5EF4-FFF2-40B4-BE49-F238E27FC236}">
                <a16:creationId xmlns:a16="http://schemas.microsoft.com/office/drawing/2014/main" xmlns="" id="{4F50EB87-7896-A447-BCF8-47466AC9E28C}"/>
              </a:ext>
            </a:extLst>
          </p:cNvPr>
          <p:cNvSpPr>
            <a:spLocks noGrp="1"/>
          </p:cNvSpPr>
          <p:nvPr>
            <p:ph type="title"/>
          </p:nvPr>
        </p:nvSpPr>
        <p:spPr/>
        <p:txBody>
          <a:bodyPr>
            <a:noAutofit/>
          </a:bodyPr>
          <a:lstStyle/>
          <a:p>
            <a:pPr lvl="0" defTabSz="457200">
              <a:lnSpc>
                <a:spcPct val="100000"/>
              </a:lnSpc>
              <a:spcBef>
                <a:spcPts val="0"/>
              </a:spcBef>
              <a:defRPr/>
            </a:pPr>
            <a:r>
              <a:rPr lang="ar-MA" sz="18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في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منازلكم. كل واحد منكم يكتب فقرة يصف فيها لعبته المفضلة.</a:t>
            </a:r>
            <a:endParaRPr lang="fr-FR" sz="1800" dirty="0">
              <a:solidFill>
                <a:schemeClr val="bg1">
                  <a:lumMod val="50000"/>
                </a:schemeClr>
              </a:solidFill>
            </a:endParaRPr>
          </a:p>
        </p:txBody>
      </p:sp>
      <p:pic>
        <p:nvPicPr>
          <p:cNvPr id="10" name="Image 9">
            <a:extLst>
              <a:ext uri="{FF2B5EF4-FFF2-40B4-BE49-F238E27FC236}">
                <a16:creationId xmlns:a16="http://schemas.microsoft.com/office/drawing/2014/main" xmlns="" id="{66548CBA-73AB-FD90-13A3-073BB3968C6B}"/>
              </a:ext>
            </a:extLst>
          </p:cNvPr>
          <p:cNvPicPr>
            <a:picLocks noChangeAspect="1"/>
          </p:cNvPicPr>
          <p:nvPr/>
        </p:nvPicPr>
        <p:blipFill>
          <a:blip r:embed="rId17">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xmlns="" id="{01C637A4-289F-EAD7-1830-222378890BCA}"/>
              </a:ext>
            </a:extLst>
          </p:cNvPr>
          <p:cNvPicPr>
            <a:picLocks noChangeAspect="1"/>
          </p:cNvPicPr>
          <p:nvPr/>
        </p:nvPicPr>
        <p:blipFill>
          <a:blip r:embed="rId18">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xmlns="" id="{5F3B2174-CC3D-47AB-6114-F07FBBA09680}"/>
              </a:ext>
            </a:extLst>
          </p:cNvPr>
          <p:cNvPicPr>
            <a:picLocks noChangeAspect="1"/>
          </p:cNvPicPr>
          <p:nvPr/>
        </p:nvPicPr>
        <p:blipFill>
          <a:blip r:embed="rId19">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8B0EEAC9-59EF-8025-2382-8D468B900E7D}"/>
              </a:ext>
            </a:extLst>
          </p:cNvPr>
          <p:cNvPicPr>
            <a:picLocks noChangeAspect="1"/>
          </p:cNvPicPr>
          <p:nvPr/>
        </p:nvPicPr>
        <p:blipFill>
          <a:blip r:embed="rId2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8BEF6E48-9BC2-DE55-9B77-8C3539224B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xmlns="" id="{41A5C26C-61AB-AFD4-173F-19624447E5F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6" name="Rectangle 25">
            <a:extLst>
              <a:ext uri="{FF2B5EF4-FFF2-40B4-BE49-F238E27FC236}">
                <a16:creationId xmlns:a16="http://schemas.microsoft.com/office/drawing/2014/main" xmlns="" id="{2FE3316E-7ECF-6C01-CD44-343FDE20140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xmlns="" id="{DD585741-B0EF-28E9-4EF4-F98C72E073A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pic>
        <p:nvPicPr>
          <p:cNvPr id="7" name="Espace réservé pour une image  3">
            <a:extLst>
              <a:ext uri="{FF2B5EF4-FFF2-40B4-BE49-F238E27FC236}">
                <a16:creationId xmlns:a16="http://schemas.microsoft.com/office/drawing/2014/main" xmlns="" id="{866D4C9A-1958-B6E3-61F4-3EB3AED4C5F5}"/>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a:xfrm>
            <a:off x="6731125" y="2521798"/>
            <a:ext cx="828000" cy="827999"/>
          </a:xfrm>
          <a:prstGeom prst="rect">
            <a:avLst/>
          </a:prstGeom>
        </p:spPr>
      </p:pic>
      <p:pic>
        <p:nvPicPr>
          <p:cNvPr id="29" name="Espace réservé pour une image  28">
            <a:extLst>
              <a:ext uri="{FF2B5EF4-FFF2-40B4-BE49-F238E27FC236}">
                <a16:creationId xmlns:a16="http://schemas.microsoft.com/office/drawing/2014/main" xmlns="" id="{60133851-E6BA-1E05-84E6-B52DAC2DE2FC}"/>
              </a:ext>
            </a:extLst>
          </p:cNvPr>
          <p:cNvPicPr>
            <a:picLocks noGrp="1" noChangeAspect="1"/>
          </p:cNvPicPr>
          <p:nvPr>
            <p:ph type="pic" sz="quarter" idx="12"/>
          </p:nvPr>
        </p:nvPicPr>
        <p:blipFill>
          <a:blip r:embed="rId22" cstate="print">
            <a:extLst>
              <a:ext uri="{28A0092B-C50C-407E-A947-70E740481C1C}">
                <a14:useLocalDpi xmlns:a14="http://schemas.microsoft.com/office/drawing/2010/main" val="0"/>
              </a:ext>
            </a:extLst>
          </a:blip>
          <a:srcRect/>
          <a:stretch>
            <a:fillRect/>
          </a:stretch>
        </p:blipFill>
        <p:spPr/>
      </p:pic>
      <p:sp>
        <p:nvSpPr>
          <p:cNvPr id="2" name="ZoneTexte 1">
            <a:extLst>
              <a:ext uri="{FF2B5EF4-FFF2-40B4-BE49-F238E27FC236}">
                <a16:creationId xmlns:a16="http://schemas.microsoft.com/office/drawing/2014/main" xmlns="" id="{359A1BB5-FA43-D0B7-706E-131F4A549706}"/>
              </a:ext>
            </a:extLst>
          </p:cNvPr>
          <p:cNvSpPr txBox="1"/>
          <p:nvPr/>
        </p:nvSpPr>
        <p:spPr>
          <a:xfrm>
            <a:off x="1678019" y="2599468"/>
            <a:ext cx="4830387" cy="1569660"/>
          </a:xfrm>
          <a:prstGeom prst="rect">
            <a:avLst/>
          </a:prstGeom>
          <a:noFill/>
        </p:spPr>
        <p:txBody>
          <a:bodyPr wrap="square" rtlCol="0">
            <a:spAutoFit/>
          </a:bodyPr>
          <a:lstStyle/>
          <a:p>
            <a:pPr algn="r" rtl="1"/>
            <a:r>
              <a:rPr lang="ar-MA" sz="4800" dirty="0">
                <a:solidFill>
                  <a:schemeClr val="accent1">
                    <a:lumMod val="50000"/>
                  </a:schemeClr>
                </a:solidFill>
                <a:latin typeface="Microsoft Uighur" panose="02000000000000000000" pitchFamily="2" charset="-78"/>
                <a:cs typeface="Microsoft Uighur" panose="02000000000000000000" pitchFamily="2" charset="-78"/>
              </a:rPr>
              <a:t>أَكْتُبُ فِقْرَةً أَصِفُ فيها لُعْبَتي </a:t>
            </a:r>
            <a:r>
              <a:rPr lang="ar-MA" sz="4800" dirty="0" err="1">
                <a:solidFill>
                  <a:schemeClr val="accent1">
                    <a:lumMod val="50000"/>
                  </a:schemeClr>
                </a:solidFill>
                <a:latin typeface="Microsoft Uighur" panose="02000000000000000000" pitchFamily="2" charset="-78"/>
                <a:cs typeface="Microsoft Uighur" panose="02000000000000000000" pitchFamily="2" charset="-78"/>
              </a:rPr>
              <a:t>ٱلْمُفَضَّلَةَ</a:t>
            </a:r>
            <a:r>
              <a:rPr lang="ar-MA" sz="4800" dirty="0">
                <a:solidFill>
                  <a:schemeClr val="accent1">
                    <a:lumMod val="50000"/>
                  </a:schemeClr>
                </a:solidFill>
                <a:latin typeface="Microsoft Uighur" panose="02000000000000000000" pitchFamily="2" charset="-78"/>
                <a:cs typeface="Microsoft Uighur" panose="02000000000000000000" pitchFamily="2" charset="-78"/>
              </a:rPr>
              <a:t>.</a:t>
            </a:r>
            <a:endParaRPr lang="fr-FR" sz="4800" dirty="0">
              <a:solidFill>
                <a:schemeClr val="accent1">
                  <a:lumMod val="50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92185033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A91821-2968-784D-3631-D52253573CC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620ABA6-F7D5-4516-14E2-03C89F7801F8}"/>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اكتبوا الكلمة المناسبة لإتمام الجملة. أمامكم 20 ثانية.</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57C6EABF-6036-CEAB-E0D7-E34FECE506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20A3B2A9-73CC-1868-A2EF-FDEB60885AF0}"/>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7C06FBC1-7180-04A6-C907-04D027755AD0}"/>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2332786D-665B-6E43-7969-F936B9AA7BE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1018140D-3E65-370D-8BC8-0020D9D07CDA}"/>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59453A6C-AF85-6A59-464A-CDEFDFC5EDAC}"/>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898A0C7A-8DAB-95F8-184D-0A32477CAB8E}"/>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677C0C9A-B471-6F36-DAFB-5B4E87B8507A}"/>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920B2EC1-E6A7-61BF-1A44-3F908F75A86F}"/>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4" name="Google Shape;1205;p183">
            <a:extLst>
              <a:ext uri="{FF2B5EF4-FFF2-40B4-BE49-F238E27FC236}">
                <a16:creationId xmlns:a16="http://schemas.microsoft.com/office/drawing/2014/main" xmlns="" id="{B3C254D0-D77E-2459-3414-17EC7D3338EB}"/>
              </a:ext>
            </a:extLst>
          </p:cNvPr>
          <p:cNvSpPr txBox="1"/>
          <p:nvPr/>
        </p:nvSpPr>
        <p:spPr>
          <a:xfrm>
            <a:off x="267239" y="4469042"/>
            <a:ext cx="8346897" cy="923289"/>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54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أَحْدَثَتِ ٱلطُّيورُ .......... عِنْدَما حَلَّقَتْ في ٱلسَّماءِ.</a:t>
            </a:r>
          </a:p>
        </p:txBody>
      </p:sp>
      <p:sp>
        <p:nvSpPr>
          <p:cNvPr id="15" name="Google Shape;1205;p183">
            <a:extLst>
              <a:ext uri="{FF2B5EF4-FFF2-40B4-BE49-F238E27FC236}">
                <a16:creationId xmlns:a16="http://schemas.microsoft.com/office/drawing/2014/main" xmlns="" id="{8470F562-C207-CA38-E673-7F00B0624A72}"/>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شَغَفي - اِنْبَهَرَ - فُرْصَةَ - يَنْتابُني - جَلَبَةً - فَرَغْتُ</a:t>
            </a:r>
          </a:p>
        </p:txBody>
      </p:sp>
    </p:spTree>
    <p:extLst>
      <p:ext uri="{BB962C8B-B14F-4D97-AF65-F5344CB8AC3E}">
        <p14:creationId xmlns:p14="http://schemas.microsoft.com/office/powerpoint/2010/main" val="584048475"/>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8">
            <a:extLst>
              <a:ext uri="{FF2B5EF4-FFF2-40B4-BE49-F238E27FC236}">
                <a16:creationId xmlns:a16="http://schemas.microsoft.com/office/drawing/2014/main" xmlns="" id="{CB4DA929-AB30-0A2A-2E5E-CF6C46B7D323}"/>
              </a:ext>
            </a:extLst>
          </p:cNvPr>
          <p:cNvPicPr>
            <a:picLocks noChangeAspect="1"/>
          </p:cNvPicPr>
          <p:nvPr/>
        </p:nvPicPr>
        <p:blipFill>
          <a:blip r:embed="rId2" cstate="print">
            <a:extLst>
              <a:ext uri="{28A0092B-C50C-407E-A947-70E740481C1C}">
                <a14:useLocalDpi xmlns:a14="http://schemas.microsoft.com/office/drawing/2010/main" val="0"/>
              </a:ext>
            </a:extLst>
          </a:blip>
          <a:srcRect t="26427" b="26427"/>
          <a:stretch>
            <a:fillRect/>
          </a:stretch>
        </p:blipFill>
        <p:spPr>
          <a:xfrm>
            <a:off x="869475" y="954736"/>
            <a:ext cx="7202258" cy="4801505"/>
          </a:xfrm>
          <a:prstGeom prst="roundRect">
            <a:avLst/>
          </a:prstGeom>
        </p:spPr>
      </p:pic>
    </p:spTree>
    <p:extLst>
      <p:ext uri="{BB962C8B-B14F-4D97-AF65-F5344CB8AC3E}">
        <p14:creationId xmlns:p14="http://schemas.microsoft.com/office/powerpoint/2010/main" val="3870820617"/>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xmlns="" id="{D6C845C3-435E-2744-A6FD-555E59AA5E3E}"/>
              </a:ext>
            </a:extLst>
          </p:cNvPr>
          <p:cNvSpPr txBox="1"/>
          <p:nvPr/>
        </p:nvSpPr>
        <p:spPr>
          <a:xfrm>
            <a:off x="1681258" y="1216761"/>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r>
              <a:rPr lang="ar-MA" dirty="0"/>
              <a:t>بناء على إنجازات المتعلمين خلال الممارسة المستقلة </a:t>
            </a:r>
          </a:p>
        </p:txBody>
      </p:sp>
      <p:sp>
        <p:nvSpPr>
          <p:cNvPr id="9" name="TextBox 5">
            <a:extLst>
              <a:ext uri="{FF2B5EF4-FFF2-40B4-BE49-F238E27FC236}">
                <a16:creationId xmlns:a16="http://schemas.microsoft.com/office/drawing/2014/main" xmlns="" id="{E8B4EECF-07ED-D28D-7226-EF4687FBE013}"/>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r>
              <a:rPr lang="ar-MA" sz="3600" dirty="0"/>
              <a:t>تسجل النسبة على صفحة اليوم من مذكرة الأستاذ.</a:t>
            </a:r>
          </a:p>
        </p:txBody>
      </p:sp>
      <p:grpSp>
        <p:nvGrpSpPr>
          <p:cNvPr id="10" name="Groupe 9">
            <a:extLst>
              <a:ext uri="{FF2B5EF4-FFF2-40B4-BE49-F238E27FC236}">
                <a16:creationId xmlns:a16="http://schemas.microsoft.com/office/drawing/2014/main" xmlns="" id="{1D026C11-ACEF-1479-A45B-6F61C93E7CAC}"/>
              </a:ext>
            </a:extLst>
          </p:cNvPr>
          <p:cNvGrpSpPr/>
          <p:nvPr/>
        </p:nvGrpSpPr>
        <p:grpSpPr>
          <a:xfrm>
            <a:off x="1292094" y="2839748"/>
            <a:ext cx="6696000" cy="890781"/>
            <a:chOff x="1331545" y="2851205"/>
            <a:chExt cx="6696000" cy="890781"/>
          </a:xfrm>
        </p:grpSpPr>
        <p:pic>
          <p:nvPicPr>
            <p:cNvPr id="11" name="Image 10">
              <a:extLst>
                <a:ext uri="{FF2B5EF4-FFF2-40B4-BE49-F238E27FC236}">
                  <a16:creationId xmlns:a16="http://schemas.microsoft.com/office/drawing/2014/main" xmlns="" id="{F7710252-FC74-A49D-B5B6-648FE469D43A}"/>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12" name="Rectangle 11">
              <a:extLst>
                <a:ext uri="{FF2B5EF4-FFF2-40B4-BE49-F238E27FC236}">
                  <a16:creationId xmlns:a16="http://schemas.microsoft.com/office/drawing/2014/main" xmlns="" id="{090EBD44-78CF-B263-00A4-0A0AC3652BB4}"/>
                </a:ext>
              </a:extLst>
            </p:cNvPr>
            <p:cNvSpPr/>
            <p:nvPr/>
          </p:nvSpPr>
          <p:spPr>
            <a:xfrm>
              <a:off x="1438551" y="3070709"/>
              <a:ext cx="4896252" cy="646331"/>
            </a:xfrm>
            <a:prstGeom prst="rect">
              <a:avLst/>
            </a:prstGeom>
          </p:spPr>
          <p:txBody>
            <a:bodyPr wrap="square">
              <a:spAutoFit/>
            </a:bodyPr>
            <a:lstStyle/>
            <a:p>
              <a:pPr algn="r" rtl="1"/>
              <a:r>
                <a:rPr lang="ar-MA" sz="3600" b="1" kern="1200" dirty="0">
                  <a:solidFill>
                    <a:srgbClr val="FF0000"/>
                  </a:solidFill>
                  <a:latin typeface="Microsoft Uighur" panose="02000000000000000000" pitchFamily="2" charset="-78"/>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258638699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BD9DF6E-01C5-3E5E-42B8-C693A749CD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AA61A9A5-FD54-00F3-D063-56CBD28B260C}"/>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تأكدوا من إجاباتكم.</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680009DE-3D4B-E6C4-B65C-F152BFAB84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AC68043D-62A7-8B1E-5E78-9993087DEC15}"/>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6964E39A-638D-2C88-0A15-DF5970CD44B1}"/>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B4AF7BAA-CC6A-30CD-5CA7-B22B6A2F03B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E6E29D20-5575-BD04-04CA-61CD9F62EBDA}"/>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C8AF84C7-AFE2-8106-63EB-BA744B7D49F7}"/>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6C4BB89D-3578-368D-F061-E393FBF4DC19}"/>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CF848D99-6F5F-9847-E0A9-353575BCCB03}"/>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74217B84-B5C7-21DF-7F0E-F788739241E9}"/>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4" name="Google Shape;1205;p183">
            <a:extLst>
              <a:ext uri="{FF2B5EF4-FFF2-40B4-BE49-F238E27FC236}">
                <a16:creationId xmlns:a16="http://schemas.microsoft.com/office/drawing/2014/main" xmlns="" id="{434DF908-5374-1A03-7EC3-82AF958E6A89}"/>
              </a:ext>
            </a:extLst>
          </p:cNvPr>
          <p:cNvSpPr txBox="1"/>
          <p:nvPr/>
        </p:nvSpPr>
        <p:spPr>
          <a:xfrm>
            <a:off x="529862" y="4456118"/>
            <a:ext cx="8084273" cy="923289"/>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54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أَحْدَثَتِ ٱلطُّيورُ </a:t>
            </a:r>
            <a:r>
              <a:rPr kumimoji="0" lang="ar-MA" sz="5400" b="1"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rPr>
              <a:t>جَلَبَةً</a:t>
            </a:r>
            <a:r>
              <a:rPr kumimoji="0" lang="ar-MA" sz="54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 عِنْدَما حَلَّقَتْ في ٱلسَّماءِ.</a:t>
            </a:r>
            <a:endParaRPr kumimoji="0" lang="ar-MA" sz="5400" b="1" i="0" u="none" strike="noStrike" kern="0" cap="none" spc="0" normalizeH="0" baseline="0" noProof="0" dirty="0">
              <a:ln>
                <a:noFill/>
              </a:ln>
              <a:solidFill>
                <a:srgbClr val="002060"/>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0" name="Google Shape;1205;p183">
            <a:extLst>
              <a:ext uri="{FF2B5EF4-FFF2-40B4-BE49-F238E27FC236}">
                <a16:creationId xmlns:a16="http://schemas.microsoft.com/office/drawing/2014/main" xmlns="" id="{EF896EA1-E176-9053-2185-8157307B7EEC}"/>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شَغَفي - اِنْبَهَرَ - فُرْصَةَ - يَنْتابُني - </a:t>
            </a:r>
            <a:r>
              <a:rPr lang="ar-MA" sz="5400" b="1" kern="0" dirty="0">
                <a:solidFill>
                  <a:srgbClr val="FF0000"/>
                </a:solidFill>
                <a:latin typeface="Microsoft Uighur" panose="02000000000000000000" pitchFamily="2" charset="-78"/>
                <a:ea typeface="Calibri"/>
                <a:cs typeface="Microsoft Uighur" panose="02000000000000000000" pitchFamily="2" charset="-78"/>
                <a:sym typeface="Calibri"/>
              </a:rPr>
              <a:t>جَلَبَةً</a:t>
            </a: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 - فَرَغْتُ</a:t>
            </a:r>
          </a:p>
        </p:txBody>
      </p:sp>
    </p:spTree>
    <p:extLst>
      <p:ext uri="{BB962C8B-B14F-4D97-AF65-F5344CB8AC3E}">
        <p14:creationId xmlns:p14="http://schemas.microsoft.com/office/powerpoint/2010/main" val="249767099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D8F5B1-38D9-F180-639B-14CA2BD5A1C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E084E6C-8C2A-E2B1-3ED6-11E96F6F0852}"/>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اكتبوا الكلمة المناسبة لإتمام الجملة. أمامكم 20 ثانية.</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52FA7D88-C4E8-3B2E-0525-73048760F4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0AD75642-B85B-10AE-6B32-4DDA6BB0551E}"/>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E3233EE5-E8D5-D37D-8362-255FDCDB4CE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774286A8-1E25-0C50-CF79-8CA49C0A633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CDD8A491-F57D-609F-E1D6-054AFB7FB5D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1A7ABD78-58BB-FA39-1861-7C81BACD1AE2}"/>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50952FCA-F457-E1DF-A9AF-4B09EE691AAA}"/>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84CE5741-3ACB-0DD4-D2AA-45C2BFE62D4C}"/>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5DC0A037-776B-3EB8-088D-084611441266}"/>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4" name="Google Shape;1205;p183">
            <a:extLst>
              <a:ext uri="{FF2B5EF4-FFF2-40B4-BE49-F238E27FC236}">
                <a16:creationId xmlns:a16="http://schemas.microsoft.com/office/drawing/2014/main" xmlns="" id="{49B5D7FE-BDE5-6049-DED0-4E9BC4EEDA1C}"/>
              </a:ext>
            </a:extLst>
          </p:cNvPr>
          <p:cNvSpPr txBox="1"/>
          <p:nvPr/>
        </p:nvSpPr>
        <p:spPr>
          <a:xfrm>
            <a:off x="506249" y="3981965"/>
            <a:ext cx="8084273" cy="830956"/>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 ٱلسُّرورُ عِنْدَما أَسْتَمِعُ لِتِلاوَةِ ٱلْقُرْآنِ </a:t>
            </a:r>
            <a:r>
              <a:rPr kumimoji="0" lang="ar-MA" sz="4800" b="1" i="0" u="none" strike="noStrike" kern="0" cap="none" spc="0" normalizeH="0" baseline="0" noProof="0" dirty="0" err="1">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ٱلْكَريمِ</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a:t>
            </a:r>
          </a:p>
        </p:txBody>
      </p:sp>
      <p:sp>
        <p:nvSpPr>
          <p:cNvPr id="10" name="Google Shape;1205;p183">
            <a:extLst>
              <a:ext uri="{FF2B5EF4-FFF2-40B4-BE49-F238E27FC236}">
                <a16:creationId xmlns:a16="http://schemas.microsoft.com/office/drawing/2014/main" xmlns="" id="{53AE2D84-28BD-42C0-0111-5846C488CA67}"/>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شَغَفي - اِنْبَهَرَ - فُرْصَةَ - يَنْتابُني - جَلَبَةً - فَرَغْتُ</a:t>
            </a:r>
          </a:p>
        </p:txBody>
      </p:sp>
    </p:spTree>
    <p:extLst>
      <p:ext uri="{BB962C8B-B14F-4D97-AF65-F5344CB8AC3E}">
        <p14:creationId xmlns:p14="http://schemas.microsoft.com/office/powerpoint/2010/main" val="342254091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6777F9-9FD0-AB5E-106E-31344A2255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6E6F6EF-8668-F4B6-EC0F-E7959C424F7A}"/>
              </a:ext>
            </a:extLst>
          </p:cNvPr>
          <p:cNvSpPr>
            <a:spLocks noGrp="1"/>
          </p:cNvSpPr>
          <p:nvPr>
            <p:ph type="title"/>
          </p:nvPr>
        </p:nvSpPr>
        <p:spPr/>
        <p:txBody>
          <a:bodyPr>
            <a:noAutofit/>
          </a:bodyPr>
          <a:lstStyle/>
          <a:p>
            <a:pPr rtl="0"/>
            <a:r>
              <a:rPr lang="ar-MA" sz="2400" b="1" dirty="0">
                <a:solidFill>
                  <a:schemeClr val="bg1">
                    <a:lumMod val="50000"/>
                  </a:schemeClr>
                </a:solidFill>
                <a:ea typeface="Calibri" panose="020F0502020204030204" pitchFamily="34" charset="0"/>
                <a:cs typeface="Microsoft Uighur" panose="02000000000000000000" pitchFamily="2" charset="-78"/>
              </a:rPr>
              <a:t>صححوا.</a:t>
            </a:r>
            <a:endParaRPr lang="fr-FR" sz="2400" dirty="0">
              <a:solidFill>
                <a:schemeClr val="bg1">
                  <a:lumMod val="50000"/>
                </a:schemeClr>
              </a:solidFill>
            </a:endParaRPr>
          </a:p>
        </p:txBody>
      </p:sp>
      <p:pic>
        <p:nvPicPr>
          <p:cNvPr id="4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5956724A-679D-65BB-06E6-EAC4DE382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924800" y="684214"/>
            <a:ext cx="828000" cy="827999"/>
          </a:xfrm>
          <a:prstGeom prst="rect">
            <a:avLst/>
          </a:prstGeom>
        </p:spPr>
      </p:pic>
      <p:pic>
        <p:nvPicPr>
          <p:cNvPr id="3" name="Image 2">
            <a:extLst>
              <a:ext uri="{FF2B5EF4-FFF2-40B4-BE49-F238E27FC236}">
                <a16:creationId xmlns:a16="http://schemas.microsoft.com/office/drawing/2014/main" xmlns="" id="{DCB1D879-70A4-8746-C5A0-7A71A26ABDA5}"/>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7763647" y="136738"/>
            <a:ext cx="278069" cy="278069"/>
          </a:xfrm>
          <a:prstGeom prst="rect">
            <a:avLst/>
          </a:prstGeom>
          <a:ln>
            <a:noFill/>
          </a:ln>
        </p:spPr>
      </p:pic>
      <p:pic>
        <p:nvPicPr>
          <p:cNvPr id="5" name="Image 4">
            <a:extLst>
              <a:ext uri="{FF2B5EF4-FFF2-40B4-BE49-F238E27FC236}">
                <a16:creationId xmlns:a16="http://schemas.microsoft.com/office/drawing/2014/main" xmlns="" id="{33DC5ED4-23F6-3AA2-6ADF-3807B3A239B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959399" y="136738"/>
            <a:ext cx="278069" cy="278069"/>
          </a:xfrm>
          <a:prstGeom prst="rect">
            <a:avLst/>
          </a:prstGeom>
          <a:ln>
            <a:noFill/>
          </a:ln>
        </p:spPr>
      </p:pic>
      <p:pic>
        <p:nvPicPr>
          <p:cNvPr id="6" name="Image 5">
            <a:extLst>
              <a:ext uri="{FF2B5EF4-FFF2-40B4-BE49-F238E27FC236}">
                <a16:creationId xmlns:a16="http://schemas.microsoft.com/office/drawing/2014/main" xmlns="" id="{18905C45-3379-B15E-8CAC-4E22CA56796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06297" y="136738"/>
            <a:ext cx="278069" cy="278069"/>
          </a:xfrm>
          <a:prstGeom prst="rect">
            <a:avLst/>
          </a:prstGeom>
          <a:ln>
            <a:noFill/>
          </a:ln>
        </p:spPr>
      </p:pic>
      <p:pic>
        <p:nvPicPr>
          <p:cNvPr id="7" name="Image 6">
            <a:extLst>
              <a:ext uri="{FF2B5EF4-FFF2-40B4-BE49-F238E27FC236}">
                <a16:creationId xmlns:a16="http://schemas.microsoft.com/office/drawing/2014/main" xmlns="" id="{C3475F58-3F89-CB1F-3B4B-0E215417D97A}"/>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11383" y="136738"/>
            <a:ext cx="278069" cy="278069"/>
          </a:xfrm>
          <a:prstGeom prst="rect">
            <a:avLst/>
          </a:prstGeom>
          <a:ln>
            <a:noFill/>
          </a:ln>
        </p:spPr>
      </p:pic>
      <p:sp>
        <p:nvSpPr>
          <p:cNvPr id="8" name="Rectangle 7">
            <a:extLst>
              <a:ext uri="{FF2B5EF4-FFF2-40B4-BE49-F238E27FC236}">
                <a16:creationId xmlns:a16="http://schemas.microsoft.com/office/drawing/2014/main" xmlns="" id="{FB3DD16B-D740-50E4-2354-2960BCB4A6A7}"/>
              </a:ext>
            </a:extLst>
          </p:cNvPr>
          <p:cNvSpPr>
            <a:spLocks/>
          </p:cNvSpPr>
          <p:nvPr/>
        </p:nvSpPr>
        <p:spPr>
          <a:xfrm>
            <a:off x="6503647"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68D1F6E3-CA3C-EC3E-3847-95DA509B9608}"/>
              </a:ext>
            </a:extLst>
          </p:cNvPr>
          <p:cNvSpPr>
            <a:spLocks/>
          </p:cNvSpPr>
          <p:nvPr/>
        </p:nvSpPr>
        <p:spPr>
          <a:xfrm>
            <a:off x="4741439"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872F17F5-7725-61B1-5912-6BFF5CE760F6}"/>
              </a:ext>
            </a:extLst>
          </p:cNvPr>
          <p:cNvSpPr>
            <a:spLocks/>
          </p:cNvSpPr>
          <p:nvPr/>
        </p:nvSpPr>
        <p:spPr>
          <a:xfrm>
            <a:off x="801286"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C4483E52-072F-07B2-6C76-4FE1D7607981}"/>
              </a:ext>
            </a:extLst>
          </p:cNvPr>
          <p:cNvSpPr>
            <a:spLocks/>
          </p:cNvSpPr>
          <p:nvPr/>
        </p:nvSpPr>
        <p:spPr>
          <a:xfrm>
            <a:off x="2868255"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0" name="Google Shape;1205;p183">
            <a:extLst>
              <a:ext uri="{FF2B5EF4-FFF2-40B4-BE49-F238E27FC236}">
                <a16:creationId xmlns:a16="http://schemas.microsoft.com/office/drawing/2014/main" xmlns="" id="{F44E14C0-29DD-E2D0-B020-188193371BE5}"/>
              </a:ext>
            </a:extLst>
          </p:cNvPr>
          <p:cNvSpPr txBox="1"/>
          <p:nvPr/>
        </p:nvSpPr>
        <p:spPr>
          <a:xfrm>
            <a:off x="506249" y="3981965"/>
            <a:ext cx="8084273" cy="830956"/>
          </a:xfrm>
          <a:prstGeom prst="rect">
            <a:avLst/>
          </a:prstGeom>
          <a:noFill/>
          <a:ln>
            <a:solidFill>
              <a:schemeClr val="tx1"/>
            </a:solidFill>
            <a:prstDash val="lgDashDot"/>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rPr>
              <a:t>يَنْتابُني</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 ٱلسُّرورُ عِنْدَما أَسْتَمِعُ لِتِلاوَةِ ٱلْقُرْآنِ </a:t>
            </a:r>
            <a:r>
              <a:rPr kumimoji="0" lang="ar-MA" sz="4800" b="1" i="0" u="none" strike="noStrike" kern="0" cap="none" spc="0" normalizeH="0" baseline="0" noProof="0" dirty="0" err="1">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ٱلْكَريمِ</a:t>
            </a:r>
            <a:r>
              <a:rPr kumimoji="0" lang="ar-MA" sz="4800" b="1" i="0" u="none" strike="noStrike" kern="0" cap="none" spc="0" normalizeH="0" baseline="0" noProof="0" dirty="0">
                <a:ln>
                  <a:noFill/>
                </a:ln>
                <a:solidFill>
                  <a:srgbClr val="293863"/>
                </a:solidFill>
                <a:effectLst/>
                <a:uLnTx/>
                <a:uFillTx/>
                <a:latin typeface="Microsoft Uighur" panose="02000000000000000000" pitchFamily="2" charset="-78"/>
                <a:ea typeface="Calibri"/>
                <a:cs typeface="Microsoft Uighur" panose="02000000000000000000" pitchFamily="2" charset="-78"/>
                <a:sym typeface="Calibri"/>
              </a:rPr>
              <a:t>.</a:t>
            </a:r>
          </a:p>
        </p:txBody>
      </p:sp>
      <p:sp>
        <p:nvSpPr>
          <p:cNvPr id="14" name="Google Shape;1205;p183">
            <a:extLst>
              <a:ext uri="{FF2B5EF4-FFF2-40B4-BE49-F238E27FC236}">
                <a16:creationId xmlns:a16="http://schemas.microsoft.com/office/drawing/2014/main" xmlns="" id="{1977C066-2EE2-BBC9-A2CB-3602F9335C1D}"/>
              </a:ext>
            </a:extLst>
          </p:cNvPr>
          <p:cNvSpPr txBox="1"/>
          <p:nvPr/>
        </p:nvSpPr>
        <p:spPr>
          <a:xfrm>
            <a:off x="529863" y="2163875"/>
            <a:ext cx="8084273" cy="92328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شَغَفي - اِنْبَهَرَ - فُرْصَةَ - </a:t>
            </a:r>
            <a:r>
              <a:rPr lang="ar-MA" sz="5400" b="1" kern="0" dirty="0">
                <a:solidFill>
                  <a:srgbClr val="FF0000"/>
                </a:solidFill>
                <a:latin typeface="Microsoft Uighur" panose="02000000000000000000" pitchFamily="2" charset="-78"/>
                <a:ea typeface="Calibri"/>
                <a:cs typeface="Microsoft Uighur" panose="02000000000000000000" pitchFamily="2" charset="-78"/>
                <a:sym typeface="Calibri"/>
              </a:rPr>
              <a:t>يَنْتابُني</a:t>
            </a:r>
            <a:r>
              <a:rPr lang="ar-MA" sz="5400" b="1" kern="0" dirty="0">
                <a:solidFill>
                  <a:srgbClr val="293863"/>
                </a:solidFill>
                <a:latin typeface="Microsoft Uighur" panose="02000000000000000000" pitchFamily="2" charset="-78"/>
                <a:ea typeface="Calibri"/>
                <a:cs typeface="Microsoft Uighur" panose="02000000000000000000" pitchFamily="2" charset="-78"/>
                <a:sym typeface="Calibri"/>
              </a:rPr>
              <a:t> - جَلَبَةً - فَرَغْتُ</a:t>
            </a:r>
          </a:p>
        </p:txBody>
      </p:sp>
    </p:spTree>
    <p:extLst>
      <p:ext uri="{BB962C8B-B14F-4D97-AF65-F5344CB8AC3E}">
        <p14:creationId xmlns:p14="http://schemas.microsoft.com/office/powerpoint/2010/main" val="2564749517"/>
      </p:ext>
    </p:extLst>
  </p:cSld>
  <p:clrMapOvr>
    <a:masterClrMapping/>
  </p:clrMapOvr>
  <p:transition spd="slow">
    <p:fade/>
  </p:transition>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17273</TotalTime>
  <Words>1590</Words>
  <Application>Microsoft Office PowerPoint</Application>
  <PresentationFormat>Affichage à l'écran (4:3)</PresentationFormat>
  <Paragraphs>350</Paragraphs>
  <Slides>61</Slides>
  <Notes>0</Notes>
  <HiddenSlides>0</HiddenSlides>
  <MMClips>1</MMClips>
  <ScaleCrop>false</ScaleCrop>
  <HeadingPairs>
    <vt:vector size="6" baseType="variant">
      <vt:variant>
        <vt:lpstr>Polices utilisées</vt:lpstr>
      </vt:variant>
      <vt:variant>
        <vt:i4>12</vt:i4>
      </vt:variant>
      <vt:variant>
        <vt:lpstr>Thème</vt:lpstr>
      </vt:variant>
      <vt:variant>
        <vt:i4>6</vt:i4>
      </vt:variant>
      <vt:variant>
        <vt:lpstr>Titres des diapositives</vt:lpstr>
      </vt:variant>
      <vt:variant>
        <vt:i4>61</vt:i4>
      </vt:variant>
    </vt:vector>
  </HeadingPairs>
  <TitlesOfParts>
    <vt:vector size="79" baseType="lpstr">
      <vt:lpstr>Calibri</vt:lpstr>
      <vt:lpstr>Dosis</vt:lpstr>
      <vt:lpstr>Calibri Light</vt:lpstr>
      <vt:lpstr>Wingdings</vt:lpstr>
      <vt:lpstr>Dosis ExtraBold</vt:lpstr>
      <vt:lpstr>Aptos</vt:lpstr>
      <vt:lpstr>Dosis SemiBold</vt:lpstr>
      <vt:lpstr>Modern Love</vt:lpstr>
      <vt:lpstr>Dosis Medium</vt:lpstr>
      <vt:lpstr>Microsoft Uighur</vt:lpstr>
      <vt:lpstr>Arial</vt:lpstr>
      <vt:lpstr>Wingdings 2</vt:lpstr>
      <vt:lpstr>Thème Office</vt:lpstr>
      <vt:lpstr>01- نشاط اعتيادي</vt:lpstr>
      <vt:lpstr>03- استماع وتحدث</vt:lpstr>
      <vt:lpstr>04- قراءة/ كتابة</vt:lpstr>
      <vt:lpstr>05- اختتام الحصة</vt:lpstr>
      <vt:lpstr>00_Env-Enseignant</vt:lpstr>
      <vt:lpstr>Présentation PowerPoint</vt:lpstr>
      <vt:lpstr>نصحح الواجب المنزلي سأتنقل لأرى إنجازاتكم. من يقرأ جمله؟ سنختار أفضل الجمل. </vt:lpstr>
      <vt:lpstr>سنتدرب اليوم على توظيف المفردات التي تعلمناها. من يذكر بمعجم هذا الأسبوع؟</vt:lpstr>
      <vt:lpstr>هذه كلمات تعرفنا عليها هذا الأسبوع. ستتدربون على توظيفها. من يقرؤها؟</vt:lpstr>
      <vt:lpstr>خذوا ألواحكم.</vt:lpstr>
      <vt:lpstr>اكتبوا الكلمة المناسبة لإتمام الجملة. أمامكم 20 ثانية.</vt:lpstr>
      <vt:lpstr>تأكدوا من إجاباتكم.</vt:lpstr>
      <vt:lpstr>اكتبوا الكلمة المناسبة لإتمام الجملة. أمامكم 20 ثانية.</vt:lpstr>
      <vt:lpstr>صححوا.</vt:lpstr>
      <vt:lpstr>اكتبوا الكلمة المناسبة لإتمام الجملة. أمامكم 20 ثانية.</vt:lpstr>
      <vt:lpstr>صححوا</vt:lpstr>
      <vt:lpstr>اكتبوا الكلمة المناسبة لإتمام الجملة. أمامكم 20 ثانية.</vt:lpstr>
      <vt:lpstr>صححوا</vt:lpstr>
      <vt:lpstr>اكتبوا الكلمة المناسبة لإتمام الجملة. أمامكم 20 ثانية.</vt:lpstr>
      <vt:lpstr>صححوا</vt:lpstr>
      <vt:lpstr>من يقرأُ المفردات التالية</vt:lpstr>
      <vt:lpstr>استماع وتحدث</vt:lpstr>
      <vt:lpstr>الآن؛ نبدأ حصة الاستماع والتحدث، ستتدربون على سرد أحداث الحكاية.  </vt:lpstr>
      <vt:lpstr>لأتحقق من أنكم تتذكرون أفكارا من الحكاية أطرح عليكم سؤالين. من يقرأ؟ </vt:lpstr>
      <vt:lpstr>سنعيد الاستماع للحكاية. حاولوا تذكر أحداث البداية والوسط والنهاية.</vt:lpstr>
      <vt:lpstr>عرض فيديو الحكاية. </vt:lpstr>
      <vt:lpstr>من يذكرنا  ببداية الحكاية؟ </vt:lpstr>
      <vt:lpstr>من يذكرنا بالحدث المفاجئ الذي تعرضت له بطلة الحكاية؟ </vt:lpstr>
      <vt:lpstr>من يشرح لنا كيف استطاعت العصفورة تجاوز مشكلتها؟</vt:lpstr>
      <vt:lpstr>من يذكرنا بنهاية الحكاية؟ كيف كان إحساس البطلة في الأخير؟ هل هي نهاية حزينة أو نهاية سعيدة؟</vt:lpstr>
      <vt:lpstr>خذوا الكراسة الصفحة 89. من يقرأ التعليمة رقم 3؟</vt:lpstr>
      <vt:lpstr>رتبوا أفكار الحكاية بترقيمها من 1 إلى 4. أمامكم دقيقة واحدة.</vt:lpstr>
      <vt:lpstr>نصحح. ما هي الصورة التي تمثل المشهد الأول؟ لماذا؟ هل أنتم متفقون؟</vt:lpstr>
      <vt:lpstr>نمر إلى سرد الحكاية. أبدأ أولا، سأسرد أحداث الحكاية انطلاقا من المشهدين. </vt:lpstr>
      <vt:lpstr>ذاتَ خَريفٍ قَرَّرَ سِرْبُ ٱلطُّيورِ ٱلْهِجْرَةَ إِلى مِنْطَقَةٍ دافِئَةٍ بَعيداً عَنْ خَطَرِ ٱلْجوعِ وَٱلْبَرْدِ. وَبَعْدَ أَيّامٍ مِنَ ٱلرِّحْلَةِ، شَعَرَتْ عُصْفورَةٌ بِٱلتَّعَبِ، فَطَلَبَتْ مِنْ قائِدِ ٱلسِّرْبِ ٱلتَّوَقُّفَ لِبَعْضِ ٱلْوَقْتِ لِلِاسْتِراحَةِ بِقَرْيَةٍ مِنَ ٱلْقُرى.</vt:lpstr>
      <vt:lpstr>من يعيد سرد أحداث مقطع البداية؟   </vt:lpstr>
      <vt:lpstr>الآن دوركم. كل واحد يسرد أحداث المشهدين لزميله. </vt:lpstr>
      <vt:lpstr>نمر الآن لمسابقة تحدي السرد، انطلاقا من مشاهد الحكاية ستسردون أحداثها. </vt:lpstr>
      <vt:lpstr> لاحظوا المشهد. أمامكم عشر ثوانٍ للتفكير. من يسرد ما يناسب المشهد؟ </vt:lpstr>
      <vt:lpstr>لاحظوا المشهد. أمامكم عشر ثوانٍ للتفكير. من يسرد؟</vt:lpstr>
      <vt:lpstr>لاحظوا المشهدين. أمامكم عشر ثوانٍ للتفكير. من يسرد؟</vt:lpstr>
      <vt:lpstr>أعددت لكم لغزا انتبهوا. هي كلمة تعني</vt:lpstr>
      <vt:lpstr>الجواب</vt:lpstr>
      <vt:lpstr>والآن ما هي الكلمة التي معناها</vt:lpstr>
      <vt:lpstr>الجواب</vt:lpstr>
      <vt:lpstr>قراءة</vt:lpstr>
      <vt:lpstr>خذوا الصفحة 91. سنواصل التدرب على قراءة النص (لعبة جدتي)  قراءة معبرة.</vt:lpstr>
      <vt:lpstr>نجيب شفهيا. من يقرأ السؤال؟ من يجيب بجملة تامة؟ (دقيقتان) </vt:lpstr>
      <vt:lpstr>تابعوا معي، سأقرأ النص بشكل معبر؛ سأقرأ الفقرة الأولى من النص. تابعوا معي.</vt:lpstr>
      <vt:lpstr>من يقرأ الفقرة الأولى؟ من يواصل القراءة؟  تابع (ي) ... </vt:lpstr>
      <vt:lpstr>نبدأ باستثمار معجم النص.  من يقرأ التعليمة؟ - من يشرح المطلوب؟ - أنجزوا فرديا. (ثلاث دقائق)</vt:lpstr>
      <vt:lpstr>انتهى الوقت. في ثنائيات وضح لزميلك كيف وجدت الجواب. (دقيقة واحدة)</vt:lpstr>
      <vt:lpstr>نصحح جماعة. من يقرأ الجملة الأولى؟ ما الكلمة التي نبحث لها عن مرادف؟ </vt:lpstr>
      <vt:lpstr>صححوا. </vt:lpstr>
      <vt:lpstr>الآن نمر إلى الإجابة عن أسئلة الفهم. بداية من يذكرنا بخطوات استخراج معلومة صريحة من نص؟  </vt:lpstr>
      <vt:lpstr>نتذكر كيف نوظف الكلمات المفاتيح لاستخراج معلومات صريحة في النص.</vt:lpstr>
      <vt:lpstr>من يقرأ التعليمة رقم 1؟ عودوا إلى النص ثم ضعوا علامة أمام الجواب الصحيح. </vt:lpstr>
      <vt:lpstr>من يجيب عن السؤال؟ أين جاء ذلك في النص؟</vt:lpstr>
      <vt:lpstr>صححوا</vt:lpstr>
      <vt:lpstr>من يقرأ السؤال الثاني؟ والثالث؟ - أجيبوا أمامكم أربع دقائق.</vt:lpstr>
      <vt:lpstr>نصحح جماعيا. سأعين من يقرأ السؤال؟ من يجيب؟ ما المقطع الذي يثبت ذلك في النص؟ </vt:lpstr>
      <vt:lpstr>اختــتام الحــصة</vt:lpstr>
      <vt:lpstr>ماذا تعلمتم اليوم؟</vt:lpstr>
      <vt:lpstr>في منازلكم. كل واحد منكم يكتب فقرة يصف فيها لعبته المفضلة.</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BTIHAJ</dc:creator>
  <cp:lastModifiedBy>HP</cp:lastModifiedBy>
  <cp:revision>37</cp:revision>
  <dcterms:created xsi:type="dcterms:W3CDTF">2023-09-20T21:35:22Z</dcterms:created>
  <dcterms:modified xsi:type="dcterms:W3CDTF">2025-12-30T07:57:23Z</dcterms:modified>
</cp:coreProperties>
</file>