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41" r:id="rId2"/>
    <p:sldMasterId id="2147483672" r:id="rId3"/>
    <p:sldMasterId id="2147483695" r:id="rId4"/>
    <p:sldMasterId id="2147483718" r:id="rId5"/>
    <p:sldMasterId id="2147483752" r:id="rId6"/>
    <p:sldMasterId id="2147483776" r:id="rId7"/>
    <p:sldMasterId id="2147483791" r:id="rId8"/>
  </p:sldMasterIdLst>
  <p:notesMasterIdLst>
    <p:notesMasterId r:id="rId63"/>
  </p:notesMasterIdLst>
  <p:sldIdLst>
    <p:sldId id="2147482791" r:id="rId9"/>
    <p:sldId id="2147482471" r:id="rId10"/>
    <p:sldId id="2147482779" r:id="rId11"/>
    <p:sldId id="2147482693" r:id="rId12"/>
    <p:sldId id="2134806141" r:id="rId13"/>
    <p:sldId id="2147482705" r:id="rId14"/>
    <p:sldId id="2147482691" r:id="rId15"/>
    <p:sldId id="2134806601" r:id="rId16"/>
    <p:sldId id="2147482792" r:id="rId17"/>
    <p:sldId id="2147482818" r:id="rId18"/>
    <p:sldId id="2147482819" r:id="rId19"/>
    <p:sldId id="2147482820" r:id="rId20"/>
    <p:sldId id="2147482790" r:id="rId21"/>
    <p:sldId id="2134806939" r:id="rId22"/>
    <p:sldId id="2147482821" r:id="rId23"/>
    <p:sldId id="2147482824" r:id="rId24"/>
    <p:sldId id="2147482822" r:id="rId25"/>
    <p:sldId id="2147482823" r:id="rId26"/>
    <p:sldId id="2147482733" r:id="rId27"/>
    <p:sldId id="2134806690" r:id="rId28"/>
    <p:sldId id="2147482825" r:id="rId29"/>
    <p:sldId id="2147482707" r:id="rId30"/>
    <p:sldId id="2147482826" r:id="rId31"/>
    <p:sldId id="2147482828" r:id="rId32"/>
    <p:sldId id="2147482829" r:id="rId33"/>
    <p:sldId id="2147482830" r:id="rId34"/>
    <p:sldId id="2147482831" r:id="rId35"/>
    <p:sldId id="2147482832" r:id="rId36"/>
    <p:sldId id="2147482754" r:id="rId37"/>
    <p:sldId id="2147482834" r:id="rId38"/>
    <p:sldId id="2147482835" r:id="rId39"/>
    <p:sldId id="2147482836" r:id="rId40"/>
    <p:sldId id="2147482833" r:id="rId41"/>
    <p:sldId id="2147482720" r:id="rId42"/>
    <p:sldId id="2147482734" r:id="rId43"/>
    <p:sldId id="2147482735" r:id="rId44"/>
    <p:sldId id="2147482736" r:id="rId45"/>
    <p:sldId id="2147482739" r:id="rId46"/>
    <p:sldId id="2147482740" r:id="rId47"/>
    <p:sldId id="2147482664" r:id="rId48"/>
    <p:sldId id="2147482493" r:id="rId49"/>
    <p:sldId id="2147482781" r:id="rId50"/>
    <p:sldId id="2147482513" r:id="rId51"/>
    <p:sldId id="2147482749" r:id="rId52"/>
    <p:sldId id="2147482841" r:id="rId53"/>
    <p:sldId id="2147482787" r:id="rId54"/>
    <p:sldId id="2147482837" r:id="rId55"/>
    <p:sldId id="2147482838" r:id="rId56"/>
    <p:sldId id="2147482840" r:id="rId57"/>
    <p:sldId id="2147482789" r:id="rId58"/>
    <p:sldId id="2147482783" r:id="rId59"/>
    <p:sldId id="2134806870" r:id="rId60"/>
    <p:sldId id="2147482842" r:id="rId61"/>
    <p:sldId id="2134806941" r:id="rId62"/>
  </p:sldIdLst>
  <p:sldSz cx="9144000" cy="6858000" type="screen4x3"/>
  <p:notesSz cx="6858000" cy="9144000"/>
  <p:embeddedFontLst>
    <p:embeddedFont>
      <p:font typeface="Dosis" pitchFamily="2" charset="0"/>
      <p:regular r:id="rId64"/>
      <p:bold r:id="rId65"/>
    </p:embeddedFont>
    <p:embeddedFont>
      <p:font typeface="Dosis ExtraBold" pitchFamily="2" charset="0"/>
      <p:bold r:id="rId66"/>
    </p:embeddedFont>
    <p:embeddedFont>
      <p:font typeface="Dosis Medium" pitchFamily="2" charset="0"/>
      <p:regular r:id="rId67"/>
    </p:embeddedFont>
    <p:embeddedFont>
      <p:font typeface="Dosis SemiBold" pitchFamily="2" charset="0"/>
      <p:regular r:id="rId68"/>
      <p:bold r:id="rId69"/>
    </p:embeddedFont>
    <p:embeddedFont>
      <p:font typeface="Microsoft Uighur" panose="02000000000000000000" pitchFamily="2" charset="-78"/>
      <p:regular r:id="rId70"/>
      <p:bold r:id="rId71"/>
    </p:embeddedFont>
    <p:embeddedFont>
      <p:font typeface="Modern Love" panose="04090805081005020601" pitchFamily="82" charset="0"/>
      <p:regular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649" userDrawn="1">
          <p15:clr>
            <a:srgbClr val="A4A3A4"/>
          </p15:clr>
        </p15:guide>
        <p15:guide id="2" orient="horz" pos="686" userDrawn="1">
          <p15:clr>
            <a:srgbClr val="A4A3A4"/>
          </p15:clr>
        </p15:guide>
        <p15:guide id="3" pos="3651" userDrawn="1">
          <p15:clr>
            <a:srgbClr val="A4A3A4"/>
          </p15:clr>
        </p15:guide>
        <p15:guide id="4" pos="2177" userDrawn="1">
          <p15:clr>
            <a:srgbClr val="A4A3A4"/>
          </p15:clr>
        </p15:guide>
        <p15:guide id="5" orient="horz" pos="1820" userDrawn="1">
          <p15:clr>
            <a:srgbClr val="A4A3A4"/>
          </p15:clr>
        </p15:guide>
        <p15:guide id="6" orient="horz" pos="2704" userDrawn="1">
          <p15:clr>
            <a:srgbClr val="A4A3A4"/>
          </p15:clr>
        </p15:guide>
        <p15:guide id="7" orient="horz" pos="24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585"/>
    <a:srgbClr val="00ACA4"/>
    <a:srgbClr val="424D7C"/>
    <a:srgbClr val="424D7B"/>
    <a:srgbClr val="FFFFFF"/>
    <a:srgbClr val="0097B2"/>
    <a:srgbClr val="FCFDFD"/>
    <a:srgbClr val="F6F6F6"/>
    <a:srgbClr val="F9FCFC"/>
    <a:srgbClr val="498B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1" autoAdjust="0"/>
    <p:restoredTop sz="94660"/>
  </p:normalViewPr>
  <p:slideViewPr>
    <p:cSldViewPr snapToGrid="0">
      <p:cViewPr varScale="1">
        <p:scale>
          <a:sx n="75" d="100"/>
          <a:sy n="75" d="100"/>
        </p:scale>
        <p:origin x="1138" y="30"/>
      </p:cViewPr>
      <p:guideLst>
        <p:guide pos="4649"/>
        <p:guide orient="horz" pos="686"/>
        <p:guide pos="3651"/>
        <p:guide pos="2177"/>
        <p:guide orient="horz" pos="1820"/>
        <p:guide orient="horz" pos="2704"/>
        <p:guide orient="horz" pos="243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font" Target="fonts/font3.fntdata"/><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4.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7.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font" Target="fonts/font2.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8.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9T10:37:09.571"/>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1,'4'0,"1"0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7T21:17:05.991"/>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4T14:59:12.292"/>
    </inkml:context>
    <inkml:brush xml:id="br0">
      <inkml:brushProperty name="width" value="0.035" units="cm"/>
      <inkml:brushProperty name="height" value="0.035" units="cm"/>
      <inkml:brushProperty name="color" value="#E71224"/>
    </inkml:brush>
  </inkml:definitions>
  <inkml:trace contextRef="#ctx0" brushRef="#br0">4055 1340 24526,'-2'53'0,"-2"-1"0,-4 0 0,-3 0 0,-3 0 0,-4 0 0,-1-2 0,-4 1 0,-4-2 0,-2 0 0,-2 0 0,-4-2 0,-3-1 0,-2 0 0,-2-2 0,-5-1 0,-1-1 0,-2-1 0,-3-2 0,-3-1 0,0-2 0,-4-1 0,-1-1 0,-3-3 0,-2-1 0,0-1 0,-3-3 0,-1-1 0,-2-2 0,-1-2 0,-1-2 0,-1-1 0,-1-3 0,-1-2 0,-1-2 0,0-1 0,-2-3 0,1-2 0,-1-2 0,1-2 0,0-2 0,-1-2 0,2-2 0,-2-2 0,2-3 0,0-1 0,1-2 0,2-2 0,-1-3 0,2-1 0,1-2 0,2-2 0,0-2 0,2-1 0,2-3 0,2-1 0,1-1 0,3-3 0,2-1 0,1-1 0,3-2 0,2-1 0,3-2 0,1-1 0,4-1 0,2-1 0,2-2 0,4 0 0,3-1 0,2-2 0,3 0 0,2 0 0,5-2 0,2 1 0,3-2 0,2 0 0,5 0 0,2 0 0,2 0 0,5-1 0,2 0 0,5 1 0,2 0 0,2-1 0,5 2 0,2-1 0,3 1 0,2 1 0,5 0 0,2 2 0,3-1 0,2 2 0,3 1 0,4 0 0,2 2 0,2 1 0,4 1 0,1 1 0,3 2 0,2 1 0,3 2 0,1 1 0,2 1 0,3 3 0,1 1 0,2 1 0,2 3 0,2 1 0,0 2 0,2 2 0,1 2 0,2 1 0,-1 3 0,2 2 0,1 2 0,0 1 0,2 3 0,-2 2 0,2 2 0,-1 2 0,0 2 0,1 2 0,-1 2 0,1 2 0,-2 3 0,0 1 0,-1 2 0,-1 2 0,-1 3 0,-1 1 0,-1 2 0,-1 2 0,-2 2 0,-1 1 0,-3 3 0,0 1 0,-2 1 0,-3 3 0,-1 1 0,-4 1 0,0 2 0,-3 1 0,-3 2 0,-2 1 0,-1 1 0,-5 1 0,-2 2 0,-2 0 0,-3 1 0,-4 2 0,-2-1 0,-2 2 0,-4 0 0,-4 1 0,-1 1 0,-4-1 0,-3 2 0,-3-1 0,-4 0 0,-2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4T15:00:08.025"/>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4T15:00:08.027"/>
    </inkml:context>
    <inkml:brush xml:id="br0">
      <inkml:brushProperty name="width" value="0.035" units="cm"/>
      <inkml:brushProperty name="height" value="0.035" units="cm"/>
      <inkml:brushProperty name="color" value="#E71224"/>
    </inkml:brush>
  </inkml:definitions>
  <inkml:trace contextRef="#ctx0" brushRef="#br0">4055 1340 24526,'-2'53'0,"-2"-1"0,-4 0 0,-3 0 0,-3 0 0,-4 0 0,-1-2 0,-4 1 0,-4-2 0,-2 0 0,-2 0 0,-4-2 0,-3-1 0,-2 0 0,-2-2 0,-5-1 0,-1-1 0,-2-1 0,-3-2 0,-3-1 0,0-2 0,-4-1 0,-1-1 0,-3-3 0,-2-1 0,0-1 0,-3-3 0,-1-1 0,-2-2 0,-1-2 0,-1-2 0,-1-1 0,-1-3 0,-1-2 0,-1-2 0,0-1 0,-2-3 0,1-2 0,-1-2 0,1-2 0,0-2 0,-1-2 0,2-2 0,-2-2 0,2-3 0,0-1 0,1-2 0,2-2 0,-1-3 0,2-1 0,1-2 0,2-2 0,0-2 0,2-1 0,2-3 0,2-1 0,1-1 0,3-3 0,2-1 0,1-1 0,3-2 0,2-1 0,3-2 0,1-1 0,4-1 0,2-1 0,2-2 0,4 0 0,3-1 0,2-2 0,3 0 0,2 0 0,5-2 0,2 1 0,3-2 0,2 0 0,5 0 0,2 0 0,2 0 0,5-1 0,2 0 0,5 1 0,2 0 0,2-1 0,5 2 0,2-1 0,3 1 0,2 1 0,5 0 0,2 2 0,3-1 0,2 2 0,3 1 0,4 0 0,2 2 0,2 1 0,4 1 0,1 1 0,3 2 0,2 1 0,3 2 0,1 1 0,2 1 0,3 3 0,1 1 0,2 1 0,2 3 0,2 1 0,0 2 0,2 2 0,1 2 0,2 1 0,-1 3 0,2 2 0,1 2 0,0 1 0,2 3 0,-2 2 0,2 2 0,-1 2 0,0 2 0,1 2 0,-1 2 0,1 2 0,-2 3 0,0 1 0,-1 2 0,-1 2 0,-1 3 0,-1 1 0,-1 2 0,-1 2 0,-2 2 0,-1 1 0,-3 3 0,0 1 0,-2 1 0,-3 3 0,-1 1 0,-4 1 0,0 2 0,-3 1 0,-3 2 0,-2 1 0,-1 1 0,-5 1 0,-2 2 0,-2 0 0,-3 1 0,-4 2 0,-2-1 0,-2 2 0,-4 0 0,-4 1 0,-1 1 0,-4-1 0,-3 2 0,-3-1 0,-4 0 0,-2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7T21:17:05.991"/>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7T21:43:55.926"/>
    </inkml:context>
    <inkml:brush xml:id="br0">
      <inkml:brushProperty name="width" value="0.05" units="cm"/>
      <inkml:brushProperty name="height" value="0.05" units="cm"/>
      <inkml:brushProperty name="color" value="#E71224"/>
    </inkml:brush>
  </inkml:definitions>
  <inkml:trace contextRef="#ctx0" brushRef="#br0">2886 1275 24525,'-1'50'0,"-3"0"0,-1-1 0,-3 1 0,-2-1 0,-2 0 0,-3 0 0,-1-2 0,-3 1 0,-1-2 0,-3 0 0,-2-1 0,-1-1 0,-3-1 0,-1 0 0,-3-2 0,-1-1 0,-2-2 0,-2 0 0,-1-2 0,-2-2 0,-1 0 0,-2-3 0,-1 0 0,-2-3 0,0-1 0,-2-1 0,-1-3 0,-1-1 0,-1-2 0,-1-2 0,0-1 0,-2-3 0,1-1 0,-2-2 0,1-3 0,-2-1 0,1-2 0,-1-2 0,1-2 0,-1-2 0,1-2 0,-1-2 0,1-2 0,0-1 0,1-3 0,0-2 0,1-1 0,0-3 0,2-1 0,0-2 0,1-2 0,1-1 0,1-3 0,1-1 0,2-1 0,1-3 0,1 0 0,1-3 0,3 0 0,0-2 0,3-2 0,1 0 0,2-2 0,1-1 0,3-2 0,1 0 0,2-1 0,3-1 0,1-1 0,2 0 0,3-2 0,1 1 0,3-2 0,2 0 0,2 0 0,2-1 0,2 1 0,3-1 0,2 0 0,2 0 0,2 0 0,3 0 0,2 0 0,2 1 0,2 0 0,2 1 0,3 0 0,1 1 0,3 0 0,2 1 0,1 1 0,3 1 0,2 1 0,1 1 0,3 1 0,1 1 0,2 1 0,1 2 0,3 0 0,0 3 0,3 1 0,1 1 0,1 2 0,1 1 0,2 2 0,1 2 0,1 1 0,1 2 0,1 2 0,0 2 0,2 2 0,0 1 0,1 2 0,0 3 0,1 1 0,0 2 0,1 2 0,-1 2 0,1 2 0,-1 2 0,1 2 0,-1 2 0,1 2 0,-2 2 0,1 1 0,-2 3 0,1 2 0,-2 1 0,0 2 0,-1 2 0,-1 2 0,-1 2 0,-1 1 0,-2 2 0,0 2 0,-2 1 0,-1 2 0,-2 1 0,-1 1 0,-2 3 0,-1 0 0,-2 2 0,-2 1 0,-1 1 0,-3 1 0,-1 1 0,-3 1 0,-1 1 0,-2 1 0,-3 1 0,-1 0 0,-3 1 0,-1 0 0,-3 1 0,-2 0 0,-2 1 0,-3 0 0,-1 0 0,-3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7T21:43:55.926"/>
    </inkml:context>
    <inkml:brush xml:id="br0">
      <inkml:brushProperty name="width" value="0.05" units="cm"/>
      <inkml:brushProperty name="height" value="0.05" units="cm"/>
      <inkml:brushProperty name="color" value="#E71224"/>
    </inkml:brush>
  </inkml:definitions>
  <inkml:trace contextRef="#ctx0" brushRef="#br0">2886 1275 24525,'-1'50'0,"-3"0"0,-1-1 0,-3 1 0,-2-1 0,-2 0 0,-3 0 0,-1-2 0,-3 1 0,-1-2 0,-3 0 0,-2-1 0,-1-1 0,-3-1 0,-1 0 0,-3-2 0,-1-1 0,-2-2 0,-2 0 0,-1-2 0,-2-2 0,-1 0 0,-2-3 0,-1 0 0,-2-3 0,0-1 0,-2-1 0,-1-3 0,-1-1 0,-1-2 0,-1-2 0,0-1 0,-2-3 0,1-1 0,-2-2 0,1-3 0,-2-1 0,1-2 0,-1-2 0,1-2 0,-1-2 0,1-2 0,-1-2 0,1-2 0,0-1 0,1-3 0,0-2 0,1-1 0,0-3 0,2-1 0,0-2 0,1-2 0,1-1 0,1-3 0,1-1 0,2-1 0,1-3 0,1 0 0,1-3 0,3 0 0,0-2 0,3-2 0,1 0 0,2-2 0,1-1 0,3-2 0,1 0 0,2-1 0,3-1 0,1-1 0,2 0 0,3-2 0,1 1 0,3-2 0,2 0 0,2 0 0,2-1 0,2 1 0,3-1 0,2 0 0,2 0 0,2 0 0,3 0 0,2 0 0,2 1 0,2 0 0,2 1 0,3 0 0,1 1 0,3 0 0,2 1 0,1 1 0,3 1 0,2 1 0,1 1 0,3 1 0,1 1 0,2 1 0,1 2 0,3 0 0,0 3 0,3 1 0,1 1 0,1 2 0,1 1 0,2 2 0,1 2 0,1 1 0,1 2 0,1 2 0,0 2 0,2 2 0,0 1 0,1 2 0,0 3 0,1 1 0,0 2 0,1 2 0,-1 2 0,1 2 0,-1 2 0,1 2 0,-1 2 0,1 2 0,-2 2 0,1 1 0,-2 3 0,1 2 0,-2 1 0,0 2 0,-1 2 0,-1 2 0,-1 2 0,-1 1 0,-2 2 0,0 2 0,-2 1 0,-1 2 0,-2 1 0,-1 1 0,-2 3 0,-1 0 0,-2 2 0,-2 1 0,-1 1 0,-3 1 0,-1 1 0,-3 1 0,-1 1 0,-2 1 0,-3 1 0,-1 0 0,-3 1 0,-1 0 0,-3 1 0,-2 0 0,-2 1 0,-3 0 0,-1 0 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7T21:43:55.926"/>
    </inkml:context>
    <inkml:brush xml:id="br0">
      <inkml:brushProperty name="width" value="0.05" units="cm"/>
      <inkml:brushProperty name="height" value="0.05" units="cm"/>
      <inkml:brushProperty name="color" value="#E71224"/>
    </inkml:brush>
  </inkml:definitions>
  <inkml:trace contextRef="#ctx0" brushRef="#br0">2886 1275 24525,'-1'50'0,"-3"0"0,-1-1 0,-3 1 0,-2-1 0,-2 0 0,-3 0 0,-1-2 0,-3 1 0,-1-2 0,-3 0 0,-2-1 0,-1-1 0,-3-1 0,-1 0 0,-3-2 0,-1-1 0,-2-2 0,-2 0 0,-1-2 0,-2-2 0,-1 0 0,-2-3 0,-1 0 0,-2-3 0,0-1 0,-2-1 0,-1-3 0,-1-1 0,-1-2 0,-1-2 0,0-1 0,-2-3 0,1-1 0,-2-2 0,1-3 0,-2-1 0,1-2 0,-1-2 0,1-2 0,-1-2 0,1-2 0,-1-2 0,1-2 0,0-1 0,1-3 0,0-2 0,1-1 0,0-3 0,2-1 0,0-2 0,1-2 0,1-1 0,1-3 0,1-1 0,2-1 0,1-3 0,1 0 0,1-3 0,3 0 0,0-2 0,3-2 0,1 0 0,2-2 0,1-1 0,3-2 0,1 0 0,2-1 0,3-1 0,1-1 0,2 0 0,3-2 0,1 1 0,3-2 0,2 0 0,2 0 0,2-1 0,2 1 0,3-1 0,2 0 0,2 0 0,2 0 0,3 0 0,2 0 0,2 1 0,2 0 0,2 1 0,3 0 0,1 1 0,3 0 0,2 1 0,1 1 0,3 1 0,2 1 0,1 1 0,3 1 0,1 1 0,2 1 0,1 2 0,3 0 0,0 3 0,3 1 0,1 1 0,1 2 0,1 1 0,2 2 0,1 2 0,1 1 0,1 2 0,1 2 0,0 2 0,2 2 0,0 1 0,1 2 0,0 3 0,1 1 0,0 2 0,1 2 0,-1 2 0,1 2 0,-1 2 0,1 2 0,-1 2 0,1 2 0,-2 2 0,1 1 0,-2 3 0,1 2 0,-2 1 0,0 2 0,-1 2 0,-1 2 0,-1 2 0,-1 1 0,-2 2 0,0 2 0,-2 1 0,-1 2 0,-2 1 0,-1 1 0,-2 3 0,-1 0 0,-2 2 0,-2 1 0,-1 1 0,-3 1 0,-1 1 0,-3 1 0,-1 1 0,-2 1 0,-3 1 0,-1 0 0,-3 1 0,-1 0 0,-3 1 0,-2 0 0,-2 1 0,-3 0 0,-1 0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9T10:37:12.473"/>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80 75,'4'0,"1"-4,3-1,1-3,3-1,2 2,-1-3,-2-2,0 0,-1 6,-7 4,-7 7,-7 5,-5 2,0 2,-1 2,2 3,1-2,1-1,1-2,-3 0,-1-3,1 5,3-4,8-9,5-7,5-4,2-4,3-4,4-3,3 2,2 0,1 3,2 3,-8 5,-10 2,-9 3,-5 4,-3 6,-1 6,-2-1,3 2,2 1,0-1,1 3,2-5,3-5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9T10:37:27.882"/>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24 281,'0'0,"0"-3,4 9,1 12,-1 17,0 7,-1 7,2 7,1 5,-1 0,-1 1,-1 0,-2-1,0-9,-1-9,0-7,3-7,2-1,3-5,1-2,-1-2,-3-7,-1-17,-2-16,-5-11,-2-8,-4-8,0 0,1 4,2 7,2 1,2 3,1 4,1 3,0 2,1 1,-1 1,0 1,-3-8,-2-2,0-4,2 0,0 3,1 3,1 2,1 3,0 1,0 1,0 0,1-3,-5 2,-1 1,0 2,2-1,-4 0,1 7,0 10,2 9,1 12,2 6,0 3,1 1,0-8,4-7,1-9,0-13,3-5,0-3,-2-3,-1-1,-2 7,-1 9,-2 14,0 9,0 5,0 3,0 1,-1-1,1 0,0-8,4-15,1-11,-1-9,4 0,-1-5,0-2,-2-1,-2 0,2 5,1 10,-1 10,-1 13,-1 8,-2 5,-4 1,-2 0,0 0,-3-5,3-5,4-11,0-8,6-8,1-7,0-6,-1-4,2 3,0 2,-1 2,2 3,-1 10,0 9,-3 12,-1 7,-2 5,0 2,-1-1,0 0,-1-9,1-11,-4-6,-1-7,0-6,-2-2,-1-4,1-4,-1 3,-4 0,8 5,16 7,9 13,6 6,1 1,-4 2,-2-1,-1-3,0-3,-5-11,-4-7,-4-7,-4-3,-2-2,-2-1,-4 3,-6 6,0-2,-3 1,-3 4,1 0,0 2,-6 3,-2 10,2 8,2 3,3 2,1-2,3 1,3 2,4 1,2 6,2 2,5-4,1-12,5-8,-1-9,-1-6,-2-5,-2-3,-5-2,-7 3,-6 5,-3 5,-4 4,3 7,3 7,6 6,3 5,3 6,2 2,5-3,5-5,6-7,3-4,3-5,5-2,-2-9,-5-7,-9 0,-7-2,-7 2,-7 3,-6 5,-3 2,-2 7,3 10,4 6,9 1,9-3,7-4,7-5,0-10,4-5,-1-5,-4-4,-8 1,-10 3,-8 4,-6 4,0 6,2 10,4 7,7 1,8-3,4-12,6-6,2-7,-6-2,-5-3,-7 2,-7 2,-3 7,2 11,1 8,6 1,4-9,8-7,3-6,-1-7,-6-1,-8 1,-7 4,-2 6,0 11,3 7,6 2,11-10,4-10,0-9,-7-2,-7 1,-8 3,-5 2,-6 7,3 10,2 8,9 0,8-2,9-5,5-3,4-4,-1-10,-5-7,-7-5,-10 0,-7 3,-6 1,-4 2,-3 4,4 6,0 4,4 5,4 10,8 4,8 0,7-5,5-4,4-5,2-3,-3-10,-5-7,-5-6,-8 1,-8 3,-3 0,-4 4,0-1,-1 1,-2 3,-2 3,2 6,0 3,3 4,3 5,4 8,3 3,5-1,10-6,7-5,4-5,1-10,-2-10,-6-5,-5-4,-9 2,-4 1,-6 3,-5 4,-4 9,0 8,0 3,3 4,3 8,5 4,5-3,8-4,6-5,5-5,3-10,2-6,-4-4,-4-5,-5-1,-8-3,-8-1,-7 4,-5 4,1 10,-1 4,3 8,4 5,4 5,6-1,4 5,6-2,4-4,4-4,-1-8,-3-8,-4-7,-3-5,-3-4,-6-2,-6 3,-1-2,-3 2,0 8,0 7,1 7,3 8,3 5,2 4,3 3,4-2,6-6,5-3,4-6,-1-5,-4-8,-3-6,-8-1,-8 3,-6 3,-2 7,2 7,3 7,3 9,6 0,7-2,6-6,1-7,-2-10,-3-7,-7-2,-7 1,-3 7,-1 11,6 5,7 0,6-5,10-7,0-8,-2-6,-9 1,-5-3,-8 2,-6 4,-2 8,2 7,2 8,6 1,3-5,2-8,1-7,-5-4,-6 2,-5 1,-1 6,2 8,7 2,3 3,7 1,5-3,1-5,-1-9,-3-6,-7-2,-6 2,-7 2,-2 7,3 8,6 2,4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9T10:37:39.634"/>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46 92 0,'14'-34'0,"22"36"0,-64-25 0,41-10 0,-43 52 0,1-42 0,39 58 0,-41-15 0,67-18 0,-27 33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9T10:38:08.950"/>
    </inkml:context>
    <inkml:brush xml:id="br0">
      <inkml:brushProperty name="width" value="0.05" units="cm"/>
      <inkml:brushProperty name="height" value="0.05" units="cm"/>
      <inkml:brushProperty name="color" value="#FFFFFF"/>
    </inkml:brush>
  </inkml:definitions>
  <inkml:trace contextRef="#ctx0" brushRef="#br0">108 104 24575,'4'-1'0,"0"-1"0,-1 0 0,1 0 0,0-1 0,0 1 0,-1-1 0,0 1 0,1-1 0,-1 0 0,0-1 0,0 1 0,-1 0 0,1-1 0,-1 1 0,4-8 0,-6 10 0,1 0 0,-1 0 0,0 0 0,1 0 0,-1 0 0,0 0 0,0 0 0,0 0 0,0 0 0,0 1 0,0-1 0,0 0 0,0 0 0,0 0 0,0 0 0,-1 0 0,1 0 0,0 0 0,-1 0 0,1 0 0,0 0 0,-1 1 0,1-1 0,-1 0 0,1 0 0,-1 1 0,0-1 0,1 0 0,-2 0 0,0-1 0,-1 1 0,1 0 0,0-1 0,-1 1 0,0 0 0,1 0 0,-1 0 0,1 1 0,-1-1 0,-4 0 0,3 1 0,-1-1 0,1 1 0,-1 0 0,1 0 0,0 0 0,-1 1 0,1-1 0,0 1 0,-1 0 0,1 1 0,0-1 0,0 1 0,-7 3 0,10-4 0,0-1 0,1 1 0,-1 0 0,0-1 0,1 1 0,-1 0 0,0 0 0,1-1 0,-1 1 0,1 0 0,-1 0 0,1 0 0,-1 0 0,1 0 0,0 0 0,-1 0 0,1 0 0,0 0 0,0 0 0,0 0 0,0 0 0,0 0 0,0 0 0,0 0 0,0 0 0,1 1 0,-1 0 0,1-1 0,0 1 0,0-1 0,0 0 0,0 0 0,1 1 0,-1-1 0,0 0 0,1 0 0,-1 0 0,0 0 0,1 0 0,-1-1 0,3 2 0,3 1 0,1 0 0,-1-1 0,1 0 0,0 0 0,9 1 0,25-5 0,-54 2 0,0-1 0,-1 0 0,1-1 0,0-1 0,-23-7 0,36 7 0,-1 3 0,0 0 0,1-1 0,-1 1 0,0 0 0,0 0 0,0 0 0,1 0 0,-1-1 0,0 1 0,0 0 0,0 0 0,0-1 0,1 1 0,-1 0 0,0 0 0,0 0 0,0-1 0,0 1 0,0 0 0,0 0 0,0-1 0,0 1 0,0 0 0,0 0 0,0-1 0,0 1 0,0 0 0,0-1 0,0 1 0,0 0 0,0 0 0,0-1 0,0 1 0,0 0 0,0 0 0,0 0 0,-1-1 0,1 1 0,0 0 0,0 0 0,0-1 0,0 1 0,-1 0 0,1 0 0,0 0 0,0 0 0,0-1 0,-1 1 0,1 0 0,0 0 0,0 0 0,-1 0 0,1 0 0,0 0 0,0 0 0,-1 0 0,1 0 0,0-1 0,0 1 0,-1 0 0,1 0 0,-1 1 0,-66-52 0,92 57 0,22 6 0,-46-11 0,1 0 0,0-1 0,-1 1 0,1 0 0,-1 0 0,1 0 0,-1 0 0,1 0 0,-1 1 0,0-1 0,1 0 0,-1 1 0,0-1 0,0 1 0,0-1 0,0 1 0,0-1 0,-1 1 0,1 0 0,0-1 0,-1 1 0,1 3 0,0-4-5,-1 1 0,0-1 0,0 1 0,1-1-1,-1 0 1,1 1 0,-1-1 0,1 0 0,0 0 0,-1 1-1,1-1 1,0 0 0,0 0 0,0 0 0,0 0 0,0 0 0,0 0-1,0 0 1,0 0 0,0 0 0,1-1 0,-1 1 0,0 0-1,1-1 1,-1 1 0,0-1 0,1 1 0,-1-1 0,0 0-1,1 0 1,2 1 0,9 3-1195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7T21:08:28.247"/>
    </inkml:context>
    <inkml:brush xml:id="br0">
      <inkml:brushProperty name="width" value="0.035" units="cm"/>
      <inkml:brushProperty name="height" value="0.035" units="cm"/>
      <inkml:brushProperty name="color" value="#E71224"/>
    </inkml:brush>
  </inkml:definitions>
  <inkml:trace contextRef="#ctx0" brushRef="#br0">4055 1340 24526,'-2'53'0,"-2"-1"0,-4 0 0,-3 0 0,-3 0 0,-4 0 0,-1-2 0,-4 1 0,-4-2 0,-2 0 0,-2 0 0,-4-2 0,-3-1 0,-2 0 0,-2-2 0,-5-1 0,-1-1 0,-2-1 0,-3-2 0,-3-1 0,0-2 0,-4-1 0,-1-1 0,-3-3 0,-2-1 0,0-1 0,-3-3 0,-1-1 0,-2-2 0,-1-2 0,-1-2 0,-1-1 0,-1-3 0,-1-2 0,-1-2 0,0-1 0,-2-3 0,1-2 0,-1-2 0,1-2 0,0-2 0,-1-2 0,2-2 0,-2-2 0,2-3 0,0-1 0,1-2 0,2-2 0,-1-3 0,2-1 0,1-2 0,2-2 0,0-2 0,2-1 0,2-3 0,2-1 0,1-1 0,3-3 0,2-1 0,1-1 0,3-2 0,2-1 0,3-2 0,1-1 0,4-1 0,2-1 0,2-2 0,4 0 0,3-1 0,2-2 0,3 0 0,2 0 0,5-2 0,2 1 0,3-2 0,2 0 0,5 0 0,2 0 0,2 0 0,5-1 0,2 0 0,5 1 0,2 0 0,2-1 0,5 2 0,2-1 0,3 1 0,2 1 0,5 0 0,2 2 0,3-1 0,2 2 0,3 1 0,4 0 0,2 2 0,2 1 0,4 1 0,1 1 0,3 2 0,2 1 0,3 2 0,1 1 0,2 1 0,3 3 0,1 1 0,2 1 0,2 3 0,2 1 0,0 2 0,2 2 0,1 2 0,2 1 0,-1 3 0,2 2 0,1 2 0,0 1 0,2 3 0,-2 2 0,2 2 0,-1 2 0,0 2 0,1 2 0,-1 2 0,1 2 0,-2 3 0,0 1 0,-1 2 0,-1 2 0,-1 3 0,-1 1 0,-1 2 0,-1 2 0,-2 2 0,-1 1 0,-3 3 0,0 1 0,-2 1 0,-3 3 0,-1 1 0,-4 1 0,0 2 0,-3 1 0,-3 2 0,-2 1 0,-1 1 0,-5 1 0,-2 2 0,-2 0 0,-3 1 0,-4 2 0,-2-1 0,-2 2 0,-4 0 0,-4 1 0,-1 1 0,-4-1 0,-3 2 0,-3-1 0,-4 0 0,-2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4T14:56:03.820"/>
    </inkml:context>
    <inkml:brush xml:id="br0">
      <inkml:brushProperty name="width" value="0.035" units="cm"/>
      <inkml:brushProperty name="height" value="0.035" units="cm"/>
      <inkml:brushProperty name="color" value="#E71224"/>
    </inkml:brush>
  </inkml:definitions>
  <inkml:trace contextRef="#ctx0" brushRef="#br0">4055 1340 24526,'-2'53'0,"-2"-1"0,-4 0 0,-3 0 0,-3 0 0,-4 0 0,-1-2 0,-4 1 0,-4-2 0,-2 0 0,-2 0 0,-4-2 0,-3-1 0,-2 0 0,-2-2 0,-5-1 0,-1-1 0,-2-1 0,-3-2 0,-3-1 0,0-2 0,-4-1 0,-1-1 0,-3-3 0,-2-1 0,0-1 0,-3-3 0,-1-1 0,-2-2 0,-1-2 0,-1-2 0,-1-1 0,-1-3 0,-1-2 0,-1-2 0,0-1 0,-2-3 0,1-2 0,-1-2 0,1-2 0,0-2 0,-1-2 0,2-2 0,-2-2 0,2-3 0,0-1 0,1-2 0,2-2 0,-1-3 0,2-1 0,1-2 0,2-2 0,0-2 0,2-1 0,2-3 0,2-1 0,1-1 0,3-3 0,2-1 0,1-1 0,3-2 0,2-1 0,3-2 0,1-1 0,4-1 0,2-1 0,2-2 0,4 0 0,3-1 0,2-2 0,3 0 0,2 0 0,5-2 0,2 1 0,3-2 0,2 0 0,5 0 0,2 0 0,2 0 0,5-1 0,2 0 0,5 1 0,2 0 0,2-1 0,5 2 0,2-1 0,3 1 0,2 1 0,5 0 0,2 2 0,3-1 0,2 2 0,3 1 0,4 0 0,2 2 0,2 1 0,4 1 0,1 1 0,3 2 0,2 1 0,3 2 0,1 1 0,2 1 0,3 3 0,1 1 0,2 1 0,2 3 0,2 1 0,0 2 0,2 2 0,1 2 0,2 1 0,-1 3 0,2 2 0,1 2 0,0 1 0,2 3 0,-2 2 0,2 2 0,-1 2 0,0 2 0,1 2 0,-1 2 0,1 2 0,-2 3 0,0 1 0,-1 2 0,-1 2 0,-1 3 0,-1 1 0,-1 2 0,-1 2 0,-2 2 0,-1 1 0,-3 3 0,0 1 0,-2 1 0,-3 3 0,-1 1 0,-4 1 0,0 2 0,-3 1 0,-3 2 0,-2 1 0,-1 1 0,-5 1 0,-2 2 0,-2 0 0,-3 1 0,-4 2 0,-2-1 0,-2 2 0,-4 0 0,-4 1 0,-1 1 0,-4-1 0,-3 2 0,-3-1 0,-4 0 0,-2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7T21:17:05.991"/>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4T14:56:53.526"/>
    </inkml:context>
    <inkml:brush xml:id="br0">
      <inkml:brushProperty name="width" value="0.035" units="cm"/>
      <inkml:brushProperty name="height" value="0.035" units="cm"/>
      <inkml:brushProperty name="color" value="#E71224"/>
    </inkml:brush>
  </inkml:definitions>
  <inkml:trace contextRef="#ctx0" brushRef="#br0">4055 1340 24526,'-2'53'0,"-2"-1"0,-4 0 0,-3 0 0,-3 0 0,-4 0 0,-1-2 0,-4 1 0,-4-2 0,-2 0 0,-2 0 0,-4-2 0,-3-1 0,-2 0 0,-2-2 0,-5-1 0,-1-1 0,-2-1 0,-3-2 0,-3-1 0,0-2 0,-4-1 0,-1-1 0,-3-3 0,-2-1 0,0-1 0,-3-3 0,-1-1 0,-2-2 0,-1-2 0,-1-2 0,-1-1 0,-1-3 0,-1-2 0,-1-2 0,0-1 0,-2-3 0,1-2 0,-1-2 0,1-2 0,0-2 0,-1-2 0,2-2 0,-2-2 0,2-3 0,0-1 0,1-2 0,2-2 0,-1-3 0,2-1 0,1-2 0,2-2 0,0-2 0,2-1 0,2-3 0,2-1 0,1-1 0,3-3 0,2-1 0,1-1 0,3-2 0,2-1 0,3-2 0,1-1 0,4-1 0,2-1 0,2-2 0,4 0 0,3-1 0,2-2 0,3 0 0,2 0 0,5-2 0,2 1 0,3-2 0,2 0 0,5 0 0,2 0 0,2 0 0,5-1 0,2 0 0,5 1 0,2 0 0,2-1 0,5 2 0,2-1 0,3 1 0,2 1 0,5 0 0,2 2 0,3-1 0,2 2 0,3 1 0,4 0 0,2 2 0,2 1 0,4 1 0,1 1 0,3 2 0,2 1 0,3 2 0,1 1 0,2 1 0,3 3 0,1 1 0,2 1 0,2 3 0,2 1 0,0 2 0,2 2 0,1 2 0,2 1 0,-1 3 0,2 2 0,1 2 0,0 1 0,2 3 0,-2 2 0,2 2 0,-1 2 0,0 2 0,1 2 0,-1 2 0,1 2 0,-2 3 0,0 1 0,-1 2 0,-1 2 0,-1 3 0,-1 1 0,-1 2 0,-1 2 0,-2 2 0,-1 1 0,-3 3 0,0 1 0,-2 1 0,-3 3 0,-1 1 0,-4 1 0,0 2 0,-3 1 0,-3 2 0,-2 1 0,-1 1 0,-5 1 0,-2 2 0,-2 0 0,-3 1 0,-4 2 0,-2-1 0,-2 2 0,-4 0 0,-4 1 0,-1 1 0,-4-1 0,-3 2 0,-3-1 0,-4 0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04/01/2026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3.wdp"/></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8.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8.png"/><Relationship Id="rId9" Type="http://schemas.microsoft.com/office/2007/relationships/hdphoto" Target="../media/hdphoto5.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3.wdp"/></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3.wdp"/></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04/01/2026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71774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04/01/2026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065577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2742323"/>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676383848"/>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44872789"/>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67241874"/>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0963571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719134533"/>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920889553"/>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p>
            <a:endParaRPr lang="fr-MA"/>
          </a:p>
        </p:txBody>
      </p:sp>
    </p:spTree>
    <p:extLst>
      <p:ext uri="{BB962C8B-B14F-4D97-AF65-F5344CB8AC3E}">
        <p14:creationId xmlns:p14="http://schemas.microsoft.com/office/powerpoint/2010/main" val="2882470799"/>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re et contenu libre sans forme arriè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85444522"/>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p>
            <a:endParaRPr lang="fr-MA"/>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a:t>
            </a:r>
          </a:p>
        </p:txBody>
      </p:sp>
    </p:spTree>
    <p:extLst>
      <p:ext uri="{BB962C8B-B14F-4D97-AF65-F5344CB8AC3E}">
        <p14:creationId xmlns:p14="http://schemas.microsoft.com/office/powerpoint/2010/main" val="299354680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04/01/2026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58163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p>
            <a:endParaRPr lang="fr-MA"/>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195034953"/>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الأسبوع</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p>
            <a:endParaRPr lang="fr-MA"/>
          </a:p>
        </p:txBody>
      </p:sp>
    </p:spTree>
    <p:extLst>
      <p:ext uri="{BB962C8B-B14F-4D97-AF65-F5344CB8AC3E}">
        <p14:creationId xmlns:p14="http://schemas.microsoft.com/office/powerpoint/2010/main" val="2538992960"/>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حصص الأسبوع التربوي الأول</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الثاني</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الرابع</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السادس</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chemeClr val="bg1"/>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الثالث</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الخامس</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78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78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9E65A8EB-C2EA-4B63-1C78-5F7E7A107613}"/>
              </a:ext>
            </a:extLst>
          </p:cNvPr>
          <p:cNvSpPr>
            <a:spLocks noGrp="1"/>
          </p:cNvSpPr>
          <p:nvPr>
            <p:ph type="body" sz="quarter" idx="16"/>
          </p:nvPr>
        </p:nvSpPr>
        <p:spPr>
          <a:xfrm>
            <a:off x="4735350" y="3250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787485845"/>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01949944"/>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853718946"/>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787524061"/>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66830173"/>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55237297"/>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24681119"/>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4401036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160781799"/>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3893374"/>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7675729"/>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53043701"/>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3121561"/>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96316751"/>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38689808"/>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8744913"/>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96369484"/>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89870062"/>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3568040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980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37250906"/>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68097019"/>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87590093"/>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67602451"/>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89349469"/>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5061179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31555627"/>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7841596"/>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Microsoft Uighur" panose="02000000000000000000" pitchFamily="2" charset="-78"/>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86649994"/>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Microsoft Uighur" panose="02000000000000000000" pitchFamily="2" charset="-78"/>
              </a:defRPr>
            </a:lvl1pPr>
            <a:lvl2pPr algn="r" rtl="1">
              <a:defRPr lang="fr-FR" sz="1100" dirty="0" smtClean="0">
                <a:solidFill>
                  <a:srgbClr val="757575"/>
                </a:solidFill>
                <a:latin typeface="Microsoft Uighur" panose="02000000000000000000" pitchFamily="2" charset="-78"/>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Microsoft Uighur" panose="02000000000000000000" pitchFamily="2" charset="-78"/>
              </a:defRPr>
            </a:lvl1pPr>
            <a:lvl2pPr algn="r" rtl="1">
              <a:defRPr lang="fr-FR" sz="1100" dirty="0" smtClean="0">
                <a:solidFill>
                  <a:srgbClr val="474F71"/>
                </a:solidFill>
                <a:latin typeface="Microsoft Uighur" panose="02000000000000000000" pitchFamily="2" charset="-78"/>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Microsoft Uighur" panose="02000000000000000000" pitchFamily="2" charset="-78"/>
              </a:defRPr>
            </a:lvl1pPr>
            <a:lvl2pPr algn="r" rtl="1">
              <a:lnSpc>
                <a:spcPct val="100000"/>
              </a:lnSpc>
              <a:spcBef>
                <a:spcPts val="300"/>
              </a:spcBef>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289558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1503555"/>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81571039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12482335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9048877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7078562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9784844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0436541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04/01/2026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429513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4957810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84624827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00861805"/>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5652491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vl1pPr>
          </a:lstStyle>
          <a:p>
            <a:endParaRPr lang="fr-MA"/>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vl1pPr>
          </a:lstStyle>
          <a:p>
            <a:endParaRPr lang="fr-MA"/>
          </a:p>
        </p:txBody>
      </p:sp>
    </p:spTree>
    <p:extLst>
      <p:ext uri="{BB962C8B-B14F-4D97-AF65-F5344CB8AC3E}">
        <p14:creationId xmlns:p14="http://schemas.microsoft.com/office/powerpoint/2010/main" val="351343737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12072901"/>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9255568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45904163"/>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67465519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0378853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04/01/2026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1400003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20909070"/>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14017442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9226717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7448583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8998098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5065653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81512183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331842709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8121228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2827181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04/01/2026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6585292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70688543"/>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9783273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9353785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3610873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28943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58337064"/>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7286530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5916867"/>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0055305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11074159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04/01/2026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570781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63701361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07004990"/>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27563010"/>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326585208"/>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44106564"/>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35055430"/>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819353273"/>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184083705"/>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70118272"/>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12667980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04/01/2026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828052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444260410"/>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78830682"/>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598315683"/>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81146174"/>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96183854"/>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797708071"/>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2605996"/>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98972634"/>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499175495"/>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8374606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04/01/2026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6274662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604767851"/>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02789155"/>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51212185"/>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54951291"/>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771381"/>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66021603"/>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76512779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66456585"/>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26925814"/>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1205052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04/01/2026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8090610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212764580"/>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46078903"/>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219183271"/>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039028500"/>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281186576"/>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04237646"/>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7949186"/>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31930672"/>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883815755"/>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662076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04/01/2026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0548095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73933104"/>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54850114"/>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5677716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97948764"/>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63484303"/>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65128590"/>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0279461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34164997"/>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736418549"/>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7957758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3.bin"/><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3.bin"/><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4.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image" Target="../media/image3.bin"/><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theme" Target="../theme/theme5.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image" Target="../media/image3.bin"/><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theme" Target="../theme/theme6.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2.jp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image" Target="../media/image3.bin"/><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theme" Target="../theme/theme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3BCD8-9868-4174-A461-8C04FAF3A9DD}" type="datetimeFigureOut">
              <a:rPr lang="fr-FR" smtClean="0"/>
              <a:t>04/01/2026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60BE7-EAD2-4C3B-A9F2-B2A20B3BFA21}" type="slidenum">
              <a:rPr lang="fr-FR" smtClean="0"/>
              <a:t>‹N°›</a:t>
            </a:fld>
            <a:endParaRPr lang="fr-FR"/>
          </a:p>
        </p:txBody>
      </p:sp>
    </p:spTree>
    <p:extLst>
      <p:ext uri="{BB962C8B-B14F-4D97-AF65-F5344CB8AC3E}">
        <p14:creationId xmlns:p14="http://schemas.microsoft.com/office/powerpoint/2010/main" val="118391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147832"/>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2503211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750"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38108631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90"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11173853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423997133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76990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80382927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1.png"/><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640.png"/><Relationship Id="rId13" Type="http://schemas.openxmlformats.org/officeDocument/2006/relationships/customXml" Target="../ink/ink4.xml"/><Relationship Id="rId18" Type="http://schemas.openxmlformats.org/officeDocument/2006/relationships/image" Target="../media/image31.png"/><Relationship Id="rId21" Type="http://schemas.openxmlformats.org/officeDocument/2006/relationships/image" Target="../media/image34.png"/><Relationship Id="rId12" Type="http://schemas.openxmlformats.org/officeDocument/2006/relationships/image" Target="../media/image660.png"/><Relationship Id="rId17" Type="http://schemas.openxmlformats.org/officeDocument/2006/relationships/image" Target="../media/image30.png"/><Relationship Id="rId2" Type="http://schemas.openxmlformats.org/officeDocument/2006/relationships/customXml" Target="../ink/ink1.xml"/><Relationship Id="rId16" Type="http://schemas.openxmlformats.org/officeDocument/2006/relationships/image" Target="../media/image680.png"/><Relationship Id="rId20" Type="http://schemas.openxmlformats.org/officeDocument/2006/relationships/image" Target="../media/image33.png"/><Relationship Id="rId1" Type="http://schemas.openxmlformats.org/officeDocument/2006/relationships/slideLayout" Target="../slideLayouts/slideLayout17.xml"/><Relationship Id="rId11" Type="http://schemas.openxmlformats.org/officeDocument/2006/relationships/customXml" Target="../ink/ink3.xml"/><Relationship Id="rId15" Type="http://schemas.openxmlformats.org/officeDocument/2006/relationships/customXml" Target="../ink/ink5.xml"/><Relationship Id="rId10" Type="http://schemas.openxmlformats.org/officeDocument/2006/relationships/image" Target="../media/image650.png"/><Relationship Id="rId19" Type="http://schemas.openxmlformats.org/officeDocument/2006/relationships/image" Target="../media/image32.png"/><Relationship Id="rId9" Type="http://schemas.openxmlformats.org/officeDocument/2006/relationships/customXml" Target="../ink/ink2.xml"/><Relationship Id="rId14" Type="http://schemas.openxmlformats.org/officeDocument/2006/relationships/image" Target="../media/image670.png"/><Relationship Id="rId22"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image" Target="../media/image30.png"/><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customXml" Target="../ink/ink6.xml"/><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customXml" Target="../ink/ink7.xml"/><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customXml" Target="../ink/ink8.xml"/><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33.png"/><Relationship Id="rId10" Type="http://schemas.openxmlformats.org/officeDocument/2006/relationships/customXml" Target="../ink/ink9.xml"/><Relationship Id="rId4" Type="http://schemas.openxmlformats.org/officeDocument/2006/relationships/image" Target="../media/image32.png"/><Relationship Id="rId9" Type="http://schemas.openxmlformats.org/officeDocument/2006/relationships/image" Target="../media/image45.gif"/></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customXml" Target="../ink/ink10.xml"/><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33.png"/><Relationship Id="rId10" Type="http://schemas.openxmlformats.org/officeDocument/2006/relationships/customXml" Target="../ink/ink11.xml"/><Relationship Id="rId4" Type="http://schemas.openxmlformats.org/officeDocument/2006/relationships/image" Target="../media/image32.png"/><Relationship Id="rId9" Type="http://schemas.openxmlformats.org/officeDocument/2006/relationships/image" Target="../media/image45.gif"/></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1.png"/><Relationship Id="rId7" Type="http://schemas.openxmlformats.org/officeDocument/2006/relationships/customXml" Target="../ink/ink12.xml"/><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33.png"/><Relationship Id="rId10" Type="http://schemas.openxmlformats.org/officeDocument/2006/relationships/customXml" Target="../ink/ink13.xml"/><Relationship Id="rId4" Type="http://schemas.openxmlformats.org/officeDocument/2006/relationships/image" Target="../media/image32.png"/><Relationship Id="rId9" Type="http://schemas.openxmlformats.org/officeDocument/2006/relationships/image" Target="../media/image45.gif"/></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customXml" Target="../ink/ink14.xml"/><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image" Target="../media/image19.gif"/><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1.png"/><Relationship Id="rId7" Type="http://schemas.openxmlformats.org/officeDocument/2006/relationships/customXml" Target="../ink/ink15.xml"/><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1.png"/><Relationship Id="rId7" Type="http://schemas.openxmlformats.org/officeDocument/2006/relationships/customXml" Target="../ink/ink16.xml"/><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1.png"/><Relationship Id="rId7" Type="http://schemas.openxmlformats.org/officeDocument/2006/relationships/customXml" Target="../ink/ink17.xml"/><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5.gif"/></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2.png"/><Relationship Id="rId2" Type="http://schemas.openxmlformats.org/officeDocument/2006/relationships/image" Target="../media/image30.png"/><Relationship Id="rId1" Type="http://schemas.openxmlformats.org/officeDocument/2006/relationships/slideLayout" Target="../slideLayouts/slideLayout56.xml"/><Relationship Id="rId6" Type="http://schemas.openxmlformats.org/officeDocument/2006/relationships/image" Target="../media/image49.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4.png"/><Relationship Id="rId2" Type="http://schemas.openxmlformats.org/officeDocument/2006/relationships/image" Target="../media/image30.png"/><Relationship Id="rId1" Type="http://schemas.openxmlformats.org/officeDocument/2006/relationships/slideLayout" Target="../slideLayouts/slideLayout56.xml"/><Relationship Id="rId6" Type="http://schemas.openxmlformats.org/officeDocument/2006/relationships/image" Target="../media/image53.pn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4.png"/><Relationship Id="rId2" Type="http://schemas.openxmlformats.org/officeDocument/2006/relationships/image" Target="../media/image30.png"/><Relationship Id="rId1" Type="http://schemas.openxmlformats.org/officeDocument/2006/relationships/slideLayout" Target="../slideLayouts/slideLayout56.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6.wdp"/><Relationship Id="rId7" Type="http://schemas.openxmlformats.org/officeDocument/2006/relationships/image" Target="../media/image33.png"/><Relationship Id="rId2" Type="http://schemas.openxmlformats.org/officeDocument/2006/relationships/image" Target="../media/image55.png"/><Relationship Id="rId1" Type="http://schemas.openxmlformats.org/officeDocument/2006/relationships/slideLayout" Target="../slideLayouts/slideLayout5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56.xml"/><Relationship Id="rId6" Type="http://schemas.openxmlformats.org/officeDocument/2006/relationships/image" Target="../media/image56.png"/><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1.png"/><Relationship Id="rId7" Type="http://schemas.openxmlformats.org/officeDocument/2006/relationships/image" Target="../media/image55.png"/><Relationship Id="rId2" Type="http://schemas.openxmlformats.org/officeDocument/2006/relationships/image" Target="../media/image30.png"/><Relationship Id="rId1" Type="http://schemas.openxmlformats.org/officeDocument/2006/relationships/slideLayout" Target="../slideLayouts/slideLayout56.xml"/><Relationship Id="rId6" Type="http://schemas.openxmlformats.org/officeDocument/2006/relationships/image" Target="../media/image49.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9.gif"/><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gif"/><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1.png"/><Relationship Id="rId7" Type="http://schemas.openxmlformats.org/officeDocument/2006/relationships/image" Target="../media/image58.png"/><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33.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33.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1.png"/><Relationship Id="rId7"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33.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1.png"/><Relationship Id="rId7"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microsoft.com/office/2007/relationships/media" Target="../media/media2.mp4"/><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slideLayout" Target="../slideLayouts/slideLayout100.xml"/><Relationship Id="rId10" Type="http://schemas.openxmlformats.org/officeDocument/2006/relationships/image" Target="../media/image30.png"/><Relationship Id="rId4" Type="http://schemas.openxmlformats.org/officeDocument/2006/relationships/video" Target="../media/media2.mp4"/><Relationship Id="rId9" Type="http://schemas.openxmlformats.org/officeDocument/2006/relationships/image" Target="../media/image29.gif"/></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gif"/><Relationship Id="rId1" Type="http://schemas.openxmlformats.org/officeDocument/2006/relationships/slideLayout" Target="../slideLayouts/slideLayout59.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9.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79.xml"/><Relationship Id="rId6" Type="http://schemas.openxmlformats.org/officeDocument/2006/relationships/image" Target="../media/image58.png"/><Relationship Id="rId5" Type="http://schemas.openxmlformats.org/officeDocument/2006/relationships/image" Target="../media/image33.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79.xml"/><Relationship Id="rId7" Type="http://schemas.openxmlformats.org/officeDocument/2006/relationships/image" Target="../media/image3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62.png"/><Relationship Id="rId4" Type="http://schemas.openxmlformats.org/officeDocument/2006/relationships/image" Target="../media/image30.png"/><Relationship Id="rId9"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0.png"/><Relationship Id="rId1" Type="http://schemas.openxmlformats.org/officeDocument/2006/relationships/slideLayout" Target="../slideLayouts/slideLayout36.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34.xml"/><Relationship Id="rId7" Type="http://schemas.openxmlformats.org/officeDocument/2006/relationships/image" Target="../media/image3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9.gif"/><Relationship Id="rId4" Type="http://schemas.openxmlformats.org/officeDocument/2006/relationships/image" Target="../media/image30.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9693BDE-EFAA-D854-D07F-BC49B3A80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113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0064-530A-7881-F510-3B0FCA3CB760}"/>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87D2E020-991D-F788-C7D5-FB8B87434868}"/>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نمر لتحدي توظيف المفردات. من يختار مفردة أو أكثر  ويستعملها في جملة؟  </a:t>
            </a:r>
            <a:endParaRPr lang="fr-FR" sz="2400" dirty="0">
              <a:solidFill>
                <a:schemeClr val="bg1">
                  <a:lumMod val="50000"/>
                </a:schemeClr>
              </a:solidFill>
            </a:endParaRPr>
          </a:p>
        </p:txBody>
      </p:sp>
      <p:pic>
        <p:nvPicPr>
          <p:cNvPr id="2" name="Image 1">
            <a:extLst>
              <a:ext uri="{FF2B5EF4-FFF2-40B4-BE49-F238E27FC236}">
                <a16:creationId xmlns:a16="http://schemas.microsoft.com/office/drawing/2014/main" id="{CB12DD27-E894-7538-A9BB-28C84CFFE0B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8311D73-2165-226B-B530-6142A9A48AD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A067CEA0-9265-BA10-3DE3-C5780C05302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4E83949-7C31-4EF9-3306-A9EB50A5142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0F1122D8-6A6E-BBD8-A384-C3D038E5C38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087B56C0-3C7B-7666-04E9-8C2957269A0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8" name="Rectangle 7">
            <a:extLst>
              <a:ext uri="{FF2B5EF4-FFF2-40B4-BE49-F238E27FC236}">
                <a16:creationId xmlns:a16="http://schemas.microsoft.com/office/drawing/2014/main" id="{37B7484E-7EC9-D933-E895-07E4F53BBF4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D184DE60-83F6-A47F-D9D5-BA3BCEE205D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6" name="Espace réservé pour une image  15">
            <a:extLst>
              <a:ext uri="{FF2B5EF4-FFF2-40B4-BE49-F238E27FC236}">
                <a16:creationId xmlns:a16="http://schemas.microsoft.com/office/drawing/2014/main" id="{4E7EE28D-9F38-322B-BF75-63E1BA0AC87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1" name="Google Shape;1205;p183">
            <a:extLst>
              <a:ext uri="{FF2B5EF4-FFF2-40B4-BE49-F238E27FC236}">
                <a16:creationId xmlns:a16="http://schemas.microsoft.com/office/drawing/2014/main" id="{91404033-4C21-0475-EE00-4C695D3D9653}"/>
              </a:ext>
            </a:extLst>
          </p:cNvPr>
          <p:cNvSpPr txBox="1"/>
          <p:nvPr/>
        </p:nvSpPr>
        <p:spPr>
          <a:xfrm>
            <a:off x="632373" y="2227976"/>
            <a:ext cx="7970451" cy="3416279"/>
          </a:xfrm>
          <a:prstGeom prst="rect">
            <a:avLst/>
          </a:prstGeom>
          <a:noFill/>
          <a:ln>
            <a:solidFill>
              <a:schemeClr val="bg1"/>
            </a:solidFill>
          </a:ln>
        </p:spPr>
        <p:txBody>
          <a:bodyPr spcFirstLastPara="1" wrap="square" lIns="91425" tIns="45700" rIns="91425" bIns="45700" anchor="t" anchorCtr="0">
            <a:spAutoFit/>
          </a:bodyPr>
          <a:lstStyle/>
          <a:p>
            <a:pPr algn="just" defTabSz="914400" rtl="1">
              <a:buClr>
                <a:srgbClr val="000000"/>
              </a:buClr>
              <a:buSzPts val="4400"/>
              <a:defRPr/>
            </a:pPr>
            <a:r>
              <a:rPr lang="ar-MA" sz="5400" b="1" kern="0" dirty="0">
                <a:solidFill>
                  <a:srgbClr val="106585"/>
                </a:solidFill>
                <a:latin typeface="Microsoft Uighur" panose="02000000000000000000" pitchFamily="2" charset="-78"/>
                <a:ea typeface="Calibri"/>
                <a:cs typeface="Microsoft Uighur" panose="02000000000000000000" pitchFamily="2" charset="-78"/>
              </a:rPr>
              <a:t>شَغَفٌ – اِنْبِهارٌ(</a:t>
            </a:r>
            <a:r>
              <a:rPr lang="ar-MA" sz="4800" b="1" kern="0" dirty="0">
                <a:solidFill>
                  <a:srgbClr val="106585"/>
                </a:solidFill>
                <a:latin typeface="Microsoft Uighur" panose="02000000000000000000" pitchFamily="2" charset="-78"/>
                <a:ea typeface="Calibri"/>
                <a:cs typeface="Microsoft Uighur" panose="02000000000000000000" pitchFamily="2" charset="-78"/>
              </a:rPr>
              <a:t>اِنْبَهَرَ</a:t>
            </a:r>
            <a:r>
              <a:rPr lang="ar-MA" sz="5400" b="1" kern="0" dirty="0">
                <a:solidFill>
                  <a:srgbClr val="106585"/>
                </a:solidFill>
                <a:latin typeface="Microsoft Uighur" panose="02000000000000000000" pitchFamily="2" charset="-78"/>
                <a:ea typeface="Calibri"/>
                <a:cs typeface="Microsoft Uighur" panose="02000000000000000000" pitchFamily="2" charset="-78"/>
              </a:rPr>
              <a:t>) – فُرْصَةٌ – ذِكْرَياتٌ - مَوْهِبَةٌ  – </a:t>
            </a:r>
            <a:r>
              <a:rPr lang="ar-MA" sz="5400" b="1" dirty="0">
                <a:solidFill>
                  <a:srgbClr val="106585"/>
                </a:solidFill>
                <a:latin typeface="Microsoft Uighur" panose="02000000000000000000" pitchFamily="2" charset="-78"/>
                <a:cs typeface="Microsoft Uighur" panose="02000000000000000000" pitchFamily="2" charset="-78"/>
              </a:rPr>
              <a:t>جَلَبَةٌ –- هِجْرَةٌ – سِرْبٌ – مُذَكِّراتٌ -</a:t>
            </a:r>
            <a:r>
              <a:rPr lang="ar-MA" sz="5400" b="1" kern="0" dirty="0">
                <a:solidFill>
                  <a:srgbClr val="106585"/>
                </a:solidFill>
                <a:latin typeface="Microsoft Uighur" panose="02000000000000000000" pitchFamily="2" charset="-78"/>
                <a:ea typeface="Calibri"/>
                <a:cs typeface="Microsoft Uighur" panose="02000000000000000000" pitchFamily="2" charset="-78"/>
                <a:sym typeface="Calibri"/>
              </a:rPr>
              <a:t> </a:t>
            </a:r>
            <a:r>
              <a:rPr lang="ar-MA" sz="5400" b="1" dirty="0">
                <a:solidFill>
                  <a:srgbClr val="106585"/>
                </a:solidFill>
                <a:latin typeface="Microsoft Uighur" panose="02000000000000000000" pitchFamily="2" charset="-78"/>
                <a:cs typeface="Microsoft Uighur" panose="02000000000000000000" pitchFamily="2" charset="-78"/>
              </a:rPr>
              <a:t>اَلْحَصَواتُ – دِرايَةٌ – هَوىً – نَقِيٌّ –</a:t>
            </a:r>
            <a:r>
              <a:rPr lang="ar-MA" sz="5400" b="1" kern="0" dirty="0">
                <a:solidFill>
                  <a:srgbClr val="106585"/>
                </a:solidFill>
                <a:latin typeface="Microsoft Uighur" panose="02000000000000000000" pitchFamily="2" charset="-78"/>
                <a:ea typeface="Calibri"/>
                <a:cs typeface="Microsoft Uighur" panose="02000000000000000000" pitchFamily="2" charset="-78"/>
                <a:sym typeface="Calibri"/>
              </a:rPr>
              <a:t> </a:t>
            </a:r>
            <a:r>
              <a:rPr lang="ar-MA" sz="5400" b="1" dirty="0">
                <a:solidFill>
                  <a:srgbClr val="C00000"/>
                </a:solidFill>
                <a:latin typeface="Microsoft Uighur" panose="02000000000000000000" pitchFamily="2" charset="-78"/>
                <a:cs typeface="Microsoft Uighur" panose="02000000000000000000" pitchFamily="2" charset="-78"/>
              </a:rPr>
              <a:t>أَفْلَحَ – فَرَغَ يَفْرَغُ – أَرْشَدَ  يُرْشِدُ - </a:t>
            </a:r>
            <a:r>
              <a:rPr lang="ar-MA" sz="5400" b="1" kern="0" dirty="0">
                <a:solidFill>
                  <a:srgbClr val="C00000"/>
                </a:solidFill>
                <a:latin typeface="Microsoft Uighur" panose="02000000000000000000" pitchFamily="2" charset="-78"/>
                <a:ea typeface="Calibri"/>
                <a:cs typeface="Microsoft Uighur" panose="02000000000000000000" pitchFamily="2" charset="-78"/>
              </a:rPr>
              <a:t> </a:t>
            </a:r>
            <a:r>
              <a:rPr lang="ar-MA" sz="5400" b="1" dirty="0">
                <a:solidFill>
                  <a:srgbClr val="C00000"/>
                </a:solidFill>
                <a:latin typeface="Microsoft Uighur" panose="02000000000000000000" pitchFamily="2" charset="-78"/>
                <a:cs typeface="Microsoft Uighur" panose="02000000000000000000" pitchFamily="2" charset="-78"/>
              </a:rPr>
              <a:t>اِنْتابَ</a:t>
            </a:r>
            <a:r>
              <a:rPr lang="ar-MA" sz="5400" b="1" kern="0" dirty="0">
                <a:solidFill>
                  <a:srgbClr val="C00000"/>
                </a:solidFill>
                <a:latin typeface="Microsoft Uighur" panose="02000000000000000000" pitchFamily="2" charset="-78"/>
                <a:ea typeface="Calibri"/>
                <a:cs typeface="Microsoft Uighur" panose="02000000000000000000" pitchFamily="2" charset="-78"/>
              </a:rPr>
              <a:t> - </a:t>
            </a:r>
            <a:r>
              <a:rPr lang="ar-MA" sz="5400" b="1" dirty="0">
                <a:solidFill>
                  <a:srgbClr val="C00000"/>
                </a:solidFill>
                <a:latin typeface="Microsoft Uighur" panose="02000000000000000000" pitchFamily="2" charset="-78"/>
                <a:cs typeface="Microsoft Uighur" panose="02000000000000000000" pitchFamily="2" charset="-78"/>
              </a:rPr>
              <a:t>فَخَرَ يَفْخَرُ – نَسَبَ </a:t>
            </a:r>
            <a:endParaRPr lang="fr-MA" sz="5400" b="1" dirty="0">
              <a:solidFill>
                <a:srgbClr val="C00000"/>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133161815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DBBC-7176-7798-4ACB-4A1448BB7728}"/>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25BDF38F-D35C-364D-6EDC-BDDF9AF526AD}"/>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 ضد الكلمات التالية؟</a:t>
            </a:r>
            <a:endParaRPr lang="fr-FR" sz="2400" dirty="0">
              <a:solidFill>
                <a:schemeClr val="bg1">
                  <a:lumMod val="50000"/>
                </a:schemeClr>
              </a:solidFill>
            </a:endParaRPr>
          </a:p>
        </p:txBody>
      </p:sp>
      <p:pic>
        <p:nvPicPr>
          <p:cNvPr id="2" name="Image 1">
            <a:extLst>
              <a:ext uri="{FF2B5EF4-FFF2-40B4-BE49-F238E27FC236}">
                <a16:creationId xmlns:a16="http://schemas.microsoft.com/office/drawing/2014/main" id="{7641FFF0-0DF8-72AC-55AD-1BCDF28DB3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4DAB5CA3-86EE-E87A-376B-FDD90266983C}"/>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6C89DEF-5CFE-4175-CA51-34A63AB22D5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ECD655F-E51C-354E-94D2-585B2A17580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B2A46A5C-0F34-18FC-3B36-50DFA43343D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6675606F-A125-1598-7B70-E6A285BBE03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8" name="Rectangle 7">
            <a:extLst>
              <a:ext uri="{FF2B5EF4-FFF2-40B4-BE49-F238E27FC236}">
                <a16:creationId xmlns:a16="http://schemas.microsoft.com/office/drawing/2014/main" id="{E01C1788-DA4B-EE75-0DAA-F7C3A0DACF8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953474B7-224A-2841-7A32-D1BD8820414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sp>
        <p:nvSpPr>
          <p:cNvPr id="10" name="Google Shape;1205;p183">
            <a:extLst>
              <a:ext uri="{FF2B5EF4-FFF2-40B4-BE49-F238E27FC236}">
                <a16:creationId xmlns:a16="http://schemas.microsoft.com/office/drawing/2014/main" id="{97A5ECA0-9755-E5D5-9036-125D07005F53}"/>
              </a:ext>
            </a:extLst>
          </p:cNvPr>
          <p:cNvSpPr txBox="1"/>
          <p:nvPr/>
        </p:nvSpPr>
        <p:spPr>
          <a:xfrm>
            <a:off x="632373" y="2274858"/>
            <a:ext cx="7819864" cy="2308284"/>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4800" b="1" i="0" u="none" strike="noStrike" kern="0" cap="none" spc="0" normalizeH="0" baseline="0" noProof="0" dirty="0">
                <a:ln>
                  <a:noFill/>
                </a:ln>
                <a:solidFill>
                  <a:schemeClr val="accent1">
                    <a:lumMod val="50000"/>
                  </a:schemeClr>
                </a:solidFill>
                <a:effectLst/>
                <a:uLnTx/>
                <a:uFillTx/>
                <a:latin typeface="Microsoft Uighur" panose="02000000000000000000" pitchFamily="2" charset="-78"/>
                <a:ea typeface="Calibri"/>
                <a:cs typeface="Microsoft Uighur" panose="02000000000000000000" pitchFamily="2" charset="-78"/>
                <a:sym typeface="Calibri"/>
              </a:rPr>
              <a:t>دِرايَةٌ          </a:t>
            </a:r>
            <a:r>
              <a:rPr kumimoji="0" lang="ar-MA" sz="4800" b="1" i="0" u="none" strike="noStrike" kern="0" cap="none" spc="0" normalizeH="0" baseline="0" noProof="0" dirty="0">
                <a:ln>
                  <a:noFill/>
                </a:ln>
                <a:solidFill>
                  <a:schemeClr val="accent1">
                    <a:lumMod val="50000"/>
                  </a:schemeClr>
                </a:solidFill>
                <a:effectLst/>
                <a:uLnTx/>
                <a:uFillTx/>
                <a:latin typeface="Aptos" panose="020B0004020202020204" pitchFamily="34" charset="0"/>
                <a:ea typeface="Calibri"/>
                <a:cs typeface="Microsoft Uighur" panose="02000000000000000000" pitchFamily="2" charset="-78"/>
                <a:sym typeface="Calibri"/>
              </a:rPr>
              <a:t>≠ ...........      </a:t>
            </a:r>
            <a:r>
              <a:rPr lang="ar-MA" sz="48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rPr>
              <a:t>               </a:t>
            </a:r>
            <a:r>
              <a:rPr kumimoji="0" lang="ar-MA" sz="4800" b="1" i="0" u="none" strike="noStrike" kern="0" cap="none" spc="0" normalizeH="0" baseline="0" noProof="0" dirty="0">
                <a:ln>
                  <a:noFill/>
                </a:ln>
                <a:solidFill>
                  <a:schemeClr val="accent1">
                    <a:lumMod val="50000"/>
                  </a:schemeClr>
                </a:solidFill>
                <a:effectLst/>
                <a:uLnTx/>
                <a:uFillTx/>
                <a:latin typeface="Microsoft Uighur" panose="02000000000000000000" pitchFamily="2" charset="-78"/>
                <a:ea typeface="Calibri"/>
                <a:cs typeface="Microsoft Uighur" panose="02000000000000000000" pitchFamily="2" charset="-78"/>
                <a:sym typeface="Calibri"/>
              </a:rPr>
              <a:t> نَقِيٌّ     </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 ........</a:t>
            </a:r>
            <a:endParaRPr kumimoji="0" lang="ar-MA" sz="4800" b="1" i="0" u="none" strike="noStrike" kern="0" cap="none" spc="0" normalizeH="0" baseline="0" noProof="0" dirty="0">
              <a:ln>
                <a:noFill/>
              </a:ln>
              <a:solidFill>
                <a:schemeClr val="accent1">
                  <a:lumMod val="50000"/>
                </a:schemeClr>
              </a:solidFill>
              <a:effectLst/>
              <a:uLnTx/>
              <a:uFillTx/>
              <a:latin typeface="Microsoft Uighur" panose="02000000000000000000" pitchFamily="2" charset="-78"/>
              <a:ea typeface="Calibri"/>
              <a:cs typeface="Microsoft Uighur" panose="02000000000000000000" pitchFamily="2" charset="-78"/>
              <a:sym typeface="Calibri"/>
            </a:endParaRPr>
          </a:p>
          <a:p>
            <a:pPr lvl="0" algn="r" defTabSz="914400" rtl="1">
              <a:buClr>
                <a:srgbClr val="000000"/>
              </a:buClr>
              <a:buSzPts val="4400"/>
              <a:defRPr/>
            </a:pPr>
            <a:r>
              <a:rPr kumimoji="0" lang="ar-MA" sz="4800" b="1" i="0" u="none" strike="noStrike" kern="0" cap="none" spc="0" normalizeH="0" baseline="0" noProof="0" dirty="0">
                <a:ln>
                  <a:noFill/>
                </a:ln>
                <a:solidFill>
                  <a:schemeClr val="accent1">
                    <a:lumMod val="50000"/>
                  </a:schemeClr>
                </a:solidFill>
                <a:effectLst/>
                <a:uLnTx/>
                <a:uFillTx/>
                <a:latin typeface="Microsoft Uighur" panose="02000000000000000000" pitchFamily="2" charset="-78"/>
                <a:ea typeface="Calibri"/>
                <a:cs typeface="Microsoft Uighur" panose="02000000000000000000" pitchFamily="2" charset="-78"/>
                <a:sym typeface="Calibri"/>
              </a:rPr>
              <a:t>هِجْرَةٌ         </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a:t>
            </a:r>
            <a:r>
              <a:rPr kumimoji="0" lang="ar-MA" sz="4800" b="1" i="0" u="none" strike="noStrike" kern="0" cap="none" spc="0" normalizeH="0" baseline="0" noProof="0" dirty="0">
                <a:ln>
                  <a:noFill/>
                </a:ln>
                <a:solidFill>
                  <a:schemeClr val="accent1">
                    <a:lumMod val="50000"/>
                  </a:schemeClr>
                </a:solidFill>
                <a:effectLst/>
                <a:uLnTx/>
                <a:uFillTx/>
                <a:latin typeface="Microsoft Uighur" panose="02000000000000000000" pitchFamily="2" charset="-78"/>
                <a:ea typeface="Calibri"/>
                <a:cs typeface="Microsoft Uighur" panose="02000000000000000000" pitchFamily="2" charset="-78"/>
                <a:sym typeface="Calibri"/>
              </a:rPr>
              <a:t> </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a:t>
            </a:r>
            <a:r>
              <a:rPr lang="ar-MA" sz="48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rPr>
              <a:t>                     أَفْلَحَ    </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 ........</a:t>
            </a:r>
            <a:endParaRPr lang="ar-MA" sz="48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endParaRPr>
          </a:p>
          <a:p>
            <a:pPr lvl="0" algn="r" defTabSz="914400" rtl="1">
              <a:buClr>
                <a:srgbClr val="000000"/>
              </a:buClr>
              <a:buSzPts val="4400"/>
              <a:defRPr/>
            </a:pPr>
            <a:r>
              <a:rPr lang="ar-MA" sz="48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rPr>
              <a:t>أَرْشَدَ          </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a:t>
            </a:r>
            <a:r>
              <a:rPr lang="ar-MA" sz="4800" b="1" kern="0" dirty="0">
                <a:solidFill>
                  <a:srgbClr val="C00000"/>
                </a:solidFill>
                <a:latin typeface="Microsoft Uighur" panose="02000000000000000000" pitchFamily="2" charset="-78"/>
                <a:ea typeface="Calibri"/>
                <a:cs typeface="Microsoft Uighur" panose="02000000000000000000" pitchFamily="2" charset="-78"/>
                <a:sym typeface="Calibri"/>
              </a:rPr>
              <a:t> </a:t>
            </a:r>
            <a:r>
              <a:rPr lang="ar-MA" sz="48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rPr>
              <a:t>....</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a:t>
            </a:r>
            <a:r>
              <a:rPr lang="ar-MA" sz="4800" b="1" kern="0" dirty="0">
                <a:solidFill>
                  <a:srgbClr val="C00000"/>
                </a:solidFill>
                <a:latin typeface="Microsoft Uighur" panose="02000000000000000000" pitchFamily="2" charset="-78"/>
                <a:ea typeface="Calibri"/>
                <a:cs typeface="Microsoft Uighur" panose="02000000000000000000" pitchFamily="2" charset="-78"/>
                <a:sym typeface="Calibri"/>
              </a:rPr>
              <a:t>                    </a:t>
            </a:r>
            <a:r>
              <a:rPr lang="ar-MA" sz="48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rPr>
              <a:t>جَلَبَةٌ</a:t>
            </a:r>
            <a:r>
              <a:rPr lang="ar-MA" sz="4800" b="1" kern="0" dirty="0">
                <a:solidFill>
                  <a:srgbClr val="C00000"/>
                </a:solidFill>
                <a:latin typeface="Microsoft Uighur" panose="02000000000000000000" pitchFamily="2" charset="-78"/>
                <a:ea typeface="Calibri"/>
                <a:cs typeface="Microsoft Uighur" panose="02000000000000000000" pitchFamily="2" charset="-78"/>
                <a:sym typeface="Calibri"/>
              </a:rPr>
              <a:t>    </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 ........</a:t>
            </a:r>
            <a:endParaRPr kumimoji="0" lang="ar-MA" sz="48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9" name="Connecteur droit 8">
            <a:extLst>
              <a:ext uri="{FF2B5EF4-FFF2-40B4-BE49-F238E27FC236}">
                <a16:creationId xmlns:a16="http://schemas.microsoft.com/office/drawing/2014/main" id="{D9A68031-29D2-D5E8-752C-195B23F6DA56}"/>
              </a:ext>
            </a:extLst>
          </p:cNvPr>
          <p:cNvCxnSpPr/>
          <p:nvPr/>
        </p:nvCxnSpPr>
        <p:spPr>
          <a:xfrm>
            <a:off x="4572000" y="2628500"/>
            <a:ext cx="0" cy="176519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7F894021-C52B-42FC-F88B-7F0A03F4ADD9}"/>
              </a:ext>
            </a:extLst>
          </p:cNvPr>
          <p:cNvCxnSpPr/>
          <p:nvPr/>
        </p:nvCxnSpPr>
        <p:spPr>
          <a:xfrm>
            <a:off x="8614136" y="2628500"/>
            <a:ext cx="0" cy="176519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8" name="Espace réservé pour une image  17">
            <a:extLst>
              <a:ext uri="{FF2B5EF4-FFF2-40B4-BE49-F238E27FC236}">
                <a16:creationId xmlns:a16="http://schemas.microsoft.com/office/drawing/2014/main" id="{478840E3-DD44-FD4A-01F6-0D3AA3F2B8A6}"/>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4293887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C4E1E-3AD7-5642-1ED6-9AE7D9F9F3A0}"/>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B33CA940-74E0-808A-77B2-C13CD18A88E3}"/>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 </a:t>
            </a:r>
            <a:endParaRPr lang="fr-FR" sz="2400" dirty="0">
              <a:solidFill>
                <a:schemeClr val="bg1">
                  <a:lumMod val="50000"/>
                </a:schemeClr>
              </a:solidFill>
            </a:endParaRPr>
          </a:p>
        </p:txBody>
      </p:sp>
      <p:pic>
        <p:nvPicPr>
          <p:cNvPr id="2" name="Image 1">
            <a:extLst>
              <a:ext uri="{FF2B5EF4-FFF2-40B4-BE49-F238E27FC236}">
                <a16:creationId xmlns:a16="http://schemas.microsoft.com/office/drawing/2014/main" id="{FCE68F07-73EE-8546-6C4B-4A999CA453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9FAE2C8-4D35-7545-7B50-28FA81253CC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A918CD91-A200-669B-C42F-F6623CEF28A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BEBB46D2-A1F2-64F4-2A87-4EFBE987E40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49385F53-560A-B121-5C83-F3DBAFB9928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1B52DB8B-EF66-66FA-700C-2ACC5882032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8" name="Rectangle 7">
            <a:extLst>
              <a:ext uri="{FF2B5EF4-FFF2-40B4-BE49-F238E27FC236}">
                <a16:creationId xmlns:a16="http://schemas.microsoft.com/office/drawing/2014/main" id="{007CF546-315B-4257-861F-0E008179698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34B3C640-A52D-A5CF-9478-D596CC2B735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sp>
        <p:nvSpPr>
          <p:cNvPr id="9" name="Google Shape;1205;p183">
            <a:extLst>
              <a:ext uri="{FF2B5EF4-FFF2-40B4-BE49-F238E27FC236}">
                <a16:creationId xmlns:a16="http://schemas.microsoft.com/office/drawing/2014/main" id="{86A0FCCB-5363-DE5F-E6F3-E1F197F9C377}"/>
              </a:ext>
            </a:extLst>
          </p:cNvPr>
          <p:cNvSpPr txBox="1"/>
          <p:nvPr/>
        </p:nvSpPr>
        <p:spPr>
          <a:xfrm>
            <a:off x="391886" y="2274858"/>
            <a:ext cx="8060351" cy="2308284"/>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ar-MA" sz="4800" b="1" i="0" u="none" strike="noStrike" kern="0" cap="none" spc="0" normalizeH="0" baseline="0" noProof="0" dirty="0">
                <a:ln>
                  <a:noFill/>
                </a:ln>
                <a:solidFill>
                  <a:schemeClr val="accent1">
                    <a:lumMod val="50000"/>
                  </a:schemeClr>
                </a:solidFill>
                <a:effectLst/>
                <a:uLnTx/>
                <a:uFillTx/>
                <a:latin typeface="Microsoft Uighur" panose="02000000000000000000" pitchFamily="2" charset="-78"/>
                <a:ea typeface="Calibri"/>
                <a:cs typeface="Microsoft Uighur" panose="02000000000000000000" pitchFamily="2" charset="-78"/>
                <a:sym typeface="Calibri"/>
              </a:rPr>
              <a:t>دِرايَةٌ     </a:t>
            </a:r>
            <a:r>
              <a:rPr kumimoji="0" lang="ar-MA" sz="4800" b="1" i="0" u="none" strike="noStrike" kern="0" cap="none" spc="0" normalizeH="0" baseline="0" noProof="0" dirty="0">
                <a:ln>
                  <a:noFill/>
                </a:ln>
                <a:solidFill>
                  <a:schemeClr val="accent1">
                    <a:lumMod val="50000"/>
                  </a:schemeClr>
                </a:solidFill>
                <a:effectLst/>
                <a:uLnTx/>
                <a:uFillTx/>
                <a:latin typeface="Aptos" panose="020B0004020202020204" pitchFamily="34" charset="0"/>
                <a:ea typeface="Calibri"/>
                <a:cs typeface="Microsoft Uighur" panose="02000000000000000000" pitchFamily="2" charset="-78"/>
                <a:sym typeface="Calibri"/>
              </a:rPr>
              <a:t>≠ </a:t>
            </a:r>
            <a:r>
              <a:rPr kumimoji="0" lang="ar-MA" sz="4800" b="1" i="0" u="none" strike="noStrike" kern="0" cap="none" spc="0" normalizeH="0" baseline="0" noProof="0" dirty="0">
                <a:ln>
                  <a:noFill/>
                </a:ln>
                <a:solidFill>
                  <a:srgbClr val="C00000"/>
                </a:solidFill>
                <a:effectLst/>
                <a:uLnTx/>
                <a:uFillTx/>
                <a:latin typeface="Aptos" panose="020B0004020202020204" pitchFamily="34" charset="0"/>
                <a:ea typeface="Calibri"/>
                <a:cs typeface="Microsoft Uighur" panose="02000000000000000000" pitchFamily="2" charset="-78"/>
                <a:sym typeface="Calibri"/>
              </a:rPr>
              <a:t>جَهْلٌ </a:t>
            </a:r>
            <a:r>
              <a:rPr kumimoji="0" lang="ar-MA" sz="4800" b="1" i="0" u="none" strike="noStrike" kern="0" cap="none" spc="0" normalizeH="0" baseline="0" noProof="0" dirty="0">
                <a:ln>
                  <a:noFill/>
                </a:ln>
                <a:solidFill>
                  <a:schemeClr val="accent1">
                    <a:lumMod val="50000"/>
                  </a:schemeClr>
                </a:solidFill>
                <a:effectLst/>
                <a:uLnTx/>
                <a:uFillTx/>
                <a:latin typeface="Aptos" panose="020B0004020202020204" pitchFamily="34" charset="0"/>
                <a:ea typeface="Calibri"/>
                <a:cs typeface="Microsoft Uighur" panose="02000000000000000000" pitchFamily="2" charset="-78"/>
                <a:sym typeface="Calibri"/>
              </a:rPr>
              <a:t>     </a:t>
            </a:r>
            <a:r>
              <a:rPr lang="ar-MA" sz="48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rPr>
              <a:t>                  </a:t>
            </a:r>
            <a:r>
              <a:rPr kumimoji="0" lang="ar-MA" sz="4800" b="1" i="0" u="none" strike="noStrike" kern="0" cap="none" spc="0" normalizeH="0" baseline="0" noProof="0" dirty="0">
                <a:ln>
                  <a:noFill/>
                </a:ln>
                <a:solidFill>
                  <a:schemeClr val="accent1">
                    <a:lumMod val="50000"/>
                  </a:schemeClr>
                </a:solidFill>
                <a:effectLst/>
                <a:uLnTx/>
                <a:uFillTx/>
                <a:latin typeface="Microsoft Uighur" panose="02000000000000000000" pitchFamily="2" charset="-78"/>
                <a:ea typeface="Calibri"/>
                <a:cs typeface="Microsoft Uighur" panose="02000000000000000000" pitchFamily="2" charset="-78"/>
                <a:sym typeface="Calibri"/>
              </a:rPr>
              <a:t> نَقِيٌّ     </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 </a:t>
            </a:r>
            <a:r>
              <a:rPr lang="ar-MA" sz="4800" b="1" kern="0" dirty="0">
                <a:solidFill>
                  <a:srgbClr val="C00000"/>
                </a:solidFill>
                <a:latin typeface="Aptos" panose="020B0004020202020204" pitchFamily="34" charset="0"/>
                <a:ea typeface="Calibri"/>
                <a:cs typeface="Microsoft Uighur" panose="02000000000000000000" pitchFamily="2" charset="-78"/>
                <a:sym typeface="Calibri"/>
              </a:rPr>
              <a:t>مُلَوَّثٌ</a:t>
            </a:r>
          </a:p>
          <a:p>
            <a:pPr lvl="0" algn="r" defTabSz="914400" rtl="1">
              <a:buClr>
                <a:srgbClr val="000000"/>
              </a:buClr>
              <a:buSzPts val="4400"/>
              <a:defRPr/>
            </a:pPr>
            <a:r>
              <a:rPr kumimoji="0" lang="ar-MA" sz="4800" b="1" i="0" u="none" strike="noStrike" kern="0" cap="none" spc="0" normalizeH="0" baseline="0" noProof="0" dirty="0">
                <a:ln>
                  <a:noFill/>
                </a:ln>
                <a:solidFill>
                  <a:schemeClr val="accent1">
                    <a:lumMod val="50000"/>
                  </a:schemeClr>
                </a:solidFill>
                <a:effectLst/>
                <a:uLnTx/>
                <a:uFillTx/>
                <a:latin typeface="Microsoft Uighur" panose="02000000000000000000" pitchFamily="2" charset="-78"/>
                <a:ea typeface="Calibri"/>
                <a:cs typeface="Microsoft Uighur" panose="02000000000000000000" pitchFamily="2" charset="-78"/>
                <a:sym typeface="Calibri"/>
              </a:rPr>
              <a:t>هِجْرَةٌ    </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a:t>
            </a:r>
            <a:r>
              <a:rPr kumimoji="0" lang="ar-MA" sz="4800" b="1" i="0" u="none" strike="noStrike" kern="0" cap="none" spc="0" normalizeH="0" baseline="0" noProof="0" dirty="0">
                <a:ln>
                  <a:noFill/>
                </a:ln>
                <a:solidFill>
                  <a:schemeClr val="accent1">
                    <a:lumMod val="50000"/>
                  </a:schemeClr>
                </a:solidFill>
                <a:effectLst/>
                <a:uLnTx/>
                <a:uFillTx/>
                <a:latin typeface="Microsoft Uighur" panose="02000000000000000000" pitchFamily="2" charset="-78"/>
                <a:ea typeface="Calibri"/>
                <a:cs typeface="Microsoft Uighur" panose="02000000000000000000" pitchFamily="2" charset="-78"/>
                <a:sym typeface="Calibri"/>
              </a:rPr>
              <a:t> </a:t>
            </a:r>
            <a:r>
              <a:rPr lang="ar-MA" sz="4800" b="1" kern="0" dirty="0">
                <a:solidFill>
                  <a:srgbClr val="C00000"/>
                </a:solidFill>
                <a:latin typeface="Aptos" panose="020B0004020202020204" pitchFamily="34" charset="0"/>
                <a:ea typeface="Calibri"/>
                <a:cs typeface="Microsoft Uighur" panose="02000000000000000000" pitchFamily="2" charset="-78"/>
                <a:sym typeface="Calibri"/>
              </a:rPr>
              <a:t>اِسْتِقْرارٌ</a:t>
            </a:r>
            <a:r>
              <a:rPr lang="ar-MA" sz="48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rPr>
              <a:t>                      أَفْلَحَ    </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 </a:t>
            </a:r>
            <a:r>
              <a:rPr lang="ar-MA" sz="4800" b="1" kern="0" dirty="0">
                <a:solidFill>
                  <a:srgbClr val="C00000"/>
                </a:solidFill>
                <a:latin typeface="Aptos" panose="020B0004020202020204" pitchFamily="34" charset="0"/>
                <a:ea typeface="Calibri"/>
                <a:cs typeface="Microsoft Uighur" panose="02000000000000000000" pitchFamily="2" charset="-78"/>
                <a:sym typeface="Calibri"/>
              </a:rPr>
              <a:t>أَخْفَقَ، فَشِلَ</a:t>
            </a:r>
          </a:p>
          <a:p>
            <a:pPr lvl="0" algn="r" defTabSz="914400" rtl="1">
              <a:buClr>
                <a:srgbClr val="000000"/>
              </a:buClr>
              <a:buSzPts val="4400"/>
              <a:defRPr/>
            </a:pPr>
            <a:r>
              <a:rPr lang="ar-MA" sz="48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rPr>
              <a:t>أَرْشَدَ     </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a:t>
            </a:r>
            <a:r>
              <a:rPr lang="ar-MA" sz="4800" b="1" kern="0" dirty="0">
                <a:solidFill>
                  <a:srgbClr val="C00000"/>
                </a:solidFill>
                <a:latin typeface="Microsoft Uighur" panose="02000000000000000000" pitchFamily="2" charset="-78"/>
                <a:ea typeface="Calibri"/>
                <a:cs typeface="Microsoft Uighur" panose="02000000000000000000" pitchFamily="2" charset="-78"/>
                <a:sym typeface="Calibri"/>
              </a:rPr>
              <a:t> </a:t>
            </a:r>
            <a:r>
              <a:rPr lang="ar-MA" sz="4800" b="1" kern="0" dirty="0">
                <a:solidFill>
                  <a:srgbClr val="C00000"/>
                </a:solidFill>
                <a:latin typeface="Aptos" panose="020B0004020202020204" pitchFamily="34" charset="0"/>
                <a:ea typeface="Calibri"/>
                <a:cs typeface="Microsoft Uighur" panose="02000000000000000000" pitchFamily="2" charset="-78"/>
                <a:sym typeface="Calibri"/>
              </a:rPr>
              <a:t>أَضَلَّ</a:t>
            </a:r>
            <a:r>
              <a:rPr lang="ar-MA" sz="48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rPr>
              <a:t>     </a:t>
            </a:r>
            <a:r>
              <a:rPr lang="ar-MA" sz="4800" b="1" kern="0" dirty="0">
                <a:solidFill>
                  <a:srgbClr val="C00000"/>
                </a:solidFill>
                <a:latin typeface="Microsoft Uighur" panose="02000000000000000000" pitchFamily="2" charset="-78"/>
                <a:ea typeface="Calibri"/>
                <a:cs typeface="Microsoft Uighur" panose="02000000000000000000" pitchFamily="2" charset="-78"/>
                <a:sym typeface="Calibri"/>
              </a:rPr>
              <a:t>                     </a:t>
            </a:r>
            <a:r>
              <a:rPr lang="ar-MA" sz="4800" b="1" kern="0" dirty="0">
                <a:solidFill>
                  <a:schemeClr val="accent1">
                    <a:lumMod val="50000"/>
                  </a:schemeClr>
                </a:solidFill>
                <a:latin typeface="Microsoft Uighur" panose="02000000000000000000" pitchFamily="2" charset="-78"/>
                <a:ea typeface="Calibri"/>
                <a:cs typeface="Microsoft Uighur" panose="02000000000000000000" pitchFamily="2" charset="-78"/>
                <a:sym typeface="Calibri"/>
              </a:rPr>
              <a:t>جَلَبَةٌ</a:t>
            </a:r>
            <a:r>
              <a:rPr lang="ar-MA" sz="4800" b="1" kern="0" dirty="0">
                <a:solidFill>
                  <a:srgbClr val="C00000"/>
                </a:solidFill>
                <a:latin typeface="Microsoft Uighur" panose="02000000000000000000" pitchFamily="2" charset="-78"/>
                <a:ea typeface="Calibri"/>
                <a:cs typeface="Microsoft Uighur" panose="02000000000000000000" pitchFamily="2" charset="-78"/>
                <a:sym typeface="Calibri"/>
              </a:rPr>
              <a:t>  </a:t>
            </a:r>
            <a:r>
              <a:rPr lang="ar-MA" sz="4800" b="1" kern="0" dirty="0">
                <a:solidFill>
                  <a:schemeClr val="accent1">
                    <a:lumMod val="50000"/>
                  </a:schemeClr>
                </a:solidFill>
                <a:latin typeface="Aptos" panose="020B0004020202020204" pitchFamily="34" charset="0"/>
                <a:ea typeface="Calibri"/>
                <a:cs typeface="Microsoft Uighur" panose="02000000000000000000" pitchFamily="2" charset="-78"/>
                <a:sym typeface="Calibri"/>
              </a:rPr>
              <a:t>≠ </a:t>
            </a:r>
            <a:r>
              <a:rPr lang="ar-MA" sz="4800" b="1" kern="0" dirty="0">
                <a:solidFill>
                  <a:srgbClr val="C00000"/>
                </a:solidFill>
                <a:latin typeface="Aptos" panose="020B0004020202020204" pitchFamily="34" charset="0"/>
                <a:ea typeface="Calibri"/>
                <a:cs typeface="Microsoft Uighur" panose="02000000000000000000" pitchFamily="2" charset="-78"/>
                <a:sym typeface="Calibri"/>
              </a:rPr>
              <a:t>هُدوءٌ</a:t>
            </a:r>
          </a:p>
        </p:txBody>
      </p:sp>
      <p:pic>
        <p:nvPicPr>
          <p:cNvPr id="16" name="Espace réservé pour une image  15">
            <a:extLst>
              <a:ext uri="{FF2B5EF4-FFF2-40B4-BE49-F238E27FC236}">
                <a16:creationId xmlns:a16="http://schemas.microsoft.com/office/drawing/2014/main" id="{5864D6C8-65E7-884E-5803-8223A68DCEA5}"/>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cxnSp>
        <p:nvCxnSpPr>
          <p:cNvPr id="11" name="Connecteur droit 10">
            <a:extLst>
              <a:ext uri="{FF2B5EF4-FFF2-40B4-BE49-F238E27FC236}">
                <a16:creationId xmlns:a16="http://schemas.microsoft.com/office/drawing/2014/main" id="{D03FE2B1-1391-D537-9F9E-7B5FC0882E82}"/>
              </a:ext>
            </a:extLst>
          </p:cNvPr>
          <p:cNvCxnSpPr/>
          <p:nvPr/>
        </p:nvCxnSpPr>
        <p:spPr>
          <a:xfrm>
            <a:off x="4018241" y="2628500"/>
            <a:ext cx="0" cy="176519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1AB13862-EC64-47F8-B664-92729DB72BEC}"/>
              </a:ext>
            </a:extLst>
          </p:cNvPr>
          <p:cNvCxnSpPr/>
          <p:nvPr/>
        </p:nvCxnSpPr>
        <p:spPr>
          <a:xfrm>
            <a:off x="8614136" y="2628500"/>
            <a:ext cx="0" cy="176519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53075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12818-EC5B-62BE-2AA7-EF103D8A15EA}"/>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21E9CF2C-B2C6-45D9-8613-62A1DF982315}"/>
              </a:ext>
            </a:extLst>
          </p:cNvPr>
          <p:cNvPicPr>
            <a:picLocks noChangeAspect="1"/>
          </p:cNvPicPr>
          <p:nvPr/>
        </p:nvPicPr>
        <p:blipFill>
          <a:blip r:embed="rId2">
            <a:alphaModFix/>
            <a:extLst>
              <a:ext uri="{28A0092B-C50C-407E-A947-70E740481C1C}">
                <a14:useLocalDpi xmlns:a14="http://schemas.microsoft.com/office/drawing/2010/main"/>
              </a:ext>
            </a:extLst>
          </a:blip>
          <a:srcRect/>
          <a:stretch/>
        </p:blipFill>
        <p:spPr>
          <a:xfrm>
            <a:off x="4987863" y="956969"/>
            <a:ext cx="360000" cy="360000"/>
          </a:xfrm>
          <a:prstGeom prst="rect">
            <a:avLst/>
          </a:prstGeom>
          <a:ln>
            <a:noFill/>
          </a:ln>
        </p:spPr>
      </p:pic>
      <p:sp>
        <p:nvSpPr>
          <p:cNvPr id="26" name="Titre 3">
            <a:extLst>
              <a:ext uri="{FF2B5EF4-FFF2-40B4-BE49-F238E27FC236}">
                <a16:creationId xmlns:a16="http://schemas.microsoft.com/office/drawing/2014/main" id="{8FC5CE9B-838C-3E23-F883-947E6D8CC5F3}"/>
              </a:ext>
            </a:extLst>
          </p:cNvPr>
          <p:cNvSpPr>
            <a:spLocks noGrp="1"/>
          </p:cNvSpPr>
          <p:nvPr>
            <p:ph type="title"/>
          </p:nvPr>
        </p:nvSpPr>
        <p:spPr>
          <a:xfrm>
            <a:off x="1173890" y="809034"/>
            <a:ext cx="6607129" cy="720000"/>
          </a:xfrm>
        </p:spPr>
        <p:txBody>
          <a:bodyPr/>
          <a:lstStyle/>
          <a:p>
            <a:r>
              <a:rPr lang="ar-MA" sz="4000" dirty="0">
                <a:solidFill>
                  <a:srgbClr val="424D7B"/>
                </a:solidFill>
              </a:rPr>
              <a:t>قراءة</a:t>
            </a:r>
            <a:endParaRPr lang="fr-MA" sz="4400" dirty="0">
              <a:solidFill>
                <a:srgbClr val="424D7B"/>
              </a:solidFill>
            </a:endParaRPr>
          </a:p>
        </p:txBody>
      </p:sp>
      <p:pic>
        <p:nvPicPr>
          <p:cNvPr id="28" name="Image 27">
            <a:extLst>
              <a:ext uri="{FF2B5EF4-FFF2-40B4-BE49-F238E27FC236}">
                <a16:creationId xmlns:a16="http://schemas.microsoft.com/office/drawing/2014/main" id="{1E2DF02B-1D4F-EEF5-BAAF-1F65FB1693BB}"/>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AFFED779-F501-084B-1312-EE514FEF90F4}"/>
              </a:ext>
            </a:extLst>
          </p:cNvPr>
          <p:cNvSpPr txBox="1">
            <a:spLocks/>
          </p:cNvSpPr>
          <p:nvPr/>
        </p:nvSpPr>
        <p:spPr>
          <a:xfrm>
            <a:off x="1767016" y="3098468"/>
            <a:ext cx="5054984"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2800" b="1" dirty="0">
                <a:cs typeface="Microsoft Uighur" panose="02000000000000000000" pitchFamily="2" charset="-78"/>
              </a:rPr>
              <a:t>النص الشعري: أغنية لبلادي</a:t>
            </a:r>
          </a:p>
          <a:p>
            <a:pPr algn="r" rtl="1">
              <a:buClr>
                <a:srgbClr val="424D7B"/>
              </a:buClr>
              <a:buSzPct val="50000"/>
            </a:pPr>
            <a:r>
              <a:rPr lang="ar-MA" sz="2800" b="1" dirty="0">
                <a:cs typeface="Microsoft Uighur" panose="02000000000000000000" pitchFamily="2" charset="-78"/>
              </a:rPr>
              <a:t>استثمار الظاهرة اللغوية: الجملة الفعلية.</a:t>
            </a:r>
          </a:p>
        </p:txBody>
      </p:sp>
      <p:sp>
        <p:nvSpPr>
          <p:cNvPr id="30" name="ZoneTexte 29">
            <a:extLst>
              <a:ext uri="{FF2B5EF4-FFF2-40B4-BE49-F238E27FC236}">
                <a16:creationId xmlns:a16="http://schemas.microsoft.com/office/drawing/2014/main" id="{A1515AA7-D6CB-512E-1597-492CA1438C55}"/>
              </a:ext>
            </a:extLst>
          </p:cNvPr>
          <p:cNvSpPr txBox="1"/>
          <p:nvPr/>
        </p:nvSpPr>
        <p:spPr>
          <a:xfrm>
            <a:off x="6419087" y="1777877"/>
            <a:ext cx="752129" cy="646331"/>
          </a:xfrm>
          <a:prstGeom prst="rect">
            <a:avLst/>
          </a:prstGeom>
          <a:noFill/>
        </p:spPr>
        <p:txBody>
          <a:bodyPr wrap="none" rtlCol="0">
            <a:spAutoFit/>
          </a:bodyPr>
          <a:lstStyle/>
          <a:p>
            <a:pPr algn="r" rtl="1"/>
            <a:r>
              <a:rPr lang="ar-MA" sz="3600" b="1" dirty="0">
                <a:solidFill>
                  <a:srgbClr val="424D7B"/>
                </a:solidFill>
                <a:latin typeface="Microsoft Uighur" panose="02000000000000000000" pitchFamily="2" charset="-78"/>
                <a:cs typeface="Microsoft Uighur" panose="02000000000000000000" pitchFamily="2" charset="-78"/>
              </a:rPr>
              <a:t>قراءة</a:t>
            </a:r>
          </a:p>
        </p:txBody>
      </p:sp>
      <p:pic>
        <p:nvPicPr>
          <p:cNvPr id="31" name="Image 30">
            <a:extLst>
              <a:ext uri="{FF2B5EF4-FFF2-40B4-BE49-F238E27FC236}">
                <a16:creationId xmlns:a16="http://schemas.microsoft.com/office/drawing/2014/main" id="{F162A73D-2D65-9A56-1EA3-D2A379E4079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pic>
        <p:nvPicPr>
          <p:cNvPr id="4" name="Espace réservé pour une image  20">
            <a:extLst>
              <a:ext uri="{FF2B5EF4-FFF2-40B4-BE49-F238E27FC236}">
                <a16:creationId xmlns:a16="http://schemas.microsoft.com/office/drawing/2014/main" id="{24D524EF-04AE-7BEA-297E-5D52D1832A34}"/>
              </a:ext>
            </a:extLst>
          </p:cNvPr>
          <p:cNvPicPr>
            <a:picLocks noChangeAspect="1"/>
          </p:cNvPicPr>
          <p:nvPr/>
        </p:nvPicPr>
        <p:blipFill rotWithShape="1">
          <a:blip r:embed="rId5">
            <a:extLst>
              <a:ext uri="{28A0092B-C50C-407E-A947-70E740481C1C}">
                <a14:useLocalDpi xmlns:a14="http://schemas.microsoft.com/office/drawing/2010/main" val="0"/>
              </a:ext>
            </a:extLst>
          </a:blip>
          <a:srcRect l="-7560" r="-7560"/>
          <a:stretch>
            <a:fillRect/>
          </a:stretch>
        </p:blipFill>
        <p:spPr>
          <a:xfrm>
            <a:off x="886412" y="1772242"/>
            <a:ext cx="540000" cy="540000"/>
          </a:xfrm>
          <a:prstGeom prst="rect">
            <a:avLst/>
          </a:prstGeom>
        </p:spPr>
      </p:pic>
    </p:spTree>
    <p:extLst>
      <p:ext uri="{BB962C8B-B14F-4D97-AF65-F5344CB8AC3E}">
        <p14:creationId xmlns:p14="http://schemas.microsoft.com/office/powerpoint/2010/main" val="36028008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C3DBC-1F59-345A-C1B1-82AA2469382E}"/>
            </a:ext>
          </a:extLst>
        </p:cNvPr>
        <p:cNvGrpSpPr/>
        <p:nvPr/>
      </p:nvGrpSpPr>
      <p:grpSpPr>
        <a:xfrm>
          <a:off x="0" y="0"/>
          <a:ext cx="0" cy="0"/>
          <a:chOff x="0" y="0"/>
          <a:chExt cx="0" cy="0"/>
        </a:xfrm>
      </p:grpSpPr>
      <p:grpSp>
        <p:nvGrpSpPr>
          <p:cNvPr id="22" name="Groupe 21">
            <a:extLst>
              <a:ext uri="{FF2B5EF4-FFF2-40B4-BE49-F238E27FC236}">
                <a16:creationId xmlns:a16="http://schemas.microsoft.com/office/drawing/2014/main" id="{37D877A9-0D0A-F944-74EC-2643AE164146}"/>
              </a:ext>
            </a:extLst>
          </p:cNvPr>
          <p:cNvGrpSpPr/>
          <p:nvPr/>
        </p:nvGrpSpPr>
        <p:grpSpPr>
          <a:xfrm>
            <a:off x="6030094" y="3111073"/>
            <a:ext cx="118080" cy="379800"/>
            <a:chOff x="6030094" y="3111073"/>
            <a:chExt cx="118080" cy="37980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7" name="Encre 16">
                  <a:extLst>
                    <a:ext uri="{FF2B5EF4-FFF2-40B4-BE49-F238E27FC236}">
                      <a16:creationId xmlns:a16="http://schemas.microsoft.com/office/drawing/2014/main" id="{F382B5A1-D45E-28C2-2BED-DBA0F3669A33}"/>
                    </a:ext>
                  </a:extLst>
                </p14:cNvPr>
                <p14:cNvContentPartPr/>
                <p14:nvPr/>
              </p14:nvContentPartPr>
              <p14:xfrm>
                <a:off x="6050614" y="3172273"/>
                <a:ext cx="3600" cy="360"/>
              </p14:xfrm>
            </p:contentPart>
          </mc:Choice>
          <mc:Fallback xmlns="">
            <p:pic>
              <p:nvPicPr>
                <p:cNvPr id="17" name="Encre 16">
                  <a:extLst>
                    <a:ext uri="{FF2B5EF4-FFF2-40B4-BE49-F238E27FC236}">
                      <a16:creationId xmlns:a16="http://schemas.microsoft.com/office/drawing/2014/main" id="{F382B5A1-D45E-28C2-2BED-DBA0F3669A33}"/>
                    </a:ext>
                  </a:extLst>
                </p:cNvPr>
                <p:cNvPicPr/>
                <p:nvPr/>
              </p:nvPicPr>
              <p:blipFill>
                <a:blip r:embed="rId8"/>
                <a:stretch>
                  <a:fillRect/>
                </a:stretch>
              </p:blipFill>
              <p:spPr>
                <a:xfrm>
                  <a:off x="6041974" y="3118633"/>
                  <a:ext cx="2124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9" name="Encre 18">
                  <a:extLst>
                    <a:ext uri="{FF2B5EF4-FFF2-40B4-BE49-F238E27FC236}">
                      <a16:creationId xmlns:a16="http://schemas.microsoft.com/office/drawing/2014/main" id="{0521091F-FFD3-D3BF-E9E0-4C07BD42644B}"/>
                    </a:ext>
                  </a:extLst>
                </p14:cNvPr>
                <p14:cNvContentPartPr/>
                <p14:nvPr/>
              </p14:nvContentPartPr>
              <p14:xfrm>
                <a:off x="6030094" y="3145633"/>
                <a:ext cx="65160" cy="65880"/>
              </p14:xfrm>
            </p:contentPart>
          </mc:Choice>
          <mc:Fallback xmlns="">
            <p:pic>
              <p:nvPicPr>
                <p:cNvPr id="19" name="Encre 18">
                  <a:extLst>
                    <a:ext uri="{FF2B5EF4-FFF2-40B4-BE49-F238E27FC236}">
                      <a16:creationId xmlns:a16="http://schemas.microsoft.com/office/drawing/2014/main" id="{0521091F-FFD3-D3BF-E9E0-4C07BD42644B}"/>
                    </a:ext>
                  </a:extLst>
                </p:cNvPr>
                <p:cNvPicPr/>
                <p:nvPr/>
              </p:nvPicPr>
              <p:blipFill>
                <a:blip r:embed="rId10"/>
                <a:stretch>
                  <a:fillRect/>
                </a:stretch>
              </p:blipFill>
              <p:spPr>
                <a:xfrm>
                  <a:off x="6021094" y="3091633"/>
                  <a:ext cx="82800" cy="173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1" name="Encre 20">
                  <a:extLst>
                    <a:ext uri="{FF2B5EF4-FFF2-40B4-BE49-F238E27FC236}">
                      <a16:creationId xmlns:a16="http://schemas.microsoft.com/office/drawing/2014/main" id="{5DEC07C3-C51B-6F86-00ED-A442326A92DF}"/>
                    </a:ext>
                  </a:extLst>
                </p14:cNvPr>
                <p14:cNvContentPartPr/>
                <p14:nvPr/>
              </p14:nvContentPartPr>
              <p14:xfrm>
                <a:off x="6034414" y="3111073"/>
                <a:ext cx="113760" cy="379800"/>
              </p14:xfrm>
            </p:contentPart>
          </mc:Choice>
          <mc:Fallback xmlns="">
            <p:pic>
              <p:nvPicPr>
                <p:cNvPr id="21" name="Encre 20">
                  <a:extLst>
                    <a:ext uri="{FF2B5EF4-FFF2-40B4-BE49-F238E27FC236}">
                      <a16:creationId xmlns:a16="http://schemas.microsoft.com/office/drawing/2014/main" id="{5DEC07C3-C51B-6F86-00ED-A442326A92DF}"/>
                    </a:ext>
                  </a:extLst>
                </p:cNvPr>
                <p:cNvPicPr/>
                <p:nvPr/>
              </p:nvPicPr>
              <p:blipFill>
                <a:blip r:embed="rId12"/>
                <a:stretch>
                  <a:fillRect/>
                </a:stretch>
              </p:blipFill>
              <p:spPr>
                <a:xfrm>
                  <a:off x="6025774" y="3057073"/>
                  <a:ext cx="131400" cy="48744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24" name="Encre 23">
                <a:extLst>
                  <a:ext uri="{FF2B5EF4-FFF2-40B4-BE49-F238E27FC236}">
                    <a16:creationId xmlns:a16="http://schemas.microsoft.com/office/drawing/2014/main" id="{65D8F7AE-78D2-C218-5AD6-801A5E570F0A}"/>
                  </a:ext>
                </a:extLst>
              </p14:cNvPr>
              <p14:cNvContentPartPr/>
              <p14:nvPr/>
            </p14:nvContentPartPr>
            <p14:xfrm rot="940200">
              <a:off x="6444233" y="2562170"/>
              <a:ext cx="34282" cy="33286"/>
            </p14:xfrm>
          </p:contentPart>
        </mc:Choice>
        <mc:Fallback xmlns="">
          <p:pic>
            <p:nvPicPr>
              <p:cNvPr id="24" name="Encre 23">
                <a:extLst>
                  <a:ext uri="{FF2B5EF4-FFF2-40B4-BE49-F238E27FC236}">
                    <a16:creationId xmlns:a16="http://schemas.microsoft.com/office/drawing/2014/main" id="{65D8F7AE-78D2-C218-5AD6-801A5E570F0A}"/>
                  </a:ext>
                </a:extLst>
              </p:cNvPr>
              <p:cNvPicPr/>
              <p:nvPr/>
            </p:nvPicPr>
            <p:blipFill>
              <a:blip r:embed="rId14"/>
              <a:stretch>
                <a:fillRect/>
              </a:stretch>
            </p:blipFill>
            <p:spPr>
              <a:xfrm rot="940200">
                <a:off x="6435305" y="2508483"/>
                <a:ext cx="51780" cy="14030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Encre 24">
                <a:extLst>
                  <a:ext uri="{FF2B5EF4-FFF2-40B4-BE49-F238E27FC236}">
                    <a16:creationId xmlns:a16="http://schemas.microsoft.com/office/drawing/2014/main" id="{DC30BA70-21ED-76F6-43E1-104E1B6420BB}"/>
                  </a:ext>
                </a:extLst>
              </p14:cNvPr>
              <p14:cNvContentPartPr/>
              <p14:nvPr/>
            </p14:nvContentPartPr>
            <p14:xfrm>
              <a:off x="6441574" y="2602393"/>
              <a:ext cx="60120" cy="37800"/>
            </p14:xfrm>
          </p:contentPart>
        </mc:Choice>
        <mc:Fallback xmlns="">
          <p:pic>
            <p:nvPicPr>
              <p:cNvPr id="25" name="Encre 24">
                <a:extLst>
                  <a:ext uri="{FF2B5EF4-FFF2-40B4-BE49-F238E27FC236}">
                    <a16:creationId xmlns:a16="http://schemas.microsoft.com/office/drawing/2014/main" id="{DC30BA70-21ED-76F6-43E1-104E1B6420BB}"/>
                  </a:ext>
                </a:extLst>
              </p:cNvPr>
              <p:cNvPicPr/>
              <p:nvPr/>
            </p:nvPicPr>
            <p:blipFill>
              <a:blip r:embed="rId16"/>
              <a:stretch>
                <a:fillRect/>
              </a:stretch>
            </p:blipFill>
            <p:spPr>
              <a:xfrm>
                <a:off x="6432574" y="2593393"/>
                <a:ext cx="77760" cy="55440"/>
              </a:xfrm>
              <a:prstGeom prst="rect">
                <a:avLst/>
              </a:prstGeom>
            </p:spPr>
          </p:pic>
        </mc:Fallback>
      </mc:AlternateContent>
      <p:sp>
        <p:nvSpPr>
          <p:cNvPr id="31" name="Titre 30">
            <a:extLst>
              <a:ext uri="{FF2B5EF4-FFF2-40B4-BE49-F238E27FC236}">
                <a16:creationId xmlns:a16="http://schemas.microsoft.com/office/drawing/2014/main" id="{4F50EB87-7896-A447-BCF8-47466AC9E28C}"/>
              </a:ext>
            </a:extLst>
          </p:cNvPr>
          <p:cNvSpPr>
            <a:spLocks noGrp="1"/>
          </p:cNvSpPr>
          <p:nvPr>
            <p:ph type="title"/>
          </p:nvPr>
        </p:nvSpPr>
        <p:spPr>
          <a:xfrm>
            <a:off x="625131" y="783715"/>
            <a:ext cx="6840000" cy="612000"/>
          </a:xfrm>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نمر إلى حصة القراءة. من يمر لينشد القصيدة أمام زملائه؟ تابعوا معه.</a:t>
            </a:r>
            <a:endParaRPr lang="fr-FR" sz="2400" dirty="0">
              <a:solidFill>
                <a:schemeClr val="bg1">
                  <a:lumMod val="50000"/>
                </a:schemeClr>
              </a:solidFill>
            </a:endParaRPr>
          </a:p>
        </p:txBody>
      </p:sp>
      <p:pic>
        <p:nvPicPr>
          <p:cNvPr id="10" name="Image 9">
            <a:extLst>
              <a:ext uri="{FF2B5EF4-FFF2-40B4-BE49-F238E27FC236}">
                <a16:creationId xmlns:a16="http://schemas.microsoft.com/office/drawing/2014/main" id="{66548CBA-73AB-FD90-13A3-073BB3968C6B}"/>
              </a:ext>
            </a:extLst>
          </p:cNvPr>
          <p:cNvPicPr>
            <a:picLocks noChangeAspect="1"/>
          </p:cNvPicPr>
          <p:nvPr/>
        </p:nvPicPr>
        <p:blipFill>
          <a:blip r:embed="rId17">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01C637A4-289F-EAD7-1830-222378890BCA}"/>
              </a:ext>
            </a:extLst>
          </p:cNvPr>
          <p:cNvPicPr>
            <a:picLocks noChangeAspect="1"/>
          </p:cNvPicPr>
          <p:nvPr/>
        </p:nvPicPr>
        <p:blipFill>
          <a:blip r:embed="rId18">
            <a:alphaModFix/>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5F3B2174-CC3D-47AB-6114-F07FBBA09680}"/>
              </a:ext>
            </a:extLst>
          </p:cNvPr>
          <p:cNvPicPr>
            <a:picLocks noChangeAspect="1"/>
          </p:cNvPicPr>
          <p:nvPr/>
        </p:nvPicPr>
        <p:blipFill>
          <a:blip r:embed="rId19">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8B0EEAC9-59EF-8025-2382-8D468B900E7D}"/>
              </a:ext>
            </a:extLst>
          </p:cNvPr>
          <p:cNvPicPr>
            <a:picLocks noChangeAspect="1"/>
          </p:cNvPicPr>
          <p:nvPr/>
        </p:nvPicPr>
        <p:blipFill>
          <a:blip r:embed="rId20">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8BEF6E48-9BC2-DE55-9B77-8C3539224B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41A5C26C-61AB-AFD4-173F-19624447E5F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chemeClr val="accent1">
                    <a:lumMod val="50000"/>
                  </a:schemeClr>
                </a:solidFill>
                <a:latin typeface="Microsoft Uighur" panose="02000000000000000000" pitchFamily="2" charset="-78"/>
                <a:cs typeface="Microsoft Uighur" panose="02000000000000000000" pitchFamily="2" charset="-78"/>
              </a:rPr>
              <a:t>قراءة</a:t>
            </a:r>
          </a:p>
        </p:txBody>
      </p:sp>
      <p:sp>
        <p:nvSpPr>
          <p:cNvPr id="26" name="Rectangle 25">
            <a:extLst>
              <a:ext uri="{FF2B5EF4-FFF2-40B4-BE49-F238E27FC236}">
                <a16:creationId xmlns:a16="http://schemas.microsoft.com/office/drawing/2014/main" id="{2FE3316E-7ECF-6C01-CD44-343FDE20140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sp>
        <p:nvSpPr>
          <p:cNvPr id="27" name="Rectangle 26">
            <a:extLst>
              <a:ext uri="{FF2B5EF4-FFF2-40B4-BE49-F238E27FC236}">
                <a16:creationId xmlns:a16="http://schemas.microsoft.com/office/drawing/2014/main" id="{DD585741-B0EF-28E9-4EF4-F98C72E073A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chemeClr val="accent1">
                    <a:lumMod val="50000"/>
                    <a:alpha val="20000"/>
                  </a:schemeClr>
                </a:solidFill>
                <a:latin typeface="Microsoft Uighur" panose="02000000000000000000" pitchFamily="2" charset="-78"/>
                <a:cs typeface="Microsoft Uighur" panose="02000000000000000000" pitchFamily="2" charset="-78"/>
              </a:rPr>
              <a:t>الإنتاج</a:t>
            </a:r>
            <a:r>
              <a:rPr lang="ar-MA" sz="2000" b="1" dirty="0">
                <a:solidFill>
                  <a:srgbClr val="565F88">
                    <a:alpha val="20000"/>
                  </a:srgbClr>
                </a:solidFill>
                <a:latin typeface="Microsoft Uighur" panose="02000000000000000000" pitchFamily="2" charset="-78"/>
                <a:cs typeface="Microsoft Uighur" panose="02000000000000000000" pitchFamily="2" charset="-78"/>
              </a:rPr>
              <a:t> الكتابي</a:t>
            </a:r>
          </a:p>
        </p:txBody>
      </p:sp>
      <p:pic>
        <p:nvPicPr>
          <p:cNvPr id="8" name="Espace réservé pour une image  28">
            <a:extLst>
              <a:ext uri="{FF2B5EF4-FFF2-40B4-BE49-F238E27FC236}">
                <a16:creationId xmlns:a16="http://schemas.microsoft.com/office/drawing/2014/main" id="{60133851-E6BA-1E05-84E6-B52DAC2DE2FC}"/>
              </a:ext>
            </a:extLst>
          </p:cNvPr>
          <p:cNvPicPr>
            <a:picLocks noGrp="1" noChangeAspect="1"/>
          </p:cNvPicPr>
          <p:nvPr>
            <p:ph type="pic" sz="quarter" idx="12"/>
          </p:nvPr>
        </p:nvPicPr>
        <p:blipFill>
          <a:blip r:embed="rId21">
            <a:extLst>
              <a:ext uri="{28A0092B-C50C-407E-A947-70E740481C1C}">
                <a14:useLocalDpi xmlns:a14="http://schemas.microsoft.com/office/drawing/2010/main" val="0"/>
              </a:ext>
            </a:extLst>
          </a:blip>
          <a:srcRect/>
          <a:stretch/>
        </p:blipFill>
        <p:spPr>
          <a:xfrm>
            <a:off x="7924800" y="684214"/>
            <a:ext cx="828000" cy="827999"/>
          </a:xfrm>
        </p:spPr>
      </p:pic>
      <p:sp>
        <p:nvSpPr>
          <p:cNvPr id="7" name="Espace réservé du texte 3">
            <a:extLst>
              <a:ext uri="{FF2B5EF4-FFF2-40B4-BE49-F238E27FC236}">
                <a16:creationId xmlns:a16="http://schemas.microsoft.com/office/drawing/2014/main" id="{D8223613-5115-2823-6EBE-436EA0FEA95C}"/>
              </a:ext>
            </a:extLst>
          </p:cNvPr>
          <p:cNvSpPr>
            <a:spLocks noGrp="1"/>
          </p:cNvSpPr>
          <p:nvPr>
            <p:ph type="body" sz="quarter" idx="15"/>
          </p:nvPr>
        </p:nvSpPr>
        <p:spPr>
          <a:xfrm>
            <a:off x="932751" y="2855270"/>
            <a:ext cx="5136048" cy="1147460"/>
          </a:xfrm>
        </p:spPr>
        <p:txBody>
          <a:bodyPr/>
          <a:lstStyle/>
          <a:p>
            <a:pPr algn="r"/>
            <a:r>
              <a:rPr lang="ar-MA" sz="4000" dirty="0">
                <a:solidFill>
                  <a:srgbClr val="424D7B"/>
                </a:solidFill>
                <a:latin typeface="Microsoft Uighur" panose="02000000000000000000" pitchFamily="2" charset="-78"/>
                <a:cs typeface="Microsoft Uighur" panose="02000000000000000000" pitchFamily="2" charset="-78"/>
              </a:rPr>
              <a:t>أَحْفَظُ ٱلْقَصيدَةَ ٱسْتِعْداداً ِ</a:t>
            </a:r>
            <a:r>
              <a:rPr lang="ar-MA" sz="4000" dirty="0" err="1">
                <a:solidFill>
                  <a:srgbClr val="424D7B"/>
                </a:solidFill>
                <a:latin typeface="Microsoft Uighur" panose="02000000000000000000" pitchFamily="2" charset="-78"/>
                <a:cs typeface="Microsoft Uighur" panose="02000000000000000000" pitchFamily="2" charset="-78"/>
              </a:rPr>
              <a:t>لٱسْتِظْهارِها</a:t>
            </a:r>
            <a:r>
              <a:rPr lang="ar-MA" sz="4000" dirty="0">
                <a:solidFill>
                  <a:srgbClr val="424D7B"/>
                </a:solidFill>
                <a:latin typeface="Microsoft Uighur" panose="02000000000000000000" pitchFamily="2" charset="-78"/>
                <a:cs typeface="Microsoft Uighur" panose="02000000000000000000" pitchFamily="2" charset="-78"/>
              </a:rPr>
              <a:t>.</a:t>
            </a:r>
          </a:p>
          <a:p>
            <a:pPr algn="r"/>
            <a:r>
              <a:rPr lang="ar-MA" sz="4000" dirty="0">
                <a:solidFill>
                  <a:srgbClr val="424D7B"/>
                </a:solidFill>
                <a:latin typeface="Microsoft Uighur" panose="02000000000000000000" pitchFamily="2" charset="-78"/>
                <a:cs typeface="Microsoft Uighur" panose="02000000000000000000" pitchFamily="2" charset="-78"/>
              </a:rPr>
              <a:t>أَتَذَكَّرُ مَعانِيَ: </a:t>
            </a:r>
            <a:r>
              <a:rPr lang="ar-MA" sz="4000" dirty="0">
                <a:solidFill>
                  <a:srgbClr val="C00000"/>
                </a:solidFill>
                <a:latin typeface="Microsoft Uighur" panose="02000000000000000000" pitchFamily="2" charset="-78"/>
                <a:cs typeface="Microsoft Uighur" panose="02000000000000000000" pitchFamily="2" charset="-78"/>
              </a:rPr>
              <a:t>فَخَرَ – هَوِيَ – نَسَبَ.</a:t>
            </a:r>
            <a:endParaRPr lang="fr-FR" sz="4000" dirty="0">
              <a:solidFill>
                <a:srgbClr val="C00000"/>
              </a:solidFill>
              <a:latin typeface="Microsoft Uighur" panose="02000000000000000000" pitchFamily="2" charset="-78"/>
              <a:cs typeface="Microsoft Uighur" panose="02000000000000000000" pitchFamily="2" charset="-78"/>
            </a:endParaRPr>
          </a:p>
        </p:txBody>
      </p:sp>
      <p:pic>
        <p:nvPicPr>
          <p:cNvPr id="11" name="Espace réservé pour une image  3">
            <a:extLst>
              <a:ext uri="{FF2B5EF4-FFF2-40B4-BE49-F238E27FC236}">
                <a16:creationId xmlns:a16="http://schemas.microsoft.com/office/drawing/2014/main" id="{F954B78A-1097-758C-B8E2-9BEB33A4B8FE}"/>
              </a:ext>
            </a:extLst>
          </p:cNvPr>
          <p:cNvPicPr>
            <a:picLocks noGrp="1" noChangeAspect="1"/>
          </p:cNvPicPr>
          <p:nvPr>
            <p:ph type="pic" sz="quarter" idx="10"/>
          </p:nvPr>
        </p:nvPicPr>
        <p:blipFill rotWithShape="1">
          <a:blip r:embed="rId22">
            <a:extLst>
              <a:ext uri="{28A0092B-C50C-407E-A947-70E740481C1C}">
                <a14:useLocalDpi xmlns:a14="http://schemas.microsoft.com/office/drawing/2010/main" val="0"/>
              </a:ext>
            </a:extLst>
          </a:blip>
          <a:srcRect/>
          <a:stretch>
            <a:fillRect/>
          </a:stretch>
        </p:blipFill>
        <p:spPr>
          <a:xfrm>
            <a:off x="6461374" y="2855270"/>
            <a:ext cx="1049480" cy="1049480"/>
          </a:xfrm>
          <a:prstGeom prst="rect">
            <a:avLst/>
          </a:prstGeom>
        </p:spPr>
      </p:pic>
    </p:spTree>
    <p:extLst>
      <p:ext uri="{BB962C8B-B14F-4D97-AF65-F5344CB8AC3E}">
        <p14:creationId xmlns:p14="http://schemas.microsoft.com/office/powerpoint/2010/main" val="192185033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C981B-642D-25C4-0795-5F119682148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F81ECEA-30BD-6447-AFBF-F648E3B85E62}"/>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نمر إلى استثمار "الجملة الفعلية". من يذكرنا كيف نتعرف الجملة الفعلية؟</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677D7911-2929-C5E8-B930-FC6B804621D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C55D8394-0DA0-C19F-A920-EE369A8975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F0B75AE9-7322-8472-DCDB-D4F63AD7062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F71DCFAE-5CF6-AB50-D62E-169C8D5FAC0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CCAF9F80-8855-19F3-1A09-F632E93DF5B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9" name="Rectangle 8">
            <a:extLst>
              <a:ext uri="{FF2B5EF4-FFF2-40B4-BE49-F238E27FC236}">
                <a16:creationId xmlns:a16="http://schemas.microsoft.com/office/drawing/2014/main" id="{62389BFF-5DE1-E377-77C4-C2AC2EF6367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a:t>
            </a:r>
          </a:p>
        </p:txBody>
      </p:sp>
      <p:sp>
        <p:nvSpPr>
          <p:cNvPr id="10" name="Rectangle 9">
            <a:extLst>
              <a:ext uri="{FF2B5EF4-FFF2-40B4-BE49-F238E27FC236}">
                <a16:creationId xmlns:a16="http://schemas.microsoft.com/office/drawing/2014/main" id="{E56819AC-AF1D-1E81-A4D0-F96FC4E0F03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5" name="Rectangle 14">
            <a:extLst>
              <a:ext uri="{FF2B5EF4-FFF2-40B4-BE49-F238E27FC236}">
                <a16:creationId xmlns:a16="http://schemas.microsoft.com/office/drawing/2014/main" id="{ACDE5184-3057-4A1D-0030-2D4BA2F8069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الإنتاج الكتابي</a:t>
            </a:r>
          </a:p>
        </p:txBody>
      </p:sp>
      <p:pic>
        <p:nvPicPr>
          <p:cNvPr id="16" name="Espace réservé pour une image  15">
            <a:extLst>
              <a:ext uri="{FF2B5EF4-FFF2-40B4-BE49-F238E27FC236}">
                <a16:creationId xmlns:a16="http://schemas.microsoft.com/office/drawing/2014/main" id="{B50C50CD-7BE0-79A5-DD22-DB639DA71E5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
        <p:nvSpPr>
          <p:cNvPr id="11" name="ZoneTexte 10">
            <a:extLst>
              <a:ext uri="{FF2B5EF4-FFF2-40B4-BE49-F238E27FC236}">
                <a16:creationId xmlns:a16="http://schemas.microsoft.com/office/drawing/2014/main" id="{6C0EFD57-C3DC-3E55-A6B7-2E14EFBDA793}"/>
              </a:ext>
            </a:extLst>
          </p:cNvPr>
          <p:cNvSpPr txBox="1"/>
          <p:nvPr/>
        </p:nvSpPr>
        <p:spPr>
          <a:xfrm>
            <a:off x="1779212" y="3044279"/>
            <a:ext cx="5845440" cy="1021556"/>
          </a:xfrm>
          <a:prstGeom prst="roundRect">
            <a:avLst/>
          </a:prstGeom>
          <a:noFill/>
          <a:ln>
            <a:solidFill>
              <a:schemeClr val="accent1">
                <a:lumMod val="60000"/>
                <a:lumOff val="40000"/>
              </a:schemeClr>
            </a:solidFill>
          </a:ln>
        </p:spPr>
        <p:txBody>
          <a:bodyPr wrap="square" rtlCol="0">
            <a:spAutoFit/>
          </a:bodyPr>
          <a:lstStyle/>
          <a:p>
            <a:pPr algn="ctr"/>
            <a:r>
              <a:rPr lang="ar-MA" sz="5400" b="1" dirty="0">
                <a:solidFill>
                  <a:schemeClr val="accent1">
                    <a:lumMod val="50000"/>
                  </a:schemeClr>
                </a:solidFill>
                <a:latin typeface="Microsoft Uighur" panose="02000000000000000000" pitchFamily="2" charset="-78"/>
                <a:cs typeface="Microsoft Uighur" panose="02000000000000000000" pitchFamily="2" charset="-78"/>
              </a:rPr>
              <a:t>كَيْفَ أَتَعَرَّفُ </a:t>
            </a:r>
            <a:r>
              <a:rPr lang="ar-MA" sz="5400" b="1" dirty="0" err="1">
                <a:solidFill>
                  <a:schemeClr val="accent1">
                    <a:lumMod val="50000"/>
                  </a:schemeClr>
                </a:solidFill>
                <a:latin typeface="Microsoft Uighur" panose="02000000000000000000" pitchFamily="2" charset="-78"/>
                <a:cs typeface="Microsoft Uighur" panose="02000000000000000000" pitchFamily="2" charset="-78"/>
              </a:rPr>
              <a:t>ٱلْجُمْلَةَ</a:t>
            </a:r>
            <a:r>
              <a:rPr lang="ar-MA" sz="5400" b="1" dirty="0">
                <a:solidFill>
                  <a:schemeClr val="accent1">
                    <a:lumMod val="50000"/>
                  </a:schemeClr>
                </a:solidFill>
                <a:latin typeface="Microsoft Uighur" panose="02000000000000000000" pitchFamily="2" charset="-78"/>
                <a:cs typeface="Microsoft Uighur" panose="02000000000000000000" pitchFamily="2" charset="-78"/>
              </a:rPr>
              <a:t> </a:t>
            </a:r>
            <a:r>
              <a:rPr lang="ar-MA" sz="5400" b="1" dirty="0" err="1">
                <a:solidFill>
                  <a:schemeClr val="accent1">
                    <a:lumMod val="50000"/>
                  </a:schemeClr>
                </a:solidFill>
                <a:latin typeface="Microsoft Uighur" panose="02000000000000000000" pitchFamily="2" charset="-78"/>
                <a:cs typeface="Microsoft Uighur" panose="02000000000000000000" pitchFamily="2" charset="-78"/>
              </a:rPr>
              <a:t>ٱلْفِعْلِيَّةَ</a:t>
            </a:r>
            <a:r>
              <a:rPr lang="ar-MA" sz="5400" b="1" dirty="0">
                <a:solidFill>
                  <a:schemeClr val="accent1">
                    <a:lumMod val="50000"/>
                  </a:schemeClr>
                </a:solidFill>
                <a:latin typeface="Microsoft Uighur" panose="02000000000000000000" pitchFamily="2" charset="-78"/>
                <a:cs typeface="Microsoft Uighur" panose="02000000000000000000" pitchFamily="2" charset="-78"/>
              </a:rPr>
              <a:t>؟</a:t>
            </a:r>
            <a:endParaRPr lang="fr-FR" sz="5400" b="1" dirty="0">
              <a:solidFill>
                <a:schemeClr val="accent1">
                  <a:lumMod val="50000"/>
                </a:scheme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2795699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A7DDA-9EA8-1C45-6F5C-BD3D0CBEF72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943B3E2-B011-44F7-06F0-81ACB338A3FA}"/>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نتذكر.</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AA6C0587-0FFA-45BC-28C8-466FAA26F96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C05C6A36-5B44-D2CD-915C-6ADFF1DAE8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07846F7A-66FF-5448-32DD-7945B272055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BE6A8EB2-E2EA-52A4-C6E2-3E734E90386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FB7FE9EF-BAA5-D7D7-48B1-D4EE64727BB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9" name="Rectangle 8">
            <a:extLst>
              <a:ext uri="{FF2B5EF4-FFF2-40B4-BE49-F238E27FC236}">
                <a16:creationId xmlns:a16="http://schemas.microsoft.com/office/drawing/2014/main" id="{38781D32-A732-DB6A-5215-26115D62A3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a:t>
            </a:r>
          </a:p>
        </p:txBody>
      </p:sp>
      <p:sp>
        <p:nvSpPr>
          <p:cNvPr id="10" name="Rectangle 9">
            <a:extLst>
              <a:ext uri="{FF2B5EF4-FFF2-40B4-BE49-F238E27FC236}">
                <a16:creationId xmlns:a16="http://schemas.microsoft.com/office/drawing/2014/main" id="{9347CC0D-BC9B-319F-79E7-40075F1940B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5" name="Rectangle 14">
            <a:extLst>
              <a:ext uri="{FF2B5EF4-FFF2-40B4-BE49-F238E27FC236}">
                <a16:creationId xmlns:a16="http://schemas.microsoft.com/office/drawing/2014/main" id="{0B7B2F40-60DE-134F-926B-290ACE32245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الإنتاج الكتابي</a:t>
            </a:r>
          </a:p>
        </p:txBody>
      </p:sp>
      <p:pic>
        <p:nvPicPr>
          <p:cNvPr id="16" name="Espace réservé pour une image  15">
            <a:extLst>
              <a:ext uri="{FF2B5EF4-FFF2-40B4-BE49-F238E27FC236}">
                <a16:creationId xmlns:a16="http://schemas.microsoft.com/office/drawing/2014/main" id="{5D556DE5-636F-0BB6-6AB3-FCB0CBBA9ECA}"/>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
        <p:nvSpPr>
          <p:cNvPr id="4" name="ZoneTexte 3">
            <a:extLst>
              <a:ext uri="{FF2B5EF4-FFF2-40B4-BE49-F238E27FC236}">
                <a16:creationId xmlns:a16="http://schemas.microsoft.com/office/drawing/2014/main" id="{500179F5-168F-9575-4B7A-B05C66377551}"/>
              </a:ext>
            </a:extLst>
          </p:cNvPr>
          <p:cNvSpPr txBox="1"/>
          <p:nvPr/>
        </p:nvSpPr>
        <p:spPr>
          <a:xfrm>
            <a:off x="1037049" y="2763387"/>
            <a:ext cx="6648338" cy="646986"/>
          </a:xfrm>
          <a:prstGeom prst="roundRect">
            <a:avLst/>
          </a:prstGeom>
          <a:solidFill>
            <a:schemeClr val="bg2"/>
          </a:solidFill>
        </p:spPr>
        <p:txBody>
          <a:bodyPr wrap="square" rtlCol="0">
            <a:spAutoFit/>
          </a:bodyPr>
          <a:lstStyle/>
          <a:p>
            <a:pPr algn="r" rtl="1"/>
            <a:r>
              <a:rPr lang="ar-MA" sz="3200" b="1" dirty="0">
                <a:solidFill>
                  <a:schemeClr val="accent1">
                    <a:lumMod val="50000"/>
                  </a:schemeClr>
                </a:solidFill>
                <a:latin typeface="Microsoft Uighur" panose="02000000000000000000" pitchFamily="2" charset="-78"/>
                <a:cs typeface="Microsoft Uighur" panose="02000000000000000000" pitchFamily="2" charset="-78"/>
              </a:rPr>
              <a:t>1. أَقْرَأُ ٱلْجُمْلَةَ ثُمَّ أُحَدِّدُ </a:t>
            </a:r>
            <a:r>
              <a:rPr lang="ar-MA" sz="3200" b="1" dirty="0" err="1">
                <a:solidFill>
                  <a:schemeClr val="accent1">
                    <a:lumMod val="50000"/>
                  </a:schemeClr>
                </a:solidFill>
                <a:latin typeface="Microsoft Uighur" panose="02000000000000000000" pitchFamily="2" charset="-78"/>
                <a:cs typeface="Microsoft Uighur" panose="02000000000000000000" pitchFamily="2" charset="-78"/>
              </a:rPr>
              <a:t>ٱلْكَلِمَةَ</a:t>
            </a:r>
            <a:r>
              <a:rPr lang="ar-MA" sz="3200" b="1" dirty="0">
                <a:solidFill>
                  <a:schemeClr val="accent1">
                    <a:lumMod val="50000"/>
                  </a:schemeClr>
                </a:solidFill>
                <a:latin typeface="Microsoft Uighur" panose="02000000000000000000" pitchFamily="2" charset="-78"/>
                <a:cs typeface="Microsoft Uighur" panose="02000000000000000000" pitchFamily="2" charset="-78"/>
              </a:rPr>
              <a:t> </a:t>
            </a:r>
            <a:r>
              <a:rPr lang="ar-MA" sz="3200" b="1" dirty="0" err="1">
                <a:solidFill>
                  <a:schemeClr val="accent1">
                    <a:lumMod val="50000"/>
                  </a:schemeClr>
                </a:solidFill>
                <a:latin typeface="Microsoft Uighur" panose="02000000000000000000" pitchFamily="2" charset="-78"/>
                <a:cs typeface="Microsoft Uighur" panose="02000000000000000000" pitchFamily="2" charset="-78"/>
              </a:rPr>
              <a:t>ٱلَّتي</a:t>
            </a:r>
            <a:r>
              <a:rPr lang="ar-MA" sz="3200" b="1" dirty="0">
                <a:solidFill>
                  <a:schemeClr val="accent1">
                    <a:lumMod val="50000"/>
                  </a:schemeClr>
                </a:solidFill>
                <a:latin typeface="Microsoft Uighur" panose="02000000000000000000" pitchFamily="2" charset="-78"/>
                <a:cs typeface="Microsoft Uighur" panose="02000000000000000000" pitchFamily="2" charset="-78"/>
              </a:rPr>
              <a:t> تَبْدَأُ بِها؛ </a:t>
            </a:r>
            <a:endParaRPr lang="fr-FR" sz="3200" b="1" dirty="0">
              <a:solidFill>
                <a:schemeClr val="accent1">
                  <a:lumMod val="50000"/>
                </a:schemeClr>
              </a:solidFill>
              <a:latin typeface="Microsoft Uighur" panose="02000000000000000000" pitchFamily="2" charset="-78"/>
              <a:cs typeface="Microsoft Uighur" panose="02000000000000000000" pitchFamily="2" charset="-78"/>
            </a:endParaRPr>
          </a:p>
        </p:txBody>
      </p:sp>
      <p:sp>
        <p:nvSpPr>
          <p:cNvPr id="12" name="ZoneTexte 11">
            <a:extLst>
              <a:ext uri="{FF2B5EF4-FFF2-40B4-BE49-F238E27FC236}">
                <a16:creationId xmlns:a16="http://schemas.microsoft.com/office/drawing/2014/main" id="{6E2706DF-0C53-6A24-3A5D-585CABEBB9A3}"/>
              </a:ext>
            </a:extLst>
          </p:cNvPr>
          <p:cNvSpPr txBox="1"/>
          <p:nvPr/>
        </p:nvSpPr>
        <p:spPr>
          <a:xfrm>
            <a:off x="1037049" y="3502566"/>
            <a:ext cx="6648338" cy="646986"/>
          </a:xfrm>
          <a:prstGeom prst="roundRect">
            <a:avLst/>
          </a:prstGeom>
          <a:solidFill>
            <a:schemeClr val="bg2"/>
          </a:solidFill>
        </p:spPr>
        <p:txBody>
          <a:bodyPr wrap="square" rtlCol="0">
            <a:spAutoFit/>
          </a:bodyPr>
          <a:lstStyle/>
          <a:p>
            <a:pPr algn="r" rtl="1"/>
            <a:r>
              <a:rPr lang="ar-MA" sz="3200" b="1" dirty="0">
                <a:solidFill>
                  <a:schemeClr val="accent1">
                    <a:lumMod val="50000"/>
                  </a:schemeClr>
                </a:solidFill>
                <a:latin typeface="Microsoft Uighur" panose="02000000000000000000" pitchFamily="2" charset="-78"/>
                <a:cs typeface="Microsoft Uighur" panose="02000000000000000000" pitchFamily="2" charset="-78"/>
              </a:rPr>
              <a:t>2.أُحَدِّدُ نَوْعَ </a:t>
            </a:r>
            <a:r>
              <a:rPr lang="ar-MA" sz="3200" b="1" dirty="0" err="1">
                <a:solidFill>
                  <a:schemeClr val="accent1">
                    <a:lumMod val="50000"/>
                  </a:schemeClr>
                </a:solidFill>
                <a:latin typeface="Microsoft Uighur" panose="02000000000000000000" pitchFamily="2" charset="-78"/>
                <a:cs typeface="Microsoft Uighur" panose="02000000000000000000" pitchFamily="2" charset="-78"/>
              </a:rPr>
              <a:t>ٱلْكَلِمَةِ</a:t>
            </a:r>
            <a:r>
              <a:rPr lang="ar-MA" sz="3200" b="1" dirty="0">
                <a:solidFill>
                  <a:schemeClr val="accent1">
                    <a:lumMod val="50000"/>
                  </a:schemeClr>
                </a:solidFill>
                <a:latin typeface="Microsoft Uighur" panose="02000000000000000000" pitchFamily="2" charset="-78"/>
                <a:cs typeface="Microsoft Uighur" panose="02000000000000000000" pitchFamily="2" charset="-78"/>
              </a:rPr>
              <a:t> </a:t>
            </a:r>
            <a:r>
              <a:rPr lang="ar-MA" sz="3200" b="1" dirty="0" err="1">
                <a:solidFill>
                  <a:schemeClr val="accent1">
                    <a:lumMod val="50000"/>
                  </a:schemeClr>
                </a:solidFill>
                <a:latin typeface="Microsoft Uighur" panose="02000000000000000000" pitchFamily="2" charset="-78"/>
                <a:cs typeface="Microsoft Uighur" panose="02000000000000000000" pitchFamily="2" charset="-78"/>
              </a:rPr>
              <a:t>ٱلَّتي</a:t>
            </a:r>
            <a:r>
              <a:rPr lang="ar-MA" sz="3200" b="1" dirty="0">
                <a:solidFill>
                  <a:schemeClr val="accent1">
                    <a:lumMod val="50000"/>
                  </a:schemeClr>
                </a:solidFill>
                <a:latin typeface="Microsoft Uighur" panose="02000000000000000000" pitchFamily="2" charset="-78"/>
                <a:cs typeface="Microsoft Uighur" panose="02000000000000000000" pitchFamily="2" charset="-78"/>
              </a:rPr>
              <a:t> تَبْدَأُ بِها الْجُمْلَةُ: فِعْلٌ أَوِ </a:t>
            </a:r>
            <a:r>
              <a:rPr lang="ar-MA" sz="3200" b="1" dirty="0" err="1">
                <a:solidFill>
                  <a:schemeClr val="accent1">
                    <a:lumMod val="50000"/>
                  </a:schemeClr>
                </a:solidFill>
                <a:latin typeface="Microsoft Uighur" panose="02000000000000000000" pitchFamily="2" charset="-78"/>
                <a:cs typeface="Microsoft Uighur" panose="02000000000000000000" pitchFamily="2" charset="-78"/>
              </a:rPr>
              <a:t>ٱسْمٌ</a:t>
            </a:r>
            <a:r>
              <a:rPr lang="ar-MA" sz="3200" b="1" dirty="0">
                <a:solidFill>
                  <a:schemeClr val="accent1">
                    <a:lumMod val="50000"/>
                  </a:schemeClr>
                </a:solidFill>
                <a:latin typeface="Microsoft Uighur" panose="02000000000000000000" pitchFamily="2" charset="-78"/>
                <a:cs typeface="Microsoft Uighur" panose="02000000000000000000" pitchFamily="2" charset="-78"/>
              </a:rPr>
              <a:t>؛</a:t>
            </a:r>
            <a:endParaRPr lang="fr-FR" sz="3200" b="1" dirty="0">
              <a:solidFill>
                <a:schemeClr val="accent1">
                  <a:lumMod val="50000"/>
                </a:schemeClr>
              </a:solidFill>
              <a:latin typeface="Microsoft Uighur" panose="02000000000000000000" pitchFamily="2" charset="-78"/>
              <a:cs typeface="Microsoft Uighur" panose="02000000000000000000" pitchFamily="2" charset="-78"/>
            </a:endParaRPr>
          </a:p>
        </p:txBody>
      </p:sp>
      <p:sp>
        <p:nvSpPr>
          <p:cNvPr id="13" name="ZoneTexte 12">
            <a:extLst>
              <a:ext uri="{FF2B5EF4-FFF2-40B4-BE49-F238E27FC236}">
                <a16:creationId xmlns:a16="http://schemas.microsoft.com/office/drawing/2014/main" id="{4AFA159B-DC94-1F7E-6299-70A097635DFC}"/>
              </a:ext>
            </a:extLst>
          </p:cNvPr>
          <p:cNvSpPr txBox="1"/>
          <p:nvPr/>
        </p:nvSpPr>
        <p:spPr>
          <a:xfrm>
            <a:off x="1037049" y="4317491"/>
            <a:ext cx="6648338" cy="646986"/>
          </a:xfrm>
          <a:prstGeom prst="roundRect">
            <a:avLst/>
          </a:prstGeom>
          <a:solidFill>
            <a:schemeClr val="bg2"/>
          </a:solidFill>
        </p:spPr>
        <p:txBody>
          <a:bodyPr wrap="square" rtlCol="0">
            <a:spAutoFit/>
          </a:bodyPr>
          <a:lstStyle/>
          <a:p>
            <a:pPr algn="r" rtl="1"/>
            <a:r>
              <a:rPr lang="ar-MA" sz="3200" b="1" dirty="0">
                <a:solidFill>
                  <a:schemeClr val="accent1">
                    <a:lumMod val="50000"/>
                  </a:schemeClr>
                </a:solidFill>
                <a:latin typeface="Microsoft Uighur" panose="02000000000000000000" pitchFamily="2" charset="-78"/>
                <a:cs typeface="Microsoft Uighur" panose="02000000000000000000" pitchFamily="2" charset="-78"/>
              </a:rPr>
              <a:t>3. إذا كانَ نَوْعُ </a:t>
            </a:r>
            <a:r>
              <a:rPr lang="ar-MA" sz="3200" b="1" dirty="0" err="1">
                <a:solidFill>
                  <a:schemeClr val="accent1">
                    <a:lumMod val="50000"/>
                  </a:schemeClr>
                </a:solidFill>
                <a:latin typeface="Microsoft Uighur" panose="02000000000000000000" pitchFamily="2" charset="-78"/>
                <a:cs typeface="Microsoft Uighur" panose="02000000000000000000" pitchFamily="2" charset="-78"/>
              </a:rPr>
              <a:t>ٱلْكَلِمَةِ</a:t>
            </a:r>
            <a:r>
              <a:rPr lang="ar-MA" sz="3200" b="1" dirty="0">
                <a:solidFill>
                  <a:schemeClr val="accent1">
                    <a:lumMod val="50000"/>
                  </a:schemeClr>
                </a:solidFill>
                <a:latin typeface="Microsoft Uighur" panose="02000000000000000000" pitchFamily="2" charset="-78"/>
                <a:cs typeface="Microsoft Uighur" panose="02000000000000000000" pitchFamily="2" charset="-78"/>
              </a:rPr>
              <a:t> فِعْلاً </a:t>
            </a:r>
            <a:r>
              <a:rPr lang="ar-MA" sz="3200" b="1" dirty="0" err="1">
                <a:solidFill>
                  <a:schemeClr val="accent1">
                    <a:lumMod val="50000"/>
                  </a:schemeClr>
                </a:solidFill>
                <a:latin typeface="Microsoft Uighur" panose="02000000000000000000" pitchFamily="2" charset="-78"/>
                <a:cs typeface="Microsoft Uighur" panose="02000000000000000000" pitchFamily="2" charset="-78"/>
              </a:rPr>
              <a:t>فَٱلْجُمْلَةُ</a:t>
            </a:r>
            <a:r>
              <a:rPr lang="ar-MA" sz="3200" b="1" dirty="0">
                <a:solidFill>
                  <a:schemeClr val="accent1">
                    <a:lumMod val="50000"/>
                  </a:schemeClr>
                </a:solidFill>
                <a:latin typeface="Microsoft Uighur" panose="02000000000000000000" pitchFamily="2" charset="-78"/>
                <a:cs typeface="Microsoft Uighur" panose="02000000000000000000" pitchFamily="2" charset="-78"/>
              </a:rPr>
              <a:t> جُمْلَةٌ فِعْلِيَّةٌ.</a:t>
            </a:r>
          </a:p>
        </p:txBody>
      </p:sp>
      <p:sp>
        <p:nvSpPr>
          <p:cNvPr id="14" name="ZoneTexte 13">
            <a:extLst>
              <a:ext uri="{FF2B5EF4-FFF2-40B4-BE49-F238E27FC236}">
                <a16:creationId xmlns:a16="http://schemas.microsoft.com/office/drawing/2014/main" id="{5D6A7B34-1740-D8B7-0DD1-CC14FBD6EFB7}"/>
              </a:ext>
            </a:extLst>
          </p:cNvPr>
          <p:cNvSpPr txBox="1"/>
          <p:nvPr/>
        </p:nvSpPr>
        <p:spPr>
          <a:xfrm>
            <a:off x="2870775" y="2155696"/>
            <a:ext cx="5125673" cy="584775"/>
          </a:xfrm>
          <a:prstGeom prst="rect">
            <a:avLst/>
          </a:prstGeom>
          <a:noFill/>
        </p:spPr>
        <p:txBody>
          <a:bodyPr wrap="square" rtlCol="0">
            <a:spAutoFit/>
          </a:bodyPr>
          <a:lstStyle/>
          <a:p>
            <a:pPr algn="r"/>
            <a:r>
              <a:rPr lang="ar-MA" sz="3200" b="1" dirty="0">
                <a:solidFill>
                  <a:srgbClr val="0070C0"/>
                </a:solidFill>
                <a:latin typeface="Microsoft Uighur" panose="02000000000000000000" pitchFamily="2" charset="-78"/>
                <a:cs typeface="Microsoft Uighur" panose="02000000000000000000" pitchFamily="2" charset="-78"/>
                <a:sym typeface="Calibri"/>
              </a:rPr>
              <a:t>لِكَيْ أُمَيِّزُ ٱلْجُمْلَةَ </a:t>
            </a:r>
            <a:r>
              <a:rPr lang="ar-MA" sz="3200" b="1" dirty="0" err="1">
                <a:solidFill>
                  <a:srgbClr val="0070C0"/>
                </a:solidFill>
                <a:latin typeface="Microsoft Uighur" panose="02000000000000000000" pitchFamily="2" charset="-78"/>
                <a:cs typeface="Microsoft Uighur" panose="02000000000000000000" pitchFamily="2" charset="-78"/>
                <a:sym typeface="Calibri"/>
              </a:rPr>
              <a:t>ٱلْفِعْلِيَّةَ</a:t>
            </a:r>
            <a:r>
              <a:rPr lang="ar-MA" sz="3200" b="1" dirty="0">
                <a:solidFill>
                  <a:srgbClr val="0070C0"/>
                </a:solidFill>
                <a:latin typeface="Microsoft Uighur" panose="02000000000000000000" pitchFamily="2" charset="-78"/>
                <a:cs typeface="Microsoft Uighur" panose="02000000000000000000" pitchFamily="2" charset="-78"/>
                <a:sym typeface="Calibri"/>
              </a:rPr>
              <a:t> أَتَّبِعُ </a:t>
            </a:r>
            <a:r>
              <a:rPr lang="ar-MA" sz="3200" b="1" dirty="0" err="1">
                <a:solidFill>
                  <a:srgbClr val="0070C0"/>
                </a:solidFill>
                <a:latin typeface="Microsoft Uighur" panose="02000000000000000000" pitchFamily="2" charset="-78"/>
                <a:cs typeface="Microsoft Uighur" panose="02000000000000000000" pitchFamily="2" charset="-78"/>
                <a:sym typeface="Calibri"/>
              </a:rPr>
              <a:t>ٱلْخُطْواتِ</a:t>
            </a:r>
            <a:r>
              <a:rPr lang="ar-MA" sz="3200" b="1" dirty="0">
                <a:solidFill>
                  <a:srgbClr val="0070C0"/>
                </a:solidFill>
                <a:latin typeface="Microsoft Uighur" panose="02000000000000000000" pitchFamily="2" charset="-78"/>
                <a:cs typeface="Microsoft Uighur" panose="02000000000000000000" pitchFamily="2" charset="-78"/>
                <a:sym typeface="Calibri"/>
              </a:rPr>
              <a:t> </a:t>
            </a:r>
            <a:r>
              <a:rPr lang="ar-MA" sz="3200" b="1" dirty="0" err="1">
                <a:solidFill>
                  <a:srgbClr val="0070C0"/>
                </a:solidFill>
                <a:latin typeface="Microsoft Uighur" panose="02000000000000000000" pitchFamily="2" charset="-78"/>
                <a:cs typeface="Microsoft Uighur" panose="02000000000000000000" pitchFamily="2" charset="-78"/>
                <a:sym typeface="Calibri"/>
              </a:rPr>
              <a:t>ٱلتّالِيَةَ</a:t>
            </a:r>
            <a:r>
              <a:rPr lang="ar-MA" sz="3200" b="1" dirty="0">
                <a:solidFill>
                  <a:srgbClr val="0070C0"/>
                </a:solidFill>
                <a:latin typeface="Microsoft Uighur" panose="02000000000000000000" pitchFamily="2" charset="-78"/>
                <a:cs typeface="Microsoft Uighur" panose="02000000000000000000" pitchFamily="2" charset="-78"/>
                <a:sym typeface="Calibri"/>
              </a:rPr>
              <a:t>:</a:t>
            </a:r>
            <a:endParaRPr lang="ar-MA" sz="3200" b="1" dirty="0">
              <a:solidFill>
                <a:srgbClr val="0070C0"/>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415684517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01EE1-F73F-CB96-B98C-C5A034CB77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77695A-6FEA-83FB-F03D-0E8DB87D208A}"/>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نتذكر. من يقرأ؟</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25DC5DC3-1BD5-4FB1-7876-B67AE9D1A7B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6BA24462-71FE-C461-DEDA-822402FFEB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579A59BF-25BD-A1CB-311F-C82CF6F674E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5C6DD294-2251-1DEE-6A47-FAB94CF9126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DB8E195C-5774-D27F-7889-5071A93B976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9" name="Rectangle 8">
            <a:extLst>
              <a:ext uri="{FF2B5EF4-FFF2-40B4-BE49-F238E27FC236}">
                <a16:creationId xmlns:a16="http://schemas.microsoft.com/office/drawing/2014/main" id="{4CAF374D-512C-C10A-3C43-3F1E24412CB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a:t>
            </a:r>
          </a:p>
        </p:txBody>
      </p:sp>
      <p:sp>
        <p:nvSpPr>
          <p:cNvPr id="10" name="Rectangle 9">
            <a:extLst>
              <a:ext uri="{FF2B5EF4-FFF2-40B4-BE49-F238E27FC236}">
                <a16:creationId xmlns:a16="http://schemas.microsoft.com/office/drawing/2014/main" id="{A809E2F8-BEA3-C543-D91A-C1CC12C31AE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5" name="Rectangle 14">
            <a:extLst>
              <a:ext uri="{FF2B5EF4-FFF2-40B4-BE49-F238E27FC236}">
                <a16:creationId xmlns:a16="http://schemas.microsoft.com/office/drawing/2014/main" id="{377699BE-C6C9-4BB3-909A-1CA57A061F6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الإنتاج الكتابي</a:t>
            </a:r>
          </a:p>
        </p:txBody>
      </p:sp>
      <p:sp>
        <p:nvSpPr>
          <p:cNvPr id="14" name="ZoneTexte 13">
            <a:extLst>
              <a:ext uri="{FF2B5EF4-FFF2-40B4-BE49-F238E27FC236}">
                <a16:creationId xmlns:a16="http://schemas.microsoft.com/office/drawing/2014/main" id="{4ECD00E1-A110-A693-4269-8F610D65B67A}"/>
              </a:ext>
            </a:extLst>
          </p:cNvPr>
          <p:cNvSpPr txBox="1"/>
          <p:nvPr/>
        </p:nvSpPr>
        <p:spPr>
          <a:xfrm>
            <a:off x="1888736" y="2828439"/>
            <a:ext cx="5833639" cy="1754326"/>
          </a:xfrm>
          <a:prstGeom prst="rect">
            <a:avLst/>
          </a:prstGeom>
          <a:noFill/>
        </p:spPr>
        <p:txBody>
          <a:bodyPr wrap="square" rtlCol="0">
            <a:spAutoFit/>
          </a:bodyPr>
          <a:lstStyle/>
          <a:p>
            <a:pPr algn="ctr"/>
            <a:r>
              <a:rPr lang="ar-MA" sz="5400" b="1" dirty="0">
                <a:solidFill>
                  <a:schemeClr val="accent1">
                    <a:lumMod val="50000"/>
                  </a:schemeClr>
                </a:solidFill>
                <a:latin typeface="Microsoft Uighur" panose="02000000000000000000" pitchFamily="2" charset="-78"/>
                <a:cs typeface="Microsoft Uighur" panose="02000000000000000000" pitchFamily="2" charset="-78"/>
              </a:rPr>
              <a:t> اَلْجُمْلَةُ  </a:t>
            </a:r>
            <a:r>
              <a:rPr lang="ar-MA" sz="5400" b="1" dirty="0" err="1">
                <a:solidFill>
                  <a:schemeClr val="accent1">
                    <a:lumMod val="50000"/>
                  </a:schemeClr>
                </a:solidFill>
                <a:latin typeface="Microsoft Uighur" panose="02000000000000000000" pitchFamily="2" charset="-78"/>
                <a:cs typeface="Microsoft Uighur" panose="02000000000000000000" pitchFamily="2" charset="-78"/>
              </a:rPr>
              <a:t>ٱلْفِعْلِيَّةُ</a:t>
            </a:r>
            <a:r>
              <a:rPr lang="ar-MA" sz="5400" b="1" dirty="0">
                <a:solidFill>
                  <a:schemeClr val="accent1">
                    <a:lumMod val="50000"/>
                  </a:schemeClr>
                </a:solidFill>
                <a:latin typeface="Microsoft Uighur" panose="02000000000000000000" pitchFamily="2" charset="-78"/>
                <a:cs typeface="Microsoft Uighur" panose="02000000000000000000" pitchFamily="2" charset="-78"/>
              </a:rPr>
              <a:t> تَبْدَأُ بِفِعْلٍ.</a:t>
            </a:r>
          </a:p>
          <a:p>
            <a:pPr algn="ctr"/>
            <a:r>
              <a:rPr lang="ar-MA" sz="5400" b="1" dirty="0">
                <a:solidFill>
                  <a:schemeClr val="accent1">
                    <a:lumMod val="75000"/>
                  </a:schemeClr>
                </a:solidFill>
                <a:latin typeface="Microsoft Uighur" panose="02000000000000000000" pitchFamily="2" charset="-78"/>
                <a:cs typeface="Microsoft Uighur" panose="02000000000000000000" pitchFamily="2" charset="-78"/>
              </a:rPr>
              <a:t>مِثالٌ: </a:t>
            </a:r>
            <a:r>
              <a:rPr lang="ar-MA" sz="5400" b="1" dirty="0">
                <a:solidFill>
                  <a:srgbClr val="C00000"/>
                </a:solidFill>
                <a:latin typeface="Microsoft Uighur" panose="02000000000000000000" pitchFamily="2" charset="-78"/>
                <a:cs typeface="Microsoft Uighur" panose="02000000000000000000" pitchFamily="2" charset="-78"/>
              </a:rPr>
              <a:t>تَسْتَريحُ </a:t>
            </a:r>
            <a:r>
              <a:rPr lang="ar-MA" sz="5400" b="1" dirty="0">
                <a:solidFill>
                  <a:srgbClr val="424D7C"/>
                </a:solidFill>
                <a:latin typeface="Microsoft Uighur" panose="02000000000000000000" pitchFamily="2" charset="-78"/>
                <a:cs typeface="Microsoft Uighur" panose="02000000000000000000" pitchFamily="2" charset="-78"/>
              </a:rPr>
              <a:t>الْعُصْفورَةُ.</a:t>
            </a:r>
            <a:endParaRPr lang="fr-FR" sz="5400" b="1" dirty="0">
              <a:solidFill>
                <a:srgbClr val="424D7C"/>
              </a:solidFill>
              <a:latin typeface="Microsoft Uighur" panose="02000000000000000000" pitchFamily="2" charset="-78"/>
              <a:cs typeface="Microsoft Uighur" panose="02000000000000000000" pitchFamily="2" charset="-78"/>
            </a:endParaRPr>
          </a:p>
        </p:txBody>
      </p:sp>
      <p:pic>
        <p:nvPicPr>
          <p:cNvPr id="13" name="Espace réservé pour une image  12">
            <a:extLst>
              <a:ext uri="{FF2B5EF4-FFF2-40B4-BE49-F238E27FC236}">
                <a16:creationId xmlns:a16="http://schemas.microsoft.com/office/drawing/2014/main" id="{EC7779CE-B231-C02B-AB17-8353799BA3A5}"/>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8679706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C8C7A-3452-85B6-8B01-F22030ED62B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1C747A1-E765-6FA5-392B-2A3F8B864A31}"/>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يوضح كيف نبني جملة فعلية؟</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CD5FDE7C-DD19-56A8-A466-AD535FA99AF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EC26F6FB-731F-0E16-EF70-9C4593AD25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BCC131F2-79CD-45AC-CCA2-E88B465BA97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CCECAA36-7B8F-D014-8286-C1EA0E088E2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8B1D33A0-11BA-570E-BC41-258D345CC35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9" name="Rectangle 8">
            <a:extLst>
              <a:ext uri="{FF2B5EF4-FFF2-40B4-BE49-F238E27FC236}">
                <a16:creationId xmlns:a16="http://schemas.microsoft.com/office/drawing/2014/main" id="{047351EE-BA5E-218E-12A7-5E8D114DBA3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a:t>
            </a:r>
          </a:p>
        </p:txBody>
      </p:sp>
      <p:sp>
        <p:nvSpPr>
          <p:cNvPr id="10" name="Rectangle 9">
            <a:extLst>
              <a:ext uri="{FF2B5EF4-FFF2-40B4-BE49-F238E27FC236}">
                <a16:creationId xmlns:a16="http://schemas.microsoft.com/office/drawing/2014/main" id="{C749ED61-5610-4177-3C09-CF1BDE397B8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5" name="Rectangle 14">
            <a:extLst>
              <a:ext uri="{FF2B5EF4-FFF2-40B4-BE49-F238E27FC236}">
                <a16:creationId xmlns:a16="http://schemas.microsoft.com/office/drawing/2014/main" id="{42A43A19-E64C-9A33-5EE1-269010F7E69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الإنتاج الكتابي</a:t>
            </a:r>
          </a:p>
        </p:txBody>
      </p:sp>
      <p:sp>
        <p:nvSpPr>
          <p:cNvPr id="14" name="ZoneTexte 13">
            <a:extLst>
              <a:ext uri="{FF2B5EF4-FFF2-40B4-BE49-F238E27FC236}">
                <a16:creationId xmlns:a16="http://schemas.microsoft.com/office/drawing/2014/main" id="{2C91C618-7539-2577-7EE2-8279D56534CD}"/>
              </a:ext>
            </a:extLst>
          </p:cNvPr>
          <p:cNvSpPr txBox="1"/>
          <p:nvPr/>
        </p:nvSpPr>
        <p:spPr>
          <a:xfrm>
            <a:off x="2548493" y="2967335"/>
            <a:ext cx="4514126" cy="923330"/>
          </a:xfrm>
          <a:prstGeom prst="rect">
            <a:avLst/>
          </a:prstGeom>
          <a:noFill/>
        </p:spPr>
        <p:txBody>
          <a:bodyPr wrap="square" rtlCol="0">
            <a:spAutoFit/>
          </a:bodyPr>
          <a:lstStyle/>
          <a:p>
            <a:pPr algn="ctr"/>
            <a:r>
              <a:rPr lang="ar-MA" sz="5400" b="1" dirty="0">
                <a:solidFill>
                  <a:schemeClr val="accent1">
                    <a:lumMod val="50000"/>
                  </a:schemeClr>
                </a:solidFill>
                <a:latin typeface="Microsoft Uighur" panose="02000000000000000000" pitchFamily="2" charset="-78"/>
                <a:cs typeface="Microsoft Uighur" panose="02000000000000000000" pitchFamily="2" charset="-78"/>
              </a:rPr>
              <a:t>كَيْفَ أَبْني جُمْلَةً فِعْلِيَّةً؟</a:t>
            </a:r>
            <a:endParaRPr lang="fr-FR" sz="5400" b="1" dirty="0">
              <a:solidFill>
                <a:schemeClr val="accent1">
                  <a:lumMod val="50000"/>
                </a:schemeClr>
              </a:solidFill>
              <a:latin typeface="Microsoft Uighur" panose="02000000000000000000" pitchFamily="2" charset="-78"/>
              <a:cs typeface="Microsoft Uighur" panose="02000000000000000000" pitchFamily="2" charset="-78"/>
            </a:endParaRPr>
          </a:p>
        </p:txBody>
      </p:sp>
      <p:pic>
        <p:nvPicPr>
          <p:cNvPr id="13" name="Espace réservé pour une image  12">
            <a:extLst>
              <a:ext uri="{FF2B5EF4-FFF2-40B4-BE49-F238E27FC236}">
                <a16:creationId xmlns:a16="http://schemas.microsoft.com/office/drawing/2014/main" id="{06560C26-E1C6-EAEC-9261-E9156F2606D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3731628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C125E-1E36-7BD9-9DA1-E7D3BA87B06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5A48791-24A1-27F4-B652-76658C5109A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 -من يقدم مثالا؟</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075BDB1C-985A-5EF0-EA4C-0B2713EDFD1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701E55CC-19EE-14D4-1014-6439C7CC15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424A3867-A91B-F757-7B86-03D85810590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A5897BE6-C90E-01D3-9F58-5465E6AA2D1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0F1A159B-329D-E29D-FE36-8A7A8E78E9A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9" name="Rectangle 8">
            <a:extLst>
              <a:ext uri="{FF2B5EF4-FFF2-40B4-BE49-F238E27FC236}">
                <a16:creationId xmlns:a16="http://schemas.microsoft.com/office/drawing/2014/main" id="{53FB7AC8-5719-8912-D68D-2B71D6FF782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a:t>
            </a:r>
          </a:p>
        </p:txBody>
      </p:sp>
      <p:sp>
        <p:nvSpPr>
          <p:cNvPr id="10" name="Rectangle 9">
            <a:extLst>
              <a:ext uri="{FF2B5EF4-FFF2-40B4-BE49-F238E27FC236}">
                <a16:creationId xmlns:a16="http://schemas.microsoft.com/office/drawing/2014/main" id="{4A36004B-93C5-1EC4-85CE-C7F437D6DFD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5" name="Rectangle 14">
            <a:extLst>
              <a:ext uri="{FF2B5EF4-FFF2-40B4-BE49-F238E27FC236}">
                <a16:creationId xmlns:a16="http://schemas.microsoft.com/office/drawing/2014/main" id="{9F5F5021-74AC-3BD7-4C77-B5A5D1ED934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الإنتاج الكتابي</a:t>
            </a:r>
          </a:p>
        </p:txBody>
      </p:sp>
      <p:pic>
        <p:nvPicPr>
          <p:cNvPr id="13" name="Espace réservé pour une image  12">
            <a:extLst>
              <a:ext uri="{FF2B5EF4-FFF2-40B4-BE49-F238E27FC236}">
                <a16:creationId xmlns:a16="http://schemas.microsoft.com/office/drawing/2014/main" id="{1C299582-E7F9-737B-26C0-9FA2A054D3C7}"/>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pic>
        <p:nvPicPr>
          <p:cNvPr id="12" name="Image 11">
            <a:extLst>
              <a:ext uri="{FF2B5EF4-FFF2-40B4-BE49-F238E27FC236}">
                <a16:creationId xmlns:a16="http://schemas.microsoft.com/office/drawing/2014/main" id="{F402F109-1EE9-4168-BEF1-02EAC50FC833}"/>
              </a:ext>
            </a:extLst>
          </p:cNvPr>
          <p:cNvPicPr>
            <a:picLocks noChangeAspect="1"/>
          </p:cNvPicPr>
          <p:nvPr/>
        </p:nvPicPr>
        <p:blipFill>
          <a:blip r:embed="rId7"/>
          <a:stretch>
            <a:fillRect/>
          </a:stretch>
        </p:blipFill>
        <p:spPr>
          <a:xfrm>
            <a:off x="712135" y="2212536"/>
            <a:ext cx="7719729" cy="3254022"/>
          </a:xfrm>
          <a:prstGeom prst="rect">
            <a:avLst/>
          </a:prstGeom>
        </p:spPr>
      </p:pic>
    </p:spTree>
    <p:extLst>
      <p:ext uri="{BB962C8B-B14F-4D97-AF65-F5344CB8AC3E}">
        <p14:creationId xmlns:p14="http://schemas.microsoft.com/office/powerpoint/2010/main" val="205824772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F4D6D-C7BC-2611-FAE1-6E5C4FAF5E15}"/>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831E7713-5025-4EA6-8909-CA2D46FBA535}"/>
              </a:ext>
            </a:extLst>
          </p:cNvPr>
          <p:cNvSpPr>
            <a:spLocks noGrp="1"/>
          </p:cNvSpPr>
          <p:nvPr>
            <p:ph type="title"/>
          </p:nvPr>
        </p:nvSpPr>
        <p:spPr>
          <a:xfrm>
            <a:off x="637196" y="1008000"/>
            <a:ext cx="7886700" cy="720000"/>
          </a:xfrm>
        </p:spPr>
        <p:txBody>
          <a:bodyPr>
            <a:normAutofit/>
          </a:bodyPr>
          <a:lstStyle/>
          <a:p>
            <a:r>
              <a:rPr lang="ar-MA" sz="4000" dirty="0">
                <a:solidFill>
                  <a:srgbClr val="424D7B"/>
                </a:solidFill>
              </a:rPr>
              <a:t>تنظيم حصص الأسبوع</a:t>
            </a:r>
            <a:endParaRPr lang="fr-MA" sz="4000" dirty="0">
              <a:solidFill>
                <a:srgbClr val="424D7B"/>
              </a:solidFill>
            </a:endParaRPr>
          </a:p>
        </p:txBody>
      </p:sp>
      <p:grpSp>
        <p:nvGrpSpPr>
          <p:cNvPr id="11" name="Groupe 10">
            <a:extLst>
              <a:ext uri="{FF2B5EF4-FFF2-40B4-BE49-F238E27FC236}">
                <a16:creationId xmlns:a16="http://schemas.microsoft.com/office/drawing/2014/main" id="{0637CFE2-124B-68CA-19C5-E683FF964653}"/>
              </a:ext>
            </a:extLst>
          </p:cNvPr>
          <p:cNvGrpSpPr/>
          <p:nvPr/>
        </p:nvGrpSpPr>
        <p:grpSpPr>
          <a:xfrm flipH="1">
            <a:off x="4735350" y="5023288"/>
            <a:ext cx="3780000" cy="1332000"/>
            <a:chOff x="4735350" y="5023288"/>
            <a:chExt cx="3780000" cy="1332000"/>
          </a:xfrm>
        </p:grpSpPr>
        <p:sp>
          <p:nvSpPr>
            <p:cNvPr id="12" name="Rectangle : coins arrondis 11">
              <a:extLst>
                <a:ext uri="{FF2B5EF4-FFF2-40B4-BE49-F238E27FC236}">
                  <a16:creationId xmlns:a16="http://schemas.microsoft.com/office/drawing/2014/main" id="{0F1CD75D-62C9-62B2-F98F-828DDB2C3FEB}"/>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13" name="Organigramme : Terminateur 12">
              <a:extLst>
                <a:ext uri="{FF2B5EF4-FFF2-40B4-BE49-F238E27FC236}">
                  <a16:creationId xmlns:a16="http://schemas.microsoft.com/office/drawing/2014/main" id="{A6CA9463-8B89-0E23-E66F-C965C3F850A0}"/>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3 - </a:t>
              </a:r>
            </a:p>
          </p:txBody>
        </p:sp>
      </p:grpSp>
      <p:grpSp>
        <p:nvGrpSpPr>
          <p:cNvPr id="14" name="Groupe 13">
            <a:extLst>
              <a:ext uri="{FF2B5EF4-FFF2-40B4-BE49-F238E27FC236}">
                <a16:creationId xmlns:a16="http://schemas.microsoft.com/office/drawing/2014/main" id="{179664E7-77B5-50FC-03ED-8FAAA6239FEC}"/>
              </a:ext>
            </a:extLst>
          </p:cNvPr>
          <p:cNvGrpSpPr/>
          <p:nvPr/>
        </p:nvGrpSpPr>
        <p:grpSpPr>
          <a:xfrm flipH="1">
            <a:off x="628649" y="5023288"/>
            <a:ext cx="3780000" cy="1332000"/>
            <a:chOff x="628649" y="5023288"/>
            <a:chExt cx="3780000" cy="1332000"/>
          </a:xfrm>
        </p:grpSpPr>
        <p:sp>
          <p:nvSpPr>
            <p:cNvPr id="15" name="Rectangle : coins arrondis 14">
              <a:extLst>
                <a:ext uri="{FF2B5EF4-FFF2-40B4-BE49-F238E27FC236}">
                  <a16:creationId xmlns:a16="http://schemas.microsoft.com/office/drawing/2014/main" id="{76AC8AD7-4821-3F90-5671-83FA72E348ED}"/>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16" name="Organigramme : Terminateur 15">
              <a:extLst>
                <a:ext uri="{FF2B5EF4-FFF2-40B4-BE49-F238E27FC236}">
                  <a16:creationId xmlns:a16="http://schemas.microsoft.com/office/drawing/2014/main" id="{05A59921-57EC-9409-733B-DDC45665AA1B}"/>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6 - </a:t>
              </a:r>
              <a:endParaRPr kumimoji="0" lang="fr-MA" sz="18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grpSp>
      <p:grpSp>
        <p:nvGrpSpPr>
          <p:cNvPr id="17" name="Groupe 16">
            <a:extLst>
              <a:ext uri="{FF2B5EF4-FFF2-40B4-BE49-F238E27FC236}">
                <a16:creationId xmlns:a16="http://schemas.microsoft.com/office/drawing/2014/main" id="{CF280F48-783D-0D98-0694-67A57FB53C64}"/>
              </a:ext>
            </a:extLst>
          </p:cNvPr>
          <p:cNvGrpSpPr/>
          <p:nvPr/>
        </p:nvGrpSpPr>
        <p:grpSpPr>
          <a:xfrm flipH="1">
            <a:off x="4735350" y="3482113"/>
            <a:ext cx="3780000" cy="1332000"/>
            <a:chOff x="4735350" y="3482113"/>
            <a:chExt cx="3780000" cy="1332000"/>
          </a:xfrm>
        </p:grpSpPr>
        <p:sp>
          <p:nvSpPr>
            <p:cNvPr id="18" name="Rectangle : coins arrondis 17">
              <a:extLst>
                <a:ext uri="{FF2B5EF4-FFF2-40B4-BE49-F238E27FC236}">
                  <a16:creationId xmlns:a16="http://schemas.microsoft.com/office/drawing/2014/main" id="{F71B72DA-899C-A35E-3E68-648807C22E6D}"/>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19" name="Organigramme : Terminateur 18">
              <a:extLst>
                <a:ext uri="{FF2B5EF4-FFF2-40B4-BE49-F238E27FC236}">
                  <a16:creationId xmlns:a16="http://schemas.microsoft.com/office/drawing/2014/main" id="{88CD8E00-502F-7538-A1F0-39EA1E044CF3}"/>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2 - </a:t>
              </a:r>
              <a:endPar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grpSp>
      <p:grpSp>
        <p:nvGrpSpPr>
          <p:cNvPr id="23" name="Groupe 22">
            <a:extLst>
              <a:ext uri="{FF2B5EF4-FFF2-40B4-BE49-F238E27FC236}">
                <a16:creationId xmlns:a16="http://schemas.microsoft.com/office/drawing/2014/main" id="{1EF8FFE5-5907-5496-B745-B64BECE7E977}"/>
              </a:ext>
            </a:extLst>
          </p:cNvPr>
          <p:cNvGrpSpPr/>
          <p:nvPr/>
        </p:nvGrpSpPr>
        <p:grpSpPr>
          <a:xfrm flipH="1">
            <a:off x="4716000" y="1944000"/>
            <a:ext cx="3780000" cy="1332000"/>
            <a:chOff x="4716000" y="1944000"/>
            <a:chExt cx="3780000" cy="1332000"/>
          </a:xfrm>
        </p:grpSpPr>
        <p:sp>
          <p:nvSpPr>
            <p:cNvPr id="24" name="Rectangle : coins arrondis 23">
              <a:extLst>
                <a:ext uri="{FF2B5EF4-FFF2-40B4-BE49-F238E27FC236}">
                  <a16:creationId xmlns:a16="http://schemas.microsoft.com/office/drawing/2014/main" id="{F3B76B4C-186C-7251-7043-1D06DC732BB6}"/>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25" name="Organigramme : Terminateur 24">
              <a:extLst>
                <a:ext uri="{FF2B5EF4-FFF2-40B4-BE49-F238E27FC236}">
                  <a16:creationId xmlns:a16="http://schemas.microsoft.com/office/drawing/2014/main" id="{CFBF5791-6865-1B67-34A2-F861486E7027}"/>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1 - </a:t>
              </a:r>
            </a:p>
          </p:txBody>
        </p:sp>
      </p:grpSp>
      <p:sp>
        <p:nvSpPr>
          <p:cNvPr id="26" name="Espace réservé du texte 5">
            <a:extLst>
              <a:ext uri="{FF2B5EF4-FFF2-40B4-BE49-F238E27FC236}">
                <a16:creationId xmlns:a16="http://schemas.microsoft.com/office/drawing/2014/main" id="{306667E6-F68C-CFF6-CCF8-1FB17470000D}"/>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Lecture offerte</a:t>
            </a:r>
          </a:p>
        </p:txBody>
      </p:sp>
      <p:grpSp>
        <p:nvGrpSpPr>
          <p:cNvPr id="27" name="Groupe 26">
            <a:extLst>
              <a:ext uri="{FF2B5EF4-FFF2-40B4-BE49-F238E27FC236}">
                <a16:creationId xmlns:a16="http://schemas.microsoft.com/office/drawing/2014/main" id="{1C93B71F-EED7-8921-21A3-D95D6ECE9CA6}"/>
              </a:ext>
            </a:extLst>
          </p:cNvPr>
          <p:cNvGrpSpPr/>
          <p:nvPr/>
        </p:nvGrpSpPr>
        <p:grpSpPr>
          <a:xfrm flipH="1">
            <a:off x="648000" y="1944000"/>
            <a:ext cx="3780000" cy="1332000"/>
            <a:chOff x="648000" y="1944000"/>
            <a:chExt cx="3780000" cy="1332000"/>
          </a:xfrm>
        </p:grpSpPr>
        <p:sp>
          <p:nvSpPr>
            <p:cNvPr id="28" name="Rectangle : coins arrondis 27">
              <a:extLst>
                <a:ext uri="{FF2B5EF4-FFF2-40B4-BE49-F238E27FC236}">
                  <a16:creationId xmlns:a16="http://schemas.microsoft.com/office/drawing/2014/main" id="{B2FE0138-E914-BA84-F36D-E65A56349E9C}"/>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29" name="Organigramme : Terminateur 28">
              <a:extLst>
                <a:ext uri="{FF2B5EF4-FFF2-40B4-BE49-F238E27FC236}">
                  <a16:creationId xmlns:a16="http://schemas.microsoft.com/office/drawing/2014/main" id="{EB0DA405-CAC3-7F81-5FC2-FE83996C1E1E}"/>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4 - </a:t>
              </a:r>
            </a:p>
          </p:txBody>
        </p:sp>
      </p:grpSp>
      <p:sp>
        <p:nvSpPr>
          <p:cNvPr id="30" name="Espace réservé du texte 25">
            <a:extLst>
              <a:ext uri="{FF2B5EF4-FFF2-40B4-BE49-F238E27FC236}">
                <a16:creationId xmlns:a16="http://schemas.microsoft.com/office/drawing/2014/main" id="{D3DB32B5-3B6E-10B7-3310-F64B7FDF792E}"/>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أنشطة اعتيادية (10د).</a:t>
            </a:r>
          </a:p>
          <a:p>
            <a:pPr marL="266700" indent="-266700">
              <a:lnSpc>
                <a:spcPct val="100000"/>
              </a:lnSpc>
              <a:spcBef>
                <a:spcPts val="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ورشة القراءة: استثمار النص (50د).</a:t>
            </a:r>
          </a:p>
          <a:p>
            <a:pPr marL="266700" indent="-266700">
              <a:lnSpc>
                <a:spcPct val="100000"/>
              </a:lnSpc>
              <a:spcBef>
                <a:spcPts val="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إملاء (25د).</a:t>
            </a:r>
          </a:p>
        </p:txBody>
      </p:sp>
      <p:sp>
        <p:nvSpPr>
          <p:cNvPr id="31" name="Espace réservé du texte 25">
            <a:extLst>
              <a:ext uri="{FF2B5EF4-FFF2-40B4-BE49-F238E27FC236}">
                <a16:creationId xmlns:a16="http://schemas.microsoft.com/office/drawing/2014/main" id="{283A038A-1CE6-3366-CE21-03AFCF3B0E34}"/>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أنشطة اعتيادية (10د).</a:t>
            </a:r>
          </a:p>
          <a:p>
            <a:pPr marL="266700" indent="-266700">
              <a:lnSpc>
                <a:spcPct val="100000"/>
              </a:lnSpc>
              <a:spcBef>
                <a:spcPts val="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معجم (25د).</a:t>
            </a:r>
          </a:p>
          <a:p>
            <a:pPr marL="266700" indent="-266700">
              <a:lnSpc>
                <a:spcPct val="100000"/>
              </a:lnSpc>
              <a:spcBef>
                <a:spcPts val="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ورشة الاستماع والتحدث (30د).</a:t>
            </a:r>
          </a:p>
          <a:p>
            <a:pPr marL="266700" indent="-266700">
              <a:lnSpc>
                <a:spcPct val="100000"/>
              </a:lnSpc>
              <a:spcBef>
                <a:spcPts val="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الكلمات البصرية+ القراءة المشتركة(20د). </a:t>
            </a:r>
          </a:p>
        </p:txBody>
      </p:sp>
      <p:sp>
        <p:nvSpPr>
          <p:cNvPr id="33" name="Espace réservé du texte 25">
            <a:extLst>
              <a:ext uri="{FF2B5EF4-FFF2-40B4-BE49-F238E27FC236}">
                <a16:creationId xmlns:a16="http://schemas.microsoft.com/office/drawing/2014/main" id="{76418DE7-BE45-4F67-687C-7173A12BC205}"/>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أنشطة اعتيادية (10د).</a:t>
            </a:r>
          </a:p>
          <a:p>
            <a:pPr marL="266700" indent="-266700">
              <a:lnSpc>
                <a:spcPct val="100000"/>
              </a:lnSpc>
              <a:spcBef>
                <a:spcPts val="30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ورشة الاستماع والتحدث 30د).</a:t>
            </a:r>
          </a:p>
          <a:p>
            <a:pPr marL="266700" indent="-266700">
              <a:lnSpc>
                <a:spcPct val="100000"/>
              </a:lnSpc>
              <a:spcBef>
                <a:spcPts val="30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ورشة القراءة (45د).</a:t>
            </a:r>
          </a:p>
        </p:txBody>
      </p:sp>
      <p:sp>
        <p:nvSpPr>
          <p:cNvPr id="34" name="Espace réservé du texte 25">
            <a:extLst>
              <a:ext uri="{FF2B5EF4-FFF2-40B4-BE49-F238E27FC236}">
                <a16:creationId xmlns:a16="http://schemas.microsoft.com/office/drawing/2014/main" id="{1D581304-246A-58CA-886C-1FD769162936}"/>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أنشطة اعتيادية (10د).</a:t>
            </a:r>
          </a:p>
          <a:p>
            <a:pPr marL="266700" indent="-266700">
              <a:lnSpc>
                <a:spcPct val="100000"/>
              </a:lnSpc>
              <a:spcBef>
                <a:spcPts val="0"/>
              </a:spcBef>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استماع و تحدث: توليف (15د).</a:t>
            </a:r>
          </a:p>
          <a:p>
            <a:pPr marL="266700" indent="-266700">
              <a:lnSpc>
                <a:spcPct val="100000"/>
              </a:lnSpc>
              <a:spcBef>
                <a:spcPts val="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ورشة القراءة: الطلاقة والفهم (30د).</a:t>
            </a:r>
          </a:p>
          <a:p>
            <a:pPr marL="266700" indent="-266700">
              <a:lnSpc>
                <a:spcPct val="100000"/>
              </a:lnSpc>
              <a:spcBef>
                <a:spcPts val="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الإنتاج الكتابي: (30د).</a:t>
            </a:r>
          </a:p>
        </p:txBody>
      </p:sp>
      <p:sp>
        <p:nvSpPr>
          <p:cNvPr id="35" name="Espace réservé du texte 25">
            <a:extLst>
              <a:ext uri="{FF2B5EF4-FFF2-40B4-BE49-F238E27FC236}">
                <a16:creationId xmlns:a16="http://schemas.microsoft.com/office/drawing/2014/main" id="{2124341A-FD8A-B247-5B22-2126E665E6E7}"/>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أنشطة اعتيادية (10د).</a:t>
            </a:r>
          </a:p>
          <a:p>
            <a:pPr marL="266700" indent="-266700">
              <a:lnSpc>
                <a:spcPct val="100000"/>
              </a:lnSpc>
              <a:spcBef>
                <a:spcPts val="30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ورشة الاستماع والتحدث (30د).</a:t>
            </a:r>
          </a:p>
          <a:p>
            <a:pPr marL="266700" indent="-266700">
              <a:lnSpc>
                <a:spcPct val="100000"/>
              </a:lnSpc>
              <a:spcBef>
                <a:spcPts val="300"/>
              </a:spcBef>
              <a:buClrTx/>
              <a:buFont typeface="Wingdings" panose="05000000000000000000" pitchFamily="2" charset="2"/>
              <a:buChar char="m"/>
            </a:pPr>
            <a:r>
              <a:rPr lang="ar-MA" sz="1400" b="1" dirty="0">
                <a:latin typeface="Microsoft Uighur" panose="02000000000000000000" pitchFamily="2" charset="-78"/>
                <a:cs typeface="Microsoft Uighur" panose="02000000000000000000" pitchFamily="2" charset="-78"/>
              </a:rPr>
              <a:t>ورشة القراءة (45د).</a:t>
            </a:r>
          </a:p>
        </p:txBody>
      </p:sp>
      <p:pic>
        <p:nvPicPr>
          <p:cNvPr id="2" name="Image 1" descr="Une image contenant Rectangle, conception&#10;&#10;Le contenu généré par l’IA peut être incorrect.">
            <a:extLst>
              <a:ext uri="{FF2B5EF4-FFF2-40B4-BE49-F238E27FC236}">
                <a16:creationId xmlns:a16="http://schemas.microsoft.com/office/drawing/2014/main" id="{D972E9F3-7FEF-C362-E7AA-5147E21F9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77229" y="3452101"/>
            <a:ext cx="3831420" cy="1362012"/>
          </a:xfrm>
          <a:prstGeom prst="rect">
            <a:avLst/>
          </a:prstGeom>
        </p:spPr>
      </p:pic>
      <p:sp>
        <p:nvSpPr>
          <p:cNvPr id="3" name="Espace réservé du texte 5">
            <a:extLst>
              <a:ext uri="{FF2B5EF4-FFF2-40B4-BE49-F238E27FC236}">
                <a16:creationId xmlns:a16="http://schemas.microsoft.com/office/drawing/2014/main" id="{3186090C-9441-CF00-E50C-CE0F7DCB234A}"/>
              </a:ext>
            </a:extLst>
          </p:cNvPr>
          <p:cNvSpPr txBox="1">
            <a:spLocks/>
          </p:cNvSpPr>
          <p:nvPr/>
        </p:nvSpPr>
        <p:spPr>
          <a:xfrm>
            <a:off x="757652" y="3921278"/>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Clr>
                <a:srgbClr val="424D7B"/>
              </a:buClr>
            </a:pPr>
            <a:r>
              <a:rPr lang="ar-MA" sz="1400" b="1" dirty="0">
                <a:solidFill>
                  <a:srgbClr val="424D7B"/>
                </a:solidFill>
                <a:cs typeface="Microsoft Uighur" panose="02000000000000000000" pitchFamily="2" charset="-78"/>
              </a:rPr>
              <a:t>أنشطة اعتيادية (10د).</a:t>
            </a:r>
          </a:p>
          <a:p>
            <a:pPr algn="r" rtl="1">
              <a:spcBef>
                <a:spcPts val="0"/>
              </a:spcBef>
              <a:buClr>
                <a:srgbClr val="424D7B"/>
              </a:buClr>
            </a:pPr>
            <a:r>
              <a:rPr lang="ar-MA" sz="1400" b="1" dirty="0">
                <a:solidFill>
                  <a:srgbClr val="424D7B"/>
                </a:solidFill>
                <a:cs typeface="Microsoft Uighur" panose="02000000000000000000" pitchFamily="2" charset="-78"/>
              </a:rPr>
              <a:t>ورشة القراءة  (40د).</a:t>
            </a:r>
          </a:p>
          <a:p>
            <a:pPr algn="r" rtl="1">
              <a:spcBef>
                <a:spcPts val="0"/>
              </a:spcBef>
              <a:buClr>
                <a:srgbClr val="424D7B"/>
              </a:buClr>
            </a:pPr>
            <a:r>
              <a:rPr lang="ar-MA" sz="1400" b="1" dirty="0">
                <a:solidFill>
                  <a:srgbClr val="424D7B"/>
                </a:solidFill>
                <a:cs typeface="Microsoft Uighur" panose="02000000000000000000" pitchFamily="2" charset="-78"/>
              </a:rPr>
              <a:t> الإنتاج الكتابي (35د).</a:t>
            </a:r>
          </a:p>
        </p:txBody>
      </p:sp>
      <p:sp>
        <p:nvSpPr>
          <p:cNvPr id="4" name="Organigramme : Terminateur 3">
            <a:extLst>
              <a:ext uri="{FF2B5EF4-FFF2-40B4-BE49-F238E27FC236}">
                <a16:creationId xmlns:a16="http://schemas.microsoft.com/office/drawing/2014/main" id="{0B480704-359F-A616-C7C8-6A1307F61C26}"/>
              </a:ext>
            </a:extLst>
          </p:cNvPr>
          <p:cNvSpPr/>
          <p:nvPr/>
        </p:nvSpPr>
        <p:spPr>
          <a:xfrm>
            <a:off x="2917910" y="3452101"/>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rtl="1"/>
            <a:r>
              <a:rPr lang="ar-MA" b="1" dirty="0">
                <a:solidFill>
                  <a:srgbClr val="424D7B"/>
                </a:solidFill>
                <a:latin typeface="Dosis ExtraBold" pitchFamily="2" charset="0"/>
                <a:cs typeface="Microsoft Uighur" panose="02000000000000000000" pitchFamily="2" charset="-78"/>
              </a:rPr>
              <a:t>اليوم</a:t>
            </a:r>
            <a:r>
              <a:rPr lang="fr-MA" b="1" dirty="0">
                <a:solidFill>
                  <a:srgbClr val="424D7B"/>
                </a:solidFill>
                <a:latin typeface="Microsoft Uighur" panose="02000000000000000000" pitchFamily="2" charset="-78"/>
                <a:cs typeface="Microsoft Uighur" panose="02000000000000000000" pitchFamily="2" charset="-78"/>
              </a:rPr>
              <a:t> 5 - </a:t>
            </a:r>
            <a:endParaRPr lang="ar-MA" b="1" dirty="0">
              <a:solidFill>
                <a:srgbClr val="424D7B"/>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15830704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C981B-642D-25C4-0795-5F119682148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F81ECEA-30BD-6447-AFBF-F648E3B85E62}"/>
              </a:ext>
            </a:extLst>
          </p:cNvPr>
          <p:cNvSpPr>
            <a:spLocks noGrp="1"/>
          </p:cNvSpPr>
          <p:nvPr>
            <p:ph type="title"/>
          </p:nvPr>
        </p:nvSpPr>
        <p:spPr>
          <a:xfrm>
            <a:off x="604092" y="774854"/>
            <a:ext cx="6840000" cy="612000"/>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في حصة اليوم ستتعرفون كيف تحددون الفاعل في الجملة الفعلية.</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677D7911-2929-C5E8-B930-FC6B804621D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C55D8394-0DA0-C19F-A920-EE369A8975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F0B75AE9-7322-8472-DCDB-D4F63AD7062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F71DCFAE-5CF6-AB50-D62E-169C8D5FAC0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CCAF9F80-8855-19F3-1A09-F632E93DF5B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62389BFF-5DE1-E377-77C4-C2AC2EF6367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E56819AC-AF1D-1E81-A4D0-F96FC4E0F03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ACDE5184-3057-4A1D-0030-2D4BA2F8069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chemeClr val="accent1">
                    <a:lumMod val="50000"/>
                    <a:alpha val="20000"/>
                  </a:schemeClr>
                </a:solidFill>
                <a:latin typeface="Microsoft Uighur" panose="02000000000000000000" pitchFamily="2" charset="-78"/>
                <a:cs typeface="Microsoft Uighur" panose="02000000000000000000" pitchFamily="2" charset="-78"/>
              </a:rPr>
              <a:t>الإنتاج</a:t>
            </a:r>
            <a:r>
              <a:rPr lang="ar-MA" sz="2000" b="1" dirty="0">
                <a:solidFill>
                  <a:srgbClr val="565F88">
                    <a:alpha val="20000"/>
                  </a:srgbClr>
                </a:solidFill>
                <a:latin typeface="Microsoft Uighur" panose="02000000000000000000" pitchFamily="2" charset="-78"/>
                <a:cs typeface="Microsoft Uighur" panose="02000000000000000000" pitchFamily="2" charset="-78"/>
              </a:rPr>
              <a:t> الكتابي</a:t>
            </a:r>
          </a:p>
        </p:txBody>
      </p:sp>
      <p:pic>
        <p:nvPicPr>
          <p:cNvPr id="16" name="Espace réservé pour une image  15">
            <a:extLst>
              <a:ext uri="{FF2B5EF4-FFF2-40B4-BE49-F238E27FC236}">
                <a16:creationId xmlns:a16="http://schemas.microsoft.com/office/drawing/2014/main" id="{B50C50CD-7BE0-79A5-DD22-DB639DA71E5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1" name="ZoneTexte 10">
            <a:extLst>
              <a:ext uri="{FF2B5EF4-FFF2-40B4-BE49-F238E27FC236}">
                <a16:creationId xmlns:a16="http://schemas.microsoft.com/office/drawing/2014/main" id="{6C0EFD57-C3DC-3E55-A6B7-2E14EFBDA793}"/>
              </a:ext>
            </a:extLst>
          </p:cNvPr>
          <p:cNvSpPr txBox="1"/>
          <p:nvPr/>
        </p:nvSpPr>
        <p:spPr>
          <a:xfrm>
            <a:off x="2107559" y="2995126"/>
            <a:ext cx="5336533" cy="1600438"/>
          </a:xfrm>
          <a:prstGeom prst="roundRect">
            <a:avLst>
              <a:gd name="adj" fmla="val 20165"/>
            </a:avLst>
          </a:prstGeom>
          <a:noFill/>
          <a:ln>
            <a:noFill/>
          </a:ln>
        </p:spPr>
        <p:txBody>
          <a:bodyPr wrap="square" rtlCol="0">
            <a:spAutoFit/>
          </a:bodyPr>
          <a:lstStyle/>
          <a:p>
            <a:pPr algn="ctr"/>
            <a:r>
              <a:rPr lang="ar-MA" sz="8800" b="1" dirty="0">
                <a:solidFill>
                  <a:srgbClr val="424D7B"/>
                </a:solidFill>
                <a:latin typeface="Microsoft Uighur" panose="02000000000000000000" pitchFamily="2" charset="-78"/>
                <a:cs typeface="Microsoft Uighur" panose="02000000000000000000" pitchFamily="2" charset="-78"/>
              </a:rPr>
              <a:t> اَلْفاعِلُ</a:t>
            </a:r>
            <a:endParaRPr lang="fr-FR" sz="8800" b="1" dirty="0">
              <a:solidFill>
                <a:srgbClr val="424D7B"/>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102017913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FCBAC-4F9F-E0F7-417B-D21D402A9C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969472-13F7-7C6C-A676-7462C7F80BCF}"/>
              </a:ext>
            </a:extLst>
          </p:cNvPr>
          <p:cNvSpPr>
            <a:spLocks noGrp="1"/>
          </p:cNvSpPr>
          <p:nvPr>
            <p:ph type="title"/>
          </p:nvPr>
        </p:nvSpPr>
        <p:spPr>
          <a:xfrm>
            <a:off x="604092" y="774854"/>
            <a:ext cx="6840000" cy="612000"/>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نتعرف المقصود بالفاعل. سأقرأ.</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0D342C2F-F6C1-5843-B377-265B69C1758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92618B5-12F8-B39A-A4C6-45BC4DF3B9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0E396E02-6682-5DED-3C6B-630E0FD2D70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4B1E791F-78CC-3429-E2C4-3A56C28BB98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58B5C466-3472-9A4E-4606-3DB6A82140C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B3B97BC0-5CFF-8926-C1C0-5759ACCE254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05DE796E-7331-35B6-A3D6-4BC20433A62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D07A7601-A31B-4858-1FFB-E6537596F45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chemeClr val="accent1">
                    <a:lumMod val="50000"/>
                    <a:alpha val="20000"/>
                  </a:schemeClr>
                </a:solidFill>
                <a:latin typeface="Microsoft Uighur" panose="02000000000000000000" pitchFamily="2" charset="-78"/>
                <a:cs typeface="Microsoft Uighur" panose="02000000000000000000" pitchFamily="2" charset="-78"/>
              </a:rPr>
              <a:t>الإنتاج</a:t>
            </a:r>
            <a:r>
              <a:rPr lang="ar-MA" sz="2000" b="1" dirty="0">
                <a:solidFill>
                  <a:srgbClr val="565F88">
                    <a:alpha val="20000"/>
                  </a:srgbClr>
                </a:solidFill>
                <a:latin typeface="Microsoft Uighur" panose="02000000000000000000" pitchFamily="2" charset="-78"/>
                <a:cs typeface="Microsoft Uighur" panose="02000000000000000000" pitchFamily="2" charset="-78"/>
              </a:rPr>
              <a:t> الكتابي</a:t>
            </a:r>
          </a:p>
        </p:txBody>
      </p:sp>
      <p:pic>
        <p:nvPicPr>
          <p:cNvPr id="16" name="Espace réservé pour une image  15">
            <a:extLst>
              <a:ext uri="{FF2B5EF4-FFF2-40B4-BE49-F238E27FC236}">
                <a16:creationId xmlns:a16="http://schemas.microsoft.com/office/drawing/2014/main" id="{3241AAF5-0FD8-4403-8EA1-0F62953F2BC2}"/>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1" name="ZoneTexte 10">
            <a:extLst>
              <a:ext uri="{FF2B5EF4-FFF2-40B4-BE49-F238E27FC236}">
                <a16:creationId xmlns:a16="http://schemas.microsoft.com/office/drawing/2014/main" id="{43A2E68A-3FE8-670D-0329-0A2E0F05FA30}"/>
              </a:ext>
            </a:extLst>
          </p:cNvPr>
          <p:cNvSpPr txBox="1"/>
          <p:nvPr/>
        </p:nvSpPr>
        <p:spPr>
          <a:xfrm>
            <a:off x="2107559" y="2995126"/>
            <a:ext cx="5336533" cy="1039416"/>
          </a:xfrm>
          <a:prstGeom prst="roundRect">
            <a:avLst>
              <a:gd name="adj" fmla="val 20165"/>
            </a:avLst>
          </a:prstGeom>
          <a:noFill/>
          <a:ln>
            <a:noFill/>
          </a:ln>
        </p:spPr>
        <p:txBody>
          <a:bodyPr wrap="square" rtlCol="0">
            <a:spAutoFit/>
          </a:bodyPr>
          <a:lstStyle/>
          <a:p>
            <a:pPr algn="ctr"/>
            <a:r>
              <a:rPr lang="ar-MA" sz="5400" b="1" dirty="0">
                <a:solidFill>
                  <a:srgbClr val="424D7B"/>
                </a:solidFill>
                <a:latin typeface="Microsoft Uighur" panose="02000000000000000000" pitchFamily="2" charset="-78"/>
                <a:cs typeface="Microsoft Uighur" panose="02000000000000000000" pitchFamily="2" charset="-78"/>
              </a:rPr>
              <a:t> اَلْفاعِلُ هُوَ </a:t>
            </a:r>
            <a:r>
              <a:rPr lang="ar-MA" sz="5400" b="1" dirty="0" err="1">
                <a:solidFill>
                  <a:srgbClr val="424D7B"/>
                </a:solidFill>
                <a:latin typeface="Microsoft Uighur" panose="02000000000000000000" pitchFamily="2" charset="-78"/>
                <a:cs typeface="Microsoft Uighur" panose="02000000000000000000" pitchFamily="2" charset="-78"/>
              </a:rPr>
              <a:t>ٱلَّذي</a:t>
            </a:r>
            <a:r>
              <a:rPr lang="ar-MA" sz="5400" b="1" dirty="0">
                <a:solidFill>
                  <a:srgbClr val="424D7B"/>
                </a:solidFill>
                <a:latin typeface="Microsoft Uighur" panose="02000000000000000000" pitchFamily="2" charset="-78"/>
                <a:cs typeface="Microsoft Uighur" panose="02000000000000000000" pitchFamily="2" charset="-78"/>
              </a:rPr>
              <a:t> يَقومُ </a:t>
            </a:r>
            <a:r>
              <a:rPr lang="ar-MA" sz="5400" b="1" dirty="0" err="1">
                <a:solidFill>
                  <a:srgbClr val="424D7B"/>
                </a:solidFill>
                <a:latin typeface="Microsoft Uighur" panose="02000000000000000000" pitchFamily="2" charset="-78"/>
                <a:cs typeface="Microsoft Uighur" panose="02000000000000000000" pitchFamily="2" charset="-78"/>
              </a:rPr>
              <a:t>بِٱلْفِعْلِ</a:t>
            </a:r>
            <a:r>
              <a:rPr lang="ar-MA" sz="5400" b="1" dirty="0">
                <a:solidFill>
                  <a:srgbClr val="424D7B"/>
                </a:solidFill>
                <a:latin typeface="Microsoft Uighur" panose="02000000000000000000" pitchFamily="2" charset="-78"/>
                <a:cs typeface="Microsoft Uighur" panose="02000000000000000000" pitchFamily="2" charset="-78"/>
              </a:rPr>
              <a:t>.</a:t>
            </a:r>
            <a:endParaRPr lang="fr-FR" sz="5400" b="1" dirty="0">
              <a:solidFill>
                <a:srgbClr val="424D7B"/>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229686234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C8C7A-3452-85B6-8B01-F22030ED62B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1C747A1-E765-6FA5-392B-2A3F8B864A31}"/>
              </a:ext>
            </a:extLst>
          </p:cNvPr>
          <p:cNvSpPr>
            <a:spLocks noGrp="1"/>
          </p:cNvSpPr>
          <p:nvPr>
            <p:ph type="title"/>
          </p:nvPr>
        </p:nvSpPr>
        <p:spPr>
          <a:xfrm>
            <a:off x="710775" y="744134"/>
            <a:ext cx="6840000" cy="566484"/>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تابعوا كيف سأحدد الفاعل في الجملة الفعلية التالية. </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CD5FDE7C-DD19-56A8-A466-AD535FA99AF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EC26F6FB-731F-0E16-EF70-9C4593AD25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BCC131F2-79CD-45AC-CCA2-E88B465BA97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CCECAA36-7B8F-D014-8286-C1EA0E088E2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8B1D33A0-11BA-570E-BC41-258D345CC35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047351EE-BA5E-218E-12A7-5E8D114DBA3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C749ED61-5610-4177-3C09-CF1BDE397B8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42A43A19-E64C-9A33-5EE1-269010F7E69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06560C26-E1C6-EAEC-9261-E9156F2606D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4" name="Google Shape;626;p35">
            <a:extLst>
              <a:ext uri="{FF2B5EF4-FFF2-40B4-BE49-F238E27FC236}">
                <a16:creationId xmlns:a16="http://schemas.microsoft.com/office/drawing/2014/main" id="{9226BE38-50B2-4099-D3C0-6BD303F18997}"/>
              </a:ext>
            </a:extLst>
          </p:cNvPr>
          <p:cNvSpPr/>
          <p:nvPr/>
        </p:nvSpPr>
        <p:spPr>
          <a:xfrm>
            <a:off x="2251759" y="3027290"/>
            <a:ext cx="5107594" cy="803420"/>
          </a:xfrm>
          <a:prstGeom prst="round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6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rPr>
              <a:t>سافَرَتْ مَرْيَمُ مَعَ أُسْرَتِها.</a:t>
            </a:r>
            <a:endParaRPr kumimoji="0" sz="4400" b="0"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Tree>
    <p:extLst>
      <p:ext uri="{BB962C8B-B14F-4D97-AF65-F5344CB8AC3E}">
        <p14:creationId xmlns:p14="http://schemas.microsoft.com/office/powerpoint/2010/main" val="207413301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0EB19-02AE-366A-FC07-515D065838B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03EE8D9-9911-B709-54E8-3BB83FE7375A}"/>
              </a:ext>
            </a:extLst>
          </p:cNvPr>
          <p:cNvSpPr>
            <a:spLocks noGrp="1"/>
          </p:cNvSpPr>
          <p:nvPr>
            <p:ph type="title"/>
          </p:nvPr>
        </p:nvSpPr>
        <p:spPr>
          <a:xfrm>
            <a:off x="710775" y="744134"/>
            <a:ext cx="6840000" cy="566484"/>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أولا أقرأ الجملة وأحدد الفعل فيها. الفعل هو "سافَرَتْ".</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5B85F785-96CA-A63F-B061-F22515F64A6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03929DB3-3186-DB4A-5CF3-7027E5610A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26C25646-C3C8-86D9-00DC-C7B0CDC39FA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504912F-28B1-BDA9-C5D0-62DA9873F47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CBCCD5A0-CCD8-1082-940E-D9988133AA5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B1B64040-720F-99E4-859A-7D9E2AE3C05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F9CBB4FA-BBF3-AA3C-7674-573F31226E9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74273096-2D6D-2B46-8A75-77214AE3680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39BF2222-279F-0B88-D210-72805ECBFCF1}"/>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1" name="Google Shape;626;p35">
            <a:extLst>
              <a:ext uri="{FF2B5EF4-FFF2-40B4-BE49-F238E27FC236}">
                <a16:creationId xmlns:a16="http://schemas.microsoft.com/office/drawing/2014/main" id="{ABAED30A-1F1E-0E80-89EA-AFF539FFB32B}"/>
              </a:ext>
            </a:extLst>
          </p:cNvPr>
          <p:cNvSpPr/>
          <p:nvPr/>
        </p:nvSpPr>
        <p:spPr>
          <a:xfrm>
            <a:off x="2251759" y="3027290"/>
            <a:ext cx="5107594" cy="803420"/>
          </a:xfrm>
          <a:prstGeom prst="round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6000" b="1" kern="0" dirty="0">
                <a:solidFill>
                  <a:srgbClr val="424D7B"/>
                </a:solidFill>
                <a:latin typeface="Microsoft Uighur" panose="02000000000000000000" pitchFamily="2" charset="-78"/>
                <a:ea typeface="Calibri"/>
                <a:cs typeface="Microsoft Uighur" panose="02000000000000000000" pitchFamily="2" charset="-78"/>
                <a:sym typeface="Calibri"/>
              </a:rPr>
              <a:t>سافَرَتْ</a:t>
            </a:r>
            <a:r>
              <a:rPr kumimoji="0" lang="ar-MA" sz="6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rPr>
              <a:t> مَرْيَمُ مَعَ أُسْرَتِها.</a:t>
            </a:r>
            <a:endParaRPr kumimoji="0" sz="4400" b="0"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mc:AlternateContent xmlns:mc="http://schemas.openxmlformats.org/markup-compatibility/2006">
        <mc:Choice xmlns:p14="http://schemas.microsoft.com/office/powerpoint/2010/main" Requires="p14">
          <p:contentPart p14:bwMode="auto" r:id="rId7">
            <p14:nvContentPartPr>
              <p14:cNvPr id="12" name="Encre 11">
                <a:extLst>
                  <a:ext uri="{FF2B5EF4-FFF2-40B4-BE49-F238E27FC236}">
                    <a16:creationId xmlns:a16="http://schemas.microsoft.com/office/drawing/2014/main" id="{5DD816BA-2B06-3649-52FA-E8EAD44B7B55}"/>
                  </a:ext>
                </a:extLst>
              </p14:cNvPr>
              <p14:cNvContentPartPr/>
              <p14:nvPr/>
            </p14:nvContentPartPr>
            <p14:xfrm>
              <a:off x="5622212" y="2946685"/>
              <a:ext cx="1460153" cy="964630"/>
            </p14:xfrm>
          </p:contentPart>
        </mc:Choice>
        <mc:Fallback>
          <p:pic>
            <p:nvPicPr>
              <p:cNvPr id="12" name="Encre 11">
                <a:extLst>
                  <a:ext uri="{FF2B5EF4-FFF2-40B4-BE49-F238E27FC236}">
                    <a16:creationId xmlns:a16="http://schemas.microsoft.com/office/drawing/2014/main" id="{5DD816BA-2B06-3649-52FA-E8EAD44B7B55}"/>
                  </a:ext>
                </a:extLst>
              </p:cNvPr>
              <p:cNvPicPr/>
              <p:nvPr/>
            </p:nvPicPr>
            <p:blipFill>
              <a:blip r:embed="rId8"/>
              <a:stretch>
                <a:fillRect/>
              </a:stretch>
            </p:blipFill>
            <p:spPr>
              <a:xfrm>
                <a:off x="5616092" y="2940564"/>
                <a:ext cx="1472393" cy="976872"/>
              </a:xfrm>
              <a:prstGeom prst="rect">
                <a:avLst/>
              </a:prstGeom>
            </p:spPr>
          </p:pic>
        </mc:Fallback>
      </mc:AlternateContent>
    </p:spTree>
    <p:extLst>
      <p:ext uri="{BB962C8B-B14F-4D97-AF65-F5344CB8AC3E}">
        <p14:creationId xmlns:p14="http://schemas.microsoft.com/office/powerpoint/2010/main" val="3738732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B6651-3E92-EDCD-880B-2F8D00859FA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60C7BC7-310C-F864-A23F-3405462AEDE4}"/>
              </a:ext>
            </a:extLst>
          </p:cNvPr>
          <p:cNvSpPr>
            <a:spLocks noGrp="1"/>
          </p:cNvSpPr>
          <p:nvPr>
            <p:ph type="title"/>
          </p:nvPr>
        </p:nvSpPr>
        <p:spPr>
          <a:xfrm>
            <a:off x="710775" y="744134"/>
            <a:ext cx="6840000" cy="566484"/>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ثانيا، أطرح السؤال: من قام بالفعل؟ ثم أجيب.</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8C292D8A-3638-301A-C89E-89D9E8B8798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029DDA06-C792-193B-5AC8-06E8FB3FE4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6452E5BF-A29B-BCEC-1065-F365A5B07F8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C0638849-7011-8253-DE58-299896C3477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2CE129BE-49B5-3812-E624-94F8E748463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CFCBB8EE-7DC3-8575-31EA-910353CF422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EADDA76E-2B14-09C6-BED8-17ABF366FB7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FF1BAA07-238E-2BD7-4344-1327B29FD12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C3FCBAC4-F882-84C6-66F5-1140853EC599}"/>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6" name="Phylactère : pensées 15">
            <a:extLst>
              <a:ext uri="{FF2B5EF4-FFF2-40B4-BE49-F238E27FC236}">
                <a16:creationId xmlns:a16="http://schemas.microsoft.com/office/drawing/2014/main" id="{FAF8BE3E-EE74-7530-8F68-51FB719C0F12}"/>
              </a:ext>
            </a:extLst>
          </p:cNvPr>
          <p:cNvSpPr/>
          <p:nvPr/>
        </p:nvSpPr>
        <p:spPr>
          <a:xfrm>
            <a:off x="401216" y="1679509"/>
            <a:ext cx="2724539" cy="1651519"/>
          </a:xfrm>
          <a:prstGeom prst="cloudCallout">
            <a:avLst>
              <a:gd name="adj1" fmla="val 45097"/>
              <a:gd name="adj2" fmla="val -102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200" dirty="0">
                <a:solidFill>
                  <a:schemeClr val="tx1">
                    <a:lumMod val="95000"/>
                    <a:lumOff val="5000"/>
                  </a:schemeClr>
                </a:solidFill>
                <a:latin typeface="Microsoft Uighur" panose="02000000000000000000" pitchFamily="2" charset="-78"/>
                <a:cs typeface="Microsoft Uighur" panose="02000000000000000000" pitchFamily="2" charset="-78"/>
              </a:rPr>
              <a:t>مَنْ قامَ </a:t>
            </a:r>
            <a:r>
              <a:rPr lang="ar-MA" sz="3200" dirty="0" err="1">
                <a:solidFill>
                  <a:schemeClr val="tx1">
                    <a:lumMod val="95000"/>
                    <a:lumOff val="5000"/>
                  </a:schemeClr>
                </a:solidFill>
                <a:latin typeface="Microsoft Uighur" panose="02000000000000000000" pitchFamily="2" charset="-78"/>
                <a:cs typeface="Microsoft Uighur" panose="02000000000000000000" pitchFamily="2" charset="-78"/>
              </a:rPr>
              <a:t>بِٱلْفِعْلِ</a:t>
            </a:r>
            <a:r>
              <a:rPr lang="ar-MA" sz="3200" dirty="0">
                <a:solidFill>
                  <a:schemeClr val="tx1">
                    <a:lumMod val="95000"/>
                    <a:lumOff val="5000"/>
                  </a:schemeClr>
                </a:solidFill>
                <a:latin typeface="Microsoft Uighur" panose="02000000000000000000" pitchFamily="2" charset="-78"/>
                <a:cs typeface="Microsoft Uighur" panose="02000000000000000000" pitchFamily="2" charset="-78"/>
              </a:rPr>
              <a:t>؟ من سافَرَتْ مَعَ أُسْرَتِها؟</a:t>
            </a:r>
            <a:endParaRPr lang="fr-FR" sz="3200" dirty="0">
              <a:solidFill>
                <a:schemeClr val="tx1">
                  <a:lumMod val="95000"/>
                  <a:lumOff val="5000"/>
                </a:schemeClr>
              </a:solidFill>
              <a:latin typeface="Microsoft Uighur" panose="02000000000000000000" pitchFamily="2" charset="-78"/>
              <a:cs typeface="Microsoft Uighur" panose="02000000000000000000" pitchFamily="2" charset="-78"/>
            </a:endParaRPr>
          </a:p>
        </p:txBody>
      </p:sp>
      <p:sp>
        <p:nvSpPr>
          <p:cNvPr id="4" name="Google Shape;626;p35">
            <a:extLst>
              <a:ext uri="{FF2B5EF4-FFF2-40B4-BE49-F238E27FC236}">
                <a16:creationId xmlns:a16="http://schemas.microsoft.com/office/drawing/2014/main" id="{A745AECB-FEC0-15B5-CFBF-855C45A15082}"/>
              </a:ext>
            </a:extLst>
          </p:cNvPr>
          <p:cNvSpPr/>
          <p:nvPr/>
        </p:nvSpPr>
        <p:spPr>
          <a:xfrm>
            <a:off x="2251759" y="3027290"/>
            <a:ext cx="5107594" cy="803420"/>
          </a:xfrm>
          <a:prstGeom prst="round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6000" b="1" kern="0" dirty="0">
                <a:solidFill>
                  <a:srgbClr val="424D7B"/>
                </a:solidFill>
                <a:latin typeface="Microsoft Uighur" panose="02000000000000000000" pitchFamily="2" charset="-78"/>
                <a:ea typeface="Calibri"/>
                <a:cs typeface="Microsoft Uighur" panose="02000000000000000000" pitchFamily="2" charset="-78"/>
                <a:sym typeface="Calibri"/>
              </a:rPr>
              <a:t>سافَرَتْ</a:t>
            </a:r>
            <a:r>
              <a:rPr kumimoji="0" lang="ar-MA" sz="6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rPr>
              <a:t> مَرْيَمُ مَعَ أُسْرَتِها.</a:t>
            </a:r>
            <a:endParaRPr kumimoji="0" sz="4400" b="0"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mc:AlternateContent xmlns:mc="http://schemas.openxmlformats.org/markup-compatibility/2006">
        <mc:Choice xmlns:p14="http://schemas.microsoft.com/office/powerpoint/2010/main" Requires="p14">
          <p:contentPart p14:bwMode="auto" r:id="rId7">
            <p14:nvContentPartPr>
              <p14:cNvPr id="12" name="Encre 11">
                <a:extLst>
                  <a:ext uri="{FF2B5EF4-FFF2-40B4-BE49-F238E27FC236}">
                    <a16:creationId xmlns:a16="http://schemas.microsoft.com/office/drawing/2014/main" id="{B365FC17-5DF8-6A22-5CA7-4A0642AD3B40}"/>
                  </a:ext>
                </a:extLst>
              </p14:cNvPr>
              <p14:cNvContentPartPr/>
              <p14:nvPr/>
            </p14:nvContentPartPr>
            <p14:xfrm>
              <a:off x="5622212" y="2946685"/>
              <a:ext cx="1460153" cy="964630"/>
            </p14:xfrm>
          </p:contentPart>
        </mc:Choice>
        <mc:Fallback>
          <p:pic>
            <p:nvPicPr>
              <p:cNvPr id="12" name="Encre 11">
                <a:extLst>
                  <a:ext uri="{FF2B5EF4-FFF2-40B4-BE49-F238E27FC236}">
                    <a16:creationId xmlns:a16="http://schemas.microsoft.com/office/drawing/2014/main" id="{B365FC17-5DF8-6A22-5CA7-4A0642AD3B40}"/>
                  </a:ext>
                </a:extLst>
              </p:cNvPr>
              <p:cNvPicPr/>
              <p:nvPr/>
            </p:nvPicPr>
            <p:blipFill>
              <a:blip r:embed="rId8"/>
              <a:stretch>
                <a:fillRect/>
              </a:stretch>
            </p:blipFill>
            <p:spPr>
              <a:xfrm>
                <a:off x="5616092" y="2940564"/>
                <a:ext cx="1472393" cy="976872"/>
              </a:xfrm>
              <a:prstGeom prst="rect">
                <a:avLst/>
              </a:prstGeom>
            </p:spPr>
          </p:pic>
        </mc:Fallback>
      </mc:AlternateContent>
    </p:spTree>
    <p:extLst>
      <p:ext uri="{BB962C8B-B14F-4D97-AF65-F5344CB8AC3E}">
        <p14:creationId xmlns:p14="http://schemas.microsoft.com/office/powerpoint/2010/main" val="2383510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54EC3-3EBE-37B7-C42C-B492857D34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31935F1-10FD-21CD-0629-CAB28DB8E1BC}"/>
              </a:ext>
            </a:extLst>
          </p:cNvPr>
          <p:cNvSpPr>
            <a:spLocks noGrp="1"/>
          </p:cNvSpPr>
          <p:nvPr>
            <p:ph type="title"/>
          </p:nvPr>
        </p:nvSpPr>
        <p:spPr>
          <a:xfrm>
            <a:off x="710775" y="744134"/>
            <a:ext cx="6840000" cy="566484"/>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هو: مريم. إذا الفاعل هو: مريم. أضع سطرا تحته في الجملة.</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01AAE27C-3C23-5D03-22A5-7A1C05C8EA7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6A706129-49D4-1006-1C52-C546192156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E42E24E3-33A0-9609-DCDB-34E95E3EED6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CAF7EA92-5288-D3AA-F07C-4A5D1390887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5A292794-9708-8C70-C812-58CF8C86431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E86751E4-A179-56D8-FFC0-A5FABF24FA0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3AC30C36-68FF-28E7-BE0E-436FE30A0F6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26A97E23-841E-7E22-8657-B436ED3B88A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81B20575-51E5-4A9E-ACEF-136E60FAFBA6}"/>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mc:AlternateContent xmlns:mc="http://schemas.openxmlformats.org/markup-compatibility/2006" xmlns:p14="http://schemas.microsoft.com/office/powerpoint/2010/main">
        <mc:Choice Requires="p14">
          <p:contentPart p14:bwMode="auto" r:id="rId7">
            <p14:nvContentPartPr>
              <p14:cNvPr id="17" name="Encre 16">
                <a:extLst>
                  <a:ext uri="{FF2B5EF4-FFF2-40B4-BE49-F238E27FC236}">
                    <a16:creationId xmlns:a16="http://schemas.microsoft.com/office/drawing/2014/main" id="{3DECDEA4-A36F-C29D-8036-8BC91D6392AF}"/>
                  </a:ext>
                </a:extLst>
              </p14:cNvPr>
              <p14:cNvContentPartPr/>
              <p14:nvPr/>
            </p14:nvContentPartPr>
            <p14:xfrm>
              <a:off x="-905246" y="2593881"/>
              <a:ext cx="360" cy="360"/>
            </p14:xfrm>
          </p:contentPart>
        </mc:Choice>
        <mc:Fallback xmlns="">
          <p:pic>
            <p:nvPicPr>
              <p:cNvPr id="17" name="Encre 16">
                <a:extLst>
                  <a:ext uri="{FF2B5EF4-FFF2-40B4-BE49-F238E27FC236}">
                    <a16:creationId xmlns:a16="http://schemas.microsoft.com/office/drawing/2014/main" id="{3DECDEA4-A36F-C29D-8036-8BC91D6392AF}"/>
                  </a:ext>
                </a:extLst>
              </p:cNvPr>
              <p:cNvPicPr/>
              <p:nvPr/>
            </p:nvPicPr>
            <p:blipFill>
              <a:blip r:embed="rId8"/>
              <a:stretch>
                <a:fillRect/>
              </a:stretch>
            </p:blipFill>
            <p:spPr>
              <a:xfrm>
                <a:off x="-911366" y="2587761"/>
                <a:ext cx="12600" cy="12600"/>
              </a:xfrm>
              <a:prstGeom prst="rect">
                <a:avLst/>
              </a:prstGeom>
            </p:spPr>
          </p:pic>
        </mc:Fallback>
      </mc:AlternateContent>
      <p:pic>
        <p:nvPicPr>
          <p:cNvPr id="20" name="Image 19" descr="Une image contenant symbole, Graphique, conception&#10;&#10;Le contenu généré par l’IA peut être incorrect.">
            <a:extLst>
              <a:ext uri="{FF2B5EF4-FFF2-40B4-BE49-F238E27FC236}">
                <a16:creationId xmlns:a16="http://schemas.microsoft.com/office/drawing/2014/main" id="{7B72A8FF-6CF1-C3D6-68AD-E07644E086FB}"/>
              </a:ext>
            </a:extLst>
          </p:cNvPr>
          <p:cNvPicPr>
            <a:picLocks noChangeAspect="1"/>
          </p:cNvPicPr>
          <p:nvPr/>
        </p:nvPicPr>
        <p:blipFill>
          <a:blip r:embed="rId9" cstate="hq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5400000">
            <a:off x="4777716" y="3997437"/>
            <a:ext cx="685543" cy="685543"/>
          </a:xfrm>
          <a:prstGeom prst="rect">
            <a:avLst/>
          </a:prstGeom>
          <a:ln>
            <a:noFill/>
          </a:ln>
        </p:spPr>
      </p:pic>
      <p:sp>
        <p:nvSpPr>
          <p:cNvPr id="21" name="Google Shape;626;p35">
            <a:extLst>
              <a:ext uri="{FF2B5EF4-FFF2-40B4-BE49-F238E27FC236}">
                <a16:creationId xmlns:a16="http://schemas.microsoft.com/office/drawing/2014/main" id="{FF80B8FB-04CC-029C-78E0-74F69A3E9959}"/>
              </a:ext>
            </a:extLst>
          </p:cNvPr>
          <p:cNvSpPr/>
          <p:nvPr/>
        </p:nvSpPr>
        <p:spPr>
          <a:xfrm>
            <a:off x="4188525" y="4596114"/>
            <a:ext cx="1753860" cy="803420"/>
          </a:xfrm>
          <a:prstGeom prst="round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4400" b="1" kern="0" dirty="0">
                <a:solidFill>
                  <a:srgbClr val="FF0000"/>
                </a:solidFill>
                <a:latin typeface="Microsoft Uighur" panose="02000000000000000000" pitchFamily="2" charset="-78"/>
                <a:ea typeface="Calibri"/>
                <a:cs typeface="Microsoft Uighur" panose="02000000000000000000" pitchFamily="2" charset="-78"/>
                <a:sym typeface="Calibri"/>
              </a:rPr>
              <a:t>فاعِلٌ</a:t>
            </a:r>
            <a:endParaRPr kumimoji="0" sz="3200" b="0" i="0" u="none" strike="noStrike" kern="0" cap="none" spc="0" normalizeH="0" baseline="0" noProof="0" dirty="0">
              <a:ln>
                <a:noFill/>
              </a:ln>
              <a:solidFill>
                <a:srgbClr val="FF0000"/>
              </a:solidFill>
              <a:effectLst/>
              <a:uLnTx/>
              <a:uFillTx/>
              <a:latin typeface="Microsoft Uighur" panose="02000000000000000000" pitchFamily="2" charset="-78"/>
              <a:cs typeface="Microsoft Uighur" panose="02000000000000000000" pitchFamily="2" charset="-78"/>
              <a:sym typeface="Arial"/>
            </a:endParaRPr>
          </a:p>
        </p:txBody>
      </p:sp>
      <p:sp>
        <p:nvSpPr>
          <p:cNvPr id="4" name="Phylactère : pensées 3">
            <a:extLst>
              <a:ext uri="{FF2B5EF4-FFF2-40B4-BE49-F238E27FC236}">
                <a16:creationId xmlns:a16="http://schemas.microsoft.com/office/drawing/2014/main" id="{38F1BC64-2696-FA38-4946-31617E635E85}"/>
              </a:ext>
            </a:extLst>
          </p:cNvPr>
          <p:cNvSpPr/>
          <p:nvPr/>
        </p:nvSpPr>
        <p:spPr>
          <a:xfrm>
            <a:off x="401216" y="1679509"/>
            <a:ext cx="2724539" cy="1651519"/>
          </a:xfrm>
          <a:prstGeom prst="cloudCallout">
            <a:avLst>
              <a:gd name="adj1" fmla="val 45097"/>
              <a:gd name="adj2" fmla="val -102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200" b="1" dirty="0">
                <a:solidFill>
                  <a:srgbClr val="FF0000"/>
                </a:solidFill>
                <a:latin typeface="Microsoft Uighur" panose="02000000000000000000" pitchFamily="2" charset="-78"/>
                <a:cs typeface="Microsoft Uighur" panose="02000000000000000000" pitchFamily="2" charset="-78"/>
              </a:rPr>
              <a:t>مَرْيَمُ</a:t>
            </a:r>
            <a:r>
              <a:rPr lang="ar-MA" sz="3200" dirty="0">
                <a:solidFill>
                  <a:schemeClr val="tx1">
                    <a:lumMod val="95000"/>
                    <a:lumOff val="5000"/>
                  </a:schemeClr>
                </a:solidFill>
                <a:latin typeface="Microsoft Uighur" panose="02000000000000000000" pitchFamily="2" charset="-78"/>
                <a:cs typeface="Microsoft Uighur" panose="02000000000000000000" pitchFamily="2" charset="-78"/>
              </a:rPr>
              <a:t> هِيَ الَّتي سافَرَتْ مَعَ أُسْرَتِها.</a:t>
            </a:r>
            <a:endParaRPr lang="fr-FR" sz="3200" dirty="0">
              <a:solidFill>
                <a:schemeClr val="tx1">
                  <a:lumMod val="95000"/>
                  <a:lumOff val="5000"/>
                </a:schemeClr>
              </a:solidFill>
              <a:latin typeface="Microsoft Uighur" panose="02000000000000000000" pitchFamily="2" charset="-78"/>
              <a:cs typeface="Microsoft Uighur" panose="02000000000000000000" pitchFamily="2" charset="-78"/>
            </a:endParaRPr>
          </a:p>
        </p:txBody>
      </p:sp>
      <p:sp>
        <p:nvSpPr>
          <p:cNvPr id="11" name="Google Shape;626;p35">
            <a:extLst>
              <a:ext uri="{FF2B5EF4-FFF2-40B4-BE49-F238E27FC236}">
                <a16:creationId xmlns:a16="http://schemas.microsoft.com/office/drawing/2014/main" id="{2BBA89EB-6C76-88CC-D05B-4DAA012002A5}"/>
              </a:ext>
            </a:extLst>
          </p:cNvPr>
          <p:cNvSpPr/>
          <p:nvPr/>
        </p:nvSpPr>
        <p:spPr>
          <a:xfrm>
            <a:off x="2251759" y="3027290"/>
            <a:ext cx="5107594" cy="803420"/>
          </a:xfrm>
          <a:prstGeom prst="round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6000" b="1" kern="0" dirty="0">
                <a:solidFill>
                  <a:srgbClr val="424D7B"/>
                </a:solidFill>
                <a:latin typeface="Microsoft Uighur" panose="02000000000000000000" pitchFamily="2" charset="-78"/>
                <a:ea typeface="Calibri"/>
                <a:cs typeface="Microsoft Uighur" panose="02000000000000000000" pitchFamily="2" charset="-78"/>
                <a:sym typeface="Calibri"/>
              </a:rPr>
              <a:t>سافَرَتْ</a:t>
            </a:r>
            <a:r>
              <a:rPr kumimoji="0" lang="ar-MA" sz="6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rPr>
              <a:t> مَرْيَمُ مَعَ أُسْرَتِها.</a:t>
            </a:r>
            <a:endParaRPr kumimoji="0" sz="4400" b="0"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mc:AlternateContent xmlns:mc="http://schemas.openxmlformats.org/markup-compatibility/2006">
        <mc:Choice xmlns:p14="http://schemas.microsoft.com/office/powerpoint/2010/main" Requires="p14">
          <p:contentPart p14:bwMode="auto" r:id="rId10">
            <p14:nvContentPartPr>
              <p14:cNvPr id="12" name="Encre 11">
                <a:extLst>
                  <a:ext uri="{FF2B5EF4-FFF2-40B4-BE49-F238E27FC236}">
                    <a16:creationId xmlns:a16="http://schemas.microsoft.com/office/drawing/2014/main" id="{9B3248A3-E1B8-A3AF-8EB5-9BA7FA96663B}"/>
                  </a:ext>
                </a:extLst>
              </p14:cNvPr>
              <p14:cNvContentPartPr/>
              <p14:nvPr/>
            </p14:nvContentPartPr>
            <p14:xfrm>
              <a:off x="5622212" y="2946685"/>
              <a:ext cx="1460153" cy="964630"/>
            </p14:xfrm>
          </p:contentPart>
        </mc:Choice>
        <mc:Fallback>
          <p:pic>
            <p:nvPicPr>
              <p:cNvPr id="12" name="Encre 11">
                <a:extLst>
                  <a:ext uri="{FF2B5EF4-FFF2-40B4-BE49-F238E27FC236}">
                    <a16:creationId xmlns:a16="http://schemas.microsoft.com/office/drawing/2014/main" id="{9B3248A3-E1B8-A3AF-8EB5-9BA7FA96663B}"/>
                  </a:ext>
                </a:extLst>
              </p:cNvPr>
              <p:cNvPicPr/>
              <p:nvPr/>
            </p:nvPicPr>
            <p:blipFill>
              <a:blip r:embed="rId11"/>
              <a:stretch>
                <a:fillRect/>
              </a:stretch>
            </p:blipFill>
            <p:spPr>
              <a:xfrm>
                <a:off x="5616092" y="2940564"/>
                <a:ext cx="1472393" cy="976872"/>
              </a:xfrm>
              <a:prstGeom prst="rect">
                <a:avLst/>
              </a:prstGeom>
            </p:spPr>
          </p:pic>
        </mc:Fallback>
      </mc:AlternateContent>
      <p:cxnSp>
        <p:nvCxnSpPr>
          <p:cNvPr id="16" name="Connecteur droit 15">
            <a:extLst>
              <a:ext uri="{FF2B5EF4-FFF2-40B4-BE49-F238E27FC236}">
                <a16:creationId xmlns:a16="http://schemas.microsoft.com/office/drawing/2014/main" id="{79AABDB7-8007-71D0-AF45-52212AAB86A2}"/>
              </a:ext>
            </a:extLst>
          </p:cNvPr>
          <p:cNvCxnSpPr>
            <a:cxnSpLocks/>
          </p:cNvCxnSpPr>
          <p:nvPr/>
        </p:nvCxnSpPr>
        <p:spPr>
          <a:xfrm>
            <a:off x="4708229" y="3830710"/>
            <a:ext cx="9139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881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2000" fill="hold"/>
                                        <p:tgtEl>
                                          <p:spTgt spid="1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22F1F-9FB9-96DC-B1D4-83D8C9A3EF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F3FDF6-CD79-1CEF-E8AE-5E8002D3121B}"/>
              </a:ext>
            </a:extLst>
          </p:cNvPr>
          <p:cNvSpPr>
            <a:spLocks noGrp="1"/>
          </p:cNvSpPr>
          <p:nvPr>
            <p:ph type="title"/>
          </p:nvPr>
        </p:nvSpPr>
        <p:spPr>
          <a:xfrm>
            <a:off x="710775" y="744134"/>
            <a:ext cx="6840000" cy="566484"/>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أقول الفاعل جاء ظاهرا لأنه مذكور صراحة في الجملة.</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B431899E-EED8-60B4-0F12-EEAC73F6AE5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DA1C0F12-76FE-9331-B116-AEA253FF5A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0192460C-D329-0824-DBE6-484BE43A61F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18915A4D-8FD4-777B-D158-E65D62CE4D3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71584C8E-6E28-582F-0AF4-46FBD92438D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FE39CE8C-C558-4BC4-5F98-EB0842DB5EC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39168048-8885-4C66-A368-4B6D742F111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67799BBF-BAB3-7746-7C92-8E35E1B5D5E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4872A736-BD82-3253-76E3-84BD808B89CE}"/>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mc:AlternateContent xmlns:mc="http://schemas.openxmlformats.org/markup-compatibility/2006" xmlns:p14="http://schemas.microsoft.com/office/powerpoint/2010/main">
        <mc:Choice Requires="p14">
          <p:contentPart p14:bwMode="auto" r:id="rId7">
            <p14:nvContentPartPr>
              <p14:cNvPr id="17" name="Encre 16">
                <a:extLst>
                  <a:ext uri="{FF2B5EF4-FFF2-40B4-BE49-F238E27FC236}">
                    <a16:creationId xmlns:a16="http://schemas.microsoft.com/office/drawing/2014/main" id="{FB9D41FF-722C-1C51-19CF-F6F53970F44B}"/>
                  </a:ext>
                </a:extLst>
              </p14:cNvPr>
              <p14:cNvContentPartPr/>
              <p14:nvPr/>
            </p14:nvContentPartPr>
            <p14:xfrm>
              <a:off x="-905246" y="2593881"/>
              <a:ext cx="360" cy="360"/>
            </p14:xfrm>
          </p:contentPart>
        </mc:Choice>
        <mc:Fallback xmlns="">
          <p:pic>
            <p:nvPicPr>
              <p:cNvPr id="17" name="Encre 16">
                <a:extLst>
                  <a:ext uri="{FF2B5EF4-FFF2-40B4-BE49-F238E27FC236}">
                    <a16:creationId xmlns:a16="http://schemas.microsoft.com/office/drawing/2014/main" id="{FB9D41FF-722C-1C51-19CF-F6F53970F44B}"/>
                  </a:ext>
                </a:extLst>
              </p:cNvPr>
              <p:cNvPicPr/>
              <p:nvPr/>
            </p:nvPicPr>
            <p:blipFill>
              <a:blip r:embed="rId8"/>
              <a:stretch>
                <a:fillRect/>
              </a:stretch>
            </p:blipFill>
            <p:spPr>
              <a:xfrm>
                <a:off x="-911366" y="2587761"/>
                <a:ext cx="12600" cy="12600"/>
              </a:xfrm>
              <a:prstGeom prst="rect">
                <a:avLst/>
              </a:prstGeom>
            </p:spPr>
          </p:pic>
        </mc:Fallback>
      </mc:AlternateContent>
      <p:pic>
        <p:nvPicPr>
          <p:cNvPr id="20" name="Image 19" descr="Une image contenant symbole, Graphique, conception&#10;&#10;Le contenu généré par l’IA peut être incorrect.">
            <a:extLst>
              <a:ext uri="{FF2B5EF4-FFF2-40B4-BE49-F238E27FC236}">
                <a16:creationId xmlns:a16="http://schemas.microsoft.com/office/drawing/2014/main" id="{EF10A78B-9B06-9DA9-AA54-9F78475E330A}"/>
              </a:ext>
            </a:extLst>
          </p:cNvPr>
          <p:cNvPicPr>
            <a:picLocks noChangeAspect="1"/>
          </p:cNvPicPr>
          <p:nvPr/>
        </p:nvPicPr>
        <p:blipFill>
          <a:blip r:embed="rId9" cstate="hq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5400000">
            <a:off x="4777716" y="3997437"/>
            <a:ext cx="685543" cy="685543"/>
          </a:xfrm>
          <a:prstGeom prst="rect">
            <a:avLst/>
          </a:prstGeom>
          <a:ln>
            <a:noFill/>
          </a:ln>
        </p:spPr>
      </p:pic>
      <p:sp>
        <p:nvSpPr>
          <p:cNvPr id="24" name="Google Shape;626;p35">
            <a:extLst>
              <a:ext uri="{FF2B5EF4-FFF2-40B4-BE49-F238E27FC236}">
                <a16:creationId xmlns:a16="http://schemas.microsoft.com/office/drawing/2014/main" id="{346D4A7F-4EE8-98A4-FDA9-EFDE30D01CB6}"/>
              </a:ext>
            </a:extLst>
          </p:cNvPr>
          <p:cNvSpPr/>
          <p:nvPr/>
        </p:nvSpPr>
        <p:spPr>
          <a:xfrm>
            <a:off x="3801533" y="4596114"/>
            <a:ext cx="2140852" cy="803420"/>
          </a:xfrm>
          <a:prstGeom prst="round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4400" b="1" kern="0" dirty="0">
                <a:solidFill>
                  <a:srgbClr val="FF0000"/>
                </a:solidFill>
                <a:latin typeface="Microsoft Uighur" panose="02000000000000000000" pitchFamily="2" charset="-78"/>
                <a:ea typeface="Calibri"/>
                <a:cs typeface="Microsoft Uighur" panose="02000000000000000000" pitchFamily="2" charset="-78"/>
                <a:sym typeface="Calibri"/>
              </a:rPr>
              <a:t>فاعِلٌ</a:t>
            </a:r>
            <a:r>
              <a:rPr lang="fr-FR" sz="4400" b="1" kern="0" dirty="0">
                <a:solidFill>
                  <a:srgbClr val="FF0000"/>
                </a:solidFill>
                <a:latin typeface="Microsoft Uighur" panose="02000000000000000000" pitchFamily="2" charset="-78"/>
                <a:ea typeface="Calibri"/>
                <a:cs typeface="Microsoft Uighur" panose="02000000000000000000" pitchFamily="2" charset="-78"/>
                <a:sym typeface="Calibri"/>
              </a:rPr>
              <a:t> </a:t>
            </a:r>
            <a:r>
              <a:rPr lang="ar-MA" sz="4400" b="1" kern="0" dirty="0">
                <a:solidFill>
                  <a:srgbClr val="FF0000"/>
                </a:solidFill>
                <a:latin typeface="Microsoft Uighur" panose="02000000000000000000" pitchFamily="2" charset="-78"/>
                <a:ea typeface="Calibri"/>
                <a:cs typeface="Microsoft Uighur" panose="02000000000000000000" pitchFamily="2" charset="-78"/>
                <a:sym typeface="Calibri"/>
              </a:rPr>
              <a:t>ظاهِرٌ</a:t>
            </a:r>
            <a:endParaRPr kumimoji="0" sz="3200" b="0" i="0" u="none" strike="noStrike" kern="0" cap="none" spc="0" normalizeH="0" baseline="0" noProof="0" dirty="0">
              <a:ln>
                <a:noFill/>
              </a:ln>
              <a:solidFill>
                <a:srgbClr val="FF0000"/>
              </a:solidFill>
              <a:effectLst/>
              <a:uLnTx/>
              <a:uFillTx/>
              <a:latin typeface="Microsoft Uighur" panose="02000000000000000000" pitchFamily="2" charset="-78"/>
              <a:cs typeface="Microsoft Uighur" panose="02000000000000000000" pitchFamily="2" charset="-78"/>
              <a:sym typeface="Arial"/>
            </a:endParaRPr>
          </a:p>
        </p:txBody>
      </p:sp>
      <p:sp>
        <p:nvSpPr>
          <p:cNvPr id="25" name="Google Shape;626;p35">
            <a:extLst>
              <a:ext uri="{FF2B5EF4-FFF2-40B4-BE49-F238E27FC236}">
                <a16:creationId xmlns:a16="http://schemas.microsoft.com/office/drawing/2014/main" id="{349669BE-E9FC-0B88-DFA4-37682A4627BB}"/>
              </a:ext>
            </a:extLst>
          </p:cNvPr>
          <p:cNvSpPr/>
          <p:nvPr/>
        </p:nvSpPr>
        <p:spPr>
          <a:xfrm>
            <a:off x="2251759" y="3027290"/>
            <a:ext cx="5107594" cy="803420"/>
          </a:xfrm>
          <a:prstGeom prst="round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6000" b="1" kern="0" dirty="0">
                <a:solidFill>
                  <a:srgbClr val="424D7B"/>
                </a:solidFill>
                <a:latin typeface="Microsoft Uighur" panose="02000000000000000000" pitchFamily="2" charset="-78"/>
                <a:ea typeface="Calibri"/>
                <a:cs typeface="Microsoft Uighur" panose="02000000000000000000" pitchFamily="2" charset="-78"/>
                <a:sym typeface="Calibri"/>
              </a:rPr>
              <a:t>سافَرَتْ</a:t>
            </a:r>
            <a:r>
              <a:rPr kumimoji="0" lang="ar-MA" sz="6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rPr>
              <a:t> مَرْيَمُ مَعَ أُسْرَتِها.</a:t>
            </a:r>
            <a:endParaRPr kumimoji="0" sz="4400" b="0"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mc:AlternateContent xmlns:mc="http://schemas.openxmlformats.org/markup-compatibility/2006">
        <mc:Choice xmlns:p14="http://schemas.microsoft.com/office/powerpoint/2010/main" Requires="p14">
          <p:contentPart p14:bwMode="auto" r:id="rId10">
            <p14:nvContentPartPr>
              <p14:cNvPr id="26" name="Encre 25">
                <a:extLst>
                  <a:ext uri="{FF2B5EF4-FFF2-40B4-BE49-F238E27FC236}">
                    <a16:creationId xmlns:a16="http://schemas.microsoft.com/office/drawing/2014/main" id="{3EF7205D-9E31-B5AE-1E5D-0FE11CEE5E71}"/>
                  </a:ext>
                </a:extLst>
              </p14:cNvPr>
              <p14:cNvContentPartPr/>
              <p14:nvPr/>
            </p14:nvContentPartPr>
            <p14:xfrm>
              <a:off x="5622212" y="2946685"/>
              <a:ext cx="1460153" cy="964630"/>
            </p14:xfrm>
          </p:contentPart>
        </mc:Choice>
        <mc:Fallback>
          <p:pic>
            <p:nvPicPr>
              <p:cNvPr id="26" name="Encre 25">
                <a:extLst>
                  <a:ext uri="{FF2B5EF4-FFF2-40B4-BE49-F238E27FC236}">
                    <a16:creationId xmlns:a16="http://schemas.microsoft.com/office/drawing/2014/main" id="{3EF7205D-9E31-B5AE-1E5D-0FE11CEE5E71}"/>
                  </a:ext>
                </a:extLst>
              </p:cNvPr>
              <p:cNvPicPr/>
              <p:nvPr/>
            </p:nvPicPr>
            <p:blipFill>
              <a:blip r:embed="rId11"/>
              <a:stretch>
                <a:fillRect/>
              </a:stretch>
            </p:blipFill>
            <p:spPr>
              <a:xfrm>
                <a:off x="5616092" y="2940564"/>
                <a:ext cx="1472393" cy="976872"/>
              </a:xfrm>
              <a:prstGeom prst="rect">
                <a:avLst/>
              </a:prstGeom>
            </p:spPr>
          </p:pic>
        </mc:Fallback>
      </mc:AlternateContent>
      <p:cxnSp>
        <p:nvCxnSpPr>
          <p:cNvPr id="27" name="Connecteur droit 26">
            <a:extLst>
              <a:ext uri="{FF2B5EF4-FFF2-40B4-BE49-F238E27FC236}">
                <a16:creationId xmlns:a16="http://schemas.microsoft.com/office/drawing/2014/main" id="{3F44E6A6-8F7E-4B71-C419-411230E804A8}"/>
              </a:ext>
            </a:extLst>
          </p:cNvPr>
          <p:cNvCxnSpPr>
            <a:cxnSpLocks/>
          </p:cNvCxnSpPr>
          <p:nvPr/>
        </p:nvCxnSpPr>
        <p:spPr>
          <a:xfrm>
            <a:off x="4708229" y="3830710"/>
            <a:ext cx="9139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8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2000" fill="hold"/>
                                        <p:tgtEl>
                                          <p:spTgt spid="2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09FA9-F85C-2EAE-C58D-2E06028368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E66F553-3D28-7369-7BBC-1D3B3E984866}"/>
              </a:ext>
            </a:extLst>
          </p:cNvPr>
          <p:cNvSpPr>
            <a:spLocks noGrp="1"/>
          </p:cNvSpPr>
          <p:nvPr>
            <p:ph type="title"/>
          </p:nvPr>
        </p:nvSpPr>
        <p:spPr>
          <a:xfrm>
            <a:off x="710775" y="744134"/>
            <a:ext cx="6840000" cy="566484"/>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لاحظوا في الجملة التالية. الفاعل غير مذكور صراحة. أقول الفاعل ضمير (أي غير ظاهر).</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4564787C-FB10-9F6A-BA75-7E051671A5E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E52DFD3A-0790-516C-D439-1BC05542B9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6707B697-5358-6273-2970-D3F32036534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4DB9CFD2-2D5E-1165-E31A-EC5F02478ED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16B022F7-038F-B994-83E7-0164BE504FC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F93DE5A9-63E3-A167-D9EA-83BB0E2BAD9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70B8C9B9-9B7C-0E90-A6B9-81DF9481862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EFD1E64F-150F-1F98-1051-7C74387B118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D61D45FC-EA8D-70DC-50C7-1402B149C544}"/>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21" name="Google Shape;626;p35">
            <a:extLst>
              <a:ext uri="{FF2B5EF4-FFF2-40B4-BE49-F238E27FC236}">
                <a16:creationId xmlns:a16="http://schemas.microsoft.com/office/drawing/2014/main" id="{9A6F21DD-5FD5-8241-DBD3-0522DCED6899}"/>
              </a:ext>
            </a:extLst>
          </p:cNvPr>
          <p:cNvSpPr/>
          <p:nvPr/>
        </p:nvSpPr>
        <p:spPr>
          <a:xfrm>
            <a:off x="3540085" y="4619302"/>
            <a:ext cx="3284376" cy="1324709"/>
          </a:xfrm>
          <a:prstGeom prst="round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4400" b="1" kern="0" dirty="0">
                <a:solidFill>
                  <a:srgbClr val="FF0000"/>
                </a:solidFill>
                <a:latin typeface="Microsoft Uighur" panose="02000000000000000000" pitchFamily="2" charset="-78"/>
                <a:ea typeface="Calibri"/>
                <a:cs typeface="Microsoft Uighur" panose="02000000000000000000" pitchFamily="2" charset="-78"/>
                <a:sym typeface="Calibri"/>
              </a:rPr>
              <a:t>اَلْفاعِلُ ضَميرٌ </a:t>
            </a:r>
          </a:p>
          <a:p>
            <a:pPr marL="0" marR="0" lvl="0" indent="0" algn="ctr" defTabSz="914400" rtl="1" eaLnBrk="1" fontAlgn="auto" latinLnBrk="0" hangingPunct="1">
              <a:lnSpc>
                <a:spcPct val="100000"/>
              </a:lnSpc>
              <a:spcBef>
                <a:spcPts val="0"/>
              </a:spcBef>
              <a:spcAft>
                <a:spcPts val="0"/>
              </a:spcAft>
              <a:buClrTx/>
              <a:buSzTx/>
              <a:buFontTx/>
              <a:buNone/>
              <a:tabLst/>
              <a:defRPr/>
            </a:pPr>
            <a:r>
              <a:rPr lang="ar-MA" sz="4400" b="1" kern="0" dirty="0">
                <a:solidFill>
                  <a:srgbClr val="FF0000"/>
                </a:solidFill>
                <a:latin typeface="Microsoft Uighur" panose="02000000000000000000" pitchFamily="2" charset="-78"/>
                <a:ea typeface="Calibri"/>
                <a:cs typeface="Microsoft Uighur" panose="02000000000000000000" pitchFamily="2" charset="-78"/>
                <a:sym typeface="Calibri"/>
              </a:rPr>
              <a:t>(أَيْ</a:t>
            </a:r>
            <a:r>
              <a:rPr lang="ar-MA" sz="4400" b="1" kern="0" dirty="0">
                <a:solidFill>
                  <a:schemeClr val="accent1">
                    <a:lumMod val="75000"/>
                  </a:schemeClr>
                </a:solidFill>
                <a:latin typeface="Microsoft Uighur" panose="02000000000000000000" pitchFamily="2" charset="-78"/>
                <a:ea typeface="Calibri"/>
                <a:cs typeface="Microsoft Uighur" panose="02000000000000000000" pitchFamily="2" charset="-78"/>
                <a:sym typeface="Calibri"/>
              </a:rPr>
              <a:t> غَيْرُ ظاهِرٍ</a:t>
            </a:r>
            <a:r>
              <a:rPr lang="ar-MA" sz="4400" b="1" kern="0" dirty="0">
                <a:solidFill>
                  <a:srgbClr val="FF0000"/>
                </a:solidFill>
                <a:latin typeface="Microsoft Uighur" panose="02000000000000000000" pitchFamily="2" charset="-78"/>
                <a:ea typeface="Calibri"/>
                <a:cs typeface="Microsoft Uighur" panose="02000000000000000000" pitchFamily="2" charset="-78"/>
                <a:sym typeface="Calibri"/>
              </a:rPr>
              <a:t>)</a:t>
            </a:r>
            <a:endParaRPr kumimoji="0" sz="3200" b="0" i="0" u="none" strike="noStrike" kern="0" cap="none" spc="0" normalizeH="0" baseline="0" noProof="0" dirty="0">
              <a:ln>
                <a:noFill/>
              </a:ln>
              <a:solidFill>
                <a:srgbClr val="FF0000"/>
              </a:solidFill>
              <a:effectLst/>
              <a:uLnTx/>
              <a:uFillTx/>
              <a:latin typeface="Microsoft Uighur" panose="02000000000000000000" pitchFamily="2" charset="-78"/>
              <a:cs typeface="Microsoft Uighur" panose="02000000000000000000" pitchFamily="2" charset="-78"/>
              <a:sym typeface="Arial"/>
            </a:endParaRPr>
          </a:p>
        </p:txBody>
      </p:sp>
      <mc:AlternateContent xmlns:mc="http://schemas.openxmlformats.org/markup-compatibility/2006">
        <mc:Choice xmlns:p14="http://schemas.microsoft.com/office/powerpoint/2010/main" Requires="p14">
          <p:contentPart p14:bwMode="auto" r:id="rId7">
            <p14:nvContentPartPr>
              <p14:cNvPr id="11" name="Encre 10">
                <a:extLst>
                  <a:ext uri="{FF2B5EF4-FFF2-40B4-BE49-F238E27FC236}">
                    <a16:creationId xmlns:a16="http://schemas.microsoft.com/office/drawing/2014/main" id="{97FBC06A-5C36-A6FF-4524-8D7F596862BC}"/>
                  </a:ext>
                </a:extLst>
              </p14:cNvPr>
              <p14:cNvContentPartPr/>
              <p14:nvPr/>
            </p14:nvContentPartPr>
            <p14:xfrm>
              <a:off x="-905246" y="2593881"/>
              <a:ext cx="360" cy="360"/>
            </p14:xfrm>
          </p:contentPart>
        </mc:Choice>
        <mc:Fallback>
          <p:pic>
            <p:nvPicPr>
              <p:cNvPr id="11" name="Encre 10">
                <a:extLst>
                  <a:ext uri="{FF2B5EF4-FFF2-40B4-BE49-F238E27FC236}">
                    <a16:creationId xmlns:a16="http://schemas.microsoft.com/office/drawing/2014/main" id="{97FBC06A-5C36-A6FF-4524-8D7F596862BC}"/>
                  </a:ext>
                </a:extLst>
              </p:cNvPr>
              <p:cNvPicPr/>
              <p:nvPr/>
            </p:nvPicPr>
            <p:blipFill>
              <a:blip r:embed="rId8"/>
              <a:stretch>
                <a:fillRect/>
              </a:stretch>
            </p:blipFill>
            <p:spPr>
              <a:xfrm>
                <a:off x="-911366" y="2587761"/>
                <a:ext cx="12600" cy="12600"/>
              </a:xfrm>
              <a:prstGeom prst="rect">
                <a:avLst/>
              </a:prstGeom>
            </p:spPr>
          </p:pic>
        </mc:Fallback>
      </mc:AlternateContent>
      <p:pic>
        <p:nvPicPr>
          <p:cNvPr id="12" name="Image 11" descr="Une image contenant symbole, Graphique, conception&#10;&#10;Le contenu généré par l’IA peut être incorrect.">
            <a:extLst>
              <a:ext uri="{FF2B5EF4-FFF2-40B4-BE49-F238E27FC236}">
                <a16:creationId xmlns:a16="http://schemas.microsoft.com/office/drawing/2014/main" id="{7D282FBE-7439-9705-7DCA-6958E3856BB7}"/>
              </a:ext>
            </a:extLst>
          </p:cNvPr>
          <p:cNvPicPr>
            <a:picLocks noChangeAspect="1"/>
          </p:cNvPicPr>
          <p:nvPr/>
        </p:nvPicPr>
        <p:blipFill>
          <a:blip r:embed="rId9" cstate="hq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5400000">
            <a:off x="5522781" y="3997437"/>
            <a:ext cx="685543" cy="685543"/>
          </a:xfrm>
          <a:prstGeom prst="rect">
            <a:avLst/>
          </a:prstGeom>
          <a:ln>
            <a:noFill/>
          </a:ln>
        </p:spPr>
      </p:pic>
      <p:sp>
        <p:nvSpPr>
          <p:cNvPr id="16" name="Google Shape;626;p35">
            <a:extLst>
              <a:ext uri="{FF2B5EF4-FFF2-40B4-BE49-F238E27FC236}">
                <a16:creationId xmlns:a16="http://schemas.microsoft.com/office/drawing/2014/main" id="{DB2BA12E-5EA7-10C9-DB7D-C5E1AE43F555}"/>
              </a:ext>
            </a:extLst>
          </p:cNvPr>
          <p:cNvSpPr/>
          <p:nvPr/>
        </p:nvSpPr>
        <p:spPr>
          <a:xfrm>
            <a:off x="2251759" y="3027290"/>
            <a:ext cx="5107594" cy="803420"/>
          </a:xfrm>
          <a:prstGeom prst="round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6000" b="1" kern="0" dirty="0">
                <a:solidFill>
                  <a:srgbClr val="424D7B"/>
                </a:solidFill>
                <a:latin typeface="Microsoft Uighur" panose="02000000000000000000" pitchFamily="2" charset="-78"/>
                <a:ea typeface="Calibri"/>
                <a:cs typeface="Microsoft Uighur" panose="02000000000000000000" pitchFamily="2" charset="-78"/>
                <a:sym typeface="Calibri"/>
              </a:rPr>
              <a:t>سافَرَتْ</a:t>
            </a:r>
            <a:r>
              <a:rPr kumimoji="0" lang="ar-MA" sz="6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rPr>
              <a:t> مَعَ أُسْرَتِها.</a:t>
            </a:r>
            <a:endParaRPr kumimoji="0" sz="4400" b="0"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mc:AlternateContent xmlns:mc="http://schemas.openxmlformats.org/markup-compatibility/2006">
        <mc:Choice xmlns:p14="http://schemas.microsoft.com/office/powerpoint/2010/main" Requires="p14">
          <p:contentPart p14:bwMode="auto" r:id="rId10">
            <p14:nvContentPartPr>
              <p14:cNvPr id="18" name="Encre 17">
                <a:extLst>
                  <a:ext uri="{FF2B5EF4-FFF2-40B4-BE49-F238E27FC236}">
                    <a16:creationId xmlns:a16="http://schemas.microsoft.com/office/drawing/2014/main" id="{757BFAE9-4D63-6678-DE35-A90B3BC4EE72}"/>
                  </a:ext>
                </a:extLst>
              </p14:cNvPr>
              <p14:cNvContentPartPr/>
              <p14:nvPr/>
            </p14:nvContentPartPr>
            <p14:xfrm>
              <a:off x="5120487" y="2946685"/>
              <a:ext cx="1460153" cy="964630"/>
            </p14:xfrm>
          </p:contentPart>
        </mc:Choice>
        <mc:Fallback>
          <p:pic>
            <p:nvPicPr>
              <p:cNvPr id="18" name="Encre 17">
                <a:extLst>
                  <a:ext uri="{FF2B5EF4-FFF2-40B4-BE49-F238E27FC236}">
                    <a16:creationId xmlns:a16="http://schemas.microsoft.com/office/drawing/2014/main" id="{757BFAE9-4D63-6678-DE35-A90B3BC4EE72}"/>
                  </a:ext>
                </a:extLst>
              </p:cNvPr>
              <p:cNvPicPr/>
              <p:nvPr/>
            </p:nvPicPr>
            <p:blipFill>
              <a:blip r:embed="rId11"/>
              <a:stretch>
                <a:fillRect/>
              </a:stretch>
            </p:blipFill>
            <p:spPr>
              <a:xfrm>
                <a:off x="5114367" y="2940564"/>
                <a:ext cx="1472393" cy="976872"/>
              </a:xfrm>
              <a:prstGeom prst="rect">
                <a:avLst/>
              </a:prstGeom>
            </p:spPr>
          </p:pic>
        </mc:Fallback>
      </mc:AlternateContent>
    </p:spTree>
    <p:extLst>
      <p:ext uri="{BB962C8B-B14F-4D97-AF65-F5344CB8AC3E}">
        <p14:creationId xmlns:p14="http://schemas.microsoft.com/office/powerpoint/2010/main" val="3855319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2000" fill="hold"/>
                                        <p:tgtEl>
                                          <p:spTgt spid="18"/>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BAEC1-8E2F-011C-B1A7-C6730205FE0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346852B-0E2E-02D7-C5D0-9EA3764FEBFA}"/>
              </a:ext>
            </a:extLst>
          </p:cNvPr>
          <p:cNvSpPr>
            <a:spLocks noGrp="1"/>
          </p:cNvSpPr>
          <p:nvPr>
            <p:ph type="title"/>
          </p:nvPr>
        </p:nvSpPr>
        <p:spPr>
          <a:xfrm>
            <a:off x="710775" y="744134"/>
            <a:ext cx="6840000" cy="566484"/>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نتذكر جميعا.</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35D6E6E6-C723-840E-E513-A65BB5352BC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6006C90B-6A0E-39A5-CF22-908E2C3783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A077091F-6C95-5588-C78B-5D12E44472F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5921AD0B-509C-4518-361C-E8B80D81ADD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30D348CD-F21C-9FE5-3B13-E13C542AA3C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54AD4414-26F5-190C-0AF7-7631DB4BDD9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7082DEB2-5CD3-57BA-7B79-A72C6A116CF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983395AD-1377-5710-01DE-A2C00C4430C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07BB90C1-679D-468A-F6CB-D2193DA98EC2}"/>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mc:AlternateContent xmlns:mc="http://schemas.openxmlformats.org/markup-compatibility/2006" xmlns:p14="http://schemas.microsoft.com/office/powerpoint/2010/main">
        <mc:Choice Requires="p14">
          <p:contentPart p14:bwMode="auto" r:id="rId7">
            <p14:nvContentPartPr>
              <p14:cNvPr id="17" name="Encre 16">
                <a:extLst>
                  <a:ext uri="{FF2B5EF4-FFF2-40B4-BE49-F238E27FC236}">
                    <a16:creationId xmlns:a16="http://schemas.microsoft.com/office/drawing/2014/main" id="{99E6827F-8D27-2E25-168A-D057EAE77C8B}"/>
                  </a:ext>
                </a:extLst>
              </p14:cNvPr>
              <p14:cNvContentPartPr/>
              <p14:nvPr/>
            </p14:nvContentPartPr>
            <p14:xfrm>
              <a:off x="-905246" y="2593881"/>
              <a:ext cx="360" cy="360"/>
            </p14:xfrm>
          </p:contentPart>
        </mc:Choice>
        <mc:Fallback xmlns="">
          <p:pic>
            <p:nvPicPr>
              <p:cNvPr id="17" name="Encre 16">
                <a:extLst>
                  <a:ext uri="{FF2B5EF4-FFF2-40B4-BE49-F238E27FC236}">
                    <a16:creationId xmlns:a16="http://schemas.microsoft.com/office/drawing/2014/main" id="{99E6827F-8D27-2E25-168A-D057EAE77C8B}"/>
                  </a:ext>
                </a:extLst>
              </p:cNvPr>
              <p:cNvPicPr/>
              <p:nvPr/>
            </p:nvPicPr>
            <p:blipFill>
              <a:blip r:embed="rId8"/>
              <a:stretch>
                <a:fillRect/>
              </a:stretch>
            </p:blipFill>
            <p:spPr>
              <a:xfrm>
                <a:off x="-911366" y="2587761"/>
                <a:ext cx="12600" cy="12600"/>
              </a:xfrm>
              <a:prstGeom prst="rect">
                <a:avLst/>
              </a:prstGeom>
            </p:spPr>
          </p:pic>
        </mc:Fallback>
      </mc:AlternateContent>
      <p:pic>
        <p:nvPicPr>
          <p:cNvPr id="14" name="Image 13" descr="Une image contenant texte, capture d’écran, Police, écriture manuscrite&#10;&#10;Le contenu généré par l’IA peut être incorrect.">
            <a:extLst>
              <a:ext uri="{FF2B5EF4-FFF2-40B4-BE49-F238E27FC236}">
                <a16:creationId xmlns:a16="http://schemas.microsoft.com/office/drawing/2014/main" id="{2758A805-9D3A-DB59-7D59-13F6B2501685}"/>
              </a:ext>
            </a:extLst>
          </p:cNvPr>
          <p:cNvPicPr>
            <a:picLocks noChangeAspect="1"/>
          </p:cNvPicPr>
          <p:nvPr/>
        </p:nvPicPr>
        <p:blipFill>
          <a:blip r:embed="rId9"/>
          <a:stretch>
            <a:fillRect/>
          </a:stretch>
        </p:blipFill>
        <p:spPr>
          <a:xfrm>
            <a:off x="704515" y="2000126"/>
            <a:ext cx="7734970" cy="2857748"/>
          </a:xfrm>
          <a:prstGeom prst="rect">
            <a:avLst/>
          </a:prstGeom>
        </p:spPr>
      </p:pic>
    </p:spTree>
    <p:extLst>
      <p:ext uri="{BB962C8B-B14F-4D97-AF65-F5344CB8AC3E}">
        <p14:creationId xmlns:p14="http://schemas.microsoft.com/office/powerpoint/2010/main" val="226665651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3D552-20C2-DEA7-7A97-0964EB3F6A7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A2390A5-B10D-E033-253C-6C518E87B1DA}"/>
              </a:ext>
            </a:extLst>
          </p:cNvPr>
          <p:cNvSpPr>
            <a:spLocks noGrp="1"/>
          </p:cNvSpPr>
          <p:nvPr>
            <p:ph type="title"/>
          </p:nvPr>
        </p:nvSpPr>
        <p:spPr>
          <a:xfrm>
            <a:off x="632373" y="784281"/>
            <a:ext cx="6840000" cy="612000"/>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هذه جملة ستحددون الفاعل فيها وتقولون هل جاء ظاهرا أو ضميرا. ماذا سنفعل؟</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00954211-D588-6543-40C8-5F032B648CB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BA4A2FB6-9ECB-21F3-BB1B-8FC423EBA9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05998B7B-446C-6AFB-C839-82320477602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856FC24-B936-C9D4-29B3-4FD75811283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CC47D04E-1031-9C49-5F1C-5CD6CEE9A7C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E74BED4C-0064-A96D-C167-AAAE595BBE5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4615F85D-4A94-C121-7FA6-CAEA559BBC9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FAEC65AC-4D76-9020-97EE-1D90ECF6DD7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164767AE-C701-C17C-C869-6CF5BAE3EE17}"/>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1" name="ZoneTexte 10">
            <a:extLst>
              <a:ext uri="{FF2B5EF4-FFF2-40B4-BE49-F238E27FC236}">
                <a16:creationId xmlns:a16="http://schemas.microsoft.com/office/drawing/2014/main" id="{4CCD4CE9-29A2-165E-952C-8137BB192744}"/>
              </a:ext>
            </a:extLst>
          </p:cNvPr>
          <p:cNvSpPr txBox="1"/>
          <p:nvPr/>
        </p:nvSpPr>
        <p:spPr>
          <a:xfrm>
            <a:off x="864331" y="3044279"/>
            <a:ext cx="7585786" cy="769441"/>
          </a:xfrm>
          <a:prstGeom prst="rect">
            <a:avLst/>
          </a:prstGeom>
          <a:noFill/>
        </p:spPr>
        <p:txBody>
          <a:bodyPr wrap="square">
            <a:spAutoFit/>
          </a:bodyPr>
          <a:lstStyle/>
          <a:p>
            <a:pPr algn="ctr" rtl="1"/>
            <a:r>
              <a:rPr lang="ar-MA" sz="4400" b="1" dirty="0">
                <a:solidFill>
                  <a:srgbClr val="424D7B"/>
                </a:solidFill>
                <a:latin typeface="Microsoft Uighur" panose="02000000000000000000" pitchFamily="2" charset="-78"/>
                <a:ea typeface="Calibri" panose="020F0502020204030204" pitchFamily="34" charset="0"/>
                <a:cs typeface="Microsoft Uighur" panose="02000000000000000000" pitchFamily="2" charset="-78"/>
              </a:rPr>
              <a:t>حَكَتْ</a:t>
            </a:r>
            <a:r>
              <a:rPr kumimoji="0" lang="ar-MA" sz="4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4400" b="1" i="0" u="none" strike="noStrike" kern="1200" cap="none" spc="0" normalizeH="0" baseline="0" noProof="0" dirty="0">
                <a:ln>
                  <a:noFill/>
                </a:ln>
                <a:solidFill>
                  <a:srgbClr val="424D7B"/>
                </a:solidFill>
                <a:effectLst/>
                <a:uLnTx/>
                <a:uFillTx/>
                <a:latin typeface="Microsoft Uighur" panose="02000000000000000000" pitchFamily="2" charset="-78"/>
                <a:ea typeface="Calibri" panose="020F0502020204030204" pitchFamily="34" charset="0"/>
                <a:cs typeface="Microsoft Uighur" panose="02000000000000000000" pitchFamily="2" charset="-78"/>
              </a:rPr>
              <a:t>قِصَّةً مُمْتِعَةً لِلْأَطْفالِ أَمْسِ</a:t>
            </a:r>
            <a:r>
              <a:rPr lang="ar-MA" sz="4400" b="1" dirty="0">
                <a:solidFill>
                  <a:srgbClr val="424D7B"/>
                </a:solidFill>
                <a:latin typeface="Microsoft Uighur" panose="02000000000000000000" pitchFamily="2" charset="-78"/>
                <a:ea typeface="Calibri" panose="020F0502020204030204" pitchFamily="34" charset="0"/>
                <a:cs typeface="Microsoft Uighur" panose="02000000000000000000" pitchFamily="2" charset="-78"/>
              </a:rPr>
              <a:t>.</a:t>
            </a:r>
            <a:endParaRPr lang="fr-MA" sz="4400" dirty="0">
              <a:solidFill>
                <a:srgbClr val="424D7B"/>
              </a:solidFill>
            </a:endParaRPr>
          </a:p>
        </p:txBody>
      </p:sp>
    </p:spTree>
    <p:extLst>
      <p:ext uri="{BB962C8B-B14F-4D97-AF65-F5344CB8AC3E}">
        <p14:creationId xmlns:p14="http://schemas.microsoft.com/office/powerpoint/2010/main" val="69246435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7C7B-9C9C-C699-A54F-7855EA5BB7D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5B8846B-83EA-E264-E37E-D695E8254551}"/>
              </a:ext>
            </a:extLst>
          </p:cNvPr>
          <p:cNvSpPr>
            <a:spLocks noGrp="1"/>
          </p:cNvSpPr>
          <p:nvPr>
            <p:ph type="title"/>
          </p:nvPr>
        </p:nvSpPr>
        <p:spPr>
          <a:xfrm>
            <a:off x="633939" y="1077330"/>
            <a:ext cx="7886700" cy="720000"/>
          </a:xfrm>
        </p:spPr>
        <p:txBody>
          <a:bodyPr/>
          <a:lstStyle/>
          <a:p>
            <a:r>
              <a:rPr lang="ar-MA" sz="4000" dirty="0">
                <a:solidFill>
                  <a:srgbClr val="424D7B"/>
                </a:solidFill>
              </a:rPr>
              <a:t>هيكلة حصة اليوم</a:t>
            </a:r>
            <a:endParaRPr lang="fr-MA" sz="4000" dirty="0">
              <a:solidFill>
                <a:srgbClr val="424D7B"/>
              </a:solidFill>
              <a:latin typeface="Microsoft Uighur" panose="02000000000000000000" pitchFamily="2" charset="-78"/>
              <a:cs typeface="Microsoft Uighur" panose="02000000000000000000" pitchFamily="2" charset="-78"/>
            </a:endParaRPr>
          </a:p>
        </p:txBody>
      </p:sp>
      <p:pic>
        <p:nvPicPr>
          <p:cNvPr id="20" name="Image 19" descr="Une image contenant noir, obscurité&#10;&#10;Le contenu généré par l’IA peut être incorrect.">
            <a:extLst>
              <a:ext uri="{FF2B5EF4-FFF2-40B4-BE49-F238E27FC236}">
                <a16:creationId xmlns:a16="http://schemas.microsoft.com/office/drawing/2014/main" id="{71FA64D6-2488-E89C-59ED-6D025853D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614" y="1977543"/>
            <a:ext cx="5488778" cy="1415180"/>
          </a:xfrm>
          <a:prstGeom prst="rect">
            <a:avLst/>
          </a:prstGeom>
        </p:spPr>
      </p:pic>
      <p:sp>
        <p:nvSpPr>
          <p:cNvPr id="21" name="Espace réservé du texte 5">
            <a:extLst>
              <a:ext uri="{FF2B5EF4-FFF2-40B4-BE49-F238E27FC236}">
                <a16:creationId xmlns:a16="http://schemas.microsoft.com/office/drawing/2014/main" id="{0E1DEF7F-397F-C4D0-C5EC-85EFF585D32C}"/>
              </a:ext>
            </a:extLst>
          </p:cNvPr>
          <p:cNvSpPr txBox="1">
            <a:spLocks/>
          </p:cNvSpPr>
          <p:nvPr/>
        </p:nvSpPr>
        <p:spPr>
          <a:xfrm>
            <a:off x="2122822" y="247793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Font typeface="Arial" panose="020B0604020202020204" pitchFamily="34" charset="0"/>
              <a:buChar char="•"/>
            </a:pPr>
            <a:r>
              <a:rPr lang="ar-MA" sz="1600" b="1" dirty="0">
                <a:cs typeface="Microsoft Uighur" panose="02000000000000000000" pitchFamily="2" charset="-78"/>
              </a:rPr>
              <a:t>توظيف مفردات</a:t>
            </a:r>
          </a:p>
        </p:txBody>
      </p:sp>
      <p:sp>
        <p:nvSpPr>
          <p:cNvPr id="22" name="ZoneTexte 21">
            <a:extLst>
              <a:ext uri="{FF2B5EF4-FFF2-40B4-BE49-F238E27FC236}">
                <a16:creationId xmlns:a16="http://schemas.microsoft.com/office/drawing/2014/main" id="{FECB4FE8-F88A-0FF3-B3EE-1C21ACDAA97D}"/>
              </a:ext>
            </a:extLst>
          </p:cNvPr>
          <p:cNvSpPr txBox="1"/>
          <p:nvPr/>
        </p:nvSpPr>
        <p:spPr>
          <a:xfrm>
            <a:off x="5267585" y="2122576"/>
            <a:ext cx="1343638" cy="369332"/>
          </a:xfrm>
          <a:prstGeom prst="rect">
            <a:avLst/>
          </a:prstGeom>
          <a:noFill/>
        </p:spPr>
        <p:txBody>
          <a:bodyPr wrap="none" rtlCol="0">
            <a:spAutoFit/>
          </a:bodyPr>
          <a:lstStyle/>
          <a:p>
            <a:pPr algn="r" rtl="1">
              <a:defRPr/>
            </a:pPr>
            <a:r>
              <a:rPr kumimoji="0" lang="fr-MA"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  01 </a:t>
            </a:r>
            <a:r>
              <a:rPr lang="ar-MA" b="1" dirty="0">
                <a:solidFill>
                  <a:srgbClr val="424D7B"/>
                </a:solidFill>
                <a:latin typeface="Microsoft Uighur" panose="02000000000000000000" pitchFamily="2" charset="-78"/>
                <a:cs typeface="Microsoft Uighur" panose="02000000000000000000" pitchFamily="2" charset="-78"/>
              </a:rPr>
              <a:t>افتتاح الحصة</a:t>
            </a:r>
          </a:p>
        </p:txBody>
      </p:sp>
      <p:pic>
        <p:nvPicPr>
          <p:cNvPr id="6" name="Image 5">
            <a:extLst>
              <a:ext uri="{FF2B5EF4-FFF2-40B4-BE49-F238E27FC236}">
                <a16:creationId xmlns:a16="http://schemas.microsoft.com/office/drawing/2014/main" id="{A8033E18-0BF8-0A23-3475-6EDAB678A6E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6719908" y="2189639"/>
            <a:ext cx="544953" cy="540000"/>
          </a:xfrm>
          <a:prstGeom prst="rect">
            <a:avLst/>
          </a:prstGeom>
        </p:spPr>
      </p:pic>
      <p:pic>
        <p:nvPicPr>
          <p:cNvPr id="23" name="Espace réservé pour une image  20">
            <a:extLst>
              <a:ext uri="{FF2B5EF4-FFF2-40B4-BE49-F238E27FC236}">
                <a16:creationId xmlns:a16="http://schemas.microsoft.com/office/drawing/2014/main" id="{DB7EDC81-5010-F21C-8657-F278D00C5CFC}"/>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1711433" y="1983250"/>
            <a:ext cx="468000" cy="468000"/>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id="{FB81E251-DEE6-2737-C7C1-6AEADF15F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392" y="3243576"/>
            <a:ext cx="5472000" cy="1405870"/>
          </a:xfrm>
          <a:prstGeom prst="rect">
            <a:avLst/>
          </a:prstGeom>
        </p:spPr>
      </p:pic>
      <p:sp>
        <p:nvSpPr>
          <p:cNvPr id="3" name="Espace réservé du texte 5">
            <a:extLst>
              <a:ext uri="{FF2B5EF4-FFF2-40B4-BE49-F238E27FC236}">
                <a16:creationId xmlns:a16="http://schemas.microsoft.com/office/drawing/2014/main" id="{A8417B3C-ED6C-3E31-483B-4AA47805F93E}"/>
              </a:ext>
            </a:extLst>
          </p:cNvPr>
          <p:cNvSpPr txBox="1">
            <a:spLocks/>
          </p:cNvSpPr>
          <p:nvPr/>
        </p:nvSpPr>
        <p:spPr>
          <a:xfrm>
            <a:off x="2102784" y="3743967"/>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Tx/>
              <a:buFont typeface="Arial" panose="020B0604020202020204" pitchFamily="34" charset="0"/>
              <a:buChar char="•"/>
            </a:pPr>
            <a:r>
              <a:rPr lang="ar-MA" sz="1600" dirty="0">
                <a:cs typeface="Microsoft Uighur" panose="02000000000000000000" pitchFamily="2" charset="-78"/>
              </a:rPr>
              <a:t>النص الشعري: أغنية لبلادي.</a:t>
            </a:r>
          </a:p>
          <a:p>
            <a:pPr algn="r" rtl="1">
              <a:buClrTx/>
              <a:buFont typeface="Arial" panose="020B0604020202020204" pitchFamily="34" charset="0"/>
              <a:buChar char="•"/>
            </a:pPr>
            <a:r>
              <a:rPr lang="ar-MA" sz="1600" dirty="0">
                <a:cs typeface="Microsoft Uighur" panose="02000000000000000000" pitchFamily="2" charset="-78"/>
              </a:rPr>
              <a:t>استثمار الظاهرة اللغوية: الجملة الفعلية</a:t>
            </a:r>
          </a:p>
        </p:txBody>
      </p:sp>
      <p:sp>
        <p:nvSpPr>
          <p:cNvPr id="5" name="ZoneTexte 4">
            <a:extLst>
              <a:ext uri="{FF2B5EF4-FFF2-40B4-BE49-F238E27FC236}">
                <a16:creationId xmlns:a16="http://schemas.microsoft.com/office/drawing/2014/main" id="{CF9B7FF1-551C-6B3E-88C4-2711FAE3DD72}"/>
              </a:ext>
            </a:extLst>
          </p:cNvPr>
          <p:cNvSpPr txBox="1"/>
          <p:nvPr/>
        </p:nvSpPr>
        <p:spPr>
          <a:xfrm>
            <a:off x="5815652" y="3380220"/>
            <a:ext cx="792205" cy="369332"/>
          </a:xfrm>
          <a:prstGeom prst="rect">
            <a:avLst/>
          </a:prstGeom>
          <a:noFill/>
        </p:spPr>
        <p:txBody>
          <a:bodyPr wrap="none" rtlCol="0">
            <a:spAutoFit/>
          </a:bodyPr>
          <a:lstStyle/>
          <a:p>
            <a:pPr lvl="0" algn="r" defTabSz="914400" rtl="1">
              <a:defRPr/>
            </a:pPr>
            <a:r>
              <a:rPr lang="fr-MA" dirty="0">
                <a:solidFill>
                  <a:srgbClr val="424D7B"/>
                </a:solidFill>
                <a:latin typeface="Microsoft Uighur" panose="02000000000000000000" pitchFamily="2" charset="-78"/>
                <a:cs typeface="Microsoft Uighur" panose="02000000000000000000" pitchFamily="2" charset="-78"/>
              </a:rPr>
              <a:t> </a:t>
            </a:r>
            <a:r>
              <a:rPr lang="fr-MA" b="1" dirty="0">
                <a:solidFill>
                  <a:srgbClr val="424D7B"/>
                </a:solidFill>
                <a:latin typeface="Microsoft Uighur" panose="02000000000000000000" pitchFamily="2" charset="-78"/>
                <a:cs typeface="Microsoft Uighur" panose="02000000000000000000" pitchFamily="2" charset="-78"/>
              </a:rPr>
              <a:t>- 02</a:t>
            </a:r>
            <a:r>
              <a:rPr lang="ar-MA" b="1" dirty="0">
                <a:solidFill>
                  <a:srgbClr val="424D7B"/>
                </a:solidFill>
                <a:latin typeface="Dosis ExtraBold" pitchFamily="2" charset="0"/>
                <a:cs typeface="Microsoft Uighur" panose="02000000000000000000" pitchFamily="2" charset="-78"/>
              </a:rPr>
              <a:t> </a:t>
            </a:r>
            <a:r>
              <a:rPr lang="ar-MA" b="1" dirty="0">
                <a:solidFill>
                  <a:srgbClr val="424D7B"/>
                </a:solidFill>
                <a:latin typeface="Microsoft Uighur" panose="02000000000000000000" pitchFamily="2" charset="-78"/>
                <a:cs typeface="Microsoft Uighur" panose="02000000000000000000" pitchFamily="2" charset="-78"/>
              </a:rPr>
              <a:t>قراءة</a:t>
            </a:r>
          </a:p>
        </p:txBody>
      </p:sp>
      <p:pic>
        <p:nvPicPr>
          <p:cNvPr id="8" name="Espace réservé pour une image  20">
            <a:extLst>
              <a:ext uri="{FF2B5EF4-FFF2-40B4-BE49-F238E27FC236}">
                <a16:creationId xmlns:a16="http://schemas.microsoft.com/office/drawing/2014/main" id="{477B8E12-ACAD-0BA7-678D-B1AE85FD5E5C}"/>
              </a:ext>
            </a:extLst>
          </p:cNvPr>
          <p:cNvPicPr>
            <a:picLocks noChangeAspect="1"/>
          </p:cNvPicPr>
          <p:nvPr/>
        </p:nvPicPr>
        <p:blipFill rotWithShape="1">
          <a:blip r:embed="rId5">
            <a:extLst>
              <a:ext uri="{28A0092B-C50C-407E-A947-70E740481C1C}">
                <a14:useLocalDpi xmlns:a14="http://schemas.microsoft.com/office/drawing/2010/main" val="0"/>
              </a:ext>
            </a:extLst>
          </a:blip>
          <a:srcRect l="-7560" r="-7560"/>
          <a:stretch>
            <a:fillRect/>
          </a:stretch>
        </p:blipFill>
        <p:spPr>
          <a:xfrm>
            <a:off x="1725942" y="3233938"/>
            <a:ext cx="468000" cy="468000"/>
          </a:xfrm>
          <a:prstGeom prst="rect">
            <a:avLst/>
          </a:prstGeom>
        </p:spPr>
      </p:pic>
      <p:pic>
        <p:nvPicPr>
          <p:cNvPr id="12" name="Image 11" descr="Une image contenant noir, obscurité&#10;&#10;Le contenu généré par l’IA peut être incorrect.">
            <a:extLst>
              <a:ext uri="{FF2B5EF4-FFF2-40B4-BE49-F238E27FC236}">
                <a16:creationId xmlns:a16="http://schemas.microsoft.com/office/drawing/2014/main" id="{527705E2-A70D-8FDD-59FC-42FB5B08A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392" y="4525100"/>
            <a:ext cx="5525521" cy="1405870"/>
          </a:xfrm>
          <a:prstGeom prst="rect">
            <a:avLst/>
          </a:prstGeom>
        </p:spPr>
      </p:pic>
      <p:sp>
        <p:nvSpPr>
          <p:cNvPr id="13" name="Espace réservé du texte 5">
            <a:extLst>
              <a:ext uri="{FF2B5EF4-FFF2-40B4-BE49-F238E27FC236}">
                <a16:creationId xmlns:a16="http://schemas.microsoft.com/office/drawing/2014/main" id="{D6485E13-3F45-F80C-515F-11D586D2820C}"/>
              </a:ext>
            </a:extLst>
          </p:cNvPr>
          <p:cNvSpPr txBox="1">
            <a:spLocks/>
          </p:cNvSpPr>
          <p:nvPr/>
        </p:nvSpPr>
        <p:spPr>
          <a:xfrm>
            <a:off x="2160599" y="5017102"/>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Tx/>
              <a:buFont typeface="Arial" panose="020B0604020202020204" pitchFamily="34" charset="0"/>
              <a:buChar char="•"/>
            </a:pPr>
            <a:r>
              <a:rPr lang="ar-MA" sz="1600" dirty="0">
                <a:cs typeface="Microsoft Uighur" panose="02000000000000000000" pitchFamily="2" charset="-78"/>
              </a:rPr>
              <a:t>وصف شخص.</a:t>
            </a:r>
          </a:p>
        </p:txBody>
      </p:sp>
      <p:sp>
        <p:nvSpPr>
          <p:cNvPr id="15" name="ZoneTexte 14">
            <a:extLst>
              <a:ext uri="{FF2B5EF4-FFF2-40B4-BE49-F238E27FC236}">
                <a16:creationId xmlns:a16="http://schemas.microsoft.com/office/drawing/2014/main" id="{01A969E0-85FC-2E62-B385-F693C62C91A3}"/>
              </a:ext>
            </a:extLst>
          </p:cNvPr>
          <p:cNvSpPr txBox="1"/>
          <p:nvPr/>
        </p:nvSpPr>
        <p:spPr>
          <a:xfrm>
            <a:off x="5159829" y="4692778"/>
            <a:ext cx="1442955" cy="369332"/>
          </a:xfrm>
          <a:prstGeom prst="rect">
            <a:avLst/>
          </a:prstGeom>
          <a:noFill/>
        </p:spPr>
        <p:txBody>
          <a:bodyPr wrap="square" rtlCol="0">
            <a:spAutoFit/>
          </a:bodyPr>
          <a:lstStyle/>
          <a:p>
            <a:pPr algn="r" rtl="1"/>
            <a:r>
              <a:rPr lang="fr-MA" b="1" dirty="0">
                <a:solidFill>
                  <a:srgbClr val="424D7B"/>
                </a:solidFill>
                <a:latin typeface="Microsoft Uighur" panose="02000000000000000000" pitchFamily="2" charset="-78"/>
                <a:cs typeface="Microsoft Uighur" panose="02000000000000000000" pitchFamily="2" charset="-78"/>
              </a:rPr>
              <a:t> - 03</a:t>
            </a:r>
            <a:r>
              <a:rPr lang="ar-MA" b="1" dirty="0">
                <a:solidFill>
                  <a:srgbClr val="424D7B"/>
                </a:solidFill>
                <a:latin typeface="Microsoft Uighur" panose="02000000000000000000" pitchFamily="2" charset="-78"/>
                <a:cs typeface="Microsoft Uighur" panose="02000000000000000000" pitchFamily="2" charset="-78"/>
              </a:rPr>
              <a:t> الإنتاج الكتابي</a:t>
            </a:r>
          </a:p>
        </p:txBody>
      </p:sp>
      <p:pic>
        <p:nvPicPr>
          <p:cNvPr id="27" name="Espace réservé pour une image  20">
            <a:extLst>
              <a:ext uri="{FF2B5EF4-FFF2-40B4-BE49-F238E27FC236}">
                <a16:creationId xmlns:a16="http://schemas.microsoft.com/office/drawing/2014/main" id="{F2E0393C-6904-6EA4-F854-FE7AF2B5157A}"/>
              </a:ext>
            </a:extLst>
          </p:cNvPr>
          <p:cNvPicPr>
            <a:picLocks noChangeAspect="1"/>
          </p:cNvPicPr>
          <p:nvPr/>
        </p:nvPicPr>
        <p:blipFill rotWithShape="1">
          <a:blip r:embed="rId6">
            <a:extLst>
              <a:ext uri="{28A0092B-C50C-407E-A947-70E740481C1C}">
                <a14:useLocalDpi xmlns:a14="http://schemas.microsoft.com/office/drawing/2010/main" val="0"/>
              </a:ext>
            </a:extLst>
          </a:blip>
          <a:srcRect l="-7526" r="-7526"/>
          <a:stretch>
            <a:fillRect/>
          </a:stretch>
        </p:blipFill>
        <p:spPr>
          <a:xfrm>
            <a:off x="1717592" y="4520707"/>
            <a:ext cx="468000" cy="468000"/>
          </a:xfrm>
          <a:prstGeom prst="rect">
            <a:avLst/>
          </a:prstGeom>
        </p:spPr>
      </p:pic>
      <p:pic>
        <p:nvPicPr>
          <p:cNvPr id="9" name="Image 8">
            <a:extLst>
              <a:ext uri="{FF2B5EF4-FFF2-40B4-BE49-F238E27FC236}">
                <a16:creationId xmlns:a16="http://schemas.microsoft.com/office/drawing/2014/main" id="{BF8F49AE-464A-582F-C030-A17BF030BC3B}"/>
              </a:ext>
            </a:extLst>
          </p:cNvPr>
          <p:cNvPicPr>
            <a:picLocks noChangeAspect="1"/>
          </p:cNvPicPr>
          <p:nvPr/>
        </p:nvPicPr>
        <p:blipFill rotWithShape="1">
          <a:blip r:embed="rId7"/>
          <a:srcRect l="-677" r="-677"/>
          <a:stretch>
            <a:fillRect/>
          </a:stretch>
        </p:blipFill>
        <p:spPr>
          <a:xfrm>
            <a:off x="6773676" y="4712834"/>
            <a:ext cx="543600" cy="540000"/>
          </a:xfrm>
          <a:prstGeom prst="rect">
            <a:avLst/>
          </a:prstGeom>
        </p:spPr>
      </p:pic>
      <p:pic>
        <p:nvPicPr>
          <p:cNvPr id="10" name="Image 9">
            <a:extLst>
              <a:ext uri="{FF2B5EF4-FFF2-40B4-BE49-F238E27FC236}">
                <a16:creationId xmlns:a16="http://schemas.microsoft.com/office/drawing/2014/main" id="{07DA8B73-57CA-CE7E-2C6B-D37EE0FD3B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3995" r="-13995"/>
          <a:stretch>
            <a:fillRect/>
          </a:stretch>
        </p:blipFill>
        <p:spPr>
          <a:xfrm>
            <a:off x="6717025" y="3478999"/>
            <a:ext cx="543600" cy="540000"/>
          </a:xfrm>
          <a:prstGeom prst="rect">
            <a:avLst/>
          </a:prstGeom>
        </p:spPr>
      </p:pic>
    </p:spTree>
    <p:extLst>
      <p:ext uri="{BB962C8B-B14F-4D97-AF65-F5344CB8AC3E}">
        <p14:creationId xmlns:p14="http://schemas.microsoft.com/office/powerpoint/2010/main" val="1677902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1"/>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22"/>
                                        </p:tgtEl>
                                        <p:attrNameLst>
                                          <p:attrName>style.visibility</p:attrName>
                                        </p:attrNameLst>
                                      </p:cBhvr>
                                      <p:to>
                                        <p:strVal val="visible"/>
                                      </p:to>
                                    </p:set>
                                    <p:animEffect transition="in" filter="wipe(up)">
                                      <p:cBhvr>
                                        <p:cTn id="9" dur="250"/>
                                        <p:tgtEl>
                                          <p:spTgt spid="22"/>
                                        </p:tgtEl>
                                      </p:cBhvr>
                                    </p:animEffect>
                                  </p:childTnLst>
                                </p:cTn>
                              </p:par>
                              <p:par>
                                <p:cTn id="10" presetID="10" presetClass="entr" presetSubtype="0" fill="hold" nodeType="withEffect">
                                  <p:stCondLst>
                                    <p:cond delay="1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12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700"/>
                            </p:stCondLst>
                            <p:childTnLst>
                              <p:par>
                                <p:cTn id="17" presetID="1" presetClass="entr" presetSubtype="0" fill="hold" grpId="0" nodeType="afterEffect">
                                  <p:stCondLst>
                                    <p:cond delay="1250"/>
                                  </p:stCondLst>
                                  <p:childTnLst>
                                    <p:set>
                                      <p:cBhvr>
                                        <p:cTn id="18" dur="1" fill="hold">
                                          <p:stCondLst>
                                            <p:cond delay="0"/>
                                          </p:stCondLst>
                                        </p:cTn>
                                        <p:tgtEl>
                                          <p:spTgt spid="3"/>
                                        </p:tgtEl>
                                        <p:attrNameLst>
                                          <p:attrName>style.visibility</p:attrName>
                                        </p:attrNameLst>
                                      </p:cBhvr>
                                      <p:to>
                                        <p:strVal val="visible"/>
                                      </p:to>
                                    </p:set>
                                  </p:childTnLst>
                                </p:cTn>
                              </p:par>
                              <p:par>
                                <p:cTn id="19" presetID="22" presetClass="entr" presetSubtype="1" fill="hold" grpId="0" nodeType="withEffect">
                                  <p:stCondLst>
                                    <p:cond delay="120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250"/>
                                        <p:tgtEl>
                                          <p:spTgt spid="5"/>
                                        </p:tgtEl>
                                      </p:cBhvr>
                                    </p:animEffect>
                                  </p:childTnLst>
                                </p:cTn>
                              </p:par>
                              <p:par>
                                <p:cTn id="22" presetID="10" presetClass="entr" presetSubtype="0" fill="hold" nodeType="withEffect">
                                  <p:stCondLst>
                                    <p:cond delay="12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3400"/>
                            </p:stCondLst>
                            <p:childTnLst>
                              <p:par>
                                <p:cTn id="26" presetID="1" presetClass="entr" presetSubtype="0" fill="hold" grpId="0" nodeType="afterEffect">
                                  <p:stCondLst>
                                    <p:cond delay="1250"/>
                                  </p:stCondLst>
                                  <p:childTnLst>
                                    <p:set>
                                      <p:cBhvr>
                                        <p:cTn id="27" dur="1" fill="hold">
                                          <p:stCondLst>
                                            <p:cond delay="0"/>
                                          </p:stCondLst>
                                        </p:cTn>
                                        <p:tgtEl>
                                          <p:spTgt spid="13"/>
                                        </p:tgtEl>
                                        <p:attrNameLst>
                                          <p:attrName>style.visibility</p:attrName>
                                        </p:attrNameLst>
                                      </p:cBhvr>
                                      <p:to>
                                        <p:strVal val="visible"/>
                                      </p:to>
                                    </p:set>
                                  </p:childTnLst>
                                </p:cTn>
                              </p:par>
                              <p:par>
                                <p:cTn id="28" presetID="22" presetClass="entr" presetSubtype="1" fill="hold" grpId="0" nodeType="withEffect">
                                  <p:stCondLst>
                                    <p:cond delay="120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250"/>
                                        <p:tgtEl>
                                          <p:spTgt spid="15"/>
                                        </p:tgtEl>
                                      </p:cBhvr>
                                    </p:animEffect>
                                  </p:childTnLst>
                                </p:cTn>
                              </p:par>
                              <p:par>
                                <p:cTn id="31" presetID="10" presetClass="entr" presetSubtype="0" fill="hold" nodeType="withEffect">
                                  <p:stCondLst>
                                    <p:cond delay="12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12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p:bldP spid="5" grpId="0"/>
      <p:bldP spid="13"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FD6CE-E5D3-F56E-ECED-53598E4E187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E4D6120-3A08-F544-02A1-3C019E263240}"/>
              </a:ext>
            </a:extLst>
          </p:cNvPr>
          <p:cNvSpPr>
            <a:spLocks noGrp="1"/>
          </p:cNvSpPr>
          <p:nvPr>
            <p:ph type="title"/>
          </p:nvPr>
        </p:nvSpPr>
        <p:spPr>
          <a:xfrm>
            <a:off x="632373" y="784281"/>
            <a:ext cx="6840000" cy="612000"/>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نحدد الفعل. الفعل هو حكت. ماذا نفعل بعد ذلك؟</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A56140A5-188B-93CB-7A7B-63CF199FB25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1536947D-043D-ED5C-729B-36E81CEA4A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D9E92203-0C8E-E222-151F-5F585AF3B49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43A05F98-F2B2-60CF-BA97-8C79EE6F4A1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213C4A4A-4900-B69E-5D1B-89495230A54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3C224E34-40A3-F6CD-2EFD-D46C738106D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567B5D91-DFF9-07DA-03DD-C2F139F77D5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CB5F773B-8884-68FA-4B2D-14A0003DAAB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5C3C23E2-A2C3-2B27-3D83-CBBF9F1F68B7}"/>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1" name="ZoneTexte 10">
            <a:extLst>
              <a:ext uri="{FF2B5EF4-FFF2-40B4-BE49-F238E27FC236}">
                <a16:creationId xmlns:a16="http://schemas.microsoft.com/office/drawing/2014/main" id="{5137E5A2-3504-DBE5-AECE-DB2B6F04D325}"/>
              </a:ext>
            </a:extLst>
          </p:cNvPr>
          <p:cNvSpPr txBox="1"/>
          <p:nvPr/>
        </p:nvSpPr>
        <p:spPr>
          <a:xfrm>
            <a:off x="864331" y="2659559"/>
            <a:ext cx="7585786" cy="769441"/>
          </a:xfrm>
          <a:prstGeom prst="rect">
            <a:avLst/>
          </a:prstGeom>
          <a:noFill/>
        </p:spPr>
        <p:txBody>
          <a:bodyPr wrap="square">
            <a:spAutoFit/>
          </a:bodyPr>
          <a:lstStyle/>
          <a:p>
            <a:pPr algn="ctr" rtl="1"/>
            <a:r>
              <a:rPr lang="ar-MA" sz="4400" b="1" dirty="0">
                <a:solidFill>
                  <a:srgbClr val="424D7B"/>
                </a:solidFill>
                <a:latin typeface="Microsoft Uighur" panose="02000000000000000000" pitchFamily="2" charset="-78"/>
                <a:ea typeface="Calibri" panose="020F0502020204030204" pitchFamily="34" charset="0"/>
                <a:cs typeface="Microsoft Uighur" panose="02000000000000000000" pitchFamily="2" charset="-78"/>
              </a:rPr>
              <a:t>حَكَتْ</a:t>
            </a:r>
            <a:r>
              <a:rPr kumimoji="0" lang="ar-MA" sz="4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4400" b="1" i="0" u="none" strike="noStrike" kern="1200" cap="none" spc="0" normalizeH="0" baseline="0" noProof="0" dirty="0">
                <a:ln>
                  <a:noFill/>
                </a:ln>
                <a:solidFill>
                  <a:srgbClr val="424D7B"/>
                </a:solidFill>
                <a:effectLst/>
                <a:uLnTx/>
                <a:uFillTx/>
                <a:latin typeface="Microsoft Uighur" panose="02000000000000000000" pitchFamily="2" charset="-78"/>
                <a:ea typeface="Calibri" panose="020F0502020204030204" pitchFamily="34" charset="0"/>
                <a:cs typeface="Microsoft Uighur" panose="02000000000000000000" pitchFamily="2" charset="-78"/>
              </a:rPr>
              <a:t>قِصَّةً مُمْتِعَةً لِلْأَطْفالِ أَمْسِ</a:t>
            </a:r>
            <a:r>
              <a:rPr lang="ar-MA" sz="4400" b="1" dirty="0">
                <a:solidFill>
                  <a:srgbClr val="424D7B"/>
                </a:solidFill>
                <a:latin typeface="Microsoft Uighur" panose="02000000000000000000" pitchFamily="2" charset="-78"/>
                <a:ea typeface="Calibri" panose="020F0502020204030204" pitchFamily="34" charset="0"/>
                <a:cs typeface="Microsoft Uighur" panose="02000000000000000000" pitchFamily="2" charset="-78"/>
              </a:rPr>
              <a:t>.</a:t>
            </a:r>
            <a:endParaRPr lang="fr-MA" sz="4400" dirty="0">
              <a:solidFill>
                <a:srgbClr val="424D7B"/>
              </a:solidFill>
            </a:endParaRPr>
          </a:p>
        </p:txBody>
      </p:sp>
      <mc:AlternateContent xmlns:mc="http://schemas.openxmlformats.org/markup-compatibility/2006" xmlns:p14="http://schemas.microsoft.com/office/powerpoint/2010/main">
        <mc:Choice Requires="p14">
          <p:contentPart p14:bwMode="auto" r:id="rId7">
            <p14:nvContentPartPr>
              <p14:cNvPr id="12" name="Encre 11">
                <a:extLst>
                  <a:ext uri="{FF2B5EF4-FFF2-40B4-BE49-F238E27FC236}">
                    <a16:creationId xmlns:a16="http://schemas.microsoft.com/office/drawing/2014/main" id="{DCA3DE21-1A16-133F-100A-9972D080AB5B}"/>
                  </a:ext>
                </a:extLst>
              </p14:cNvPr>
              <p14:cNvContentPartPr/>
              <p14:nvPr/>
            </p14:nvContentPartPr>
            <p14:xfrm>
              <a:off x="5995954" y="2625230"/>
              <a:ext cx="1039328" cy="918000"/>
            </p14:xfrm>
          </p:contentPart>
        </mc:Choice>
        <mc:Fallback xmlns="">
          <p:pic>
            <p:nvPicPr>
              <p:cNvPr id="12" name="Encre 11">
                <a:extLst>
                  <a:ext uri="{FF2B5EF4-FFF2-40B4-BE49-F238E27FC236}">
                    <a16:creationId xmlns:a16="http://schemas.microsoft.com/office/drawing/2014/main" id="{DCA3DE21-1A16-133F-100A-9972D080AB5B}"/>
                  </a:ext>
                </a:extLst>
              </p:cNvPr>
              <p:cNvPicPr/>
              <p:nvPr/>
            </p:nvPicPr>
            <p:blipFill>
              <a:blip r:embed="rId8"/>
              <a:stretch>
                <a:fillRect/>
              </a:stretch>
            </p:blipFill>
            <p:spPr>
              <a:xfrm>
                <a:off x="5986954" y="2616230"/>
                <a:ext cx="1056968" cy="935640"/>
              </a:xfrm>
              <a:prstGeom prst="rect">
                <a:avLst/>
              </a:prstGeom>
            </p:spPr>
          </p:pic>
        </mc:Fallback>
      </mc:AlternateContent>
    </p:spTree>
    <p:extLst>
      <p:ext uri="{BB962C8B-B14F-4D97-AF65-F5344CB8AC3E}">
        <p14:creationId xmlns:p14="http://schemas.microsoft.com/office/powerpoint/2010/main" val="742473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93237-9491-2230-0E77-A0198228046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BB7B899-D629-C70C-1B5A-3254BE5E02F0}"/>
              </a:ext>
            </a:extLst>
          </p:cNvPr>
          <p:cNvSpPr>
            <a:spLocks noGrp="1"/>
          </p:cNvSpPr>
          <p:nvPr>
            <p:ph type="title"/>
          </p:nvPr>
        </p:nvSpPr>
        <p:spPr>
          <a:xfrm>
            <a:off x="632373" y="784281"/>
            <a:ext cx="6840000" cy="612000"/>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نحدد الفاعل بالإجابة عن السؤال: من قام بالفعل؟ من حكت قصة؟ ماذا تلاحظون؟</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39E4F5EA-B649-D4C1-F455-445FE269E29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93178F39-AD65-E0D6-E71B-35778B65F0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FF5B068D-F5E2-BE13-00A9-D8B54B4F010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9171E73E-C2FC-8374-02E7-8E7D49648F5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4C6ED6BA-4AB2-0453-6F06-A3530524661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E05E3D36-1BB1-CBC9-6E32-D7FA3E673D6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820140FD-C0AF-8539-F147-C5F0DE40B45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D1F7503D-373A-12B1-44AA-F45AEBF3B87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418765D4-ECFC-5333-CBCE-3B3B3E0B7F59}"/>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1" name="ZoneTexte 10">
            <a:extLst>
              <a:ext uri="{FF2B5EF4-FFF2-40B4-BE49-F238E27FC236}">
                <a16:creationId xmlns:a16="http://schemas.microsoft.com/office/drawing/2014/main" id="{1F574B3E-2F38-3E48-E6DE-847CB8023A6B}"/>
              </a:ext>
            </a:extLst>
          </p:cNvPr>
          <p:cNvSpPr txBox="1"/>
          <p:nvPr/>
        </p:nvSpPr>
        <p:spPr>
          <a:xfrm>
            <a:off x="864331" y="2659559"/>
            <a:ext cx="7585786" cy="769441"/>
          </a:xfrm>
          <a:prstGeom prst="rect">
            <a:avLst/>
          </a:prstGeom>
          <a:noFill/>
        </p:spPr>
        <p:txBody>
          <a:bodyPr wrap="square">
            <a:spAutoFit/>
          </a:bodyPr>
          <a:lstStyle/>
          <a:p>
            <a:pPr algn="ctr" rtl="1"/>
            <a:r>
              <a:rPr lang="ar-MA" sz="4400" b="1" dirty="0">
                <a:solidFill>
                  <a:srgbClr val="424D7B"/>
                </a:solidFill>
                <a:latin typeface="Microsoft Uighur" panose="02000000000000000000" pitchFamily="2" charset="-78"/>
                <a:ea typeface="Calibri" panose="020F0502020204030204" pitchFamily="34" charset="0"/>
                <a:cs typeface="Microsoft Uighur" panose="02000000000000000000" pitchFamily="2" charset="-78"/>
              </a:rPr>
              <a:t>حَكَتْ</a:t>
            </a:r>
            <a:r>
              <a:rPr kumimoji="0" lang="ar-MA" sz="4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4400" b="1" i="0" u="none" strike="noStrike" kern="1200" cap="none" spc="0" normalizeH="0" baseline="0" noProof="0" dirty="0">
                <a:ln>
                  <a:noFill/>
                </a:ln>
                <a:solidFill>
                  <a:srgbClr val="424D7B"/>
                </a:solidFill>
                <a:effectLst/>
                <a:uLnTx/>
                <a:uFillTx/>
                <a:latin typeface="Microsoft Uighur" panose="02000000000000000000" pitchFamily="2" charset="-78"/>
                <a:ea typeface="Calibri" panose="020F0502020204030204" pitchFamily="34" charset="0"/>
                <a:cs typeface="Microsoft Uighur" panose="02000000000000000000" pitchFamily="2" charset="-78"/>
              </a:rPr>
              <a:t>قِصَّةً مُمْتِعَةً لِلْأَطْفالِ أَمْسِ</a:t>
            </a:r>
            <a:r>
              <a:rPr lang="ar-MA" sz="4400" b="1" dirty="0">
                <a:solidFill>
                  <a:srgbClr val="424D7B"/>
                </a:solidFill>
                <a:latin typeface="Microsoft Uighur" panose="02000000000000000000" pitchFamily="2" charset="-78"/>
                <a:ea typeface="Calibri" panose="020F0502020204030204" pitchFamily="34" charset="0"/>
                <a:cs typeface="Microsoft Uighur" panose="02000000000000000000" pitchFamily="2" charset="-78"/>
              </a:rPr>
              <a:t>.</a:t>
            </a:r>
            <a:endParaRPr lang="fr-MA" sz="4400" dirty="0">
              <a:solidFill>
                <a:srgbClr val="424D7B"/>
              </a:solidFill>
            </a:endParaRPr>
          </a:p>
        </p:txBody>
      </p:sp>
      <mc:AlternateContent xmlns:mc="http://schemas.openxmlformats.org/markup-compatibility/2006" xmlns:p14="http://schemas.microsoft.com/office/powerpoint/2010/main">
        <mc:Choice Requires="p14">
          <p:contentPart p14:bwMode="auto" r:id="rId7">
            <p14:nvContentPartPr>
              <p14:cNvPr id="12" name="Encre 11">
                <a:extLst>
                  <a:ext uri="{FF2B5EF4-FFF2-40B4-BE49-F238E27FC236}">
                    <a16:creationId xmlns:a16="http://schemas.microsoft.com/office/drawing/2014/main" id="{0187D930-7F00-4AD7-B2DE-B1CD32E03907}"/>
                  </a:ext>
                </a:extLst>
              </p14:cNvPr>
              <p14:cNvContentPartPr/>
              <p14:nvPr/>
            </p14:nvContentPartPr>
            <p14:xfrm>
              <a:off x="5995954" y="2625230"/>
              <a:ext cx="1039328" cy="918000"/>
            </p14:xfrm>
          </p:contentPart>
        </mc:Choice>
        <mc:Fallback xmlns="">
          <p:pic>
            <p:nvPicPr>
              <p:cNvPr id="12" name="Encre 11">
                <a:extLst>
                  <a:ext uri="{FF2B5EF4-FFF2-40B4-BE49-F238E27FC236}">
                    <a16:creationId xmlns:a16="http://schemas.microsoft.com/office/drawing/2014/main" id="{0187D930-7F00-4AD7-B2DE-B1CD32E03907}"/>
                  </a:ext>
                </a:extLst>
              </p:cNvPr>
              <p:cNvPicPr/>
              <p:nvPr/>
            </p:nvPicPr>
            <p:blipFill>
              <a:blip r:embed="rId8"/>
              <a:stretch>
                <a:fillRect/>
              </a:stretch>
            </p:blipFill>
            <p:spPr>
              <a:xfrm>
                <a:off x="5986954" y="2616230"/>
                <a:ext cx="1056968" cy="935640"/>
              </a:xfrm>
              <a:prstGeom prst="rect">
                <a:avLst/>
              </a:prstGeom>
            </p:spPr>
          </p:pic>
        </mc:Fallback>
      </mc:AlternateContent>
      <p:sp>
        <p:nvSpPr>
          <p:cNvPr id="4" name="Phylactère : pensées 3">
            <a:extLst>
              <a:ext uri="{FF2B5EF4-FFF2-40B4-BE49-F238E27FC236}">
                <a16:creationId xmlns:a16="http://schemas.microsoft.com/office/drawing/2014/main" id="{839BB882-593B-4261-3E5D-50207B726251}"/>
              </a:ext>
            </a:extLst>
          </p:cNvPr>
          <p:cNvSpPr/>
          <p:nvPr/>
        </p:nvSpPr>
        <p:spPr>
          <a:xfrm>
            <a:off x="401216" y="1679509"/>
            <a:ext cx="2724539" cy="1651519"/>
          </a:xfrm>
          <a:prstGeom prst="cloudCallout">
            <a:avLst>
              <a:gd name="adj1" fmla="val 45097"/>
              <a:gd name="adj2" fmla="val -102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200" dirty="0">
                <a:solidFill>
                  <a:schemeClr val="tx1">
                    <a:lumMod val="95000"/>
                    <a:lumOff val="5000"/>
                  </a:schemeClr>
                </a:solidFill>
                <a:latin typeface="Microsoft Uighur" panose="02000000000000000000" pitchFamily="2" charset="-78"/>
                <a:cs typeface="Microsoft Uighur" panose="02000000000000000000" pitchFamily="2" charset="-78"/>
              </a:rPr>
              <a:t>مَنْ حَكَتْ قِصَّةً؟ </a:t>
            </a:r>
            <a:endParaRPr lang="fr-FR" sz="3200" dirty="0">
              <a:solidFill>
                <a:schemeClr val="tx1">
                  <a:lumMod val="95000"/>
                  <a:lumOff val="5000"/>
                </a:scheme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45398791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0370E-1B01-A540-947A-D79DB624469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BBC6185-FCA2-8085-483F-2FFE3CCC2E00}"/>
              </a:ext>
            </a:extLst>
          </p:cNvPr>
          <p:cNvSpPr>
            <a:spLocks noGrp="1"/>
          </p:cNvSpPr>
          <p:nvPr>
            <p:ph type="title"/>
          </p:nvPr>
        </p:nvSpPr>
        <p:spPr>
          <a:xfrm>
            <a:off x="632373" y="784281"/>
            <a:ext cx="6840000" cy="612000"/>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التي حكت قصة: هي. الفاعل غير مذكور صراحة في الجملة.</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34BC8A28-E680-8681-7E4E-AC90340FAE8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70B97122-0760-9E67-0A0E-A2E271C940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1AB11998-86B2-5B57-05DF-49FB296B3C4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A85B03FB-6D19-AC1F-06C3-FA0ADE4F34B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C9622A99-AE9A-B209-B827-1B2A595FF83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7005D8DB-58F4-7937-74D3-DBBCDD0801A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85524917-532B-3616-520F-52726BEF5FA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8E3595EF-3877-54FF-5721-12C783E2351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5A706203-AC2D-C467-83D2-503CE13631A0}"/>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1" name="ZoneTexte 10">
            <a:extLst>
              <a:ext uri="{FF2B5EF4-FFF2-40B4-BE49-F238E27FC236}">
                <a16:creationId xmlns:a16="http://schemas.microsoft.com/office/drawing/2014/main" id="{6E44128E-9780-5925-EF93-E0316C676221}"/>
              </a:ext>
            </a:extLst>
          </p:cNvPr>
          <p:cNvSpPr txBox="1"/>
          <p:nvPr/>
        </p:nvSpPr>
        <p:spPr>
          <a:xfrm>
            <a:off x="864331" y="2659559"/>
            <a:ext cx="7585786" cy="769441"/>
          </a:xfrm>
          <a:prstGeom prst="rect">
            <a:avLst/>
          </a:prstGeom>
          <a:noFill/>
        </p:spPr>
        <p:txBody>
          <a:bodyPr wrap="square">
            <a:spAutoFit/>
          </a:bodyPr>
          <a:lstStyle/>
          <a:p>
            <a:pPr algn="ctr" rtl="1"/>
            <a:r>
              <a:rPr lang="ar-MA" sz="4400" b="1" dirty="0">
                <a:solidFill>
                  <a:srgbClr val="424D7B"/>
                </a:solidFill>
                <a:latin typeface="Microsoft Uighur" panose="02000000000000000000" pitchFamily="2" charset="-78"/>
                <a:ea typeface="Calibri" panose="020F0502020204030204" pitchFamily="34" charset="0"/>
                <a:cs typeface="Microsoft Uighur" panose="02000000000000000000" pitchFamily="2" charset="-78"/>
              </a:rPr>
              <a:t>حَكَتْ</a:t>
            </a:r>
            <a:r>
              <a:rPr kumimoji="0" lang="ar-MA" sz="4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4400" b="1" i="0" u="none" strike="noStrike" kern="1200" cap="none" spc="0" normalizeH="0" baseline="0" noProof="0" dirty="0">
                <a:ln>
                  <a:noFill/>
                </a:ln>
                <a:solidFill>
                  <a:srgbClr val="424D7B"/>
                </a:solidFill>
                <a:effectLst/>
                <a:uLnTx/>
                <a:uFillTx/>
                <a:latin typeface="Microsoft Uighur" panose="02000000000000000000" pitchFamily="2" charset="-78"/>
                <a:ea typeface="Calibri" panose="020F0502020204030204" pitchFamily="34" charset="0"/>
                <a:cs typeface="Microsoft Uighur" panose="02000000000000000000" pitchFamily="2" charset="-78"/>
              </a:rPr>
              <a:t>قِصَّةً مُمْتِعَةً لِلْأَطْفالِ أَمْسِ</a:t>
            </a:r>
            <a:r>
              <a:rPr lang="ar-MA" sz="4400" b="1" dirty="0">
                <a:solidFill>
                  <a:srgbClr val="424D7B"/>
                </a:solidFill>
                <a:latin typeface="Microsoft Uighur" panose="02000000000000000000" pitchFamily="2" charset="-78"/>
                <a:ea typeface="Calibri" panose="020F0502020204030204" pitchFamily="34" charset="0"/>
                <a:cs typeface="Microsoft Uighur" panose="02000000000000000000" pitchFamily="2" charset="-78"/>
              </a:rPr>
              <a:t>.</a:t>
            </a:r>
            <a:endParaRPr lang="fr-MA" sz="4400" dirty="0">
              <a:solidFill>
                <a:srgbClr val="424D7B"/>
              </a:solidFill>
            </a:endParaRPr>
          </a:p>
        </p:txBody>
      </p:sp>
      <mc:AlternateContent xmlns:mc="http://schemas.openxmlformats.org/markup-compatibility/2006" xmlns:p14="http://schemas.microsoft.com/office/powerpoint/2010/main">
        <mc:Choice Requires="p14">
          <p:contentPart p14:bwMode="auto" r:id="rId7">
            <p14:nvContentPartPr>
              <p14:cNvPr id="12" name="Encre 11">
                <a:extLst>
                  <a:ext uri="{FF2B5EF4-FFF2-40B4-BE49-F238E27FC236}">
                    <a16:creationId xmlns:a16="http://schemas.microsoft.com/office/drawing/2014/main" id="{B3B05490-A80B-84E6-0883-9414C398F74B}"/>
                  </a:ext>
                </a:extLst>
              </p14:cNvPr>
              <p14:cNvContentPartPr/>
              <p14:nvPr/>
            </p14:nvContentPartPr>
            <p14:xfrm>
              <a:off x="5995954" y="2625230"/>
              <a:ext cx="1039328" cy="918000"/>
            </p14:xfrm>
          </p:contentPart>
        </mc:Choice>
        <mc:Fallback xmlns="">
          <p:pic>
            <p:nvPicPr>
              <p:cNvPr id="12" name="Encre 11">
                <a:extLst>
                  <a:ext uri="{FF2B5EF4-FFF2-40B4-BE49-F238E27FC236}">
                    <a16:creationId xmlns:a16="http://schemas.microsoft.com/office/drawing/2014/main" id="{B3B05490-A80B-84E6-0883-9414C398F74B}"/>
                  </a:ext>
                </a:extLst>
              </p:cNvPr>
              <p:cNvPicPr/>
              <p:nvPr/>
            </p:nvPicPr>
            <p:blipFill>
              <a:blip r:embed="rId8"/>
              <a:stretch>
                <a:fillRect/>
              </a:stretch>
            </p:blipFill>
            <p:spPr>
              <a:xfrm>
                <a:off x="5986954" y="2616230"/>
                <a:ext cx="1056968" cy="935640"/>
              </a:xfrm>
              <a:prstGeom prst="rect">
                <a:avLst/>
              </a:prstGeom>
            </p:spPr>
          </p:pic>
        </mc:Fallback>
      </mc:AlternateContent>
      <p:pic>
        <p:nvPicPr>
          <p:cNvPr id="4" name="Image 3" descr="Une image contenant symbole, Graphique, conception&#10;&#10;Le contenu généré par l’IA peut être incorrect.">
            <a:extLst>
              <a:ext uri="{FF2B5EF4-FFF2-40B4-BE49-F238E27FC236}">
                <a16:creationId xmlns:a16="http://schemas.microsoft.com/office/drawing/2014/main" id="{31638B9A-6568-7ACD-E987-2654EFEC137B}"/>
              </a:ext>
            </a:extLst>
          </p:cNvPr>
          <p:cNvPicPr>
            <a:picLocks noChangeAspect="1"/>
          </p:cNvPicPr>
          <p:nvPr/>
        </p:nvPicPr>
        <p:blipFill>
          <a:blip r:embed="rId9" cstate="hq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5400000">
            <a:off x="5722784" y="3463329"/>
            <a:ext cx="685543" cy="685543"/>
          </a:xfrm>
          <a:prstGeom prst="rect">
            <a:avLst/>
          </a:prstGeom>
          <a:ln>
            <a:solidFill>
              <a:srgbClr val="FF0000"/>
            </a:solidFill>
          </a:ln>
        </p:spPr>
      </p:pic>
      <p:sp>
        <p:nvSpPr>
          <p:cNvPr id="14" name="Google Shape;626;p35">
            <a:extLst>
              <a:ext uri="{FF2B5EF4-FFF2-40B4-BE49-F238E27FC236}">
                <a16:creationId xmlns:a16="http://schemas.microsoft.com/office/drawing/2014/main" id="{6F4B50A8-887E-56F1-2586-BA83AD0F6497}"/>
              </a:ext>
            </a:extLst>
          </p:cNvPr>
          <p:cNvSpPr/>
          <p:nvPr/>
        </p:nvSpPr>
        <p:spPr>
          <a:xfrm>
            <a:off x="4572000" y="4183201"/>
            <a:ext cx="2956801" cy="803420"/>
          </a:xfrm>
          <a:prstGeom prst="roundRect">
            <a:avLst/>
          </a:prstGeom>
          <a:noFill/>
          <a:ln>
            <a:noFill/>
          </a:ln>
        </p:spPr>
        <p:txBody>
          <a:bodyPr spcFirstLastPara="1" wrap="square" lIns="91425" tIns="45700" rIns="91425" bIns="45700" anchor="ctr" anchorCtr="0">
            <a:noAutofit/>
          </a:bodyPr>
          <a:lstStyle/>
          <a:p>
            <a:pPr lvl="0" algn="ctr" defTabSz="914400" rtl="1">
              <a:defRPr/>
            </a:pPr>
            <a:r>
              <a:rPr lang="ar-MA" sz="4400" b="1" kern="0" dirty="0">
                <a:solidFill>
                  <a:srgbClr val="00ACA4"/>
                </a:solidFill>
                <a:latin typeface="Microsoft Uighur" panose="02000000000000000000" pitchFamily="2" charset="-78"/>
                <a:ea typeface="Calibri"/>
                <a:cs typeface="Microsoft Uighur" panose="02000000000000000000" pitchFamily="2" charset="-78"/>
                <a:sym typeface="Calibri"/>
              </a:rPr>
              <a:t>اَلْفاعِلُ ضَميرٌ</a:t>
            </a:r>
            <a:endParaRPr kumimoji="0" sz="3200" b="0" i="0" u="none" strike="noStrike" kern="0" cap="none" spc="0" normalizeH="0" baseline="0" noProof="0" dirty="0">
              <a:ln>
                <a:noFill/>
              </a:ln>
              <a:solidFill>
                <a:srgbClr val="00ACA4"/>
              </a:solidFill>
              <a:effectLst/>
              <a:uLnTx/>
              <a:uFillTx/>
              <a:latin typeface="Microsoft Uighur" panose="02000000000000000000" pitchFamily="2" charset="-78"/>
              <a:cs typeface="Microsoft Uighur" panose="02000000000000000000" pitchFamily="2" charset="-78"/>
              <a:sym typeface="Arial"/>
            </a:endParaRPr>
          </a:p>
        </p:txBody>
      </p:sp>
      <p:sp>
        <p:nvSpPr>
          <p:cNvPr id="16" name="Phylactère : pensées 15">
            <a:extLst>
              <a:ext uri="{FF2B5EF4-FFF2-40B4-BE49-F238E27FC236}">
                <a16:creationId xmlns:a16="http://schemas.microsoft.com/office/drawing/2014/main" id="{2C21ACAA-DF24-3639-7F62-73CFC5D8D72D}"/>
              </a:ext>
            </a:extLst>
          </p:cNvPr>
          <p:cNvSpPr/>
          <p:nvPr/>
        </p:nvSpPr>
        <p:spPr>
          <a:xfrm>
            <a:off x="401216" y="1679509"/>
            <a:ext cx="2724539" cy="1651519"/>
          </a:xfrm>
          <a:prstGeom prst="cloudCallout">
            <a:avLst>
              <a:gd name="adj1" fmla="val 45097"/>
              <a:gd name="adj2" fmla="val -102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200" dirty="0">
                <a:solidFill>
                  <a:srgbClr val="FF0000"/>
                </a:solidFill>
                <a:latin typeface="Microsoft Uighur" panose="02000000000000000000" pitchFamily="2" charset="-78"/>
                <a:cs typeface="Microsoft Uighur" panose="02000000000000000000" pitchFamily="2" charset="-78"/>
              </a:rPr>
              <a:t>هِيَ (اَلْجَدَّةُ)</a:t>
            </a:r>
            <a:r>
              <a:rPr lang="ar-MA" sz="3200" dirty="0">
                <a:solidFill>
                  <a:schemeClr val="tx1">
                    <a:lumMod val="95000"/>
                    <a:lumOff val="5000"/>
                  </a:schemeClr>
                </a:solidFill>
                <a:latin typeface="Microsoft Uighur" panose="02000000000000000000" pitchFamily="2" charset="-78"/>
                <a:cs typeface="Microsoft Uighur" panose="02000000000000000000" pitchFamily="2" charset="-78"/>
              </a:rPr>
              <a:t>، لكن غَيْرُ ظاهِرٍ.</a:t>
            </a:r>
            <a:endParaRPr lang="fr-FR" sz="3200" dirty="0">
              <a:solidFill>
                <a:schemeClr val="tx1">
                  <a:lumMod val="95000"/>
                  <a:lumOff val="5000"/>
                </a:scheme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110823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CBF5B-05C9-73EA-4814-6DA5B1981C4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EB31BD8-C4FC-5086-D59D-63F0A200EB19}"/>
              </a:ext>
            </a:extLst>
          </p:cNvPr>
          <p:cNvSpPr>
            <a:spLocks noGrp="1"/>
          </p:cNvSpPr>
          <p:nvPr>
            <p:ph type="title"/>
          </p:nvPr>
        </p:nvSpPr>
        <p:spPr>
          <a:xfrm>
            <a:off x="632373" y="784281"/>
            <a:ext cx="6840000" cy="612000"/>
          </a:xfrm>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هذه جملة أخرى ستحددون الفاعل فيها وتقولون هل جاء ظاهرا أو ضميرا.</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109025CC-3503-B3DB-665C-62B2D5324B2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52589579-BE79-0A1C-F7E6-307A824F32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85BBD307-862A-0D55-0EE8-2C492E03204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A239AB6A-88D9-49EF-ABB3-70AD7CCF89F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F255E0DD-99A6-8FA4-7A9C-63E734A319C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F266DC1F-B4C0-D810-BC6D-3DBBD84C1DB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0" name="Rectangle 9">
            <a:extLst>
              <a:ext uri="{FF2B5EF4-FFF2-40B4-BE49-F238E27FC236}">
                <a16:creationId xmlns:a16="http://schemas.microsoft.com/office/drawing/2014/main" id="{51221A3C-D4A4-D68B-C292-46602FC2C45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9FED9F75-88A8-65E0-83C7-891CAFAA1C0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3" name="Espace réservé pour une image  12">
            <a:extLst>
              <a:ext uri="{FF2B5EF4-FFF2-40B4-BE49-F238E27FC236}">
                <a16:creationId xmlns:a16="http://schemas.microsoft.com/office/drawing/2014/main" id="{90953FD4-F8B8-7052-0107-89991B41340D}"/>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1" name="ZoneTexte 10">
            <a:extLst>
              <a:ext uri="{FF2B5EF4-FFF2-40B4-BE49-F238E27FC236}">
                <a16:creationId xmlns:a16="http://schemas.microsoft.com/office/drawing/2014/main" id="{A483B927-D7F9-9A24-93B7-A8A649515BF3}"/>
              </a:ext>
            </a:extLst>
          </p:cNvPr>
          <p:cNvSpPr txBox="1"/>
          <p:nvPr/>
        </p:nvSpPr>
        <p:spPr>
          <a:xfrm>
            <a:off x="1894114" y="3044279"/>
            <a:ext cx="5355771" cy="769441"/>
          </a:xfrm>
          <a:prstGeom prst="rect">
            <a:avLst/>
          </a:prstGeom>
          <a:noFill/>
        </p:spPr>
        <p:txBody>
          <a:bodyPr wrap="square">
            <a:spAutoFit/>
          </a:bodyPr>
          <a:lstStyle/>
          <a:p>
            <a:pPr algn="ctr" rtl="1"/>
            <a:r>
              <a:rPr kumimoji="0" lang="ar-MA" sz="4400" b="1" i="0" u="none" strike="noStrike" kern="1200" cap="none" spc="0" normalizeH="0" baseline="0" noProof="0" dirty="0">
                <a:ln>
                  <a:noFill/>
                </a:ln>
                <a:solidFill>
                  <a:schemeClr val="accent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يَلْعَبُ </a:t>
            </a:r>
            <a:r>
              <a:rPr kumimoji="0" lang="ar-MA" sz="4400" b="1" i="0" u="none" strike="noStrike" kern="1200" cap="none" spc="0" normalizeH="0" baseline="0" noProof="0" dirty="0" err="1">
                <a:ln>
                  <a:noFill/>
                </a:ln>
                <a:solidFill>
                  <a:schemeClr val="accent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ٱلْأَطْفالُ</a:t>
            </a:r>
            <a:r>
              <a:rPr kumimoji="0" lang="ar-MA" sz="4400" b="1" i="0" u="none" strike="noStrike" kern="1200" cap="none" spc="0" normalizeH="0" baseline="0" noProof="0" dirty="0">
                <a:ln>
                  <a:noFill/>
                </a:ln>
                <a:solidFill>
                  <a:schemeClr val="accent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4400" b="1" i="0" u="none" strike="noStrike" kern="1200" cap="none" spc="0" normalizeH="0" baseline="0" noProof="0" dirty="0" err="1">
                <a:ln>
                  <a:noFill/>
                </a:ln>
                <a:solidFill>
                  <a:schemeClr val="accent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ٱلْكُرَةَ</a:t>
            </a:r>
            <a:r>
              <a:rPr kumimoji="0" lang="ar-MA" sz="4400" b="1" i="0" u="none" strike="noStrike" kern="1200" cap="none" spc="0" normalizeH="0" baseline="0" noProof="0" dirty="0">
                <a:ln>
                  <a:noFill/>
                </a:ln>
                <a:solidFill>
                  <a:schemeClr val="accent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في </a:t>
            </a:r>
            <a:r>
              <a:rPr kumimoji="0" lang="ar-MA" sz="4400" b="1" i="0" u="none" strike="noStrike" kern="1200" cap="none" spc="0" normalizeH="0" baseline="0" noProof="0" dirty="0" err="1">
                <a:ln>
                  <a:noFill/>
                </a:ln>
                <a:solidFill>
                  <a:schemeClr val="accent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ٱلشّاطِئِ</a:t>
            </a:r>
            <a:r>
              <a:rPr kumimoji="0" lang="ar-MA" sz="4400" b="1" i="0" u="none" strike="noStrike" kern="1200" cap="none" spc="0" normalizeH="0" baseline="0" noProof="0" dirty="0">
                <a:ln>
                  <a:noFill/>
                </a:ln>
                <a:solidFill>
                  <a:schemeClr val="accent1">
                    <a:lumMod val="50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endParaRPr lang="fr-MA" sz="4400" dirty="0">
              <a:solidFill>
                <a:schemeClr val="accent1">
                  <a:lumMod val="50000"/>
                </a:schemeClr>
              </a:solidFill>
            </a:endParaRPr>
          </a:p>
        </p:txBody>
      </p:sp>
    </p:spTree>
    <p:extLst>
      <p:ext uri="{BB962C8B-B14F-4D97-AF65-F5344CB8AC3E}">
        <p14:creationId xmlns:p14="http://schemas.microsoft.com/office/powerpoint/2010/main" val="329458407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585DE-4931-83C3-980A-DFAECFAEE0E9}"/>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9AF11A5D-1798-907C-24BE-43A7C3E84059}"/>
              </a:ext>
            </a:extLst>
          </p:cNvPr>
          <p:cNvSpPr>
            <a:spLocks noGrp="1"/>
          </p:cNvSpPr>
          <p:nvPr>
            <p:ph type="title"/>
          </p:nvPr>
        </p:nvSpPr>
        <p:spPr>
          <a:xfrm>
            <a:off x="609513" y="703446"/>
            <a:ext cx="6840000" cy="612000"/>
          </a:xfrm>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خذوا كراساتكم ص 106. من يقرأ التعليمة1؟ فرديا أنجزوا كما في المثال (ثلاث دقائق).</a:t>
            </a: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id="{970228D4-7ED4-9C65-B117-F6490CF76FA1}"/>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112CF8D-ADB8-6AB1-E93D-F56FB1A7BA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4C4DBC0C-8817-A246-0117-CF560F05651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0D646610-4B60-6562-41F8-84DB7F82EAB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03EDA361-E79D-109D-8ED5-6FAA45BBF1A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117BFCF6-C1B9-EE83-8676-5E670B5E5D5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585B280B-F92F-0E58-CB3A-F9256E7BA76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374FAEDB-5A88-D2E8-C93A-D1BFA609D9A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20" name="Espace réservé pour une image  19">
            <a:extLst>
              <a:ext uri="{FF2B5EF4-FFF2-40B4-BE49-F238E27FC236}">
                <a16:creationId xmlns:a16="http://schemas.microsoft.com/office/drawing/2014/main" id="{9AE44F18-579A-343C-E8B1-A95041EA76D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526" r="526"/>
          <a:stretch>
            <a:fillRect/>
          </a:stretch>
        </p:blipFill>
        <p:spPr>
          <a:xfrm>
            <a:off x="7989566" y="665338"/>
            <a:ext cx="828000" cy="828000"/>
          </a:xfrm>
        </p:spPr>
      </p:pic>
      <p:pic>
        <p:nvPicPr>
          <p:cNvPr id="14" name="Image 13" descr="Une image contenant texte, capture d’écran, écriture manuscrite, Police&#10;&#10;Le contenu généré par l’IA peut être incorrect.">
            <a:extLst>
              <a:ext uri="{FF2B5EF4-FFF2-40B4-BE49-F238E27FC236}">
                <a16:creationId xmlns:a16="http://schemas.microsoft.com/office/drawing/2014/main" id="{C3A0D837-B97B-657F-FF7E-A3EFFF0F294A}"/>
              </a:ext>
            </a:extLst>
          </p:cNvPr>
          <p:cNvPicPr>
            <a:picLocks noChangeAspect="1"/>
          </p:cNvPicPr>
          <p:nvPr/>
        </p:nvPicPr>
        <p:blipFill>
          <a:blip r:embed="rId7"/>
          <a:stretch>
            <a:fillRect/>
          </a:stretch>
        </p:blipFill>
        <p:spPr>
          <a:xfrm>
            <a:off x="2969662" y="1845044"/>
            <a:ext cx="3191549" cy="4506034"/>
          </a:xfrm>
          <a:prstGeom prst="rect">
            <a:avLst/>
          </a:prstGeom>
          <a:ln>
            <a:noFill/>
          </a:ln>
          <a:effectLst>
            <a:outerShdw blurRad="292100" dist="139700" dir="2700000" algn="tl" rotWithShape="0">
              <a:srgbClr val="333333">
                <a:alpha val="65000"/>
              </a:srgbClr>
            </a:outerShdw>
          </a:effectLst>
        </p:spPr>
      </p:pic>
      <p:sp>
        <p:nvSpPr>
          <p:cNvPr id="11" name="Flèche : gauche 10">
            <a:extLst>
              <a:ext uri="{FF2B5EF4-FFF2-40B4-BE49-F238E27FC236}">
                <a16:creationId xmlns:a16="http://schemas.microsoft.com/office/drawing/2014/main" id="{EF38E476-7EB4-4EED-5546-EC908BF333C7}"/>
              </a:ext>
            </a:extLst>
          </p:cNvPr>
          <p:cNvSpPr/>
          <p:nvPr/>
        </p:nvSpPr>
        <p:spPr>
          <a:xfrm>
            <a:off x="6328238" y="3619365"/>
            <a:ext cx="680051" cy="154259"/>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13" name="Rectangle : coins arrondis 12">
            <a:extLst>
              <a:ext uri="{FF2B5EF4-FFF2-40B4-BE49-F238E27FC236}">
                <a16:creationId xmlns:a16="http://schemas.microsoft.com/office/drawing/2014/main" id="{BD4A3057-FE2F-95E3-BFC2-866F8613692C}"/>
              </a:ext>
            </a:extLst>
          </p:cNvPr>
          <p:cNvSpPr/>
          <p:nvPr/>
        </p:nvSpPr>
        <p:spPr>
          <a:xfrm>
            <a:off x="2883163" y="3428999"/>
            <a:ext cx="3191549" cy="1282959"/>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410933605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A4E9D-4907-AECC-6AFB-C3EDAA482C69}"/>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0E9D34D7-29D6-B221-8F0A-317FE68B3285}"/>
              </a:ext>
            </a:extLst>
          </p:cNvPr>
          <p:cNvSpPr>
            <a:spLocks noGrp="1"/>
          </p:cNvSpPr>
          <p:nvPr>
            <p:ph type="title"/>
          </p:nvPr>
        </p:nvSpPr>
        <p:spPr>
          <a:xfrm>
            <a:off x="641800" y="737148"/>
            <a:ext cx="6840000" cy="612000"/>
          </a:xfrm>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في ثنائيات وضح لزميلك كيف تعرفت على الفاعل ونوعه.</a:t>
            </a: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id="{35C86408-56DA-A12C-9055-2103D50E708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FFF82262-3FC0-8A06-8AE2-5B664F309B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113F57EE-76F5-9FBC-ED96-1365BC9CB7F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E8348DF4-0FA1-C64B-195E-E651BFFD3A1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00DA803E-A60E-DEDA-25D8-A3C3CCD34C1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D4D9AD43-CAEF-FCAE-71BC-96EE4C6246E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6C3F4539-5B1F-2419-0376-A33661BF166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92B4C193-7F93-884B-C842-F0C78056078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7" name="Espace réservé pour une image  16">
            <a:extLst>
              <a:ext uri="{FF2B5EF4-FFF2-40B4-BE49-F238E27FC236}">
                <a16:creationId xmlns:a16="http://schemas.microsoft.com/office/drawing/2014/main" id="{F45385CA-C1A0-2341-4065-B6A742CE6805}"/>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80235" y="684000"/>
            <a:ext cx="828000" cy="828000"/>
          </a:xfrm>
        </p:spPr>
      </p:pic>
      <p:pic>
        <p:nvPicPr>
          <p:cNvPr id="11" name="Image 10" descr="Une image contenant texte, capture d’écran, Police, nombre&#10;&#10;Le contenu généré par l’IA peut être incorrect.">
            <a:extLst>
              <a:ext uri="{FF2B5EF4-FFF2-40B4-BE49-F238E27FC236}">
                <a16:creationId xmlns:a16="http://schemas.microsoft.com/office/drawing/2014/main" id="{C24B5914-55CC-5F57-8933-38A67D3FE3E4}"/>
              </a:ext>
            </a:extLst>
          </p:cNvPr>
          <p:cNvPicPr>
            <a:picLocks noChangeAspect="1"/>
          </p:cNvPicPr>
          <p:nvPr/>
        </p:nvPicPr>
        <p:blipFill>
          <a:blip r:embed="rId7"/>
          <a:stretch>
            <a:fillRect/>
          </a:stretch>
        </p:blipFill>
        <p:spPr>
          <a:xfrm>
            <a:off x="769290" y="2188260"/>
            <a:ext cx="7605419" cy="3619814"/>
          </a:xfrm>
          <a:prstGeom prst="rect">
            <a:avLst/>
          </a:prstGeom>
          <a:ln>
            <a:noFill/>
          </a:ln>
        </p:spPr>
      </p:pic>
    </p:spTree>
    <p:extLst>
      <p:ext uri="{BB962C8B-B14F-4D97-AF65-F5344CB8AC3E}">
        <p14:creationId xmlns:p14="http://schemas.microsoft.com/office/powerpoint/2010/main" val="28315717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D269A-B85C-9B88-1732-A947880C9CC0}"/>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3DD9DD59-499D-1297-1189-A8E8887CE8A2}"/>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نصحح. من يقرأ الجملة الأولى؟ ما هو الفعل فيها؟ ما الفاعل وما نوعه؟</a:t>
            </a: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id="{204C81FB-664B-C782-FE0B-5E1AEF7D700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787B8138-17DE-8371-4774-3B5BA6A91C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92ABDC3-8230-78AA-7A16-A3F0E5EB0DB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BEBADEC0-7809-4F58-3571-3C5B5992325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F4ED9B30-309D-5371-14AA-888715B523E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E099A2DE-213A-9ACF-91BE-1CF399385DC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25F4E20E-3984-D266-27C7-96B55846F2C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7FABC30D-9F50-5BF0-1DE6-F41860FC139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30" name="Espace réservé pour une image  29">
            <a:extLst>
              <a:ext uri="{FF2B5EF4-FFF2-40B4-BE49-F238E27FC236}">
                <a16:creationId xmlns:a16="http://schemas.microsoft.com/office/drawing/2014/main" id="{7A804EA0-4313-1CA2-1014-30AF4A4020EA}"/>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pic>
        <p:nvPicPr>
          <p:cNvPr id="13" name="Image 12" descr="Une image contenant texte, capture d’écran, Police, nombre&#10;&#10;Le contenu généré par l’IA peut être incorrect.">
            <a:extLst>
              <a:ext uri="{FF2B5EF4-FFF2-40B4-BE49-F238E27FC236}">
                <a16:creationId xmlns:a16="http://schemas.microsoft.com/office/drawing/2014/main" id="{521D61E5-78DD-9915-57E4-AE5D101362AF}"/>
              </a:ext>
            </a:extLst>
          </p:cNvPr>
          <p:cNvPicPr>
            <a:picLocks noChangeAspect="1"/>
          </p:cNvPicPr>
          <p:nvPr/>
        </p:nvPicPr>
        <p:blipFill>
          <a:blip r:embed="rId7"/>
          <a:stretch>
            <a:fillRect/>
          </a:stretch>
        </p:blipFill>
        <p:spPr>
          <a:xfrm>
            <a:off x="769290" y="2188260"/>
            <a:ext cx="7605419" cy="3619814"/>
          </a:xfrm>
          <a:prstGeom prst="rect">
            <a:avLst/>
          </a:prstGeom>
          <a:ln>
            <a:noFill/>
          </a:ln>
        </p:spPr>
      </p:pic>
      <p:sp>
        <p:nvSpPr>
          <p:cNvPr id="18" name="ZoneTexte 17">
            <a:extLst>
              <a:ext uri="{FF2B5EF4-FFF2-40B4-BE49-F238E27FC236}">
                <a16:creationId xmlns:a16="http://schemas.microsoft.com/office/drawing/2014/main" id="{35604800-D94B-CCFB-67F4-D28B918F0544}"/>
              </a:ext>
            </a:extLst>
          </p:cNvPr>
          <p:cNvSpPr txBox="1"/>
          <p:nvPr/>
        </p:nvSpPr>
        <p:spPr>
          <a:xfrm>
            <a:off x="2463282" y="4118569"/>
            <a:ext cx="1554959" cy="523220"/>
          </a:xfrm>
          <a:prstGeom prst="rect">
            <a:avLst/>
          </a:prstGeom>
          <a:noFill/>
        </p:spPr>
        <p:txBody>
          <a:bodyPr wrap="square">
            <a:spAutoFit/>
          </a:bodyPr>
          <a:lstStyle/>
          <a:p>
            <a:pPr lvl="0" algn="r" rtl="1"/>
            <a:r>
              <a:rPr lang="ar-MA" sz="28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غَيْرُ مَذْكورٍ (هِيَ)</a:t>
            </a:r>
          </a:p>
        </p:txBody>
      </p:sp>
      <p:sp>
        <p:nvSpPr>
          <p:cNvPr id="19" name="ZoneTexte 18">
            <a:extLst>
              <a:ext uri="{FF2B5EF4-FFF2-40B4-BE49-F238E27FC236}">
                <a16:creationId xmlns:a16="http://schemas.microsoft.com/office/drawing/2014/main" id="{B550A653-B215-EB24-9ABD-21C2FD89591C}"/>
              </a:ext>
            </a:extLst>
          </p:cNvPr>
          <p:cNvSpPr txBox="1"/>
          <p:nvPr/>
        </p:nvSpPr>
        <p:spPr>
          <a:xfrm>
            <a:off x="1082351" y="4118569"/>
            <a:ext cx="979868" cy="646331"/>
          </a:xfrm>
          <a:prstGeom prst="rect">
            <a:avLst/>
          </a:prstGeom>
          <a:noFill/>
        </p:spPr>
        <p:txBody>
          <a:bodyPr wrap="square">
            <a:spAutoFit/>
          </a:bodyPr>
          <a:lstStyle/>
          <a:p>
            <a:pPr lvl="0" algn="r" rtl="1"/>
            <a:r>
              <a:rPr lang="ar-MA" sz="36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ضَميرٌ</a:t>
            </a:r>
          </a:p>
        </p:txBody>
      </p:sp>
      <p:sp>
        <p:nvSpPr>
          <p:cNvPr id="20" name="ZoneTexte 19">
            <a:extLst>
              <a:ext uri="{FF2B5EF4-FFF2-40B4-BE49-F238E27FC236}">
                <a16:creationId xmlns:a16="http://schemas.microsoft.com/office/drawing/2014/main" id="{2195DBB3-0BE6-BDA2-B9BA-1BC92C53CCC5}"/>
              </a:ext>
            </a:extLst>
          </p:cNvPr>
          <p:cNvSpPr txBox="1"/>
          <p:nvPr/>
        </p:nvSpPr>
        <p:spPr>
          <a:xfrm>
            <a:off x="1082351" y="4584870"/>
            <a:ext cx="979868" cy="646331"/>
          </a:xfrm>
          <a:prstGeom prst="rect">
            <a:avLst/>
          </a:prstGeom>
          <a:noFill/>
        </p:spPr>
        <p:txBody>
          <a:bodyPr wrap="square">
            <a:spAutoFit/>
          </a:bodyPr>
          <a:lstStyle/>
          <a:p>
            <a:pPr lvl="0" algn="r" rtl="1"/>
            <a:r>
              <a:rPr lang="ar-MA" sz="36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ظاهِرٌ</a:t>
            </a:r>
          </a:p>
        </p:txBody>
      </p:sp>
      <p:sp>
        <p:nvSpPr>
          <p:cNvPr id="21" name="ZoneTexte 20">
            <a:extLst>
              <a:ext uri="{FF2B5EF4-FFF2-40B4-BE49-F238E27FC236}">
                <a16:creationId xmlns:a16="http://schemas.microsoft.com/office/drawing/2014/main" id="{ED066EED-FE5A-CC97-0FFD-5A0D9C5AA715}"/>
              </a:ext>
            </a:extLst>
          </p:cNvPr>
          <p:cNvSpPr txBox="1"/>
          <p:nvPr/>
        </p:nvSpPr>
        <p:spPr>
          <a:xfrm>
            <a:off x="2750827" y="4594134"/>
            <a:ext cx="979868" cy="646331"/>
          </a:xfrm>
          <a:prstGeom prst="rect">
            <a:avLst/>
          </a:prstGeom>
          <a:noFill/>
        </p:spPr>
        <p:txBody>
          <a:bodyPr wrap="square">
            <a:spAutoFit/>
          </a:bodyPr>
          <a:lstStyle/>
          <a:p>
            <a:pPr lvl="0" algn="r" rtl="1"/>
            <a:r>
              <a:rPr lang="ar-MA" sz="36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اَلسَّيّارَةُ</a:t>
            </a:r>
          </a:p>
        </p:txBody>
      </p:sp>
      <p:sp>
        <p:nvSpPr>
          <p:cNvPr id="22" name="ZoneTexte 21">
            <a:extLst>
              <a:ext uri="{FF2B5EF4-FFF2-40B4-BE49-F238E27FC236}">
                <a16:creationId xmlns:a16="http://schemas.microsoft.com/office/drawing/2014/main" id="{47FA9C6B-3E46-95A5-3C00-5E3F21623295}"/>
              </a:ext>
            </a:extLst>
          </p:cNvPr>
          <p:cNvSpPr txBox="1"/>
          <p:nvPr/>
        </p:nvSpPr>
        <p:spPr>
          <a:xfrm>
            <a:off x="2750827" y="5137916"/>
            <a:ext cx="979868" cy="646331"/>
          </a:xfrm>
          <a:prstGeom prst="rect">
            <a:avLst/>
          </a:prstGeom>
          <a:noFill/>
        </p:spPr>
        <p:txBody>
          <a:bodyPr wrap="square">
            <a:spAutoFit/>
          </a:bodyPr>
          <a:lstStyle/>
          <a:p>
            <a:pPr lvl="0" algn="r" rtl="1"/>
            <a:r>
              <a:rPr lang="ar-MA" sz="36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تُ</a:t>
            </a:r>
          </a:p>
        </p:txBody>
      </p:sp>
      <p:sp>
        <p:nvSpPr>
          <p:cNvPr id="23" name="ZoneTexte 22">
            <a:extLst>
              <a:ext uri="{FF2B5EF4-FFF2-40B4-BE49-F238E27FC236}">
                <a16:creationId xmlns:a16="http://schemas.microsoft.com/office/drawing/2014/main" id="{B0903FBB-71FB-A391-E2D5-BCE44BCFB7BF}"/>
              </a:ext>
            </a:extLst>
          </p:cNvPr>
          <p:cNvSpPr txBox="1"/>
          <p:nvPr/>
        </p:nvSpPr>
        <p:spPr>
          <a:xfrm>
            <a:off x="1082351" y="5127014"/>
            <a:ext cx="979868" cy="646331"/>
          </a:xfrm>
          <a:prstGeom prst="rect">
            <a:avLst/>
          </a:prstGeom>
          <a:noFill/>
        </p:spPr>
        <p:txBody>
          <a:bodyPr wrap="square">
            <a:spAutoFit/>
          </a:bodyPr>
          <a:lstStyle/>
          <a:p>
            <a:pPr lvl="0" algn="r" rtl="1"/>
            <a:r>
              <a:rPr lang="ar-MA" sz="36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ضَميرٌ</a:t>
            </a:r>
          </a:p>
        </p:txBody>
      </p:sp>
    </p:spTree>
    <p:extLst>
      <p:ext uri="{BB962C8B-B14F-4D97-AF65-F5344CB8AC3E}">
        <p14:creationId xmlns:p14="http://schemas.microsoft.com/office/powerpoint/2010/main" val="2430273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13308-8D0F-2740-547C-E2DC33824DFF}"/>
            </a:ext>
          </a:extLst>
        </p:cNvPr>
        <p:cNvGrpSpPr/>
        <p:nvPr/>
      </p:nvGrpSpPr>
      <p:grpSpPr>
        <a:xfrm>
          <a:off x="0" y="0"/>
          <a:ext cx="0" cy="0"/>
          <a:chOff x="0" y="0"/>
          <a:chExt cx="0" cy="0"/>
        </a:xfrm>
      </p:grpSpPr>
      <p:pic>
        <p:nvPicPr>
          <p:cNvPr id="5" name="Image 4" descr="Une image contenant texte, capture d’écran, écriture manuscrite, Police&#10;&#10;Le contenu généré par l’IA peut être incorrect.">
            <a:extLst>
              <a:ext uri="{FF2B5EF4-FFF2-40B4-BE49-F238E27FC236}">
                <a16:creationId xmlns:a16="http://schemas.microsoft.com/office/drawing/2014/main" id="{7420B9F5-F213-CED3-4E96-FB42F36377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69662" y="1845044"/>
            <a:ext cx="3191549" cy="4506034"/>
          </a:xfrm>
          <a:prstGeom prst="rect">
            <a:avLst/>
          </a:prstGeom>
          <a:ln>
            <a:noFill/>
          </a:ln>
          <a:effectLst>
            <a:outerShdw blurRad="292100" dist="139700" dir="2700000" algn="tl" rotWithShape="0">
              <a:srgbClr val="333333">
                <a:alpha val="65000"/>
              </a:srgbClr>
            </a:outerShdw>
          </a:effectLst>
        </p:spPr>
      </p:pic>
      <p:sp>
        <p:nvSpPr>
          <p:cNvPr id="12" name="Titre 11">
            <a:extLst>
              <a:ext uri="{FF2B5EF4-FFF2-40B4-BE49-F238E27FC236}">
                <a16:creationId xmlns:a16="http://schemas.microsoft.com/office/drawing/2014/main" id="{DB343615-2500-9C1F-CAB3-7C5B44965CD3}"/>
              </a:ext>
            </a:extLst>
          </p:cNvPr>
          <p:cNvSpPr>
            <a:spLocks noGrp="1"/>
          </p:cNvSpPr>
          <p:nvPr>
            <p:ph type="title"/>
          </p:nvPr>
        </p:nvSpPr>
        <p:spPr>
          <a:xfrm>
            <a:off x="613519" y="708865"/>
            <a:ext cx="6840000" cy="612000"/>
          </a:xfrm>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نمر إلى التمرين الثاني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أنجز بمفردي». من يقرأ التعليمة؟ ـــ أنجزوا. (ثلاث دقائق). </a:t>
            </a: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id="{596661B3-719F-074C-C64D-D8050AFB383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BF55E78-8836-6D28-1CA3-5F80417BA2A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AF32D72-AA52-6B22-E666-9E868E18CDB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7586477D-8551-488F-AF59-0EE440F67852}"/>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CC975623-6B01-B163-F223-C8344412F93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4E97AD51-702A-4171-6DDC-957DC135E2B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C91D17FA-CFD2-6F5E-E969-0BB9867C64E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CA8BE684-ABE9-CED1-D34B-E24343A2A4E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7" name="Espace réservé pour une image  16">
            <a:extLst>
              <a:ext uri="{FF2B5EF4-FFF2-40B4-BE49-F238E27FC236}">
                <a16:creationId xmlns:a16="http://schemas.microsoft.com/office/drawing/2014/main" id="{46BA5D19-3525-6A9C-3A2D-8AD21F56193F}"/>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l="526" r="526"/>
          <a:stretch>
            <a:fillRect/>
          </a:stretch>
        </p:blipFill>
        <p:spPr>
          <a:xfrm>
            <a:off x="7998896" y="665338"/>
            <a:ext cx="828000" cy="828000"/>
          </a:xfrm>
        </p:spPr>
      </p:pic>
      <p:sp>
        <p:nvSpPr>
          <p:cNvPr id="14" name="Flèche : gauche 13">
            <a:extLst>
              <a:ext uri="{FF2B5EF4-FFF2-40B4-BE49-F238E27FC236}">
                <a16:creationId xmlns:a16="http://schemas.microsoft.com/office/drawing/2014/main" id="{2035C916-0E37-8D0C-31A8-8F0F2FBDD9DB}"/>
              </a:ext>
            </a:extLst>
          </p:cNvPr>
          <p:cNvSpPr/>
          <p:nvPr/>
        </p:nvSpPr>
        <p:spPr>
          <a:xfrm>
            <a:off x="6193313" y="4873036"/>
            <a:ext cx="680051" cy="154259"/>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13" name="Rectangle : coins arrondis 12">
            <a:extLst>
              <a:ext uri="{FF2B5EF4-FFF2-40B4-BE49-F238E27FC236}">
                <a16:creationId xmlns:a16="http://schemas.microsoft.com/office/drawing/2014/main" id="{B63882CD-38B3-D647-8EFF-504D97D72E24}"/>
              </a:ext>
            </a:extLst>
          </p:cNvPr>
          <p:cNvSpPr/>
          <p:nvPr/>
        </p:nvSpPr>
        <p:spPr>
          <a:xfrm>
            <a:off x="2937560" y="4795935"/>
            <a:ext cx="3191549" cy="795709"/>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125113970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ABA78-BC49-5C8B-AE81-73D41E748F8F}"/>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7A1BA77B-26E8-96CC-8AD4-C1C415809CA9}"/>
              </a:ext>
            </a:extLst>
          </p:cNvPr>
          <p:cNvSpPr>
            <a:spLocks noGrp="1"/>
          </p:cNvSpPr>
          <p:nvPr>
            <p:ph type="title"/>
          </p:nvPr>
        </p:nvSpPr>
        <p:spPr>
          <a:xfrm>
            <a:off x="632373" y="708865"/>
            <a:ext cx="6840000" cy="612000"/>
          </a:xfrm>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انتهى الوقت. نصحح. من يقرأ الجملة الأولى؟ هل أنتم متفقون؟ لماذا؟ </a:t>
            </a: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id="{EE245B58-E3FB-8774-0A3E-8FA985563BC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86AEB374-86B7-56BF-1273-AC8876A624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A2E07D62-872E-D832-1E73-452BF2BDD23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0EC1D53B-6405-6596-E62B-12B5B333F38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90EC5804-239E-66FC-7B51-357288E4D6E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644B2F0A-F15D-A21B-C6A4-9BEA42DF673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462BA2C1-7381-D52F-4477-EBDDC2F5451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FBC6EA7B-9869-EB83-B5B3-2072A5AE166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1" name="Image 10">
            <a:extLst>
              <a:ext uri="{FF2B5EF4-FFF2-40B4-BE49-F238E27FC236}">
                <a16:creationId xmlns:a16="http://schemas.microsoft.com/office/drawing/2014/main" id="{86152A0A-C9BE-DA5B-12C9-BE8397E94B34}"/>
              </a:ext>
            </a:extLst>
          </p:cNvPr>
          <p:cNvPicPr>
            <a:picLocks noChangeAspect="1"/>
          </p:cNvPicPr>
          <p:nvPr/>
        </p:nvPicPr>
        <p:blipFill>
          <a:blip r:embed="rId6"/>
          <a:stretch>
            <a:fillRect/>
          </a:stretch>
        </p:blipFill>
        <p:spPr>
          <a:xfrm>
            <a:off x="1149566" y="2737338"/>
            <a:ext cx="6839999" cy="2484335"/>
          </a:xfrm>
          <a:prstGeom prst="rect">
            <a:avLst/>
          </a:prstGeom>
          <a:ln>
            <a:noFill/>
          </a:ln>
        </p:spPr>
      </p:pic>
      <p:pic>
        <p:nvPicPr>
          <p:cNvPr id="19" name="Espace réservé pour une image  18">
            <a:extLst>
              <a:ext uri="{FF2B5EF4-FFF2-40B4-BE49-F238E27FC236}">
                <a16:creationId xmlns:a16="http://schemas.microsoft.com/office/drawing/2014/main" id="{BC49F010-0706-6E55-17EC-62BC38EAAFD6}"/>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p:pic>
      <p:sp>
        <p:nvSpPr>
          <p:cNvPr id="20" name="ZoneTexte 19">
            <a:extLst>
              <a:ext uri="{FF2B5EF4-FFF2-40B4-BE49-F238E27FC236}">
                <a16:creationId xmlns:a16="http://schemas.microsoft.com/office/drawing/2014/main" id="{9C62E939-600C-0D28-5CA8-520B5BB285FC}"/>
              </a:ext>
            </a:extLst>
          </p:cNvPr>
          <p:cNvSpPr txBox="1"/>
          <p:nvPr/>
        </p:nvSpPr>
        <p:spPr>
          <a:xfrm>
            <a:off x="5052926" y="3513539"/>
            <a:ext cx="1456210" cy="646331"/>
          </a:xfrm>
          <a:prstGeom prst="rect">
            <a:avLst/>
          </a:prstGeom>
          <a:noFill/>
        </p:spPr>
        <p:txBody>
          <a:bodyPr wrap="square">
            <a:spAutoFit/>
          </a:bodyPr>
          <a:lstStyle/>
          <a:p>
            <a:pPr lvl="0" algn="r" rtl="1"/>
            <a:r>
              <a:rPr lang="ar-MA" sz="3600" b="1" dirty="0" err="1">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ٱلثُّلوجُ</a:t>
            </a:r>
            <a:endParaRPr kumimoji="0" lang="ar-MA" sz="3600" b="1" i="0" u="none" strike="noStrike" kern="1200" cap="none" spc="0" normalizeH="0" baseline="0" noProof="0" dirty="0">
              <a:ln>
                <a:noFill/>
              </a:ln>
              <a:solidFill>
                <a:srgbClr val="FF0000"/>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1" name="ZoneTexte 20">
            <a:extLst>
              <a:ext uri="{FF2B5EF4-FFF2-40B4-BE49-F238E27FC236}">
                <a16:creationId xmlns:a16="http://schemas.microsoft.com/office/drawing/2014/main" id="{29C8D1C9-84CC-4284-B265-0D61377B9960}"/>
              </a:ext>
            </a:extLst>
          </p:cNvPr>
          <p:cNvSpPr txBox="1"/>
          <p:nvPr/>
        </p:nvSpPr>
        <p:spPr>
          <a:xfrm>
            <a:off x="5077287" y="4046856"/>
            <a:ext cx="1456210" cy="646331"/>
          </a:xfrm>
          <a:prstGeom prst="rect">
            <a:avLst/>
          </a:prstGeom>
          <a:noFill/>
        </p:spPr>
        <p:txBody>
          <a:bodyPr wrap="square">
            <a:spAutoFit/>
          </a:bodyPr>
          <a:lstStyle/>
          <a:p>
            <a:pPr lvl="0" algn="r" rtl="1"/>
            <a:r>
              <a:rPr lang="ar-MA" sz="3600" b="1" dirty="0" err="1">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ٱلرِّياحُ</a:t>
            </a:r>
            <a:endParaRPr kumimoji="0" lang="ar-MA" sz="3600" b="1" i="0" u="none" strike="noStrike" kern="1200" cap="none" spc="0" normalizeH="0" baseline="0" noProof="0" dirty="0">
              <a:ln>
                <a:noFill/>
              </a:ln>
              <a:solidFill>
                <a:srgbClr val="FF0000"/>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2" name="ZoneTexte 21">
            <a:extLst>
              <a:ext uri="{FF2B5EF4-FFF2-40B4-BE49-F238E27FC236}">
                <a16:creationId xmlns:a16="http://schemas.microsoft.com/office/drawing/2014/main" id="{9F3C5B6A-56AC-9C5B-2B46-249D6FF96161}"/>
              </a:ext>
            </a:extLst>
          </p:cNvPr>
          <p:cNvSpPr txBox="1"/>
          <p:nvPr/>
        </p:nvSpPr>
        <p:spPr>
          <a:xfrm>
            <a:off x="5077287" y="4575342"/>
            <a:ext cx="1456210" cy="646331"/>
          </a:xfrm>
          <a:prstGeom prst="rect">
            <a:avLst/>
          </a:prstGeom>
          <a:noFill/>
        </p:spPr>
        <p:txBody>
          <a:bodyPr wrap="square">
            <a:spAutoFit/>
          </a:bodyPr>
          <a:lstStyle/>
          <a:p>
            <a:pPr lvl="0" algn="r" rtl="1"/>
            <a:r>
              <a:rPr lang="ar-MA" sz="3600" b="1" dirty="0" err="1">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ٱلْأُمُّ</a:t>
            </a:r>
            <a:endParaRPr kumimoji="0" lang="ar-MA" sz="3600" b="1" i="0" u="none" strike="noStrike" kern="1200" cap="none" spc="0" normalizeH="0" baseline="0" noProof="0" dirty="0">
              <a:ln>
                <a:noFill/>
              </a:ln>
              <a:solidFill>
                <a:srgbClr val="FF0000"/>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spTree>
    <p:extLst>
      <p:ext uri="{BB962C8B-B14F-4D97-AF65-F5344CB8AC3E}">
        <p14:creationId xmlns:p14="http://schemas.microsoft.com/office/powerpoint/2010/main" val="1707659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B404A-B657-7B0F-60D5-74925D693A77}"/>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879AA8FE-6E35-19B3-05FD-B0C7B0BDE9B5}"/>
              </a:ext>
            </a:extLst>
          </p:cNvPr>
          <p:cNvSpPr>
            <a:spLocks noGrp="1"/>
          </p:cNvSpPr>
          <p:nvPr>
            <p:ph type="title"/>
          </p:nvPr>
        </p:nvSpPr>
        <p:spPr/>
        <p:txBody>
          <a:bodyPr>
            <a:noAutofit/>
          </a:bodyPr>
          <a:lstStyle/>
          <a:p>
            <a:pPr lvl="0" defTabSz="457200">
              <a:lnSpc>
                <a:spcPct val="100000"/>
              </a:lnSpc>
              <a:spcBef>
                <a:spcPts val="0"/>
              </a:spcBef>
              <a:defRPr/>
            </a:pPr>
            <a:r>
              <a:rPr lang="ar-MA" sz="2200" b="1" dirty="0">
                <a:solidFill>
                  <a:schemeClr val="bg1">
                    <a:lumMod val="50000"/>
                  </a:schemeClr>
                </a:solidFill>
                <a:latin typeface="Microsoft Uighur" panose="02000000000000000000" pitchFamily="2" charset="-78"/>
                <a:cs typeface="Microsoft Uighur" panose="02000000000000000000" pitchFamily="2" charset="-78"/>
                <a:sym typeface="Calibri"/>
              </a:rPr>
              <a:t>نمر إلى التمرين الثاني. ركبوا الكلمات لتركيب جملة فعلية. انتبهوا توجد كلمة زائدة.</a:t>
            </a:r>
            <a:br>
              <a:rPr lang="ar-MA" sz="2200" b="1" dirty="0">
                <a:solidFill>
                  <a:schemeClr val="bg1">
                    <a:lumMod val="50000"/>
                  </a:schemeClr>
                </a:solidFill>
                <a:latin typeface="Microsoft Uighur" panose="02000000000000000000" pitchFamily="2" charset="-78"/>
                <a:cs typeface="Microsoft Uighur" panose="02000000000000000000" pitchFamily="2" charset="-78"/>
                <a:sym typeface="Calibri"/>
              </a:rPr>
            </a:br>
            <a:r>
              <a:rPr lang="ar-MA" sz="2200" i="1" dirty="0">
                <a:solidFill>
                  <a:schemeClr val="bg1">
                    <a:lumMod val="50000"/>
                  </a:schemeClr>
                </a:solidFill>
                <a:latin typeface="Microsoft Uighur" panose="02000000000000000000" pitchFamily="2" charset="-78"/>
                <a:cs typeface="Microsoft Uighur" panose="02000000000000000000" pitchFamily="2" charset="-78"/>
                <a:sym typeface="Calibri"/>
              </a:rPr>
              <a:t>يمر الأستاذ بين الصفوف ويصحح كتابيا.</a:t>
            </a:r>
            <a:endParaRPr lang="ar-MA" sz="2200" i="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id="{3F6A7FC5-8890-A69E-A656-A814E5AC0DA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E69F087-5B21-EFCD-3243-4F46ADA04D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859CBE59-8E5B-F8BE-D578-3041E10F3A1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0DFAF8FC-9AD5-5D59-B566-657728BDF6A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6EEF0C3D-1ED4-025C-B8A4-9A791E7DDD9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C850251-9761-C005-D704-566E3C9BA85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ACEFDCFC-3440-77AC-6F18-2C8D30B8965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069F120B-1F85-E6E7-8BE9-33286A66DF4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22" name="Espace réservé pour une image  21">
            <a:extLst>
              <a:ext uri="{FF2B5EF4-FFF2-40B4-BE49-F238E27FC236}">
                <a16:creationId xmlns:a16="http://schemas.microsoft.com/office/drawing/2014/main" id="{07290E32-9801-52A0-813E-5D7749FA3F26}"/>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526" r="526"/>
          <a:stretch>
            <a:fillRect/>
          </a:stretch>
        </p:blipFill>
        <p:spPr>
          <a:xfrm>
            <a:off x="7989566" y="665338"/>
            <a:ext cx="828000" cy="828000"/>
          </a:xfrm>
        </p:spPr>
      </p:pic>
      <p:pic>
        <p:nvPicPr>
          <p:cNvPr id="5" name="Image 4" descr="Une image contenant texte, capture d’écran, écriture manuscrite, Police&#10;&#10;Le contenu généré par l’IA peut être incorrect.">
            <a:extLst>
              <a:ext uri="{FF2B5EF4-FFF2-40B4-BE49-F238E27FC236}">
                <a16:creationId xmlns:a16="http://schemas.microsoft.com/office/drawing/2014/main" id="{B8876D69-A61E-3DA3-332E-885A665718A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969662" y="1845044"/>
            <a:ext cx="3191549" cy="4506034"/>
          </a:xfrm>
          <a:prstGeom prst="rect">
            <a:avLst/>
          </a:prstGeom>
          <a:ln>
            <a:noFill/>
          </a:ln>
          <a:effectLst>
            <a:outerShdw blurRad="292100" dist="139700" dir="2700000" algn="tl" rotWithShape="0">
              <a:srgbClr val="333333">
                <a:alpha val="65000"/>
              </a:srgbClr>
            </a:outerShdw>
          </a:effectLst>
        </p:spPr>
      </p:pic>
      <p:sp>
        <p:nvSpPr>
          <p:cNvPr id="15" name="Rectangle : coins arrondis 14">
            <a:extLst>
              <a:ext uri="{FF2B5EF4-FFF2-40B4-BE49-F238E27FC236}">
                <a16:creationId xmlns:a16="http://schemas.microsoft.com/office/drawing/2014/main" id="{D321327B-7189-CC37-42D8-6C4DE2D9258C}"/>
              </a:ext>
            </a:extLst>
          </p:cNvPr>
          <p:cNvSpPr/>
          <p:nvPr/>
        </p:nvSpPr>
        <p:spPr>
          <a:xfrm>
            <a:off x="3012082" y="5547916"/>
            <a:ext cx="3106708" cy="703594"/>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14" name="Flèche : gauche 13">
            <a:extLst>
              <a:ext uri="{FF2B5EF4-FFF2-40B4-BE49-F238E27FC236}">
                <a16:creationId xmlns:a16="http://schemas.microsoft.com/office/drawing/2014/main" id="{E75EDF8F-107F-1A2B-AC6C-72B3C3511F90}"/>
              </a:ext>
            </a:extLst>
          </p:cNvPr>
          <p:cNvSpPr/>
          <p:nvPr/>
        </p:nvSpPr>
        <p:spPr>
          <a:xfrm>
            <a:off x="6270157" y="5704333"/>
            <a:ext cx="680051" cy="154259"/>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265631630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305CEE-5B26-0578-4F48-F57D4C30EC2C}"/>
              </a:ext>
            </a:extLst>
          </p:cNvPr>
          <p:cNvSpPr>
            <a:spLocks noGrp="1"/>
          </p:cNvSpPr>
          <p:nvPr>
            <p:ph type="title"/>
          </p:nvPr>
        </p:nvSpPr>
        <p:spPr>
          <a:xfrm>
            <a:off x="637196" y="979062"/>
            <a:ext cx="7886700" cy="720000"/>
          </a:xfrm>
        </p:spPr>
        <p:txBody>
          <a:bodyPr>
            <a:noAutofit/>
          </a:bodyPr>
          <a:lstStyle/>
          <a:p>
            <a:r>
              <a:rPr lang="ar-MA" sz="4000" dirty="0">
                <a:solidFill>
                  <a:srgbClr val="424D7B"/>
                </a:solidFill>
              </a:rPr>
              <a:t>عند نهاية الحصة</a:t>
            </a:r>
            <a:endParaRPr lang="fr-MA" sz="4000" dirty="0">
              <a:solidFill>
                <a:srgbClr val="424D7B"/>
              </a:solidFill>
            </a:endParaRPr>
          </a:p>
        </p:txBody>
      </p:sp>
      <p:sp>
        <p:nvSpPr>
          <p:cNvPr id="3" name="TextBox 9">
            <a:extLst>
              <a:ext uri="{FF2B5EF4-FFF2-40B4-BE49-F238E27FC236}">
                <a16:creationId xmlns:a16="http://schemas.microsoft.com/office/drawing/2014/main" id="{F1128A24-44E3-82C7-AFAB-763907C02A44}"/>
              </a:ext>
            </a:extLst>
          </p:cNvPr>
          <p:cNvSpPr txBox="1"/>
          <p:nvPr/>
        </p:nvSpPr>
        <p:spPr>
          <a:xfrm>
            <a:off x="1484028" y="1939195"/>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على الأقل </a:t>
            </a:r>
            <a:r>
              <a:rPr kumimoji="0" lang="fr-FR"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80</a:t>
            </a: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من المتعلمين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grpSp>
        <p:nvGrpSpPr>
          <p:cNvPr id="4" name="Groupe 3">
            <a:extLst>
              <a:ext uri="{FF2B5EF4-FFF2-40B4-BE49-F238E27FC236}">
                <a16:creationId xmlns:a16="http://schemas.microsoft.com/office/drawing/2014/main" id="{C37B0FCE-6495-B955-EF1A-DE4214D89669}"/>
              </a:ext>
            </a:extLst>
          </p:cNvPr>
          <p:cNvGrpSpPr/>
          <p:nvPr/>
        </p:nvGrpSpPr>
        <p:grpSpPr>
          <a:xfrm>
            <a:off x="1224000" y="2807138"/>
            <a:ext cx="6696000" cy="890781"/>
            <a:chOff x="1331545" y="2851205"/>
            <a:chExt cx="6696000" cy="890781"/>
          </a:xfrm>
        </p:grpSpPr>
        <p:pic>
          <p:nvPicPr>
            <p:cNvPr id="5" name="Image 4">
              <a:extLst>
                <a:ext uri="{FF2B5EF4-FFF2-40B4-BE49-F238E27FC236}">
                  <a16:creationId xmlns:a16="http://schemas.microsoft.com/office/drawing/2014/main" id="{99F8D8C7-9507-63CE-2AE3-DECE17F4B29F}"/>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6" name="Rectangle 5">
              <a:extLst>
                <a:ext uri="{FF2B5EF4-FFF2-40B4-BE49-F238E27FC236}">
                  <a16:creationId xmlns:a16="http://schemas.microsoft.com/office/drawing/2014/main" id="{1155B04E-3C3D-3F1A-E6EA-E9E57D0697FC}"/>
                </a:ext>
              </a:extLst>
            </p:cNvPr>
            <p:cNvSpPr/>
            <p:nvPr/>
          </p:nvSpPr>
          <p:spPr>
            <a:xfrm>
              <a:off x="1479176" y="3162366"/>
              <a:ext cx="4991846" cy="461665"/>
            </a:xfrm>
            <a:prstGeom prst="rect">
              <a:avLst/>
            </a:prstGeom>
          </p:spPr>
          <p:txBody>
            <a:bodyPr wrap="square">
              <a:spAutoFit/>
            </a:bodyPr>
            <a:lstStyle/>
            <a:p>
              <a:pPr lvl="0" algn="r" rtl="1">
                <a:defRPr/>
              </a:pPr>
              <a:r>
                <a:rPr lang="ar-MA" sz="2400" b="1" dirty="0">
                  <a:solidFill>
                    <a:srgbClr val="424D7B"/>
                  </a:solidFill>
                  <a:latin typeface="Microsoft Uighur" panose="02000000000000000000" pitchFamily="2" charset="-78"/>
                  <a:cs typeface="Microsoft Uighur" panose="02000000000000000000" pitchFamily="2" charset="-78"/>
                </a:rPr>
                <a:t>توظيف مفردات؛</a:t>
              </a:r>
            </a:p>
          </p:txBody>
        </p:sp>
      </p:grpSp>
      <p:grpSp>
        <p:nvGrpSpPr>
          <p:cNvPr id="7" name="Groupe 6">
            <a:extLst>
              <a:ext uri="{FF2B5EF4-FFF2-40B4-BE49-F238E27FC236}">
                <a16:creationId xmlns:a16="http://schemas.microsoft.com/office/drawing/2014/main" id="{7ACE52EA-E686-0295-6C37-F75BB849C1E8}"/>
              </a:ext>
            </a:extLst>
          </p:cNvPr>
          <p:cNvGrpSpPr/>
          <p:nvPr/>
        </p:nvGrpSpPr>
        <p:grpSpPr>
          <a:xfrm>
            <a:off x="1224000" y="3697919"/>
            <a:ext cx="6696000" cy="890781"/>
            <a:chOff x="1331545" y="2851205"/>
            <a:chExt cx="6696000" cy="890781"/>
          </a:xfrm>
        </p:grpSpPr>
        <p:pic>
          <p:nvPicPr>
            <p:cNvPr id="8" name="Image 7">
              <a:extLst>
                <a:ext uri="{FF2B5EF4-FFF2-40B4-BE49-F238E27FC236}">
                  <a16:creationId xmlns:a16="http://schemas.microsoft.com/office/drawing/2014/main" id="{14F9AE84-3F8A-A221-AEB5-F192297F6170}"/>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9" name="Rectangle 8">
              <a:extLst>
                <a:ext uri="{FF2B5EF4-FFF2-40B4-BE49-F238E27FC236}">
                  <a16:creationId xmlns:a16="http://schemas.microsoft.com/office/drawing/2014/main" id="{0D99DB0A-3584-9A33-BD4F-26F6665A6A55}"/>
                </a:ext>
              </a:extLst>
            </p:cNvPr>
            <p:cNvSpPr/>
            <p:nvPr/>
          </p:nvSpPr>
          <p:spPr>
            <a:xfrm>
              <a:off x="1331545" y="3153035"/>
              <a:ext cx="5139477" cy="461665"/>
            </a:xfrm>
            <a:prstGeom prst="rect">
              <a:avLst/>
            </a:prstGeom>
          </p:spPr>
          <p:txBody>
            <a:bodyPr wrap="square">
              <a:spAutoFit/>
            </a:bodyPr>
            <a:lstStyle/>
            <a:p>
              <a:pPr lvl="0" algn="r" rtl="1">
                <a:defRPr/>
              </a:pPr>
              <a:r>
                <a:rPr lang="ar-MA" sz="2400" b="1" dirty="0">
                  <a:solidFill>
                    <a:srgbClr val="424D7B"/>
                  </a:solidFill>
                  <a:latin typeface="Microsoft Uighur" panose="02000000000000000000" pitchFamily="2" charset="-78"/>
                  <a:cs typeface="Microsoft Uighur" panose="02000000000000000000" pitchFamily="2" charset="-78"/>
                </a:rPr>
                <a:t>استثمار الظاهرة اللغوية: الجملة الفعلية؛</a:t>
              </a:r>
            </a:p>
          </p:txBody>
        </p:sp>
      </p:grpSp>
      <p:grpSp>
        <p:nvGrpSpPr>
          <p:cNvPr id="11" name="Groupe 10">
            <a:extLst>
              <a:ext uri="{FF2B5EF4-FFF2-40B4-BE49-F238E27FC236}">
                <a16:creationId xmlns:a16="http://schemas.microsoft.com/office/drawing/2014/main" id="{9B43C3F9-6599-3EDA-E1AE-D7611648D265}"/>
              </a:ext>
            </a:extLst>
          </p:cNvPr>
          <p:cNvGrpSpPr/>
          <p:nvPr/>
        </p:nvGrpSpPr>
        <p:grpSpPr>
          <a:xfrm>
            <a:off x="1129004" y="4588700"/>
            <a:ext cx="6790996" cy="890781"/>
            <a:chOff x="1236549" y="2851205"/>
            <a:chExt cx="6790996" cy="890781"/>
          </a:xfrm>
        </p:grpSpPr>
        <p:pic>
          <p:nvPicPr>
            <p:cNvPr id="12" name="Image 11">
              <a:extLst>
                <a:ext uri="{FF2B5EF4-FFF2-40B4-BE49-F238E27FC236}">
                  <a16:creationId xmlns:a16="http://schemas.microsoft.com/office/drawing/2014/main" id="{43B1F021-E674-23A7-4837-8639585951E3}"/>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3" name="Rectangle 12">
              <a:extLst>
                <a:ext uri="{FF2B5EF4-FFF2-40B4-BE49-F238E27FC236}">
                  <a16:creationId xmlns:a16="http://schemas.microsoft.com/office/drawing/2014/main" id="{D834F9FC-7880-2B36-D784-E8067F81A8F8}"/>
                </a:ext>
              </a:extLst>
            </p:cNvPr>
            <p:cNvSpPr/>
            <p:nvPr/>
          </p:nvSpPr>
          <p:spPr>
            <a:xfrm>
              <a:off x="1236549" y="3162366"/>
              <a:ext cx="5234473" cy="461665"/>
            </a:xfrm>
            <a:prstGeom prst="rect">
              <a:avLst/>
            </a:prstGeom>
          </p:spPr>
          <p:txBody>
            <a:bodyPr wrap="square">
              <a:spAutoFit/>
            </a:bodyPr>
            <a:lstStyle/>
            <a:p>
              <a:pPr lvl="0" algn="r" rtl="1">
                <a:defRPr/>
              </a:pPr>
              <a:r>
                <a:rPr lang="ar-MA" sz="2400" b="1" dirty="0">
                  <a:solidFill>
                    <a:srgbClr val="424D7B"/>
                  </a:solidFill>
                  <a:latin typeface="Microsoft Uighur" panose="02000000000000000000" pitchFamily="2" charset="-78"/>
                  <a:cs typeface="Microsoft Uighur" panose="02000000000000000000" pitchFamily="2" charset="-78"/>
                </a:rPr>
                <a:t>استعمال أساليب الوصف لوصف شخص.</a:t>
              </a:r>
            </a:p>
          </p:txBody>
        </p:sp>
      </p:grpSp>
    </p:spTree>
    <p:extLst>
      <p:ext uri="{BB962C8B-B14F-4D97-AF65-F5344CB8AC3E}">
        <p14:creationId xmlns:p14="http://schemas.microsoft.com/office/powerpoint/2010/main" val="1569938183"/>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5E30E-5B01-082A-4B2A-806AC9D4860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32D82A1-DB35-5F68-3066-4F4F6A7D54A7}"/>
              </a:ext>
            </a:extLst>
          </p:cNvPr>
          <p:cNvSpPr txBox="1"/>
          <p:nvPr/>
        </p:nvSpPr>
        <p:spPr>
          <a:xfrm>
            <a:off x="3248660" y="1202266"/>
            <a:ext cx="2815166" cy="830997"/>
          </a:xfrm>
          <a:prstGeom prst="rect">
            <a:avLst/>
          </a:prstGeom>
          <a:noFill/>
        </p:spPr>
        <p:txBody>
          <a:bodyPr wrap="square" rtlCol="0">
            <a:spAutoFit/>
          </a:bodyPr>
          <a:lstStyle/>
          <a:p>
            <a:pPr algn="ctr" rtl="1"/>
            <a:r>
              <a:rPr lang="ar-MA" sz="4800" b="1" dirty="0">
                <a:solidFill>
                  <a:srgbClr val="424D7B"/>
                </a:solidFill>
                <a:latin typeface="Microsoft Uighur" panose="02000000000000000000" pitchFamily="2" charset="-78"/>
                <a:cs typeface="Microsoft Uighur" panose="02000000000000000000" pitchFamily="2" charset="-78"/>
              </a:rPr>
              <a:t>فسحة قصيرة </a:t>
            </a:r>
            <a:endParaRPr lang="fr-FR" sz="4800" b="1" dirty="0">
              <a:solidFill>
                <a:srgbClr val="424D7B"/>
              </a:solidFill>
              <a:latin typeface="Microsoft Uighur" panose="02000000000000000000" pitchFamily="2" charset="-78"/>
              <a:cs typeface="Microsoft Uighur" panose="02000000000000000000" pitchFamily="2" charset="-78"/>
            </a:endParaRPr>
          </a:p>
        </p:txBody>
      </p:sp>
      <p:pic>
        <p:nvPicPr>
          <p:cNvPr id="4" name="riddle 3">
            <a:hlinkClick r:id="" action="ppaction://media"/>
            <a:extLst>
              <a:ext uri="{FF2B5EF4-FFF2-40B4-BE49-F238E27FC236}">
                <a16:creationId xmlns:a16="http://schemas.microsoft.com/office/drawing/2014/main" id="{A42132FF-0C03-0A37-1FC1-E75492EF0B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9736" y="2033263"/>
            <a:ext cx="6753013" cy="3798570"/>
          </a:xfrm>
          <a:prstGeom prst="rect">
            <a:avLst/>
          </a:prstGeom>
        </p:spPr>
      </p:pic>
      <p:pic>
        <p:nvPicPr>
          <p:cNvPr id="5" name="Image 4" descr="Une image contenant noir, obscurité&#10;&#10;Le contenu généré par l’IA peut être incorrect.">
            <a:extLst>
              <a:ext uri="{FF2B5EF4-FFF2-40B4-BE49-F238E27FC236}">
                <a16:creationId xmlns:a16="http://schemas.microsoft.com/office/drawing/2014/main" id="{1F8DD137-9370-9542-5E10-E56F7C1BE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796980" y="6157043"/>
            <a:ext cx="540000" cy="540000"/>
          </a:xfrm>
          <a:prstGeom prst="rect">
            <a:avLst/>
          </a:prstGeom>
        </p:spPr>
      </p:pic>
    </p:spTree>
    <p:extLst>
      <p:ext uri="{BB962C8B-B14F-4D97-AF65-F5344CB8AC3E}">
        <p14:creationId xmlns:p14="http://schemas.microsoft.com/office/powerpoint/2010/main" val="3577746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01" fill="hold"/>
                                        <p:tgtEl>
                                          <p:spTgt spid="4"/>
                                        </p:tgtEl>
                                      </p:cBhvr>
                                    </p:cmd>
                                  </p:childTnLst>
                                </p:cTn>
                              </p:par>
                            </p:childTnLst>
                          </p:cTn>
                        </p:par>
                        <p:par>
                          <p:cTn id="7" fill="hold">
                            <p:stCondLst>
                              <p:cond delay="6101"/>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19D83-673B-6CDC-88E7-A22D0191287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C573891-545E-9FF6-BBBD-DA4182B954BA}"/>
              </a:ext>
            </a:extLst>
          </p:cNvPr>
          <p:cNvSpPr>
            <a:spLocks noGrp="1"/>
          </p:cNvSpPr>
          <p:nvPr>
            <p:ph type="title"/>
          </p:nvPr>
        </p:nvSpPr>
        <p:spPr/>
        <p:txBody>
          <a:bodyPr>
            <a:no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rPr>
              <a:t>ننشد قصيدة "أغنية لبلادي" بشكل معبر.</a:t>
            </a:r>
            <a:endParaRPr lang="fr-FR"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0" name="Image 9">
            <a:extLst>
              <a:ext uri="{FF2B5EF4-FFF2-40B4-BE49-F238E27FC236}">
                <a16:creationId xmlns:a16="http://schemas.microsoft.com/office/drawing/2014/main" id="{628EA4D4-E4CE-13CF-B1A5-7D2108F1D34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16E3CA8B-A249-C66B-1FB4-F4A1ED41BB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91751FB2-C23D-C114-FD6D-A224CF61D3A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id="{85FC7982-D853-9454-8C08-815B67153BF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4" name="Rectangle 13">
            <a:extLst>
              <a:ext uri="{FF2B5EF4-FFF2-40B4-BE49-F238E27FC236}">
                <a16:creationId xmlns:a16="http://schemas.microsoft.com/office/drawing/2014/main" id="{950C73A2-B757-517B-6B2D-A1DF60C4E81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5" name="Rectangle 14">
            <a:extLst>
              <a:ext uri="{FF2B5EF4-FFF2-40B4-BE49-F238E27FC236}">
                <a16:creationId xmlns:a16="http://schemas.microsoft.com/office/drawing/2014/main" id="{21B8E820-CB64-3DC0-B625-F036E197E8E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a:t>
            </a:r>
          </a:p>
        </p:txBody>
      </p:sp>
      <p:sp>
        <p:nvSpPr>
          <p:cNvPr id="16" name="Rectangle 15">
            <a:extLst>
              <a:ext uri="{FF2B5EF4-FFF2-40B4-BE49-F238E27FC236}">
                <a16:creationId xmlns:a16="http://schemas.microsoft.com/office/drawing/2014/main" id="{A4E72DA6-4A82-B033-AAE9-6575514F89E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7" name="Rectangle 16">
            <a:extLst>
              <a:ext uri="{FF2B5EF4-FFF2-40B4-BE49-F238E27FC236}">
                <a16:creationId xmlns:a16="http://schemas.microsoft.com/office/drawing/2014/main" id="{49E59ACD-B987-FCC6-CD16-499C2B30C30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21" name="Espace réservé pour une image  20">
            <a:extLst>
              <a:ext uri="{FF2B5EF4-FFF2-40B4-BE49-F238E27FC236}">
                <a16:creationId xmlns:a16="http://schemas.microsoft.com/office/drawing/2014/main" id="{3EDFC94C-14B2-C860-BD6D-4DA5498122F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3" name="ZoneTexte 2">
            <a:extLst>
              <a:ext uri="{FF2B5EF4-FFF2-40B4-BE49-F238E27FC236}">
                <a16:creationId xmlns:a16="http://schemas.microsoft.com/office/drawing/2014/main" id="{31823E29-EC60-F715-6E23-265B5DBF41C0}"/>
              </a:ext>
            </a:extLst>
          </p:cNvPr>
          <p:cNvSpPr txBox="1"/>
          <p:nvPr/>
        </p:nvSpPr>
        <p:spPr>
          <a:xfrm>
            <a:off x="1410543" y="3013502"/>
            <a:ext cx="6322915" cy="830997"/>
          </a:xfrm>
          <a:prstGeom prst="rect">
            <a:avLst/>
          </a:prstGeom>
          <a:noFill/>
        </p:spPr>
        <p:txBody>
          <a:bodyPr wrap="square" rtlCol="0">
            <a:spAutoFit/>
          </a:bodyPr>
          <a:lstStyle/>
          <a:p>
            <a:pPr algn="ctr" rtl="1"/>
            <a:r>
              <a:rPr lang="ar-MA" sz="4800" b="1" dirty="0">
                <a:solidFill>
                  <a:srgbClr val="424D7B"/>
                </a:solidFill>
                <a:latin typeface="Microsoft Uighur" panose="02000000000000000000" pitchFamily="2" charset="-78"/>
                <a:cs typeface="Microsoft Uighur" panose="02000000000000000000" pitchFamily="2" charset="-78"/>
              </a:rPr>
              <a:t>إِنْشادُ </a:t>
            </a:r>
            <a:r>
              <a:rPr lang="ar-MA" sz="4800" b="1" dirty="0" err="1">
                <a:solidFill>
                  <a:srgbClr val="424D7B"/>
                </a:solidFill>
                <a:latin typeface="Microsoft Uighur" panose="02000000000000000000" pitchFamily="2" charset="-78"/>
                <a:cs typeface="Microsoft Uighur" panose="02000000000000000000" pitchFamily="2" charset="-78"/>
              </a:rPr>
              <a:t>ٱلْقَصيدَةِ</a:t>
            </a:r>
            <a:r>
              <a:rPr lang="ar-MA" sz="4800" b="1" dirty="0">
                <a:solidFill>
                  <a:srgbClr val="424D7B"/>
                </a:solidFill>
                <a:latin typeface="Microsoft Uighur" panose="02000000000000000000" pitchFamily="2" charset="-78"/>
                <a:cs typeface="Microsoft Uighur" panose="02000000000000000000" pitchFamily="2" charset="-78"/>
              </a:rPr>
              <a:t> "أُغْنِيَّةٌ لِبِلادي"</a:t>
            </a:r>
            <a:endParaRPr lang="fr-FR" sz="4800" b="1" dirty="0">
              <a:solidFill>
                <a:srgbClr val="424D7B"/>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41036520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8A604-BA52-302D-978C-DAAD68876DC4}"/>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72E99988-6743-854B-07AA-039F0BB5CD67}"/>
              </a:ext>
            </a:extLst>
          </p:cNvPr>
          <p:cNvSpPr>
            <a:spLocks noGrp="1"/>
          </p:cNvSpPr>
          <p:nvPr>
            <p:ph type="title"/>
          </p:nvPr>
        </p:nvSpPr>
        <p:spPr>
          <a:xfrm>
            <a:off x="628650" y="874536"/>
            <a:ext cx="7886700" cy="720000"/>
          </a:xfrm>
        </p:spPr>
        <p:txBody>
          <a:bodyPr/>
          <a:lstStyle/>
          <a:p>
            <a:pPr lvl="0">
              <a:defRPr/>
            </a:pPr>
            <a:r>
              <a:rPr lang="ar-MA" sz="4000" dirty="0">
                <a:solidFill>
                  <a:srgbClr val="424D7B"/>
                </a:solidFill>
              </a:rPr>
              <a:t>إنتاج كتابي</a:t>
            </a:r>
          </a:p>
        </p:txBody>
      </p:sp>
      <p:pic>
        <p:nvPicPr>
          <p:cNvPr id="28" name="Image 27">
            <a:extLst>
              <a:ext uri="{FF2B5EF4-FFF2-40B4-BE49-F238E27FC236}">
                <a16:creationId xmlns:a16="http://schemas.microsoft.com/office/drawing/2014/main" id="{29CB74FD-0858-D2E3-D757-B7EE3B04BC64}"/>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63E23249-F696-134A-387B-43CC2A55211D}"/>
              </a:ext>
            </a:extLst>
          </p:cNvPr>
          <p:cNvSpPr txBox="1">
            <a:spLocks/>
          </p:cNvSpPr>
          <p:nvPr/>
        </p:nvSpPr>
        <p:spPr>
          <a:xfrm>
            <a:off x="2322000" y="269069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2800" b="1" dirty="0">
                <a:cs typeface="Microsoft Uighur" panose="02000000000000000000" pitchFamily="2" charset="-78"/>
              </a:rPr>
              <a:t>وصف شخص</a:t>
            </a:r>
          </a:p>
        </p:txBody>
      </p:sp>
      <p:sp>
        <p:nvSpPr>
          <p:cNvPr id="30" name="ZoneTexte 29">
            <a:extLst>
              <a:ext uri="{FF2B5EF4-FFF2-40B4-BE49-F238E27FC236}">
                <a16:creationId xmlns:a16="http://schemas.microsoft.com/office/drawing/2014/main" id="{CEDEC979-B288-E53F-F569-0E12F359D4FE}"/>
              </a:ext>
            </a:extLst>
          </p:cNvPr>
          <p:cNvSpPr txBox="1"/>
          <p:nvPr/>
        </p:nvSpPr>
        <p:spPr>
          <a:xfrm>
            <a:off x="5329204" y="1777877"/>
            <a:ext cx="1826141" cy="646331"/>
          </a:xfrm>
          <a:prstGeom prst="rect">
            <a:avLst/>
          </a:prstGeom>
          <a:noFill/>
        </p:spPr>
        <p:txBody>
          <a:bodyPr wrap="none" rtlCol="0">
            <a:spAutoFit/>
          </a:bodyPr>
          <a:lstStyle/>
          <a:p>
            <a:pPr lvl="0" algn="ctr" defTabSz="914400">
              <a:defRPr/>
            </a:pPr>
            <a:r>
              <a:rPr lang="ar-MA" sz="3600" b="1" dirty="0">
                <a:solidFill>
                  <a:srgbClr val="424D7B"/>
                </a:solidFill>
                <a:latin typeface="Microsoft Uighur" panose="02000000000000000000" pitchFamily="2" charset="-78"/>
                <a:cs typeface="Microsoft Uighur" panose="02000000000000000000" pitchFamily="2" charset="-78"/>
              </a:rPr>
              <a:t>الإنتاج الكتابي</a:t>
            </a:r>
          </a:p>
        </p:txBody>
      </p:sp>
      <p:pic>
        <p:nvPicPr>
          <p:cNvPr id="31" name="Image 30">
            <a:extLst>
              <a:ext uri="{FF2B5EF4-FFF2-40B4-BE49-F238E27FC236}">
                <a16:creationId xmlns:a16="http://schemas.microsoft.com/office/drawing/2014/main" id="{5C309522-A2A3-C36C-BEFE-7CD9331035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7290904" y="2008019"/>
            <a:ext cx="720000" cy="713457"/>
          </a:xfrm>
          <a:prstGeom prst="rect">
            <a:avLst/>
          </a:prstGeom>
        </p:spPr>
      </p:pic>
      <p:pic>
        <p:nvPicPr>
          <p:cNvPr id="32" name="Espace réservé pour une image  20">
            <a:extLst>
              <a:ext uri="{FF2B5EF4-FFF2-40B4-BE49-F238E27FC236}">
                <a16:creationId xmlns:a16="http://schemas.microsoft.com/office/drawing/2014/main" id="{83F18D44-CF95-B9B8-E4A6-2CBB0905490A}"/>
              </a:ext>
            </a:extLst>
          </p:cNvPr>
          <p:cNvPicPr>
            <a:picLocks noChangeAspect="1"/>
          </p:cNvPicPr>
          <p:nvPr/>
        </p:nvPicPr>
        <p:blipFill rotWithShape="1">
          <a:blip r:embed="rId4">
            <a:extLst>
              <a:ext uri="{28A0092B-C50C-407E-A947-70E740481C1C}">
                <a14:useLocalDpi xmlns:a14="http://schemas.microsoft.com/office/drawing/2010/main" val="0"/>
              </a:ext>
            </a:extLst>
          </a:blip>
          <a:srcRect l="-7526" r="-7526"/>
          <a:stretch>
            <a:fillRect/>
          </a:stretch>
        </p:blipFill>
        <p:spPr>
          <a:xfrm>
            <a:off x="886412" y="1790904"/>
            <a:ext cx="540000" cy="540000"/>
          </a:xfrm>
          <a:prstGeom prst="rect">
            <a:avLst/>
          </a:prstGeom>
        </p:spPr>
      </p:pic>
      <p:pic>
        <p:nvPicPr>
          <p:cNvPr id="2" name="Image 9">
            <a:extLst>
              <a:ext uri="{FF2B5EF4-FFF2-40B4-BE49-F238E27FC236}">
                <a16:creationId xmlns:a16="http://schemas.microsoft.com/office/drawing/2014/main" id="{F0861086-D8CB-BD5C-6C60-64DFFF9926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68723" y="1030153"/>
            <a:ext cx="432000" cy="432000"/>
          </a:xfrm>
          <a:prstGeom prst="rect">
            <a:avLst/>
          </a:prstGeom>
          <a:ln>
            <a:noFill/>
          </a:ln>
        </p:spPr>
      </p:pic>
    </p:spTree>
    <p:extLst>
      <p:ext uri="{BB962C8B-B14F-4D97-AF65-F5344CB8AC3E}">
        <p14:creationId xmlns:p14="http://schemas.microsoft.com/office/powerpoint/2010/main" val="1361742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12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813ED-8F9A-0309-E216-1A4F223AD5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E77710-82EA-F911-C739-E2263C66E908}"/>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يذكرنا بمراحل وصف شخص التي رأيناها في الحصة الماضية؟</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AA34F5F6-AD50-02FF-3BE3-6AD6EAF6C1C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006C5CBB-2570-F401-17E9-DBA8B567B6D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6A4A5F22-B557-05C4-FE95-9EB86F3A34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92DCE9B7-7CD1-3F83-9CD0-B0A8BFD39E3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38A03C2A-5324-0BD9-7006-1F712EC1F95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69701FEE-FE16-386A-5BAE-2E945AFF44D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A90203CD-4E98-D158-E369-94BE4DAFB84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9B2E44CE-699E-E671-4A51-800D149C404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الإنتاج الكتابي</a:t>
            </a:r>
          </a:p>
        </p:txBody>
      </p:sp>
      <p:pic>
        <p:nvPicPr>
          <p:cNvPr id="16" name="Espace réservé pour une image  15">
            <a:extLst>
              <a:ext uri="{FF2B5EF4-FFF2-40B4-BE49-F238E27FC236}">
                <a16:creationId xmlns:a16="http://schemas.microsoft.com/office/drawing/2014/main" id="{91AF8A75-C470-8192-B47C-2B7F35158088}"/>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
        <p:nvSpPr>
          <p:cNvPr id="17" name="ZoneTexte 16">
            <a:extLst>
              <a:ext uri="{FF2B5EF4-FFF2-40B4-BE49-F238E27FC236}">
                <a16:creationId xmlns:a16="http://schemas.microsoft.com/office/drawing/2014/main" id="{605488D1-D8A3-622D-F050-883C80B6FB4C}"/>
              </a:ext>
            </a:extLst>
          </p:cNvPr>
          <p:cNvSpPr txBox="1"/>
          <p:nvPr/>
        </p:nvSpPr>
        <p:spPr>
          <a:xfrm>
            <a:off x="2752531" y="2901820"/>
            <a:ext cx="3576164" cy="923330"/>
          </a:xfrm>
          <a:prstGeom prst="rect">
            <a:avLst/>
          </a:prstGeom>
          <a:noFill/>
        </p:spPr>
        <p:txBody>
          <a:bodyPr wrap="square" rtlCol="0">
            <a:spAutoFit/>
          </a:bodyPr>
          <a:lstStyle/>
          <a:p>
            <a:pPr algn="ctr"/>
            <a:r>
              <a:rPr lang="ar-MA" sz="5400" b="1" dirty="0">
                <a:solidFill>
                  <a:schemeClr val="accent1">
                    <a:lumMod val="50000"/>
                  </a:schemeClr>
                </a:solidFill>
                <a:latin typeface="Microsoft Uighur" panose="02000000000000000000" pitchFamily="2" charset="-78"/>
                <a:cs typeface="Microsoft Uighur" panose="02000000000000000000" pitchFamily="2" charset="-78"/>
              </a:rPr>
              <a:t>كَيْفَ أَصِفُ شَخْصاً؟</a:t>
            </a:r>
            <a:endParaRPr lang="fr-FR" sz="5400" b="1" dirty="0">
              <a:solidFill>
                <a:schemeClr val="accent1">
                  <a:lumMod val="50000"/>
                </a:scheme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4079542953"/>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028DF-705E-084B-A02C-5CB072AA002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91F847A-E733-8A44-79D5-764B9613EBEE}"/>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ممتاز. من يقرأ؟</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 name="Image 2">
            <a:extLst>
              <a:ext uri="{FF2B5EF4-FFF2-40B4-BE49-F238E27FC236}">
                <a16:creationId xmlns:a16="http://schemas.microsoft.com/office/drawing/2014/main" id="{A128D30B-6D27-8640-A4DA-99AA28B86D3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8DE05E28-7148-A79C-6D4F-EC03B956CF8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6D6ADA16-44C5-8F69-6630-8EEB2A8187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0ED37423-2176-6082-404E-02CFDF92BBD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19131E9F-D369-81E3-3109-CAF3A08E54A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7259BD07-EE0E-5EE0-D766-B616691C266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B5C4316F-D382-05A8-7BCC-B80B2E4EB40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520643AF-0D88-03BC-65B8-FD93B93C6B7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الإنتاج الكتابي</a:t>
            </a:r>
          </a:p>
        </p:txBody>
      </p:sp>
      <p:pic>
        <p:nvPicPr>
          <p:cNvPr id="18" name="Espace réservé pour une image  17">
            <a:extLst>
              <a:ext uri="{FF2B5EF4-FFF2-40B4-BE49-F238E27FC236}">
                <a16:creationId xmlns:a16="http://schemas.microsoft.com/office/drawing/2014/main" id="{5EB4E258-60DC-237D-A890-FC75FF5B7364}"/>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702662"/>
            <a:ext cx="828000" cy="828000"/>
          </a:xfrm>
        </p:spPr>
      </p:pic>
      <p:sp>
        <p:nvSpPr>
          <p:cNvPr id="12" name="ZoneTexte 11">
            <a:extLst>
              <a:ext uri="{FF2B5EF4-FFF2-40B4-BE49-F238E27FC236}">
                <a16:creationId xmlns:a16="http://schemas.microsoft.com/office/drawing/2014/main" id="{406E3F17-8082-6EE7-ACCB-1DEEDE97904F}"/>
              </a:ext>
            </a:extLst>
          </p:cNvPr>
          <p:cNvSpPr txBox="1"/>
          <p:nvPr/>
        </p:nvSpPr>
        <p:spPr>
          <a:xfrm>
            <a:off x="2110768" y="2119103"/>
            <a:ext cx="5494565" cy="707886"/>
          </a:xfrm>
          <a:prstGeom prst="rect">
            <a:avLst/>
          </a:prstGeom>
          <a:noFill/>
        </p:spPr>
        <p:txBody>
          <a:bodyPr wrap="square">
            <a:spAutoFit/>
          </a:bodyPr>
          <a:lstStyle/>
          <a:p>
            <a:pPr algn="r" rtl="1"/>
            <a:r>
              <a:rPr lang="ar-MA" sz="4000" b="1" dirty="0">
                <a:solidFill>
                  <a:schemeClr val="accent1">
                    <a:lumMod val="50000"/>
                  </a:schemeClr>
                </a:solidFill>
                <a:latin typeface="Microsoft Uighur" panose="02000000000000000000" pitchFamily="2" charset="-78"/>
                <a:cs typeface="Microsoft Uighur" panose="02000000000000000000" pitchFamily="2" charset="-78"/>
              </a:rPr>
              <a:t>لِأَصِفَ شَخْصاً:</a:t>
            </a:r>
          </a:p>
        </p:txBody>
      </p:sp>
      <p:grpSp>
        <p:nvGrpSpPr>
          <p:cNvPr id="13" name="Groupe 12">
            <a:extLst>
              <a:ext uri="{FF2B5EF4-FFF2-40B4-BE49-F238E27FC236}">
                <a16:creationId xmlns:a16="http://schemas.microsoft.com/office/drawing/2014/main" id="{5FD7992C-B3EF-B629-4F40-A3C5540B52F0}"/>
              </a:ext>
            </a:extLst>
          </p:cNvPr>
          <p:cNvGrpSpPr/>
          <p:nvPr/>
        </p:nvGrpSpPr>
        <p:grpSpPr>
          <a:xfrm>
            <a:off x="1481508" y="3172439"/>
            <a:ext cx="5990865" cy="612322"/>
            <a:chOff x="827313" y="2713707"/>
            <a:chExt cx="7249887" cy="816429"/>
          </a:xfrm>
        </p:grpSpPr>
        <p:sp>
          <p:nvSpPr>
            <p:cNvPr id="14" name="Rectangle 13">
              <a:extLst>
                <a:ext uri="{FF2B5EF4-FFF2-40B4-BE49-F238E27FC236}">
                  <a16:creationId xmlns:a16="http://schemas.microsoft.com/office/drawing/2014/main" id="{28809326-D592-6B34-BF82-0ACBA4EE96CA}"/>
                </a:ext>
              </a:extLst>
            </p:cNvPr>
            <p:cNvSpPr/>
            <p:nvPr/>
          </p:nvSpPr>
          <p:spPr>
            <a:xfrm>
              <a:off x="827313" y="2713707"/>
              <a:ext cx="6720115" cy="8164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MA" sz="3200" b="1" dirty="0">
                  <a:solidFill>
                    <a:srgbClr val="C00000"/>
                  </a:solidFill>
                  <a:latin typeface="Microsoft Uighur" panose="02000000000000000000" pitchFamily="2" charset="-78"/>
                  <a:cs typeface="Microsoft Uighur" panose="02000000000000000000" pitchFamily="2" charset="-78"/>
                  <a:sym typeface="Calibri"/>
                </a:rPr>
                <a:t>أُحَدِّدُ </a:t>
              </a:r>
              <a:r>
                <a:rPr lang="ar-MA" sz="3200" b="1" dirty="0" err="1">
                  <a:solidFill>
                    <a:srgbClr val="C00000"/>
                  </a:solidFill>
                  <a:latin typeface="Microsoft Uighur" panose="02000000000000000000" pitchFamily="2" charset="-78"/>
                  <a:cs typeface="Microsoft Uighur" panose="02000000000000000000" pitchFamily="2" charset="-78"/>
                  <a:sym typeface="Calibri"/>
                </a:rPr>
                <a:t>ٱلشَّخْصَ</a:t>
              </a:r>
              <a:r>
                <a:rPr lang="ar-MA" sz="3200" b="1" dirty="0">
                  <a:solidFill>
                    <a:srgbClr val="C00000"/>
                  </a:solidFill>
                  <a:latin typeface="Microsoft Uighur" panose="02000000000000000000" pitchFamily="2" charset="-78"/>
                  <a:cs typeface="Microsoft Uighur" panose="02000000000000000000" pitchFamily="2" charset="-78"/>
                  <a:sym typeface="Calibri"/>
                </a:rPr>
                <a:t> </a:t>
              </a:r>
              <a:r>
                <a:rPr lang="ar-MA" sz="3200" b="1" dirty="0" err="1">
                  <a:solidFill>
                    <a:srgbClr val="0070C0"/>
                  </a:solidFill>
                  <a:latin typeface="Microsoft Uighur" panose="02000000000000000000" pitchFamily="2" charset="-78"/>
                  <a:cs typeface="Microsoft Uighur" panose="02000000000000000000" pitchFamily="2" charset="-78"/>
                  <a:sym typeface="Calibri"/>
                </a:rPr>
                <a:t>ٱلَّذي</a:t>
              </a:r>
              <a:r>
                <a:rPr lang="ar-MA" sz="3200" b="1" dirty="0">
                  <a:solidFill>
                    <a:srgbClr val="0070C0"/>
                  </a:solidFill>
                  <a:latin typeface="Microsoft Uighur" panose="02000000000000000000" pitchFamily="2" charset="-78"/>
                  <a:cs typeface="Microsoft Uighur" panose="02000000000000000000" pitchFamily="2" charset="-78"/>
                  <a:sym typeface="Calibri"/>
                </a:rPr>
                <a:t> أُريدُ وَصْفَهُ؛</a:t>
              </a:r>
            </a:p>
          </p:txBody>
        </p:sp>
        <p:sp>
          <p:nvSpPr>
            <p:cNvPr id="15" name="Ellipse 14">
              <a:extLst>
                <a:ext uri="{FF2B5EF4-FFF2-40B4-BE49-F238E27FC236}">
                  <a16:creationId xmlns:a16="http://schemas.microsoft.com/office/drawing/2014/main" id="{9407EE96-87CD-960D-C542-D5F0FE3D37B3}"/>
                </a:ext>
              </a:extLst>
            </p:cNvPr>
            <p:cNvSpPr/>
            <p:nvPr/>
          </p:nvSpPr>
          <p:spPr>
            <a:xfrm>
              <a:off x="7645400" y="2906022"/>
              <a:ext cx="431800" cy="431800"/>
            </a:xfrm>
            <a:prstGeom prst="ellipse">
              <a:avLst/>
            </a:prstGeom>
            <a:solidFill>
              <a:srgbClr val="00ACA4"/>
            </a:solidFill>
            <a:ln>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Microsoft Uighur" panose="02000000000000000000" pitchFamily="2" charset="-78"/>
                  <a:cs typeface="Microsoft Uighur" panose="02000000000000000000" pitchFamily="2" charset="-78"/>
                </a:rPr>
                <a:t>1</a:t>
              </a:r>
            </a:p>
          </p:txBody>
        </p:sp>
      </p:grpSp>
      <p:grpSp>
        <p:nvGrpSpPr>
          <p:cNvPr id="16" name="Groupe 15">
            <a:extLst>
              <a:ext uri="{FF2B5EF4-FFF2-40B4-BE49-F238E27FC236}">
                <a16:creationId xmlns:a16="http://schemas.microsoft.com/office/drawing/2014/main" id="{3417DE39-57AA-5760-D0DA-D63141064B53}"/>
              </a:ext>
            </a:extLst>
          </p:cNvPr>
          <p:cNvGrpSpPr/>
          <p:nvPr/>
        </p:nvGrpSpPr>
        <p:grpSpPr>
          <a:xfrm>
            <a:off x="1481508" y="4026537"/>
            <a:ext cx="5990865" cy="612322"/>
            <a:chOff x="827313" y="3852504"/>
            <a:chExt cx="7249887" cy="816429"/>
          </a:xfrm>
        </p:grpSpPr>
        <p:sp>
          <p:nvSpPr>
            <p:cNvPr id="17" name="Rectangle 16">
              <a:extLst>
                <a:ext uri="{FF2B5EF4-FFF2-40B4-BE49-F238E27FC236}">
                  <a16:creationId xmlns:a16="http://schemas.microsoft.com/office/drawing/2014/main" id="{7D54813F-7E0F-D4D4-279F-0DF1ABCA4AED}"/>
                </a:ext>
              </a:extLst>
            </p:cNvPr>
            <p:cNvSpPr/>
            <p:nvPr/>
          </p:nvSpPr>
          <p:spPr>
            <a:xfrm>
              <a:off x="827313" y="3852504"/>
              <a:ext cx="6720115" cy="8164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MA" sz="3200" b="1" dirty="0">
                  <a:solidFill>
                    <a:srgbClr val="C00000"/>
                  </a:solidFill>
                  <a:latin typeface="Microsoft Uighur" panose="02000000000000000000" pitchFamily="2" charset="-78"/>
                  <a:cs typeface="Microsoft Uighur" panose="02000000000000000000" pitchFamily="2" charset="-78"/>
                  <a:sym typeface="Calibri"/>
                </a:rPr>
                <a:t>أَصِفُ </a:t>
              </a:r>
              <a:r>
                <a:rPr lang="ar-MA" sz="3200" b="1" dirty="0" err="1">
                  <a:solidFill>
                    <a:srgbClr val="C00000"/>
                  </a:solidFill>
                  <a:latin typeface="Microsoft Uighur" panose="02000000000000000000" pitchFamily="2" charset="-78"/>
                  <a:cs typeface="Microsoft Uighur" panose="02000000000000000000" pitchFamily="2" charset="-78"/>
                  <a:sym typeface="Calibri"/>
                </a:rPr>
                <a:t>ٱلْعَناصِرَ</a:t>
              </a:r>
              <a:r>
                <a:rPr lang="ar-MA" sz="3200" b="1" dirty="0">
                  <a:solidFill>
                    <a:srgbClr val="C00000"/>
                  </a:solidFill>
                  <a:latin typeface="Microsoft Uighur" panose="02000000000000000000" pitchFamily="2" charset="-78"/>
                  <a:cs typeface="Microsoft Uighur" panose="02000000000000000000" pitchFamily="2" charset="-78"/>
                  <a:sym typeface="Calibri"/>
                </a:rPr>
                <a:t> </a:t>
              </a:r>
              <a:r>
                <a:rPr lang="ar-MA" sz="3200" b="1" dirty="0" err="1">
                  <a:solidFill>
                    <a:srgbClr val="0070C0"/>
                  </a:solidFill>
                  <a:latin typeface="Microsoft Uighur" panose="02000000000000000000" pitchFamily="2" charset="-78"/>
                  <a:cs typeface="Microsoft Uighur" panose="02000000000000000000" pitchFamily="2" charset="-78"/>
                  <a:sym typeface="Calibri"/>
                </a:rPr>
                <a:t>ٱلتّاليَةَ</a:t>
              </a:r>
              <a:r>
                <a:rPr lang="ar-MA" sz="3200" b="1" dirty="0">
                  <a:solidFill>
                    <a:srgbClr val="0070C0"/>
                  </a:solidFill>
                  <a:latin typeface="Microsoft Uighur" panose="02000000000000000000" pitchFamily="2" charset="-78"/>
                  <a:cs typeface="Microsoft Uighur" panose="02000000000000000000" pitchFamily="2" charset="-78"/>
                  <a:sym typeface="Calibri"/>
                </a:rPr>
                <a:t>: مَلامِحُ وَجْهِهِ، قامَتُهُ، مَلابِسُهُ.</a:t>
              </a:r>
            </a:p>
          </p:txBody>
        </p:sp>
        <p:sp>
          <p:nvSpPr>
            <p:cNvPr id="19" name="Ellipse 18">
              <a:extLst>
                <a:ext uri="{FF2B5EF4-FFF2-40B4-BE49-F238E27FC236}">
                  <a16:creationId xmlns:a16="http://schemas.microsoft.com/office/drawing/2014/main" id="{4EAB1580-20C8-CD25-4976-89117789C3E5}"/>
                </a:ext>
              </a:extLst>
            </p:cNvPr>
            <p:cNvSpPr/>
            <p:nvPr/>
          </p:nvSpPr>
          <p:spPr>
            <a:xfrm>
              <a:off x="7645400" y="4044818"/>
              <a:ext cx="431800" cy="431800"/>
            </a:xfrm>
            <a:prstGeom prst="ellipse">
              <a:avLst/>
            </a:prstGeom>
            <a:solidFill>
              <a:srgbClr val="00ACA4"/>
            </a:solidFill>
            <a:ln>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Microsoft Uighur" panose="02000000000000000000" pitchFamily="2" charset="-78"/>
                  <a:cs typeface="Microsoft Uighur" panose="02000000000000000000" pitchFamily="2" charset="-78"/>
                </a:rPr>
                <a:t>2</a:t>
              </a:r>
            </a:p>
          </p:txBody>
        </p:sp>
      </p:grpSp>
      <p:grpSp>
        <p:nvGrpSpPr>
          <p:cNvPr id="20" name="Groupe 19">
            <a:extLst>
              <a:ext uri="{FF2B5EF4-FFF2-40B4-BE49-F238E27FC236}">
                <a16:creationId xmlns:a16="http://schemas.microsoft.com/office/drawing/2014/main" id="{F5091179-11F6-AE1F-4941-CB806BEA4ABA}"/>
              </a:ext>
            </a:extLst>
          </p:cNvPr>
          <p:cNvGrpSpPr/>
          <p:nvPr/>
        </p:nvGrpSpPr>
        <p:grpSpPr>
          <a:xfrm>
            <a:off x="1481508" y="4871790"/>
            <a:ext cx="5990865" cy="612322"/>
            <a:chOff x="827313" y="4979508"/>
            <a:chExt cx="7249887" cy="816429"/>
          </a:xfrm>
        </p:grpSpPr>
        <p:sp>
          <p:nvSpPr>
            <p:cNvPr id="21" name="Rectangle 20">
              <a:extLst>
                <a:ext uri="{FF2B5EF4-FFF2-40B4-BE49-F238E27FC236}">
                  <a16:creationId xmlns:a16="http://schemas.microsoft.com/office/drawing/2014/main" id="{8A38C5D3-5CBF-C58C-7C3C-FF7AAB6943E8}"/>
                </a:ext>
              </a:extLst>
            </p:cNvPr>
            <p:cNvSpPr/>
            <p:nvPr/>
          </p:nvSpPr>
          <p:spPr>
            <a:xfrm>
              <a:off x="827313" y="4979508"/>
              <a:ext cx="6720115" cy="8164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MA" sz="3200" b="1" dirty="0">
                  <a:solidFill>
                    <a:srgbClr val="C00000"/>
                  </a:solidFill>
                  <a:latin typeface="Microsoft Uighur" panose="02000000000000000000" pitchFamily="2" charset="-78"/>
                  <a:cs typeface="Microsoft Uighur" panose="02000000000000000000" pitchFamily="2" charset="-78"/>
                  <a:sym typeface="Calibri"/>
                </a:rPr>
                <a:t>أذْكُرُ أَوْصافاً </a:t>
              </a:r>
              <a:r>
                <a:rPr lang="ar-MA" sz="3200" b="1" dirty="0">
                  <a:solidFill>
                    <a:srgbClr val="0070C0"/>
                  </a:solidFill>
                  <a:latin typeface="Microsoft Uighur" panose="02000000000000000000" pitchFamily="2" charset="-78"/>
                  <a:cs typeface="Microsoft Uighur" panose="02000000000000000000" pitchFamily="2" charset="-78"/>
                  <a:sym typeface="Calibri"/>
                </a:rPr>
                <a:t>تُمَيِّزُ شَخْصِيَّتَهُ </a:t>
              </a:r>
              <a:r>
                <a:rPr lang="ar-MA" sz="3200" b="1" dirty="0" err="1">
                  <a:solidFill>
                    <a:srgbClr val="0070C0"/>
                  </a:solidFill>
                  <a:latin typeface="Microsoft Uighur" panose="02000000000000000000" pitchFamily="2" charset="-78"/>
                  <a:cs typeface="Microsoft Uighur" panose="02000000000000000000" pitchFamily="2" charset="-78"/>
                  <a:sym typeface="Calibri"/>
                </a:rPr>
                <a:t>وَٱلأَفْعالَ</a:t>
              </a:r>
              <a:r>
                <a:rPr lang="ar-MA" sz="3200" b="1" dirty="0">
                  <a:solidFill>
                    <a:srgbClr val="0070C0"/>
                  </a:solidFill>
                  <a:latin typeface="Microsoft Uighur" panose="02000000000000000000" pitchFamily="2" charset="-78"/>
                  <a:cs typeface="Microsoft Uighur" panose="02000000000000000000" pitchFamily="2" charset="-78"/>
                  <a:sym typeface="Calibri"/>
                </a:rPr>
                <a:t> </a:t>
              </a:r>
              <a:r>
                <a:rPr lang="ar-MA" sz="3200" b="1" dirty="0" err="1">
                  <a:solidFill>
                    <a:srgbClr val="0070C0"/>
                  </a:solidFill>
                  <a:latin typeface="Microsoft Uighur" panose="02000000000000000000" pitchFamily="2" charset="-78"/>
                  <a:cs typeface="Microsoft Uighur" panose="02000000000000000000" pitchFamily="2" charset="-78"/>
                  <a:sym typeface="Calibri"/>
                </a:rPr>
                <a:t>ٱلَّتي</a:t>
              </a:r>
              <a:r>
                <a:rPr lang="ar-MA" sz="3200" b="1" dirty="0">
                  <a:solidFill>
                    <a:srgbClr val="0070C0"/>
                  </a:solidFill>
                  <a:latin typeface="Microsoft Uighur" panose="02000000000000000000" pitchFamily="2" charset="-78"/>
                  <a:cs typeface="Microsoft Uighur" panose="02000000000000000000" pitchFamily="2" charset="-78"/>
                  <a:sym typeface="Calibri"/>
                </a:rPr>
                <a:t> يَقومُ بِها.</a:t>
              </a:r>
            </a:p>
          </p:txBody>
        </p:sp>
        <p:sp>
          <p:nvSpPr>
            <p:cNvPr id="22" name="Ellipse 21">
              <a:extLst>
                <a:ext uri="{FF2B5EF4-FFF2-40B4-BE49-F238E27FC236}">
                  <a16:creationId xmlns:a16="http://schemas.microsoft.com/office/drawing/2014/main" id="{660C53CD-5A9E-8CE0-1D35-488AA1FEC0CF}"/>
                </a:ext>
              </a:extLst>
            </p:cNvPr>
            <p:cNvSpPr/>
            <p:nvPr/>
          </p:nvSpPr>
          <p:spPr>
            <a:xfrm>
              <a:off x="7645400" y="5171822"/>
              <a:ext cx="431800" cy="431800"/>
            </a:xfrm>
            <a:prstGeom prst="ellipse">
              <a:avLst/>
            </a:prstGeom>
            <a:solidFill>
              <a:srgbClr val="00ACA4"/>
            </a:solidFill>
            <a:ln>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Microsoft Uighur" panose="02000000000000000000" pitchFamily="2" charset="-78"/>
                  <a:cs typeface="Microsoft Uighur" panose="02000000000000000000" pitchFamily="2" charset="-78"/>
                </a:rPr>
                <a:t>3</a:t>
              </a:r>
            </a:p>
          </p:txBody>
        </p:sp>
      </p:grpSp>
    </p:spTree>
    <p:extLst>
      <p:ext uri="{BB962C8B-B14F-4D97-AF65-F5344CB8AC3E}">
        <p14:creationId xmlns:p14="http://schemas.microsoft.com/office/powerpoint/2010/main" val="596242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52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15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CDE0E-9DE7-BAA6-BFBA-3030BD2CB1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68C1FC-FAEB-39E5-6B8C-B5BFE3862434}"/>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خذوا كراساتكم على الصفحة 108.</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 name="Image 2">
            <a:extLst>
              <a:ext uri="{FF2B5EF4-FFF2-40B4-BE49-F238E27FC236}">
                <a16:creationId xmlns:a16="http://schemas.microsoft.com/office/drawing/2014/main" id="{706143AC-3D0E-D218-A14F-2EC58DCEE08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920B914E-C2E1-774B-74C8-3D3AB5A0B35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6FFF31B9-1445-5597-0647-598445C4E2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7FAC1A67-9B95-B286-AEBF-257DEDD5430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9F6737E4-6FA3-5042-F115-3714B10283D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43C4D6A9-2AF5-6EEE-4D03-C9AAFE0FE77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624C0131-91FB-F888-7F60-D613D6995CE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16F2F725-DDC9-3061-B548-2CB951FE47C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الإنتاج الكتابي</a:t>
            </a:r>
          </a:p>
        </p:txBody>
      </p:sp>
      <p:pic>
        <p:nvPicPr>
          <p:cNvPr id="18" name="Espace réservé pour une image  17">
            <a:extLst>
              <a:ext uri="{FF2B5EF4-FFF2-40B4-BE49-F238E27FC236}">
                <a16:creationId xmlns:a16="http://schemas.microsoft.com/office/drawing/2014/main" id="{AAD13AA5-2812-A9E6-D6B3-BF4DE673508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702662"/>
            <a:ext cx="828000" cy="828000"/>
          </a:xfrm>
        </p:spPr>
      </p:pic>
      <p:pic>
        <p:nvPicPr>
          <p:cNvPr id="23" name="Image 22" descr="Une image contenant texte, capture d’écran&#10;&#10;Le contenu généré par l’IA peut être incorrect.">
            <a:extLst>
              <a:ext uri="{FF2B5EF4-FFF2-40B4-BE49-F238E27FC236}">
                <a16:creationId xmlns:a16="http://schemas.microsoft.com/office/drawing/2014/main" id="{45CC008B-84AD-95EE-98F8-1C7F993FC3F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409825" y="2320850"/>
            <a:ext cx="2454979" cy="3507714"/>
          </a:xfrm>
          <a:prstGeom prst="rect">
            <a:avLst/>
          </a:prstGeom>
          <a:ln>
            <a:noFill/>
          </a:ln>
          <a:effectLst>
            <a:outerShdw blurRad="292100" dist="139700" dir="2700000" algn="tl" rotWithShape="0">
              <a:srgbClr val="333333">
                <a:alpha val="65000"/>
              </a:srgbClr>
            </a:outerShdw>
          </a:effectLst>
        </p:spPr>
      </p:pic>
      <p:sp>
        <p:nvSpPr>
          <p:cNvPr id="24" name="Rectangle : coins arrondis 23">
            <a:extLst>
              <a:ext uri="{FF2B5EF4-FFF2-40B4-BE49-F238E27FC236}">
                <a16:creationId xmlns:a16="http://schemas.microsoft.com/office/drawing/2014/main" id="{277388E7-B395-6D09-DA03-0114036FF422}"/>
              </a:ext>
            </a:extLst>
          </p:cNvPr>
          <p:cNvSpPr/>
          <p:nvPr/>
        </p:nvSpPr>
        <p:spPr>
          <a:xfrm>
            <a:off x="3409825" y="2799184"/>
            <a:ext cx="2454979" cy="144624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89164550"/>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D776-7D2E-E50E-80D0-8A3CE4A364A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1FCD13D-2A32-E515-14B7-ADFD25427E01}"/>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أكملوا الجدول بأوصاف ثم لونوا الشخص بما يناسب. (ست دقائق)</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9E80BC20-82FB-948E-9D8A-79FFAA1880B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4FD649E7-6D4A-A6C0-286A-FD65DABAC6F6}"/>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C6C2824C-EC68-734A-FAE7-5FC6E61198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B110B79B-DEED-7ABA-5C2A-464E1ED5E6D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B39D2DF8-A9AF-1A94-1BAB-12E4D021130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C65F17BB-EB10-8D00-F4A7-6F6F2F43EF3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1B340B10-C04E-00B2-5689-4854B0925B8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2B8C8E4B-E7F5-4333-0343-0C27EE123FA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الإنتاج الكتابي</a:t>
            </a:r>
          </a:p>
        </p:txBody>
      </p:sp>
      <p:pic>
        <p:nvPicPr>
          <p:cNvPr id="16" name="Image 15" descr="Une image contenant texte, dessin humoristique, écriture manuscrite&#10;&#10;Le contenu généré par l’IA peut être incorrect.">
            <a:extLst>
              <a:ext uri="{FF2B5EF4-FFF2-40B4-BE49-F238E27FC236}">
                <a16:creationId xmlns:a16="http://schemas.microsoft.com/office/drawing/2014/main" id="{7510E94C-3DC9-CA58-88F5-C3C1472B484E}"/>
              </a:ext>
            </a:extLst>
          </p:cNvPr>
          <p:cNvPicPr>
            <a:picLocks noChangeAspect="1"/>
          </p:cNvPicPr>
          <p:nvPr/>
        </p:nvPicPr>
        <p:blipFill>
          <a:blip r:embed="rId6"/>
          <a:stretch>
            <a:fillRect/>
          </a:stretch>
        </p:blipFill>
        <p:spPr>
          <a:xfrm>
            <a:off x="864331" y="2017105"/>
            <a:ext cx="7607865" cy="4138019"/>
          </a:xfrm>
          <a:prstGeom prst="rect">
            <a:avLst/>
          </a:prstGeom>
          <a:ln>
            <a:noFill/>
          </a:ln>
        </p:spPr>
      </p:pic>
      <p:pic>
        <p:nvPicPr>
          <p:cNvPr id="22" name="Espace réservé pour une image  21">
            <a:extLst>
              <a:ext uri="{FF2B5EF4-FFF2-40B4-BE49-F238E27FC236}">
                <a16:creationId xmlns:a16="http://schemas.microsoft.com/office/drawing/2014/main" id="{B86CAA00-109F-FECB-CD29-83B8DC67AB1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p:pic>
      <p:sp>
        <p:nvSpPr>
          <p:cNvPr id="24" name="ZoneTexte 23">
            <a:extLst>
              <a:ext uri="{FF2B5EF4-FFF2-40B4-BE49-F238E27FC236}">
                <a16:creationId xmlns:a16="http://schemas.microsoft.com/office/drawing/2014/main" id="{4C616906-AED4-04C6-C7DB-BE9FAC4C68C5}"/>
              </a:ext>
            </a:extLst>
          </p:cNvPr>
          <p:cNvSpPr txBox="1"/>
          <p:nvPr/>
        </p:nvSpPr>
        <p:spPr>
          <a:xfrm>
            <a:off x="541176" y="2528596"/>
            <a:ext cx="905069" cy="584775"/>
          </a:xfrm>
          <a:prstGeom prst="rect">
            <a:avLst/>
          </a:prstGeom>
          <a:solidFill>
            <a:schemeClr val="accent1">
              <a:lumMod val="20000"/>
              <a:lumOff val="80000"/>
            </a:schemeClr>
          </a:solidFill>
        </p:spPr>
        <p:txBody>
          <a:bodyPr wrap="square" rtlCol="0">
            <a:spAutoFit/>
          </a:bodyPr>
          <a:lstStyle/>
          <a:p>
            <a:r>
              <a:rPr lang="ar-MA" sz="3200" dirty="0"/>
              <a:t>سَعيدٌ</a:t>
            </a:r>
            <a:endParaRPr lang="fr-FR" sz="3200" dirty="0"/>
          </a:p>
        </p:txBody>
      </p:sp>
    </p:spTree>
    <p:extLst>
      <p:ext uri="{BB962C8B-B14F-4D97-AF65-F5344CB8AC3E}">
        <p14:creationId xmlns:p14="http://schemas.microsoft.com/office/powerpoint/2010/main" val="417911005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A7206-0174-0AA4-FB47-B2D8EC2D61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8CFD029-4D11-D1D9-41F3-6BEF2BAA000A}"/>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نصحح. من يقرأ الأوصاف التي كتبها؟ (دقيقتان)</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6495CEEF-9E33-30FA-B883-98EBDEA472D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64285917-D984-293C-0F1C-F307060C206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CF0DA47C-6B09-AFCA-CD8B-BC6204D4AB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B6343D96-8C3D-893A-B077-37176673033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D5AA7CDC-D435-8FFB-A3F9-62FF2ECB92E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8855EE0B-82E4-148B-4D1D-C339F206C37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4414A83E-E317-B816-DD22-81E2E0BE8AE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A4A4EAAD-D8D9-3D6E-4F6F-28CCE83C326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الإنتاج الكتابي</a:t>
            </a:r>
          </a:p>
        </p:txBody>
      </p:sp>
      <p:pic>
        <p:nvPicPr>
          <p:cNvPr id="16" name="Image 15" descr="Une image contenant texte, dessin humoristique, écriture manuscrite&#10;&#10;Le contenu généré par l’IA peut être incorrect.">
            <a:extLst>
              <a:ext uri="{FF2B5EF4-FFF2-40B4-BE49-F238E27FC236}">
                <a16:creationId xmlns:a16="http://schemas.microsoft.com/office/drawing/2014/main" id="{D0FDA571-831B-E01C-37DF-6026409AC604}"/>
              </a:ext>
            </a:extLst>
          </p:cNvPr>
          <p:cNvPicPr>
            <a:picLocks noChangeAspect="1"/>
          </p:cNvPicPr>
          <p:nvPr/>
        </p:nvPicPr>
        <p:blipFill>
          <a:blip r:embed="rId6"/>
          <a:stretch>
            <a:fillRect/>
          </a:stretch>
        </p:blipFill>
        <p:spPr>
          <a:xfrm>
            <a:off x="485193" y="2017105"/>
            <a:ext cx="7987004" cy="4138019"/>
          </a:xfrm>
          <a:prstGeom prst="rect">
            <a:avLst/>
          </a:prstGeom>
          <a:ln>
            <a:noFill/>
          </a:ln>
        </p:spPr>
      </p:pic>
      <p:sp>
        <p:nvSpPr>
          <p:cNvPr id="10" name="ZoneTexte 9">
            <a:extLst>
              <a:ext uri="{FF2B5EF4-FFF2-40B4-BE49-F238E27FC236}">
                <a16:creationId xmlns:a16="http://schemas.microsoft.com/office/drawing/2014/main" id="{5CDEF836-604A-6CFD-B37F-DC1603825E5B}"/>
              </a:ext>
            </a:extLst>
          </p:cNvPr>
          <p:cNvSpPr txBox="1"/>
          <p:nvPr/>
        </p:nvSpPr>
        <p:spPr>
          <a:xfrm>
            <a:off x="4409582" y="3921384"/>
            <a:ext cx="1640587" cy="646331"/>
          </a:xfrm>
          <a:prstGeom prst="rect">
            <a:avLst/>
          </a:prstGeom>
          <a:noFill/>
        </p:spPr>
        <p:txBody>
          <a:bodyPr wrap="square">
            <a:spAutoFit/>
          </a:bodyPr>
          <a:lstStyle/>
          <a:p>
            <a:pPr lvl="0" algn="r" rtl="1">
              <a:defRPr/>
            </a:pPr>
            <a:r>
              <a:rPr lang="ar-MA" sz="36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قَصيرُ </a:t>
            </a:r>
            <a:endParaRPr lang="ar-MA" sz="28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2" name="ZoneTexte 11">
            <a:extLst>
              <a:ext uri="{FF2B5EF4-FFF2-40B4-BE49-F238E27FC236}">
                <a16:creationId xmlns:a16="http://schemas.microsoft.com/office/drawing/2014/main" id="{6CE812D9-D8C9-2E4A-2505-B729EC2A32BF}"/>
              </a:ext>
            </a:extLst>
          </p:cNvPr>
          <p:cNvSpPr txBox="1"/>
          <p:nvPr/>
        </p:nvSpPr>
        <p:spPr>
          <a:xfrm>
            <a:off x="2989620" y="3982940"/>
            <a:ext cx="1640587" cy="584775"/>
          </a:xfrm>
          <a:prstGeom prst="rect">
            <a:avLst/>
          </a:prstGeom>
          <a:noFill/>
        </p:spPr>
        <p:txBody>
          <a:bodyPr wrap="square">
            <a:spAutoFit/>
          </a:bodyPr>
          <a:lstStyle/>
          <a:p>
            <a:pPr lvl="0" algn="r" rtl="1">
              <a:defRPr/>
            </a:pPr>
            <a:r>
              <a:rPr lang="ar-M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مُتَوَسِّطُ </a:t>
            </a:r>
            <a:endParaRPr lang="ar-MA" sz="24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3" name="ZoneTexte 12">
            <a:extLst>
              <a:ext uri="{FF2B5EF4-FFF2-40B4-BE49-F238E27FC236}">
                <a16:creationId xmlns:a16="http://schemas.microsoft.com/office/drawing/2014/main" id="{A82D30D4-6F5F-9BD4-7732-B0058303E93D}"/>
              </a:ext>
            </a:extLst>
          </p:cNvPr>
          <p:cNvSpPr txBox="1"/>
          <p:nvPr/>
        </p:nvSpPr>
        <p:spPr>
          <a:xfrm>
            <a:off x="4478695" y="5434221"/>
            <a:ext cx="1640587" cy="584775"/>
          </a:xfrm>
          <a:prstGeom prst="rect">
            <a:avLst/>
          </a:prstGeom>
          <a:noFill/>
        </p:spPr>
        <p:txBody>
          <a:bodyPr wrap="square">
            <a:spAutoFit/>
          </a:bodyPr>
          <a:lstStyle/>
          <a:p>
            <a:pPr lvl="0" algn="r" rtl="1">
              <a:defRPr/>
            </a:pPr>
            <a:r>
              <a:rPr lang="ar-M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يَتَحَدَّثُ </a:t>
            </a:r>
            <a:endParaRPr lang="ar-MA" sz="24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4" name="ZoneTexte 13">
            <a:extLst>
              <a:ext uri="{FF2B5EF4-FFF2-40B4-BE49-F238E27FC236}">
                <a16:creationId xmlns:a16="http://schemas.microsoft.com/office/drawing/2014/main" id="{819E5F37-7393-8FB2-708D-E83813F04AB2}"/>
              </a:ext>
            </a:extLst>
          </p:cNvPr>
          <p:cNvSpPr txBox="1"/>
          <p:nvPr/>
        </p:nvSpPr>
        <p:spPr>
          <a:xfrm>
            <a:off x="2680481" y="5464999"/>
            <a:ext cx="1640587" cy="523220"/>
          </a:xfrm>
          <a:prstGeom prst="rect">
            <a:avLst/>
          </a:prstGeom>
          <a:noFill/>
        </p:spPr>
        <p:txBody>
          <a:bodyPr wrap="square">
            <a:spAutoFit/>
          </a:bodyPr>
          <a:lstStyle/>
          <a:p>
            <a:pPr lvl="0" algn="r" rtl="1">
              <a:defRPr/>
            </a:pPr>
            <a:r>
              <a:rPr lang="ar-MA" sz="28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يَعْمَلُ </a:t>
            </a:r>
            <a:endParaRPr lang="ar-MA" sz="20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0" name="Espace réservé pour une image  19">
            <a:extLst>
              <a:ext uri="{FF2B5EF4-FFF2-40B4-BE49-F238E27FC236}">
                <a16:creationId xmlns:a16="http://schemas.microsoft.com/office/drawing/2014/main" id="{A518B62B-50FD-FF98-D85D-4C2D6CB7447A}"/>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p:pic>
      <p:sp>
        <p:nvSpPr>
          <p:cNvPr id="21" name="ZoneTexte 20">
            <a:extLst>
              <a:ext uri="{FF2B5EF4-FFF2-40B4-BE49-F238E27FC236}">
                <a16:creationId xmlns:a16="http://schemas.microsoft.com/office/drawing/2014/main" id="{BADAC325-CF00-759C-AC88-D0369F80B5E6}"/>
              </a:ext>
            </a:extLst>
          </p:cNvPr>
          <p:cNvSpPr txBox="1"/>
          <p:nvPr/>
        </p:nvSpPr>
        <p:spPr>
          <a:xfrm>
            <a:off x="541176" y="2528596"/>
            <a:ext cx="905069" cy="584775"/>
          </a:xfrm>
          <a:prstGeom prst="rect">
            <a:avLst/>
          </a:prstGeom>
          <a:solidFill>
            <a:schemeClr val="accent1">
              <a:lumMod val="20000"/>
              <a:lumOff val="80000"/>
            </a:schemeClr>
          </a:solidFill>
        </p:spPr>
        <p:txBody>
          <a:bodyPr wrap="square" rtlCol="0">
            <a:spAutoFit/>
          </a:bodyPr>
          <a:lstStyle/>
          <a:p>
            <a:r>
              <a:rPr lang="ar-MA" sz="3200" dirty="0"/>
              <a:t>سَعيدٌ</a:t>
            </a:r>
            <a:endParaRPr lang="fr-FR" sz="3200" dirty="0"/>
          </a:p>
        </p:txBody>
      </p:sp>
    </p:spTree>
    <p:extLst>
      <p:ext uri="{BB962C8B-B14F-4D97-AF65-F5344CB8AC3E}">
        <p14:creationId xmlns:p14="http://schemas.microsoft.com/office/powerpoint/2010/main" val="87753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7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70000"/>
                                  </p:iterate>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70000"/>
                                  </p:iterate>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wd">
                                    <p:tmPct val="70000"/>
                                  </p:iterate>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FE9DD-F4FC-A8E7-6C70-2D20195F966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97899DF-15DD-A90B-513C-1B91C805FD09}"/>
              </a:ext>
            </a:extLst>
          </p:cNvPr>
          <p:cNvSpPr>
            <a:spLocks noGrp="1"/>
          </p:cNvSpPr>
          <p:nvPr>
            <p:ph type="title"/>
          </p:nvPr>
        </p:nvSpPr>
        <p:spPr/>
        <p:txBody>
          <a:bodyPr>
            <a:normAutofit fontScale="90000"/>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خذوا دفاتر القسم. اكتبوا فقرة تصفون فيها الشخص مستعملين معلومات الجدول. (ثماني دقائق)</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0E6EF855-125A-D7B6-79FC-84E1F01A5D3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B1807BBE-733B-A427-5B77-C878F384D006}"/>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FAA98C52-D8D8-7E91-4A92-019512A0F3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98F16F91-AA84-1CAC-610A-FF65F289C97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088F01C6-8AC9-7ECE-153C-1AC75A91169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CCAC9CEB-4D95-F4B5-8667-80A926A4282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83F0A58A-6F87-B1DF-9930-5DBF42E51EE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B9A9BFA1-AB34-63A0-8002-AB322701CAD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الإنتاج الكتابي</a:t>
            </a:r>
          </a:p>
        </p:txBody>
      </p:sp>
      <p:pic>
        <p:nvPicPr>
          <p:cNvPr id="16" name="Image 15" descr="Une image contenant texte, dessin humoristique, écriture manuscrite&#10;&#10;Le contenu généré par l’IA peut être incorrect.">
            <a:extLst>
              <a:ext uri="{FF2B5EF4-FFF2-40B4-BE49-F238E27FC236}">
                <a16:creationId xmlns:a16="http://schemas.microsoft.com/office/drawing/2014/main" id="{0F39DAFF-829F-11B2-A251-C4947119F548}"/>
              </a:ext>
            </a:extLst>
          </p:cNvPr>
          <p:cNvPicPr>
            <a:picLocks noChangeAspect="1"/>
          </p:cNvPicPr>
          <p:nvPr/>
        </p:nvPicPr>
        <p:blipFill>
          <a:blip r:embed="rId6"/>
          <a:stretch>
            <a:fillRect/>
          </a:stretch>
        </p:blipFill>
        <p:spPr>
          <a:xfrm>
            <a:off x="485193" y="2017105"/>
            <a:ext cx="7987004" cy="4138019"/>
          </a:xfrm>
          <a:prstGeom prst="rect">
            <a:avLst/>
          </a:prstGeom>
          <a:ln>
            <a:noFill/>
          </a:ln>
        </p:spPr>
      </p:pic>
      <p:sp>
        <p:nvSpPr>
          <p:cNvPr id="10" name="ZoneTexte 9">
            <a:extLst>
              <a:ext uri="{FF2B5EF4-FFF2-40B4-BE49-F238E27FC236}">
                <a16:creationId xmlns:a16="http://schemas.microsoft.com/office/drawing/2014/main" id="{A6B1B5CD-E1B0-D9AF-764D-F56FD4775620}"/>
              </a:ext>
            </a:extLst>
          </p:cNvPr>
          <p:cNvSpPr txBox="1"/>
          <p:nvPr/>
        </p:nvSpPr>
        <p:spPr>
          <a:xfrm>
            <a:off x="4409582" y="3921384"/>
            <a:ext cx="1640587" cy="646331"/>
          </a:xfrm>
          <a:prstGeom prst="rect">
            <a:avLst/>
          </a:prstGeom>
          <a:noFill/>
        </p:spPr>
        <p:txBody>
          <a:bodyPr wrap="square">
            <a:spAutoFit/>
          </a:bodyPr>
          <a:lstStyle/>
          <a:p>
            <a:pPr lvl="0" algn="r" rtl="1">
              <a:defRPr/>
            </a:pPr>
            <a:r>
              <a:rPr lang="ar-MA" sz="36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قَصيرُ </a:t>
            </a:r>
            <a:endParaRPr lang="ar-MA" sz="28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2" name="ZoneTexte 11">
            <a:extLst>
              <a:ext uri="{FF2B5EF4-FFF2-40B4-BE49-F238E27FC236}">
                <a16:creationId xmlns:a16="http://schemas.microsoft.com/office/drawing/2014/main" id="{AD567411-A5F5-02D2-E101-B33ED3199DEC}"/>
              </a:ext>
            </a:extLst>
          </p:cNvPr>
          <p:cNvSpPr txBox="1"/>
          <p:nvPr/>
        </p:nvSpPr>
        <p:spPr>
          <a:xfrm>
            <a:off x="2989620" y="3982940"/>
            <a:ext cx="1640587" cy="584775"/>
          </a:xfrm>
          <a:prstGeom prst="rect">
            <a:avLst/>
          </a:prstGeom>
          <a:noFill/>
        </p:spPr>
        <p:txBody>
          <a:bodyPr wrap="square">
            <a:spAutoFit/>
          </a:bodyPr>
          <a:lstStyle/>
          <a:p>
            <a:pPr lvl="0" algn="r" rtl="1">
              <a:defRPr/>
            </a:pPr>
            <a:r>
              <a:rPr lang="ar-M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مُتَوَسِّطُ </a:t>
            </a:r>
            <a:endParaRPr lang="ar-MA" sz="24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3" name="ZoneTexte 12">
            <a:extLst>
              <a:ext uri="{FF2B5EF4-FFF2-40B4-BE49-F238E27FC236}">
                <a16:creationId xmlns:a16="http://schemas.microsoft.com/office/drawing/2014/main" id="{67948A56-0845-C8EA-F789-D283853BC592}"/>
              </a:ext>
            </a:extLst>
          </p:cNvPr>
          <p:cNvSpPr txBox="1"/>
          <p:nvPr/>
        </p:nvSpPr>
        <p:spPr>
          <a:xfrm>
            <a:off x="4478695" y="5434221"/>
            <a:ext cx="1640587" cy="584775"/>
          </a:xfrm>
          <a:prstGeom prst="rect">
            <a:avLst/>
          </a:prstGeom>
          <a:noFill/>
        </p:spPr>
        <p:txBody>
          <a:bodyPr wrap="square">
            <a:spAutoFit/>
          </a:bodyPr>
          <a:lstStyle/>
          <a:p>
            <a:pPr lvl="0" algn="r" rtl="1">
              <a:defRPr/>
            </a:pPr>
            <a:r>
              <a:rPr lang="ar-M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يَتَحَدَّثُ </a:t>
            </a:r>
            <a:endParaRPr lang="ar-MA" sz="24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4" name="ZoneTexte 13">
            <a:extLst>
              <a:ext uri="{FF2B5EF4-FFF2-40B4-BE49-F238E27FC236}">
                <a16:creationId xmlns:a16="http://schemas.microsoft.com/office/drawing/2014/main" id="{A1CF7BAD-459A-656E-790E-CF56486B6097}"/>
              </a:ext>
            </a:extLst>
          </p:cNvPr>
          <p:cNvSpPr txBox="1"/>
          <p:nvPr/>
        </p:nvSpPr>
        <p:spPr>
          <a:xfrm>
            <a:off x="2680481" y="5464999"/>
            <a:ext cx="1640587" cy="523220"/>
          </a:xfrm>
          <a:prstGeom prst="rect">
            <a:avLst/>
          </a:prstGeom>
          <a:noFill/>
        </p:spPr>
        <p:txBody>
          <a:bodyPr wrap="square">
            <a:spAutoFit/>
          </a:bodyPr>
          <a:lstStyle/>
          <a:p>
            <a:pPr lvl="0" algn="r" rtl="1">
              <a:defRPr/>
            </a:pPr>
            <a:r>
              <a:rPr lang="ar-MA" sz="28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يَعْمَلُ </a:t>
            </a:r>
            <a:endParaRPr lang="ar-MA" sz="20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0" name="Espace réservé pour une image  19">
            <a:extLst>
              <a:ext uri="{FF2B5EF4-FFF2-40B4-BE49-F238E27FC236}">
                <a16:creationId xmlns:a16="http://schemas.microsoft.com/office/drawing/2014/main" id="{911A6B6D-33D7-A23B-160F-C6AC88464A1A}"/>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526" r="526"/>
          <a:stretch>
            <a:fillRect/>
          </a:stretch>
        </p:blipFill>
        <p:spPr/>
      </p:pic>
      <p:pic>
        <p:nvPicPr>
          <p:cNvPr id="22" name="Image 21" descr="Une image contenant dessin, habits, illustration, croquis&#10;&#10;Le contenu généré par l’IA peut être incorrect.">
            <a:extLst>
              <a:ext uri="{FF2B5EF4-FFF2-40B4-BE49-F238E27FC236}">
                <a16:creationId xmlns:a16="http://schemas.microsoft.com/office/drawing/2014/main" id="{D4F35D33-F9D7-AEC4-DB8E-99887AD81737}"/>
              </a:ext>
            </a:extLst>
          </p:cNvPr>
          <p:cNvPicPr>
            <a:picLocks noChangeAspect="1"/>
          </p:cNvPicPr>
          <p:nvPr/>
        </p:nvPicPr>
        <p:blipFill>
          <a:blip r:embed="rId8"/>
          <a:stretch>
            <a:fillRect/>
          </a:stretch>
        </p:blipFill>
        <p:spPr>
          <a:xfrm>
            <a:off x="611026" y="2449883"/>
            <a:ext cx="1911828" cy="3589331"/>
          </a:xfrm>
          <a:prstGeom prst="rect">
            <a:avLst/>
          </a:prstGeom>
        </p:spPr>
      </p:pic>
      <p:sp>
        <p:nvSpPr>
          <p:cNvPr id="23" name="ZoneTexte 22">
            <a:extLst>
              <a:ext uri="{FF2B5EF4-FFF2-40B4-BE49-F238E27FC236}">
                <a16:creationId xmlns:a16="http://schemas.microsoft.com/office/drawing/2014/main" id="{4D7B4D76-D69E-E01E-5473-BC192983F1E4}"/>
              </a:ext>
            </a:extLst>
          </p:cNvPr>
          <p:cNvSpPr txBox="1"/>
          <p:nvPr/>
        </p:nvSpPr>
        <p:spPr>
          <a:xfrm>
            <a:off x="317241" y="2157495"/>
            <a:ext cx="905069" cy="584775"/>
          </a:xfrm>
          <a:prstGeom prst="rect">
            <a:avLst/>
          </a:prstGeom>
          <a:solidFill>
            <a:schemeClr val="accent1">
              <a:lumMod val="20000"/>
              <a:lumOff val="80000"/>
            </a:schemeClr>
          </a:solidFill>
        </p:spPr>
        <p:txBody>
          <a:bodyPr wrap="square" rtlCol="0">
            <a:spAutoFit/>
          </a:bodyPr>
          <a:lstStyle/>
          <a:p>
            <a:r>
              <a:rPr lang="ar-MA" sz="3200" dirty="0"/>
              <a:t>سَعيدٌ</a:t>
            </a:r>
            <a:endParaRPr lang="fr-FR" sz="3200" dirty="0"/>
          </a:p>
        </p:txBody>
      </p:sp>
    </p:spTree>
    <p:extLst>
      <p:ext uri="{BB962C8B-B14F-4D97-AF65-F5344CB8AC3E}">
        <p14:creationId xmlns:p14="http://schemas.microsoft.com/office/powerpoint/2010/main" val="484769500"/>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6D658-8CF6-4CB9-9FAC-CC07598B01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F3869CE-7735-5E2F-A74B-C17B8B5FB77F}"/>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انتهى الوقت. من يقرأ الفقرة التي كتبها؟ بعد كل قراءة نناقش عمل زميلكم.</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5C87BF06-2B45-AC90-4C4F-1086C596A9E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8BC677A2-6974-951A-49E0-E48871BDCE5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24E23CDB-A77C-15AC-32B4-E4482AE7C9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35A1CF8D-CCAE-B87B-C1B5-87303D9614E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2B7CCE60-BE95-99A2-46DC-A9CBF6851D3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BB2A1DB-BE2B-4AB7-022A-B1C821DBAA3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48281294-AC1E-55E2-C4FD-FC6DEC8F983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E58F6C49-3987-36A2-F90A-9F64BA5FD4A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الإنتاج الكتابي</a:t>
            </a:r>
          </a:p>
        </p:txBody>
      </p:sp>
      <p:pic>
        <p:nvPicPr>
          <p:cNvPr id="16" name="Image 15" descr="Une image contenant texte, dessin humoristique, écriture manuscrite&#10;&#10;Le contenu généré par l’IA peut être incorrect.">
            <a:extLst>
              <a:ext uri="{FF2B5EF4-FFF2-40B4-BE49-F238E27FC236}">
                <a16:creationId xmlns:a16="http://schemas.microsoft.com/office/drawing/2014/main" id="{25A769CE-8987-93AA-3C8E-393A32D1AB24}"/>
              </a:ext>
            </a:extLst>
          </p:cNvPr>
          <p:cNvPicPr>
            <a:picLocks noChangeAspect="1"/>
          </p:cNvPicPr>
          <p:nvPr/>
        </p:nvPicPr>
        <p:blipFill>
          <a:blip r:embed="rId6"/>
          <a:stretch>
            <a:fillRect/>
          </a:stretch>
        </p:blipFill>
        <p:spPr>
          <a:xfrm>
            <a:off x="485193" y="2017105"/>
            <a:ext cx="7987004" cy="4138019"/>
          </a:xfrm>
          <a:prstGeom prst="rect">
            <a:avLst/>
          </a:prstGeom>
          <a:ln>
            <a:noFill/>
          </a:ln>
        </p:spPr>
      </p:pic>
      <p:sp>
        <p:nvSpPr>
          <p:cNvPr id="10" name="ZoneTexte 9">
            <a:extLst>
              <a:ext uri="{FF2B5EF4-FFF2-40B4-BE49-F238E27FC236}">
                <a16:creationId xmlns:a16="http://schemas.microsoft.com/office/drawing/2014/main" id="{4C8DA3AF-9F3B-C33D-FCED-6F1283BBD46C}"/>
              </a:ext>
            </a:extLst>
          </p:cNvPr>
          <p:cNvSpPr txBox="1"/>
          <p:nvPr/>
        </p:nvSpPr>
        <p:spPr>
          <a:xfrm>
            <a:off x="4409582" y="3921384"/>
            <a:ext cx="1640587" cy="646331"/>
          </a:xfrm>
          <a:prstGeom prst="rect">
            <a:avLst/>
          </a:prstGeom>
          <a:noFill/>
        </p:spPr>
        <p:txBody>
          <a:bodyPr wrap="square">
            <a:spAutoFit/>
          </a:bodyPr>
          <a:lstStyle/>
          <a:p>
            <a:pPr lvl="0" algn="r" rtl="1">
              <a:defRPr/>
            </a:pPr>
            <a:r>
              <a:rPr lang="ar-MA" sz="36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قَصيرُ </a:t>
            </a:r>
            <a:endParaRPr lang="ar-MA" sz="28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2" name="ZoneTexte 11">
            <a:extLst>
              <a:ext uri="{FF2B5EF4-FFF2-40B4-BE49-F238E27FC236}">
                <a16:creationId xmlns:a16="http://schemas.microsoft.com/office/drawing/2014/main" id="{66B473BD-1893-44F5-369D-7161DE5A2259}"/>
              </a:ext>
            </a:extLst>
          </p:cNvPr>
          <p:cNvSpPr txBox="1"/>
          <p:nvPr/>
        </p:nvSpPr>
        <p:spPr>
          <a:xfrm>
            <a:off x="2989620" y="3982940"/>
            <a:ext cx="1640587" cy="584775"/>
          </a:xfrm>
          <a:prstGeom prst="rect">
            <a:avLst/>
          </a:prstGeom>
          <a:noFill/>
        </p:spPr>
        <p:txBody>
          <a:bodyPr wrap="square">
            <a:spAutoFit/>
          </a:bodyPr>
          <a:lstStyle/>
          <a:p>
            <a:pPr lvl="0" algn="r" rtl="1">
              <a:defRPr/>
            </a:pPr>
            <a:r>
              <a:rPr lang="ar-M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مُتَوَسِّطُ </a:t>
            </a:r>
            <a:endParaRPr lang="ar-MA" sz="24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3" name="ZoneTexte 12">
            <a:extLst>
              <a:ext uri="{FF2B5EF4-FFF2-40B4-BE49-F238E27FC236}">
                <a16:creationId xmlns:a16="http://schemas.microsoft.com/office/drawing/2014/main" id="{EC6C1176-9DFB-D0A2-2139-2F2FC8E3452C}"/>
              </a:ext>
            </a:extLst>
          </p:cNvPr>
          <p:cNvSpPr txBox="1"/>
          <p:nvPr/>
        </p:nvSpPr>
        <p:spPr>
          <a:xfrm>
            <a:off x="4478695" y="5434221"/>
            <a:ext cx="1640587" cy="584775"/>
          </a:xfrm>
          <a:prstGeom prst="rect">
            <a:avLst/>
          </a:prstGeom>
          <a:noFill/>
        </p:spPr>
        <p:txBody>
          <a:bodyPr wrap="square">
            <a:spAutoFit/>
          </a:bodyPr>
          <a:lstStyle/>
          <a:p>
            <a:pPr lvl="0" algn="r" rtl="1">
              <a:defRPr/>
            </a:pPr>
            <a:r>
              <a:rPr lang="ar-MA" sz="32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يَتَحَدَّثُ </a:t>
            </a:r>
            <a:endParaRPr lang="ar-MA" sz="24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4" name="ZoneTexte 13">
            <a:extLst>
              <a:ext uri="{FF2B5EF4-FFF2-40B4-BE49-F238E27FC236}">
                <a16:creationId xmlns:a16="http://schemas.microsoft.com/office/drawing/2014/main" id="{5F58D7E3-60A8-846B-0C4E-425DDE72ACC2}"/>
              </a:ext>
            </a:extLst>
          </p:cNvPr>
          <p:cNvSpPr txBox="1"/>
          <p:nvPr/>
        </p:nvSpPr>
        <p:spPr>
          <a:xfrm>
            <a:off x="2680481" y="5464999"/>
            <a:ext cx="1640587" cy="523220"/>
          </a:xfrm>
          <a:prstGeom prst="rect">
            <a:avLst/>
          </a:prstGeom>
          <a:noFill/>
        </p:spPr>
        <p:txBody>
          <a:bodyPr wrap="square">
            <a:spAutoFit/>
          </a:bodyPr>
          <a:lstStyle/>
          <a:p>
            <a:pPr lvl="0" algn="r" rtl="1">
              <a:defRPr/>
            </a:pPr>
            <a:r>
              <a:rPr lang="ar-MA" sz="2800" b="1"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يَعْمَلُ </a:t>
            </a:r>
            <a:endParaRPr lang="ar-MA" sz="2000" b="1" dirty="0">
              <a:solidFill>
                <a:srgbClr val="0070C0"/>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0" name="Espace réservé pour une image  19">
            <a:extLst>
              <a:ext uri="{FF2B5EF4-FFF2-40B4-BE49-F238E27FC236}">
                <a16:creationId xmlns:a16="http://schemas.microsoft.com/office/drawing/2014/main" id="{A414D181-DF35-ABE3-BD63-2F36BB5A0430}"/>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526" r="526"/>
          <a:stretch>
            <a:fillRect/>
          </a:stretch>
        </p:blipFill>
        <p:spPr/>
      </p:pic>
      <p:pic>
        <p:nvPicPr>
          <p:cNvPr id="22" name="Image 21" descr="Une image contenant dessin, habits, illustration, croquis&#10;&#10;Le contenu généré par l’IA peut être incorrect.">
            <a:extLst>
              <a:ext uri="{FF2B5EF4-FFF2-40B4-BE49-F238E27FC236}">
                <a16:creationId xmlns:a16="http://schemas.microsoft.com/office/drawing/2014/main" id="{927C1154-B3AD-180D-2191-3FE2221E9B47}"/>
              </a:ext>
            </a:extLst>
          </p:cNvPr>
          <p:cNvPicPr>
            <a:picLocks noChangeAspect="1"/>
          </p:cNvPicPr>
          <p:nvPr/>
        </p:nvPicPr>
        <p:blipFill>
          <a:blip r:embed="rId8"/>
          <a:stretch>
            <a:fillRect/>
          </a:stretch>
        </p:blipFill>
        <p:spPr>
          <a:xfrm>
            <a:off x="611026" y="2449883"/>
            <a:ext cx="1911828" cy="3589331"/>
          </a:xfrm>
          <a:prstGeom prst="rect">
            <a:avLst/>
          </a:prstGeom>
        </p:spPr>
      </p:pic>
      <p:sp>
        <p:nvSpPr>
          <p:cNvPr id="15" name="ZoneTexte 14">
            <a:extLst>
              <a:ext uri="{FF2B5EF4-FFF2-40B4-BE49-F238E27FC236}">
                <a16:creationId xmlns:a16="http://schemas.microsoft.com/office/drawing/2014/main" id="{C8DBE84A-1E3F-E4B1-1ABB-81A4A989D855}"/>
              </a:ext>
            </a:extLst>
          </p:cNvPr>
          <p:cNvSpPr txBox="1"/>
          <p:nvPr/>
        </p:nvSpPr>
        <p:spPr>
          <a:xfrm>
            <a:off x="411796" y="2157495"/>
            <a:ext cx="905069" cy="584775"/>
          </a:xfrm>
          <a:prstGeom prst="rect">
            <a:avLst/>
          </a:prstGeom>
          <a:solidFill>
            <a:schemeClr val="accent1">
              <a:lumMod val="20000"/>
              <a:lumOff val="80000"/>
            </a:schemeClr>
          </a:solidFill>
        </p:spPr>
        <p:txBody>
          <a:bodyPr wrap="square" rtlCol="0">
            <a:spAutoFit/>
          </a:bodyPr>
          <a:lstStyle/>
          <a:p>
            <a:r>
              <a:rPr lang="ar-MA" sz="3200" dirty="0"/>
              <a:t>سَعيدٌ</a:t>
            </a:r>
            <a:endParaRPr lang="fr-FR" sz="3200" dirty="0"/>
          </a:p>
        </p:txBody>
      </p:sp>
    </p:spTree>
    <p:extLst>
      <p:ext uri="{BB962C8B-B14F-4D97-AF65-F5344CB8AC3E}">
        <p14:creationId xmlns:p14="http://schemas.microsoft.com/office/powerpoint/2010/main" val="393850466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C1FC0-99E7-167D-9FE4-06B2C3773C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CE1AEE-F112-8346-92EC-DC7FBFB83DC0}"/>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مرحبا بكم . سننطلق في حصة اللغة العربية.</a:t>
            </a:r>
            <a:endParaRPr lang="fr-FR" sz="2400" dirty="0">
              <a:solidFill>
                <a:schemeClr val="bg1">
                  <a:lumMod val="50000"/>
                </a:schemeClr>
              </a:solidFill>
            </a:endParaRPr>
          </a:p>
        </p:txBody>
      </p:sp>
      <p:pic>
        <p:nvPicPr>
          <p:cNvPr id="11" name="Nada-Wave">
            <a:hlinkClick r:id="" action="ppaction://media"/>
            <a:extLst>
              <a:ext uri="{FF2B5EF4-FFF2-40B4-BE49-F238E27FC236}">
                <a16:creationId xmlns:a16="http://schemas.microsoft.com/office/drawing/2014/main" id="{B840E5EF-5A45-B2B2-C5AA-A4740F5A191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0" y="2116674"/>
            <a:ext cx="2329640" cy="3720469"/>
          </a:xfrm>
          <a:prstGeom prst="rect">
            <a:avLst/>
          </a:prstGeom>
        </p:spPr>
      </p:pic>
      <p:pic>
        <p:nvPicPr>
          <p:cNvPr id="12" name="majd_wave">
            <a:hlinkClick r:id="" action="ppaction://media"/>
            <a:extLst>
              <a:ext uri="{FF2B5EF4-FFF2-40B4-BE49-F238E27FC236}">
                <a16:creationId xmlns:a16="http://schemas.microsoft.com/office/drawing/2014/main" id="{A55F39E2-EE1F-FE94-7B82-7A11F7A32B7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351137" y="2051155"/>
            <a:ext cx="2139091" cy="3802830"/>
          </a:xfrm>
          <a:prstGeom prst="rect">
            <a:avLst/>
          </a:prstGeom>
        </p:spPr>
      </p:pic>
      <p:pic>
        <p:nvPicPr>
          <p:cNvPr id="24" name="Espace réservé pour une image  23">
            <a:extLst>
              <a:ext uri="{FF2B5EF4-FFF2-40B4-BE49-F238E27FC236}">
                <a16:creationId xmlns:a16="http://schemas.microsoft.com/office/drawing/2014/main" id="{6AF7A57D-D88C-F4D3-734E-0A37DAFF3DFB}"/>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l="526" r="526"/>
          <a:stretch>
            <a:fillRect/>
          </a:stretch>
        </p:blipFill>
        <p:spPr>
          <a:xfrm>
            <a:off x="7970904" y="684000"/>
            <a:ext cx="828000" cy="828000"/>
          </a:xfrm>
        </p:spPr>
      </p:pic>
      <p:pic>
        <p:nvPicPr>
          <p:cNvPr id="5" name="Image 4" descr="Une image contenant noir, obscurité&#10;&#10;Le contenu généré par l’IA peut être incorrect.">
            <a:extLst>
              <a:ext uri="{FF2B5EF4-FFF2-40B4-BE49-F238E27FC236}">
                <a16:creationId xmlns:a16="http://schemas.microsoft.com/office/drawing/2014/main" id="{8F808431-FC85-F1AE-0F24-2103D399F9B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6980" y="6157043"/>
            <a:ext cx="540000" cy="540000"/>
          </a:xfrm>
          <a:prstGeom prst="rect">
            <a:avLst/>
          </a:prstGeom>
        </p:spPr>
      </p:pic>
      <p:pic>
        <p:nvPicPr>
          <p:cNvPr id="22" name="Image 21">
            <a:extLst>
              <a:ext uri="{FF2B5EF4-FFF2-40B4-BE49-F238E27FC236}">
                <a16:creationId xmlns:a16="http://schemas.microsoft.com/office/drawing/2014/main" id="{FBE493F3-39C6-CFCA-2F27-7D791B27B5C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3" name="Image 22">
            <a:extLst>
              <a:ext uri="{FF2B5EF4-FFF2-40B4-BE49-F238E27FC236}">
                <a16:creationId xmlns:a16="http://schemas.microsoft.com/office/drawing/2014/main" id="{0D3C65A5-06D0-B449-2A5B-EC959D80E1A3}"/>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5" name="Image 24">
            <a:extLst>
              <a:ext uri="{FF2B5EF4-FFF2-40B4-BE49-F238E27FC236}">
                <a16:creationId xmlns:a16="http://schemas.microsoft.com/office/drawing/2014/main" id="{B45C3A51-C0D1-3F21-3F7E-3CB0EB64DE78}"/>
              </a:ext>
            </a:extLst>
          </p:cNvPr>
          <p:cNvPicPr>
            <a:picLocks noChangeAspect="1"/>
          </p:cNvPicPr>
          <p:nvPr/>
        </p:nvPicPr>
        <p:blipFill>
          <a:blip r:embed="rId12">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6" name="Image 25">
            <a:extLst>
              <a:ext uri="{FF2B5EF4-FFF2-40B4-BE49-F238E27FC236}">
                <a16:creationId xmlns:a16="http://schemas.microsoft.com/office/drawing/2014/main" id="{6F285FD9-47CA-2420-F385-F3BEF683E7CE}"/>
              </a:ext>
            </a:extLst>
          </p:cNvPr>
          <p:cNvPicPr>
            <a:picLocks noChangeAspect="1"/>
          </p:cNvPicPr>
          <p:nvPr/>
        </p:nvPicPr>
        <p:blipFill>
          <a:blip r:embed="rId13">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7" name="Rectangle 26">
            <a:extLst>
              <a:ext uri="{FF2B5EF4-FFF2-40B4-BE49-F238E27FC236}">
                <a16:creationId xmlns:a16="http://schemas.microsoft.com/office/drawing/2014/main" id="{ECD792F7-D4F0-13CD-07E3-02A4DDAA236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28" name="Rectangle 27">
            <a:extLst>
              <a:ext uri="{FF2B5EF4-FFF2-40B4-BE49-F238E27FC236}">
                <a16:creationId xmlns:a16="http://schemas.microsoft.com/office/drawing/2014/main" id="{D741FDC3-9AFD-2F7E-BF0B-DA8E6CC3579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9" name="Rectangle 28">
            <a:extLst>
              <a:ext uri="{FF2B5EF4-FFF2-40B4-BE49-F238E27FC236}">
                <a16:creationId xmlns:a16="http://schemas.microsoft.com/office/drawing/2014/main" id="{D564E183-9418-63FF-9BBB-02DFBA82E97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0" name="Rectangle 29">
            <a:extLst>
              <a:ext uri="{FF2B5EF4-FFF2-40B4-BE49-F238E27FC236}">
                <a16:creationId xmlns:a16="http://schemas.microsoft.com/office/drawing/2014/main" id="{841D2E3D-EDD7-5ACF-7EEC-ED48C076AAF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spTree>
    <p:extLst>
      <p:ext uri="{BB962C8B-B14F-4D97-AF65-F5344CB8AC3E}">
        <p14:creationId xmlns:p14="http://schemas.microsoft.com/office/powerpoint/2010/main" val="302023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11"/>
                                        </p:tgtEl>
                                      </p:cBhvr>
                                    </p:cmd>
                                  </p:childTnLst>
                                </p:cTn>
                              </p:par>
                              <p:par>
                                <p:cTn id="7" presetID="1" presetClass="mediacall" presetSubtype="0" fill="hold" nodeType="withEffect">
                                  <p:stCondLst>
                                    <p:cond delay="0"/>
                                  </p:stCondLst>
                                  <p:childTnLst>
                                    <p:cmd type="call" cmd="playFrom(0.0)">
                                      <p:cBhvr>
                                        <p:cTn id="8" dur="3477" fill="hold"/>
                                        <p:tgtEl>
                                          <p:spTgt spid="12"/>
                                        </p:tgtEl>
                                      </p:cBhvr>
                                    </p:cmd>
                                  </p:childTnLst>
                                </p:cTn>
                              </p:par>
                            </p:childTnLst>
                          </p:cTn>
                        </p:par>
                        <p:par>
                          <p:cTn id="9" fill="hold">
                            <p:stCondLst>
                              <p:cond delay="4586"/>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video>
              <p:cMediaNode vol="80000">
                <p:cTn id="13" fill="hold" display="0">
                  <p:stCondLst>
                    <p:cond delay="indefinite"/>
                  </p:stCondLst>
                </p:cTn>
                <p:tgtEl>
                  <p:spTgt spid="1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5BBAA-748B-EC97-F0EE-B48E8AAC334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94F7691-C1CA-638E-7FCA-B581A030DA83}"/>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هذه فقرة أخرى. سأقرؤها. </a:t>
            </a:r>
            <a:r>
              <a:rPr lang="ar-MA" sz="2400" b="1">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6ED6E1FE-133D-684F-F216-F0D25674E72A}"/>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4079EBE7-7264-0D9A-D3FB-60ACAF08DD4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899A7ADC-111D-45B6-268A-E9754CD122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D2E4E882-A436-F9D1-7EB5-E592057590F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11B028FC-AC25-9F96-638E-E2C997D25F0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E58CC463-CDF4-8CBF-2782-6A99C57F705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28F7AE19-1C8D-AEDC-1C95-F51B7DE046E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AF6B9591-D5FB-99FF-FD84-0C60F778C06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الإنتاج الكتابي</a:t>
            </a:r>
          </a:p>
        </p:txBody>
      </p:sp>
      <p:pic>
        <p:nvPicPr>
          <p:cNvPr id="17" name="Espace réservé pour une image  17">
            <a:extLst>
              <a:ext uri="{FF2B5EF4-FFF2-40B4-BE49-F238E27FC236}">
                <a16:creationId xmlns:a16="http://schemas.microsoft.com/office/drawing/2014/main" id="{8EE0B0FD-C2BB-9721-B86D-7EC6D70C6CB1}"/>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7924800" y="702876"/>
            <a:ext cx="828000" cy="827999"/>
          </a:xfrm>
        </p:spPr>
      </p:pic>
      <p:sp>
        <p:nvSpPr>
          <p:cNvPr id="16" name="ZoneTexte 15">
            <a:extLst>
              <a:ext uri="{FF2B5EF4-FFF2-40B4-BE49-F238E27FC236}">
                <a16:creationId xmlns:a16="http://schemas.microsoft.com/office/drawing/2014/main" id="{7D21B651-D53A-D3F6-7B2E-DBC02813E32B}"/>
              </a:ext>
            </a:extLst>
          </p:cNvPr>
          <p:cNvSpPr txBox="1"/>
          <p:nvPr/>
        </p:nvSpPr>
        <p:spPr>
          <a:xfrm>
            <a:off x="610266" y="2466889"/>
            <a:ext cx="7923467" cy="3708708"/>
          </a:xfrm>
          <a:prstGeom prst="rect">
            <a:avLst/>
          </a:prstGeom>
          <a:noFill/>
        </p:spPr>
        <p:txBody>
          <a:bodyPr wrap="square">
            <a:spAutoFit/>
          </a:bodyPr>
          <a:lstStyle/>
          <a:p>
            <a:pPr algn="just" rtl="1">
              <a:lnSpc>
                <a:spcPct val="150000"/>
              </a:lnSpc>
            </a:pPr>
            <a:r>
              <a:rPr lang="ar-MA" sz="4000" b="1" dirty="0">
                <a:solidFill>
                  <a:schemeClr val="accent1">
                    <a:lumMod val="50000"/>
                  </a:schemeClr>
                </a:solidFill>
                <a:latin typeface="Microsoft Uighur" panose="02000000000000000000" pitchFamily="2" charset="-78"/>
                <a:cs typeface="Microsoft Uighur" panose="02000000000000000000" pitchFamily="2" charset="-78"/>
              </a:rPr>
              <a:t>سَعيدٌ لَهُ شَعْرٌ بُنِّيٌّ وَعَيْنانِ صَغيرَتانِ وَحاجِبانِ أَسْوَدانِ وَوَجْهٌ دائِرِيٌّ أَسْمَرُ. قامَتُهُ قَصيرَةٌ وَمُتَوَسِّطُ ٱلْحَجْمِ. يَرْتَدي سَعيدٌ صَدْرِيَّةً حَمْراءَ وَقَميصاً أَصْفَرَ وَسِرْوالاً بُنِّيّاً وَحِذاءً أَسْوَدَ. هُوَ يَتَحَدَّثُ عَبْرَ ٱلْهاتِفِ وَيَعْمَلُ بِجِدٍّ. سَعيدٌ تِلْميذٌ مُجْتَهِدٌ يُحِبُّ </a:t>
            </a:r>
            <a:r>
              <a:rPr lang="ar-MA" sz="4000" b="1" dirty="0" err="1">
                <a:solidFill>
                  <a:schemeClr val="accent1">
                    <a:lumMod val="50000"/>
                  </a:schemeClr>
                </a:solidFill>
                <a:latin typeface="Microsoft Uighur" panose="02000000000000000000" pitchFamily="2" charset="-78"/>
                <a:cs typeface="Microsoft Uighur" panose="02000000000000000000" pitchFamily="2" charset="-78"/>
              </a:rPr>
              <a:t>ٱلْمُطالَعَةَ</a:t>
            </a:r>
            <a:r>
              <a:rPr lang="ar-MA" sz="4000" b="1" dirty="0">
                <a:solidFill>
                  <a:schemeClr val="accent1">
                    <a:lumMod val="50000"/>
                  </a:schemeClr>
                </a:solidFill>
                <a:latin typeface="Microsoft Uighur" panose="02000000000000000000" pitchFamily="2" charset="-78"/>
                <a:cs typeface="Microsoft Uighur" panose="02000000000000000000" pitchFamily="2" charset="-78"/>
              </a:rPr>
              <a:t>.</a:t>
            </a:r>
            <a:endParaRPr lang="fr-FR" sz="4000" b="1" dirty="0">
              <a:solidFill>
                <a:schemeClr val="accent1">
                  <a:lumMod val="50000"/>
                </a:scheme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2350124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65000"/>
                                  </p:iterate>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82E4-EEB5-F952-9174-9F1659A808DB}"/>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id="{A8BF5239-5C3D-95BC-484F-07883C2C610B}"/>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pic>
        <p:nvPicPr>
          <p:cNvPr id="31" name="Image 30">
            <a:extLst>
              <a:ext uri="{FF2B5EF4-FFF2-40B4-BE49-F238E27FC236}">
                <a16:creationId xmlns:a16="http://schemas.microsoft.com/office/drawing/2014/main" id="{6B59BFC9-5120-AA06-2828-5D4433ABD81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sp>
        <p:nvSpPr>
          <p:cNvPr id="4" name="Titre 3">
            <a:extLst>
              <a:ext uri="{FF2B5EF4-FFF2-40B4-BE49-F238E27FC236}">
                <a16:creationId xmlns:a16="http://schemas.microsoft.com/office/drawing/2014/main" id="{403CC685-9232-CF85-B60A-F8A2E630F6D1}"/>
              </a:ext>
            </a:extLst>
          </p:cNvPr>
          <p:cNvSpPr>
            <a:spLocks noGrp="1"/>
          </p:cNvSpPr>
          <p:nvPr>
            <p:ph type="title"/>
          </p:nvPr>
        </p:nvSpPr>
        <p:spPr>
          <a:xfrm>
            <a:off x="628650" y="812399"/>
            <a:ext cx="7886700" cy="720000"/>
          </a:xfrm>
        </p:spPr>
        <p:txBody>
          <a:bodyPr>
            <a:normAutofit/>
          </a:bodyPr>
          <a:lstStyle/>
          <a:p>
            <a:r>
              <a:rPr lang="ar-MA" dirty="0">
                <a:solidFill>
                  <a:srgbClr val="424D7B"/>
                </a:solidFill>
              </a:rPr>
              <a:t>اختتام الحصة</a:t>
            </a:r>
            <a:endParaRPr lang="fr-MA" dirty="0">
              <a:solidFill>
                <a:srgbClr val="424D7B"/>
              </a:solidFill>
            </a:endParaRPr>
          </a:p>
        </p:txBody>
      </p:sp>
      <p:sp>
        <p:nvSpPr>
          <p:cNvPr id="7" name="ZoneTexte 6">
            <a:extLst>
              <a:ext uri="{FF2B5EF4-FFF2-40B4-BE49-F238E27FC236}">
                <a16:creationId xmlns:a16="http://schemas.microsoft.com/office/drawing/2014/main" id="{C3413C3D-8622-13FC-10AF-CF01CC57C05B}"/>
              </a:ext>
            </a:extLst>
          </p:cNvPr>
          <p:cNvSpPr txBox="1"/>
          <p:nvPr/>
        </p:nvSpPr>
        <p:spPr>
          <a:xfrm>
            <a:off x="3517132" y="2738130"/>
            <a:ext cx="349326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ماذا تعلمت اليوم؟</a:t>
            </a:r>
          </a:p>
        </p:txBody>
      </p:sp>
      <p:sp>
        <p:nvSpPr>
          <p:cNvPr id="8" name="ZoneTexte 7">
            <a:extLst>
              <a:ext uri="{FF2B5EF4-FFF2-40B4-BE49-F238E27FC236}">
                <a16:creationId xmlns:a16="http://schemas.microsoft.com/office/drawing/2014/main" id="{D1CF22B8-7EA3-8204-C131-5BEFF20AC041}"/>
              </a:ext>
            </a:extLst>
          </p:cNvPr>
          <p:cNvSpPr txBox="1"/>
          <p:nvPr/>
        </p:nvSpPr>
        <p:spPr>
          <a:xfrm>
            <a:off x="3612381" y="3274714"/>
            <a:ext cx="3398019"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الواجب المنزلي</a:t>
            </a:r>
          </a:p>
        </p:txBody>
      </p:sp>
      <p:sp>
        <p:nvSpPr>
          <p:cNvPr id="10" name="ZoneTexte 9">
            <a:extLst>
              <a:ext uri="{FF2B5EF4-FFF2-40B4-BE49-F238E27FC236}">
                <a16:creationId xmlns:a16="http://schemas.microsoft.com/office/drawing/2014/main" id="{E5B36EE5-C0D7-DBD2-E065-434165B944F8}"/>
              </a:ext>
            </a:extLst>
          </p:cNvPr>
          <p:cNvSpPr txBox="1"/>
          <p:nvPr/>
        </p:nvSpPr>
        <p:spPr>
          <a:xfrm>
            <a:off x="5076825" y="1808769"/>
            <a:ext cx="2066926" cy="646331"/>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اختتام الحصة</a:t>
            </a:r>
            <a:endParaRPr kumimoji="0" lang="f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pic>
        <p:nvPicPr>
          <p:cNvPr id="2" name="Image 1">
            <a:extLst>
              <a:ext uri="{FF2B5EF4-FFF2-40B4-BE49-F238E27FC236}">
                <a16:creationId xmlns:a16="http://schemas.microsoft.com/office/drawing/2014/main" id="{D8C00BDB-087D-B210-2205-730EF33C06EF}"/>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5603327" y="969097"/>
            <a:ext cx="432000" cy="432000"/>
          </a:xfrm>
          <a:prstGeom prst="rect">
            <a:avLst/>
          </a:prstGeom>
          <a:ln>
            <a:noFill/>
          </a:ln>
        </p:spPr>
      </p:pic>
    </p:spTree>
    <p:extLst>
      <p:ext uri="{BB962C8B-B14F-4D97-AF65-F5344CB8AC3E}">
        <p14:creationId xmlns:p14="http://schemas.microsoft.com/office/powerpoint/2010/main" val="251344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9D932-DE38-11BF-B401-F30AEF68BDF4}"/>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955BFBF4-8CF8-BA9C-A7AC-D2820A0FA39E}"/>
              </a:ext>
            </a:extLst>
          </p:cNvPr>
          <p:cNvSpPr/>
          <p:nvPr/>
        </p:nvSpPr>
        <p:spPr>
          <a:xfrm>
            <a:off x="2843269" y="3023119"/>
            <a:ext cx="3457462" cy="811763"/>
          </a:xfrm>
          <a:prstGeom prst="roundRect">
            <a:avLst/>
          </a:prstGeom>
          <a:noFill/>
          <a:ln w="28575">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800" b="1" dirty="0">
                <a:solidFill>
                  <a:srgbClr val="424D7B"/>
                </a:solidFill>
                <a:latin typeface="Microsoft Uighur" panose="02000000000000000000" pitchFamily="2" charset="-78"/>
                <a:cs typeface="Microsoft Uighur" panose="02000000000000000000" pitchFamily="2" charset="-78"/>
              </a:rPr>
              <a:t>كَيْفَ أَصِفُ شَخْصاً؟</a:t>
            </a:r>
            <a:endParaRPr lang="fr-FR" sz="4800" b="1" dirty="0">
              <a:solidFill>
                <a:srgbClr val="424D7B"/>
              </a:solidFill>
              <a:latin typeface="Microsoft Uighur" panose="02000000000000000000" pitchFamily="2" charset="-78"/>
              <a:cs typeface="Microsoft Uighur" panose="02000000000000000000" pitchFamily="2" charset="-78"/>
            </a:endParaRPr>
          </a:p>
        </p:txBody>
      </p:sp>
      <p:sp>
        <p:nvSpPr>
          <p:cNvPr id="2" name="Titre 1">
            <a:extLst>
              <a:ext uri="{FF2B5EF4-FFF2-40B4-BE49-F238E27FC236}">
                <a16:creationId xmlns:a16="http://schemas.microsoft.com/office/drawing/2014/main" id="{7B113DA2-72A0-A048-8F03-C662BD113107}"/>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تعلمنا كيف نصف شخصا. من يجيب عن السؤال؟</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9201ECCC-2DAD-F559-C698-C6905300DCA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2FCA6D53-E295-7F5A-B1D9-49B319F5C1A8}"/>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B53D430D-8778-A2F0-3BC1-D213E92A136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0A2DE97-664A-49AF-026B-722606F87C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A4A90063-411B-A056-370A-00E9FBB352A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id="{99BF8AC3-ED70-18E3-F0E3-3A48A39EE47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4" name="Rectangle 13">
            <a:extLst>
              <a:ext uri="{FF2B5EF4-FFF2-40B4-BE49-F238E27FC236}">
                <a16:creationId xmlns:a16="http://schemas.microsoft.com/office/drawing/2014/main" id="{06D7540A-531B-2067-37A0-19E62CF206D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96A2AB03-3359-286D-FF88-E1E6675AE25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p>
        </p:txBody>
      </p:sp>
      <p:pic>
        <p:nvPicPr>
          <p:cNvPr id="16" name="Espace réservé pour une image  15">
            <a:extLst>
              <a:ext uri="{FF2B5EF4-FFF2-40B4-BE49-F238E27FC236}">
                <a16:creationId xmlns:a16="http://schemas.microsoft.com/office/drawing/2014/main" id="{1A85F3D0-6842-784F-01C7-A2C3CA5D6A1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Tree>
    <p:extLst>
      <p:ext uri="{BB962C8B-B14F-4D97-AF65-F5344CB8AC3E}">
        <p14:creationId xmlns:p14="http://schemas.microsoft.com/office/powerpoint/2010/main" val="728781092"/>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44655-3CA1-817C-A55F-97879E95093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94140D4-DCF1-DB27-FE89-B6D4432936AF}"/>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ضعوا علامة أمام الواجب المنزلي. أنجزوه في بيوتكم.</a:t>
            </a:r>
            <a:endParaRPr lang="fr-FR" sz="2400" dirty="0">
              <a:solidFill>
                <a:schemeClr val="bg1">
                  <a:lumMod val="50000"/>
                </a:schemeClr>
              </a:solidFill>
            </a:endParaRPr>
          </a:p>
        </p:txBody>
      </p:sp>
      <p:pic>
        <p:nvPicPr>
          <p:cNvPr id="3" name="Image 2">
            <a:extLst>
              <a:ext uri="{FF2B5EF4-FFF2-40B4-BE49-F238E27FC236}">
                <a16:creationId xmlns:a16="http://schemas.microsoft.com/office/drawing/2014/main" id="{E7D65989-3F22-3369-6C5C-702032F44EF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FE1DE2A-ED6A-5033-4CF6-0E8AB0DB0ED6}"/>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5550867B-67C5-619E-37A4-65F31C8A7EC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2DE58817-C4E8-54F1-E68D-008CD4D471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7CAE4F84-40DF-5A4C-5B1C-2A66F2911B0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id="{620F3BBE-A600-9907-C41C-0D5CD543E2F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14" name="Rectangle 13">
            <a:extLst>
              <a:ext uri="{FF2B5EF4-FFF2-40B4-BE49-F238E27FC236}">
                <a16:creationId xmlns:a16="http://schemas.microsoft.com/office/drawing/2014/main" id="{839905B0-BBA1-F896-C6A1-4B54FCEA072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F4461984-75FB-5DBE-2BC3-737CA5FBEFA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p>
        </p:txBody>
      </p:sp>
      <p:pic>
        <p:nvPicPr>
          <p:cNvPr id="4" name="Image 3" descr="Une image contenant texte, capture d’écran&#10;&#10;Le contenu généré par l’IA peut être incorrect.">
            <a:extLst>
              <a:ext uri="{FF2B5EF4-FFF2-40B4-BE49-F238E27FC236}">
                <a16:creationId xmlns:a16="http://schemas.microsoft.com/office/drawing/2014/main" id="{B12ECFB1-FC80-0543-D3F9-AB899500D94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409825" y="2320850"/>
            <a:ext cx="2454979" cy="3507714"/>
          </a:xfrm>
          <a:prstGeom prst="rect">
            <a:avLst/>
          </a:prstGeom>
          <a:ln>
            <a:noFill/>
          </a:ln>
          <a:effectLst>
            <a:outerShdw blurRad="292100" dist="139700" dir="2700000" algn="tl" rotWithShape="0">
              <a:srgbClr val="333333">
                <a:alpha val="65000"/>
              </a:srgbClr>
            </a:outerShdw>
          </a:effectLst>
        </p:spPr>
      </p:pic>
      <p:sp>
        <p:nvSpPr>
          <p:cNvPr id="9" name="Rectangle : coins arrondis 8">
            <a:extLst>
              <a:ext uri="{FF2B5EF4-FFF2-40B4-BE49-F238E27FC236}">
                <a16:creationId xmlns:a16="http://schemas.microsoft.com/office/drawing/2014/main" id="{CB23009A-7BC2-2885-6590-E7DB57AC9B86}"/>
              </a:ext>
            </a:extLst>
          </p:cNvPr>
          <p:cNvSpPr/>
          <p:nvPr/>
        </p:nvSpPr>
        <p:spPr>
          <a:xfrm>
            <a:off x="3348662" y="4254760"/>
            <a:ext cx="2454979" cy="149289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Espace réservé pour une image  17">
            <a:extLst>
              <a:ext uri="{FF2B5EF4-FFF2-40B4-BE49-F238E27FC236}">
                <a16:creationId xmlns:a16="http://schemas.microsoft.com/office/drawing/2014/main" id="{242686AA-EBE5-E9B1-BB89-441CAAD7B3FE}"/>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651612146"/>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B8206-865D-070C-9636-A9E66B6D675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FB5DF3B-ACE5-D045-A430-1184D44E6C89}"/>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إلى اللقاء في الحصة المقبلة </a:t>
            </a:r>
            <a:endParaRPr lang="fr-FR" sz="2400" dirty="0">
              <a:solidFill>
                <a:schemeClr val="bg1">
                  <a:lumMod val="50000"/>
                </a:schemeClr>
              </a:solidFill>
            </a:endParaRPr>
          </a:p>
        </p:txBody>
      </p:sp>
      <p:pic>
        <p:nvPicPr>
          <p:cNvPr id="2" name="Image 1">
            <a:extLst>
              <a:ext uri="{FF2B5EF4-FFF2-40B4-BE49-F238E27FC236}">
                <a16:creationId xmlns:a16="http://schemas.microsoft.com/office/drawing/2014/main" id="{5BD35591-0F6D-1E78-788C-F8CF366D813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CC20E54-9FE7-8539-C396-E9F2154763F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E405F446-11D3-734A-E478-0C5C26251CD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08910" y="136738"/>
            <a:ext cx="278069" cy="278069"/>
          </a:xfrm>
          <a:prstGeom prst="rect">
            <a:avLst/>
          </a:prstGeom>
          <a:ln>
            <a:noFill/>
          </a:ln>
        </p:spPr>
      </p:pic>
      <p:pic>
        <p:nvPicPr>
          <p:cNvPr id="6" name="Image 5">
            <a:extLst>
              <a:ext uri="{FF2B5EF4-FFF2-40B4-BE49-F238E27FC236}">
                <a16:creationId xmlns:a16="http://schemas.microsoft.com/office/drawing/2014/main" id="{ADCD8A04-8428-8273-4E5A-ECA6DE674A3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36A9F635-9EC4-9D2C-28AC-EBFC5B0B4F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218DB25A-C90E-B43F-376F-A570E2BCCDE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9" name="Rectangle 8">
            <a:extLst>
              <a:ext uri="{FF2B5EF4-FFF2-40B4-BE49-F238E27FC236}">
                <a16:creationId xmlns:a16="http://schemas.microsoft.com/office/drawing/2014/main" id="{E844009E-1E51-CA7C-8902-8B299140998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206DCF08-AFD3-58D4-89F1-88DFA8B4DBF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التعبير الكتابي</a:t>
            </a:r>
          </a:p>
        </p:txBody>
      </p:sp>
      <p:pic>
        <p:nvPicPr>
          <p:cNvPr id="16" name="Espace réservé pour une image  15">
            <a:extLst>
              <a:ext uri="{FF2B5EF4-FFF2-40B4-BE49-F238E27FC236}">
                <a16:creationId xmlns:a16="http://schemas.microsoft.com/office/drawing/2014/main" id="{168B29DC-2B84-9BC4-99EE-0CBA924B3559}"/>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a:stretch>
            <a:fillRect/>
          </a:stretch>
        </p:blipFill>
        <p:spPr>
          <a:xfrm>
            <a:off x="7961573" y="684000"/>
            <a:ext cx="828000" cy="828000"/>
          </a:xfrm>
        </p:spPr>
      </p:pic>
      <p:pic>
        <p:nvPicPr>
          <p:cNvPr id="10" name="Image 9" descr="Une image contenant noir, obscurité&#10;&#10;Le contenu généré par l’IA peut être incorrect.">
            <a:extLst>
              <a:ext uri="{FF2B5EF4-FFF2-40B4-BE49-F238E27FC236}">
                <a16:creationId xmlns:a16="http://schemas.microsoft.com/office/drawing/2014/main" id="{7D3AC372-5551-555E-8434-5F34EB55C3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796980" y="6157043"/>
            <a:ext cx="540000" cy="540000"/>
          </a:xfrm>
          <a:prstGeom prst="rect">
            <a:avLst/>
          </a:prstGeom>
        </p:spPr>
      </p:pic>
      <p:pic>
        <p:nvPicPr>
          <p:cNvPr id="12" name="اختتام الحصة3_1">
            <a:hlinkClick r:id="" action="ppaction://media"/>
            <a:extLst>
              <a:ext uri="{FF2B5EF4-FFF2-40B4-BE49-F238E27FC236}">
                <a16:creationId xmlns:a16="http://schemas.microsoft.com/office/drawing/2014/main" id="{925C583E-3A32-8370-18DB-41F82203E1B3}"/>
              </a:ext>
            </a:extLst>
          </p:cNvPr>
          <p:cNvPicPr>
            <a:picLocks noChangeAspect="1"/>
          </p:cNvPicPr>
          <p:nvPr>
            <a:videoFile r:link="rId2"/>
            <p:extLst>
              <p:ext uri="{DAA4B4D4-6D71-4841-9C94-3DE7FCFB9230}">
                <p14:media xmlns:p14="http://schemas.microsoft.com/office/powerpoint/2010/main" r:embed="rId1"/>
              </p:ext>
            </p:extLst>
          </p:nvPr>
        </p:nvPicPr>
        <p:blipFill>
          <a:blip r:embed="rId10"/>
          <a:srcRect t="3" b="3"/>
          <a:stretch/>
        </p:blipFill>
        <p:spPr>
          <a:xfrm>
            <a:off x="985837" y="1944687"/>
            <a:ext cx="7038975" cy="3959225"/>
          </a:xfrm>
          <a:prstGeom prst="rect">
            <a:avLst/>
          </a:prstGeom>
        </p:spPr>
      </p:pic>
    </p:spTree>
    <p:extLst>
      <p:ext uri="{BB962C8B-B14F-4D97-AF65-F5344CB8AC3E}">
        <p14:creationId xmlns:p14="http://schemas.microsoft.com/office/powerpoint/2010/main" val="3390710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video>
              <p:cMediaNode vol="80000">
                <p:cTn id="16" fill="hold"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07FDE0-88F7-724B-81D9-4E795F4E0373}"/>
              </a:ext>
            </a:extLst>
          </p:cNvPr>
          <p:cNvSpPr>
            <a:spLocks noGrp="1"/>
          </p:cNvSpPr>
          <p:nvPr>
            <p:ph type="title"/>
          </p:nvPr>
        </p:nvSpPr>
        <p:spPr/>
        <p:txBody>
          <a:bodyP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قبل أن نبدأ حصة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اليوم نتذكر </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شروط الحصول على نجمة التميز.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2" name="Espace réservé pour une image  21">
            <a:extLst>
              <a:ext uri="{FF2B5EF4-FFF2-40B4-BE49-F238E27FC236}">
                <a16:creationId xmlns:a16="http://schemas.microsoft.com/office/drawing/2014/main" id="{186FD6D3-6C2A-B3E7-EE84-945EBAA3883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24249" y="684000"/>
            <a:ext cx="828000" cy="828000"/>
          </a:xfrm>
        </p:spPr>
      </p:pic>
      <p:pic>
        <p:nvPicPr>
          <p:cNvPr id="6" name="Image 5">
            <a:extLst>
              <a:ext uri="{FF2B5EF4-FFF2-40B4-BE49-F238E27FC236}">
                <a16:creationId xmlns:a16="http://schemas.microsoft.com/office/drawing/2014/main" id="{4C867692-50C9-D2C6-7FDC-18576D2136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F567DE12-0777-9FB5-81EC-45AEB0D44F9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97A427E3-39E3-BBA8-C001-E50269B1566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06A26578-F295-7024-B283-C6B500C6D8F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82CFC417-ADCD-BA9C-C642-B513FE67B49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20" name="Rectangle 19">
            <a:extLst>
              <a:ext uri="{FF2B5EF4-FFF2-40B4-BE49-F238E27FC236}">
                <a16:creationId xmlns:a16="http://schemas.microsoft.com/office/drawing/2014/main" id="{C5EADD87-C335-E9B6-379A-B33CD7E3FAB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21" name="Rectangle 20">
            <a:extLst>
              <a:ext uri="{FF2B5EF4-FFF2-40B4-BE49-F238E27FC236}">
                <a16:creationId xmlns:a16="http://schemas.microsoft.com/office/drawing/2014/main" id="{15CE7C89-9739-8E76-637B-F6C0F60AC25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E025DB2E-4199-5B0C-8F2D-09C1457322D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sp>
        <p:nvSpPr>
          <p:cNvPr id="3" name="Google Shape;1333;p8">
            <a:extLst>
              <a:ext uri="{FF2B5EF4-FFF2-40B4-BE49-F238E27FC236}">
                <a16:creationId xmlns:a16="http://schemas.microsoft.com/office/drawing/2014/main" id="{67615B65-7AC6-D658-DE2D-711D5F22541B}"/>
              </a:ext>
            </a:extLst>
          </p:cNvPr>
          <p:cNvSpPr txBox="1"/>
          <p:nvPr/>
        </p:nvSpPr>
        <p:spPr>
          <a:xfrm>
            <a:off x="555745" y="5127845"/>
            <a:ext cx="4350126" cy="715045"/>
          </a:xfrm>
          <a:prstGeom prst="roundRect">
            <a:avLst/>
          </a:prstGeom>
          <a:noFill/>
          <a:ln w="28575">
            <a:solidFill>
              <a:schemeClr val="accent5">
                <a:lumMod val="60000"/>
                <a:lumOff val="40000"/>
              </a:schemeClr>
            </a:solid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marL="0" marR="0" lvl="0" indent="0" algn="r" defTabSz="457200" rtl="1" eaLnBrk="1" fontAlgn="auto" latinLnBrk="0" hangingPunct="1">
              <a:lnSpc>
                <a:spcPct val="100000"/>
              </a:lnSpc>
              <a:spcBef>
                <a:spcPts val="0"/>
              </a:spcBef>
              <a:spcAft>
                <a:spcPts val="0"/>
              </a:spcAft>
              <a:buClr>
                <a:srgbClr val="0C0C0C"/>
              </a:buClr>
              <a:buSzPts val="2800"/>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دونَ أَنْ أَقِفَ، أَرْفَعُ أُصْبُعي لِلْإجابَةِ. </a:t>
            </a:r>
          </a:p>
        </p:txBody>
      </p:sp>
      <p:sp>
        <p:nvSpPr>
          <p:cNvPr id="4" name="Espace réservé du texte 2">
            <a:extLst>
              <a:ext uri="{FF2B5EF4-FFF2-40B4-BE49-F238E27FC236}">
                <a16:creationId xmlns:a16="http://schemas.microsoft.com/office/drawing/2014/main" id="{19EA33F9-506D-7D97-3DA5-8FF2E1733BCD}"/>
              </a:ext>
            </a:extLst>
          </p:cNvPr>
          <p:cNvSpPr txBox="1">
            <a:spLocks/>
          </p:cNvSpPr>
          <p:nvPr/>
        </p:nvSpPr>
        <p:spPr>
          <a:xfrm>
            <a:off x="2277365" y="2118290"/>
            <a:ext cx="3442300" cy="715044"/>
          </a:xfrm>
          <a:prstGeom prst="roundRect">
            <a:avLst>
              <a:gd name="adj" fmla="val 16667"/>
            </a:avLst>
          </a:prstGeom>
          <a:ln w="28575">
            <a:solidFill>
              <a:schemeClr val="accent5">
                <a:lumMod val="60000"/>
                <a:lumOff val="40000"/>
              </a:schemeClr>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أُنْصِتُ وأَنْتَبِهُ جَيِّداً لِلدَّرْسِ. </a:t>
            </a:r>
          </a:p>
        </p:txBody>
      </p:sp>
      <p:sp>
        <p:nvSpPr>
          <p:cNvPr id="5" name="Ellipse 4">
            <a:extLst>
              <a:ext uri="{FF2B5EF4-FFF2-40B4-BE49-F238E27FC236}">
                <a16:creationId xmlns:a16="http://schemas.microsoft.com/office/drawing/2014/main" id="{DF2BF5FB-8F47-E123-B181-F7FD173B3001}"/>
              </a:ext>
            </a:extLst>
          </p:cNvPr>
          <p:cNvSpPr/>
          <p:nvPr/>
        </p:nvSpPr>
        <p:spPr>
          <a:xfrm>
            <a:off x="6102220" y="1565085"/>
            <a:ext cx="1516036" cy="1421529"/>
          </a:xfrm>
          <a:prstGeom prst="ellipse">
            <a:avLst/>
          </a:prstGeom>
          <a:blipFill>
            <a:blip r:embed="rId7" cstate="screen">
              <a:extLst>
                <a:ext uri="{28A0092B-C50C-407E-A947-70E740481C1C}">
                  <a14:useLocalDpi xmlns:a14="http://schemas.microsoft.com/office/drawing/2010/main"/>
                </a:ext>
              </a:extLst>
            </a:blip>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Ellipse 7">
            <a:extLst>
              <a:ext uri="{FF2B5EF4-FFF2-40B4-BE49-F238E27FC236}">
                <a16:creationId xmlns:a16="http://schemas.microsoft.com/office/drawing/2014/main" id="{55A754E0-DD23-F776-98E1-4BA4358B5729}"/>
              </a:ext>
            </a:extLst>
          </p:cNvPr>
          <p:cNvSpPr/>
          <p:nvPr/>
        </p:nvSpPr>
        <p:spPr>
          <a:xfrm>
            <a:off x="5072114" y="4861248"/>
            <a:ext cx="1516036" cy="1421529"/>
          </a:xfrm>
          <a:prstGeom prst="ellipse">
            <a:avLst/>
          </a:prstGeom>
          <a:blipFill>
            <a:blip r:embed="rId8" cstate="screen">
              <a:extLst>
                <a:ext uri="{28A0092B-C50C-407E-A947-70E740481C1C}">
                  <a14:useLocalDpi xmlns:a14="http://schemas.microsoft.com/office/drawing/2010/main"/>
                </a:ext>
              </a:extLst>
            </a:blip>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descr="Une image contenant dessin humoristique, jouet, Animation, Dessin animé&#10;&#10;Le contenu généré par l’IA peut être incorrect.">
            <a:extLst>
              <a:ext uri="{FF2B5EF4-FFF2-40B4-BE49-F238E27FC236}">
                <a16:creationId xmlns:a16="http://schemas.microsoft.com/office/drawing/2014/main" id="{8A4F5776-77A4-A5A1-7427-31B3AD11AD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0677" y="3197290"/>
            <a:ext cx="1516036" cy="1421529"/>
          </a:xfrm>
          <a:prstGeom prst="ellipse">
            <a:avLst/>
          </a:prstGeom>
          <a:ln w="63500" cap="rnd">
            <a:solidFill>
              <a:schemeClr val="bg1">
                <a:lumMod val="6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Espace réservé du texte 2">
            <a:extLst>
              <a:ext uri="{FF2B5EF4-FFF2-40B4-BE49-F238E27FC236}">
                <a16:creationId xmlns:a16="http://schemas.microsoft.com/office/drawing/2014/main" id="{8886B528-F7A8-A028-9348-D6966E8F718C}"/>
              </a:ext>
            </a:extLst>
          </p:cNvPr>
          <p:cNvSpPr txBox="1">
            <a:spLocks/>
          </p:cNvSpPr>
          <p:nvPr/>
        </p:nvSpPr>
        <p:spPr>
          <a:xfrm>
            <a:off x="1668326" y="3562650"/>
            <a:ext cx="3652777" cy="715044"/>
          </a:xfrm>
          <a:prstGeom prst="roundRect">
            <a:avLst>
              <a:gd name="adj" fmla="val 16667"/>
            </a:avLst>
          </a:prstGeom>
          <a:ln w="28575">
            <a:solidFill>
              <a:srgbClr val="48B2DC"/>
            </a:solidFill>
          </a:ln>
        </p:spPr>
        <p:txBody>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r" rtl="1"/>
            <a:r>
              <a:rPr lang="ar-MA" sz="3200" b="1" dirty="0">
                <a:solidFill>
                  <a:srgbClr val="424D7B"/>
                </a:solidFill>
                <a:latin typeface="Microsoft Uighur" panose="02000000000000000000" pitchFamily="2" charset="-78"/>
                <a:ea typeface="+mn-ea"/>
                <a:cs typeface="Microsoft Uighur" panose="02000000000000000000" pitchFamily="2" charset="-78"/>
              </a:rPr>
              <a:t>أُشارِكُ  دونَ </a:t>
            </a:r>
            <a:r>
              <a:rPr lang="ar-MA" sz="3600" b="1" dirty="0">
                <a:solidFill>
                  <a:srgbClr val="424D7B"/>
                </a:solidFill>
                <a:latin typeface="Microsoft Uighur" panose="02000000000000000000" pitchFamily="2" charset="-78"/>
                <a:ea typeface="+mn-ea"/>
                <a:cs typeface="Microsoft Uighur" panose="02000000000000000000" pitchFamily="2" charset="-78"/>
              </a:rPr>
              <a:t>خَوْفٍ</a:t>
            </a:r>
            <a:r>
              <a:rPr lang="ar-MA" sz="3200" b="1" dirty="0">
                <a:solidFill>
                  <a:srgbClr val="424D7B"/>
                </a:solidFill>
                <a:latin typeface="Microsoft Uighur" panose="02000000000000000000" pitchFamily="2" charset="-78"/>
                <a:ea typeface="+mn-ea"/>
                <a:cs typeface="Microsoft Uighur" panose="02000000000000000000" pitchFamily="2" charset="-78"/>
              </a:rPr>
              <a:t> مِنَ </a:t>
            </a:r>
            <a:r>
              <a:rPr lang="ar-MA" sz="3200" b="1" dirty="0" err="1">
                <a:solidFill>
                  <a:srgbClr val="424D7B"/>
                </a:solidFill>
                <a:latin typeface="Microsoft Uighur" panose="02000000000000000000" pitchFamily="2" charset="-78"/>
                <a:ea typeface="+mn-ea"/>
                <a:cs typeface="Microsoft Uighur" panose="02000000000000000000" pitchFamily="2" charset="-78"/>
              </a:rPr>
              <a:t>ٱلْخَطَأِ</a:t>
            </a:r>
            <a:r>
              <a:rPr lang="ar-MA" sz="3200" dirty="0">
                <a:solidFill>
                  <a:srgbClr val="424D7B"/>
                </a:solidFill>
              </a:rPr>
              <a:t>.</a:t>
            </a:r>
          </a:p>
        </p:txBody>
      </p:sp>
    </p:spTree>
    <p:extLst>
      <p:ext uri="{BB962C8B-B14F-4D97-AF65-F5344CB8AC3E}">
        <p14:creationId xmlns:p14="http://schemas.microsoft.com/office/powerpoint/2010/main" val="49730956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solidFill>
                  <a:srgbClr val="424D7B"/>
                </a:solidFill>
              </a:rPr>
              <a:t>افتتاح الحصة</a:t>
            </a:r>
            <a:endParaRPr lang="fr-MA" sz="4400" dirty="0">
              <a:solidFill>
                <a:srgbClr val="424D7B"/>
              </a:solidFill>
            </a:endParaRPr>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22470"/>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322000" y="269069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2800" b="1" dirty="0">
                <a:cs typeface="Microsoft Uighur" panose="02000000000000000000" pitchFamily="2" charset="-78"/>
              </a:rPr>
              <a:t>توظيف مفردات</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450872" y="1777877"/>
            <a:ext cx="1720344" cy="646331"/>
          </a:xfrm>
          <a:prstGeom prst="rect">
            <a:avLst/>
          </a:prstGeom>
          <a:noFill/>
        </p:spPr>
        <p:txBody>
          <a:bodyPr wrap="none" rtlCol="0">
            <a:spAutoFit/>
          </a:bodyPr>
          <a:lstStyle/>
          <a:p>
            <a:pPr algn="r" rtl="1"/>
            <a:r>
              <a:rPr lang="ar-MA" sz="3600" b="1" dirty="0">
                <a:solidFill>
                  <a:srgbClr val="424D7B"/>
                </a:solidFill>
                <a:latin typeface="Microsoft Uighur" panose="02000000000000000000" pitchFamily="2" charset="-78"/>
                <a:cs typeface="Microsoft Uighur" panose="02000000000000000000" pitchFamily="2" charset="-78"/>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pic>
        <p:nvPicPr>
          <p:cNvPr id="32" name="Espace réservé pour une image  20">
            <a:extLst>
              <a:ext uri="{FF2B5EF4-FFF2-40B4-BE49-F238E27FC236}">
                <a16:creationId xmlns:a16="http://schemas.microsoft.com/office/drawing/2014/main" id="{A30AECEB-C2EF-3DB3-46FB-E9ED6FF8C73B}"/>
              </a:ext>
            </a:extLst>
          </p:cNvPr>
          <p:cNvPicPr>
            <a:picLocks noChangeAspect="1"/>
          </p:cNvPicPr>
          <p:nvPr/>
        </p:nvPicPr>
        <p:blipFill rotWithShape="1">
          <a:blip r:embed="rId5">
            <a:extLst>
              <a:ext uri="{28A0092B-C50C-407E-A947-70E740481C1C}">
                <a14:useLocalDpi xmlns:a14="http://schemas.microsoft.com/office/drawing/2010/main" val="0"/>
              </a:ext>
            </a:extLst>
          </a:blip>
          <a:srcRect l="-7560" r="-7560"/>
          <a:stretch>
            <a:fillRect/>
          </a:stretch>
        </p:blipFill>
        <p:spPr>
          <a:xfrm>
            <a:off x="886412" y="1772242"/>
            <a:ext cx="540000" cy="540000"/>
          </a:xfrm>
          <a:prstGeom prst="rect">
            <a:avLst/>
          </a:prstGeom>
        </p:spPr>
      </p:pic>
    </p:spTree>
    <p:extLst>
      <p:ext uri="{BB962C8B-B14F-4D97-AF65-F5344CB8AC3E}">
        <p14:creationId xmlns:p14="http://schemas.microsoft.com/office/powerpoint/2010/main" val="225692612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C1FC0-99E7-167D-9FE4-06B2C3773C7F}"/>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82A95C82-3103-6A4C-9FA6-4D5F9D46C3CA}"/>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ضعوا اللوحة والكراسة في القمطر.</a:t>
            </a:r>
            <a:endParaRPr lang="fr-FR" sz="2400" dirty="0">
              <a:solidFill>
                <a:schemeClr val="bg1">
                  <a:lumMod val="50000"/>
                </a:schemeClr>
              </a:solidFill>
            </a:endParaRPr>
          </a:p>
        </p:txBody>
      </p:sp>
      <p:pic>
        <p:nvPicPr>
          <p:cNvPr id="68" name="Image 67">
            <a:extLst>
              <a:ext uri="{FF2B5EF4-FFF2-40B4-BE49-F238E27FC236}">
                <a16:creationId xmlns:a16="http://schemas.microsoft.com/office/drawing/2014/main" id="{4F268FAB-5591-6EE5-CF42-5714CBC409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9" name="Image 68">
            <a:extLst>
              <a:ext uri="{FF2B5EF4-FFF2-40B4-BE49-F238E27FC236}">
                <a16:creationId xmlns:a16="http://schemas.microsoft.com/office/drawing/2014/main" id="{F3032343-C984-2689-99A9-0471E9333AC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0" name="Image 69">
            <a:extLst>
              <a:ext uri="{FF2B5EF4-FFF2-40B4-BE49-F238E27FC236}">
                <a16:creationId xmlns:a16="http://schemas.microsoft.com/office/drawing/2014/main" id="{04D9429D-790F-D5D1-DE52-0D7333F123F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1" name="Image 70">
            <a:extLst>
              <a:ext uri="{FF2B5EF4-FFF2-40B4-BE49-F238E27FC236}">
                <a16:creationId xmlns:a16="http://schemas.microsoft.com/office/drawing/2014/main" id="{83FF5149-0CCB-A8B6-C21E-9CEB5FCD9420}"/>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2" name="Rectangle 71">
            <a:extLst>
              <a:ext uri="{FF2B5EF4-FFF2-40B4-BE49-F238E27FC236}">
                <a16:creationId xmlns:a16="http://schemas.microsoft.com/office/drawing/2014/main" id="{EC72691B-79CE-598F-F00C-25D199BC479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73" name="Rectangle 72">
            <a:extLst>
              <a:ext uri="{FF2B5EF4-FFF2-40B4-BE49-F238E27FC236}">
                <a16:creationId xmlns:a16="http://schemas.microsoft.com/office/drawing/2014/main" id="{829FDB2A-F623-22B7-2E85-EFE4B6A0FF6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74" name="Rectangle 73">
            <a:extLst>
              <a:ext uri="{FF2B5EF4-FFF2-40B4-BE49-F238E27FC236}">
                <a16:creationId xmlns:a16="http://schemas.microsoft.com/office/drawing/2014/main" id="{802B3E9F-BABE-5A3C-55F2-062656ACEAA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grpSp>
        <p:nvGrpSpPr>
          <p:cNvPr id="2" name="Groupe 1">
            <a:extLst>
              <a:ext uri="{FF2B5EF4-FFF2-40B4-BE49-F238E27FC236}">
                <a16:creationId xmlns:a16="http://schemas.microsoft.com/office/drawing/2014/main" id="{BE963470-A3A2-288C-760B-70DD69579177}"/>
              </a:ext>
            </a:extLst>
          </p:cNvPr>
          <p:cNvGrpSpPr/>
          <p:nvPr/>
        </p:nvGrpSpPr>
        <p:grpSpPr>
          <a:xfrm>
            <a:off x="7882953" y="551390"/>
            <a:ext cx="928767" cy="974261"/>
            <a:chOff x="498143" y="776756"/>
            <a:chExt cx="928767" cy="974261"/>
          </a:xfrm>
          <a:noFill/>
        </p:grpSpPr>
        <p:sp>
          <p:nvSpPr>
            <p:cNvPr id="3" name="Rectangle : coins arrondis 2">
              <a:extLst>
                <a:ext uri="{FF2B5EF4-FFF2-40B4-BE49-F238E27FC236}">
                  <a16:creationId xmlns:a16="http://schemas.microsoft.com/office/drawing/2014/main" id="{5F39620F-1B2D-9928-A359-A25E92ADAC30}"/>
                </a:ext>
              </a:extLst>
            </p:cNvPr>
            <p:cNvSpPr/>
            <p:nvPr/>
          </p:nvSpPr>
          <p:spPr>
            <a:xfrm>
              <a:off x="498143" y="776756"/>
              <a:ext cx="792000" cy="792000"/>
            </a:xfrm>
            <a:prstGeom prst="roundRect">
              <a:avLst>
                <a:gd name="adj" fmla="val 9774"/>
              </a:avLst>
            </a:prstGeom>
            <a:grpFill/>
            <a:ln>
              <a:noFill/>
            </a:ln>
            <a:effectLst>
              <a:outerShdw blurRad="50800" dist="38100" dir="2700000" algn="tl" rotWithShape="0">
                <a:prstClr val="black">
                  <a:alpha val="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5D3DA99-EFA5-8130-6391-8715B8AF78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7494" b="-7494"/>
            <a:stretch>
              <a:fillRect/>
            </a:stretch>
          </p:blipFill>
          <p:spPr>
            <a:xfrm>
              <a:off x="598910" y="923017"/>
              <a:ext cx="828000" cy="828000"/>
            </a:xfrm>
            <a:prstGeom prst="rect">
              <a:avLst/>
            </a:prstGeom>
            <a:grpFill/>
          </p:spPr>
        </p:pic>
      </p:grpSp>
      <p:sp>
        <p:nvSpPr>
          <p:cNvPr id="5" name="Rectangle 4">
            <a:extLst>
              <a:ext uri="{FF2B5EF4-FFF2-40B4-BE49-F238E27FC236}">
                <a16:creationId xmlns:a16="http://schemas.microsoft.com/office/drawing/2014/main" id="{79C84A45-83E0-FCF3-F365-B6B9CE52DDD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7" name="Class AR_NV_03_1 (1)">
            <a:hlinkClick r:id="" action="ppaction://media"/>
            <a:extLst>
              <a:ext uri="{FF2B5EF4-FFF2-40B4-BE49-F238E27FC236}">
                <a16:creationId xmlns:a16="http://schemas.microsoft.com/office/drawing/2014/main" id="{8AE368A2-FAF1-1DF1-FF85-5ED2A1CC644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71839" y="1842167"/>
            <a:ext cx="6400323" cy="3600000"/>
          </a:xfrm>
          <a:prstGeom prst="rect">
            <a:avLst/>
          </a:prstGeom>
          <a:ln>
            <a:noFill/>
          </a:ln>
          <a:effectLst>
            <a:softEdge rad="112500"/>
          </a:effectLst>
        </p:spPr>
      </p:pic>
      <p:pic>
        <p:nvPicPr>
          <p:cNvPr id="8" name="Image 7" descr="Une image contenant noir, obscurité&#10;&#10;Le contenu généré par l’IA peut être incorrect.">
            <a:extLst>
              <a:ext uri="{FF2B5EF4-FFF2-40B4-BE49-F238E27FC236}">
                <a16:creationId xmlns:a16="http://schemas.microsoft.com/office/drawing/2014/main" id="{0AF74F23-896C-4218-BDE1-A7BEA00957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796980" y="6157043"/>
            <a:ext cx="540000" cy="540000"/>
          </a:xfrm>
          <a:prstGeom prst="rect">
            <a:avLst/>
          </a:prstGeom>
        </p:spPr>
      </p:pic>
    </p:spTree>
    <p:extLst>
      <p:ext uri="{BB962C8B-B14F-4D97-AF65-F5344CB8AC3E}">
        <p14:creationId xmlns:p14="http://schemas.microsoft.com/office/powerpoint/2010/main" val="2635849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06" fill="hold"/>
                                        <p:tgtEl>
                                          <p:spTgt spid="7"/>
                                        </p:tgtEl>
                                      </p:cBhvr>
                                    </p:cmd>
                                  </p:childTnLst>
                                </p:cTn>
                              </p:par>
                            </p:childTnLst>
                          </p:cTn>
                        </p:par>
                        <p:par>
                          <p:cTn id="7" fill="hold">
                            <p:stCondLst>
                              <p:cond delay="16106"/>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3A463-A9C5-0D46-9F6C-943DA9EA0881}"/>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3516146B-C631-6B4F-ADC1-AACEB05596CC}"/>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هذه مفردات تعلمناها. من يقرؤها؟ </a:t>
            </a:r>
            <a:endParaRPr lang="fr-FR" sz="2400" dirty="0">
              <a:solidFill>
                <a:schemeClr val="bg1">
                  <a:lumMod val="50000"/>
                </a:schemeClr>
              </a:solidFill>
            </a:endParaRPr>
          </a:p>
        </p:txBody>
      </p:sp>
      <p:pic>
        <p:nvPicPr>
          <p:cNvPr id="2" name="Image 1">
            <a:extLst>
              <a:ext uri="{FF2B5EF4-FFF2-40B4-BE49-F238E27FC236}">
                <a16:creationId xmlns:a16="http://schemas.microsoft.com/office/drawing/2014/main" id="{9FE967FF-7A94-2A20-9CE4-67928AE2A5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8C07F530-64E8-D539-209B-4375C43A77E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F46ACB3-3E92-15B2-D13C-81E55DF3F5D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27A8884-B020-348E-A028-543B0A9A473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25A6CC55-0A0E-D6BB-7070-6C850AAE837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C4D5300E-33C6-ADD1-7396-A0046532DD3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a:t>
            </a:r>
          </a:p>
        </p:txBody>
      </p:sp>
      <p:sp>
        <p:nvSpPr>
          <p:cNvPr id="8" name="Rectangle 7">
            <a:extLst>
              <a:ext uri="{FF2B5EF4-FFF2-40B4-BE49-F238E27FC236}">
                <a16:creationId xmlns:a16="http://schemas.microsoft.com/office/drawing/2014/main" id="{C023ACAE-FDFB-02E0-F6FE-F2CC0EDA5D9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F82E512C-089D-FCFD-17DB-CF859A1FE8A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p>
        </p:txBody>
      </p:sp>
      <p:pic>
        <p:nvPicPr>
          <p:cNvPr id="16" name="Espace réservé pour une image  15">
            <a:extLst>
              <a:ext uri="{FF2B5EF4-FFF2-40B4-BE49-F238E27FC236}">
                <a16:creationId xmlns:a16="http://schemas.microsoft.com/office/drawing/2014/main" id="{417F8095-45C7-E790-F328-FDE3EE36FCAE}"/>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4" name="Google Shape;1205;p183">
            <a:extLst>
              <a:ext uri="{FF2B5EF4-FFF2-40B4-BE49-F238E27FC236}">
                <a16:creationId xmlns:a16="http://schemas.microsoft.com/office/drawing/2014/main" id="{243986D0-7EAE-A396-2A60-C01280A24027}"/>
              </a:ext>
            </a:extLst>
          </p:cNvPr>
          <p:cNvSpPr txBox="1"/>
          <p:nvPr/>
        </p:nvSpPr>
        <p:spPr>
          <a:xfrm>
            <a:off x="632373" y="2227976"/>
            <a:ext cx="7970451" cy="3416279"/>
          </a:xfrm>
          <a:prstGeom prst="rect">
            <a:avLst/>
          </a:prstGeom>
          <a:noFill/>
          <a:ln>
            <a:solidFill>
              <a:schemeClr val="bg1"/>
            </a:solidFill>
          </a:ln>
        </p:spPr>
        <p:txBody>
          <a:bodyPr spcFirstLastPara="1" wrap="square" lIns="91425" tIns="45700" rIns="91425" bIns="45700" anchor="t" anchorCtr="0">
            <a:spAutoFit/>
          </a:bodyPr>
          <a:lstStyle/>
          <a:p>
            <a:pPr algn="just" defTabSz="914400" rtl="1">
              <a:buClr>
                <a:srgbClr val="000000"/>
              </a:buClr>
              <a:buSzPts val="4400"/>
              <a:defRPr/>
            </a:pPr>
            <a:r>
              <a:rPr lang="ar-MA" sz="5400" b="1" kern="0" dirty="0">
                <a:solidFill>
                  <a:srgbClr val="106585"/>
                </a:solidFill>
                <a:latin typeface="Microsoft Uighur" panose="02000000000000000000" pitchFamily="2" charset="-78"/>
                <a:ea typeface="Calibri"/>
                <a:cs typeface="Microsoft Uighur" panose="02000000000000000000" pitchFamily="2" charset="-78"/>
              </a:rPr>
              <a:t>شَغَفٌ – اِنْبِهارٌ(</a:t>
            </a:r>
            <a:r>
              <a:rPr lang="ar-MA" sz="4800" b="1" kern="0" dirty="0">
                <a:solidFill>
                  <a:srgbClr val="106585"/>
                </a:solidFill>
                <a:latin typeface="Microsoft Uighur" panose="02000000000000000000" pitchFamily="2" charset="-78"/>
                <a:ea typeface="Calibri"/>
                <a:cs typeface="Microsoft Uighur" panose="02000000000000000000" pitchFamily="2" charset="-78"/>
              </a:rPr>
              <a:t>اِنْبَهَرَ</a:t>
            </a:r>
            <a:r>
              <a:rPr lang="ar-MA" sz="5400" b="1" kern="0" dirty="0">
                <a:solidFill>
                  <a:srgbClr val="106585"/>
                </a:solidFill>
                <a:latin typeface="Microsoft Uighur" panose="02000000000000000000" pitchFamily="2" charset="-78"/>
                <a:ea typeface="Calibri"/>
                <a:cs typeface="Microsoft Uighur" panose="02000000000000000000" pitchFamily="2" charset="-78"/>
              </a:rPr>
              <a:t>) – فُرْصَةٌ – ذِكْرَياتٌ - مَوْهِبَةٌ  – </a:t>
            </a:r>
            <a:r>
              <a:rPr lang="ar-MA" sz="5400" b="1" dirty="0">
                <a:solidFill>
                  <a:srgbClr val="106585"/>
                </a:solidFill>
                <a:latin typeface="Microsoft Uighur" panose="02000000000000000000" pitchFamily="2" charset="-78"/>
                <a:cs typeface="Microsoft Uighur" panose="02000000000000000000" pitchFamily="2" charset="-78"/>
              </a:rPr>
              <a:t>جَلَبَةٌ –- هِجْرَةٌ – سِرْبٌ – مُذَكِّراتٌ -</a:t>
            </a:r>
            <a:r>
              <a:rPr lang="ar-MA" sz="5400" b="1" kern="0" dirty="0">
                <a:solidFill>
                  <a:srgbClr val="106585"/>
                </a:solidFill>
                <a:latin typeface="Microsoft Uighur" panose="02000000000000000000" pitchFamily="2" charset="-78"/>
                <a:ea typeface="Calibri"/>
                <a:cs typeface="Microsoft Uighur" panose="02000000000000000000" pitchFamily="2" charset="-78"/>
                <a:sym typeface="Calibri"/>
              </a:rPr>
              <a:t> </a:t>
            </a:r>
            <a:r>
              <a:rPr lang="ar-MA" sz="5400" b="1" dirty="0">
                <a:solidFill>
                  <a:srgbClr val="106585"/>
                </a:solidFill>
                <a:latin typeface="Microsoft Uighur" panose="02000000000000000000" pitchFamily="2" charset="-78"/>
                <a:cs typeface="Microsoft Uighur" panose="02000000000000000000" pitchFamily="2" charset="-78"/>
              </a:rPr>
              <a:t>اَلْحَصَواتُ – دِرايَةٌ – هَوىً – نَقِيٌّ –</a:t>
            </a:r>
            <a:r>
              <a:rPr lang="ar-MA" sz="5400" b="1" kern="0" dirty="0">
                <a:solidFill>
                  <a:srgbClr val="106585"/>
                </a:solidFill>
                <a:latin typeface="Microsoft Uighur" panose="02000000000000000000" pitchFamily="2" charset="-78"/>
                <a:ea typeface="Calibri"/>
                <a:cs typeface="Microsoft Uighur" panose="02000000000000000000" pitchFamily="2" charset="-78"/>
                <a:sym typeface="Calibri"/>
              </a:rPr>
              <a:t> </a:t>
            </a:r>
            <a:r>
              <a:rPr lang="ar-MA" sz="5400" b="1" dirty="0">
                <a:solidFill>
                  <a:srgbClr val="106585"/>
                </a:solidFill>
                <a:latin typeface="Microsoft Uighur" panose="02000000000000000000" pitchFamily="2" charset="-78"/>
                <a:cs typeface="Microsoft Uighur" panose="02000000000000000000" pitchFamily="2" charset="-78"/>
              </a:rPr>
              <a:t>أَفْلَحَ – فَرَغَ يَفْرَغُ – أَرْشَدَ  يُرْشِدُ - </a:t>
            </a:r>
            <a:r>
              <a:rPr lang="ar-MA" sz="5400" b="1" kern="0" dirty="0">
                <a:solidFill>
                  <a:srgbClr val="106585"/>
                </a:solidFill>
                <a:latin typeface="Microsoft Uighur" panose="02000000000000000000" pitchFamily="2" charset="-78"/>
                <a:ea typeface="Calibri"/>
                <a:cs typeface="Microsoft Uighur" panose="02000000000000000000" pitchFamily="2" charset="-78"/>
              </a:rPr>
              <a:t> </a:t>
            </a:r>
            <a:r>
              <a:rPr lang="ar-MA" sz="5400" b="1" dirty="0">
                <a:solidFill>
                  <a:srgbClr val="106585"/>
                </a:solidFill>
                <a:latin typeface="Microsoft Uighur" panose="02000000000000000000" pitchFamily="2" charset="-78"/>
                <a:cs typeface="Microsoft Uighur" panose="02000000000000000000" pitchFamily="2" charset="-78"/>
              </a:rPr>
              <a:t>اِنْتابَ</a:t>
            </a:r>
            <a:r>
              <a:rPr lang="ar-MA" sz="5400" b="1" kern="0" dirty="0">
                <a:solidFill>
                  <a:srgbClr val="106585"/>
                </a:solidFill>
                <a:latin typeface="Microsoft Uighur" panose="02000000000000000000" pitchFamily="2" charset="-78"/>
                <a:ea typeface="Calibri"/>
                <a:cs typeface="Microsoft Uighur" panose="02000000000000000000" pitchFamily="2" charset="-78"/>
              </a:rPr>
              <a:t> - </a:t>
            </a:r>
            <a:r>
              <a:rPr lang="ar-MA" sz="5400" b="1" dirty="0">
                <a:solidFill>
                  <a:srgbClr val="106585"/>
                </a:solidFill>
                <a:latin typeface="Microsoft Uighur" panose="02000000000000000000" pitchFamily="2" charset="-78"/>
                <a:cs typeface="Microsoft Uighur" panose="02000000000000000000" pitchFamily="2" charset="-78"/>
              </a:rPr>
              <a:t>فَخَرَ يَفْخَرُ – نَسَبَ </a:t>
            </a:r>
            <a:endParaRPr lang="fr-MA" sz="5400" b="1" dirty="0">
              <a:solidFill>
                <a:srgbClr val="106585"/>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31269518"/>
      </p:ext>
    </p:extLst>
  </p:cSld>
  <p:clrMapOvr>
    <a:masterClrMapping/>
  </p:clrMapOvr>
  <p:transition spd="slow">
    <p:fade/>
  </p:transition>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05- افتتاح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14852</TotalTime>
  <Words>1506</Words>
  <Application>Microsoft Office PowerPoint</Application>
  <PresentationFormat>Affichage à l'écran (4:3)</PresentationFormat>
  <Paragraphs>361</Paragraphs>
  <Slides>54</Slides>
  <Notes>0</Notes>
  <HiddenSlides>0</HiddenSlides>
  <MMClips>5</MMClips>
  <ScaleCrop>false</ScaleCrop>
  <HeadingPairs>
    <vt:vector size="6" baseType="variant">
      <vt:variant>
        <vt:lpstr>Polices utilisées</vt:lpstr>
      </vt:variant>
      <vt:variant>
        <vt:i4>11</vt:i4>
      </vt:variant>
      <vt:variant>
        <vt:lpstr>Thème</vt:lpstr>
      </vt:variant>
      <vt:variant>
        <vt:i4>8</vt:i4>
      </vt:variant>
      <vt:variant>
        <vt:lpstr>Titres des diapositives</vt:lpstr>
      </vt:variant>
      <vt:variant>
        <vt:i4>54</vt:i4>
      </vt:variant>
    </vt:vector>
  </HeadingPairs>
  <TitlesOfParts>
    <vt:vector size="73" baseType="lpstr">
      <vt:lpstr>Arial</vt:lpstr>
      <vt:lpstr>Aptos</vt:lpstr>
      <vt:lpstr>Wingdings</vt:lpstr>
      <vt:lpstr>Dosis SemiBold</vt:lpstr>
      <vt:lpstr>Microsoft Uighur</vt:lpstr>
      <vt:lpstr>Dosis ExtraBold</vt:lpstr>
      <vt:lpstr>Calibri Light</vt:lpstr>
      <vt:lpstr>Dosis Medium</vt:lpstr>
      <vt:lpstr>Modern Love</vt:lpstr>
      <vt:lpstr>Dosis</vt:lpstr>
      <vt:lpstr>Calibri</vt:lpstr>
      <vt:lpstr>Thème Office</vt:lpstr>
      <vt:lpstr>1_Thème Office</vt:lpstr>
      <vt:lpstr>1_01- نشاط اعتيادي</vt:lpstr>
      <vt:lpstr>1_04- قراءة/ كتابة</vt:lpstr>
      <vt:lpstr>05- اختتام الحصة</vt:lpstr>
      <vt:lpstr>2_05- افتتاح الحصة</vt:lpstr>
      <vt:lpstr>00_Env-Enseignant</vt:lpstr>
      <vt:lpstr>1_05- اختتام الحصة</vt:lpstr>
      <vt:lpstr>Présentation PowerPoint</vt:lpstr>
      <vt:lpstr>تنظيم حصص الأسبوع</vt:lpstr>
      <vt:lpstr>هيكلة حصة اليوم</vt:lpstr>
      <vt:lpstr>عند نهاية الحصة</vt:lpstr>
      <vt:lpstr> مرحبا بكم . سننطلق في حصة اللغة العربية.</vt:lpstr>
      <vt:lpstr>قبل أن نبدأ حصة اليوم نتذكر شروط الحصول على نجمة التميز. </vt:lpstr>
      <vt:lpstr>افتتاح الحصة</vt:lpstr>
      <vt:lpstr>ضعوا اللوحة والكراسة في القمطر.</vt:lpstr>
      <vt:lpstr>هذه مفردات تعلمناها. من يقرؤها؟ </vt:lpstr>
      <vt:lpstr>نمر لتحدي توظيف المفردات. من يختار مفردة أو أكثر  ويستعملها في جملة؟  </vt:lpstr>
      <vt:lpstr>ما ضد الكلمات التالية؟</vt:lpstr>
      <vt:lpstr>من يقرأ؟ </vt:lpstr>
      <vt:lpstr>قراءة</vt:lpstr>
      <vt:lpstr>نمر إلى حصة القراءة. من يمر لينشد القصيدة أمام زملائه؟ تابعوا معه.</vt:lpstr>
      <vt:lpstr>نمر إلى استثمار "الجملة الفعلية". من يذكرنا كيف نتعرف الجملة الفعلية؟</vt:lpstr>
      <vt:lpstr>نتذكر.</vt:lpstr>
      <vt:lpstr>نتذكر. من يقرأ؟</vt:lpstr>
      <vt:lpstr>من يوضح كيف نبني جملة فعلية؟</vt:lpstr>
      <vt:lpstr>من يقرأ؟ -من يقدم مثالا؟</vt:lpstr>
      <vt:lpstr>في حصة اليوم ستتعرفون كيف تحددون الفاعل في الجملة الفعلية.</vt:lpstr>
      <vt:lpstr>نتعرف المقصود بالفاعل. سأقرأ.</vt:lpstr>
      <vt:lpstr>الآن تابعوا كيف سأحدد الفاعل في الجملة الفعلية التالية. </vt:lpstr>
      <vt:lpstr>أولا أقرأ الجملة وأحدد الفعل فيها. الفعل هو "سافَرَتْ".</vt:lpstr>
      <vt:lpstr>ثانيا، أطرح السؤال: من قام بالفعل؟ ثم أجيب.</vt:lpstr>
      <vt:lpstr>الجواب هو: مريم. إذا الفاعل هو: مريم. أضع سطرا تحته في الجملة.</vt:lpstr>
      <vt:lpstr>أقول الفاعل جاء ظاهرا لأنه مذكور صراحة في الجملة.</vt:lpstr>
      <vt:lpstr>لاحظوا في الجملة التالية. الفاعل غير مذكور صراحة. أقول الفاعل ضمير (أي غير ظاهر).</vt:lpstr>
      <vt:lpstr>نتذكر جميعا.</vt:lpstr>
      <vt:lpstr> هذه جملة ستحددون الفاعل فيها وتقولون هل جاء ظاهرا أو ضميرا. ماذا سنفعل؟</vt:lpstr>
      <vt:lpstr> نحدد الفعل. الفعل هو حكت. ماذا نفعل بعد ذلك؟</vt:lpstr>
      <vt:lpstr> نحدد الفاعل بالإجابة عن السؤال: من قام بالفعل؟ من حكت قصة؟ ماذا تلاحظون؟</vt:lpstr>
      <vt:lpstr> التي حكت قصة: هي. الفاعل غير مذكور صراحة في الجملة.</vt:lpstr>
      <vt:lpstr> هذه جملة أخرى ستحددون الفاعل فيها وتقولون هل جاء ظاهرا أو ضميرا.</vt:lpstr>
      <vt:lpstr>خذوا كراساتكم ص 106. من يقرأ التعليمة1؟ فرديا أنجزوا كما في المثال (ثلاث دقائق).</vt:lpstr>
      <vt:lpstr>في ثنائيات وضح لزميلك كيف تعرفت على الفاعل ونوعه.</vt:lpstr>
      <vt:lpstr>نصحح. من يقرأ الجملة الأولى؟ ما هو الفعل فيها؟ ما الفاعل وما نوعه؟</vt:lpstr>
      <vt:lpstr>نمر إلى التمرين الثاني «أنجز بمفردي». من يقرأ التعليمة؟ ـــ أنجزوا. (ثلاث دقائق). </vt:lpstr>
      <vt:lpstr>انتهى الوقت. نصحح. من يقرأ الجملة الأولى؟ هل أنتم متفقون؟ لماذا؟ </vt:lpstr>
      <vt:lpstr>نمر إلى التمرين الثاني. ركبوا الكلمات لتركيب جملة فعلية. انتبهوا توجد كلمة زائدة. يمر الأستاذ بين الصفوف ويصحح كتابيا.</vt:lpstr>
      <vt:lpstr>Présentation PowerPoint</vt:lpstr>
      <vt:lpstr>ننشد قصيدة "أغنية لبلادي" بشكل معبر.</vt:lpstr>
      <vt:lpstr>إنتاج كتابي</vt:lpstr>
      <vt:lpstr>من يذكرنا بمراحل وصف شخص التي رأيناها في الحصة الماضية؟</vt:lpstr>
      <vt:lpstr>ممتاز. من يقرأ؟</vt:lpstr>
      <vt:lpstr>خذوا كراساتكم على الصفحة 108.</vt:lpstr>
      <vt:lpstr>أكملوا الجدول بأوصاف ثم لونوا الشخص بما يناسب. (ست دقائق)</vt:lpstr>
      <vt:lpstr>نصحح. من يقرأ الأوصاف التي كتبها؟ (دقيقتان)</vt:lpstr>
      <vt:lpstr>خذوا دفاتر القسم. اكتبوا فقرة تصفون فيها الشخص مستعملين معلومات الجدول. (ثماني دقائق)</vt:lpstr>
      <vt:lpstr>انتهى الوقت. من يقرأ الفقرة التي كتبها؟ بعد كل قراءة نناقش عمل زميلكم.</vt:lpstr>
      <vt:lpstr>هذه فقرة أخرى. سأقرؤها. صححوا</vt:lpstr>
      <vt:lpstr>اختتام الحصة</vt:lpstr>
      <vt:lpstr>تعلمنا كيف نصف شخصا. من يجيب عن السؤال؟</vt:lpstr>
      <vt:lpstr>ضعوا علامة أمام الواجب المنزلي. أنجزوه في بيوتكم.</vt:lpstr>
      <vt:lpstr>إلى اللقاء في الحصة المقبلة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BTIHAJ</dc:creator>
  <cp:lastModifiedBy>EL HAMDOUNI BTIHAJ</cp:lastModifiedBy>
  <cp:revision>154</cp:revision>
  <dcterms:created xsi:type="dcterms:W3CDTF">2023-09-20T21:35:22Z</dcterms:created>
  <dcterms:modified xsi:type="dcterms:W3CDTF">2026-01-04T15:04:00Z</dcterms:modified>
</cp:coreProperties>
</file>