
<file path=[Content_Types].xml><?xml version="1.0" encoding="utf-8"?>
<Types xmlns="http://schemas.openxmlformats.org/package/2006/content-types">
  <Default Extension="bin" ContentType="image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59" r:id="rId2"/>
    <p:sldMasterId id="2147483672" r:id="rId3"/>
    <p:sldMasterId id="2147483695" r:id="rId4"/>
    <p:sldMasterId id="2147483713" r:id="rId5"/>
    <p:sldMasterId id="2147483736" r:id="rId6"/>
    <p:sldMasterId id="2147483778" r:id="rId7"/>
  </p:sldMasterIdLst>
  <p:notesMasterIdLst>
    <p:notesMasterId r:id="rId53"/>
  </p:notesMasterIdLst>
  <p:sldIdLst>
    <p:sldId id="2147482738" r:id="rId8"/>
    <p:sldId id="2147482717" r:id="rId9"/>
    <p:sldId id="2147482788" r:id="rId10"/>
    <p:sldId id="2147482789" r:id="rId11"/>
    <p:sldId id="2147482720" r:id="rId12"/>
    <p:sldId id="2147482704" r:id="rId13"/>
    <p:sldId id="2147482351" r:id="rId14"/>
    <p:sldId id="2147482490" r:id="rId15"/>
    <p:sldId id="2147482488" r:id="rId16"/>
    <p:sldId id="2147482489" r:id="rId17"/>
    <p:sldId id="2147482367" r:id="rId18"/>
    <p:sldId id="2147482764" r:id="rId19"/>
    <p:sldId id="2147482496" r:id="rId20"/>
    <p:sldId id="2147482790" r:id="rId21"/>
    <p:sldId id="2147482791" r:id="rId22"/>
    <p:sldId id="2147482766" r:id="rId23"/>
    <p:sldId id="2147482767" r:id="rId24"/>
    <p:sldId id="2147482768" r:id="rId25"/>
    <p:sldId id="2147482769" r:id="rId26"/>
    <p:sldId id="2147482482" r:id="rId27"/>
    <p:sldId id="2147482783" r:id="rId28"/>
    <p:sldId id="2147482784" r:id="rId29"/>
    <p:sldId id="2147482782" r:id="rId30"/>
    <p:sldId id="2147482498" r:id="rId31"/>
    <p:sldId id="2147482785" r:id="rId32"/>
    <p:sldId id="2147482786" r:id="rId33"/>
    <p:sldId id="2147482787" r:id="rId34"/>
    <p:sldId id="2147482770" r:id="rId35"/>
    <p:sldId id="2147482776" r:id="rId36"/>
    <p:sldId id="2147482476" r:id="rId37"/>
    <p:sldId id="2134806689" r:id="rId38"/>
    <p:sldId id="2134806937" r:id="rId39"/>
    <p:sldId id="2134806963" r:id="rId40"/>
    <p:sldId id="2147482371" r:id="rId41"/>
    <p:sldId id="2147482772" r:id="rId42"/>
    <p:sldId id="2147482773" r:id="rId43"/>
    <p:sldId id="2147482777" r:id="rId44"/>
    <p:sldId id="2147482778" r:id="rId45"/>
    <p:sldId id="2147482779" r:id="rId46"/>
    <p:sldId id="2147482780" r:id="rId47"/>
    <p:sldId id="2147482781" r:id="rId48"/>
    <p:sldId id="2147482703" r:id="rId49"/>
    <p:sldId id="2134806712" r:id="rId50"/>
    <p:sldId id="2147482775" r:id="rId51"/>
    <p:sldId id="2134806149" r:id="rId5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Microsoft Uighur" panose="02000000000000000000" pitchFamily="2" charset="-78"/>
      <p:regular r:id="rId58"/>
      <p:bold r:id="rId59"/>
    </p:embeddedFont>
    <p:embeddedFont>
      <p:font typeface="Dosis" panose="020B0604020202020204" charset="0"/>
      <p:regular r:id="rId60"/>
      <p:bold r:id="rId61"/>
    </p:embeddedFont>
    <p:embeddedFont>
      <p:font typeface="Dosis Medium" panose="020B0604020202020204" charset="0"/>
      <p:regular r:id="rId62"/>
    </p:embeddedFont>
    <p:embeddedFont>
      <p:font typeface="Dosis SemiBold" panose="020B0604020202020204" charset="0"/>
      <p:bold r:id="rId63"/>
    </p:embeddedFont>
    <p:embeddedFont>
      <p:font typeface="Modern Love" panose="020B0604020202020204" charset="0"/>
      <p:regular r:id="rId64"/>
    </p:embeddedFont>
    <p:embeddedFont>
      <p:font typeface="Calibri Light" panose="020F0302020204030204" pitchFamily="34" charset="0"/>
      <p:regular r:id="rId65"/>
      <p:italic r:id="rId66"/>
    </p:embeddedFont>
    <p:embeddedFont>
      <p:font typeface="Dosis ExtraBold" panose="020B0604020202020204" charset="0"/>
      <p:bold r:id="rId6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2"/>
    <a:srgbClr val="106585"/>
    <a:srgbClr val="257390"/>
    <a:srgbClr val="0070C0"/>
    <a:srgbClr val="FCFDFD"/>
    <a:srgbClr val="F6F6F6"/>
    <a:srgbClr val="F9FCFC"/>
    <a:srgbClr val="498BA2"/>
    <a:srgbClr val="FFFFFF"/>
    <a:srgbClr val="D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6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font" Target="fonts/font10.fntdata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8.fntdata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font" Target="fonts/font4.fntdata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C4F03-5ACB-4539-A536-5D2B3513FB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05B590-7392-4E60-80F2-2077667ED499}">
      <dgm:prSet phldrT="[Texte]" custT="1"/>
      <dgm:spPr>
        <a:solidFill>
          <a:srgbClr val="D6E9EA"/>
        </a:solidFill>
      </dgm:spPr>
      <dgm:t>
        <a:bodyPr/>
        <a:lstStyle/>
        <a:p>
          <a:r>
            <a:rPr lang="ar-MA" sz="3800" kern="1200" dirty="0">
              <a:solidFill>
                <a:srgbClr val="424D7C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دَفَعَ</a:t>
          </a:r>
          <a:endParaRPr lang="fr-FR" sz="3800" kern="1200" dirty="0">
            <a:solidFill>
              <a:srgbClr val="424D7C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E525B99D-85CC-48CA-A88C-7D9558665517}" type="parTrans" cxnId="{7A5030FA-2EE2-4CED-AAB2-B0DA07C87C0A}">
      <dgm:prSet/>
      <dgm:spPr/>
      <dgm:t>
        <a:bodyPr/>
        <a:lstStyle/>
        <a:p>
          <a:endParaRPr lang="fr-FR"/>
        </a:p>
      </dgm:t>
    </dgm:pt>
    <dgm:pt modelId="{FD8DE6F5-3274-48D3-9F0C-63A3C5124897}" type="sibTrans" cxnId="{7A5030FA-2EE2-4CED-AAB2-B0DA07C87C0A}">
      <dgm:prSet/>
      <dgm:spPr/>
      <dgm:t>
        <a:bodyPr/>
        <a:lstStyle/>
        <a:p>
          <a:endParaRPr lang="fr-FR"/>
        </a:p>
      </dgm:t>
    </dgm:pt>
    <dgm:pt modelId="{803F8FB0-0945-4CFA-A473-E34C7F1FA50E}">
      <dgm:prSet phldrT="[Texte]"/>
      <dgm:spPr>
        <a:solidFill>
          <a:srgbClr val="D6E9EA"/>
        </a:solidFill>
      </dgm:spPr>
      <dgm:t>
        <a:bodyPr/>
        <a:lstStyle/>
        <a:p>
          <a:endParaRPr lang="fr-FR" dirty="0">
            <a:solidFill>
              <a:srgbClr val="424D7C"/>
            </a:solidFill>
          </a:endParaRPr>
        </a:p>
      </dgm:t>
    </dgm:pt>
    <dgm:pt modelId="{6756FF4F-8784-49C2-BFAD-E05FB379B447}" type="parTrans" cxnId="{1E3C9E4F-D282-4261-AE01-979D1F91C982}">
      <dgm:prSet/>
      <dgm:spPr/>
      <dgm:t>
        <a:bodyPr/>
        <a:lstStyle/>
        <a:p>
          <a:endParaRPr lang="fr-FR"/>
        </a:p>
      </dgm:t>
    </dgm:pt>
    <dgm:pt modelId="{A0D324D4-C67D-43E0-8F9C-45823AD0DFCA}" type="sibTrans" cxnId="{1E3C9E4F-D282-4261-AE01-979D1F91C982}">
      <dgm:prSet/>
      <dgm:spPr/>
      <dgm:t>
        <a:bodyPr/>
        <a:lstStyle/>
        <a:p>
          <a:endParaRPr lang="fr-FR"/>
        </a:p>
      </dgm:t>
    </dgm:pt>
    <dgm:pt modelId="{A4F7E36D-12EC-49E5-9232-E2B353B3A737}">
      <dgm:prSet phldrT="[Texte]" custT="1"/>
      <dgm:spPr>
        <a:solidFill>
          <a:srgbClr val="D6E9EA"/>
        </a:solidFill>
      </dgm:spPr>
      <dgm:t>
        <a:bodyPr/>
        <a:lstStyle/>
        <a:p>
          <a:endParaRPr lang="fr-FR" sz="4000" kern="1200" dirty="0">
            <a:solidFill>
              <a:srgbClr val="424D7C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578D4C0C-C5D9-4694-BF40-FE4C4BD762C5}" type="parTrans" cxnId="{AE48D567-BC1E-413B-B2DB-1D086D5AC6D1}">
      <dgm:prSet/>
      <dgm:spPr/>
      <dgm:t>
        <a:bodyPr/>
        <a:lstStyle/>
        <a:p>
          <a:endParaRPr lang="fr-FR"/>
        </a:p>
      </dgm:t>
    </dgm:pt>
    <dgm:pt modelId="{D58FC41B-2570-4795-9FAD-FBE87755214D}" type="sibTrans" cxnId="{AE48D567-BC1E-413B-B2DB-1D086D5AC6D1}">
      <dgm:prSet/>
      <dgm:spPr/>
      <dgm:t>
        <a:bodyPr/>
        <a:lstStyle/>
        <a:p>
          <a:endParaRPr lang="fr-FR"/>
        </a:p>
      </dgm:t>
    </dgm:pt>
    <dgm:pt modelId="{7AB86A37-C504-4EAE-B535-3BFA9C6EFAD4}">
      <dgm:prSet phldrT="[Texte]" custT="1"/>
      <dgm:spPr>
        <a:solidFill>
          <a:srgbClr val="D6E9EA"/>
        </a:solidFill>
      </dgm:spPr>
      <dgm:t>
        <a:bodyPr/>
        <a:lstStyle/>
        <a:p>
          <a:endParaRPr lang="fr-FR" sz="4000" kern="1200" dirty="0">
            <a:solidFill>
              <a:srgbClr val="424D7C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F3DC913E-CD43-4658-8F33-5A0A41264ECF}" type="parTrans" cxnId="{D8AE98D9-BEA5-4DCF-9B33-54FB0B8D14C7}">
      <dgm:prSet/>
      <dgm:spPr/>
      <dgm:t>
        <a:bodyPr/>
        <a:lstStyle/>
        <a:p>
          <a:endParaRPr lang="fr-FR"/>
        </a:p>
      </dgm:t>
    </dgm:pt>
    <dgm:pt modelId="{7EBD904A-50F4-4DEE-8AE8-2D5B5004A825}" type="sibTrans" cxnId="{D8AE98D9-BEA5-4DCF-9B33-54FB0B8D14C7}">
      <dgm:prSet/>
      <dgm:spPr/>
      <dgm:t>
        <a:bodyPr/>
        <a:lstStyle/>
        <a:p>
          <a:endParaRPr lang="fr-FR"/>
        </a:p>
      </dgm:t>
    </dgm:pt>
    <dgm:pt modelId="{2C93CC2C-EC45-442B-8090-0C7AD458E8EE}">
      <dgm:prSet phldrT="[Texte]" custT="1"/>
      <dgm:spPr>
        <a:solidFill>
          <a:srgbClr val="D6E9EA"/>
        </a:solidFill>
      </dgm:spPr>
      <dgm:t>
        <a:bodyPr/>
        <a:lstStyle/>
        <a:p>
          <a:endParaRPr lang="fr-FR" sz="4000" kern="1200" dirty="0">
            <a:solidFill>
              <a:srgbClr val="424D7C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645AD739-FE20-4352-B576-2F986229BAA9}" type="parTrans" cxnId="{6B220A59-42EE-41C8-B687-B848C3A8ED5A}">
      <dgm:prSet/>
      <dgm:spPr/>
      <dgm:t>
        <a:bodyPr/>
        <a:lstStyle/>
        <a:p>
          <a:endParaRPr lang="fr-FR"/>
        </a:p>
      </dgm:t>
    </dgm:pt>
    <dgm:pt modelId="{D9C312F6-C71D-4137-90D0-EAD0071F3E75}" type="sibTrans" cxnId="{6B220A59-42EE-41C8-B687-B848C3A8ED5A}">
      <dgm:prSet/>
      <dgm:spPr/>
      <dgm:t>
        <a:bodyPr/>
        <a:lstStyle/>
        <a:p>
          <a:endParaRPr lang="fr-FR"/>
        </a:p>
      </dgm:t>
    </dgm:pt>
    <dgm:pt modelId="{9BB4E83E-00B8-4E17-A9BD-81390C7FE663}">
      <dgm:prSet custT="1"/>
      <dgm:spPr>
        <a:solidFill>
          <a:srgbClr val="D6E9EA"/>
        </a:solidFill>
      </dgm:spPr>
      <dgm:t>
        <a:bodyPr/>
        <a:lstStyle/>
        <a:p>
          <a:endParaRPr lang="fr-FR" sz="4000" kern="1200" dirty="0">
            <a:solidFill>
              <a:srgbClr val="424D7C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A0084006-5DFC-4D70-A118-229AC37A1DF3}" type="parTrans" cxnId="{C51F06EF-88F9-4A83-83C8-BC27540FF011}">
      <dgm:prSet/>
      <dgm:spPr/>
      <dgm:t>
        <a:bodyPr/>
        <a:lstStyle/>
        <a:p>
          <a:endParaRPr lang="fr-FR"/>
        </a:p>
      </dgm:t>
    </dgm:pt>
    <dgm:pt modelId="{8B6A2793-0434-499B-B30A-76CC6F1CAECC}" type="sibTrans" cxnId="{C51F06EF-88F9-4A83-83C8-BC27540FF011}">
      <dgm:prSet/>
      <dgm:spPr/>
      <dgm:t>
        <a:bodyPr/>
        <a:lstStyle/>
        <a:p>
          <a:endParaRPr lang="fr-FR"/>
        </a:p>
      </dgm:t>
    </dgm:pt>
    <dgm:pt modelId="{BB1063CA-CD21-47BF-BBFA-9352509F2D95}" type="pres">
      <dgm:prSet presAssocID="{0CAC4F03-5ACB-4539-A536-5D2B3513FBFA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C6E0240-0B6D-4B46-B8A4-7D7E71D2E5E3}" type="pres">
      <dgm:prSet presAssocID="{E905B590-7392-4E60-80F2-2077667ED499}" presName="hierRoot1" presStyleCnt="0">
        <dgm:presLayoutVars>
          <dgm:hierBranch val="init"/>
        </dgm:presLayoutVars>
      </dgm:prSet>
      <dgm:spPr/>
    </dgm:pt>
    <dgm:pt modelId="{5F284A6F-628D-4BF0-945A-04F7C2AB95BC}" type="pres">
      <dgm:prSet presAssocID="{E905B590-7392-4E60-80F2-2077667ED499}" presName="rootComposite1" presStyleCnt="0"/>
      <dgm:spPr/>
    </dgm:pt>
    <dgm:pt modelId="{0277E1D1-1A8C-4641-B494-F3FDC6EB0881}" type="pres">
      <dgm:prSet presAssocID="{E905B590-7392-4E60-80F2-2077667ED499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1C00E075-868D-413B-B9D0-F88E7A53CB5C}" type="pres">
      <dgm:prSet presAssocID="{E905B590-7392-4E60-80F2-2077667ED49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E33F73DB-2D82-425A-8211-F278756B8A04}" type="pres">
      <dgm:prSet presAssocID="{E905B590-7392-4E60-80F2-2077667ED499}" presName="hierChild2" presStyleCnt="0"/>
      <dgm:spPr/>
    </dgm:pt>
    <dgm:pt modelId="{EF6104FE-48F4-45A9-98BE-6FA881F667A6}" type="pres">
      <dgm:prSet presAssocID="{6756FF4F-8784-49C2-BFAD-E05FB379B447}" presName="Name37" presStyleLbl="parChTrans1D2" presStyleIdx="0" presStyleCnt="5"/>
      <dgm:spPr/>
      <dgm:t>
        <a:bodyPr/>
        <a:lstStyle/>
        <a:p>
          <a:endParaRPr lang="fr-FR"/>
        </a:p>
      </dgm:t>
    </dgm:pt>
    <dgm:pt modelId="{AA9F82B1-3FFB-4B8D-93DC-15327AAB8F6F}" type="pres">
      <dgm:prSet presAssocID="{803F8FB0-0945-4CFA-A473-E34C7F1FA50E}" presName="hierRoot2" presStyleCnt="0">
        <dgm:presLayoutVars>
          <dgm:hierBranch val="init"/>
        </dgm:presLayoutVars>
      </dgm:prSet>
      <dgm:spPr/>
    </dgm:pt>
    <dgm:pt modelId="{7F116E38-0B99-42A3-945E-69B1773B0126}" type="pres">
      <dgm:prSet presAssocID="{803F8FB0-0945-4CFA-A473-E34C7F1FA50E}" presName="rootComposite" presStyleCnt="0"/>
      <dgm:spPr/>
    </dgm:pt>
    <dgm:pt modelId="{C119651D-E6D9-441D-A8FF-AC991BB0C99B}" type="pres">
      <dgm:prSet presAssocID="{803F8FB0-0945-4CFA-A473-E34C7F1FA50E}" presName="rootText" presStyleLbl="node2" presStyleIdx="0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E8F37441-C01F-4A98-8C7A-9EA713AA6B85}" type="pres">
      <dgm:prSet presAssocID="{803F8FB0-0945-4CFA-A473-E34C7F1FA50E}" presName="rootConnector" presStyleLbl="node2" presStyleIdx="0" presStyleCnt="5"/>
      <dgm:spPr/>
      <dgm:t>
        <a:bodyPr/>
        <a:lstStyle/>
        <a:p>
          <a:endParaRPr lang="fr-FR"/>
        </a:p>
      </dgm:t>
    </dgm:pt>
    <dgm:pt modelId="{39F73725-ADDC-4B36-9528-9AD60B7014B3}" type="pres">
      <dgm:prSet presAssocID="{803F8FB0-0945-4CFA-A473-E34C7F1FA50E}" presName="hierChild4" presStyleCnt="0"/>
      <dgm:spPr/>
    </dgm:pt>
    <dgm:pt modelId="{6FE4B618-40A3-4E27-9587-A8E453634438}" type="pres">
      <dgm:prSet presAssocID="{803F8FB0-0945-4CFA-A473-E34C7F1FA50E}" presName="hierChild5" presStyleCnt="0"/>
      <dgm:spPr/>
    </dgm:pt>
    <dgm:pt modelId="{C0B47644-82B3-401C-9C09-25A10F4C59E8}" type="pres">
      <dgm:prSet presAssocID="{578D4C0C-C5D9-4694-BF40-FE4C4BD762C5}" presName="Name37" presStyleLbl="parChTrans1D2" presStyleIdx="1" presStyleCnt="5"/>
      <dgm:spPr/>
      <dgm:t>
        <a:bodyPr/>
        <a:lstStyle/>
        <a:p>
          <a:endParaRPr lang="fr-FR"/>
        </a:p>
      </dgm:t>
    </dgm:pt>
    <dgm:pt modelId="{47B83F31-9760-4DE0-8FFE-C1BD44D3C680}" type="pres">
      <dgm:prSet presAssocID="{A4F7E36D-12EC-49E5-9232-E2B353B3A737}" presName="hierRoot2" presStyleCnt="0">
        <dgm:presLayoutVars>
          <dgm:hierBranch val="init"/>
        </dgm:presLayoutVars>
      </dgm:prSet>
      <dgm:spPr/>
    </dgm:pt>
    <dgm:pt modelId="{88D931B6-B806-47B5-87C7-2F3D05DC08DC}" type="pres">
      <dgm:prSet presAssocID="{A4F7E36D-12EC-49E5-9232-E2B353B3A737}" presName="rootComposite" presStyleCnt="0"/>
      <dgm:spPr/>
    </dgm:pt>
    <dgm:pt modelId="{DD99EEB6-B625-4D8D-BF8C-A897CE9299BB}" type="pres">
      <dgm:prSet presAssocID="{A4F7E36D-12EC-49E5-9232-E2B353B3A737}" presName="rootText" presStyleLbl="node2" presStyleIdx="1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35FC1D0B-91B0-4CC1-A25D-690F32E8D31C}" type="pres">
      <dgm:prSet presAssocID="{A4F7E36D-12EC-49E5-9232-E2B353B3A737}" presName="rootConnector" presStyleLbl="node2" presStyleIdx="1" presStyleCnt="5"/>
      <dgm:spPr/>
      <dgm:t>
        <a:bodyPr/>
        <a:lstStyle/>
        <a:p>
          <a:endParaRPr lang="fr-FR"/>
        </a:p>
      </dgm:t>
    </dgm:pt>
    <dgm:pt modelId="{1DCB8D75-8055-48F8-8181-A88905C5E4AA}" type="pres">
      <dgm:prSet presAssocID="{A4F7E36D-12EC-49E5-9232-E2B353B3A737}" presName="hierChild4" presStyleCnt="0"/>
      <dgm:spPr/>
    </dgm:pt>
    <dgm:pt modelId="{136F1A8C-7D48-4172-B9B7-1BB3001C7C59}" type="pres">
      <dgm:prSet presAssocID="{A4F7E36D-12EC-49E5-9232-E2B353B3A737}" presName="hierChild5" presStyleCnt="0"/>
      <dgm:spPr/>
    </dgm:pt>
    <dgm:pt modelId="{9CFC914C-FA54-4099-B217-726BD880A365}" type="pres">
      <dgm:prSet presAssocID="{F3DC913E-CD43-4658-8F33-5A0A41264ECF}" presName="Name37" presStyleLbl="parChTrans1D2" presStyleIdx="2" presStyleCnt="5"/>
      <dgm:spPr/>
      <dgm:t>
        <a:bodyPr/>
        <a:lstStyle/>
        <a:p>
          <a:endParaRPr lang="fr-FR"/>
        </a:p>
      </dgm:t>
    </dgm:pt>
    <dgm:pt modelId="{384F7AE4-4290-437A-A5E8-91BE2210464C}" type="pres">
      <dgm:prSet presAssocID="{7AB86A37-C504-4EAE-B535-3BFA9C6EFAD4}" presName="hierRoot2" presStyleCnt="0">
        <dgm:presLayoutVars>
          <dgm:hierBranch val="init"/>
        </dgm:presLayoutVars>
      </dgm:prSet>
      <dgm:spPr/>
    </dgm:pt>
    <dgm:pt modelId="{23E9CB26-1083-43D5-8063-F816E7878B05}" type="pres">
      <dgm:prSet presAssocID="{7AB86A37-C504-4EAE-B535-3BFA9C6EFAD4}" presName="rootComposite" presStyleCnt="0"/>
      <dgm:spPr/>
    </dgm:pt>
    <dgm:pt modelId="{3DAAA096-64AF-4CF2-99BE-AA9B973977A3}" type="pres">
      <dgm:prSet presAssocID="{7AB86A37-C504-4EAE-B535-3BFA9C6EFAD4}" presName="rootText" presStyleLbl="node2" presStyleIdx="2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2BC3C63-AA4B-48F7-8F68-0BEB87AB558A}" type="pres">
      <dgm:prSet presAssocID="{7AB86A37-C504-4EAE-B535-3BFA9C6EFAD4}" presName="rootConnector" presStyleLbl="node2" presStyleIdx="2" presStyleCnt="5"/>
      <dgm:spPr/>
      <dgm:t>
        <a:bodyPr/>
        <a:lstStyle/>
        <a:p>
          <a:endParaRPr lang="fr-FR"/>
        </a:p>
      </dgm:t>
    </dgm:pt>
    <dgm:pt modelId="{9AEEB955-C7DC-4CB1-B699-0CE853DBE9D3}" type="pres">
      <dgm:prSet presAssocID="{7AB86A37-C504-4EAE-B535-3BFA9C6EFAD4}" presName="hierChild4" presStyleCnt="0"/>
      <dgm:spPr/>
    </dgm:pt>
    <dgm:pt modelId="{8C9B47DD-A063-4DB3-B026-B0FA7166858B}" type="pres">
      <dgm:prSet presAssocID="{7AB86A37-C504-4EAE-B535-3BFA9C6EFAD4}" presName="hierChild5" presStyleCnt="0"/>
      <dgm:spPr/>
    </dgm:pt>
    <dgm:pt modelId="{5FB36D6A-492C-4095-8DF6-904AECC3A31B}" type="pres">
      <dgm:prSet presAssocID="{645AD739-FE20-4352-B576-2F986229BAA9}" presName="Name37" presStyleLbl="parChTrans1D2" presStyleIdx="3" presStyleCnt="5"/>
      <dgm:spPr/>
      <dgm:t>
        <a:bodyPr/>
        <a:lstStyle/>
        <a:p>
          <a:endParaRPr lang="fr-FR"/>
        </a:p>
      </dgm:t>
    </dgm:pt>
    <dgm:pt modelId="{AB34813E-1771-45DF-82AD-D3B903BA6FF7}" type="pres">
      <dgm:prSet presAssocID="{2C93CC2C-EC45-442B-8090-0C7AD458E8EE}" presName="hierRoot2" presStyleCnt="0">
        <dgm:presLayoutVars>
          <dgm:hierBranch val="init"/>
        </dgm:presLayoutVars>
      </dgm:prSet>
      <dgm:spPr/>
    </dgm:pt>
    <dgm:pt modelId="{43834E67-D8B6-48D2-9936-4FF486B65513}" type="pres">
      <dgm:prSet presAssocID="{2C93CC2C-EC45-442B-8090-0C7AD458E8EE}" presName="rootComposite" presStyleCnt="0"/>
      <dgm:spPr/>
    </dgm:pt>
    <dgm:pt modelId="{33D35B25-CE6B-4353-A4ED-59E646F7DCAD}" type="pres">
      <dgm:prSet presAssocID="{2C93CC2C-EC45-442B-8090-0C7AD458E8EE}" presName="rootText" presStyleLbl="node2" presStyleIdx="3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3EEE18AE-B144-4DE4-BD68-34666774EE56}" type="pres">
      <dgm:prSet presAssocID="{2C93CC2C-EC45-442B-8090-0C7AD458E8EE}" presName="rootConnector" presStyleLbl="node2" presStyleIdx="3" presStyleCnt="5"/>
      <dgm:spPr/>
      <dgm:t>
        <a:bodyPr/>
        <a:lstStyle/>
        <a:p>
          <a:endParaRPr lang="fr-FR"/>
        </a:p>
      </dgm:t>
    </dgm:pt>
    <dgm:pt modelId="{ECADB7AF-C074-4FDD-8683-B7EE13178B98}" type="pres">
      <dgm:prSet presAssocID="{2C93CC2C-EC45-442B-8090-0C7AD458E8EE}" presName="hierChild4" presStyleCnt="0"/>
      <dgm:spPr/>
    </dgm:pt>
    <dgm:pt modelId="{67E72678-E8A6-4272-BE4E-BB0312C499F2}" type="pres">
      <dgm:prSet presAssocID="{2C93CC2C-EC45-442B-8090-0C7AD458E8EE}" presName="hierChild5" presStyleCnt="0"/>
      <dgm:spPr/>
    </dgm:pt>
    <dgm:pt modelId="{AA3B1452-5521-4FDF-8AB7-9B2EE76A5F84}" type="pres">
      <dgm:prSet presAssocID="{A0084006-5DFC-4D70-A118-229AC37A1DF3}" presName="Name37" presStyleLbl="parChTrans1D2" presStyleIdx="4" presStyleCnt="5"/>
      <dgm:spPr/>
      <dgm:t>
        <a:bodyPr/>
        <a:lstStyle/>
        <a:p>
          <a:endParaRPr lang="fr-FR"/>
        </a:p>
      </dgm:t>
    </dgm:pt>
    <dgm:pt modelId="{67D3238F-EB0C-4E03-9178-FC6C1B5BFF6C}" type="pres">
      <dgm:prSet presAssocID="{9BB4E83E-00B8-4E17-A9BD-81390C7FE663}" presName="hierRoot2" presStyleCnt="0">
        <dgm:presLayoutVars>
          <dgm:hierBranch val="init"/>
        </dgm:presLayoutVars>
      </dgm:prSet>
      <dgm:spPr/>
    </dgm:pt>
    <dgm:pt modelId="{8FFAEEFF-60A1-4788-A43E-4C7283BC512B}" type="pres">
      <dgm:prSet presAssocID="{9BB4E83E-00B8-4E17-A9BD-81390C7FE663}" presName="rootComposite" presStyleCnt="0"/>
      <dgm:spPr/>
    </dgm:pt>
    <dgm:pt modelId="{C03E1C18-C043-4DF6-81D9-B3F4997F84D2}" type="pres">
      <dgm:prSet presAssocID="{9BB4E83E-00B8-4E17-A9BD-81390C7FE663}" presName="rootText" presStyleLbl="node2" presStyleIdx="4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DA663B-125E-4D8D-A3EE-2BBD0350C5B5}" type="pres">
      <dgm:prSet presAssocID="{9BB4E83E-00B8-4E17-A9BD-81390C7FE663}" presName="rootConnector" presStyleLbl="node2" presStyleIdx="4" presStyleCnt="5"/>
      <dgm:spPr/>
      <dgm:t>
        <a:bodyPr/>
        <a:lstStyle/>
        <a:p>
          <a:endParaRPr lang="fr-FR"/>
        </a:p>
      </dgm:t>
    </dgm:pt>
    <dgm:pt modelId="{1A7E84F1-D432-4692-8A5B-66971ECBD6EF}" type="pres">
      <dgm:prSet presAssocID="{9BB4E83E-00B8-4E17-A9BD-81390C7FE663}" presName="hierChild4" presStyleCnt="0"/>
      <dgm:spPr/>
    </dgm:pt>
    <dgm:pt modelId="{7A2A61B3-7444-4E7A-B1BD-6663AE87757B}" type="pres">
      <dgm:prSet presAssocID="{9BB4E83E-00B8-4E17-A9BD-81390C7FE663}" presName="hierChild5" presStyleCnt="0"/>
      <dgm:spPr/>
    </dgm:pt>
    <dgm:pt modelId="{170D96DE-F00D-4BD6-97B7-4F5D94561AB6}" type="pres">
      <dgm:prSet presAssocID="{E905B590-7392-4E60-80F2-2077667ED499}" presName="hierChild3" presStyleCnt="0"/>
      <dgm:spPr/>
    </dgm:pt>
  </dgm:ptLst>
  <dgm:cxnLst>
    <dgm:cxn modelId="{2BB43DD0-20A5-486B-AA3F-7ADA46627C6B}" type="presOf" srcId="{578D4C0C-C5D9-4694-BF40-FE4C4BD762C5}" destId="{C0B47644-82B3-401C-9C09-25A10F4C59E8}" srcOrd="0" destOrd="0" presId="urn:microsoft.com/office/officeart/2005/8/layout/orgChart1"/>
    <dgm:cxn modelId="{AE48D567-BC1E-413B-B2DB-1D086D5AC6D1}" srcId="{E905B590-7392-4E60-80F2-2077667ED499}" destId="{A4F7E36D-12EC-49E5-9232-E2B353B3A737}" srcOrd="1" destOrd="0" parTransId="{578D4C0C-C5D9-4694-BF40-FE4C4BD762C5}" sibTransId="{D58FC41B-2570-4795-9FAD-FBE87755214D}"/>
    <dgm:cxn modelId="{3C06CA3A-603A-479C-BAAD-B6A482BF3044}" type="presOf" srcId="{0CAC4F03-5ACB-4539-A536-5D2B3513FBFA}" destId="{BB1063CA-CD21-47BF-BBFA-9352509F2D95}" srcOrd="0" destOrd="0" presId="urn:microsoft.com/office/officeart/2005/8/layout/orgChart1"/>
    <dgm:cxn modelId="{FD165B3A-3C6E-45D6-A255-CB58453DD172}" type="presOf" srcId="{9BB4E83E-00B8-4E17-A9BD-81390C7FE663}" destId="{C03E1C18-C043-4DF6-81D9-B3F4997F84D2}" srcOrd="0" destOrd="0" presId="urn:microsoft.com/office/officeart/2005/8/layout/orgChart1"/>
    <dgm:cxn modelId="{EAB23965-A4AC-4CD0-BD96-2C2F75B3CB8E}" type="presOf" srcId="{7AB86A37-C504-4EAE-B535-3BFA9C6EFAD4}" destId="{62BC3C63-AA4B-48F7-8F68-0BEB87AB558A}" srcOrd="1" destOrd="0" presId="urn:microsoft.com/office/officeart/2005/8/layout/orgChart1"/>
    <dgm:cxn modelId="{1CB851E8-2649-498C-BB7A-B91205FB353F}" type="presOf" srcId="{A4F7E36D-12EC-49E5-9232-E2B353B3A737}" destId="{35FC1D0B-91B0-4CC1-A25D-690F32E8D31C}" srcOrd="1" destOrd="0" presId="urn:microsoft.com/office/officeart/2005/8/layout/orgChart1"/>
    <dgm:cxn modelId="{104F78FD-9211-45E2-9AF1-0EE9472BB2D7}" type="presOf" srcId="{803F8FB0-0945-4CFA-A473-E34C7F1FA50E}" destId="{E8F37441-C01F-4A98-8C7A-9EA713AA6B85}" srcOrd="1" destOrd="0" presId="urn:microsoft.com/office/officeart/2005/8/layout/orgChart1"/>
    <dgm:cxn modelId="{630F57D7-76E9-4936-8C5E-81EF50017D74}" type="presOf" srcId="{2C93CC2C-EC45-442B-8090-0C7AD458E8EE}" destId="{33D35B25-CE6B-4353-A4ED-59E646F7DCAD}" srcOrd="0" destOrd="0" presId="urn:microsoft.com/office/officeart/2005/8/layout/orgChart1"/>
    <dgm:cxn modelId="{F784D558-5FEF-4F7C-A0A4-487AA1BDB88A}" type="presOf" srcId="{6756FF4F-8784-49C2-BFAD-E05FB379B447}" destId="{EF6104FE-48F4-45A9-98BE-6FA881F667A6}" srcOrd="0" destOrd="0" presId="urn:microsoft.com/office/officeart/2005/8/layout/orgChart1"/>
    <dgm:cxn modelId="{C51F06EF-88F9-4A83-83C8-BC27540FF011}" srcId="{E905B590-7392-4E60-80F2-2077667ED499}" destId="{9BB4E83E-00B8-4E17-A9BD-81390C7FE663}" srcOrd="4" destOrd="0" parTransId="{A0084006-5DFC-4D70-A118-229AC37A1DF3}" sibTransId="{8B6A2793-0434-499B-B30A-76CC6F1CAECC}"/>
    <dgm:cxn modelId="{DCD223F8-FBBC-46F0-9432-A95CB0A29A2D}" type="presOf" srcId="{E905B590-7392-4E60-80F2-2077667ED499}" destId="{1C00E075-868D-413B-B9D0-F88E7A53CB5C}" srcOrd="1" destOrd="0" presId="urn:microsoft.com/office/officeart/2005/8/layout/orgChart1"/>
    <dgm:cxn modelId="{AA45B2FB-EC93-49CC-B3C3-40AFBAABF7D8}" type="presOf" srcId="{9BB4E83E-00B8-4E17-A9BD-81390C7FE663}" destId="{0DDA663B-125E-4D8D-A3EE-2BBD0350C5B5}" srcOrd="1" destOrd="0" presId="urn:microsoft.com/office/officeart/2005/8/layout/orgChart1"/>
    <dgm:cxn modelId="{73CB468C-23F0-4E12-AFF6-9A05A28C4118}" type="presOf" srcId="{803F8FB0-0945-4CFA-A473-E34C7F1FA50E}" destId="{C119651D-E6D9-441D-A8FF-AC991BB0C99B}" srcOrd="0" destOrd="0" presId="urn:microsoft.com/office/officeart/2005/8/layout/orgChart1"/>
    <dgm:cxn modelId="{7A5030FA-2EE2-4CED-AAB2-B0DA07C87C0A}" srcId="{0CAC4F03-5ACB-4539-A536-5D2B3513FBFA}" destId="{E905B590-7392-4E60-80F2-2077667ED499}" srcOrd="0" destOrd="0" parTransId="{E525B99D-85CC-48CA-A88C-7D9558665517}" sibTransId="{FD8DE6F5-3274-48D3-9F0C-63A3C5124897}"/>
    <dgm:cxn modelId="{6CDE53EC-848B-45C3-87F4-F7E60F591462}" type="presOf" srcId="{2C93CC2C-EC45-442B-8090-0C7AD458E8EE}" destId="{3EEE18AE-B144-4DE4-BD68-34666774EE56}" srcOrd="1" destOrd="0" presId="urn:microsoft.com/office/officeart/2005/8/layout/orgChart1"/>
    <dgm:cxn modelId="{6B220A59-42EE-41C8-B687-B848C3A8ED5A}" srcId="{E905B590-7392-4E60-80F2-2077667ED499}" destId="{2C93CC2C-EC45-442B-8090-0C7AD458E8EE}" srcOrd="3" destOrd="0" parTransId="{645AD739-FE20-4352-B576-2F986229BAA9}" sibTransId="{D9C312F6-C71D-4137-90D0-EAD0071F3E75}"/>
    <dgm:cxn modelId="{9B0AFBDB-3CE6-4B1C-815A-EF7D229E2301}" type="presOf" srcId="{F3DC913E-CD43-4658-8F33-5A0A41264ECF}" destId="{9CFC914C-FA54-4099-B217-726BD880A365}" srcOrd="0" destOrd="0" presId="urn:microsoft.com/office/officeart/2005/8/layout/orgChart1"/>
    <dgm:cxn modelId="{1E3C9E4F-D282-4261-AE01-979D1F91C982}" srcId="{E905B590-7392-4E60-80F2-2077667ED499}" destId="{803F8FB0-0945-4CFA-A473-E34C7F1FA50E}" srcOrd="0" destOrd="0" parTransId="{6756FF4F-8784-49C2-BFAD-E05FB379B447}" sibTransId="{A0D324D4-C67D-43E0-8F9C-45823AD0DFCA}"/>
    <dgm:cxn modelId="{85A3557F-4CE9-47C5-84AD-4500B8C60B5D}" type="presOf" srcId="{A0084006-5DFC-4D70-A118-229AC37A1DF3}" destId="{AA3B1452-5521-4FDF-8AB7-9B2EE76A5F84}" srcOrd="0" destOrd="0" presId="urn:microsoft.com/office/officeart/2005/8/layout/orgChart1"/>
    <dgm:cxn modelId="{910E993D-20F0-4015-8AD9-28A4C506A0A2}" type="presOf" srcId="{E905B590-7392-4E60-80F2-2077667ED499}" destId="{0277E1D1-1A8C-4641-B494-F3FDC6EB0881}" srcOrd="0" destOrd="0" presId="urn:microsoft.com/office/officeart/2005/8/layout/orgChart1"/>
    <dgm:cxn modelId="{D8AE98D9-BEA5-4DCF-9B33-54FB0B8D14C7}" srcId="{E905B590-7392-4E60-80F2-2077667ED499}" destId="{7AB86A37-C504-4EAE-B535-3BFA9C6EFAD4}" srcOrd="2" destOrd="0" parTransId="{F3DC913E-CD43-4658-8F33-5A0A41264ECF}" sibTransId="{7EBD904A-50F4-4DEE-8AE8-2D5B5004A825}"/>
    <dgm:cxn modelId="{CDE6F309-6516-4EE2-924A-469749DC189F}" type="presOf" srcId="{A4F7E36D-12EC-49E5-9232-E2B353B3A737}" destId="{DD99EEB6-B625-4D8D-BF8C-A897CE9299BB}" srcOrd="0" destOrd="0" presId="urn:microsoft.com/office/officeart/2005/8/layout/orgChart1"/>
    <dgm:cxn modelId="{FE8E74C3-AEEE-4F54-9390-ACB23B912E0E}" type="presOf" srcId="{645AD739-FE20-4352-B576-2F986229BAA9}" destId="{5FB36D6A-492C-4095-8DF6-904AECC3A31B}" srcOrd="0" destOrd="0" presId="urn:microsoft.com/office/officeart/2005/8/layout/orgChart1"/>
    <dgm:cxn modelId="{802F28D8-F9F7-43C2-950D-861F9538CE15}" type="presOf" srcId="{7AB86A37-C504-4EAE-B535-3BFA9C6EFAD4}" destId="{3DAAA096-64AF-4CF2-99BE-AA9B973977A3}" srcOrd="0" destOrd="0" presId="urn:microsoft.com/office/officeart/2005/8/layout/orgChart1"/>
    <dgm:cxn modelId="{BC58EC54-75A6-40A6-8ED7-BC032F64AD32}" type="presParOf" srcId="{BB1063CA-CD21-47BF-BBFA-9352509F2D95}" destId="{CC6E0240-0B6D-4B46-B8A4-7D7E71D2E5E3}" srcOrd="0" destOrd="0" presId="urn:microsoft.com/office/officeart/2005/8/layout/orgChart1"/>
    <dgm:cxn modelId="{84D54592-BCE7-46BF-85C5-DCC54E763915}" type="presParOf" srcId="{CC6E0240-0B6D-4B46-B8A4-7D7E71D2E5E3}" destId="{5F284A6F-628D-4BF0-945A-04F7C2AB95BC}" srcOrd="0" destOrd="0" presId="urn:microsoft.com/office/officeart/2005/8/layout/orgChart1"/>
    <dgm:cxn modelId="{80C9CF64-ADD0-4C1B-924A-1EA03F542E8E}" type="presParOf" srcId="{5F284A6F-628D-4BF0-945A-04F7C2AB95BC}" destId="{0277E1D1-1A8C-4641-B494-F3FDC6EB0881}" srcOrd="0" destOrd="0" presId="urn:microsoft.com/office/officeart/2005/8/layout/orgChart1"/>
    <dgm:cxn modelId="{82A8BD22-92C4-450C-8B72-49C76E1A411A}" type="presParOf" srcId="{5F284A6F-628D-4BF0-945A-04F7C2AB95BC}" destId="{1C00E075-868D-413B-B9D0-F88E7A53CB5C}" srcOrd="1" destOrd="0" presId="urn:microsoft.com/office/officeart/2005/8/layout/orgChart1"/>
    <dgm:cxn modelId="{78B286E6-E528-47F8-ABBA-2487330BE53D}" type="presParOf" srcId="{CC6E0240-0B6D-4B46-B8A4-7D7E71D2E5E3}" destId="{E33F73DB-2D82-425A-8211-F278756B8A04}" srcOrd="1" destOrd="0" presId="urn:microsoft.com/office/officeart/2005/8/layout/orgChart1"/>
    <dgm:cxn modelId="{2E9AB469-7731-46C2-BE11-AAF85564B7FB}" type="presParOf" srcId="{E33F73DB-2D82-425A-8211-F278756B8A04}" destId="{EF6104FE-48F4-45A9-98BE-6FA881F667A6}" srcOrd="0" destOrd="0" presId="urn:microsoft.com/office/officeart/2005/8/layout/orgChart1"/>
    <dgm:cxn modelId="{217967EC-2263-4369-BF7F-5F2FB1EA077D}" type="presParOf" srcId="{E33F73DB-2D82-425A-8211-F278756B8A04}" destId="{AA9F82B1-3FFB-4B8D-93DC-15327AAB8F6F}" srcOrd="1" destOrd="0" presId="urn:microsoft.com/office/officeart/2005/8/layout/orgChart1"/>
    <dgm:cxn modelId="{77CD185E-A179-4B91-A22A-5B727CFB0869}" type="presParOf" srcId="{AA9F82B1-3FFB-4B8D-93DC-15327AAB8F6F}" destId="{7F116E38-0B99-42A3-945E-69B1773B0126}" srcOrd="0" destOrd="0" presId="urn:microsoft.com/office/officeart/2005/8/layout/orgChart1"/>
    <dgm:cxn modelId="{E0DA6327-25B4-4ADD-9545-61EAF78B9EAD}" type="presParOf" srcId="{7F116E38-0B99-42A3-945E-69B1773B0126}" destId="{C119651D-E6D9-441D-A8FF-AC991BB0C99B}" srcOrd="0" destOrd="0" presId="urn:microsoft.com/office/officeart/2005/8/layout/orgChart1"/>
    <dgm:cxn modelId="{72676E0E-25E4-47E9-98E0-557EA85DFE39}" type="presParOf" srcId="{7F116E38-0B99-42A3-945E-69B1773B0126}" destId="{E8F37441-C01F-4A98-8C7A-9EA713AA6B85}" srcOrd="1" destOrd="0" presId="urn:microsoft.com/office/officeart/2005/8/layout/orgChart1"/>
    <dgm:cxn modelId="{5611947D-4060-4551-AA45-1045CAD39652}" type="presParOf" srcId="{AA9F82B1-3FFB-4B8D-93DC-15327AAB8F6F}" destId="{39F73725-ADDC-4B36-9528-9AD60B7014B3}" srcOrd="1" destOrd="0" presId="urn:microsoft.com/office/officeart/2005/8/layout/orgChart1"/>
    <dgm:cxn modelId="{936B49D1-C6CF-45C7-AA23-A187CBD1B05B}" type="presParOf" srcId="{AA9F82B1-3FFB-4B8D-93DC-15327AAB8F6F}" destId="{6FE4B618-40A3-4E27-9587-A8E453634438}" srcOrd="2" destOrd="0" presId="urn:microsoft.com/office/officeart/2005/8/layout/orgChart1"/>
    <dgm:cxn modelId="{38440C11-5D71-4672-8930-BD57DC00A614}" type="presParOf" srcId="{E33F73DB-2D82-425A-8211-F278756B8A04}" destId="{C0B47644-82B3-401C-9C09-25A10F4C59E8}" srcOrd="2" destOrd="0" presId="urn:microsoft.com/office/officeart/2005/8/layout/orgChart1"/>
    <dgm:cxn modelId="{EC3A61D4-514C-493B-B5BA-B20D7C742ED4}" type="presParOf" srcId="{E33F73DB-2D82-425A-8211-F278756B8A04}" destId="{47B83F31-9760-4DE0-8FFE-C1BD44D3C680}" srcOrd="3" destOrd="0" presId="urn:microsoft.com/office/officeart/2005/8/layout/orgChart1"/>
    <dgm:cxn modelId="{2D64B55A-2BD6-416C-847F-BAEC3F1A7ADF}" type="presParOf" srcId="{47B83F31-9760-4DE0-8FFE-C1BD44D3C680}" destId="{88D931B6-B806-47B5-87C7-2F3D05DC08DC}" srcOrd="0" destOrd="0" presId="urn:microsoft.com/office/officeart/2005/8/layout/orgChart1"/>
    <dgm:cxn modelId="{0B1C5B6C-A655-4C7C-A6B6-ADF6FE382A3D}" type="presParOf" srcId="{88D931B6-B806-47B5-87C7-2F3D05DC08DC}" destId="{DD99EEB6-B625-4D8D-BF8C-A897CE9299BB}" srcOrd="0" destOrd="0" presId="urn:microsoft.com/office/officeart/2005/8/layout/orgChart1"/>
    <dgm:cxn modelId="{85AD4CEF-6BBC-44A9-BC18-17D0FB55ACE5}" type="presParOf" srcId="{88D931B6-B806-47B5-87C7-2F3D05DC08DC}" destId="{35FC1D0B-91B0-4CC1-A25D-690F32E8D31C}" srcOrd="1" destOrd="0" presId="urn:microsoft.com/office/officeart/2005/8/layout/orgChart1"/>
    <dgm:cxn modelId="{8D21CBBB-36BC-474B-A955-917F99676959}" type="presParOf" srcId="{47B83F31-9760-4DE0-8FFE-C1BD44D3C680}" destId="{1DCB8D75-8055-48F8-8181-A88905C5E4AA}" srcOrd="1" destOrd="0" presId="urn:microsoft.com/office/officeart/2005/8/layout/orgChart1"/>
    <dgm:cxn modelId="{D18F6B3B-7F1A-4BE3-AAA6-B273F782FC7E}" type="presParOf" srcId="{47B83F31-9760-4DE0-8FFE-C1BD44D3C680}" destId="{136F1A8C-7D48-4172-B9B7-1BB3001C7C59}" srcOrd="2" destOrd="0" presId="urn:microsoft.com/office/officeart/2005/8/layout/orgChart1"/>
    <dgm:cxn modelId="{5652A1B6-F029-4F44-BD60-991C8564705E}" type="presParOf" srcId="{E33F73DB-2D82-425A-8211-F278756B8A04}" destId="{9CFC914C-FA54-4099-B217-726BD880A365}" srcOrd="4" destOrd="0" presId="urn:microsoft.com/office/officeart/2005/8/layout/orgChart1"/>
    <dgm:cxn modelId="{CEE11F0E-F48D-4A43-9B1E-B3F7E6EA6F32}" type="presParOf" srcId="{E33F73DB-2D82-425A-8211-F278756B8A04}" destId="{384F7AE4-4290-437A-A5E8-91BE2210464C}" srcOrd="5" destOrd="0" presId="urn:microsoft.com/office/officeart/2005/8/layout/orgChart1"/>
    <dgm:cxn modelId="{BCD682A1-EA6D-4D41-AED2-B3ACB71D205B}" type="presParOf" srcId="{384F7AE4-4290-437A-A5E8-91BE2210464C}" destId="{23E9CB26-1083-43D5-8063-F816E7878B05}" srcOrd="0" destOrd="0" presId="urn:microsoft.com/office/officeart/2005/8/layout/orgChart1"/>
    <dgm:cxn modelId="{F0BEECA9-C66C-41D9-A2FE-899166C297B8}" type="presParOf" srcId="{23E9CB26-1083-43D5-8063-F816E7878B05}" destId="{3DAAA096-64AF-4CF2-99BE-AA9B973977A3}" srcOrd="0" destOrd="0" presId="urn:microsoft.com/office/officeart/2005/8/layout/orgChart1"/>
    <dgm:cxn modelId="{C7DD2D21-FE18-48F2-A7A3-360961540991}" type="presParOf" srcId="{23E9CB26-1083-43D5-8063-F816E7878B05}" destId="{62BC3C63-AA4B-48F7-8F68-0BEB87AB558A}" srcOrd="1" destOrd="0" presId="urn:microsoft.com/office/officeart/2005/8/layout/orgChart1"/>
    <dgm:cxn modelId="{64BEC70A-E929-4700-960A-33231C9C2C4C}" type="presParOf" srcId="{384F7AE4-4290-437A-A5E8-91BE2210464C}" destId="{9AEEB955-C7DC-4CB1-B699-0CE853DBE9D3}" srcOrd="1" destOrd="0" presId="urn:microsoft.com/office/officeart/2005/8/layout/orgChart1"/>
    <dgm:cxn modelId="{3603B2BF-412F-477D-B6F1-1B6DEA468808}" type="presParOf" srcId="{384F7AE4-4290-437A-A5E8-91BE2210464C}" destId="{8C9B47DD-A063-4DB3-B026-B0FA7166858B}" srcOrd="2" destOrd="0" presId="urn:microsoft.com/office/officeart/2005/8/layout/orgChart1"/>
    <dgm:cxn modelId="{72AAB7B3-03AE-433A-8D4B-A86A50A4E156}" type="presParOf" srcId="{E33F73DB-2D82-425A-8211-F278756B8A04}" destId="{5FB36D6A-492C-4095-8DF6-904AECC3A31B}" srcOrd="6" destOrd="0" presId="urn:microsoft.com/office/officeart/2005/8/layout/orgChart1"/>
    <dgm:cxn modelId="{6EE7A065-24CF-41B3-B5FE-F0BFC2552631}" type="presParOf" srcId="{E33F73DB-2D82-425A-8211-F278756B8A04}" destId="{AB34813E-1771-45DF-82AD-D3B903BA6FF7}" srcOrd="7" destOrd="0" presId="urn:microsoft.com/office/officeart/2005/8/layout/orgChart1"/>
    <dgm:cxn modelId="{A70453E8-91F2-465B-99DF-B3B26B072136}" type="presParOf" srcId="{AB34813E-1771-45DF-82AD-D3B903BA6FF7}" destId="{43834E67-D8B6-48D2-9936-4FF486B65513}" srcOrd="0" destOrd="0" presId="urn:microsoft.com/office/officeart/2005/8/layout/orgChart1"/>
    <dgm:cxn modelId="{B0224A57-E708-467D-9946-7CB15349FBCB}" type="presParOf" srcId="{43834E67-D8B6-48D2-9936-4FF486B65513}" destId="{33D35B25-CE6B-4353-A4ED-59E646F7DCAD}" srcOrd="0" destOrd="0" presId="urn:microsoft.com/office/officeart/2005/8/layout/orgChart1"/>
    <dgm:cxn modelId="{BA88E466-C1A5-4DD6-B616-EFB296A2B4CA}" type="presParOf" srcId="{43834E67-D8B6-48D2-9936-4FF486B65513}" destId="{3EEE18AE-B144-4DE4-BD68-34666774EE56}" srcOrd="1" destOrd="0" presId="urn:microsoft.com/office/officeart/2005/8/layout/orgChart1"/>
    <dgm:cxn modelId="{002513B1-F70C-4F8D-B5C0-59BDA2B006F9}" type="presParOf" srcId="{AB34813E-1771-45DF-82AD-D3B903BA6FF7}" destId="{ECADB7AF-C074-4FDD-8683-B7EE13178B98}" srcOrd="1" destOrd="0" presId="urn:microsoft.com/office/officeart/2005/8/layout/orgChart1"/>
    <dgm:cxn modelId="{453B3A61-62C6-4C41-9DEB-796C8D9817C2}" type="presParOf" srcId="{AB34813E-1771-45DF-82AD-D3B903BA6FF7}" destId="{67E72678-E8A6-4272-BE4E-BB0312C499F2}" srcOrd="2" destOrd="0" presId="urn:microsoft.com/office/officeart/2005/8/layout/orgChart1"/>
    <dgm:cxn modelId="{32E22ED8-77B9-409F-ADDC-F0BB0BBBAC11}" type="presParOf" srcId="{E33F73DB-2D82-425A-8211-F278756B8A04}" destId="{AA3B1452-5521-4FDF-8AB7-9B2EE76A5F84}" srcOrd="8" destOrd="0" presId="urn:microsoft.com/office/officeart/2005/8/layout/orgChart1"/>
    <dgm:cxn modelId="{446E4245-857B-4B74-BE18-CE62F9D0CFED}" type="presParOf" srcId="{E33F73DB-2D82-425A-8211-F278756B8A04}" destId="{67D3238F-EB0C-4E03-9178-FC6C1B5BFF6C}" srcOrd="9" destOrd="0" presId="urn:microsoft.com/office/officeart/2005/8/layout/orgChart1"/>
    <dgm:cxn modelId="{64A54A42-A3D6-4396-816E-64024978079E}" type="presParOf" srcId="{67D3238F-EB0C-4E03-9178-FC6C1B5BFF6C}" destId="{8FFAEEFF-60A1-4788-A43E-4C7283BC512B}" srcOrd="0" destOrd="0" presId="urn:microsoft.com/office/officeart/2005/8/layout/orgChart1"/>
    <dgm:cxn modelId="{09CF041B-ABBA-4CFB-A521-63EDAF05241C}" type="presParOf" srcId="{8FFAEEFF-60A1-4788-A43E-4C7283BC512B}" destId="{C03E1C18-C043-4DF6-81D9-B3F4997F84D2}" srcOrd="0" destOrd="0" presId="urn:microsoft.com/office/officeart/2005/8/layout/orgChart1"/>
    <dgm:cxn modelId="{FBC60C40-79AF-4E87-A5B3-9297F89C2EBC}" type="presParOf" srcId="{8FFAEEFF-60A1-4788-A43E-4C7283BC512B}" destId="{0DDA663B-125E-4D8D-A3EE-2BBD0350C5B5}" srcOrd="1" destOrd="0" presId="urn:microsoft.com/office/officeart/2005/8/layout/orgChart1"/>
    <dgm:cxn modelId="{0EDC8290-DECB-4830-A4D0-0531A930ABB4}" type="presParOf" srcId="{67D3238F-EB0C-4E03-9178-FC6C1B5BFF6C}" destId="{1A7E84F1-D432-4692-8A5B-66971ECBD6EF}" srcOrd="1" destOrd="0" presId="urn:microsoft.com/office/officeart/2005/8/layout/orgChart1"/>
    <dgm:cxn modelId="{D2BFA892-0982-4B3D-812B-14B840D57D48}" type="presParOf" srcId="{67D3238F-EB0C-4E03-9178-FC6C1B5BFF6C}" destId="{7A2A61B3-7444-4E7A-B1BD-6663AE87757B}" srcOrd="2" destOrd="0" presId="urn:microsoft.com/office/officeart/2005/8/layout/orgChart1"/>
    <dgm:cxn modelId="{F444AF0D-3E86-4962-9BC6-3AD08056B8B7}" type="presParOf" srcId="{CC6E0240-0B6D-4B46-B8A4-7D7E71D2E5E3}" destId="{170D96DE-F00D-4BD6-97B7-4F5D94561A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AC4F03-5ACB-4539-A536-5D2B3513FB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05B590-7392-4E60-80F2-2077667ED499}">
      <dgm:prSet phldrT="[Texte]" custT="1"/>
      <dgm:spPr>
        <a:solidFill>
          <a:srgbClr val="D6E9EA"/>
        </a:solidFill>
      </dgm:spPr>
      <dgm:t>
        <a:bodyPr/>
        <a:lstStyle/>
        <a:p>
          <a:r>
            <a:rPr lang="ar-MA" sz="3800" kern="1200" dirty="0">
              <a:solidFill>
                <a:srgbClr val="424D7C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دَفَعَ</a:t>
          </a:r>
          <a:endParaRPr lang="fr-FR" sz="3800" kern="1200" dirty="0">
            <a:solidFill>
              <a:srgbClr val="424D7C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E525B99D-85CC-48CA-A88C-7D9558665517}" type="parTrans" cxnId="{7A5030FA-2EE2-4CED-AAB2-B0DA07C87C0A}">
      <dgm:prSet/>
      <dgm:spPr/>
      <dgm:t>
        <a:bodyPr/>
        <a:lstStyle/>
        <a:p>
          <a:endParaRPr lang="fr-FR"/>
        </a:p>
      </dgm:t>
    </dgm:pt>
    <dgm:pt modelId="{FD8DE6F5-3274-48D3-9F0C-63A3C5124897}" type="sibTrans" cxnId="{7A5030FA-2EE2-4CED-AAB2-B0DA07C87C0A}">
      <dgm:prSet/>
      <dgm:spPr/>
      <dgm:t>
        <a:bodyPr/>
        <a:lstStyle/>
        <a:p>
          <a:endParaRPr lang="fr-FR"/>
        </a:p>
      </dgm:t>
    </dgm:pt>
    <dgm:pt modelId="{803F8FB0-0945-4CFA-A473-E34C7F1FA50E}">
      <dgm:prSet phldrT="[Texte]" custT="1"/>
      <dgm:spPr>
        <a:solidFill>
          <a:srgbClr val="D6E9EA"/>
        </a:solidFill>
      </dgm:spPr>
      <dgm:t>
        <a:bodyPr/>
        <a:lstStyle/>
        <a:p>
          <a:r>
            <a:rPr lang="ar-MA" sz="4000" kern="1200" dirty="0">
              <a:solidFill>
                <a:srgbClr val="424D7C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د</a:t>
          </a:r>
          <a:r>
            <a:rPr lang="ar-MA" sz="4000" kern="1200" dirty="0">
              <a:solidFill>
                <a:srgbClr val="FF000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ا</a:t>
          </a:r>
          <a:r>
            <a:rPr lang="ar-MA" sz="4000" kern="1200" dirty="0">
              <a:solidFill>
                <a:srgbClr val="424D7C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فِعٌ</a:t>
          </a:r>
          <a:endParaRPr lang="fr-FR" sz="4000" kern="1200" dirty="0">
            <a:solidFill>
              <a:srgbClr val="424D7C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6756FF4F-8784-49C2-BFAD-E05FB379B447}" type="parTrans" cxnId="{1E3C9E4F-D282-4261-AE01-979D1F91C982}">
      <dgm:prSet/>
      <dgm:spPr/>
      <dgm:t>
        <a:bodyPr/>
        <a:lstStyle/>
        <a:p>
          <a:endParaRPr lang="fr-FR"/>
        </a:p>
      </dgm:t>
    </dgm:pt>
    <dgm:pt modelId="{A0D324D4-C67D-43E0-8F9C-45823AD0DFCA}" type="sibTrans" cxnId="{1E3C9E4F-D282-4261-AE01-979D1F91C982}">
      <dgm:prSet/>
      <dgm:spPr/>
      <dgm:t>
        <a:bodyPr/>
        <a:lstStyle/>
        <a:p>
          <a:endParaRPr lang="fr-FR"/>
        </a:p>
      </dgm:t>
    </dgm:pt>
    <dgm:pt modelId="{A4F7E36D-12EC-49E5-9232-E2B353B3A737}">
      <dgm:prSet phldrT="[Texte]" custT="1"/>
      <dgm:spPr>
        <a:solidFill>
          <a:srgbClr val="D6E9EA"/>
        </a:solidFill>
      </dgm:spPr>
      <dgm:t>
        <a:bodyPr/>
        <a:lstStyle/>
        <a:p>
          <a:r>
            <a:rPr lang="ar-MA" sz="4000" kern="1200" dirty="0">
              <a:solidFill>
                <a:srgbClr val="FF000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مَ</a:t>
          </a:r>
          <a:r>
            <a:rPr lang="ar-MA" sz="4000" kern="1200" dirty="0">
              <a:solidFill>
                <a:srgbClr val="424D7C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دْف</a:t>
          </a:r>
          <a:r>
            <a:rPr lang="ar-MA" sz="4000" kern="1200" dirty="0">
              <a:solidFill>
                <a:srgbClr val="FF000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و</a:t>
          </a:r>
          <a:r>
            <a:rPr lang="ar-MA" sz="4000" kern="1200" dirty="0">
              <a:solidFill>
                <a:srgbClr val="424D7C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عٌ</a:t>
          </a:r>
          <a:endParaRPr lang="fr-FR" sz="4000" kern="1200" dirty="0">
            <a:solidFill>
              <a:srgbClr val="424D7C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578D4C0C-C5D9-4694-BF40-FE4C4BD762C5}" type="parTrans" cxnId="{AE48D567-BC1E-413B-B2DB-1D086D5AC6D1}">
      <dgm:prSet/>
      <dgm:spPr/>
      <dgm:t>
        <a:bodyPr/>
        <a:lstStyle/>
        <a:p>
          <a:endParaRPr lang="fr-FR"/>
        </a:p>
      </dgm:t>
    </dgm:pt>
    <dgm:pt modelId="{D58FC41B-2570-4795-9FAD-FBE87755214D}" type="sibTrans" cxnId="{AE48D567-BC1E-413B-B2DB-1D086D5AC6D1}">
      <dgm:prSet/>
      <dgm:spPr/>
      <dgm:t>
        <a:bodyPr/>
        <a:lstStyle/>
        <a:p>
          <a:endParaRPr lang="fr-FR"/>
        </a:p>
      </dgm:t>
    </dgm:pt>
    <dgm:pt modelId="{7AB86A37-C504-4EAE-B535-3BFA9C6EFAD4}">
      <dgm:prSet phldrT="[Texte]" custT="1"/>
      <dgm:spPr>
        <a:solidFill>
          <a:srgbClr val="D6E9EA"/>
        </a:solidFill>
      </dgm:spPr>
      <dgm:t>
        <a:bodyPr/>
        <a:lstStyle/>
        <a:p>
          <a:r>
            <a:rPr lang="ar-MA" sz="4000" kern="1200" dirty="0">
              <a:solidFill>
                <a:srgbClr val="424D7C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دِف</a:t>
          </a:r>
          <a:r>
            <a:rPr lang="ar-MA" sz="4000" kern="1200" dirty="0">
              <a:solidFill>
                <a:srgbClr val="FF000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ا</a:t>
          </a:r>
          <a:r>
            <a:rPr lang="ar-MA" sz="4000" kern="1200" dirty="0">
              <a:solidFill>
                <a:srgbClr val="424D7C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عٌ</a:t>
          </a:r>
          <a:endParaRPr lang="fr-FR" sz="4000" kern="1200" dirty="0">
            <a:solidFill>
              <a:srgbClr val="424D7C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F3DC913E-CD43-4658-8F33-5A0A41264ECF}" type="parTrans" cxnId="{D8AE98D9-BEA5-4DCF-9B33-54FB0B8D14C7}">
      <dgm:prSet/>
      <dgm:spPr/>
      <dgm:t>
        <a:bodyPr/>
        <a:lstStyle/>
        <a:p>
          <a:endParaRPr lang="fr-FR"/>
        </a:p>
      </dgm:t>
    </dgm:pt>
    <dgm:pt modelId="{7EBD904A-50F4-4DEE-8AE8-2D5B5004A825}" type="sibTrans" cxnId="{D8AE98D9-BEA5-4DCF-9B33-54FB0B8D14C7}">
      <dgm:prSet/>
      <dgm:spPr/>
      <dgm:t>
        <a:bodyPr/>
        <a:lstStyle/>
        <a:p>
          <a:endParaRPr lang="fr-FR"/>
        </a:p>
      </dgm:t>
    </dgm:pt>
    <dgm:pt modelId="{2C93CC2C-EC45-442B-8090-0C7AD458E8EE}">
      <dgm:prSet phldrT="[Texte]" custT="1"/>
      <dgm:spPr>
        <a:solidFill>
          <a:srgbClr val="D6E9EA"/>
        </a:solidFill>
      </dgm:spPr>
      <dgm:t>
        <a:bodyPr/>
        <a:lstStyle/>
        <a:p>
          <a:r>
            <a:rPr lang="ar-MA" sz="4000" kern="1200" dirty="0">
              <a:solidFill>
                <a:srgbClr val="424D7C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دَفْعٌ</a:t>
          </a:r>
          <a:endParaRPr lang="fr-FR" sz="4000" kern="1200" dirty="0">
            <a:solidFill>
              <a:srgbClr val="424D7C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645AD739-FE20-4352-B576-2F986229BAA9}" type="parTrans" cxnId="{6B220A59-42EE-41C8-B687-B848C3A8ED5A}">
      <dgm:prSet/>
      <dgm:spPr/>
      <dgm:t>
        <a:bodyPr/>
        <a:lstStyle/>
        <a:p>
          <a:endParaRPr lang="fr-FR"/>
        </a:p>
      </dgm:t>
    </dgm:pt>
    <dgm:pt modelId="{D9C312F6-C71D-4137-90D0-EAD0071F3E75}" type="sibTrans" cxnId="{6B220A59-42EE-41C8-B687-B848C3A8ED5A}">
      <dgm:prSet/>
      <dgm:spPr/>
      <dgm:t>
        <a:bodyPr/>
        <a:lstStyle/>
        <a:p>
          <a:endParaRPr lang="fr-FR"/>
        </a:p>
      </dgm:t>
    </dgm:pt>
    <dgm:pt modelId="{9BB4E83E-00B8-4E17-A9BD-81390C7FE663}">
      <dgm:prSet custT="1"/>
      <dgm:spPr>
        <a:solidFill>
          <a:srgbClr val="D6E9EA"/>
        </a:solidFill>
      </dgm:spPr>
      <dgm:t>
        <a:bodyPr/>
        <a:lstStyle/>
        <a:p>
          <a:r>
            <a:rPr lang="ar-MA" sz="4000" kern="1200" dirty="0">
              <a:solidFill>
                <a:srgbClr val="FF000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اِنْ</a:t>
          </a:r>
          <a:r>
            <a:rPr lang="ar-MA" sz="4000" kern="1200" dirty="0">
              <a:solidFill>
                <a:srgbClr val="424D7C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دَفَعَ</a:t>
          </a:r>
          <a:endParaRPr lang="fr-FR" sz="4000" kern="1200" dirty="0">
            <a:solidFill>
              <a:srgbClr val="424D7C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A0084006-5DFC-4D70-A118-229AC37A1DF3}" type="parTrans" cxnId="{C51F06EF-88F9-4A83-83C8-BC27540FF011}">
      <dgm:prSet/>
      <dgm:spPr/>
      <dgm:t>
        <a:bodyPr/>
        <a:lstStyle/>
        <a:p>
          <a:endParaRPr lang="fr-FR"/>
        </a:p>
      </dgm:t>
    </dgm:pt>
    <dgm:pt modelId="{8B6A2793-0434-499B-B30A-76CC6F1CAECC}" type="sibTrans" cxnId="{C51F06EF-88F9-4A83-83C8-BC27540FF011}">
      <dgm:prSet/>
      <dgm:spPr/>
      <dgm:t>
        <a:bodyPr/>
        <a:lstStyle/>
        <a:p>
          <a:endParaRPr lang="fr-FR"/>
        </a:p>
      </dgm:t>
    </dgm:pt>
    <dgm:pt modelId="{BB1063CA-CD21-47BF-BBFA-9352509F2D95}" type="pres">
      <dgm:prSet presAssocID="{0CAC4F03-5ACB-4539-A536-5D2B3513FBFA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C6E0240-0B6D-4B46-B8A4-7D7E71D2E5E3}" type="pres">
      <dgm:prSet presAssocID="{E905B590-7392-4E60-80F2-2077667ED499}" presName="hierRoot1" presStyleCnt="0">
        <dgm:presLayoutVars>
          <dgm:hierBranch val="init"/>
        </dgm:presLayoutVars>
      </dgm:prSet>
      <dgm:spPr/>
    </dgm:pt>
    <dgm:pt modelId="{5F284A6F-628D-4BF0-945A-04F7C2AB95BC}" type="pres">
      <dgm:prSet presAssocID="{E905B590-7392-4E60-80F2-2077667ED499}" presName="rootComposite1" presStyleCnt="0"/>
      <dgm:spPr/>
    </dgm:pt>
    <dgm:pt modelId="{0277E1D1-1A8C-4641-B494-F3FDC6EB0881}" type="pres">
      <dgm:prSet presAssocID="{E905B590-7392-4E60-80F2-2077667ED499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1C00E075-868D-413B-B9D0-F88E7A53CB5C}" type="pres">
      <dgm:prSet presAssocID="{E905B590-7392-4E60-80F2-2077667ED49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E33F73DB-2D82-425A-8211-F278756B8A04}" type="pres">
      <dgm:prSet presAssocID="{E905B590-7392-4E60-80F2-2077667ED499}" presName="hierChild2" presStyleCnt="0"/>
      <dgm:spPr/>
    </dgm:pt>
    <dgm:pt modelId="{EF6104FE-48F4-45A9-98BE-6FA881F667A6}" type="pres">
      <dgm:prSet presAssocID="{6756FF4F-8784-49C2-BFAD-E05FB379B447}" presName="Name37" presStyleLbl="parChTrans1D2" presStyleIdx="0" presStyleCnt="5"/>
      <dgm:spPr/>
      <dgm:t>
        <a:bodyPr/>
        <a:lstStyle/>
        <a:p>
          <a:endParaRPr lang="fr-FR"/>
        </a:p>
      </dgm:t>
    </dgm:pt>
    <dgm:pt modelId="{AA9F82B1-3FFB-4B8D-93DC-15327AAB8F6F}" type="pres">
      <dgm:prSet presAssocID="{803F8FB0-0945-4CFA-A473-E34C7F1FA50E}" presName="hierRoot2" presStyleCnt="0">
        <dgm:presLayoutVars>
          <dgm:hierBranch val="init"/>
        </dgm:presLayoutVars>
      </dgm:prSet>
      <dgm:spPr/>
    </dgm:pt>
    <dgm:pt modelId="{7F116E38-0B99-42A3-945E-69B1773B0126}" type="pres">
      <dgm:prSet presAssocID="{803F8FB0-0945-4CFA-A473-E34C7F1FA50E}" presName="rootComposite" presStyleCnt="0"/>
      <dgm:spPr/>
    </dgm:pt>
    <dgm:pt modelId="{C119651D-E6D9-441D-A8FF-AC991BB0C99B}" type="pres">
      <dgm:prSet presAssocID="{803F8FB0-0945-4CFA-A473-E34C7F1FA50E}" presName="rootText" presStyleLbl="node2" presStyleIdx="0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E8F37441-C01F-4A98-8C7A-9EA713AA6B85}" type="pres">
      <dgm:prSet presAssocID="{803F8FB0-0945-4CFA-A473-E34C7F1FA50E}" presName="rootConnector" presStyleLbl="node2" presStyleIdx="0" presStyleCnt="5"/>
      <dgm:spPr/>
      <dgm:t>
        <a:bodyPr/>
        <a:lstStyle/>
        <a:p>
          <a:endParaRPr lang="fr-FR"/>
        </a:p>
      </dgm:t>
    </dgm:pt>
    <dgm:pt modelId="{39F73725-ADDC-4B36-9528-9AD60B7014B3}" type="pres">
      <dgm:prSet presAssocID="{803F8FB0-0945-4CFA-A473-E34C7F1FA50E}" presName="hierChild4" presStyleCnt="0"/>
      <dgm:spPr/>
    </dgm:pt>
    <dgm:pt modelId="{6FE4B618-40A3-4E27-9587-A8E453634438}" type="pres">
      <dgm:prSet presAssocID="{803F8FB0-0945-4CFA-A473-E34C7F1FA50E}" presName="hierChild5" presStyleCnt="0"/>
      <dgm:spPr/>
    </dgm:pt>
    <dgm:pt modelId="{C0B47644-82B3-401C-9C09-25A10F4C59E8}" type="pres">
      <dgm:prSet presAssocID="{578D4C0C-C5D9-4694-BF40-FE4C4BD762C5}" presName="Name37" presStyleLbl="parChTrans1D2" presStyleIdx="1" presStyleCnt="5"/>
      <dgm:spPr/>
      <dgm:t>
        <a:bodyPr/>
        <a:lstStyle/>
        <a:p>
          <a:endParaRPr lang="fr-FR"/>
        </a:p>
      </dgm:t>
    </dgm:pt>
    <dgm:pt modelId="{47B83F31-9760-4DE0-8FFE-C1BD44D3C680}" type="pres">
      <dgm:prSet presAssocID="{A4F7E36D-12EC-49E5-9232-E2B353B3A737}" presName="hierRoot2" presStyleCnt="0">
        <dgm:presLayoutVars>
          <dgm:hierBranch val="init"/>
        </dgm:presLayoutVars>
      </dgm:prSet>
      <dgm:spPr/>
    </dgm:pt>
    <dgm:pt modelId="{88D931B6-B806-47B5-87C7-2F3D05DC08DC}" type="pres">
      <dgm:prSet presAssocID="{A4F7E36D-12EC-49E5-9232-E2B353B3A737}" presName="rootComposite" presStyleCnt="0"/>
      <dgm:spPr/>
    </dgm:pt>
    <dgm:pt modelId="{DD99EEB6-B625-4D8D-BF8C-A897CE9299BB}" type="pres">
      <dgm:prSet presAssocID="{A4F7E36D-12EC-49E5-9232-E2B353B3A737}" presName="rootText" presStyleLbl="node2" presStyleIdx="1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35FC1D0B-91B0-4CC1-A25D-690F32E8D31C}" type="pres">
      <dgm:prSet presAssocID="{A4F7E36D-12EC-49E5-9232-E2B353B3A737}" presName="rootConnector" presStyleLbl="node2" presStyleIdx="1" presStyleCnt="5"/>
      <dgm:spPr/>
      <dgm:t>
        <a:bodyPr/>
        <a:lstStyle/>
        <a:p>
          <a:endParaRPr lang="fr-FR"/>
        </a:p>
      </dgm:t>
    </dgm:pt>
    <dgm:pt modelId="{1DCB8D75-8055-48F8-8181-A88905C5E4AA}" type="pres">
      <dgm:prSet presAssocID="{A4F7E36D-12EC-49E5-9232-E2B353B3A737}" presName="hierChild4" presStyleCnt="0"/>
      <dgm:spPr/>
    </dgm:pt>
    <dgm:pt modelId="{136F1A8C-7D48-4172-B9B7-1BB3001C7C59}" type="pres">
      <dgm:prSet presAssocID="{A4F7E36D-12EC-49E5-9232-E2B353B3A737}" presName="hierChild5" presStyleCnt="0"/>
      <dgm:spPr/>
    </dgm:pt>
    <dgm:pt modelId="{9CFC914C-FA54-4099-B217-726BD880A365}" type="pres">
      <dgm:prSet presAssocID="{F3DC913E-CD43-4658-8F33-5A0A41264ECF}" presName="Name37" presStyleLbl="parChTrans1D2" presStyleIdx="2" presStyleCnt="5"/>
      <dgm:spPr/>
      <dgm:t>
        <a:bodyPr/>
        <a:lstStyle/>
        <a:p>
          <a:endParaRPr lang="fr-FR"/>
        </a:p>
      </dgm:t>
    </dgm:pt>
    <dgm:pt modelId="{384F7AE4-4290-437A-A5E8-91BE2210464C}" type="pres">
      <dgm:prSet presAssocID="{7AB86A37-C504-4EAE-B535-3BFA9C6EFAD4}" presName="hierRoot2" presStyleCnt="0">
        <dgm:presLayoutVars>
          <dgm:hierBranch val="init"/>
        </dgm:presLayoutVars>
      </dgm:prSet>
      <dgm:spPr/>
    </dgm:pt>
    <dgm:pt modelId="{23E9CB26-1083-43D5-8063-F816E7878B05}" type="pres">
      <dgm:prSet presAssocID="{7AB86A37-C504-4EAE-B535-3BFA9C6EFAD4}" presName="rootComposite" presStyleCnt="0"/>
      <dgm:spPr/>
    </dgm:pt>
    <dgm:pt modelId="{3DAAA096-64AF-4CF2-99BE-AA9B973977A3}" type="pres">
      <dgm:prSet presAssocID="{7AB86A37-C504-4EAE-B535-3BFA9C6EFAD4}" presName="rootText" presStyleLbl="node2" presStyleIdx="2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2BC3C63-AA4B-48F7-8F68-0BEB87AB558A}" type="pres">
      <dgm:prSet presAssocID="{7AB86A37-C504-4EAE-B535-3BFA9C6EFAD4}" presName="rootConnector" presStyleLbl="node2" presStyleIdx="2" presStyleCnt="5"/>
      <dgm:spPr/>
      <dgm:t>
        <a:bodyPr/>
        <a:lstStyle/>
        <a:p>
          <a:endParaRPr lang="fr-FR"/>
        </a:p>
      </dgm:t>
    </dgm:pt>
    <dgm:pt modelId="{9AEEB955-C7DC-4CB1-B699-0CE853DBE9D3}" type="pres">
      <dgm:prSet presAssocID="{7AB86A37-C504-4EAE-B535-3BFA9C6EFAD4}" presName="hierChild4" presStyleCnt="0"/>
      <dgm:spPr/>
    </dgm:pt>
    <dgm:pt modelId="{8C9B47DD-A063-4DB3-B026-B0FA7166858B}" type="pres">
      <dgm:prSet presAssocID="{7AB86A37-C504-4EAE-B535-3BFA9C6EFAD4}" presName="hierChild5" presStyleCnt="0"/>
      <dgm:spPr/>
    </dgm:pt>
    <dgm:pt modelId="{5FB36D6A-492C-4095-8DF6-904AECC3A31B}" type="pres">
      <dgm:prSet presAssocID="{645AD739-FE20-4352-B576-2F986229BAA9}" presName="Name37" presStyleLbl="parChTrans1D2" presStyleIdx="3" presStyleCnt="5"/>
      <dgm:spPr/>
      <dgm:t>
        <a:bodyPr/>
        <a:lstStyle/>
        <a:p>
          <a:endParaRPr lang="fr-FR"/>
        </a:p>
      </dgm:t>
    </dgm:pt>
    <dgm:pt modelId="{AB34813E-1771-45DF-82AD-D3B903BA6FF7}" type="pres">
      <dgm:prSet presAssocID="{2C93CC2C-EC45-442B-8090-0C7AD458E8EE}" presName="hierRoot2" presStyleCnt="0">
        <dgm:presLayoutVars>
          <dgm:hierBranch val="init"/>
        </dgm:presLayoutVars>
      </dgm:prSet>
      <dgm:spPr/>
    </dgm:pt>
    <dgm:pt modelId="{43834E67-D8B6-48D2-9936-4FF486B65513}" type="pres">
      <dgm:prSet presAssocID="{2C93CC2C-EC45-442B-8090-0C7AD458E8EE}" presName="rootComposite" presStyleCnt="0"/>
      <dgm:spPr/>
    </dgm:pt>
    <dgm:pt modelId="{33D35B25-CE6B-4353-A4ED-59E646F7DCAD}" type="pres">
      <dgm:prSet presAssocID="{2C93CC2C-EC45-442B-8090-0C7AD458E8EE}" presName="rootText" presStyleLbl="node2" presStyleIdx="3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3EEE18AE-B144-4DE4-BD68-34666774EE56}" type="pres">
      <dgm:prSet presAssocID="{2C93CC2C-EC45-442B-8090-0C7AD458E8EE}" presName="rootConnector" presStyleLbl="node2" presStyleIdx="3" presStyleCnt="5"/>
      <dgm:spPr/>
      <dgm:t>
        <a:bodyPr/>
        <a:lstStyle/>
        <a:p>
          <a:endParaRPr lang="fr-FR"/>
        </a:p>
      </dgm:t>
    </dgm:pt>
    <dgm:pt modelId="{ECADB7AF-C074-4FDD-8683-B7EE13178B98}" type="pres">
      <dgm:prSet presAssocID="{2C93CC2C-EC45-442B-8090-0C7AD458E8EE}" presName="hierChild4" presStyleCnt="0"/>
      <dgm:spPr/>
    </dgm:pt>
    <dgm:pt modelId="{67E72678-E8A6-4272-BE4E-BB0312C499F2}" type="pres">
      <dgm:prSet presAssocID="{2C93CC2C-EC45-442B-8090-0C7AD458E8EE}" presName="hierChild5" presStyleCnt="0"/>
      <dgm:spPr/>
    </dgm:pt>
    <dgm:pt modelId="{AA3B1452-5521-4FDF-8AB7-9B2EE76A5F84}" type="pres">
      <dgm:prSet presAssocID="{A0084006-5DFC-4D70-A118-229AC37A1DF3}" presName="Name37" presStyleLbl="parChTrans1D2" presStyleIdx="4" presStyleCnt="5"/>
      <dgm:spPr/>
      <dgm:t>
        <a:bodyPr/>
        <a:lstStyle/>
        <a:p>
          <a:endParaRPr lang="fr-FR"/>
        </a:p>
      </dgm:t>
    </dgm:pt>
    <dgm:pt modelId="{67D3238F-EB0C-4E03-9178-FC6C1B5BFF6C}" type="pres">
      <dgm:prSet presAssocID="{9BB4E83E-00B8-4E17-A9BD-81390C7FE663}" presName="hierRoot2" presStyleCnt="0">
        <dgm:presLayoutVars>
          <dgm:hierBranch val="init"/>
        </dgm:presLayoutVars>
      </dgm:prSet>
      <dgm:spPr/>
    </dgm:pt>
    <dgm:pt modelId="{8FFAEEFF-60A1-4788-A43E-4C7283BC512B}" type="pres">
      <dgm:prSet presAssocID="{9BB4E83E-00B8-4E17-A9BD-81390C7FE663}" presName="rootComposite" presStyleCnt="0"/>
      <dgm:spPr/>
    </dgm:pt>
    <dgm:pt modelId="{C03E1C18-C043-4DF6-81D9-B3F4997F84D2}" type="pres">
      <dgm:prSet presAssocID="{9BB4E83E-00B8-4E17-A9BD-81390C7FE663}" presName="rootText" presStyleLbl="node2" presStyleIdx="4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DA663B-125E-4D8D-A3EE-2BBD0350C5B5}" type="pres">
      <dgm:prSet presAssocID="{9BB4E83E-00B8-4E17-A9BD-81390C7FE663}" presName="rootConnector" presStyleLbl="node2" presStyleIdx="4" presStyleCnt="5"/>
      <dgm:spPr/>
      <dgm:t>
        <a:bodyPr/>
        <a:lstStyle/>
        <a:p>
          <a:endParaRPr lang="fr-FR"/>
        </a:p>
      </dgm:t>
    </dgm:pt>
    <dgm:pt modelId="{1A7E84F1-D432-4692-8A5B-66971ECBD6EF}" type="pres">
      <dgm:prSet presAssocID="{9BB4E83E-00B8-4E17-A9BD-81390C7FE663}" presName="hierChild4" presStyleCnt="0"/>
      <dgm:spPr/>
    </dgm:pt>
    <dgm:pt modelId="{7A2A61B3-7444-4E7A-B1BD-6663AE87757B}" type="pres">
      <dgm:prSet presAssocID="{9BB4E83E-00B8-4E17-A9BD-81390C7FE663}" presName="hierChild5" presStyleCnt="0"/>
      <dgm:spPr/>
    </dgm:pt>
    <dgm:pt modelId="{170D96DE-F00D-4BD6-97B7-4F5D94561AB6}" type="pres">
      <dgm:prSet presAssocID="{E905B590-7392-4E60-80F2-2077667ED499}" presName="hierChild3" presStyleCnt="0"/>
      <dgm:spPr/>
    </dgm:pt>
  </dgm:ptLst>
  <dgm:cxnLst>
    <dgm:cxn modelId="{2BB43DD0-20A5-486B-AA3F-7ADA46627C6B}" type="presOf" srcId="{578D4C0C-C5D9-4694-BF40-FE4C4BD762C5}" destId="{C0B47644-82B3-401C-9C09-25A10F4C59E8}" srcOrd="0" destOrd="0" presId="urn:microsoft.com/office/officeart/2005/8/layout/orgChart1"/>
    <dgm:cxn modelId="{AE48D567-BC1E-413B-B2DB-1D086D5AC6D1}" srcId="{E905B590-7392-4E60-80F2-2077667ED499}" destId="{A4F7E36D-12EC-49E5-9232-E2B353B3A737}" srcOrd="1" destOrd="0" parTransId="{578D4C0C-C5D9-4694-BF40-FE4C4BD762C5}" sibTransId="{D58FC41B-2570-4795-9FAD-FBE87755214D}"/>
    <dgm:cxn modelId="{3C06CA3A-603A-479C-BAAD-B6A482BF3044}" type="presOf" srcId="{0CAC4F03-5ACB-4539-A536-5D2B3513FBFA}" destId="{BB1063CA-CD21-47BF-BBFA-9352509F2D95}" srcOrd="0" destOrd="0" presId="urn:microsoft.com/office/officeart/2005/8/layout/orgChart1"/>
    <dgm:cxn modelId="{FD165B3A-3C6E-45D6-A255-CB58453DD172}" type="presOf" srcId="{9BB4E83E-00B8-4E17-A9BD-81390C7FE663}" destId="{C03E1C18-C043-4DF6-81D9-B3F4997F84D2}" srcOrd="0" destOrd="0" presId="urn:microsoft.com/office/officeart/2005/8/layout/orgChart1"/>
    <dgm:cxn modelId="{EAB23965-A4AC-4CD0-BD96-2C2F75B3CB8E}" type="presOf" srcId="{7AB86A37-C504-4EAE-B535-3BFA9C6EFAD4}" destId="{62BC3C63-AA4B-48F7-8F68-0BEB87AB558A}" srcOrd="1" destOrd="0" presId="urn:microsoft.com/office/officeart/2005/8/layout/orgChart1"/>
    <dgm:cxn modelId="{1CB851E8-2649-498C-BB7A-B91205FB353F}" type="presOf" srcId="{A4F7E36D-12EC-49E5-9232-E2B353B3A737}" destId="{35FC1D0B-91B0-4CC1-A25D-690F32E8D31C}" srcOrd="1" destOrd="0" presId="urn:microsoft.com/office/officeart/2005/8/layout/orgChart1"/>
    <dgm:cxn modelId="{104F78FD-9211-45E2-9AF1-0EE9472BB2D7}" type="presOf" srcId="{803F8FB0-0945-4CFA-A473-E34C7F1FA50E}" destId="{E8F37441-C01F-4A98-8C7A-9EA713AA6B85}" srcOrd="1" destOrd="0" presId="urn:microsoft.com/office/officeart/2005/8/layout/orgChart1"/>
    <dgm:cxn modelId="{630F57D7-76E9-4936-8C5E-81EF50017D74}" type="presOf" srcId="{2C93CC2C-EC45-442B-8090-0C7AD458E8EE}" destId="{33D35B25-CE6B-4353-A4ED-59E646F7DCAD}" srcOrd="0" destOrd="0" presId="urn:microsoft.com/office/officeart/2005/8/layout/orgChart1"/>
    <dgm:cxn modelId="{F784D558-5FEF-4F7C-A0A4-487AA1BDB88A}" type="presOf" srcId="{6756FF4F-8784-49C2-BFAD-E05FB379B447}" destId="{EF6104FE-48F4-45A9-98BE-6FA881F667A6}" srcOrd="0" destOrd="0" presId="urn:microsoft.com/office/officeart/2005/8/layout/orgChart1"/>
    <dgm:cxn modelId="{C51F06EF-88F9-4A83-83C8-BC27540FF011}" srcId="{E905B590-7392-4E60-80F2-2077667ED499}" destId="{9BB4E83E-00B8-4E17-A9BD-81390C7FE663}" srcOrd="4" destOrd="0" parTransId="{A0084006-5DFC-4D70-A118-229AC37A1DF3}" sibTransId="{8B6A2793-0434-499B-B30A-76CC6F1CAECC}"/>
    <dgm:cxn modelId="{DCD223F8-FBBC-46F0-9432-A95CB0A29A2D}" type="presOf" srcId="{E905B590-7392-4E60-80F2-2077667ED499}" destId="{1C00E075-868D-413B-B9D0-F88E7A53CB5C}" srcOrd="1" destOrd="0" presId="urn:microsoft.com/office/officeart/2005/8/layout/orgChart1"/>
    <dgm:cxn modelId="{AA45B2FB-EC93-49CC-B3C3-40AFBAABF7D8}" type="presOf" srcId="{9BB4E83E-00B8-4E17-A9BD-81390C7FE663}" destId="{0DDA663B-125E-4D8D-A3EE-2BBD0350C5B5}" srcOrd="1" destOrd="0" presId="urn:microsoft.com/office/officeart/2005/8/layout/orgChart1"/>
    <dgm:cxn modelId="{73CB468C-23F0-4E12-AFF6-9A05A28C4118}" type="presOf" srcId="{803F8FB0-0945-4CFA-A473-E34C7F1FA50E}" destId="{C119651D-E6D9-441D-A8FF-AC991BB0C99B}" srcOrd="0" destOrd="0" presId="urn:microsoft.com/office/officeart/2005/8/layout/orgChart1"/>
    <dgm:cxn modelId="{7A5030FA-2EE2-4CED-AAB2-B0DA07C87C0A}" srcId="{0CAC4F03-5ACB-4539-A536-5D2B3513FBFA}" destId="{E905B590-7392-4E60-80F2-2077667ED499}" srcOrd="0" destOrd="0" parTransId="{E525B99D-85CC-48CA-A88C-7D9558665517}" sibTransId="{FD8DE6F5-3274-48D3-9F0C-63A3C5124897}"/>
    <dgm:cxn modelId="{6CDE53EC-848B-45C3-87F4-F7E60F591462}" type="presOf" srcId="{2C93CC2C-EC45-442B-8090-0C7AD458E8EE}" destId="{3EEE18AE-B144-4DE4-BD68-34666774EE56}" srcOrd="1" destOrd="0" presId="urn:microsoft.com/office/officeart/2005/8/layout/orgChart1"/>
    <dgm:cxn modelId="{6B220A59-42EE-41C8-B687-B848C3A8ED5A}" srcId="{E905B590-7392-4E60-80F2-2077667ED499}" destId="{2C93CC2C-EC45-442B-8090-0C7AD458E8EE}" srcOrd="3" destOrd="0" parTransId="{645AD739-FE20-4352-B576-2F986229BAA9}" sibTransId="{D9C312F6-C71D-4137-90D0-EAD0071F3E75}"/>
    <dgm:cxn modelId="{9B0AFBDB-3CE6-4B1C-815A-EF7D229E2301}" type="presOf" srcId="{F3DC913E-CD43-4658-8F33-5A0A41264ECF}" destId="{9CFC914C-FA54-4099-B217-726BD880A365}" srcOrd="0" destOrd="0" presId="urn:microsoft.com/office/officeart/2005/8/layout/orgChart1"/>
    <dgm:cxn modelId="{1E3C9E4F-D282-4261-AE01-979D1F91C982}" srcId="{E905B590-7392-4E60-80F2-2077667ED499}" destId="{803F8FB0-0945-4CFA-A473-E34C7F1FA50E}" srcOrd="0" destOrd="0" parTransId="{6756FF4F-8784-49C2-BFAD-E05FB379B447}" sibTransId="{A0D324D4-C67D-43E0-8F9C-45823AD0DFCA}"/>
    <dgm:cxn modelId="{85A3557F-4CE9-47C5-84AD-4500B8C60B5D}" type="presOf" srcId="{A0084006-5DFC-4D70-A118-229AC37A1DF3}" destId="{AA3B1452-5521-4FDF-8AB7-9B2EE76A5F84}" srcOrd="0" destOrd="0" presId="urn:microsoft.com/office/officeart/2005/8/layout/orgChart1"/>
    <dgm:cxn modelId="{910E993D-20F0-4015-8AD9-28A4C506A0A2}" type="presOf" srcId="{E905B590-7392-4E60-80F2-2077667ED499}" destId="{0277E1D1-1A8C-4641-B494-F3FDC6EB0881}" srcOrd="0" destOrd="0" presId="urn:microsoft.com/office/officeart/2005/8/layout/orgChart1"/>
    <dgm:cxn modelId="{D8AE98D9-BEA5-4DCF-9B33-54FB0B8D14C7}" srcId="{E905B590-7392-4E60-80F2-2077667ED499}" destId="{7AB86A37-C504-4EAE-B535-3BFA9C6EFAD4}" srcOrd="2" destOrd="0" parTransId="{F3DC913E-CD43-4658-8F33-5A0A41264ECF}" sibTransId="{7EBD904A-50F4-4DEE-8AE8-2D5B5004A825}"/>
    <dgm:cxn modelId="{CDE6F309-6516-4EE2-924A-469749DC189F}" type="presOf" srcId="{A4F7E36D-12EC-49E5-9232-E2B353B3A737}" destId="{DD99EEB6-B625-4D8D-BF8C-A897CE9299BB}" srcOrd="0" destOrd="0" presId="urn:microsoft.com/office/officeart/2005/8/layout/orgChart1"/>
    <dgm:cxn modelId="{FE8E74C3-AEEE-4F54-9390-ACB23B912E0E}" type="presOf" srcId="{645AD739-FE20-4352-B576-2F986229BAA9}" destId="{5FB36D6A-492C-4095-8DF6-904AECC3A31B}" srcOrd="0" destOrd="0" presId="urn:microsoft.com/office/officeart/2005/8/layout/orgChart1"/>
    <dgm:cxn modelId="{802F28D8-F9F7-43C2-950D-861F9538CE15}" type="presOf" srcId="{7AB86A37-C504-4EAE-B535-3BFA9C6EFAD4}" destId="{3DAAA096-64AF-4CF2-99BE-AA9B973977A3}" srcOrd="0" destOrd="0" presId="urn:microsoft.com/office/officeart/2005/8/layout/orgChart1"/>
    <dgm:cxn modelId="{BC58EC54-75A6-40A6-8ED7-BC032F64AD32}" type="presParOf" srcId="{BB1063CA-CD21-47BF-BBFA-9352509F2D95}" destId="{CC6E0240-0B6D-4B46-B8A4-7D7E71D2E5E3}" srcOrd="0" destOrd="0" presId="urn:microsoft.com/office/officeart/2005/8/layout/orgChart1"/>
    <dgm:cxn modelId="{84D54592-BCE7-46BF-85C5-DCC54E763915}" type="presParOf" srcId="{CC6E0240-0B6D-4B46-B8A4-7D7E71D2E5E3}" destId="{5F284A6F-628D-4BF0-945A-04F7C2AB95BC}" srcOrd="0" destOrd="0" presId="urn:microsoft.com/office/officeart/2005/8/layout/orgChart1"/>
    <dgm:cxn modelId="{80C9CF64-ADD0-4C1B-924A-1EA03F542E8E}" type="presParOf" srcId="{5F284A6F-628D-4BF0-945A-04F7C2AB95BC}" destId="{0277E1D1-1A8C-4641-B494-F3FDC6EB0881}" srcOrd="0" destOrd="0" presId="urn:microsoft.com/office/officeart/2005/8/layout/orgChart1"/>
    <dgm:cxn modelId="{82A8BD22-92C4-450C-8B72-49C76E1A411A}" type="presParOf" srcId="{5F284A6F-628D-4BF0-945A-04F7C2AB95BC}" destId="{1C00E075-868D-413B-B9D0-F88E7A53CB5C}" srcOrd="1" destOrd="0" presId="urn:microsoft.com/office/officeart/2005/8/layout/orgChart1"/>
    <dgm:cxn modelId="{78B286E6-E528-47F8-ABBA-2487330BE53D}" type="presParOf" srcId="{CC6E0240-0B6D-4B46-B8A4-7D7E71D2E5E3}" destId="{E33F73DB-2D82-425A-8211-F278756B8A04}" srcOrd="1" destOrd="0" presId="urn:microsoft.com/office/officeart/2005/8/layout/orgChart1"/>
    <dgm:cxn modelId="{2E9AB469-7731-46C2-BE11-AAF85564B7FB}" type="presParOf" srcId="{E33F73DB-2D82-425A-8211-F278756B8A04}" destId="{EF6104FE-48F4-45A9-98BE-6FA881F667A6}" srcOrd="0" destOrd="0" presId="urn:microsoft.com/office/officeart/2005/8/layout/orgChart1"/>
    <dgm:cxn modelId="{217967EC-2263-4369-BF7F-5F2FB1EA077D}" type="presParOf" srcId="{E33F73DB-2D82-425A-8211-F278756B8A04}" destId="{AA9F82B1-3FFB-4B8D-93DC-15327AAB8F6F}" srcOrd="1" destOrd="0" presId="urn:microsoft.com/office/officeart/2005/8/layout/orgChart1"/>
    <dgm:cxn modelId="{77CD185E-A179-4B91-A22A-5B727CFB0869}" type="presParOf" srcId="{AA9F82B1-3FFB-4B8D-93DC-15327AAB8F6F}" destId="{7F116E38-0B99-42A3-945E-69B1773B0126}" srcOrd="0" destOrd="0" presId="urn:microsoft.com/office/officeart/2005/8/layout/orgChart1"/>
    <dgm:cxn modelId="{E0DA6327-25B4-4ADD-9545-61EAF78B9EAD}" type="presParOf" srcId="{7F116E38-0B99-42A3-945E-69B1773B0126}" destId="{C119651D-E6D9-441D-A8FF-AC991BB0C99B}" srcOrd="0" destOrd="0" presId="urn:microsoft.com/office/officeart/2005/8/layout/orgChart1"/>
    <dgm:cxn modelId="{72676E0E-25E4-47E9-98E0-557EA85DFE39}" type="presParOf" srcId="{7F116E38-0B99-42A3-945E-69B1773B0126}" destId="{E8F37441-C01F-4A98-8C7A-9EA713AA6B85}" srcOrd="1" destOrd="0" presId="urn:microsoft.com/office/officeart/2005/8/layout/orgChart1"/>
    <dgm:cxn modelId="{5611947D-4060-4551-AA45-1045CAD39652}" type="presParOf" srcId="{AA9F82B1-3FFB-4B8D-93DC-15327AAB8F6F}" destId="{39F73725-ADDC-4B36-9528-9AD60B7014B3}" srcOrd="1" destOrd="0" presId="urn:microsoft.com/office/officeart/2005/8/layout/orgChart1"/>
    <dgm:cxn modelId="{936B49D1-C6CF-45C7-AA23-A187CBD1B05B}" type="presParOf" srcId="{AA9F82B1-3FFB-4B8D-93DC-15327AAB8F6F}" destId="{6FE4B618-40A3-4E27-9587-A8E453634438}" srcOrd="2" destOrd="0" presId="urn:microsoft.com/office/officeart/2005/8/layout/orgChart1"/>
    <dgm:cxn modelId="{38440C11-5D71-4672-8930-BD57DC00A614}" type="presParOf" srcId="{E33F73DB-2D82-425A-8211-F278756B8A04}" destId="{C0B47644-82B3-401C-9C09-25A10F4C59E8}" srcOrd="2" destOrd="0" presId="urn:microsoft.com/office/officeart/2005/8/layout/orgChart1"/>
    <dgm:cxn modelId="{EC3A61D4-514C-493B-B5BA-B20D7C742ED4}" type="presParOf" srcId="{E33F73DB-2D82-425A-8211-F278756B8A04}" destId="{47B83F31-9760-4DE0-8FFE-C1BD44D3C680}" srcOrd="3" destOrd="0" presId="urn:microsoft.com/office/officeart/2005/8/layout/orgChart1"/>
    <dgm:cxn modelId="{2D64B55A-2BD6-416C-847F-BAEC3F1A7ADF}" type="presParOf" srcId="{47B83F31-9760-4DE0-8FFE-C1BD44D3C680}" destId="{88D931B6-B806-47B5-87C7-2F3D05DC08DC}" srcOrd="0" destOrd="0" presId="urn:microsoft.com/office/officeart/2005/8/layout/orgChart1"/>
    <dgm:cxn modelId="{0B1C5B6C-A655-4C7C-A6B6-ADF6FE382A3D}" type="presParOf" srcId="{88D931B6-B806-47B5-87C7-2F3D05DC08DC}" destId="{DD99EEB6-B625-4D8D-BF8C-A897CE9299BB}" srcOrd="0" destOrd="0" presId="urn:microsoft.com/office/officeart/2005/8/layout/orgChart1"/>
    <dgm:cxn modelId="{85AD4CEF-6BBC-44A9-BC18-17D0FB55ACE5}" type="presParOf" srcId="{88D931B6-B806-47B5-87C7-2F3D05DC08DC}" destId="{35FC1D0B-91B0-4CC1-A25D-690F32E8D31C}" srcOrd="1" destOrd="0" presId="urn:microsoft.com/office/officeart/2005/8/layout/orgChart1"/>
    <dgm:cxn modelId="{8D21CBBB-36BC-474B-A955-917F99676959}" type="presParOf" srcId="{47B83F31-9760-4DE0-8FFE-C1BD44D3C680}" destId="{1DCB8D75-8055-48F8-8181-A88905C5E4AA}" srcOrd="1" destOrd="0" presId="urn:microsoft.com/office/officeart/2005/8/layout/orgChart1"/>
    <dgm:cxn modelId="{D18F6B3B-7F1A-4BE3-AAA6-B273F782FC7E}" type="presParOf" srcId="{47B83F31-9760-4DE0-8FFE-C1BD44D3C680}" destId="{136F1A8C-7D48-4172-B9B7-1BB3001C7C59}" srcOrd="2" destOrd="0" presId="urn:microsoft.com/office/officeart/2005/8/layout/orgChart1"/>
    <dgm:cxn modelId="{5652A1B6-F029-4F44-BD60-991C8564705E}" type="presParOf" srcId="{E33F73DB-2D82-425A-8211-F278756B8A04}" destId="{9CFC914C-FA54-4099-B217-726BD880A365}" srcOrd="4" destOrd="0" presId="urn:microsoft.com/office/officeart/2005/8/layout/orgChart1"/>
    <dgm:cxn modelId="{CEE11F0E-F48D-4A43-9B1E-B3F7E6EA6F32}" type="presParOf" srcId="{E33F73DB-2D82-425A-8211-F278756B8A04}" destId="{384F7AE4-4290-437A-A5E8-91BE2210464C}" srcOrd="5" destOrd="0" presId="urn:microsoft.com/office/officeart/2005/8/layout/orgChart1"/>
    <dgm:cxn modelId="{BCD682A1-EA6D-4D41-AED2-B3ACB71D205B}" type="presParOf" srcId="{384F7AE4-4290-437A-A5E8-91BE2210464C}" destId="{23E9CB26-1083-43D5-8063-F816E7878B05}" srcOrd="0" destOrd="0" presId="urn:microsoft.com/office/officeart/2005/8/layout/orgChart1"/>
    <dgm:cxn modelId="{F0BEECA9-C66C-41D9-A2FE-899166C297B8}" type="presParOf" srcId="{23E9CB26-1083-43D5-8063-F816E7878B05}" destId="{3DAAA096-64AF-4CF2-99BE-AA9B973977A3}" srcOrd="0" destOrd="0" presId="urn:microsoft.com/office/officeart/2005/8/layout/orgChart1"/>
    <dgm:cxn modelId="{C7DD2D21-FE18-48F2-A7A3-360961540991}" type="presParOf" srcId="{23E9CB26-1083-43D5-8063-F816E7878B05}" destId="{62BC3C63-AA4B-48F7-8F68-0BEB87AB558A}" srcOrd="1" destOrd="0" presId="urn:microsoft.com/office/officeart/2005/8/layout/orgChart1"/>
    <dgm:cxn modelId="{64BEC70A-E929-4700-960A-33231C9C2C4C}" type="presParOf" srcId="{384F7AE4-4290-437A-A5E8-91BE2210464C}" destId="{9AEEB955-C7DC-4CB1-B699-0CE853DBE9D3}" srcOrd="1" destOrd="0" presId="urn:microsoft.com/office/officeart/2005/8/layout/orgChart1"/>
    <dgm:cxn modelId="{3603B2BF-412F-477D-B6F1-1B6DEA468808}" type="presParOf" srcId="{384F7AE4-4290-437A-A5E8-91BE2210464C}" destId="{8C9B47DD-A063-4DB3-B026-B0FA7166858B}" srcOrd="2" destOrd="0" presId="urn:microsoft.com/office/officeart/2005/8/layout/orgChart1"/>
    <dgm:cxn modelId="{72AAB7B3-03AE-433A-8D4B-A86A50A4E156}" type="presParOf" srcId="{E33F73DB-2D82-425A-8211-F278756B8A04}" destId="{5FB36D6A-492C-4095-8DF6-904AECC3A31B}" srcOrd="6" destOrd="0" presId="urn:microsoft.com/office/officeart/2005/8/layout/orgChart1"/>
    <dgm:cxn modelId="{6EE7A065-24CF-41B3-B5FE-F0BFC2552631}" type="presParOf" srcId="{E33F73DB-2D82-425A-8211-F278756B8A04}" destId="{AB34813E-1771-45DF-82AD-D3B903BA6FF7}" srcOrd="7" destOrd="0" presId="urn:microsoft.com/office/officeart/2005/8/layout/orgChart1"/>
    <dgm:cxn modelId="{A70453E8-91F2-465B-99DF-B3B26B072136}" type="presParOf" srcId="{AB34813E-1771-45DF-82AD-D3B903BA6FF7}" destId="{43834E67-D8B6-48D2-9936-4FF486B65513}" srcOrd="0" destOrd="0" presId="urn:microsoft.com/office/officeart/2005/8/layout/orgChart1"/>
    <dgm:cxn modelId="{B0224A57-E708-467D-9946-7CB15349FBCB}" type="presParOf" srcId="{43834E67-D8B6-48D2-9936-4FF486B65513}" destId="{33D35B25-CE6B-4353-A4ED-59E646F7DCAD}" srcOrd="0" destOrd="0" presId="urn:microsoft.com/office/officeart/2005/8/layout/orgChart1"/>
    <dgm:cxn modelId="{BA88E466-C1A5-4DD6-B616-EFB296A2B4CA}" type="presParOf" srcId="{43834E67-D8B6-48D2-9936-4FF486B65513}" destId="{3EEE18AE-B144-4DE4-BD68-34666774EE56}" srcOrd="1" destOrd="0" presId="urn:microsoft.com/office/officeart/2005/8/layout/orgChart1"/>
    <dgm:cxn modelId="{002513B1-F70C-4F8D-B5C0-59BDA2B006F9}" type="presParOf" srcId="{AB34813E-1771-45DF-82AD-D3B903BA6FF7}" destId="{ECADB7AF-C074-4FDD-8683-B7EE13178B98}" srcOrd="1" destOrd="0" presId="urn:microsoft.com/office/officeart/2005/8/layout/orgChart1"/>
    <dgm:cxn modelId="{453B3A61-62C6-4C41-9DEB-796C8D9817C2}" type="presParOf" srcId="{AB34813E-1771-45DF-82AD-D3B903BA6FF7}" destId="{67E72678-E8A6-4272-BE4E-BB0312C499F2}" srcOrd="2" destOrd="0" presId="urn:microsoft.com/office/officeart/2005/8/layout/orgChart1"/>
    <dgm:cxn modelId="{32E22ED8-77B9-409F-ADDC-F0BB0BBBAC11}" type="presParOf" srcId="{E33F73DB-2D82-425A-8211-F278756B8A04}" destId="{AA3B1452-5521-4FDF-8AB7-9B2EE76A5F84}" srcOrd="8" destOrd="0" presId="urn:microsoft.com/office/officeart/2005/8/layout/orgChart1"/>
    <dgm:cxn modelId="{446E4245-857B-4B74-BE18-CE62F9D0CFED}" type="presParOf" srcId="{E33F73DB-2D82-425A-8211-F278756B8A04}" destId="{67D3238F-EB0C-4E03-9178-FC6C1B5BFF6C}" srcOrd="9" destOrd="0" presId="urn:microsoft.com/office/officeart/2005/8/layout/orgChart1"/>
    <dgm:cxn modelId="{64A54A42-A3D6-4396-816E-64024978079E}" type="presParOf" srcId="{67D3238F-EB0C-4E03-9178-FC6C1B5BFF6C}" destId="{8FFAEEFF-60A1-4788-A43E-4C7283BC512B}" srcOrd="0" destOrd="0" presId="urn:microsoft.com/office/officeart/2005/8/layout/orgChart1"/>
    <dgm:cxn modelId="{09CF041B-ABBA-4CFB-A521-63EDAF05241C}" type="presParOf" srcId="{8FFAEEFF-60A1-4788-A43E-4C7283BC512B}" destId="{C03E1C18-C043-4DF6-81D9-B3F4997F84D2}" srcOrd="0" destOrd="0" presId="urn:microsoft.com/office/officeart/2005/8/layout/orgChart1"/>
    <dgm:cxn modelId="{FBC60C40-79AF-4E87-A5B3-9297F89C2EBC}" type="presParOf" srcId="{8FFAEEFF-60A1-4788-A43E-4C7283BC512B}" destId="{0DDA663B-125E-4D8D-A3EE-2BBD0350C5B5}" srcOrd="1" destOrd="0" presId="urn:microsoft.com/office/officeart/2005/8/layout/orgChart1"/>
    <dgm:cxn modelId="{0EDC8290-DECB-4830-A4D0-0531A930ABB4}" type="presParOf" srcId="{67D3238F-EB0C-4E03-9178-FC6C1B5BFF6C}" destId="{1A7E84F1-D432-4692-8A5B-66971ECBD6EF}" srcOrd="1" destOrd="0" presId="urn:microsoft.com/office/officeart/2005/8/layout/orgChart1"/>
    <dgm:cxn modelId="{D2BFA892-0982-4B3D-812B-14B840D57D48}" type="presParOf" srcId="{67D3238F-EB0C-4E03-9178-FC6C1B5BFF6C}" destId="{7A2A61B3-7444-4E7A-B1BD-6663AE87757B}" srcOrd="2" destOrd="0" presId="urn:microsoft.com/office/officeart/2005/8/layout/orgChart1"/>
    <dgm:cxn modelId="{F444AF0D-3E86-4962-9BC6-3AD08056B8B7}" type="presParOf" srcId="{CC6E0240-0B6D-4B46-B8A4-7D7E71D2E5E3}" destId="{170D96DE-F00D-4BD6-97B7-4F5D94561A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74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577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239020035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 sans forme arriè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13861265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قراءة</a:t>
            </a:r>
          </a:p>
        </p:txBody>
      </p:sp>
    </p:spTree>
    <p:extLst>
      <p:ext uri="{BB962C8B-B14F-4D97-AF65-F5344CB8AC3E}">
        <p14:creationId xmlns:p14="http://schemas.microsoft.com/office/powerpoint/2010/main" val="3922070588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643927218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الأسبوع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47418340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حصص الأسبوع التربوي الأول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chemeClr val="bg1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78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78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9E65A8EB-C2EA-4B63-1C78-5F7E7A1076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3535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28773717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0194022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0218681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05599914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72242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63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07828952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0769744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53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06429595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8373086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7327825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0152177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0494882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7598359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13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535962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1511376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067074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5229680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0555625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631629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589942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2909811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4374581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3255379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000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4921901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3933889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8492022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3738085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7222307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400248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22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197ED421-FA03-EE08-7A45-DC1F5DB40F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4323290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CAAE1FD6-FA32-E9C2-3B4E-D7EA7311570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75594859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xmlns="" id="{AC7F337F-3560-9C7B-95FB-EAD532B0642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8779641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E6071AB2-FD89-6999-6BF2-6CCE861AFA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723613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29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9313EEE-B6BD-1BA7-BADF-2E5354036BF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1050524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02892FE-936C-FF4D-A116-9CE2F3D567B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7988715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xmlns="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32F0DFEC-A9E5-DC8D-C232-E2AFC7F070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2829299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470477A-0E04-9246-F13C-F07BEB34CF8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1354589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D554B0B8-4CC4-DB73-565A-ED295FC3E45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61500203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A598A812-1A48-52B0-FC1D-A565B8E90C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3410601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F1882EBB-2DBD-68BA-5DBD-D89EE7AD7D7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28868348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F59E99C9-2072-2F56-B1B7-33FB969FAC1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934594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A0F7819-9964-A31B-4633-13A7E8E86F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33181145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5470AE5D-CB82-E085-7F8E-DE83285A7CF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3675830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7819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48A1F5B7-D3F9-C909-EFB4-2DAE15E0AF6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3050684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338" y="1584000"/>
            <a:ext cx="4247323" cy="4810539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1C42F411-175E-9E6D-D29B-7EAC7E24CF9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8129899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A8877E5-AC23-C627-8AF0-21907F62BC6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66812711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19696973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0064233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5022120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0688957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9188939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0528292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5430664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0529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17705656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66995364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5787329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73206887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74264815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3186119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10737129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5586184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5080068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1884610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4662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72003919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8557453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39708493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62787228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19975471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85518412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14949830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58801827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66801278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90941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0610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87546450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65264853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72978158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93685435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2641840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6340375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77222693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99841075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81481351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3697447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8095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37699726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40994693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33826003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8038617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86995238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46492437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5886227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6201899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1296109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1739834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3.bin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3.bin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image" Target="../media/image3.bin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image" Target="../media/image3.bin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12.jp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9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11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86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59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9398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6921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62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6446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63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3.png"/><Relationship Id="rId9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3.png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9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9472E20-ED48-90A2-4A79-BFA28E072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5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9628519-087C-2483-9D41-A5B62C513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xmlns="" id="{E3EDED6D-CCAD-B3EB-E5A3-2794AFBD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سأعين ثلاثة تلاميذ آخرين للقراءة.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BB5B763-912F-46CB-F1D0-1E3F972B2C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4B71C7C-7C85-EC24-D779-3EFA5C7CF3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68FDC6A-8FE3-EB97-89F6-1129124AB2E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99A04C8-A456-8EB5-9226-C0B2C5D7035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B48B6F2-0DE1-2AB2-3C29-6658C0C8960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B1C3E2-2A2B-6596-0C58-1F32351DD78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4A8FFA-FEEF-CA91-0966-2F04FC87F808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659E4AF-5E4B-E24B-ACE0-6AAF01F587A2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C93A21A-146C-F14A-E714-B609E6C40937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42CCA17-970D-3B85-2F10-A8516D7797C2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xmlns="" id="{FB696C0A-E89D-95DD-F424-22AFA1E069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F82A5FA-A43C-D90D-F634-1A3C7B823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755" y="2010346"/>
            <a:ext cx="7492482" cy="431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2441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BB5030-7CFF-613C-7BB9-AF1113760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28C2609-91CA-7B44-0150-14A94B830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1436" y="2081815"/>
            <a:ext cx="2297732" cy="323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xmlns="" id="{8C8108B3-E32C-C626-C974-39CF04F1F10F}"/>
              </a:ext>
            </a:extLst>
          </p:cNvPr>
          <p:cNvSpPr/>
          <p:nvPr/>
        </p:nvSpPr>
        <p:spPr>
          <a:xfrm>
            <a:off x="3711436" y="3769361"/>
            <a:ext cx="2297732" cy="8213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0CAA4B9-C5B8-1347-A91C-5540558C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69" y="756000"/>
            <a:ext cx="7074304" cy="612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7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نمر إلى استثمار المعجم. من يقرأ التعليمة الأولى؟ -ما المطلوب؟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76203B0-E175-E995-C438-14377C54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9FBCF63-7294-2CBC-04AC-13A291E169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E43DBCA-22D0-F75E-B49E-9928436CFFC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97E596-410D-6EBD-70CF-70E769E4AB92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D652FB-A138-F35E-BC9A-C364A4AE0E0A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4247B9-5E52-B7EE-163B-DCA787D1972D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1313214-8322-36A7-D585-A25184E184A4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A640985-D51E-C142-4070-FBF7AA7F8989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56F34C0-E1F8-D867-D4C0-01177272F84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C9C12D6E-700A-9E83-387F-75A4290BA72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0" name="Flèche : gauche 19">
            <a:extLst>
              <a:ext uri="{FF2B5EF4-FFF2-40B4-BE49-F238E27FC236}">
                <a16:creationId xmlns:a16="http://schemas.microsoft.com/office/drawing/2014/main" xmlns="" id="{C4E1DA3E-9825-1AB8-8666-550EA1EF85CE}"/>
              </a:ext>
            </a:extLst>
          </p:cNvPr>
          <p:cNvSpPr/>
          <p:nvPr/>
        </p:nvSpPr>
        <p:spPr>
          <a:xfrm>
            <a:off x="6114435" y="3830971"/>
            <a:ext cx="706587" cy="31151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C3AFFAD2-24B0-7321-503A-0176E2C2FC5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449341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0EB8B7-6DAD-E958-150C-F34AE976F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DA757C6-A69F-B372-5769-B3EAA970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7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عودوا إلى النص لتحديد الإجابات. أمامكم ثلاث دقائق.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4443B0F-5310-9B2B-E22B-02A6FC42D7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F039566-A80C-5779-C31E-4A3D14DB82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526DA84-D6E1-23BA-CCFD-FB597B698B4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CCFE3D1-F02A-C88B-9D2F-6DE6C9EEF6E4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5A223B9-D2E5-796E-5D19-DCAB7D8FB625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A1AF19-922A-8F19-CDD4-D8DD3C9A59A6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EE37AA1-02FA-8C52-D9E3-5377FBCFEBE5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4B506D8-438A-F5DA-1208-AEDCC9B7E979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47C163C4-2093-81C9-109F-919E4615BB1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920AEF5-D94B-1231-6D82-8810926E5CD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Espace réservé pour une image  25">
            <a:extLst>
              <a:ext uri="{FF2B5EF4-FFF2-40B4-BE49-F238E27FC236}">
                <a16:creationId xmlns:a16="http://schemas.microsoft.com/office/drawing/2014/main" xmlns="" id="{9D264819-960F-662A-0861-2BD1F57C46F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EE9C55-C859-FF5A-C221-D010233C44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1436" y="2081815"/>
            <a:ext cx="2297732" cy="323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22B55A8E-B4E2-3C44-AE31-57D4415CE00A}"/>
              </a:ext>
            </a:extLst>
          </p:cNvPr>
          <p:cNvSpPr/>
          <p:nvPr/>
        </p:nvSpPr>
        <p:spPr>
          <a:xfrm>
            <a:off x="3711436" y="3769361"/>
            <a:ext cx="2297732" cy="8213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gauche 12">
            <a:extLst>
              <a:ext uri="{FF2B5EF4-FFF2-40B4-BE49-F238E27FC236}">
                <a16:creationId xmlns:a16="http://schemas.microsoft.com/office/drawing/2014/main" xmlns="" id="{3A96FB86-F5D8-DCA7-AE28-2DB6B244D174}"/>
              </a:ext>
            </a:extLst>
          </p:cNvPr>
          <p:cNvSpPr/>
          <p:nvPr/>
        </p:nvSpPr>
        <p:spPr>
          <a:xfrm>
            <a:off x="6114435" y="3830971"/>
            <a:ext cx="706587" cy="31151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6863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2F3C8A-F5BB-A89F-931B-62CD24201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32F8183-4809-CEA2-0A7E-21154B96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نصحح. نبدأ بضد "نهاية". من يتقاسم جوابه؟ هل أنتم متفقون؟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FC2F3AE-D77B-2B9E-C829-5494C0FE20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09F2D28-6DA0-912E-D9B6-87B15D531B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4804157-40E1-8FE2-BF14-15DBC7566E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ED0BDEE-3F73-7A9F-0EDB-45ACEFE7629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C72A97D-59EE-B892-A7FB-DC15902E6FDA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9F7440-BBC3-B8EA-0432-CE849A47F0A5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321F1A1-07BE-27C5-9961-C2D52FECA690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5E33D4-F21B-3C2C-4B61-A0D643A37DFF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2F933F16-F45F-C40A-5262-0D2638C3C0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37F8AC-0216-ED7C-5FC5-225842F28BA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xmlns="" id="{E5223285-35B0-0F55-BB4A-C958B03B39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4766291-5ED7-4FD8-BB04-26D7F5516B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833" y="2579296"/>
            <a:ext cx="6805877" cy="226329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E22EE42E-C7C8-84A3-A0DD-0D07971009AC}"/>
              </a:ext>
            </a:extLst>
          </p:cNvPr>
          <p:cNvSpPr txBox="1"/>
          <p:nvPr/>
        </p:nvSpPr>
        <p:spPr>
          <a:xfrm>
            <a:off x="3868720" y="3221698"/>
            <a:ext cx="1279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بِدايَةُ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F26797B2-5986-C70D-04B2-A861402459E4}"/>
              </a:ext>
            </a:extLst>
          </p:cNvPr>
          <p:cNvSpPr txBox="1"/>
          <p:nvPr/>
        </p:nvSpPr>
        <p:spPr>
          <a:xfrm>
            <a:off x="1516315" y="3204357"/>
            <a:ext cx="1279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نَكْبَرُ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EBBFDCC5-71FF-12AD-BB69-B546C01CE72A}"/>
              </a:ext>
            </a:extLst>
          </p:cNvPr>
          <p:cNvSpPr txBox="1"/>
          <p:nvPr/>
        </p:nvSpPr>
        <p:spPr>
          <a:xfrm>
            <a:off x="3819098" y="3793760"/>
            <a:ext cx="1279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أَصْغى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1E54F17-2370-D88B-A0C2-9547FB5DD319}"/>
              </a:ext>
            </a:extLst>
          </p:cNvPr>
          <p:cNvSpPr txBox="1"/>
          <p:nvPr/>
        </p:nvSpPr>
        <p:spPr>
          <a:xfrm>
            <a:off x="1491101" y="3793759"/>
            <a:ext cx="1279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أَلْقاهُ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6F23FE9D-DA46-7D22-F1B3-A369516BFAC8}"/>
              </a:ext>
            </a:extLst>
          </p:cNvPr>
          <p:cNvSpPr txBox="1"/>
          <p:nvPr/>
        </p:nvSpPr>
        <p:spPr>
          <a:xfrm>
            <a:off x="3819099" y="4270526"/>
            <a:ext cx="1279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دَوْرَةٌ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9C509B18-23A8-DA7A-4CD6-1868D6A3C6EF}"/>
              </a:ext>
            </a:extLst>
          </p:cNvPr>
          <p:cNvSpPr txBox="1"/>
          <p:nvPr/>
        </p:nvSpPr>
        <p:spPr>
          <a:xfrm>
            <a:off x="1491101" y="4270526"/>
            <a:ext cx="1279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رَ</a:t>
            </a:r>
            <a:r>
              <a:rPr lang="ar-MA" sz="3600" b="1" kern="0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أْ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سٌ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1924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734FA9-05B7-7BEE-5960-740D40D97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7E0F70-F347-4092-22BD-72EAD350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 ننجز شبكة كلمة "دفع" على السبورة. من يشارك بكلمة؟ آخر؟ ما رأيكم؟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5D944C2-F1F9-57B5-276A-E410B88683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E58E0AD-AC21-D6AD-BBEC-41D6DA859A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74F9549-5B9B-F180-89A4-80C81F9256F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D12EACD-DAB2-80F8-4EE6-799E881F3F32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2F5CB1-9D5D-E4B5-B5AC-8358E7EA5D2C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CF3A08A-7DEA-9B70-D2FA-62EC6DD9301C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BED462-4A54-67D8-9390-E72E1F39854E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219BE9E-AAC8-8042-E45C-B158231755A2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5A0DC558-3A5C-5B59-EC41-A960E614FA3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B63D5D03-B496-2FA2-00B5-89049B3CBEC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0" name="Espace réservé pour une image  29">
            <a:extLst>
              <a:ext uri="{FF2B5EF4-FFF2-40B4-BE49-F238E27FC236}">
                <a16:creationId xmlns:a16="http://schemas.microsoft.com/office/drawing/2014/main" xmlns="" id="{8C4C92A4-0BD1-035A-3E66-351EAF32904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xmlns="" id="{A3446296-D557-864D-F8F9-BEF38DBEB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989379"/>
              </p:ext>
            </p:extLst>
          </p:nvPr>
        </p:nvGraphicFramePr>
        <p:xfrm>
          <a:off x="581850" y="1425042"/>
          <a:ext cx="7980299" cy="511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8513192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B4001C-5FB5-8746-2E29-0BE58EB1A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C9E5601-6926-77AD-5C8E-B607B2C1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D5DFB0D-E9BA-85F4-9BD2-C674F905C7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AFC594F-66C6-D21E-5B60-9D32EC3962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2357C09-DB4B-8DAA-5047-B4E1CD71AFF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FA3B118-6AFA-4350-C71D-B1E4974EAE25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407CF7A-879D-1C2E-A07E-7ED3B39F42A1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3DB8B0-B238-8E2F-B24C-0FBAC61C737A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F4C8D21-36B5-1C9E-DE84-1E10166A4569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6289D9-B539-EA51-7DD2-6D934A5A5816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EF17A439-7B11-3CCF-8590-ACDF856694F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1A6B4BD8-0B04-314B-7F8A-F1A250EE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2" name="Espace réservé pour une image  31">
            <a:extLst>
              <a:ext uri="{FF2B5EF4-FFF2-40B4-BE49-F238E27FC236}">
                <a16:creationId xmlns:a16="http://schemas.microsoft.com/office/drawing/2014/main" xmlns="" id="{0C9D7ED2-2AC1-FF31-86D6-931310CF5E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xmlns="" id="{DF093DB5-BBFF-CDE8-32F3-36928407D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611111"/>
              </p:ext>
            </p:extLst>
          </p:nvPr>
        </p:nvGraphicFramePr>
        <p:xfrm>
          <a:off x="581850" y="1425042"/>
          <a:ext cx="7980299" cy="511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8989943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015BB6-9D83-CA49-3CF5-2769574F0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0879FE-0B38-0A79-2432-33C97554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7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والآن سأعين من يقرأ السؤال الأول؟ ثم الثاني؟ ما المطلوب في كل سؤال؟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4BC278E-A10C-5F97-047F-73BA929B8D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CCBC1D9-1373-1555-0EB4-D57F703BB7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4B16D6D-9A44-A857-E5C8-8060721622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938ED36-07A3-8609-796A-DD7CFE93318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71D990C-D32D-2C81-D601-712D484DF084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F37749-7B80-043E-7FDB-1B84CFAA06F7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27C4DD7-29F9-25BD-CF31-EAA53430E44E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BC9659B-F0BD-5688-FC61-FCAA97B89945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AE232191-CA9E-4C70-11DB-480F4374225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604588D3-C3D3-4121-D748-583B1016328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xmlns="" id="{45224B14-74EB-272E-6F7D-2482495B2E3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8AC3F72-537F-F369-7E51-864F154B9F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1436" y="2081815"/>
            <a:ext cx="2297732" cy="323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35E6C23C-A570-068F-1CD5-D9420A3696E4}"/>
              </a:ext>
            </a:extLst>
          </p:cNvPr>
          <p:cNvSpPr/>
          <p:nvPr/>
        </p:nvSpPr>
        <p:spPr>
          <a:xfrm>
            <a:off x="3711436" y="4646645"/>
            <a:ext cx="2297732" cy="6688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gauche 12">
            <a:extLst>
              <a:ext uri="{FF2B5EF4-FFF2-40B4-BE49-F238E27FC236}">
                <a16:creationId xmlns:a16="http://schemas.microsoft.com/office/drawing/2014/main" xmlns="" id="{56549EC2-0422-7E4A-F26A-4CF5185CC507}"/>
              </a:ext>
            </a:extLst>
          </p:cNvPr>
          <p:cNvSpPr/>
          <p:nvPr/>
        </p:nvSpPr>
        <p:spPr>
          <a:xfrm>
            <a:off x="6105105" y="4795935"/>
            <a:ext cx="706587" cy="24865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6148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04DAC7-2890-7269-8452-D0E8B3517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09AA9CA-6207-DE36-7BC8-46C152BB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7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عودوا إلى النص لتحديد الإجابات. أمامكم أربع دقائق.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7644543-E89A-337E-8E32-CF43D60B6D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A1E431A-7678-0D0A-501F-ED689FF5E5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24155F2-1060-ABB9-58CF-83FD8B477C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CDE5F41-5357-7A6B-4936-CF03C360C8EA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4E0F4E-5D03-5630-F715-F8EF467FB86C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D21354B-87A7-5C2D-7DBC-C9B5591689E0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0B82679-DB85-C039-FB60-7D70DDDC788E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B265FA-8348-65C5-A288-BCE7B8BC29AD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54D68ED1-8B7C-B4DC-F8C8-F3417495A23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FD7941D1-D05C-72D9-8F5E-4EB1924BD58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15DB0FE0-C9B4-7018-23DE-460728BDF7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66170A1-6C65-169B-F18A-42ADC665BF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4908"/>
          <a:stretch>
            <a:fillRect/>
          </a:stretch>
        </p:blipFill>
        <p:spPr>
          <a:xfrm>
            <a:off x="867747" y="3033602"/>
            <a:ext cx="7529804" cy="18177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00224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D7E8A0-E372-35E1-7695-587D2ABB7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0BFBDD4-C680-AB01-A4DE-821C8587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7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 سؤالا </a:t>
            </a:r>
            <a:r>
              <a:rPr lang="ar-MA" sz="2700" b="1" dirty="0" err="1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سؤالا</a:t>
            </a:r>
            <a:r>
              <a:rPr lang="ar-MA" sz="27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من يقرأ السؤال الأول؟ من يجيب؟ هل أنتم متفقون؟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89DBD85-CC9C-CC81-8ADA-4330AE074B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FE161C4-B7B2-0F6E-5EEB-857AD4C081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BD6E5D6-1674-CA2E-0E1A-4C5B5B75BF4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FB63BD-3BFB-E1EC-8A78-E725AA122BC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EC2B23-5D3A-3C34-D4B0-5B76018C8DC9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AE3EFD6-2DF1-BBEC-1ACC-4890DD55AFF6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3B04CC1-B21D-F995-1758-949D4B9242CD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5E0BC3-F8F0-6641-14AE-A5365467F927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FABC02D5-A7AA-6AA4-B946-A4E7803843F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2ABD145B-0599-83AA-4746-A385A1A596D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EF30E36D-A64A-CBBE-1D02-ED4849E304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0A79D5F-FA3F-1596-1870-63D80C2D7DE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27977"/>
          <a:stretch>
            <a:fillRect/>
          </a:stretch>
        </p:blipFill>
        <p:spPr>
          <a:xfrm>
            <a:off x="468422" y="2436442"/>
            <a:ext cx="8204381" cy="277902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2F4F7FE-8272-3EDE-9CAF-0EE5B43B7CEE}"/>
              </a:ext>
            </a:extLst>
          </p:cNvPr>
          <p:cNvSpPr txBox="1"/>
          <p:nvPr/>
        </p:nvSpPr>
        <p:spPr>
          <a:xfrm>
            <a:off x="577337" y="3225524"/>
            <a:ext cx="798982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ar-MA" sz="3200" b="1" kern="0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حَطَّمَ زُهَيْرٌ ٱلْمُنَبِّهَ كَيْ لا تَصيرَ أَمُّهُ عَجوزاً، إِلّا أَنَّهُ لَمْ يُحَقِّقْ مُرادَهِ لِأَنَّ الزَّمَنَ لا يَتَوَقَّفُ </a:t>
            </a:r>
            <a:r>
              <a:rPr lang="ar-MA" sz="3200" b="1" kern="0" dirty="0" err="1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وٱلْإِنْسانَ</a:t>
            </a:r>
            <a:r>
              <a:rPr lang="ar-MA" sz="3200" b="1" kern="0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يَتَقَدَّمَ في </a:t>
            </a:r>
            <a:r>
              <a:rPr lang="ar-MA" sz="3200" b="1" kern="0" dirty="0" err="1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ٱلْعُمْرِ</a:t>
            </a:r>
            <a:r>
              <a:rPr lang="ar-MA" sz="3200" b="1" kern="0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بِاسْتِمْرارٍ. 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6233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C20BB5-5CA2-7083-222A-8A175AC73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9C52584-1CF3-51AD-1107-6D10E40D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7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السؤال الثاني. من يقرأ؟ انتبهوا للتصحيح.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4FA582E-B460-4700-5CAC-4095A1290F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5D8737A-FABB-9647-2242-FF2BB13484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E84DA13-48B8-545C-DF49-E5291F71D9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457954-B595-217F-C32F-21B33A98839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F63BD06-4676-EB57-5018-18826146E413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0E5E78-AAC2-CD96-27BD-9DF34403AF7C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299943A-D89B-7B47-2403-843274F14A5C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1D017B3-0655-78AE-9B0B-D4765F551994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7E790F61-FB52-D6D3-1337-ABC9FFE200D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BAFDE210-D93C-D2EB-59C6-B5A678304F4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DA414EDF-76B8-F9B3-CA38-1D1A9AB7B5E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A7C3B1FE-832A-0445-ABF3-2D1E008119A2}"/>
              </a:ext>
            </a:extLst>
          </p:cNvPr>
          <p:cNvSpPr txBox="1"/>
          <p:nvPr/>
        </p:nvSpPr>
        <p:spPr>
          <a:xfrm>
            <a:off x="541177" y="5096436"/>
            <a:ext cx="8114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قَبَّلَتِ </a:t>
            </a:r>
            <a:r>
              <a:rPr lang="ar-MA" sz="3600" b="1" kern="0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ٱلْأُمُّ ٱبْنَها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بِحَرارَةٍ وَ</a:t>
            </a:r>
            <a:r>
              <a:rPr lang="ar-MA" sz="3600" b="1" kern="0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دَمْعَةُ </a:t>
            </a:r>
            <a:r>
              <a:rPr lang="ar-MA" sz="3600" b="1" kern="0" dirty="0" err="1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ٱلْفَرَحِ</a:t>
            </a:r>
            <a:r>
              <a:rPr lang="ar-MA" sz="3600" b="1" kern="0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3600" b="1" kern="0" dirty="0" err="1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وَٱلْحُبِّ</a:t>
            </a:r>
            <a:r>
              <a:rPr lang="ar-MA" sz="3600" b="1" kern="0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تَتَلَأْلَأُ في عَيْنَيْها، لِأَنَّها</a:t>
            </a:r>
            <a:r>
              <a:rPr kumimoji="0" lang="ar-MA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3600" b="1" kern="0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تَأَثَّرَتْ </a:t>
            </a:r>
            <a:r>
              <a:rPr lang="ar-MA" sz="3600" b="1" kern="0" dirty="0" err="1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بِٱهْتِمامِ</a:t>
            </a:r>
            <a:r>
              <a:rPr lang="ar-MA" sz="3600" b="1" kern="0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3600" b="1" kern="0" dirty="0" err="1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ٱبْنِها</a:t>
            </a:r>
            <a:r>
              <a:rPr lang="ar-MA" sz="3600" b="1" kern="0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بِها، وَحِرْصِهِ عَلى </a:t>
            </a:r>
            <a:r>
              <a:rPr lang="ar-MA" sz="3600" b="1" kern="0" noProof="0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أَ</a:t>
            </a:r>
            <a:r>
              <a:rPr kumimoji="0" lang="ar-MA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لّا تَصيرَ عَجوزاً.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AE3EA75-4291-8DD5-63D8-7F8ABAB27F1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27977"/>
          <a:stretch>
            <a:fillRect/>
          </a:stretch>
        </p:blipFill>
        <p:spPr>
          <a:xfrm>
            <a:off x="468422" y="2436442"/>
            <a:ext cx="8204381" cy="277902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1FF2A0A-45F0-8DFF-4E91-87A477A0F3A8}"/>
              </a:ext>
            </a:extLst>
          </p:cNvPr>
          <p:cNvSpPr txBox="1"/>
          <p:nvPr/>
        </p:nvSpPr>
        <p:spPr>
          <a:xfrm>
            <a:off x="577337" y="3225524"/>
            <a:ext cx="798982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ar-MA" sz="3200" b="1" kern="0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حَطَّمَ زُهَيْرٌ ٱلْمُنَبِّهَ كَيْ لا تَصيرَ أَمُّهُ عَجوزاً، إِلّا أَنَّهُ لَمْ يُحَقِّقْ مُرادَهِ لِأَنَّ الزَّمَنَ لا يَتَوَقَّفُ </a:t>
            </a:r>
            <a:r>
              <a:rPr lang="ar-MA" sz="3200" b="1" kern="0" dirty="0" err="1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وٱلْإِنْسانَ</a:t>
            </a:r>
            <a:r>
              <a:rPr lang="ar-MA" sz="3200" b="1" kern="0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يَتَقَدَّمَ في </a:t>
            </a:r>
            <a:r>
              <a:rPr lang="ar-MA" sz="3200" b="1" kern="0" dirty="0" err="1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ٱلْعُمْرِ</a:t>
            </a:r>
            <a:r>
              <a:rPr lang="ar-MA" sz="3200" b="1" kern="0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بِاسْتِمْرارٍ. 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7599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3B7272-0BD1-AB29-0B66-B19611FFF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4D282B9-ACA0-E417-BBC4-83CD6B87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ستتدربون في هذه الحصة على المشاركة في حوار. من يقرأ الوضعية التالية؟</a:t>
            </a:r>
            <a:endParaRPr lang="fr-FR" sz="2400" b="1" dirty="0"/>
          </a:p>
        </p:txBody>
      </p:sp>
      <p:pic>
        <p:nvPicPr>
          <p:cNvPr id="8" name="Espace réservé pour une image  2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DA9314B2-0AA0-0204-7501-7D89DE4451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7915469" y="702876"/>
            <a:ext cx="828000" cy="827999"/>
          </a:xfr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A227D282-8FA8-897A-BD84-DEECC54AA9E5}"/>
              </a:ext>
            </a:extLst>
          </p:cNvPr>
          <p:cNvSpPr txBox="1"/>
          <p:nvPr/>
        </p:nvSpPr>
        <p:spPr>
          <a:xfrm>
            <a:off x="550506" y="2426296"/>
            <a:ext cx="8192963" cy="2962513"/>
          </a:xfrm>
          <a:prstGeom prst="roundRect">
            <a:avLst>
              <a:gd name="adj" fmla="val 6236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r" rtl="1"/>
            <a:r>
              <a:rPr lang="ar-MA" sz="2800" dirty="0">
                <a:solidFill>
                  <a:schemeClr val="accent1">
                    <a:lumMod val="50000"/>
                  </a:schemeClr>
                </a:solidFill>
              </a:rPr>
              <a:t>اِلْتَقيْت أَنْتَ وَتِلْميذٌ في السّاحَةِ. أَخَذَ يَسْأَلُكَ عَمّا تُفَضِّلُهُ وَأَنْتَ تُجيبُهُ. فَكِّرْ أَنْت وَزميلُكَ، ثُمَّ مُرّا لِتَقْديمِ </a:t>
            </a:r>
            <a:r>
              <a:rPr lang="ar-MA" sz="2800" dirty="0" err="1">
                <a:solidFill>
                  <a:schemeClr val="accent1">
                    <a:lumMod val="50000"/>
                  </a:schemeClr>
                </a:solidFill>
              </a:rPr>
              <a:t>ٱلْحِوارِ</a:t>
            </a:r>
            <a:r>
              <a:rPr lang="ar-MA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MA" sz="2800" dirty="0" err="1">
                <a:solidFill>
                  <a:schemeClr val="accent1">
                    <a:lumMod val="50000"/>
                  </a:schemeClr>
                </a:solidFill>
              </a:rPr>
              <a:t>ٱلَّذي</a:t>
            </a:r>
            <a:r>
              <a:rPr lang="ar-MA" sz="2800" dirty="0">
                <a:solidFill>
                  <a:schemeClr val="accent1">
                    <a:lumMod val="50000"/>
                  </a:schemeClr>
                </a:solidFill>
              </a:rPr>
              <a:t> دارَ بَيْنَكُما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؟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ar-MA" sz="2800" dirty="0">
                <a:solidFill>
                  <a:schemeClr val="accent1">
                    <a:lumMod val="50000"/>
                  </a:schemeClr>
                </a:solidFill>
              </a:rPr>
              <a:t>مَرْحباً يا .......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............</a:t>
            </a:r>
            <a:r>
              <a:rPr lang="ar-MA" sz="2800" dirty="0">
                <a:solidFill>
                  <a:schemeClr val="accent1">
                    <a:lumMod val="50000"/>
                  </a:schemeClr>
                </a:solidFill>
              </a:rPr>
              <a:t>..........................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........</a:t>
            </a:r>
            <a:r>
              <a:rPr lang="ar-MA" sz="2800" dirty="0">
                <a:solidFill>
                  <a:schemeClr val="accent1">
                    <a:lumMod val="50000"/>
                  </a:schemeClr>
                </a:solidFill>
              </a:rPr>
              <a:t>.......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ar-MA" sz="2800" dirty="0">
                <a:solidFill>
                  <a:schemeClr val="accent1">
                    <a:lumMod val="50000"/>
                  </a:schemeClr>
                </a:solidFill>
              </a:rPr>
              <a:t>؟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ar-MA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........................................................................</a:t>
            </a:r>
            <a:endParaRPr lang="ar-MA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r" rtl="1">
              <a:buFontTx/>
              <a:buChar char="-"/>
            </a:pPr>
            <a:r>
              <a:rPr lang="ar-MA" sz="2800" dirty="0">
                <a:solidFill>
                  <a:schemeClr val="accent1">
                    <a:lumMod val="50000"/>
                  </a:schemeClr>
                </a:solidFill>
              </a:rPr>
              <a:t>وَمَتى تُمارِسُ هِواياتِكَ </a:t>
            </a:r>
            <a:r>
              <a:rPr lang="ar-MA" sz="2800" dirty="0" err="1">
                <a:solidFill>
                  <a:schemeClr val="accent1">
                    <a:lumMod val="50000"/>
                  </a:schemeClr>
                </a:solidFill>
              </a:rPr>
              <a:t>ٱلْمُفَضَّلَةَ</a:t>
            </a:r>
            <a:r>
              <a:rPr lang="ar-MA" sz="2800" dirty="0">
                <a:solidFill>
                  <a:schemeClr val="accent1">
                    <a:lumMod val="50000"/>
                  </a:schemeClr>
                </a:solidFill>
              </a:rPr>
              <a:t>؟ </a:t>
            </a:r>
          </a:p>
          <a:p>
            <a:pPr marL="457200" indent="-457200" algn="r" rtl="1">
              <a:buFontTx/>
              <a:buChar char="-"/>
            </a:pPr>
            <a:r>
              <a:rPr lang="ar-MA" sz="2800" dirty="0">
                <a:solidFill>
                  <a:schemeClr val="accent1">
                    <a:lumMod val="50000"/>
                  </a:schemeClr>
                </a:solidFill>
              </a:rPr>
              <a:t>.....................................................................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5A64E122-E778-2CF5-63B1-930B530EA92A}"/>
              </a:ext>
            </a:extLst>
          </p:cNvPr>
          <p:cNvGrpSpPr/>
          <p:nvPr/>
        </p:nvGrpSpPr>
        <p:grpSpPr>
          <a:xfrm>
            <a:off x="398069" y="131773"/>
            <a:ext cx="7750183" cy="298475"/>
            <a:chOff x="398069" y="131773"/>
            <a:chExt cx="7750183" cy="298475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xmlns="" id="{24BA70D4-D55D-1687-3243-5C3E286A8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0183" y="136738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xmlns="" id="{97EBDABC-8B35-15B9-183C-0CB009EE9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82946" y="136738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xmlns="" id="{49B7AD00-2F02-5A68-BFE9-301AD8D18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852" y="136738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xmlns="" id="{33221B6B-E05B-740C-3DAC-A84138C8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7103" y="136738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A6295320-1707-5657-206D-694BB4FD2206}"/>
                </a:ext>
              </a:extLst>
            </p:cNvPr>
            <p:cNvSpPr>
              <a:spLocks/>
            </p:cNvSpPr>
            <p:nvPr/>
          </p:nvSpPr>
          <p:spPr>
            <a:xfrm>
              <a:off x="6610183" y="131773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 الحصة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6F06C54-E288-DCBD-8B88-0E0BAF70677E}"/>
                </a:ext>
              </a:extLst>
            </p:cNvPr>
            <p:cNvSpPr>
              <a:spLocks/>
            </p:cNvSpPr>
            <p:nvPr/>
          </p:nvSpPr>
          <p:spPr>
            <a:xfrm>
              <a:off x="398069" y="131773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03D7942C-6518-3095-5E4B-6DBE233D4EB9}"/>
                </a:ext>
              </a:extLst>
            </p:cNvPr>
            <p:cNvSpPr>
              <a:spLocks/>
            </p:cNvSpPr>
            <p:nvPr/>
          </p:nvSpPr>
          <p:spPr>
            <a:xfrm>
              <a:off x="4812020" y="142248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1"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قراءة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7C7DC16-2610-2BD7-A83F-546EE4BB1FAA}"/>
                </a:ext>
              </a:extLst>
            </p:cNvPr>
            <p:cNvSpPr>
              <a:spLocks/>
            </p:cNvSpPr>
            <p:nvPr/>
          </p:nvSpPr>
          <p:spPr>
            <a:xfrm>
              <a:off x="2701753" y="131773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إنتاج كتابي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446794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79EA3D7-8A00-CD50-E1AB-FA6206A46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2DD8112-8E90-B214-7B02-A77FC315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8" y="747437"/>
            <a:ext cx="6968520" cy="612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نمر لاستثمار الظواهر اللغوية. من يذكر بكيف نتعرف على الجملة الفعلية؟ من يقدم أمثلة؟</a:t>
            </a:r>
            <a:endParaRPr lang="fr-FR" sz="2400" i="1" dirty="0">
              <a:solidFill>
                <a:srgbClr val="FF000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280E3E4-8F1B-D2C6-8241-601D31E7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918AB0D-D228-4E30-783E-5E099F21EB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2192CBC-D61D-FF6D-224E-FAA3C669DCB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70D0000-DB35-FC56-9808-E691A3D38F1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9AA14EE-159A-0B19-A23B-E72FECB2330B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7030057-0A6C-041B-C1E4-56A17EBCA945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61C062-FD73-C40C-1275-8A2DE3EA3F39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8D93B0-B172-AA0C-CA64-AAD4B50EBF31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FCADC466-B264-C013-9D9E-E4B7146DA2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3541442B-F67A-DF33-FBC0-624972E6E2F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xmlns="" id="{746B7969-8554-551F-D994-9864D2354B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6577256-B386-D447-45D6-8477AE8796F5}"/>
              </a:ext>
            </a:extLst>
          </p:cNvPr>
          <p:cNvSpPr txBox="1"/>
          <p:nvPr/>
        </p:nvSpPr>
        <p:spPr>
          <a:xfrm>
            <a:off x="2939143" y="3088433"/>
            <a:ext cx="3517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اَلْجُمْلَةُ</a:t>
            </a:r>
            <a:r>
              <a:rPr lang="ar-MA" sz="6000" dirty="0"/>
              <a:t> </a:t>
            </a:r>
            <a:r>
              <a:rPr lang="ar-MA" sz="6000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ٱلْفِعْلِيَّةُ</a:t>
            </a:r>
            <a:endParaRPr lang="fr-FR" sz="60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70442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78C7C47-AEF0-10EA-1647-BBD3CD79F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6286CF-37B5-FEE8-F7D1-F153A21A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8" y="747437"/>
            <a:ext cx="6968520" cy="612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ماذا نسمي الذي يقوم بالفعل في الجملة الفعلية؟ كيف يأتي الفاعل في الجملة الفعلية؟</a:t>
            </a:r>
            <a:endParaRPr lang="fr-FR" sz="2400" i="1" dirty="0">
              <a:solidFill>
                <a:srgbClr val="FF000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496321E-5426-8CE6-7968-AE8522C9E2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88C0D31-1285-8BBA-D554-EA9DAA62DF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33C80D9-8104-04EA-83FD-669D3D435B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203B28-5FD5-875A-5177-F1187BA2E98B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B49A2E9-15AF-7167-9F2D-F2A575F6FFE3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48714F-CDFF-CCD6-2C1F-D25350D46B32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E1B0A0-9B3E-71FE-059C-7D4541B554A1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3A71933-A422-8C51-BBE0-53707229398C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E72B625C-DB8E-66EB-5313-6465730BF7C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33AD9377-6EA2-1FBE-80DD-791B5715A5E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xmlns="" id="{540AAAEE-020F-3950-1DCE-5FA5556DB3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DD6AB37D-5453-0ED1-B534-10F1A046B294}"/>
              </a:ext>
            </a:extLst>
          </p:cNvPr>
          <p:cNvSpPr txBox="1"/>
          <p:nvPr/>
        </p:nvSpPr>
        <p:spPr>
          <a:xfrm>
            <a:off x="2939143" y="3088433"/>
            <a:ext cx="3517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اَلْجُمْلَةُ</a:t>
            </a:r>
            <a:r>
              <a:rPr lang="ar-MA" sz="6000" dirty="0"/>
              <a:t> </a:t>
            </a:r>
            <a:r>
              <a:rPr lang="ar-MA" sz="6000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ٱلْفِعْلِيَّةُ</a:t>
            </a:r>
            <a:endParaRPr lang="fr-FR" sz="60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276966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8CDD09-6FBB-43F1-4913-801ACADEF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4D64266-3184-89C4-52A3-BA78BBB9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8" y="747437"/>
            <a:ext cx="6968520" cy="612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يقرأ؟</a:t>
            </a:r>
            <a:endParaRPr lang="fr-FR" sz="2400" i="1" dirty="0">
              <a:solidFill>
                <a:srgbClr val="FF000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F082EF8-88C0-1755-34B3-D3E847077E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78168A1-5758-E75E-D5D9-76B9DDB9E4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2125AA7-7BDF-67C8-32F5-958EBFE8D6A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F7F007-81B0-3FF0-BA2E-4C16F3A335D7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BEAD54D-7BC4-6B0A-1005-C2F88C2EC0D5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7C5A89-BE74-CA58-A08A-40849C87C905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60950B8-B5B4-7B32-1F7E-DB0AB60EE6A0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83DFC1-7F1F-7BEC-95F6-BE7F0F9AD95E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8A3C18C-545D-E4D3-50C2-6B90F7F5700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8A49DA00-948C-3A78-6118-BA1B89F3E7A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xmlns="" id="{C49A05C2-F6E7-61C5-11D7-2FDED269A2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 2" descr="Une image contenant texte, capture d’écran, Police, écriture manuscrite&#10;&#10;Le contenu généré par l’IA peut être incorrect.">
            <a:extLst>
              <a:ext uri="{FF2B5EF4-FFF2-40B4-BE49-F238E27FC236}">
                <a16:creationId xmlns:a16="http://schemas.microsoft.com/office/drawing/2014/main" xmlns="" id="{7F58D398-A68C-BB53-3841-137E51FFAE1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922"/>
          <a:stretch>
            <a:fillRect/>
          </a:stretch>
        </p:blipFill>
        <p:spPr>
          <a:xfrm>
            <a:off x="704515" y="2400299"/>
            <a:ext cx="7734970" cy="280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5328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899560-0DA1-D3E7-D8FC-B47906C8B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FEDCA6E2-6738-EBE3-0CDF-080885503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4981" y="1874227"/>
            <a:ext cx="2613704" cy="36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63D7B0-DA5A-C339-16BA-7C0B64D3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8" y="747437"/>
            <a:ext cx="6968520" cy="612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الصفحة 111. نستثمر الجملة الفعلية. من يقرأ التعليمة 1؟ أنجزوا أمامكم ثلاث دقائق.</a:t>
            </a:r>
            <a:endParaRPr lang="fr-FR" sz="2400" i="1" dirty="0">
              <a:solidFill>
                <a:srgbClr val="FF000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E26E72-BE20-E6FE-B93D-42DB88DD6ED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655FB7A-BFF1-03B2-63E0-0131584A03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FC22761-8192-FF9E-9D2C-398D079CC48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EC5D33-EFBE-70EB-C806-4EE5534339C8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40C521-0D39-8444-AEBE-74293AABE44C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5A80B0-5AAF-2607-7A68-5C32212063CA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44979DE-EDF7-D56F-441A-853AAA0FFFCA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64F22BF-5140-FE54-23B2-8EADBB86B261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F1FA6AB4-07DD-244A-8A2C-345A9139225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0D6A8908-68AE-E020-D0F2-E07E776BCAA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E54779F9-0826-A3D6-3058-345899C4B2A7}"/>
              </a:ext>
            </a:extLst>
          </p:cNvPr>
          <p:cNvSpPr/>
          <p:nvPr/>
        </p:nvSpPr>
        <p:spPr>
          <a:xfrm>
            <a:off x="3504981" y="2006081"/>
            <a:ext cx="2525447" cy="11943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503296BE-D463-BD7F-9DF3-A9CC162F8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409548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F57ECF-5000-0589-5398-9A759C0C3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45A7CF2-E7E3-1462-B547-C2529C2F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 جملة </a:t>
            </a:r>
            <a:r>
              <a:rPr lang="ar-MA" sz="2400" b="1" dirty="0" err="1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جملة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من يقرأ الجملة الأولى؟ متفقون؟  ...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CB48223-FFDB-0828-A938-B957966D1C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03D282D-8A56-432E-ADD0-E136EAFD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D99BC8B-B17E-0C7C-6EBC-F631B65AFBF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7736F4-06E7-B228-BF08-0C5D8C494C0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FDF5082-0B38-C154-E0C0-FDB8A13214CB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95074E3-7433-94A5-D341-5C18559319EF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19BB9FA-85FA-1BC1-C84E-A5DC82E9AD35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9A73D6C-AFA2-742D-B108-E28B08269989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F77C64CE-DA44-3D8E-8462-B01A35A8AB3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B32FBA59-1C7C-0FCB-5E88-2A0DCC7EA72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xmlns="" id="{9F85ADA8-4BCD-59DA-ADCF-1985B3351CF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Image 4" descr="Une image contenant texte, Police, ligne, capture d’écran&#10;&#10;Le contenu généré par l’IA peut être incorrect.">
            <a:extLst>
              <a:ext uri="{FF2B5EF4-FFF2-40B4-BE49-F238E27FC236}">
                <a16:creationId xmlns:a16="http://schemas.microsoft.com/office/drawing/2014/main" xmlns="" id="{D98CFD39-6ED7-7105-0FB4-5E1D8DEB7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171" y="2368517"/>
            <a:ext cx="8033657" cy="31473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87901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5B5034-0DEC-209B-577D-1713AE4A2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37ACCBD3-D1B1-851E-A2E6-8A5A02E4A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4981" y="1874227"/>
            <a:ext cx="2613704" cy="36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0A52D6B-7964-92B8-B6A8-42A3FA5D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8" y="747437"/>
            <a:ext cx="6968520" cy="612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التعليمة 2؟ أنجزوا أمامكم ثلاث دقائق.</a:t>
            </a:r>
            <a:endParaRPr lang="fr-FR" sz="2400" i="1" dirty="0">
              <a:solidFill>
                <a:srgbClr val="FF000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F183E72-2425-9149-DED9-795BEAE065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3C0707C-9FB4-31C3-7035-ACB3F7C5E3A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7EDCC78-561F-09D3-AB64-99548A3112A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184F12C-2141-FE9F-015B-6F2A42EBD85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D5FEFD-2DD7-47BC-6B9B-F8352D7D4087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056221-2A8A-4FC5-4008-C9B9E0440CB9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D0E042-A313-2869-0112-39F9FCB1EF96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4B2C168-F75E-E3E1-EA93-A2D1DA565523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1953C89C-0E01-44B8-8DA8-7A0FE6897F6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9D902E7C-EB44-8148-4023-CBA9A5150CC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622F7844-B29C-7C9F-BFC2-1404E5058C12}"/>
              </a:ext>
            </a:extLst>
          </p:cNvPr>
          <p:cNvSpPr/>
          <p:nvPr/>
        </p:nvSpPr>
        <p:spPr>
          <a:xfrm>
            <a:off x="3522773" y="3158412"/>
            <a:ext cx="2525447" cy="541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745DA2A1-6FBE-1727-9298-8CFAAEA9C7C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8174398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4132770-0B88-736A-210A-5F16A8675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4F2736-1A48-37E8-90CE-915FE219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8" y="747437"/>
            <a:ext cx="6968520" cy="612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 جملة </a:t>
            </a:r>
            <a:r>
              <a:rPr lang="ar-MA" sz="2400" b="1" dirty="0" err="1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جملة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من يقرأ الجملة الأولى؟</a:t>
            </a:r>
            <a:endParaRPr lang="fr-FR" sz="2400" i="1" dirty="0">
              <a:solidFill>
                <a:srgbClr val="FF000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C1DBC62-4D93-6C9A-E9D5-C779221E42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BFD2D9E-4010-13C3-0CAD-E025191746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1B7E77B-4305-141F-BAD0-9388A6353A4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28CF6D-9CB4-B2C4-4BF0-E174288EA871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1AADC53-2C54-522D-5DEC-0B37B62D0DB7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CEEAE0-0264-B3E9-CD4C-B611DCD9FF72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2F46335-B007-68F8-49C7-68A6985A4EC1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7770F8-84C6-6B66-B930-11F24C80A366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E034CA53-790A-3F8E-368A-8AC277AF3F4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58D8464D-514C-433F-CD93-0CE799B6CF1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xmlns="" id="{17000C1B-F964-8106-2CC0-1AECCAA1FC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Image 4" descr="Une image contenant texte, lign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xmlns="" id="{D915D937-694F-7CED-C60E-E8F7C9C40B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77" y="2636451"/>
            <a:ext cx="8131245" cy="15850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284964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489F75-8634-A3C6-4E4B-23FFC6A25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5E30C0-A260-51D9-3336-4BF16BB8F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8" y="747437"/>
            <a:ext cx="6968520" cy="612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للتصحيح.</a:t>
            </a:r>
            <a:endParaRPr lang="fr-FR" sz="2400" i="1" dirty="0">
              <a:solidFill>
                <a:srgbClr val="FF000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E80C6DE-4DFC-55FC-22C8-D983D429B6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0AEE702-0E0C-E1B3-E744-2366F543A3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3DA5DC1-F515-A681-6D2B-4AD6344E7F5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F027248-5A64-1098-3674-66D4010C8C7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135D767-DFF9-7601-0E69-D764C11F2A0E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09A83B9-9BFA-D984-7EEB-310121C2C55C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38579EF-7136-8AB1-B35C-973D95F19A42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033A2A6-27E8-D533-E2A1-0187489817CF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B2BBAA4E-373B-EF26-5018-E6B1CE6EB5A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5CAC62BE-32A9-552A-B053-EC8E934C3A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 descr="Une image contenant texte, lign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xmlns="" id="{D3529F56-A975-B48C-30C4-59B8A75C79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77" y="2636451"/>
            <a:ext cx="8131245" cy="1585097"/>
          </a:xfrm>
          <a:prstGeom prst="rect">
            <a:avLst/>
          </a:prstGeom>
          <a:ln>
            <a:noFill/>
          </a:ln>
        </p:spPr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xmlns="" id="{9C8B33A2-09C5-8005-335F-175F544759E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AC3C3955-E252-FC65-73D0-E22E9B44845F}"/>
              </a:ext>
            </a:extLst>
          </p:cNvPr>
          <p:cNvSpPr txBox="1"/>
          <p:nvPr/>
        </p:nvSpPr>
        <p:spPr>
          <a:xfrm>
            <a:off x="5501655" y="3065984"/>
            <a:ext cx="236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dirty="0" err="1">
                <a:solidFill>
                  <a:srgbClr val="FF0000"/>
                </a:solidFill>
              </a:rPr>
              <a:t>ٱلْمُنَبِّهَ</a:t>
            </a:r>
            <a:r>
              <a:rPr lang="ar-MA" sz="3200" dirty="0">
                <a:solidFill>
                  <a:srgbClr val="FF0000"/>
                </a:solidFill>
              </a:rPr>
              <a:t>./ .. 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45D82D4-C99A-6D5E-DECD-3A2492448B8F}"/>
              </a:ext>
            </a:extLst>
          </p:cNvPr>
          <p:cNvSpPr txBox="1"/>
          <p:nvPr/>
        </p:nvSpPr>
        <p:spPr>
          <a:xfrm>
            <a:off x="5501655" y="3576114"/>
            <a:ext cx="236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dirty="0" err="1">
                <a:solidFill>
                  <a:srgbClr val="FF0000"/>
                </a:solidFill>
              </a:rPr>
              <a:t>ٱبْنَها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DB6146D-9725-FFE7-3D4B-CF99B510420C}"/>
              </a:ext>
            </a:extLst>
          </p:cNvPr>
          <p:cNvSpPr txBox="1"/>
          <p:nvPr/>
        </p:nvSpPr>
        <p:spPr>
          <a:xfrm>
            <a:off x="578498" y="3065983"/>
            <a:ext cx="236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dirty="0">
                <a:solidFill>
                  <a:srgbClr val="FF0000"/>
                </a:solidFill>
              </a:rPr>
              <a:t>دَمْعَةٌ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A40AAD65-EA4A-D387-0F0A-99669B8611A8}"/>
              </a:ext>
            </a:extLst>
          </p:cNvPr>
          <p:cNvSpPr txBox="1"/>
          <p:nvPr/>
        </p:nvSpPr>
        <p:spPr>
          <a:xfrm>
            <a:off x="1776711" y="3576115"/>
            <a:ext cx="236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dirty="0">
                <a:solidFill>
                  <a:srgbClr val="FF0000"/>
                </a:solidFill>
              </a:rPr>
              <a:t>شَعْرُ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6509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8F2E91D-0300-92A4-D852-11F00A30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768E75-EBB5-84D1-20D1-9AE83EF0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ننشد جماعة قصيدة "أغنية لبلادي".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220B23C0-D6D6-6A4F-D486-E8F1F6D711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818229" cy="818229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257231F-4BEA-D3C3-CF84-A1937E304D48}"/>
              </a:ext>
            </a:extLst>
          </p:cNvPr>
          <p:cNvSpPr txBox="1"/>
          <p:nvPr/>
        </p:nvSpPr>
        <p:spPr>
          <a:xfrm>
            <a:off x="3365946" y="2743200"/>
            <a:ext cx="262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أُغْنِيَّةٌ لِبِلادي</a:t>
            </a:r>
            <a:endParaRPr lang="fr-FR" sz="48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314FFD5-097A-A75C-3279-717D98E37E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1DEE9AC-D195-5874-B783-EF09F0CB52E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022A23E-6F6C-FB39-143C-31063D324ED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7EECE0-9092-78B0-D9CD-05A91776A590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BCF0693-44AE-5138-92EB-5DB427E3588B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233FA96-EFA6-0277-E7BC-BAAA4604F108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66FCC14-D0EA-7B0A-5DB0-32DC4C4D6E25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ABFA22B-B2E1-5C45-1DFD-0D9433134EC2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D0709AC4-AE37-8BCD-1318-D4AAF72438C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737EADC7-8E83-F603-012A-949B520E1F4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393233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2A2965-0E8B-29DB-23BF-7756F45B8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CD8525-899B-0E0C-7362-3768EEB6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ننشد جماعة قصيدة "الحفلة".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510614E8-217B-4919-C9BF-195069386E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818229" cy="818229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3D520A2-4D03-2BEC-9974-5DB42D3E42D7}"/>
              </a:ext>
            </a:extLst>
          </p:cNvPr>
          <p:cNvSpPr txBox="1"/>
          <p:nvPr/>
        </p:nvSpPr>
        <p:spPr>
          <a:xfrm>
            <a:off x="3561294" y="2817845"/>
            <a:ext cx="2021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اَلْحَفْلَةُ</a:t>
            </a:r>
            <a:endParaRPr lang="fr-FR" sz="60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BB37525-B3BB-0704-7991-4E9CE3BF38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CC3FFD-9855-821E-2C29-2ED37729D3D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67E837B-85FE-BD01-DFC6-B062F786855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CDE7298-364F-AD59-338E-9F9F846C37A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0D1613-83D4-1D62-60C4-FEB13B9B47E6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95C4946-5760-84EA-97B7-552F9A8B0DE8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3A41944-FC73-78A9-A6F5-305396C887AE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C9DFC6E-AC2E-34B2-FF40-6E03381794AD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18DB921F-67F7-A392-EE52-15C91B9E94B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2C3D9890-AF7C-317A-E2D6-DCC50584036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44294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21F95F-4980-C947-A9FF-12CF1776F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6E5781E-787E-F9BD-C229-AFEB46C1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استعدوا في دقيقة للتحدث بلغة عربية فصيحة. تذكروا أساليب التفضيل.</a:t>
            </a:r>
            <a:endParaRPr lang="fr-FR" sz="2400" b="1" dirty="0"/>
          </a:p>
        </p:txBody>
      </p:sp>
      <p:pic>
        <p:nvPicPr>
          <p:cNvPr id="8" name="Espace réservé pour une image  2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4D13DC72-086D-E9E6-FEED-ACDC0CE38B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7915469" y="702876"/>
            <a:ext cx="828000" cy="827999"/>
          </a:xfr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F3A893ED-4084-AA70-1F8C-97D793CFA853}"/>
              </a:ext>
            </a:extLst>
          </p:cNvPr>
          <p:cNvGrpSpPr/>
          <p:nvPr/>
        </p:nvGrpSpPr>
        <p:grpSpPr>
          <a:xfrm>
            <a:off x="398069" y="131773"/>
            <a:ext cx="7750183" cy="298475"/>
            <a:chOff x="398069" y="131773"/>
            <a:chExt cx="7750183" cy="29847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8215B0C4-6FD5-D946-5B9D-E0B19B519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0183" y="136738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16207100-E31C-66C3-CDDB-279E8668F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82946" y="136738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7C02C189-8D53-592D-F18E-1B2B2A1B9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852" y="136738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xmlns="" id="{3FCB75BE-EF22-B8AD-719A-13C30A2C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7103" y="136738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2137CB3-1FE0-6B77-3354-A4EF36ECBA32}"/>
                </a:ext>
              </a:extLst>
            </p:cNvPr>
            <p:cNvSpPr>
              <a:spLocks/>
            </p:cNvSpPr>
            <p:nvPr/>
          </p:nvSpPr>
          <p:spPr>
            <a:xfrm>
              <a:off x="6610183" y="131773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 الحصة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54AB8A6-9EA0-6677-15F3-641B222CB832}"/>
                </a:ext>
              </a:extLst>
            </p:cNvPr>
            <p:cNvSpPr>
              <a:spLocks/>
            </p:cNvSpPr>
            <p:nvPr/>
          </p:nvSpPr>
          <p:spPr>
            <a:xfrm>
              <a:off x="398069" y="131773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9C136C2-11BD-5F8D-105F-9CCA4A3ED86F}"/>
                </a:ext>
              </a:extLst>
            </p:cNvPr>
            <p:cNvSpPr>
              <a:spLocks/>
            </p:cNvSpPr>
            <p:nvPr/>
          </p:nvSpPr>
          <p:spPr>
            <a:xfrm>
              <a:off x="4812020" y="142248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1"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قراءة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874B95F-C050-9A1C-E07F-C79EEE047200}"/>
                </a:ext>
              </a:extLst>
            </p:cNvPr>
            <p:cNvSpPr>
              <a:spLocks/>
            </p:cNvSpPr>
            <p:nvPr/>
          </p:nvSpPr>
          <p:spPr>
            <a:xfrm>
              <a:off x="2701753" y="131773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إنتاج كتابي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C895054-B5A7-A118-F243-DDA72C250358}"/>
              </a:ext>
            </a:extLst>
          </p:cNvPr>
          <p:cNvSpPr txBox="1"/>
          <p:nvPr/>
        </p:nvSpPr>
        <p:spPr>
          <a:xfrm>
            <a:off x="550506" y="2426296"/>
            <a:ext cx="8192963" cy="2962513"/>
          </a:xfrm>
          <a:prstGeom prst="roundRect">
            <a:avLst>
              <a:gd name="adj" fmla="val 6236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 rtl="1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ar-MA" dirty="0"/>
              <a:t>اِلْتَقيْت أَنْتَ وَتِلْميذٌ في السّاحَةِ. أَخَذَ يَسْأَلُكَ عَمّا تُفَضِّلُهُ وَأَنْتَ تُجيبُهُ. فَكِّرْ أَنْت وَزميلُكَ، </a:t>
            </a:r>
            <a:r>
              <a:rPr lang="ar-MA"/>
              <a:t>ثُمَّ مُرّا لِتَقْديمِ ٱلْحِوارِ ٱلَّذي دارَ بَيْنَكُما</a:t>
            </a:r>
            <a:r>
              <a:rPr lang="ar-SA" dirty="0"/>
              <a:t>؟</a:t>
            </a:r>
            <a:endParaRPr lang="fr-FR" dirty="0"/>
          </a:p>
          <a:p>
            <a:r>
              <a:rPr lang="ar-SA"/>
              <a:t>- </a:t>
            </a:r>
            <a:r>
              <a:rPr lang="ar-MA"/>
              <a:t>مَرْحباً يا .......</a:t>
            </a:r>
            <a:r>
              <a:rPr lang="ar-SA"/>
              <a:t>............</a:t>
            </a:r>
            <a:r>
              <a:rPr lang="ar-MA"/>
              <a:t>..........................</a:t>
            </a:r>
            <a:r>
              <a:rPr lang="ar-SA"/>
              <a:t>........</a:t>
            </a:r>
            <a:r>
              <a:rPr lang="ar-MA"/>
              <a:t>.......</a:t>
            </a:r>
            <a:r>
              <a:rPr lang="ar-SA"/>
              <a:t>.</a:t>
            </a:r>
            <a:r>
              <a:rPr lang="ar-MA" dirty="0"/>
              <a:t>؟</a:t>
            </a:r>
            <a:endParaRPr lang="fr-FR" dirty="0"/>
          </a:p>
          <a:p>
            <a:r>
              <a:rPr lang="ar-SA"/>
              <a:t>-</a:t>
            </a:r>
            <a:r>
              <a:rPr lang="ar-MA"/>
              <a:t> </a:t>
            </a:r>
            <a:r>
              <a:rPr lang="ar-SA"/>
              <a:t>........................................................................</a:t>
            </a:r>
            <a:endParaRPr lang="ar-MA" dirty="0"/>
          </a:p>
          <a:p>
            <a:r>
              <a:rPr lang="ar-MA"/>
              <a:t>وَمَتى تُمارِسُ هِواياتِكَ ٱلْمُفَضَّلَةَ</a:t>
            </a:r>
            <a:r>
              <a:rPr lang="ar-MA" dirty="0"/>
              <a:t>؟ </a:t>
            </a:r>
          </a:p>
          <a:p>
            <a:r>
              <a:rPr lang="ar-MA" dirty="0"/>
              <a:t>.....................................................................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0480963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7FFA65-3FBE-F36B-6DB4-E3B7EB7F6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7B3D0C0-E6DE-B2E6-0B2A-E6A0A0C0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dirty="0"/>
              <a:t>إنتاج كتابي</a:t>
            </a:r>
            <a:endParaRPr lang="fr-MA" dirty="0"/>
          </a:p>
        </p:txBody>
      </p:sp>
      <p:pic>
        <p:nvPicPr>
          <p:cNvPr id="2" name="Image 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F2236DE5-BAC2-AC9B-5CA4-266AE2C59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98" y="2071159"/>
            <a:ext cx="6354147" cy="2024979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xmlns="" id="{278B19C1-1D46-0605-5D68-4BCC869E8FBC}"/>
              </a:ext>
            </a:extLst>
          </p:cNvPr>
          <p:cNvSpPr txBox="1">
            <a:spLocks/>
          </p:cNvSpPr>
          <p:nvPr/>
        </p:nvSpPr>
        <p:spPr>
          <a:xfrm>
            <a:off x="2079738" y="2847287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</a:pPr>
            <a:r>
              <a:rPr lang="ar-MA" b="1" dirty="0"/>
              <a:t>وصف شخص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E81510FA-142D-FA3B-05B2-E8C078C11D77}"/>
              </a:ext>
            </a:extLst>
          </p:cNvPr>
          <p:cNvSpPr txBox="1"/>
          <p:nvPr/>
        </p:nvSpPr>
        <p:spPr>
          <a:xfrm>
            <a:off x="5216274" y="2394660"/>
            <a:ext cx="1696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r-MA" sz="1600" b="1" dirty="0">
                <a:solidFill>
                  <a:srgbClr val="42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ar-MA" sz="1600" b="1" dirty="0">
                <a:solidFill>
                  <a:srgbClr val="42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fr-MA" sz="1600" b="1" dirty="0">
                <a:solidFill>
                  <a:srgbClr val="42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MA" sz="1600" b="1" dirty="0">
                <a:solidFill>
                  <a:srgbClr val="424D7B"/>
                </a:solidFill>
                <a:latin typeface="Arial" panose="020B0604020202020204" pitchFamily="34" charset="0"/>
              </a:rPr>
              <a:t>الإنتاج الكتابي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886C1CE-726D-E6BD-CDDD-D48A7557DB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11522" y="2265214"/>
            <a:ext cx="536339" cy="540000"/>
          </a:xfrm>
          <a:prstGeom prst="rect">
            <a:avLst/>
          </a:prstGeom>
        </p:spPr>
      </p:pic>
      <p:pic>
        <p:nvPicPr>
          <p:cNvPr id="5" name="Espace réservé pour une image  20">
            <a:extLst>
              <a:ext uri="{FF2B5EF4-FFF2-40B4-BE49-F238E27FC236}">
                <a16:creationId xmlns:a16="http://schemas.microsoft.com/office/drawing/2014/main" xmlns="" id="{D7BED264-B628-E58A-0A62-5168EEABA2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1492898" y="2193215"/>
            <a:ext cx="539999" cy="5399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3D18D1D-C7E3-FC95-1DC8-8EFD7FB370F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1614" y="1015545"/>
            <a:ext cx="479081" cy="4790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95073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88F002-EFDA-36A6-0D0F-EE174FFBA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xmlns="" id="{324553CA-B98A-0A42-A753-1F04D6E5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سنواصل تدربنا اليوم على 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Calibri"/>
              </a:rPr>
              <a:t>الوصف؛ وصف شخص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هل أنتم مستعدون؟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DD8E75E-4E94-4972-8F9F-1004619E7F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8DDFD032-5109-7B90-B3F2-B2EAB101CE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5863C6A6-1BB5-18BD-44CC-AE090B51951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F24C703-F573-D8A4-5B8A-CB807993916A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8C2CFA-311F-A81A-7A10-0BA90685C040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7818ACA-7DA3-70CB-F2A0-0C60BC467B9B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D1F7CE-73F7-1474-B4BD-8255D9BA0EB5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B180DB8-F948-6B8E-C34A-2F51DB1A7306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06D45DB-A105-3798-3533-C37DF969523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CB2F093-DD50-DA0A-2A01-02E4AB21581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B148FC5-FBA3-D7CC-731C-A57D86F08791}"/>
              </a:ext>
            </a:extLst>
          </p:cNvPr>
          <p:cNvSpPr txBox="1"/>
          <p:nvPr/>
        </p:nvSpPr>
        <p:spPr>
          <a:xfrm>
            <a:off x="2995127" y="2901820"/>
            <a:ext cx="3079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وَصْفُ شَخْصٍ</a:t>
            </a:r>
            <a:endParaRPr lang="fr-FR" sz="48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2C17099C-842C-4E56-FD65-437E1418AC6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5740115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B21E8D-D483-D067-B24C-80ED3939F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xmlns="" id="{A918F257-A1EE-FF44-B010-D1E75D7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يذكرنا بمراحل وصف شخص التي رأيناها في الحصة الماضية؟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A4D5136-1D3A-85A8-423F-C6E8EBBEB9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CAF32DE-C16B-F024-D523-C079EEB4C6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8108F19-FE60-F807-13DA-BDF31446D26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530FD7-E2D5-CBD8-0A5B-4FED3CAEB3E8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54D950-C4AD-EBFA-C8FD-1DE0A9C045FF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1E1EE2-6540-36C6-751D-8F4C7A645C74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D266C2-4D7F-1665-5F39-96921BB37FA2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574510-C2F8-F391-8F78-4A3A6B880CA7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5D38FB99-D48A-DD25-BA23-7ADE9022828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C0511C15-723B-5D9B-BC65-BCA5322D624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xmlns="" id="{E9330426-7756-9AF7-5006-6A04AD6E323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950FAD22-1B30-EB82-277E-91F0F4786E5C}"/>
              </a:ext>
            </a:extLst>
          </p:cNvPr>
          <p:cNvSpPr txBox="1"/>
          <p:nvPr/>
        </p:nvSpPr>
        <p:spPr>
          <a:xfrm>
            <a:off x="2692400" y="2901820"/>
            <a:ext cx="3636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كَيْفَ أَصِفُ شَخْصاً؟</a:t>
            </a:r>
            <a:endParaRPr lang="fr-FR" sz="54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544056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0179DC0-D221-B586-D087-1E7435621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xmlns="" id="{3EE06BCC-CF3C-704C-8D3E-5151EDE6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ممتاز. من يقرأ؟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F48AD3F-A1EA-C981-D830-314738BA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D904459-75D7-BEC3-D2FE-00334D466E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7D1A91B-B90E-0947-3852-13292465186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E41B97F-93D1-C7B7-BC1C-0D7F3B5E5A5D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C3E5378-A8C0-61EB-118F-0C1CA426E6C1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A410F2A-CDF9-0B7A-B8EE-FDF263CCF729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C35990-77CE-B439-8105-4FD2A3748FC2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130F577-A65B-8EDD-033C-6B78E5BDE50F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C332533-B91A-873E-08C8-1598DBC20A8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78A417FD-AEEC-B3B6-75E2-C6F4D1AA564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8" name="Espace réservé pour une image  27">
            <a:extLst>
              <a:ext uri="{FF2B5EF4-FFF2-40B4-BE49-F238E27FC236}">
                <a16:creationId xmlns:a16="http://schemas.microsoft.com/office/drawing/2014/main" xmlns="" id="{F6BDBFFA-7201-FA53-3CC5-0AD96946E12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10BC4B4-69B3-F85C-D648-73C69502348A}"/>
              </a:ext>
            </a:extLst>
          </p:cNvPr>
          <p:cNvSpPr txBox="1"/>
          <p:nvPr/>
        </p:nvSpPr>
        <p:spPr>
          <a:xfrm>
            <a:off x="2110768" y="2119103"/>
            <a:ext cx="54945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MA" sz="40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لِأَصِفَ شَخْصاً: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59CF0F98-3B07-33BF-D7EB-89CB3B2D1C86}"/>
              </a:ext>
            </a:extLst>
          </p:cNvPr>
          <p:cNvGrpSpPr/>
          <p:nvPr/>
        </p:nvGrpSpPr>
        <p:grpSpPr>
          <a:xfrm>
            <a:off x="1481508" y="3172439"/>
            <a:ext cx="5990865" cy="612322"/>
            <a:chOff x="827313" y="2713707"/>
            <a:chExt cx="7249887" cy="81642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D771A08D-1D6E-1EA3-85BD-D85FE70A62E1}"/>
                </a:ext>
              </a:extLst>
            </p:cNvPr>
            <p:cNvSpPr/>
            <p:nvPr/>
          </p:nvSpPr>
          <p:spPr>
            <a:xfrm>
              <a:off x="827313" y="2713707"/>
              <a:ext cx="6720115" cy="816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sz="32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أُحَدِّدُ </a:t>
              </a:r>
              <a:r>
                <a:rPr lang="ar-MA" sz="3200" b="1" dirty="0" err="1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ٱلشَّخْصَ</a:t>
              </a:r>
              <a:r>
                <a:rPr lang="ar-MA" sz="32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 </a:t>
              </a:r>
              <a:r>
                <a:rPr lang="ar-MA" sz="3200" b="1" dirty="0" err="1">
                  <a:solidFill>
                    <a:srgbClr val="0070C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ٱلَّذي</a:t>
              </a:r>
              <a:r>
                <a:rPr lang="ar-MA" sz="3200" b="1" dirty="0">
                  <a:solidFill>
                    <a:srgbClr val="0070C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 أُريدُ وَصْفَهُ؛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xmlns="" id="{C5A41332-69BB-5D7D-AC01-FB67077D59A5}"/>
                </a:ext>
              </a:extLst>
            </p:cNvPr>
            <p:cNvSpPr/>
            <p:nvPr/>
          </p:nvSpPr>
          <p:spPr>
            <a:xfrm>
              <a:off x="7645400" y="2906022"/>
              <a:ext cx="431800" cy="431800"/>
            </a:xfrm>
            <a:prstGeom prst="ellipse">
              <a:avLst/>
            </a:prstGeom>
            <a:solidFill>
              <a:srgbClr val="00ACA4"/>
            </a:solidFill>
            <a:ln>
              <a:solidFill>
                <a:srgbClr val="1560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B577402B-20B1-9259-8EA2-C2C438496908}"/>
              </a:ext>
            </a:extLst>
          </p:cNvPr>
          <p:cNvGrpSpPr/>
          <p:nvPr/>
        </p:nvGrpSpPr>
        <p:grpSpPr>
          <a:xfrm>
            <a:off x="1481508" y="4026537"/>
            <a:ext cx="5990865" cy="612322"/>
            <a:chOff x="827313" y="3852504"/>
            <a:chExt cx="7249887" cy="81642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F8A5DC6-DCF9-FEFF-46BF-D50501E1760E}"/>
                </a:ext>
              </a:extLst>
            </p:cNvPr>
            <p:cNvSpPr/>
            <p:nvPr/>
          </p:nvSpPr>
          <p:spPr>
            <a:xfrm>
              <a:off x="827313" y="3852504"/>
              <a:ext cx="6720115" cy="816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sz="32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أَصِفُ </a:t>
              </a:r>
              <a:r>
                <a:rPr lang="ar-MA" sz="3200" b="1" dirty="0" err="1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ٱلْعَناصِرَ</a:t>
              </a:r>
              <a:r>
                <a:rPr lang="ar-MA" sz="32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 </a:t>
              </a:r>
              <a:r>
                <a:rPr lang="ar-MA" sz="3200" b="1" dirty="0" err="1">
                  <a:solidFill>
                    <a:srgbClr val="0070C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ٱلتاليَةَ</a:t>
              </a:r>
              <a:r>
                <a:rPr lang="ar-MA" sz="3200" b="1" dirty="0">
                  <a:solidFill>
                    <a:srgbClr val="0070C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: مَلامِحُ وَجْهِهِ، قامَتُهُ، مَلابِسُهُ.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xmlns="" id="{74D35DFF-EE8D-93CA-8BF2-CBEFF2DB78FF}"/>
                </a:ext>
              </a:extLst>
            </p:cNvPr>
            <p:cNvSpPr/>
            <p:nvPr/>
          </p:nvSpPr>
          <p:spPr>
            <a:xfrm>
              <a:off x="7645400" y="4044818"/>
              <a:ext cx="431800" cy="431800"/>
            </a:xfrm>
            <a:prstGeom prst="ellipse">
              <a:avLst/>
            </a:prstGeom>
            <a:solidFill>
              <a:srgbClr val="00ACA4"/>
            </a:solidFill>
            <a:ln>
              <a:solidFill>
                <a:srgbClr val="1560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98F94528-4ED4-D6D2-C844-A8293CBD74A9}"/>
              </a:ext>
            </a:extLst>
          </p:cNvPr>
          <p:cNvGrpSpPr/>
          <p:nvPr/>
        </p:nvGrpSpPr>
        <p:grpSpPr>
          <a:xfrm>
            <a:off x="1481508" y="4871790"/>
            <a:ext cx="5990865" cy="612322"/>
            <a:chOff x="827313" y="4979508"/>
            <a:chExt cx="7249887" cy="81642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DCA252A-380F-3C21-D9E6-10AC813930B6}"/>
                </a:ext>
              </a:extLst>
            </p:cNvPr>
            <p:cNvSpPr/>
            <p:nvPr/>
          </p:nvSpPr>
          <p:spPr>
            <a:xfrm>
              <a:off x="827313" y="4979508"/>
              <a:ext cx="6720115" cy="816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sz="32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أذْكُرُ أَوْصافاً </a:t>
              </a:r>
              <a:r>
                <a:rPr lang="ar-MA" sz="3200" b="1" dirty="0">
                  <a:solidFill>
                    <a:srgbClr val="0070C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تُمَيِّزُ شَخْصِيَّتَهُ </a:t>
              </a:r>
              <a:r>
                <a:rPr lang="ar-MA" sz="3200" b="1" dirty="0" err="1">
                  <a:solidFill>
                    <a:srgbClr val="0070C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وَٱلأَفْعالَ</a:t>
              </a:r>
              <a:r>
                <a:rPr lang="ar-MA" sz="3200" b="1" dirty="0">
                  <a:solidFill>
                    <a:srgbClr val="0070C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 </a:t>
              </a:r>
              <a:r>
                <a:rPr lang="ar-MA" sz="3200" b="1" dirty="0" err="1">
                  <a:solidFill>
                    <a:srgbClr val="0070C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ٱلَّتي</a:t>
              </a:r>
              <a:r>
                <a:rPr lang="ar-MA" sz="3200" b="1" dirty="0">
                  <a:solidFill>
                    <a:srgbClr val="0070C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 يَقومُ بِها.</a:t>
              </a: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xmlns="" id="{26DBEE23-3C77-2158-EFFF-E1D1252B837F}"/>
                </a:ext>
              </a:extLst>
            </p:cNvPr>
            <p:cNvSpPr/>
            <p:nvPr/>
          </p:nvSpPr>
          <p:spPr>
            <a:xfrm>
              <a:off x="7645400" y="5171822"/>
              <a:ext cx="431800" cy="431800"/>
            </a:xfrm>
            <a:prstGeom prst="ellipse">
              <a:avLst/>
            </a:prstGeom>
            <a:solidFill>
              <a:srgbClr val="00ACA4"/>
            </a:solidFill>
            <a:ln>
              <a:solidFill>
                <a:srgbClr val="1560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6349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9CA529-ECF0-5EA4-8A52-5F2FA8F48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xmlns="" id="{6CEB6BBC-741A-3A42-A568-217685CB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كراساتكم ص 109. من يقرأ التعليمة 1؟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474459E-9D60-FB49-F1BF-DF45D31633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9835D35-AE52-5775-4C4D-B7ED82AC2B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65F6EE2-2F79-A8D5-99B1-C8D4F0B04B8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348F05-3220-DB89-1686-5CDFD166EABC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8D6DBFA-45FB-B4B5-73D4-EB274EE596CE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DBE6E77-0062-7C20-90A5-D222A3E6CAB9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897F24C-EBF1-2E7A-DBE7-26A23DC97DE1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65B20B-7553-5BA2-02BB-0267D384335E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FAAD0EE0-77E4-8161-7EDD-3FC3C40D540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9D99910A-4D55-9935-AE31-01D404C92F0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2" name="Espace réservé pour une image  16">
            <a:extLst>
              <a:ext uri="{FF2B5EF4-FFF2-40B4-BE49-F238E27FC236}">
                <a16:creationId xmlns:a16="http://schemas.microsoft.com/office/drawing/2014/main" xmlns="" id="{0D0CC138-D44F-4A02-15C4-2145AA4911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900000" cy="900000"/>
          </a:xfrm>
          <a:prstGeom prst="rect">
            <a:avLst/>
          </a:prstGeom>
        </p:spPr>
      </p:pic>
      <p:pic>
        <p:nvPicPr>
          <p:cNvPr id="22" name="Image 21" descr="Une image contenant texte, capture d’écran, dessin humoristique, garçon&#10;&#10;Le contenu généré par l’IA peut être incorrect.">
            <a:extLst>
              <a:ext uri="{FF2B5EF4-FFF2-40B4-BE49-F238E27FC236}">
                <a16:creationId xmlns:a16="http://schemas.microsoft.com/office/drawing/2014/main" xmlns="" id="{C8DC2904-74BF-B3C0-320B-ACF1DD150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6261" y="2144793"/>
            <a:ext cx="2315283" cy="323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D05B640A-5CEB-66E2-6E71-DA0DF5A8B8C1}"/>
              </a:ext>
            </a:extLst>
          </p:cNvPr>
          <p:cNvSpPr/>
          <p:nvPr/>
        </p:nvSpPr>
        <p:spPr>
          <a:xfrm>
            <a:off x="3606412" y="2537927"/>
            <a:ext cx="2454979" cy="1287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418558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F7F95D-57A8-9EC7-8908-86885ECCE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xmlns="" id="{5EABB278-0E89-5772-7213-80A02D00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لاحظوا الصورة جيدا ثم أكملوا الجدول بأوصاف مناسبة.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6C3338F-ADBD-0C2C-88D1-84324895BC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2EDF137-C251-18EC-1808-16F11F7505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9753936-A0F4-D62C-AE86-9F2FB99B5A6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C4FD24-8C65-0E48-5354-1F66F8B78D11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7E9D81-4516-3516-3CE8-F923D300166B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589155E-0A21-A4CA-D24D-D2BC3EA92660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FBC507-02B2-D5E4-20AF-EDF20AC306FC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EC1953D-B24F-2EE4-2DB8-51A327191897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87220702-42D6-EBB2-B92B-A481B3748E8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1E8DB2DD-4DD6-B14A-F972-6B66D862B1A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Espace réservé pour une image  20">
            <a:extLst>
              <a:ext uri="{FF2B5EF4-FFF2-40B4-BE49-F238E27FC236}">
                <a16:creationId xmlns:a16="http://schemas.microsoft.com/office/drawing/2014/main" xmlns="" id="{03F231CE-475E-F2E3-3A37-3A194C30B7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  <p:pic>
        <p:nvPicPr>
          <p:cNvPr id="5" name="Image 4" descr="Une image contenant texte, dessin humoristique, garçon, capture d’écran&#10;&#10;Le contenu généré par l’IA peut être incorrect.">
            <a:extLst>
              <a:ext uri="{FF2B5EF4-FFF2-40B4-BE49-F238E27FC236}">
                <a16:creationId xmlns:a16="http://schemas.microsoft.com/office/drawing/2014/main" xmlns="" id="{5CEE95D6-BC07-45C2-474B-3BCD6BBAC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485" y="2014937"/>
            <a:ext cx="6835732" cy="37798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134358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71FF53-9B36-5F9C-F76F-958F009DB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xmlns="" id="{83798EF3-CC9E-026F-80A1-2BA218BEB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 عنصرا </a:t>
            </a:r>
            <a:r>
              <a:rPr lang="ar-MA" sz="2400" b="1" dirty="0" err="1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عنصرا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من يقرأ وصفه لملامح سهيل؟ ما رأيكم في الأوصاف التي استعملها؟ آخر؟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A7FA3CF-BE0C-B663-B866-E8529CFBE3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14364A6-4EA6-67DF-6295-9442BAD3A6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1424872-B5DF-C7EC-C8E3-B6B8C80943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9379A9-7CAF-CBB6-3A2A-B590729B3DA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4B076B5-CB96-24F8-9E9D-815E15A15D6E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0565051-7EFB-3696-B315-26A05B05399F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C26936D-4337-DFB8-EFD2-8549A970B862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6B40D8-D375-1C72-F05F-45B5158F1EAE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B2FE4458-F6E9-DB21-5264-0A67C7ACD6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6EF5B8B3-F8F4-B1E1-9A3D-14EE3C029A6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80141D0A-9E43-9D2B-3BE0-ACC2858594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7226CBA1-DF76-2F3F-6ABB-6E9400E543A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53" y="1796875"/>
            <a:ext cx="8216606" cy="4687939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DA88B023-50FA-F467-7859-0A015BCF7413}"/>
              </a:ext>
            </a:extLst>
          </p:cNvPr>
          <p:cNvSpPr/>
          <p:nvPr/>
        </p:nvSpPr>
        <p:spPr>
          <a:xfrm>
            <a:off x="502953" y="1957768"/>
            <a:ext cx="1714500" cy="17753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0B1E5759-6D85-1505-EAD5-CA2CE8C60DAC}"/>
              </a:ext>
            </a:extLst>
          </p:cNvPr>
          <p:cNvSpPr txBox="1"/>
          <p:nvPr/>
        </p:nvSpPr>
        <p:spPr>
          <a:xfrm>
            <a:off x="4492723" y="2845464"/>
            <a:ext cx="1640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بَشوشٌ</a:t>
            </a:r>
            <a:r>
              <a:rPr lang="ar-MA" sz="28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B88D070A-2A51-086D-527E-7D1B01C50065}"/>
              </a:ext>
            </a:extLst>
          </p:cNvPr>
          <p:cNvSpPr txBox="1"/>
          <p:nvPr/>
        </p:nvSpPr>
        <p:spPr>
          <a:xfrm>
            <a:off x="3002973" y="2845463"/>
            <a:ext cx="2079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عَيْنانِ واسِعَتانِ</a:t>
            </a:r>
            <a:r>
              <a:rPr lang="ar-MA" sz="28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404A48CB-AFE9-E242-8D1C-B496ADE0EF5E}"/>
              </a:ext>
            </a:extLst>
          </p:cNvPr>
          <p:cNvSpPr txBox="1"/>
          <p:nvPr/>
        </p:nvSpPr>
        <p:spPr>
          <a:xfrm>
            <a:off x="5179861" y="3237797"/>
            <a:ext cx="1198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شَعْرٌ بُنِّيٌّ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13ABCD6E-9BA5-015B-D834-500E33039603}"/>
              </a:ext>
            </a:extLst>
          </p:cNvPr>
          <p:cNvSpPr txBox="1"/>
          <p:nvPr/>
        </p:nvSpPr>
        <p:spPr>
          <a:xfrm>
            <a:off x="2724708" y="3216729"/>
            <a:ext cx="2357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أَنْفٌ قَصيرٌ مُقَوَّسٌ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5627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E33CF1-48FE-0651-0B7A-F19DE0993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xmlns="" id="{B973973D-169A-116B-CC2E-AF143260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وصفه لقامة سهيل؟ ما رأيكم في الأوصاف التي استعملها؟ آخر؟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37D92E0-4840-736C-2DCB-FB71E24689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EBE57B5-E3B3-7760-4836-8BB41F7BB8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2954F07-B72F-49B8-6A68-C4E78D4B0E0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1887950-9557-8089-2096-E5F63343BF4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59BADCF-4574-B7F0-E485-7D9543614B5F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D4F5CB2-0395-014C-6693-84C13E1F71B9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106158-2DA8-B504-B1C4-E886F3E63D24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5627998-10E6-A6E7-EAAD-D0613D037666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4C51F35D-C8CE-0432-9F5A-330E2C04A93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C21D83EC-7A75-6C77-9165-37AAA7D0B25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42EEE4A0-6D0A-BCF3-7D62-A357EB7C8E0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EFE74894-BBCD-3125-E17A-DAF544CD20E6}"/>
              </a:ext>
            </a:extLst>
          </p:cNvPr>
          <p:cNvSpPr/>
          <p:nvPr/>
        </p:nvSpPr>
        <p:spPr>
          <a:xfrm>
            <a:off x="454825" y="1983041"/>
            <a:ext cx="1714500" cy="17753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4969C42-2CE1-2818-F96D-78CF69241453}"/>
              </a:ext>
            </a:extLst>
          </p:cNvPr>
          <p:cNvSpPr txBox="1"/>
          <p:nvPr/>
        </p:nvSpPr>
        <p:spPr>
          <a:xfrm>
            <a:off x="4674757" y="2845470"/>
            <a:ext cx="1640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بَشوشٌ</a:t>
            </a:r>
            <a:r>
              <a:rPr lang="ar-MA" sz="28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87DB9111-784D-5075-EC61-48FB3B30D140}"/>
              </a:ext>
            </a:extLst>
          </p:cNvPr>
          <p:cNvSpPr txBox="1"/>
          <p:nvPr/>
        </p:nvSpPr>
        <p:spPr>
          <a:xfrm>
            <a:off x="3185007" y="2845469"/>
            <a:ext cx="2079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عَيْنانِ واسِعَتانِ</a:t>
            </a:r>
            <a:r>
              <a:rPr lang="ar-MA" sz="28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707EA8D6-BB1F-DA07-3798-2A012D986DA7}"/>
              </a:ext>
            </a:extLst>
          </p:cNvPr>
          <p:cNvSpPr txBox="1"/>
          <p:nvPr/>
        </p:nvSpPr>
        <p:spPr>
          <a:xfrm>
            <a:off x="5336495" y="3244523"/>
            <a:ext cx="1198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شَعْرٌ بُنِّيٌّ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9552765F-A718-5DE9-F47C-67317BE4503B}"/>
              </a:ext>
            </a:extLst>
          </p:cNvPr>
          <p:cNvSpPr txBox="1"/>
          <p:nvPr/>
        </p:nvSpPr>
        <p:spPr>
          <a:xfrm>
            <a:off x="2888318" y="3260941"/>
            <a:ext cx="2357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أَنْفٌ قَصيرٌ مُقَوَّسٌ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xmlns="" id="{E432D3FB-5B74-A074-7287-906261F4DD0F}"/>
              </a:ext>
            </a:extLst>
          </p:cNvPr>
          <p:cNvCxnSpPr>
            <a:cxnSpLocks/>
          </p:cNvCxnSpPr>
          <p:nvPr/>
        </p:nvCxnSpPr>
        <p:spPr>
          <a:xfrm flipH="1">
            <a:off x="2692032" y="1817953"/>
            <a:ext cx="27124" cy="41148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34CF828-EABC-E01E-D682-69F757A9834D}"/>
              </a:ext>
            </a:extLst>
          </p:cNvPr>
          <p:cNvSpPr txBox="1"/>
          <p:nvPr/>
        </p:nvSpPr>
        <p:spPr>
          <a:xfrm>
            <a:off x="4599490" y="3727884"/>
            <a:ext cx="1640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طَويلُ ٱلْقامَةِ</a:t>
            </a:r>
            <a:r>
              <a:rPr lang="ar-MA" sz="28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3AA49E0-65EA-33D1-0255-CFB74B4747E6}"/>
              </a:ext>
            </a:extLst>
          </p:cNvPr>
          <p:cNvSpPr txBox="1"/>
          <p:nvPr/>
        </p:nvSpPr>
        <p:spPr>
          <a:xfrm>
            <a:off x="3129039" y="3746403"/>
            <a:ext cx="1640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قَوِيُّ ٱلْبِنْيَةِ</a:t>
            </a:r>
            <a:endParaRPr lang="ar-MA" sz="2800" b="1" dirty="0">
              <a:solidFill>
                <a:srgbClr val="00206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3AB547B-43AE-DD98-73A0-53E84801FEE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53" y="1796875"/>
            <a:ext cx="8216606" cy="46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62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CB71756-D350-87B3-B83F-1B9CB491C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xmlns="" id="{69A2A624-C0CB-4C40-8F44-7F62AFAE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وصفه لملابس سهيل؟ ما رأيكم في الأوصاف التي استعملها؟ آخر؟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2F8BC33-9540-BA6C-A940-EFFBDD53E9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B1D914B-6784-F649-5660-21AAE8DFA9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8A7FBC5-FC8D-0062-5E73-B983D5C91AF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9911E4-6522-3E4A-5175-D9D700F73B9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1AC5980-8E6C-0BC7-5405-1265FE5B1A77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889E303-A812-4115-3CEB-844AD8D5CB65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0C74EF2-6142-E9A0-7966-B58E3C257269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F38588-52D6-ABCE-86F8-642DF56D28E8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219B394-710E-6EC9-DBDE-9E2248571F4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C8924D3A-8867-D8E4-0D91-07A2142FF33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3504C503-E96D-0E59-A071-6E50CEBA7E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F0329D6F-01C2-A209-BFC1-32DAA6F78582}"/>
              </a:ext>
            </a:extLst>
          </p:cNvPr>
          <p:cNvSpPr/>
          <p:nvPr/>
        </p:nvSpPr>
        <p:spPr>
          <a:xfrm>
            <a:off x="518038" y="1947525"/>
            <a:ext cx="1714500" cy="17753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A6FE0C22-0C8C-656C-39CB-530C846352D7}"/>
              </a:ext>
            </a:extLst>
          </p:cNvPr>
          <p:cNvSpPr txBox="1"/>
          <p:nvPr/>
        </p:nvSpPr>
        <p:spPr>
          <a:xfrm>
            <a:off x="4615489" y="2841237"/>
            <a:ext cx="1640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بَشوشٌ</a:t>
            </a:r>
            <a:r>
              <a:rPr lang="ar-MA" sz="28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8BEAE803-EF6E-44DF-7BF4-6EE4661228DA}"/>
              </a:ext>
            </a:extLst>
          </p:cNvPr>
          <p:cNvSpPr txBox="1"/>
          <p:nvPr/>
        </p:nvSpPr>
        <p:spPr>
          <a:xfrm>
            <a:off x="3125739" y="2841236"/>
            <a:ext cx="2079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عَيْنانِ واسِعَتانِ</a:t>
            </a:r>
            <a:r>
              <a:rPr lang="ar-MA" sz="28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2B468DED-2D18-3C4E-4585-9984F4455223}"/>
              </a:ext>
            </a:extLst>
          </p:cNvPr>
          <p:cNvSpPr txBox="1"/>
          <p:nvPr/>
        </p:nvSpPr>
        <p:spPr>
          <a:xfrm>
            <a:off x="5277227" y="3240290"/>
            <a:ext cx="1198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شَعْرٌ بُنِّيٌّ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C65D95B8-8D26-9F59-85A6-79842DDEFA2E}"/>
              </a:ext>
            </a:extLst>
          </p:cNvPr>
          <p:cNvSpPr txBox="1"/>
          <p:nvPr/>
        </p:nvSpPr>
        <p:spPr>
          <a:xfrm>
            <a:off x="2829050" y="3256708"/>
            <a:ext cx="2357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أَنْفٌ قَصيرٌ مُقَوَّسٌ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xmlns="" id="{9843908F-64E1-DE56-5A05-D46F228D069C}"/>
              </a:ext>
            </a:extLst>
          </p:cNvPr>
          <p:cNvCxnSpPr>
            <a:cxnSpLocks/>
          </p:cNvCxnSpPr>
          <p:nvPr/>
        </p:nvCxnSpPr>
        <p:spPr>
          <a:xfrm flipH="1">
            <a:off x="2692032" y="1817953"/>
            <a:ext cx="27124" cy="41148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BC9A45C-7092-4088-4AA4-277D0383B08D}"/>
              </a:ext>
            </a:extLst>
          </p:cNvPr>
          <p:cNvSpPr txBox="1"/>
          <p:nvPr/>
        </p:nvSpPr>
        <p:spPr>
          <a:xfrm>
            <a:off x="4582557" y="4075014"/>
            <a:ext cx="1640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طَويلُ ٱلْقامَةِ</a:t>
            </a:r>
            <a:r>
              <a:rPr lang="ar-MA" sz="28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237BB415-6212-A0B6-8835-E99C261C1321}"/>
              </a:ext>
            </a:extLst>
          </p:cNvPr>
          <p:cNvSpPr txBox="1"/>
          <p:nvPr/>
        </p:nvSpPr>
        <p:spPr>
          <a:xfrm>
            <a:off x="3112106" y="4093533"/>
            <a:ext cx="1640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قَوِيُّ ٱلْبِنْيَةِ</a:t>
            </a:r>
            <a:endParaRPr lang="ar-MA" sz="2800" b="1" dirty="0">
              <a:solidFill>
                <a:srgbClr val="00206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7A902BD4-D2C5-35C9-09CB-EAEF3658C08C}"/>
              </a:ext>
            </a:extLst>
          </p:cNvPr>
          <p:cNvSpPr txBox="1"/>
          <p:nvPr/>
        </p:nvSpPr>
        <p:spPr>
          <a:xfrm>
            <a:off x="2887305" y="4562829"/>
            <a:ext cx="35883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MA" sz="32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قَميصٌ رِيّاضِيٌّ أَزْرَقُ، حِذاءٌ رِياضِيٌّ أَزْرَقُ</a:t>
            </a:r>
            <a:endParaRPr lang="ar-MA" sz="24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A792D9B4-B5CB-C57A-9CEA-D4FF34337D01}"/>
              </a:ext>
            </a:extLst>
          </p:cNvPr>
          <p:cNvSpPr txBox="1"/>
          <p:nvPr/>
        </p:nvSpPr>
        <p:spPr>
          <a:xfrm>
            <a:off x="3340504" y="5033088"/>
            <a:ext cx="2564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2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سِرْوالٌ قَصيرٌ أَحْمَرُ.</a:t>
            </a:r>
            <a:endParaRPr lang="ar-MA" sz="24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4C95A66F-43FD-49DE-05EE-1B83B6919A1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53" y="1796875"/>
            <a:ext cx="8216606" cy="4687939"/>
          </a:xfrm>
          <a:prstGeom prst="rect">
            <a:avLst/>
          </a:prstGeom>
        </p:spPr>
      </p:pic>
      <p:sp>
        <p:nvSpPr>
          <p:cNvPr id="26" name="Flèche : droite 25">
            <a:extLst>
              <a:ext uri="{FF2B5EF4-FFF2-40B4-BE49-F238E27FC236}">
                <a16:creationId xmlns:a16="http://schemas.microsoft.com/office/drawing/2014/main" xmlns="" id="{500EBB65-13B2-3088-EA8F-93F88E81E838}"/>
              </a:ext>
            </a:extLst>
          </p:cNvPr>
          <p:cNvSpPr/>
          <p:nvPr/>
        </p:nvSpPr>
        <p:spPr>
          <a:xfrm>
            <a:off x="679939" y="3429000"/>
            <a:ext cx="263729" cy="2939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xmlns="" id="{57A27F9A-B98B-125B-6B5F-0422CF7843EA}"/>
              </a:ext>
            </a:extLst>
          </p:cNvPr>
          <p:cNvSpPr/>
          <p:nvPr/>
        </p:nvSpPr>
        <p:spPr>
          <a:xfrm>
            <a:off x="804235" y="4767888"/>
            <a:ext cx="263729" cy="2939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xmlns="" id="{261492C7-2BB3-45F6-8E4E-807D17A29EDC}"/>
              </a:ext>
            </a:extLst>
          </p:cNvPr>
          <p:cNvSpPr/>
          <p:nvPr/>
        </p:nvSpPr>
        <p:spPr>
          <a:xfrm>
            <a:off x="663107" y="5439162"/>
            <a:ext cx="263729" cy="2939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667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DD67C4-92D4-3500-6943-684D4AFB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xmlns="" id="{0CC165FD-FEFF-68D1-3E81-F1A2C813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الأفعال التي يقوم بها؟ من يقدم وصفا لشخصيته؟ آخر؟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AFE10F4-A694-2D9E-78C1-FD1CDE22DF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6DB351B-87EA-A6AB-6ECF-3647D070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0BF0535-A4BF-73E6-F85B-88CAE2AFC00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3CFDBB-3B5B-66D1-9A46-D9EC897825B4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8C432CA-A0C4-BD26-8CC2-0AA6E33E88C5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B3D612-89F9-1814-A38C-DB61B795A840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BE35222-96A9-2121-0758-89FEE0D1F8B2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CCA9709-8EEC-B47D-4CE6-8828EDBABE9D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D386F4FF-F832-9556-0D61-5C8BDC117A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502AF955-3C7A-6BB7-6247-6AB5A2D5686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BC42EAE6-0A44-39E9-8915-31462EB52A2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73E15F47-9E9E-D717-E0B9-D60033E88301}"/>
              </a:ext>
            </a:extLst>
          </p:cNvPr>
          <p:cNvSpPr/>
          <p:nvPr/>
        </p:nvSpPr>
        <p:spPr>
          <a:xfrm>
            <a:off x="502956" y="1936473"/>
            <a:ext cx="1714500" cy="17753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1B2423B3-4F15-7CD0-1DC6-33C68B68126F}"/>
              </a:ext>
            </a:extLst>
          </p:cNvPr>
          <p:cNvSpPr txBox="1"/>
          <p:nvPr/>
        </p:nvSpPr>
        <p:spPr>
          <a:xfrm>
            <a:off x="4492723" y="2862401"/>
            <a:ext cx="1640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بَشوشٌ</a:t>
            </a:r>
            <a:r>
              <a:rPr lang="ar-MA" sz="28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5F99BFA7-63F2-653A-A0BA-2433EB13A721}"/>
              </a:ext>
            </a:extLst>
          </p:cNvPr>
          <p:cNvSpPr txBox="1"/>
          <p:nvPr/>
        </p:nvSpPr>
        <p:spPr>
          <a:xfrm>
            <a:off x="3002973" y="2862400"/>
            <a:ext cx="2079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عَيْنانِ واسِعَتانِ</a:t>
            </a:r>
            <a:r>
              <a:rPr lang="ar-MA" sz="28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516AF01D-1349-034C-3DF2-AB5F7B0EF905}"/>
              </a:ext>
            </a:extLst>
          </p:cNvPr>
          <p:cNvSpPr txBox="1"/>
          <p:nvPr/>
        </p:nvSpPr>
        <p:spPr>
          <a:xfrm>
            <a:off x="5154461" y="3261454"/>
            <a:ext cx="1198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شَعْرٌ بُنِّيٌّ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15A6F1FA-FDA4-83F2-8217-157141AD6200}"/>
              </a:ext>
            </a:extLst>
          </p:cNvPr>
          <p:cNvSpPr txBox="1"/>
          <p:nvPr/>
        </p:nvSpPr>
        <p:spPr>
          <a:xfrm>
            <a:off x="2706284" y="3277872"/>
            <a:ext cx="2357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أَنْفٌ قَصيرٌ مُقَوَّسٌ</a:t>
            </a:r>
            <a:endParaRPr lang="ar-MA" sz="28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xmlns="" id="{71A7CD7C-DF48-19DF-7926-A5E957F38162}"/>
              </a:ext>
            </a:extLst>
          </p:cNvPr>
          <p:cNvCxnSpPr>
            <a:cxnSpLocks/>
          </p:cNvCxnSpPr>
          <p:nvPr/>
        </p:nvCxnSpPr>
        <p:spPr>
          <a:xfrm flipH="1">
            <a:off x="2692032" y="2173551"/>
            <a:ext cx="27124" cy="41148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BF02BA7-2A36-E062-1A70-7C4A0F77F222}"/>
              </a:ext>
            </a:extLst>
          </p:cNvPr>
          <p:cNvSpPr txBox="1"/>
          <p:nvPr/>
        </p:nvSpPr>
        <p:spPr>
          <a:xfrm>
            <a:off x="4502124" y="3905683"/>
            <a:ext cx="1640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طَويلُ ٱلْقامَةِ</a:t>
            </a:r>
            <a:r>
              <a:rPr lang="ar-MA" sz="28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14CD8FE7-5DB2-719E-5D2F-00C810DF9B85}"/>
              </a:ext>
            </a:extLst>
          </p:cNvPr>
          <p:cNvSpPr txBox="1"/>
          <p:nvPr/>
        </p:nvSpPr>
        <p:spPr>
          <a:xfrm>
            <a:off x="3031673" y="3924202"/>
            <a:ext cx="1640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6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قَوِيُّ ٱلْبِنْيَةِ</a:t>
            </a:r>
            <a:endParaRPr lang="ar-MA" sz="2800" b="1" dirty="0">
              <a:solidFill>
                <a:srgbClr val="00206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ED0B2AEF-4520-C069-9CB3-D8777807304C}"/>
              </a:ext>
            </a:extLst>
          </p:cNvPr>
          <p:cNvSpPr txBox="1"/>
          <p:nvPr/>
        </p:nvSpPr>
        <p:spPr>
          <a:xfrm>
            <a:off x="2836506" y="4507796"/>
            <a:ext cx="35883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MA" sz="32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قَميصٌ رِيّاضِيٌّ أَزْرَقُ، حِذاءٌ رِياضِيٌّ أَزْرَقُ</a:t>
            </a:r>
            <a:endParaRPr lang="ar-MA" sz="24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C38D750-E10D-8B26-A567-84B4D2E0D7D3}"/>
              </a:ext>
            </a:extLst>
          </p:cNvPr>
          <p:cNvSpPr txBox="1"/>
          <p:nvPr/>
        </p:nvSpPr>
        <p:spPr>
          <a:xfrm>
            <a:off x="3289705" y="4978055"/>
            <a:ext cx="2564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2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سِرْوالٌ قَصيرٌ أَحْمَرُ.</a:t>
            </a:r>
            <a:endParaRPr lang="ar-MA" sz="24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xmlns="" id="{E426F7FE-30BF-2576-39EF-734E2229FB78}"/>
              </a:ext>
            </a:extLst>
          </p:cNvPr>
          <p:cNvSpPr/>
          <p:nvPr/>
        </p:nvSpPr>
        <p:spPr>
          <a:xfrm>
            <a:off x="679939" y="3784598"/>
            <a:ext cx="263729" cy="2939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xmlns="" id="{81AE2F13-1F17-D6D3-DF58-FF346B8EA36F}"/>
              </a:ext>
            </a:extLst>
          </p:cNvPr>
          <p:cNvSpPr/>
          <p:nvPr/>
        </p:nvSpPr>
        <p:spPr>
          <a:xfrm>
            <a:off x="804235" y="5123486"/>
            <a:ext cx="263729" cy="2939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xmlns="" id="{9C23D640-E040-B39E-1548-D48612A43AB5}"/>
              </a:ext>
            </a:extLst>
          </p:cNvPr>
          <p:cNvSpPr/>
          <p:nvPr/>
        </p:nvSpPr>
        <p:spPr>
          <a:xfrm>
            <a:off x="663107" y="5794760"/>
            <a:ext cx="263729" cy="2939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F5BDFA2-E72E-76F1-E1A3-C12769B711C3}"/>
              </a:ext>
            </a:extLst>
          </p:cNvPr>
          <p:cNvSpPr txBox="1"/>
          <p:nvPr/>
        </p:nvSpPr>
        <p:spPr>
          <a:xfrm>
            <a:off x="2879850" y="5486529"/>
            <a:ext cx="37478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MA" sz="32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يَحْمِلُ كُرَةَ ٱلْقَدَمِ وَ يَلْعَبُ ضِمْنَ فَريقِ </a:t>
            </a:r>
            <a:r>
              <a:rPr lang="ar-MA" sz="3200" b="1" dirty="0" err="1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ٱلْأَشْبالِ</a:t>
            </a:r>
            <a:r>
              <a:rPr lang="ar-MA" sz="3200" b="1" dirty="0">
                <a:solidFill>
                  <a:srgbClr val="00206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lang="ar-MA" sz="2400" b="1" dirty="0">
              <a:solidFill>
                <a:srgbClr val="00206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19B2433A-F667-5B7A-38FA-BDE4A913A41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53" y="1796875"/>
            <a:ext cx="8216606" cy="46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95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12AB36-932D-16D6-9C9E-153F05992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E8EB49B-BA66-8C2E-8DC4-E54C8E65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سأعين ثنائيا لتقديم الحوار. سأشرك الجميع.</a:t>
            </a:r>
            <a:endParaRPr lang="fr-FR" sz="24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B42731E-6A6C-C358-1651-D135E4B0A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849" y="3658179"/>
            <a:ext cx="888459" cy="24826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6ECDB34-B619-823C-27EC-AB54279FF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357" y="3692683"/>
            <a:ext cx="1114939" cy="2482641"/>
          </a:xfrm>
          <a:prstGeom prst="rect">
            <a:avLst/>
          </a:prstGeom>
        </p:spPr>
      </p:pic>
      <p:sp>
        <p:nvSpPr>
          <p:cNvPr id="9" name="Bulle narrative : rectangle à coins arrondis 2">
            <a:extLst>
              <a:ext uri="{FF2B5EF4-FFF2-40B4-BE49-F238E27FC236}">
                <a16:creationId xmlns:a16="http://schemas.microsoft.com/office/drawing/2014/main" xmlns="" id="{F46D3A97-DE91-E18D-BC3B-C0A6A8FCD758}"/>
              </a:ext>
            </a:extLst>
          </p:cNvPr>
          <p:cNvSpPr/>
          <p:nvPr/>
        </p:nvSpPr>
        <p:spPr>
          <a:xfrm>
            <a:off x="5985026" y="1927579"/>
            <a:ext cx="2608468" cy="1730600"/>
          </a:xfrm>
          <a:prstGeom prst="wedgeEllipseCallout">
            <a:avLst>
              <a:gd name="adj1" fmla="val -36681"/>
              <a:gd name="adj2" fmla="val 57064"/>
            </a:avLst>
          </a:prstGeom>
          <a:noFill/>
          <a:ln w="38100">
            <a:solidFill>
              <a:srgbClr val="507FBD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MA" sz="2400" b="1" dirty="0">
                <a:solidFill>
                  <a:srgbClr val="424D7B"/>
                </a:solidFill>
                <a:latin typeface="AXtDamourBold" pitchFamily="2" charset="0"/>
                <a:cs typeface="Microsoft Uighur" panose="02000000000000000000" pitchFamily="2" charset="-78"/>
                <a:sym typeface="Calibri"/>
              </a:rPr>
              <a:t>............................</a:t>
            </a:r>
          </a:p>
        </p:txBody>
      </p:sp>
      <p:sp>
        <p:nvSpPr>
          <p:cNvPr id="17" name="Bulle narrative : rectangle à coins arrondis 3">
            <a:extLst>
              <a:ext uri="{FF2B5EF4-FFF2-40B4-BE49-F238E27FC236}">
                <a16:creationId xmlns:a16="http://schemas.microsoft.com/office/drawing/2014/main" xmlns="" id="{A30BDB89-DDB1-C74B-16DD-F7A45E2D875B}"/>
              </a:ext>
            </a:extLst>
          </p:cNvPr>
          <p:cNvSpPr/>
          <p:nvPr/>
        </p:nvSpPr>
        <p:spPr>
          <a:xfrm>
            <a:off x="398069" y="1632857"/>
            <a:ext cx="3276583" cy="2025322"/>
          </a:xfrm>
          <a:prstGeom prst="wedgeEllipseCallout">
            <a:avLst>
              <a:gd name="adj1" fmla="val 47458"/>
              <a:gd name="adj2" fmla="val 55440"/>
            </a:avLst>
          </a:prstGeom>
          <a:noFill/>
          <a:ln w="38100">
            <a:solidFill>
              <a:srgbClr val="946D9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rtl="1"/>
            <a:r>
              <a:rPr lang="ar-MA" sz="2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Calibri"/>
              </a:rPr>
              <a:t>................................................................................</a:t>
            </a:r>
          </a:p>
        </p:txBody>
      </p:sp>
      <p:pic>
        <p:nvPicPr>
          <p:cNvPr id="22" name="Espace réservé pour une image  21">
            <a:extLst>
              <a:ext uri="{FF2B5EF4-FFF2-40B4-BE49-F238E27FC236}">
                <a16:creationId xmlns:a16="http://schemas.microsoft.com/office/drawing/2014/main" xmlns="" id="{37F0C57C-773A-A67D-DC4E-6E1A7E3FF3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B23D8516-D66B-9F7C-A4C0-E3D568880367}"/>
              </a:ext>
            </a:extLst>
          </p:cNvPr>
          <p:cNvGrpSpPr/>
          <p:nvPr/>
        </p:nvGrpSpPr>
        <p:grpSpPr>
          <a:xfrm>
            <a:off x="398069" y="131773"/>
            <a:ext cx="7750183" cy="298475"/>
            <a:chOff x="398069" y="131773"/>
            <a:chExt cx="7750183" cy="298475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xmlns="" id="{024427EB-25C0-4D69-4FD0-2354F294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0183" y="136738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xmlns="" id="{4470BBD2-16CC-F36D-196B-F5D2CE5D3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82946" y="136738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xmlns="" id="{2D10C8C3-5FC3-18BB-044C-08CEFD4FF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852" y="136738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xmlns="" id="{3457E404-1F18-103C-B696-2C37E5F4C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7103" y="136738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EDDD5581-BCA7-4100-B630-CA8B4EEB6CA7}"/>
                </a:ext>
              </a:extLst>
            </p:cNvPr>
            <p:cNvSpPr>
              <a:spLocks/>
            </p:cNvSpPr>
            <p:nvPr/>
          </p:nvSpPr>
          <p:spPr>
            <a:xfrm>
              <a:off x="6610183" y="131773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 الحصة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EBCE09B7-0CB5-3B4F-285C-545549CE7EA5}"/>
                </a:ext>
              </a:extLst>
            </p:cNvPr>
            <p:cNvSpPr>
              <a:spLocks/>
            </p:cNvSpPr>
            <p:nvPr/>
          </p:nvSpPr>
          <p:spPr>
            <a:xfrm>
              <a:off x="398069" y="131773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CDD304DC-8B68-F452-C2F8-5A497803C398}"/>
                </a:ext>
              </a:extLst>
            </p:cNvPr>
            <p:cNvSpPr>
              <a:spLocks/>
            </p:cNvSpPr>
            <p:nvPr/>
          </p:nvSpPr>
          <p:spPr>
            <a:xfrm>
              <a:off x="4812020" y="142248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1"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قراءة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4D41531-5906-CD4F-1503-54825A463B6F}"/>
                </a:ext>
              </a:extLst>
            </p:cNvPr>
            <p:cNvSpPr>
              <a:spLocks/>
            </p:cNvSpPr>
            <p:nvPr/>
          </p:nvSpPr>
          <p:spPr>
            <a:xfrm>
              <a:off x="2701753" y="131773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إنتاج كتابي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258914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C1749E7-0653-9222-B7C9-9B8DBCB6D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Espace réservé pour une image  35">
            <a:extLst>
              <a:ext uri="{FF2B5EF4-FFF2-40B4-BE49-F238E27FC236}">
                <a16:creationId xmlns:a16="http://schemas.microsoft.com/office/drawing/2014/main" xmlns="" id="{F10479E3-670B-C13D-302C-BBC85133BA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  <p:sp>
        <p:nvSpPr>
          <p:cNvPr id="13" name="Titre 12">
            <a:extLst>
              <a:ext uri="{FF2B5EF4-FFF2-40B4-BE49-F238E27FC236}">
                <a16:creationId xmlns:a16="http://schemas.microsoft.com/office/drawing/2014/main" xmlns="" id="{940FA02A-06C0-B9D9-373B-1DB0B23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باستعمال الأوصاف في الجدول، اكتبوا فقرة تصفون فيها سهيلا.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5FAAB18-3401-B6B8-ED31-8C29180100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84F6493-9E5C-4617-F131-038423E43C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1EDC403-34C8-E363-CC0A-0546A2E16F9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B05580-577D-D542-005A-465AEFDFFD5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CE8DC97-AC82-5CA4-B6A4-BF6AD314E5CB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5403663-1812-B077-20D7-2422F9086368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27FA4C7-521B-9CCC-7E50-CFD013560B11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1F41DDE-66DD-8914-105D-940C86D010CA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05C3AFA4-A126-AFC3-09DA-840828F381C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543A93C5-5BAF-ADE7-654D-A96396C6D43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340696E8-5A0C-39B2-9968-C25B982BD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798" y="4218709"/>
            <a:ext cx="8334146" cy="223445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9807E9BB-A16C-2D12-CB05-2317311AA1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01" y="1551816"/>
            <a:ext cx="6100372" cy="269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57831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4AB7DC3-35EB-3619-D0F5-5C3C848DE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xmlns="" id="{48FDD2FC-D8D1-4783-6FA5-15CB7A54522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  <p:sp>
        <p:nvSpPr>
          <p:cNvPr id="13" name="Titre 12">
            <a:extLst>
              <a:ext uri="{FF2B5EF4-FFF2-40B4-BE49-F238E27FC236}">
                <a16:creationId xmlns:a16="http://schemas.microsoft.com/office/drawing/2014/main" xmlns="" id="{B69954DD-F594-023D-E42D-4F6CBF66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فقرته؟ -انتبهوا للتصحيح.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44A06E7-803C-41B5-53A5-E941075735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B506D9D-A044-5A91-CFA2-6E93FE24935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2FA041E-CD3F-EEDA-430E-50138E90C3A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FBAB3C-0286-ADA5-CF67-A301751465C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E57E979-47DD-41BE-593A-B3604A7DCA5F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5311BB7-0905-72CF-2BA1-DCF8105DE74B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BE0EF7-B75D-2C96-700E-AC28FF87B42C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5B586AA-AFBE-7537-8E22-F7BF60904CF8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7E2149EE-245E-F845-396A-D9C225BFFCD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48B7CE4D-7871-A627-92B1-498994B1823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B5DE2D56-78A2-BFA7-79B3-84AA35114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798" y="4218709"/>
            <a:ext cx="8334146" cy="223445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D16F9998-C1CF-E98A-C15A-88E40758D3A0}"/>
              </a:ext>
            </a:extLst>
          </p:cNvPr>
          <p:cNvSpPr txBox="1"/>
          <p:nvPr/>
        </p:nvSpPr>
        <p:spPr>
          <a:xfrm>
            <a:off x="581891" y="4618154"/>
            <a:ext cx="6932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MA" sz="32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بَشوشٌ، لَهُ عَيْنانِ واسِعَتانِ وَشَعْرٌ بُنِّيٌّ جَميلٌ. أَنْفُهُ قَصيرٌ مُقَوَّسٌ، وَوَجْهُهُ</a:t>
            </a:r>
            <a:endParaRPr lang="fr-FR" sz="32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C6F885B2-0A19-685B-D556-899B49E756A0}"/>
              </a:ext>
            </a:extLst>
          </p:cNvPr>
          <p:cNvSpPr txBox="1"/>
          <p:nvPr/>
        </p:nvSpPr>
        <p:spPr>
          <a:xfrm>
            <a:off x="262259" y="4981502"/>
            <a:ext cx="81106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MA" sz="32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مُسْتَديرٌ. هُوَ طَويلُ ٱلْقامَةِ قَوِيُّ ٱلْبِنْيَةِ. يَرْتَدي سُهَيْلٌ قَميصاً رِياضِيّاً أَزْرَقَ وَسِرْوالاً قَصيراً أَحْمَرَ وَحِذاءً رِياضِيّاً أَزْرَقَ. يُحِبُّ سُهَيْلٌ كُرَةَ ٱلْقَدَمِ وَيَلْعَبُ ضِمْنَ فَريقِ </a:t>
            </a:r>
            <a:r>
              <a:rPr lang="ar-MA" sz="3200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ٱلْأَشْبالِ</a:t>
            </a:r>
            <a:r>
              <a:rPr lang="ar-MA" sz="32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. دائِماً ما يَحْمِلُ كُرَتَهُ مَعَهُ لِيَلْعَبَ مَعَ أَصْدِقائِهِ في </a:t>
            </a:r>
            <a:r>
              <a:rPr lang="ar-MA" sz="3200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ٱلْمَدْرَسَةِ</a:t>
            </a:r>
            <a:r>
              <a:rPr lang="ar-MA" sz="32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  <a:endParaRPr lang="fr-FR" sz="32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E6EA25D-A51C-0CE5-86BF-815B49C092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01" y="1551816"/>
            <a:ext cx="6100372" cy="269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55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725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5182E4-EEB5-F952-9174-9F1659A80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A8BF5239-5C3D-95BC-484F-07883C2C6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6B59BFC9-5120-AA06-2828-5D4433ABD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403CC685-9232-CF85-B60A-F8A2E630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399"/>
            <a:ext cx="7886700" cy="720000"/>
          </a:xfrm>
        </p:spPr>
        <p:txBody>
          <a:bodyPr>
            <a:normAutofit/>
          </a:bodyPr>
          <a:lstStyle/>
          <a:p>
            <a:r>
              <a:rPr lang="ar-MA" dirty="0">
                <a:solidFill>
                  <a:srgbClr val="424D7C"/>
                </a:solidFill>
              </a:rPr>
              <a:t>اختتام الحصة</a:t>
            </a:r>
            <a:endParaRPr lang="fr-MA" dirty="0">
              <a:solidFill>
                <a:srgbClr val="424D7C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3413C3D-8622-13FC-10AF-CF01CC57C05B}"/>
              </a:ext>
            </a:extLst>
          </p:cNvPr>
          <p:cNvSpPr txBox="1"/>
          <p:nvPr/>
        </p:nvSpPr>
        <p:spPr>
          <a:xfrm>
            <a:off x="3517132" y="2738130"/>
            <a:ext cx="349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ماذا تعلمت اليوم؟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1CF22B8-7EA3-8204-C131-5BEFF20AC041}"/>
              </a:ext>
            </a:extLst>
          </p:cNvPr>
          <p:cNvSpPr txBox="1"/>
          <p:nvPr/>
        </p:nvSpPr>
        <p:spPr>
          <a:xfrm>
            <a:off x="3612381" y="3274714"/>
            <a:ext cx="339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الواجب المنزلي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E5B36EE5-C0D7-DBD2-E065-434165B944F8}"/>
              </a:ext>
            </a:extLst>
          </p:cNvPr>
          <p:cNvSpPr txBox="1"/>
          <p:nvPr/>
        </p:nvSpPr>
        <p:spPr>
          <a:xfrm>
            <a:off x="5076825" y="1808769"/>
            <a:ext cx="2066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اختتام الحصة</a:t>
            </a:r>
            <a:endParaRPr kumimoji="0" lang="fr-MA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8C00BDB-087D-B210-2205-730EF33C06E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327" y="987759"/>
            <a:ext cx="323674" cy="3236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451577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0D191D-A820-49F1-AE08-0C79A7528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xmlns="" id="{6D589A6D-BD9B-1D41-A852-9D14F100C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طرح عليكم أسئلة وأنتم تجيبون.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7DCE136-B285-2456-13DD-0660FDB892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7A291AC-745E-9E61-32E4-DA73D3A096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CA7553D6-89F2-115D-5012-A1D8428D77D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7B7B4C4-41AB-2717-9C13-E9648653B2E0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7ED48A6-3475-DE31-DED0-2ABA77975DCF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D120971-014E-8B88-F703-4B89DF8559D4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C1D4ED0-7A43-8606-BE10-05D3C0C76C0E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DCCD726-84BF-0A46-4FE2-C154A7A3F3A9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39F5F53-773D-BC30-53E7-923A2240EF6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A681155-84B9-8E8D-6059-B7CE19C6CFC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B506163D-8AD2-2B5D-8018-ACC51E3641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5AD733A-867D-E6AB-0B2D-0DE0EC66DCDB}"/>
              </a:ext>
            </a:extLst>
          </p:cNvPr>
          <p:cNvSpPr txBox="1"/>
          <p:nvPr/>
        </p:nvSpPr>
        <p:spPr>
          <a:xfrm>
            <a:off x="2286000" y="2619183"/>
            <a:ext cx="51131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MA" sz="40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كيْفَ نَبْني شَبَكَةَ </a:t>
            </a:r>
            <a:r>
              <a:rPr lang="ar-MA" sz="40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ٱلْكَلِمَةِ</a:t>
            </a:r>
            <a:r>
              <a:rPr lang="ar-MA" sz="40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؟</a:t>
            </a:r>
          </a:p>
          <a:p>
            <a:pPr algn="r"/>
            <a:r>
              <a:rPr lang="ar-MA" sz="40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كَيْفَ تَصِفُ شَخْصاً؟</a:t>
            </a:r>
            <a:endParaRPr lang="fr-FR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84210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3AC3D4-1F06-2A31-11C4-EB9FF2840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xmlns="" id="{BADCFAAC-CB0B-1EDF-7A47-F7563855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الواجب المنزلي. أنجزوا التمارين في بيوتكم.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B724B14F-4FEE-757C-C28C-DD4C74DA41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0D979B20-C99D-99AA-8B13-BA0BA17174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AF8EAD0D-4E7F-70AB-5444-609FDF4CCD8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9632FC0-7864-2E29-69BF-00AEF9C69DB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A9F5E40-ACBC-930D-1543-FC625B436560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7D81CCE-0A69-8F72-F806-873D301E34CE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5B24B3D-04D0-97D6-8F53-668656CED999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CD30C0D-16FE-4C2B-2D4B-97333E33E992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8A0F761-444A-8D4B-A4CF-BF5225CFD94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3C9740F-2C9D-3947-7421-567223830FB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B2E78306-CDDC-6BFC-EB20-9478F8E02A9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 2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87F96920-A63A-DF66-BC9C-C75D0CA11C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946" y="2192694"/>
            <a:ext cx="2413233" cy="329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47472752-FCB6-55DF-6131-0DB4536FA43D}"/>
              </a:ext>
            </a:extLst>
          </p:cNvPr>
          <p:cNvSpPr/>
          <p:nvPr/>
        </p:nvSpPr>
        <p:spPr>
          <a:xfrm>
            <a:off x="3365946" y="3429000"/>
            <a:ext cx="2525447" cy="2057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244039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7F2A9F-8B04-FB5B-73EF-91D5D1F2A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D412E811-5901-594F-92D5-D36ED674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إلى اللقاء في الحصة المقبلة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21" name="Espace réservé pour une image  8">
            <a:extLst>
              <a:ext uri="{FF2B5EF4-FFF2-40B4-BE49-F238E27FC236}">
                <a16:creationId xmlns:a16="http://schemas.microsoft.com/office/drawing/2014/main" xmlns="" id="{B926B1D5-38C8-004C-86FE-3D141E615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7" b="26427"/>
          <a:stretch>
            <a:fillRect/>
          </a:stretch>
        </p:blipFill>
        <p:spPr>
          <a:xfrm>
            <a:off x="721991" y="1584000"/>
            <a:ext cx="7202258" cy="4801505"/>
          </a:xfrm>
          <a:prstGeom prst="round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11C7837-3C06-01BD-30E6-20EB247092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10DD5A6-FB88-CFFC-3543-3587C0D917D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46E1246-93D6-1386-492A-7BF4FF45C8D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C8C6D2B-4227-C6AF-1578-E7225B3E6FD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01AC0B5-A10D-3E90-F703-3B81CE54EE8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286E01-9EB8-D754-3A6C-7FBF006EF3D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557A435-38BA-257E-56B9-89041A277AF8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2638C37-E382-7392-2AF5-8CEA76111D33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5C717E-58E3-4E24-24B7-69E981BF1BAA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F0568C2-F30D-9992-2449-A9C1F4227F58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xmlns="" id="{CEF2E890-267C-1B55-3BB7-E6379564B6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01912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D49A11-7715-082C-6FD1-76E14B917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xmlns="" id="{4F71312F-1CEF-8D72-AF0E-66B0D387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في تحدي السرد هم ............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4416C49-986A-183D-E111-FD3F9101EFF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737EBB58-CE8D-3A78-592E-40BD5A3D1E9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9628B112-F898-419D-CCE5-A74CD9889DF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E2B0350-BE07-4B91-5F06-D5C7D030AD17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36DEE62-2FBD-A0B5-8F87-A35430F22E2B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7845344-639D-AA8E-3109-D6E753ED8B4C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F9E4A86-5480-B6CB-A2F5-C7E6BC3178FB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52E2290-63A4-1448-11AB-B468644722BA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3E3C461-651C-9D07-CFFA-BB9B76AA195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E3C6199-B89D-2068-5A60-BD494C16B11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3958A72E-29AC-2513-56C6-A428B2B291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3A51D30-3A95-910E-97B4-3E20D200717C}"/>
              </a:ext>
            </a:extLst>
          </p:cNvPr>
          <p:cNvSpPr txBox="1"/>
          <p:nvPr/>
        </p:nvSpPr>
        <p:spPr>
          <a:xfrm>
            <a:off x="2940599" y="1368000"/>
            <a:ext cx="291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buClr>
                <a:srgbClr val="000000"/>
              </a:buClr>
              <a:defRPr/>
            </a:pPr>
            <a:r>
              <a:rPr lang="ar-MA" sz="4800" b="1" kern="0" dirty="0">
                <a:solidFill>
                  <a:srgbClr val="424D7C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تَحَدّي </a:t>
            </a:r>
            <a:r>
              <a:rPr lang="ar-MA" sz="4800" b="1" kern="0" dirty="0" err="1">
                <a:solidFill>
                  <a:srgbClr val="424D7C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ٱلسَّرْدِ</a:t>
            </a:r>
            <a:endParaRPr lang="fr-MA" sz="4800" b="1" kern="0" dirty="0">
              <a:solidFill>
                <a:srgbClr val="424D7C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  <a:sym typeface="Arial"/>
            </a:endParaRPr>
          </a:p>
        </p:txBody>
      </p:sp>
      <p:pic>
        <p:nvPicPr>
          <p:cNvPr id="3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xmlns="" id="{2E10EE5D-4A59-9361-3663-929602F10C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22027" r="21803"/>
          <a:stretch>
            <a:fillRect/>
          </a:stretch>
        </p:blipFill>
        <p:spPr>
          <a:xfrm>
            <a:off x="2835613" y="2275983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4739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1BE0DEB-E3FB-3A52-EB89-679F61A35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56B25A93-CB9E-9CE2-E669-98A8DA8AC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47" y="2004657"/>
            <a:ext cx="5436000" cy="2510785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xmlns="" id="{C1DB0CBF-CEA5-32AC-0B8C-7125714E60CB}"/>
              </a:ext>
            </a:extLst>
          </p:cNvPr>
          <p:cNvSpPr txBox="1">
            <a:spLocks/>
          </p:cNvSpPr>
          <p:nvPr/>
        </p:nvSpPr>
        <p:spPr>
          <a:xfrm>
            <a:off x="1855803" y="3087000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</a:pPr>
            <a:r>
              <a:rPr lang="ar-MA" b="1" dirty="0"/>
              <a:t>مراجعة وتوليف</a:t>
            </a:r>
            <a:endParaRPr lang="ar-MA" dirty="0">
              <a:solidFill>
                <a:srgbClr val="424D7B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FBD22799-1DFC-C7A8-13F4-47E67297823A}"/>
              </a:ext>
            </a:extLst>
          </p:cNvPr>
          <p:cNvSpPr txBox="1"/>
          <p:nvPr/>
        </p:nvSpPr>
        <p:spPr>
          <a:xfrm>
            <a:off x="5172306" y="2449180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r-MA" sz="1600" b="1" dirty="0">
                <a:solidFill>
                  <a:srgbClr val="42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ar-MA" sz="1600" b="1" dirty="0">
                <a:solidFill>
                  <a:srgbClr val="42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fr-MA" sz="1600" b="1" dirty="0">
                <a:solidFill>
                  <a:srgbClr val="424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MA" sz="1600" b="1" dirty="0">
                <a:solidFill>
                  <a:srgbClr val="424D7B"/>
                </a:solidFill>
                <a:latin typeface="Arial" panose="020B0604020202020204" pitchFamily="34" charset="0"/>
              </a:rPr>
              <a:t>قراءة</a:t>
            </a:r>
            <a:endParaRPr lang="ar-MA" sz="1600" b="1" dirty="0">
              <a:solidFill>
                <a:srgbClr val="424D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E57AE066-BD9C-D85B-7405-192AC4B195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79677" y="2247734"/>
            <a:ext cx="536339" cy="540000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xmlns="" id="{825CD0A6-FA26-CDD6-45F6-DB18A01A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dirty="0"/>
              <a:t>قــــراءة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8E62B67-1634-3AE3-6B3C-25F4A2F0E89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0020" y="1063718"/>
            <a:ext cx="392993" cy="392993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ED84A96-0B03-456C-A1B1-D6CB81371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74" y="2175938"/>
            <a:ext cx="642620" cy="73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2807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D9A2EE-7D5F-914F-3C80-8A2776E36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xmlns="" id="{8953E811-CFA9-C241-AD71-00439515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اليوم ستقرؤون نصا وتجيبون عن أسئلة الفهم. افتحوا كراساتكم على الصفحة 110.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ABB5CFA-4742-4EF9-D0E3-0D7AC307FD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8D5C451-858A-F551-BBF0-E0D8E0862C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0D78C30-E794-46D5-9A74-7AE7259EEC0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7A0E91A-6969-85A8-6129-0F02F51B6A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4F44EAE-0580-DF88-D9CF-2812CBB12B6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7706740-DA75-8C2C-B9DD-0F1EE03D287B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E80C6F-12EB-C416-5885-D3D038168475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C2299B5-A661-FB5B-693D-2B495D077068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004003D-4FA4-6E44-F6F5-D60B6CEFD074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FF02A1A-7993-74D4-2E17-64105865738B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xmlns="" id="{12C6B8CE-6827-22C2-58DA-9C6FFF12A1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97F5162-7751-77B1-68F3-A4C6C4E392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5239" y="2221775"/>
            <a:ext cx="2297732" cy="323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75032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FEACA9-EC53-2DC6-B2A0-96DEEDF83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xmlns="" id="{64704E88-2098-7978-0C3E-E199DB81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سأقرأ النص، ضعوا أصابعكم تحت كل كلمة أقرؤها.  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9B72F21-CC08-509A-C57C-CFF7F4771B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67EFB6F-2002-2197-18C4-0334F0CE66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A378ACB-DEEA-E9FA-D705-96B0116E039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402A18C-80F1-BC48-8DAA-E53F7E5C8CC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57BE3C4-7D2E-C302-3620-1CC271973B6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E7B8483-1C22-8979-3285-82C703208EA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BA4667E-1542-744D-169E-91C1E31D8300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D468B5-8C4B-7C6D-F1FD-867E9949F686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DA0EE3C-A258-043C-CD8F-34E07F47CCE0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06F1BC9-8948-E69F-A63E-AD3E0209671B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xmlns="" id="{67C9CE09-DB68-FB36-F46A-70A669892F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Flèche : gauche 16">
            <a:extLst>
              <a:ext uri="{FF2B5EF4-FFF2-40B4-BE49-F238E27FC236}">
                <a16:creationId xmlns:a16="http://schemas.microsoft.com/office/drawing/2014/main" xmlns="" id="{AC62933A-F60B-08B6-BB42-E0D4F0B11225}"/>
              </a:ext>
            </a:extLst>
          </p:cNvPr>
          <p:cNvSpPr/>
          <p:nvPr/>
        </p:nvSpPr>
        <p:spPr>
          <a:xfrm>
            <a:off x="6328695" y="2319722"/>
            <a:ext cx="706587" cy="31151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D2D1717-278D-0004-E266-75A1EAD8E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1436" y="2053824"/>
            <a:ext cx="2297732" cy="323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xmlns="" id="{9234B716-C9B8-697D-1EEB-E96C105B005E}"/>
              </a:ext>
            </a:extLst>
          </p:cNvPr>
          <p:cNvSpPr/>
          <p:nvPr/>
        </p:nvSpPr>
        <p:spPr>
          <a:xfrm>
            <a:off x="3711436" y="2211355"/>
            <a:ext cx="2297732" cy="15768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48210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23CC21D-0B68-6E2D-201A-0B3AE5A21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xmlns="" id="{92823E81-EC93-2566-DA1A-A143C1FF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69" y="756000"/>
            <a:ext cx="7074304" cy="612000"/>
          </a:xfrm>
        </p:spPr>
        <p:txBody>
          <a:bodyPr>
            <a:normAutofit fontScale="90000"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سأعين لقراءة النص ثلاثة تلاميذ لقراءة النص: زهير-الأم-الراوي. تابعوا بأصابعكم.</a:t>
            </a:r>
            <a:b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lang="ar-MA" sz="2000" i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تمنح الفرصة للفئة المتعثرة.</a:t>
            </a:r>
            <a:endParaRPr lang="fr-FR" sz="2400" i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95B34AA-F5CD-9E8F-A627-CE308218E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0AE6D8-E3A7-49AA-6265-BAA3FC5841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CB4E3F5-CF28-2F5C-190C-B14065BCCF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C389F52-DF66-B3FC-63E2-3708474C6F4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9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8B64979-090F-B7FA-4AF6-E8D68E9DD22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9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3F71ECB-2CD0-D80C-DCBB-0C463709570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83D744-B594-44B7-BFC7-2CF1641E7C29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9D4E29-6128-08DB-D3CE-D68EFD51D4C7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قراءة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C9ED2A8-8302-B04F-A8E6-5231854A74DE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D0D56C0-32EC-3247-230D-43D562334A41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إنتاج كتابي</a:t>
            </a:r>
          </a:p>
        </p:txBody>
      </p:sp>
      <p:pic>
        <p:nvPicPr>
          <p:cNvPr id="25" name="Espace réservé pour une image  24">
            <a:extLst>
              <a:ext uri="{FF2B5EF4-FFF2-40B4-BE49-F238E27FC236}">
                <a16:creationId xmlns:a16="http://schemas.microsoft.com/office/drawing/2014/main" xmlns="" id="{A26D90FB-E9BA-B66D-742A-AE9018EA8BF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F3470C2-E3CB-6B8D-29E9-CDEB8CC7BC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755" y="2010346"/>
            <a:ext cx="7492482" cy="431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914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3- 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13435</TotalTime>
  <Words>1195</Words>
  <Application>Microsoft Office PowerPoint</Application>
  <PresentationFormat>Affichage à l'écran (4:3)</PresentationFormat>
  <Paragraphs>330</Paragraphs>
  <Slides>45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45</vt:i4>
      </vt:variant>
    </vt:vector>
  </HeadingPairs>
  <TitlesOfParts>
    <vt:vector size="63" baseType="lpstr">
      <vt:lpstr>Calibri</vt:lpstr>
      <vt:lpstr>Wingdings</vt:lpstr>
      <vt:lpstr>Microsoft Uighur</vt:lpstr>
      <vt:lpstr>Dosis</vt:lpstr>
      <vt:lpstr>AXtDamourBold</vt:lpstr>
      <vt:lpstr>Dosis Medium</vt:lpstr>
      <vt:lpstr>Arial</vt:lpstr>
      <vt:lpstr>Dosis SemiBold</vt:lpstr>
      <vt:lpstr>Modern Love</vt:lpstr>
      <vt:lpstr>Calibri Light</vt:lpstr>
      <vt:lpstr>Dosis ExtraBold</vt:lpstr>
      <vt:lpstr>Thème Office</vt:lpstr>
      <vt:lpstr>1_Thème Office</vt:lpstr>
      <vt:lpstr>1_01- نشاط اعتيادي</vt:lpstr>
      <vt:lpstr>03- استماع وتحدث</vt:lpstr>
      <vt:lpstr>1_04- قراءة/ كتابة</vt:lpstr>
      <vt:lpstr>05- اختتام الحصة</vt:lpstr>
      <vt:lpstr>00_Env-Enseignant</vt:lpstr>
      <vt:lpstr>Présentation PowerPoint</vt:lpstr>
      <vt:lpstr>ستتدربون في هذه الحصة على المشاركة في حوار. من يقرأ الوضعية التالية؟</vt:lpstr>
      <vt:lpstr>استعدوا في دقيقة للتحدث بلغة عربية فصيحة. تذكروا أساليب التفضيل.</vt:lpstr>
      <vt:lpstr>سأعين ثنائيا لتقديم الحوار. سأشرك الجميع.</vt:lpstr>
      <vt:lpstr>الفائزون في تحدي السرد هم ............</vt:lpstr>
      <vt:lpstr>قــــراءة</vt:lpstr>
      <vt:lpstr>اليوم ستقرؤون نصا وتجيبون عن أسئلة الفهم. افتحوا كراساتكم على الصفحة 110. </vt:lpstr>
      <vt:lpstr>سأقرأ النص، ضعوا أصابعكم تحت كل كلمة أقرؤها.  </vt:lpstr>
      <vt:lpstr>سأعين لقراءة النص ثلاثة تلاميذ لقراءة النص: زهير-الأم-الراوي. تابعوا بأصابعكم. تمنح الفرصة للفئة المتعثرة.</vt:lpstr>
      <vt:lpstr>سأعين ثلاثة تلاميذ آخرين للقراءة. </vt:lpstr>
      <vt:lpstr>نمر إلى استثمار المعجم. من يقرأ التعليمة الأولى؟ -ما المطلوب؟</vt:lpstr>
      <vt:lpstr>عودوا إلى النص لتحديد الإجابات. أمامكم ثلاث دقائق.</vt:lpstr>
      <vt:lpstr>نصحح. نبدأ بضد "نهاية". من يتقاسم جوابه؟ هل أنتم متفقون؟</vt:lpstr>
      <vt:lpstr>الآن ننجز شبكة كلمة "دفع" على السبورة. من يشارك بكلمة؟ آخر؟ ما رأيكم؟ </vt:lpstr>
      <vt:lpstr>انتبهوا للتصحيح</vt:lpstr>
      <vt:lpstr>والآن سأعين من يقرأ السؤال الأول؟ ثم الثاني؟ ما المطلوب في كل سؤال؟</vt:lpstr>
      <vt:lpstr>عودوا إلى النص لتحديد الإجابات. أمامكم أربع دقائق.</vt:lpstr>
      <vt:lpstr>نصحح سؤالا سؤالا. من يقرأ السؤال الأول؟ من يجيب؟ هل أنتم متفقون؟</vt:lpstr>
      <vt:lpstr>السؤال الثاني. من يقرأ؟ انتبهوا للتصحيح.</vt:lpstr>
      <vt:lpstr>نمر لاستثمار الظواهر اللغوية. من يذكر بكيف نتعرف على الجملة الفعلية؟ من يقدم أمثلة؟</vt:lpstr>
      <vt:lpstr>ماذا نسمي الذي يقوم بالفعل في الجملة الفعلية؟ كيف يأتي الفاعل في الجملة الفعلية؟</vt:lpstr>
      <vt:lpstr>من يقرأ؟</vt:lpstr>
      <vt:lpstr>خذوا الصفحة 111. نستثمر الجملة الفعلية. من يقرأ التعليمة 1؟ أنجزوا أمامكم ثلاث دقائق.</vt:lpstr>
      <vt:lpstr>نصحح جملة جملة. من يقرأ الجملة الأولى؟ متفقون؟  ...</vt:lpstr>
      <vt:lpstr>من يقرأ التعليمة 2؟ أنجزوا أمامكم ثلاث دقائق.</vt:lpstr>
      <vt:lpstr>نصحح جملة جملة. من يقرأ الجملة الأولى؟</vt:lpstr>
      <vt:lpstr>انتبهوا للتصحيح.</vt:lpstr>
      <vt:lpstr>ننشد جماعة قصيدة "أغنية لبلادي". </vt:lpstr>
      <vt:lpstr>ننشد جماعة قصيدة "الحفلة". </vt:lpstr>
      <vt:lpstr>إنتاج كتابي</vt:lpstr>
      <vt:lpstr>سنواصل تدربنا اليوم على الوصف؛ وصف شخص. هل أنتم مستعدون؟</vt:lpstr>
      <vt:lpstr>من يذكرنا بمراحل وصف شخص التي رأيناها في الحصة الماضية؟</vt:lpstr>
      <vt:lpstr>ممتاز. من يقرأ؟</vt:lpstr>
      <vt:lpstr>خذوا كراساتكم ص 109. من يقرأ التعليمة 1؟</vt:lpstr>
      <vt:lpstr>لاحظوا الصورة جيدا ثم أكملوا الجدول بأوصاف مناسبة.</vt:lpstr>
      <vt:lpstr>نصحح عنصرا عنصرا. من يقرأ وصفه لملامح سهيل؟ ما رأيكم في الأوصاف التي استعملها؟ آخر؟</vt:lpstr>
      <vt:lpstr>من يقرأ وصفه لقامة سهيل؟ ما رأيكم في الأوصاف التي استعملها؟ آخر؟</vt:lpstr>
      <vt:lpstr>من يقرأ وصفه لملابس سهيل؟ ما رأيكم في الأوصاف التي استعملها؟ آخر؟</vt:lpstr>
      <vt:lpstr>ما الأفعال التي يقوم بها؟ من يقدم وصفا لشخصيته؟ آخر؟</vt:lpstr>
      <vt:lpstr>باستعمال الأوصاف في الجدول، اكتبوا فقرة تصفون فيها سهيلا.</vt:lpstr>
      <vt:lpstr>من يقرأ فقرته؟ -انتبهوا للتصحيح.</vt:lpstr>
      <vt:lpstr>اختتام الحصة</vt:lpstr>
      <vt:lpstr>طرح عليكم أسئلة وأنتم تجيبون.</vt:lpstr>
      <vt:lpstr>الواجب المنزلي. أنجزوا التمارين في بيوتكم.</vt:lpstr>
      <vt:lpstr>إلى اللقاء في الحصة المقبلة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BTIHAJ</dc:creator>
  <cp:lastModifiedBy>HP</cp:lastModifiedBy>
  <cp:revision>140</cp:revision>
  <dcterms:created xsi:type="dcterms:W3CDTF">2023-09-20T21:35:22Z</dcterms:created>
  <dcterms:modified xsi:type="dcterms:W3CDTF">2026-01-10T09:04:11Z</dcterms:modified>
</cp:coreProperties>
</file>