
<file path=[Content_Types].xml><?xml version="1.0" encoding="utf-8"?>
<Types xmlns="http://schemas.openxmlformats.org/package/2006/content-types">
  <Default ContentType="image/jpeg" Extension="jpg"/>
  <Default ContentType="image/gif" Extension="gif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7.xml"/>
  <Override ContentType="application/vnd.openxmlformats-officedocument.presentationml.notesSlide+xml" PartName="/ppt/notesSlides/notesSlide5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76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50.xml"/>
  <Override ContentType="application/vnd.openxmlformats-officedocument.presentationml.notesSlide+xml" PartName="/ppt/notesSlides/notesSlide68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51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73.xml"/>
  <Override ContentType="application/vnd.openxmlformats-officedocument.presentationml.notesSlide+xml" PartName="/ppt/notesSlides/notesSlide56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69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61.xml"/>
  <Override ContentType="application/vnd.openxmlformats-officedocument.presentationml.notesSlide+xml" PartName="/ppt/notesSlides/notesSlide74.xml"/>
  <Override ContentType="application/vnd.openxmlformats-officedocument.presentationml.notesSlide+xml" PartName="/ppt/notesSlides/notesSlide57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58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75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62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54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70.xml"/>
  <Override ContentType="application/vnd.openxmlformats-officedocument.presentationml.notesSlide+xml" PartName="/ppt/notesSlides/notesSlide46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63.xml"/>
  <Override ContentType="application/vnd.openxmlformats-officedocument.presentationml.notesSlide+xml" PartName="/ppt/notesSlides/notesSlide5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47.xml"/>
  <Override ContentType="application/vnd.openxmlformats-officedocument.presentationml.notesSlide+xml" PartName="/ppt/notesSlides/notesSlide72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60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64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48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5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65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49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71.xml"/>
  <Override ContentType="application/vnd.openxmlformats-officedocument.presentationml.notesSlide+xml" PartName="/ppt/notesSlides/notesSlide53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66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5.xml"/>
  <Override ContentType="application/vnd.openxmlformats-officedocument.presentationml.slide+xml" PartName="/ppt/slides/slide60.xml"/>
  <Override ContentType="application/vnd.openxmlformats-officedocument.presentationml.slide+xml" PartName="/ppt/slides/slide5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5.xml"/>
  <Override ContentType="application/vnd.openxmlformats-officedocument.presentationml.slide+xml" PartName="/ppt/slides/slide69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50.xml"/>
  <Override ContentType="application/vnd.openxmlformats-officedocument.presentationml.slide+xml" PartName="/ppt/slides/slide34.xml"/>
  <Override ContentType="application/vnd.openxmlformats-officedocument.presentationml.slide+xml" PartName="/ppt/slides/slide33.xml"/>
  <Override ContentType="application/vnd.openxmlformats-officedocument.presentationml.slide+xml" PartName="/ppt/slides/slide51.xml"/>
  <Override ContentType="application/vnd.openxmlformats-officedocument.presentationml.slide+xml" PartName="/ppt/slides/slide16.xml"/>
  <Override ContentType="application/vnd.openxmlformats-officedocument.presentationml.slide+xml" PartName="/ppt/slides/slide6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7.xml"/>
  <Override ContentType="application/vnd.openxmlformats-officedocument.presentationml.slide+xml" PartName="/ppt/slides/slide71.xml"/>
  <Override ContentType="application/vnd.openxmlformats-officedocument.presentationml.slide+xml" PartName="/ppt/slides/slide41.xml"/>
  <Override ContentType="application/vnd.openxmlformats-officedocument.presentationml.slide+xml" PartName="/ppt/slides/slide67.xml"/>
  <Override ContentType="application/vnd.openxmlformats-officedocument.presentationml.slide+xml" PartName="/ppt/slides/slide7.xml"/>
  <Override ContentType="application/vnd.openxmlformats-officedocument.presentationml.slide+xml" PartName="/ppt/slides/slide54.xml"/>
  <Override ContentType="application/vnd.openxmlformats-officedocument.presentationml.slide+xml" PartName="/ppt/slides/slide36.xml"/>
  <Override ContentType="application/vnd.openxmlformats-officedocument.presentationml.slide+xml" PartName="/ppt/slides/slide66.xml"/>
  <Override ContentType="application/vnd.openxmlformats-officedocument.presentationml.slide+xml" PartName="/ppt/slides/slide23.xml"/>
  <Override ContentType="application/vnd.openxmlformats-officedocument.presentationml.slide+xml" PartName="/ppt/slides/slide49.xml"/>
  <Override ContentType="application/vnd.openxmlformats-officedocument.presentationml.slide+xml" PartName="/ppt/slides/slide10.xml"/>
  <Override ContentType="application/vnd.openxmlformats-officedocument.presentationml.slide+xml" PartName="/ppt/slides/slide70.xml"/>
  <Override ContentType="application/vnd.openxmlformats-officedocument.presentationml.slide+xml" PartName="/ppt/slides/slide6.xml"/>
  <Override ContentType="application/vnd.openxmlformats-officedocument.presentationml.slide+xml" PartName="/ppt/slides/slide53.xml"/>
  <Override ContentType="application/vnd.openxmlformats-officedocument.presentationml.slide+xml" PartName="/ppt/slides/slide40.xml"/>
  <Override ContentType="application/vnd.openxmlformats-officedocument.presentationml.slide+xml" PartName="/ppt/slides/slide48.xml"/>
  <Override ContentType="application/vnd.openxmlformats-officedocument.presentationml.slide+xml" PartName="/ppt/slides/slide7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9.xml"/>
  <Override ContentType="application/vnd.openxmlformats-officedocument.presentationml.slide+xml" PartName="/ppt/slides/slide65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6.xml"/>
  <Override ContentType="application/vnd.openxmlformats-officedocument.presentationml.slide+xml" PartName="/ppt/slides/slide12.xml"/>
  <Override ContentType="application/vnd.openxmlformats-officedocument.presentationml.slide+xml" PartName="/ppt/slides/slide47.xml"/>
  <Override ContentType="application/vnd.openxmlformats-officedocument.presentationml.slide+xml" PartName="/ppt/slides/slide72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8.xml"/>
  <Override ContentType="application/vnd.openxmlformats-officedocument.presentationml.slide+xml" PartName="/ppt/slides/slide46.xml"/>
  <Override ContentType="application/vnd.openxmlformats-officedocument.presentationml.slide+xml" PartName="/ppt/slides/slide64.xml"/>
  <Override ContentType="application/vnd.openxmlformats-officedocument.presentationml.slide+xml" PartName="/ppt/slides/slide8.xml"/>
  <Override ContentType="application/vnd.openxmlformats-officedocument.presentationml.slide+xml" PartName="/ppt/slides/slide55.xml"/>
  <Override ContentType="application/vnd.openxmlformats-officedocument.presentationml.slide+xml" PartName="/ppt/slides/slide29.xml"/>
  <Override ContentType="application/vnd.openxmlformats-officedocument.presentationml.slide+xml" PartName="/ppt/slides/slide59.xml"/>
  <Override ContentType="application/vnd.openxmlformats-officedocument.presentationml.slide+xml" PartName="/ppt/slides/slide32.xml"/>
  <Override ContentType="application/vnd.openxmlformats-officedocument.presentationml.slide+xml" PartName="/ppt/slides/slide62.xml"/>
  <Override ContentType="application/vnd.openxmlformats-officedocument.presentationml.slide+xml" PartName="/ppt/slides/slide75.xml"/>
  <Override ContentType="application/vnd.openxmlformats-officedocument.presentationml.slide+xml" PartName="/ppt/slides/slide76.xml"/>
  <Override ContentType="application/vnd.openxmlformats-officedocument.presentationml.slide+xml" PartName="/ppt/slides/slide1.xml"/>
  <Override ContentType="application/vnd.openxmlformats-officedocument.presentationml.slide+xml" PartName="/ppt/slides/slide58.xml"/>
  <Override ContentType="application/vnd.openxmlformats-officedocument.presentationml.slide+xml" PartName="/ppt/slides/slide63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15.xml"/>
  <Override ContentType="application/vnd.openxmlformats-officedocument.presentationml.slide+xml" PartName="/ppt/slides/slide61.xml"/>
  <Override ContentType="application/vnd.openxmlformats-officedocument.presentationml.slide+xml" PartName="/ppt/slides/slide31.xml"/>
  <Override ContentType="application/vnd.openxmlformats-officedocument.presentationml.slide+xml" PartName="/ppt/slides/slide74.xml"/>
  <Override ContentType="application/vnd.openxmlformats-officedocument.presentationml.slide+xml" PartName="/ppt/slides/slide27.xml"/>
  <Override ContentType="application/vnd.openxmlformats-officedocument.presentationml.slide+xml" PartName="/ppt/slides/slide57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  <p:sldId id="301" r:id="rId51"/>
    <p:sldId id="302" r:id="rId52"/>
    <p:sldId id="303" r:id="rId53"/>
    <p:sldId id="304" r:id="rId54"/>
    <p:sldId id="305" r:id="rId55"/>
    <p:sldId id="306" r:id="rId56"/>
    <p:sldId id="307" r:id="rId57"/>
    <p:sldId id="308" r:id="rId58"/>
    <p:sldId id="309" r:id="rId59"/>
    <p:sldId id="310" r:id="rId60"/>
    <p:sldId id="311" r:id="rId61"/>
    <p:sldId id="312" r:id="rId62"/>
    <p:sldId id="313" r:id="rId63"/>
    <p:sldId id="314" r:id="rId64"/>
    <p:sldId id="315" r:id="rId65"/>
    <p:sldId id="316" r:id="rId66"/>
    <p:sldId id="317" r:id="rId67"/>
    <p:sldId id="318" r:id="rId68"/>
    <p:sldId id="319" r:id="rId69"/>
    <p:sldId id="320" r:id="rId70"/>
    <p:sldId id="321" r:id="rId71"/>
    <p:sldId id="322" r:id="rId72"/>
    <p:sldId id="323" r:id="rId73"/>
    <p:sldId id="324" r:id="rId74"/>
    <p:sldId id="325" r:id="rId75"/>
    <p:sldId id="326" r:id="rId76"/>
    <p:sldId id="327" r:id="rId77"/>
    <p:sldId id="328" r:id="rId78"/>
    <p:sldId id="329" r:id="rId79"/>
    <p:sldId id="330" r:id="rId80"/>
    <p:sldId id="331" r:id="rId81"/>
  </p:sldIdLst>
  <p:sldSz cy="6858000" cx="9144000"/>
  <p:notesSz cx="6735750" cy="98663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2160">
          <p15:clr>
            <a:srgbClr val="A4A3A4"/>
          </p15:clr>
        </p15:guide>
        <p15:guide id="2" pos="2665">
          <p15:clr>
            <a:srgbClr val="A4A3A4"/>
          </p15:clr>
        </p15:guide>
        <p15:guide id="3" orient="horz" pos="1020">
          <p15:clr>
            <a:srgbClr val="747775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2160" orient="horz"/>
        <p:guide pos="2665"/>
        <p:guide pos="1020" orient="horz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80" Type="http://schemas.openxmlformats.org/officeDocument/2006/relationships/slide" Target="slides/slide75.xml"/><Relationship Id="rId81" Type="http://schemas.openxmlformats.org/officeDocument/2006/relationships/slide" Target="slides/slide76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73" Type="http://schemas.openxmlformats.org/officeDocument/2006/relationships/slide" Target="slides/slide68.xml"/><Relationship Id="rId72" Type="http://schemas.openxmlformats.org/officeDocument/2006/relationships/slide" Target="slides/slide67.xml"/><Relationship Id="rId31" Type="http://schemas.openxmlformats.org/officeDocument/2006/relationships/slide" Target="slides/slide26.xml"/><Relationship Id="rId75" Type="http://schemas.openxmlformats.org/officeDocument/2006/relationships/slide" Target="slides/slide70.xml"/><Relationship Id="rId30" Type="http://schemas.openxmlformats.org/officeDocument/2006/relationships/slide" Target="slides/slide25.xml"/><Relationship Id="rId74" Type="http://schemas.openxmlformats.org/officeDocument/2006/relationships/slide" Target="slides/slide69.xml"/><Relationship Id="rId33" Type="http://schemas.openxmlformats.org/officeDocument/2006/relationships/slide" Target="slides/slide28.xml"/><Relationship Id="rId77" Type="http://schemas.openxmlformats.org/officeDocument/2006/relationships/slide" Target="slides/slide72.xml"/><Relationship Id="rId32" Type="http://schemas.openxmlformats.org/officeDocument/2006/relationships/slide" Target="slides/slide27.xml"/><Relationship Id="rId76" Type="http://schemas.openxmlformats.org/officeDocument/2006/relationships/slide" Target="slides/slide71.xml"/><Relationship Id="rId35" Type="http://schemas.openxmlformats.org/officeDocument/2006/relationships/slide" Target="slides/slide30.xml"/><Relationship Id="rId79" Type="http://schemas.openxmlformats.org/officeDocument/2006/relationships/slide" Target="slides/slide74.xml"/><Relationship Id="rId34" Type="http://schemas.openxmlformats.org/officeDocument/2006/relationships/slide" Target="slides/slide29.xml"/><Relationship Id="rId78" Type="http://schemas.openxmlformats.org/officeDocument/2006/relationships/slide" Target="slides/slide73.xml"/><Relationship Id="rId71" Type="http://schemas.openxmlformats.org/officeDocument/2006/relationships/slide" Target="slides/slide66.xml"/><Relationship Id="rId70" Type="http://schemas.openxmlformats.org/officeDocument/2006/relationships/slide" Target="slides/slide65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slide" Target="slides/slide57.xml"/><Relationship Id="rId61" Type="http://schemas.openxmlformats.org/officeDocument/2006/relationships/slide" Target="slides/slide56.xml"/><Relationship Id="rId20" Type="http://schemas.openxmlformats.org/officeDocument/2006/relationships/slide" Target="slides/slide15.xml"/><Relationship Id="rId64" Type="http://schemas.openxmlformats.org/officeDocument/2006/relationships/slide" Target="slides/slide59.xml"/><Relationship Id="rId63" Type="http://schemas.openxmlformats.org/officeDocument/2006/relationships/slide" Target="slides/slide58.xml"/><Relationship Id="rId22" Type="http://schemas.openxmlformats.org/officeDocument/2006/relationships/slide" Target="slides/slide17.xml"/><Relationship Id="rId66" Type="http://schemas.openxmlformats.org/officeDocument/2006/relationships/slide" Target="slides/slide61.xml"/><Relationship Id="rId21" Type="http://schemas.openxmlformats.org/officeDocument/2006/relationships/slide" Target="slides/slide16.xml"/><Relationship Id="rId65" Type="http://schemas.openxmlformats.org/officeDocument/2006/relationships/slide" Target="slides/slide60.xml"/><Relationship Id="rId24" Type="http://schemas.openxmlformats.org/officeDocument/2006/relationships/slide" Target="slides/slide19.xml"/><Relationship Id="rId68" Type="http://schemas.openxmlformats.org/officeDocument/2006/relationships/slide" Target="slides/slide63.xml"/><Relationship Id="rId23" Type="http://schemas.openxmlformats.org/officeDocument/2006/relationships/slide" Target="slides/slide18.xml"/><Relationship Id="rId67" Type="http://schemas.openxmlformats.org/officeDocument/2006/relationships/slide" Target="slides/slide62.xml"/><Relationship Id="rId60" Type="http://schemas.openxmlformats.org/officeDocument/2006/relationships/slide" Target="slides/slide55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69" Type="http://schemas.openxmlformats.org/officeDocument/2006/relationships/slide" Target="slides/slide64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slide" Target="slides/slide46.xml"/><Relationship Id="rId50" Type="http://schemas.openxmlformats.org/officeDocument/2006/relationships/slide" Target="slides/slide45.xml"/><Relationship Id="rId53" Type="http://schemas.openxmlformats.org/officeDocument/2006/relationships/slide" Target="slides/slide48.xml"/><Relationship Id="rId52" Type="http://schemas.openxmlformats.org/officeDocument/2006/relationships/slide" Target="slides/slide47.xml"/><Relationship Id="rId11" Type="http://schemas.openxmlformats.org/officeDocument/2006/relationships/slide" Target="slides/slide6.xml"/><Relationship Id="rId55" Type="http://schemas.openxmlformats.org/officeDocument/2006/relationships/slide" Target="slides/slide50.xml"/><Relationship Id="rId10" Type="http://schemas.openxmlformats.org/officeDocument/2006/relationships/slide" Target="slides/slide5.xml"/><Relationship Id="rId54" Type="http://schemas.openxmlformats.org/officeDocument/2006/relationships/slide" Target="slides/slide49.xml"/><Relationship Id="rId13" Type="http://schemas.openxmlformats.org/officeDocument/2006/relationships/slide" Target="slides/slide8.xml"/><Relationship Id="rId57" Type="http://schemas.openxmlformats.org/officeDocument/2006/relationships/slide" Target="slides/slide52.xml"/><Relationship Id="rId12" Type="http://schemas.openxmlformats.org/officeDocument/2006/relationships/slide" Target="slides/slide7.xml"/><Relationship Id="rId56" Type="http://schemas.openxmlformats.org/officeDocument/2006/relationships/slide" Target="slides/slide51.xml"/><Relationship Id="rId15" Type="http://schemas.openxmlformats.org/officeDocument/2006/relationships/slide" Target="slides/slide10.xml"/><Relationship Id="rId59" Type="http://schemas.openxmlformats.org/officeDocument/2006/relationships/slide" Target="slides/slide54.xml"/><Relationship Id="rId14" Type="http://schemas.openxmlformats.org/officeDocument/2006/relationships/slide" Target="slides/slide9.xml"/><Relationship Id="rId58" Type="http://schemas.openxmlformats.org/officeDocument/2006/relationships/slide" Target="slides/slide53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15373" y="0"/>
            <a:ext cx="2918831" cy="495029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fr-FR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g39f5e398d88_2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2" name="Google Shape;92;g39f5e398d88_2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3" name="Google Shape;93;g39f5e398d88_2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p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4" name="Google Shape;164;p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0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p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2" name="Google Shape;192;p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9" name="Google Shape;209;p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g39f863f5e98_56_5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2" name="Google Shape;222;g39f863f5e98_56_5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3" name="Google Shape;223;g39f863f5e98_56_5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6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39f22d4cb19_299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39f22d4cb19_299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9" name="Google Shape;239;g39f22d4cb19_299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1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3" name="Google Shape;253;p1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1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1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9f863f5e98_225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Google Shape;97;g39f863f5e98_225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g39f863f5e98_225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1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8" name="Google Shape;268;p1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6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78" name="Google Shape;278;p1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3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4" name="Google Shape;284;p1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85" name="Google Shape;285;p1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0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p1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92" name="Google Shape;292;p1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98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0" name="Google Shape;300;p1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08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p1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1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17" name="Shape 3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Google Shape;318;p1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9" name="Google Shape;319;p1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27" name="Shape 3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Google Shape;328;p1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29" name="Google Shape;329;p1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6" name="Shape 3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Google Shape;337;p2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38" name="Google Shape;338;p2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46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p2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48" name="Google Shape;348;p2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g39f863f5e98_207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" name="Google Shape;102;g39f863f5e98_207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" name="Google Shape;103;g39f863f5e98_207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56" name="Shape 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7" name="Google Shape;357;p2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2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65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2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75" name="Shape 3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6" name="Google Shape;376;p2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7" name="Google Shape;377;p2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85" name="Shape 3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" name="Google Shape;386;p2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87" name="Google Shape;387;p2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4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Google Shape;395;p2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6" name="Google Shape;396;p2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04" name="Shape 4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5" name="Google Shape;405;p2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2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13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2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5" name="Google Shape;415;p2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27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29" name="Google Shape;429;p2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9" name="Shape 4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Google Shape;440;p3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41" name="Google Shape;441;p3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48" name="Shape 4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9" name="Google Shape;449;p3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0" name="Google Shape;450;p3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9f863f5e98_207_4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9f863f5e98_207_4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" name="Google Shape;108;g39f863f5e98_207_4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57" name="Shape 4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Google Shape;458;p3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59" name="Google Shape;459;p3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64" name="Shape 4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Google Shape;465;p3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66" name="Google Shape;466;p3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78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p3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80" name="Google Shape;480;p3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0" name="Shape 4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" name="Google Shape;491;p3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92" name="Google Shape;492;p3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99" name="Shape 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" name="Google Shape;500;p3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1" name="Google Shape;501;p3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8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3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0" name="Google Shape;510;p3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15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3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17" name="Google Shape;517;p3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7" name="Shape 5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Google Shape;528;p3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29" name="Google Shape;529;p3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6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4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38" name="Google Shape;538;p4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44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p4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46" name="Google Shape;546;p4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9f863f5e98_207_8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9f863f5e98_207_8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" name="Google Shape;113;g39f863f5e98_207_8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2" name="Shape 5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3" name="Google Shape;553;p4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54" name="Google Shape;554;p4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0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4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62" name="Google Shape;562;p4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68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4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0" name="Google Shape;570;p4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6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p4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78" name="Google Shape;578;p4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84" name="Shape 5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5" name="Google Shape;585;p4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86" name="Google Shape;586;p4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00" name="Shape 6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1" name="Google Shape;601;p4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02" name="Google Shape;602;p4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03" name="Google Shape;603;p47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0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4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12" name="Google Shape;612;p4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13" name="Google Shape;613;p48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8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p4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20" name="Google Shape;620;p4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7" name="Shape 6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Google Shape;628;p5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29" name="Google Shape;629;p5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0" name="Google Shape;630;p50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37" name="Shape 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8" name="Google Shape;638;p5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39" name="Google Shape;639;p5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39f863f5e98_207_12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39f863f5e98_207_12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g39f863f5e98_207_12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4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5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46" name="Google Shape;646;p5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54" name="Shape 6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" name="Google Shape;655;p5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56" name="Google Shape;656;p5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61" name="Shape 6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Google Shape;662;p5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63" name="Google Shape;663;p5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2" name="Google Shape;672;p5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73" name="Google Shape;673;p5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8" name="Shape 6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Google Shape;679;p5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80" name="Google Shape;680;p5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88" name="Shape 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9" name="Google Shape;689;p5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0" name="Google Shape;690;p5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95" name="Shape 6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Google Shape;696;p58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697" name="Google Shape;697;p58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05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p59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07" name="Google Shape;707;p59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2" name="Shape 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3" name="Google Shape;713;p60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14" name="Google Shape;714;p60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61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24" name="Google Shape;724;p61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22" name="Google Shape;122;p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3" name="Google Shape;123;p3:notes"/>
          <p:cNvSpPr txBox="1"/>
          <p:nvPr>
            <p:ph idx="12" type="sldNum"/>
          </p:nvPr>
        </p:nvSpPr>
        <p:spPr>
          <a:xfrm>
            <a:off x="3815373" y="9371287"/>
            <a:ext cx="2918831" cy="495028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9" name="Shape 7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Google Shape;730;p62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31" name="Google Shape;731;p62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9" name="Shape 7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Google Shape;740;p63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1" name="Google Shape;741;p63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6" name="Shape 7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Google Shape;747;p64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8" name="Google Shape;748;p64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56" name="Shape 7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Google Shape;757;p65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58" name="Google Shape;758;p65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5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Google Shape;766;p66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67" name="Google Shape;767;p66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4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g39f22d4cb19_411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76" name="Google Shape;776;g39f22d4cb19_411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g39f22d4cb19_411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67:notes"/>
          <p:cNvSpPr txBox="1"/>
          <p:nvPr>
            <p:ph idx="1" type="body"/>
          </p:nvPr>
        </p:nvSpPr>
        <p:spPr>
          <a:xfrm>
            <a:off x="673577" y="4748164"/>
            <a:ext cx="5388610" cy="388486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4" name="Google Shape;784;p67:notes"/>
          <p:cNvSpPr/>
          <p:nvPr>
            <p:ph idx="2" type="sldImg"/>
          </p:nvPr>
        </p:nvSpPr>
        <p:spPr>
          <a:xfrm>
            <a:off x="1147763" y="1231900"/>
            <a:ext cx="4440237" cy="3332163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39f22d4cb19_273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33" name="Google Shape;133;g39f22d4cb19_273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4" name="Google Shape;134;g39f22d4cb19_273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  <a:noFill/>
          <a:ln>
            <a:noFill/>
          </a:ln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Calibri"/>
              <a:buNone/>
            </a:pPr>
            <a:fld id="{00000000-1234-1234-1234-123412341234}" type="slidenum">
              <a:rPr b="0" i="0" lang="fr-FR" sz="12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39f863f5e98_56_0:notes"/>
          <p:cNvSpPr/>
          <p:nvPr>
            <p:ph idx="2" type="sldImg"/>
          </p:nvPr>
        </p:nvSpPr>
        <p:spPr>
          <a:xfrm>
            <a:off x="1147763" y="1231900"/>
            <a:ext cx="4440300" cy="3332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39f863f5e98_56_0:notes"/>
          <p:cNvSpPr txBox="1"/>
          <p:nvPr>
            <p:ph idx="1" type="body"/>
          </p:nvPr>
        </p:nvSpPr>
        <p:spPr>
          <a:xfrm>
            <a:off x="673577" y="4748164"/>
            <a:ext cx="5388600" cy="3885000"/>
          </a:xfrm>
          <a:prstGeom prst="rect">
            <a:avLst/>
          </a:prstGeom>
        </p:spPr>
        <p:txBody>
          <a:bodyPr anchorCtr="0" anchor="t" bIns="45400" lIns="90800" spcFirstLastPara="1" rIns="90800" wrap="square" tIns="454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" name="Google Shape;145;g39f863f5e98_56_0:notes"/>
          <p:cNvSpPr txBox="1"/>
          <p:nvPr>
            <p:ph idx="12" type="sldNum"/>
          </p:nvPr>
        </p:nvSpPr>
        <p:spPr>
          <a:xfrm>
            <a:off x="3815373" y="9371287"/>
            <a:ext cx="2918700" cy="495000"/>
          </a:xfrm>
          <a:prstGeom prst="rect">
            <a:avLst/>
          </a:prstGeom>
        </p:spPr>
        <p:txBody>
          <a:bodyPr anchorCtr="0" anchor="b" bIns="45400" lIns="90800" spcFirstLastPara="1" rIns="90800" wrap="square" tIns="454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g"/><Relationship Id="rId3" Type="http://schemas.openxmlformats.org/officeDocument/2006/relationships/image" Target="../media/image20.jpg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Relationship Id="rId3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2"/>
          <p:cNvSpPr txBox="1"/>
          <p:nvPr>
            <p:ph type="ctrTitle"/>
          </p:nvPr>
        </p:nvSpPr>
        <p:spPr>
          <a:xfrm>
            <a:off x="311708" y="992767"/>
            <a:ext cx="8520600" cy="2736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5" name="Google Shape;15;p2"/>
          <p:cNvSpPr txBox="1"/>
          <p:nvPr>
            <p:ph idx="1" type="subTitle"/>
          </p:nvPr>
        </p:nvSpPr>
        <p:spPr>
          <a:xfrm>
            <a:off x="311700" y="3778833"/>
            <a:ext cx="8520600" cy="1056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6" name="Google Shape;16;p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 txBox="1"/>
          <p:nvPr>
            <p:ph hasCustomPrompt="1" type="title"/>
          </p:nvPr>
        </p:nvSpPr>
        <p:spPr>
          <a:xfrm>
            <a:off x="311700" y="1474833"/>
            <a:ext cx="8520600" cy="2618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50" name="Google Shape;50;p11"/>
          <p:cNvSpPr txBox="1"/>
          <p:nvPr>
            <p:ph idx="1" type="body"/>
          </p:nvPr>
        </p:nvSpPr>
        <p:spPr>
          <a:xfrm>
            <a:off x="311700" y="4202967"/>
            <a:ext cx="8520600" cy="1734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1" name="Google Shape;51;p1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2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sposition personnalisée">
  <p:cSld name="Disposition personnalisée">
    <p:bg>
      <p:bgPr>
        <a:blipFill>
          <a:blip r:embed="rId2">
            <a:alphaModFix/>
          </a:blip>
          <a:stretch>
            <a:fillRect/>
          </a:stretch>
        </a:blipFill>
      </p:bgPr>
    </p:bg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Une image contenant texte, capture d’écran, dessin humoristique&#10;&#10;Le contenu généré par l’IA peut être incorrect." id="55" name="Google Shape;55;p1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-26094" y="0"/>
            <a:ext cx="9170093" cy="6857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1_Disposition personnalisée">
  <p:cSld name="1_Disposition personnalisé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3600"/>
              <a:buFont typeface="Dosis"/>
              <a:buNone/>
              <a:defRPr b="1" i="0" sz="3600" u="none" cap="none" strike="noStrike">
                <a:solidFill>
                  <a:srgbClr val="565F88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22_Disposition personnalisée">
  <p:cSld name="22_Disposition personnalisé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5"/>
          <p:cNvSpPr txBox="1"/>
          <p:nvPr>
            <p:ph type="title"/>
          </p:nvPr>
        </p:nvSpPr>
        <p:spPr>
          <a:xfrm>
            <a:off x="628650" y="1198485"/>
            <a:ext cx="7886700" cy="705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4000"/>
              <a:buFont typeface="Dosis"/>
              <a:buNone/>
              <a:defRPr b="1" i="0" sz="4000" u="none" cap="none" strike="noStrike">
                <a:solidFill>
                  <a:srgbClr val="474F7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 sz="1800"/>
            </a:lvl9pPr>
          </a:lstStyle>
          <a:p/>
        </p:txBody>
      </p:sp>
      <p:pic>
        <p:nvPicPr>
          <p:cNvPr id="60" name="Google Shape;60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4063411"/>
            <a:ext cx="6120900" cy="11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61" name="Google Shape;61;p1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34573" y="4092130"/>
            <a:ext cx="536339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2" name="Google Shape;62;p15"/>
          <p:cNvSpPr txBox="1"/>
          <p:nvPr/>
        </p:nvSpPr>
        <p:spPr>
          <a:xfrm>
            <a:off x="2151983" y="4063411"/>
            <a:ext cx="17202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16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 Lecture offerte</a:t>
            </a:r>
            <a:endParaRPr/>
          </a:p>
        </p:txBody>
      </p:sp>
      <p:sp>
        <p:nvSpPr>
          <p:cNvPr id="63" name="Google Shape;63;p15"/>
          <p:cNvSpPr txBox="1"/>
          <p:nvPr>
            <p:ph idx="1" type="body"/>
          </p:nvPr>
        </p:nvSpPr>
        <p:spPr>
          <a:xfrm>
            <a:off x="2143370" y="4448265"/>
            <a:ext cx="49608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4" name="Google Shape;64;p15"/>
          <p:cNvSpPr/>
          <p:nvPr>
            <p:ph idx="2" type="pic"/>
          </p:nvPr>
        </p:nvSpPr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sp>
      <p:pic>
        <p:nvPicPr>
          <p:cNvPr id="65" name="Google Shape;65;p15"/>
          <p:cNvPicPr preferRelativeResize="0"/>
          <p:nvPr/>
        </p:nvPicPr>
        <p:blipFill rotWithShape="1">
          <a:blip r:embed="rId2">
            <a:alphaModFix/>
          </a:blip>
          <a:srcRect b="0" l="0" r="0" t="0"/>
          <a:stretch/>
        </p:blipFill>
        <p:spPr>
          <a:xfrm>
            <a:off x="1462116" y="2559021"/>
            <a:ext cx="6120900" cy="1158300"/>
          </a:xfrm>
          <a:prstGeom prst="roundRect">
            <a:avLst>
              <a:gd fmla="val 16667" name="adj"/>
            </a:avLst>
          </a:prstGeom>
          <a:noFill/>
          <a:ln cap="flat" cmpd="sng" w="19050">
            <a:solidFill>
              <a:srgbClr val="757575"/>
            </a:solidFill>
            <a:prstDash val="solid"/>
            <a:round/>
            <a:headEnd len="sm" w="sm" type="none"/>
            <a:tailEnd len="sm" w="sm" type="none"/>
          </a:ln>
          <a:effectLst>
            <a:outerShdw blurRad="76200" rotWithShape="0" algn="tl" dir="7800000" dist="38100">
              <a:srgbClr val="000000">
                <a:alpha val="40000"/>
              </a:srgbClr>
            </a:outerShdw>
          </a:effectLst>
        </p:spPr>
      </p:pic>
      <p:pic>
        <p:nvPicPr>
          <p:cNvPr id="66" name="Google Shape;66;p1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34573" y="2667158"/>
            <a:ext cx="544953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67" name="Google Shape;67;p15"/>
          <p:cNvSpPr txBox="1"/>
          <p:nvPr/>
        </p:nvSpPr>
        <p:spPr>
          <a:xfrm>
            <a:off x="2175651" y="2576914"/>
            <a:ext cx="1095300" cy="3387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0" lang="fr-FR" sz="1600" u="non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 Révision</a:t>
            </a:r>
            <a:endParaRPr/>
          </a:p>
        </p:txBody>
      </p:sp>
      <p:sp>
        <p:nvSpPr>
          <p:cNvPr id="68" name="Google Shape;68;p15"/>
          <p:cNvSpPr txBox="1"/>
          <p:nvPr>
            <p:ph idx="3" type="body"/>
          </p:nvPr>
        </p:nvSpPr>
        <p:spPr>
          <a:xfrm>
            <a:off x="2151983" y="2942239"/>
            <a:ext cx="49608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indent="-304800" lvl="0" marL="457200" marR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  <a:defRPr b="0" i="0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1pPr>
            <a:lvl2pPr indent="-298450" lvl="1" marL="914400" marR="0" algn="l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757575"/>
              </a:buClr>
              <a:buSzPts val="1100"/>
              <a:buFont typeface="Noto Sans Symbols"/>
              <a:buChar char="🔾"/>
              <a:defRPr b="0" i="0" sz="11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2pPr>
            <a:lvl3pPr indent="-298450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100"/>
              <a:buFont typeface="Arial"/>
              <a:buChar char="•"/>
              <a:defRPr b="0" i="0" sz="11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3pPr>
            <a:lvl4pPr indent="-29527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4pPr>
            <a:lvl5pPr indent="-29527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rgbClr val="474F71"/>
              </a:buClr>
              <a:buSzPts val="1050"/>
              <a:buFont typeface="Arial"/>
              <a:buChar char="•"/>
              <a:defRPr b="0" i="0" sz="105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defRPr>
            </a:lvl5pPr>
            <a:lvl6pPr indent="-342900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9" name="Google Shape;69;p15"/>
          <p:cNvSpPr/>
          <p:nvPr>
            <p:ph idx="4" type="pic"/>
          </p:nvPr>
        </p:nvSpPr>
        <p:spPr>
          <a:xfrm>
            <a:off x="7298796" y="2317239"/>
            <a:ext cx="540000" cy="540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">
  <p:cSld name="02_Voc_Act_01_Mascotte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1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2" name="Google Shape;72;p16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  <p:sp>
        <p:nvSpPr>
          <p:cNvPr id="73" name="Google Shape;73;p16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_Libre">
  <p:cSld name="02_Voc_Act_01__Libre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6" name="Google Shape;76;p17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6_Disposition personnalisée">
  <p:cSld name="6_Disposition personnalisée"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79" name="Google Shape;79;p18"/>
          <p:cNvSpPr/>
          <p:nvPr>
            <p:ph idx="2" type="pic"/>
          </p:nvPr>
        </p:nvSpPr>
        <p:spPr>
          <a:xfrm>
            <a:off x="394184" y="792000"/>
            <a:ext cx="720000" cy="720000"/>
          </a:xfrm>
          <a:prstGeom prst="rect">
            <a:avLst/>
          </a:prstGeom>
          <a:noFill/>
          <a:ln>
            <a:noFill/>
          </a:ln>
        </p:spPr>
      </p:sp>
      <p:sp>
        <p:nvSpPr>
          <p:cNvPr id="80" name="Google Shape;80;p18"/>
          <p:cNvSpPr/>
          <p:nvPr>
            <p:ph idx="3" type="media"/>
          </p:nvPr>
        </p:nvSpPr>
        <p:spPr>
          <a:xfrm>
            <a:off x="2040385" y="1947285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1" name="Google Shape;81;p18"/>
          <p:cNvSpPr/>
          <p:nvPr>
            <p:ph idx="4" type="media"/>
          </p:nvPr>
        </p:nvSpPr>
        <p:spPr>
          <a:xfrm>
            <a:off x="4763616" y="1962000"/>
            <a:ext cx="23400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algn="l">
              <a:lnSpc>
                <a:spcPct val="90000"/>
              </a:lnSpc>
              <a:spcBef>
                <a:spcPts val="281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02_Voc_Act_01_Mascotte 1">
  <p:cSld name="02_Voc_Act_01_Mascotte_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4" name="Google Shape;84;p19"/>
          <p:cNvSpPr txBox="1"/>
          <p:nvPr>
            <p:ph idx="1" type="body"/>
          </p:nvPr>
        </p:nvSpPr>
        <p:spPr>
          <a:xfrm>
            <a:off x="3515834" y="1800000"/>
            <a:ext cx="2318400" cy="414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28612" lvl="0" marL="457200" marR="0" algn="l">
              <a:lnSpc>
                <a:spcPct val="90000"/>
              </a:lnSpc>
              <a:spcBef>
                <a:spcPts val="563"/>
              </a:spcBef>
              <a:spcAft>
                <a:spcPts val="0"/>
              </a:spcAft>
              <a:buClr>
                <a:schemeClr val="dk1"/>
              </a:buClr>
              <a:buSzPts val="1575"/>
              <a:buFont typeface="Arial"/>
              <a:buChar char="•"/>
              <a:defRPr b="0" i="0" sz="157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14325" lvl="1" marL="914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350"/>
              <a:buFont typeface="Arial"/>
              <a:buChar char="•"/>
              <a:defRPr b="0" i="0" sz="135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00037" lvl="2" marL="1371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25"/>
              <a:buFont typeface="Arial"/>
              <a:buChar char="•"/>
              <a:defRPr b="0" i="0" sz="1125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92925" lvl="3" marL="18288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92925" lvl="4" marL="22860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92925" lvl="5" marL="27432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92925" lvl="6" marL="32004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92925" lvl="7" marL="3657600" marR="0" algn="l">
              <a:lnSpc>
                <a:spcPct val="90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92925" lvl="8" marL="4114800" marR="0" algn="l">
              <a:lnSpc>
                <a:spcPct val="90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013"/>
              <a:buFont typeface="Arial"/>
              <a:buChar char="•"/>
              <a:defRPr b="0" i="0" sz="1013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9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3_Voc_Act_01_Img">
  <p:cSld name="3_Voc_Act_01_Img"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2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88" name="Google Shape;88;p20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  <a:noFill/>
          <a:ln>
            <a:noFill/>
          </a:ln>
        </p:spPr>
      </p:sp>
      <p:sp>
        <p:nvSpPr>
          <p:cNvPr id="89" name="Google Shape;89;p20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"/>
          <p:cNvSpPr txBox="1"/>
          <p:nvPr>
            <p:ph type="title"/>
          </p:nvPr>
        </p:nvSpPr>
        <p:spPr>
          <a:xfrm>
            <a:off x="311700" y="2867800"/>
            <a:ext cx="8520600" cy="1122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3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3" name="Google Shape;23;p4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4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5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6" name="Google Shape;26;p5"/>
          <p:cNvSpPr txBox="1"/>
          <p:nvPr>
            <p:ph idx="1" type="body"/>
          </p:nvPr>
        </p:nvSpPr>
        <p:spPr>
          <a:xfrm>
            <a:off x="3117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2" type="body"/>
          </p:nvPr>
        </p:nvSpPr>
        <p:spPr>
          <a:xfrm>
            <a:off x="4832400" y="1536633"/>
            <a:ext cx="3999900" cy="455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8" name="Google Shape;28;p5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6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1" name="Google Shape;31;p6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7"/>
          <p:cNvSpPr txBox="1"/>
          <p:nvPr>
            <p:ph type="title"/>
          </p:nvPr>
        </p:nvSpPr>
        <p:spPr>
          <a:xfrm>
            <a:off x="311700" y="740800"/>
            <a:ext cx="2808000" cy="100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4" name="Google Shape;34;p7"/>
          <p:cNvSpPr txBox="1"/>
          <p:nvPr>
            <p:ph idx="1" type="body"/>
          </p:nvPr>
        </p:nvSpPr>
        <p:spPr>
          <a:xfrm>
            <a:off x="311700" y="1852800"/>
            <a:ext cx="2808000" cy="423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5" name="Google Shape;35;p7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8"/>
          <p:cNvSpPr txBox="1"/>
          <p:nvPr>
            <p:ph type="title"/>
          </p:nvPr>
        </p:nvSpPr>
        <p:spPr>
          <a:xfrm>
            <a:off x="490250" y="600200"/>
            <a:ext cx="6367800" cy="54543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8" name="Google Shape;38;p8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9"/>
          <p:cNvSpPr/>
          <p:nvPr/>
        </p:nvSpPr>
        <p:spPr>
          <a:xfrm>
            <a:off x="4572000" y="-167"/>
            <a:ext cx="4572000" cy="68580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644233"/>
            <a:ext cx="4045200" cy="19764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3737433"/>
            <a:ext cx="4045200" cy="1646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965433"/>
            <a:ext cx="3837000" cy="4926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5640767"/>
            <a:ext cx="5998800" cy="80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/>
          <p:nvPr>
            <p:ph type="title"/>
          </p:nvPr>
        </p:nvSpPr>
        <p:spPr>
          <a:xfrm>
            <a:off x="311700" y="593367"/>
            <a:ext cx="8520600" cy="763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11" name="Google Shape;11;p1"/>
          <p:cNvSpPr txBox="1"/>
          <p:nvPr>
            <p:ph idx="1" type="body"/>
          </p:nvPr>
        </p:nvSpPr>
        <p:spPr>
          <a:xfrm>
            <a:off x="311700" y="1536633"/>
            <a:ext cx="8520600" cy="45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12" name="Google Shape;12;p1"/>
          <p:cNvSpPr txBox="1"/>
          <p:nvPr>
            <p:ph idx="12" type="sldNum"/>
          </p:nvPr>
        </p:nvSpPr>
        <p:spPr>
          <a:xfrm>
            <a:off x="8472458" y="6217622"/>
            <a:ext cx="548700" cy="5247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-FR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mc:AlternateContent>
    <mc:Choice Requires="p14">
      <p:transition p14:dur="250">
        <p:fade/>
      </p:transition>
    </mc:Choice>
    <mc:Fallback>
      <p:transition>
        <p:fade/>
      </p:transition>
    </mc:Fallback>
  </mc:AlternateConten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1.png"/><Relationship Id="rId4" Type="http://schemas.openxmlformats.org/officeDocument/2006/relationships/image" Target="../media/image56.png"/><Relationship Id="rId5" Type="http://schemas.openxmlformats.org/officeDocument/2006/relationships/image" Target="../media/image57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19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0.png"/><Relationship Id="rId6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8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8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18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8.pn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8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6.jp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7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2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6.jpg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4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3.xml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4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2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42.png"/><Relationship Id="rId4" Type="http://schemas.openxmlformats.org/officeDocument/2006/relationships/image" Target="../media/image16.png"/><Relationship Id="rId5" Type="http://schemas.openxmlformats.org/officeDocument/2006/relationships/image" Target="../media/image13.pn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2.jp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7.png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8.pn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5.xml"/><Relationship Id="rId3" Type="http://schemas.openxmlformats.org/officeDocument/2006/relationships/image" Target="../media/image18.png"/></Relationships>
</file>

<file path=ppt/slides/_rels/slide4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7.xml"/><Relationship Id="rId2" Type="http://schemas.openxmlformats.org/officeDocument/2006/relationships/notesSlide" Target="../notesSlides/notesSlide4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18.png"/></Relationships>
</file>

<file path=ppt/slides/_rels/slide4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7.xml"/><Relationship Id="rId3" Type="http://schemas.openxmlformats.org/officeDocument/2006/relationships/image" Target="../media/image18.png"/></Relationships>
</file>

<file path=ppt/slides/_rels/slide4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8.xml"/><Relationship Id="rId3" Type="http://schemas.openxmlformats.org/officeDocument/2006/relationships/image" Target="../media/image18.png"/></Relationships>
</file>

<file path=ppt/slides/_rels/slide4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49.xml"/><Relationship Id="rId3" Type="http://schemas.openxmlformats.org/officeDocument/2006/relationships/image" Target="../media/image1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/Relationships>
</file>

<file path=ppt/slides/_rels/slide5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0.xml"/><Relationship Id="rId3" Type="http://schemas.openxmlformats.org/officeDocument/2006/relationships/image" Target="../media/image18.png"/></Relationships>
</file>

<file path=ppt/slides/_rels/slide5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1.xml"/><Relationship Id="rId3" Type="http://schemas.openxmlformats.org/officeDocument/2006/relationships/image" Target="../media/image18.png"/></Relationships>
</file>

<file path=ppt/slides/_rels/slide5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2.xml"/><Relationship Id="rId3" Type="http://schemas.openxmlformats.org/officeDocument/2006/relationships/image" Target="../media/image18.png"/></Relationships>
</file>

<file path=ppt/slides/_rels/slide5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6.xml"/><Relationship Id="rId2" Type="http://schemas.openxmlformats.org/officeDocument/2006/relationships/notesSlide" Target="../notesSlides/notesSlide53.xml"/><Relationship Id="rId3" Type="http://schemas.openxmlformats.org/officeDocument/2006/relationships/image" Target="../media/image18.png"/></Relationships>
</file>

<file path=ppt/slides/_rels/slide5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4.xml"/><Relationship Id="rId2" Type="http://schemas.openxmlformats.org/officeDocument/2006/relationships/notesSlide" Target="../notesSlides/notesSlide54.xml"/><Relationship Id="rId3" Type="http://schemas.openxmlformats.org/officeDocument/2006/relationships/image" Target="../media/image6.png"/><Relationship Id="rId4" Type="http://schemas.openxmlformats.org/officeDocument/2006/relationships/image" Target="../media/image5.png"/><Relationship Id="rId5" Type="http://schemas.openxmlformats.org/officeDocument/2006/relationships/image" Target="../media/image7.png"/><Relationship Id="rId6" Type="http://schemas.openxmlformats.org/officeDocument/2006/relationships/image" Target="../media/image33.png"/></Relationships>
</file>

<file path=ppt/slides/_rels/slide5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5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9.png"/></Relationships>
</file>

<file path=ppt/slides/_rels/slide5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6.xml"/><Relationship Id="rId3" Type="http://schemas.openxmlformats.org/officeDocument/2006/relationships/image" Target="../media/image25.gif"/><Relationship Id="rId4" Type="http://schemas.openxmlformats.org/officeDocument/2006/relationships/image" Target="../media/image40.png"/></Relationships>
</file>

<file path=ppt/slides/_rels/slide5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7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28.png"/></Relationships>
</file>

<file path=ppt/slides/_rels/slide5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8.xml"/><Relationship Id="rId3" Type="http://schemas.openxmlformats.org/officeDocument/2006/relationships/image" Target="../media/image31.png"/><Relationship Id="rId4" Type="http://schemas.openxmlformats.org/officeDocument/2006/relationships/image" Target="../media/image25.gif"/><Relationship Id="rId5" Type="http://schemas.openxmlformats.org/officeDocument/2006/relationships/image" Target="../media/image40.png"/></Relationships>
</file>

<file path=ppt/slides/_rels/slide5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59.xml"/><Relationship Id="rId3" Type="http://schemas.openxmlformats.org/officeDocument/2006/relationships/image" Target="../media/image18.png"/><Relationship Id="rId4" Type="http://schemas.openxmlformats.org/officeDocument/2006/relationships/image" Target="../media/image3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6.xml"/></Relationships>
</file>

<file path=ppt/slides/_rels/slide6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6.png"/></Relationships>
</file>

<file path=ppt/slides/_rels/slide6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1.xml"/><Relationship Id="rId3" Type="http://schemas.openxmlformats.org/officeDocument/2006/relationships/image" Target="../media/image18.png"/><Relationship Id="rId4" Type="http://schemas.openxmlformats.org/officeDocument/2006/relationships/image" Target="../media/image47.png"/></Relationships>
</file>

<file path=ppt/slides/_rels/slide6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2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47.png"/></Relationships>
</file>

<file path=ppt/slides/_rels/slide6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3.xml"/><Relationship Id="rId3" Type="http://schemas.openxmlformats.org/officeDocument/2006/relationships/image" Target="../media/image18.png"/><Relationship Id="rId4" Type="http://schemas.openxmlformats.org/officeDocument/2006/relationships/image" Target="../media/image37.png"/></Relationships>
</file>

<file path=ppt/slides/_rels/slide6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7.png"/></Relationships>
</file>

<file path=ppt/slides/_rels/slide6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5.xml"/><Relationship Id="rId3" Type="http://schemas.openxmlformats.org/officeDocument/2006/relationships/image" Target="../media/image18.png"/><Relationship Id="rId4" Type="http://schemas.openxmlformats.org/officeDocument/2006/relationships/image" Target="../media/image44.png"/></Relationships>
</file>

<file path=ppt/slides/_rels/slide6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6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44.png"/></Relationships>
</file>

<file path=ppt/slides/_rels/slide6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7.xml"/><Relationship Id="rId3" Type="http://schemas.openxmlformats.org/officeDocument/2006/relationships/image" Target="../media/image18.png"/><Relationship Id="rId4" Type="http://schemas.openxmlformats.org/officeDocument/2006/relationships/image" Target="../media/image38.png"/></Relationships>
</file>

<file path=ppt/slides/_rels/slide6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8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38.png"/></Relationships>
</file>

<file path=ppt/slides/_rels/slide6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69.xml"/><Relationship Id="rId3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4.png"/></Relationships>
</file>

<file path=ppt/slides/_rels/slide7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0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54.png"/></Relationships>
</file>

<file path=ppt/slides/_rels/slide7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1.xml"/><Relationship Id="rId3" Type="http://schemas.openxmlformats.org/officeDocument/2006/relationships/image" Target="../media/image18.png"/><Relationship Id="rId4" Type="http://schemas.openxmlformats.org/officeDocument/2006/relationships/image" Target="../media/image54.png"/></Relationships>
</file>

<file path=ppt/slides/_rels/slide7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2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54.png"/></Relationships>
</file>

<file path=ppt/slides/_rels/slide7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3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55.png"/></Relationships>
</file>

<file path=ppt/slides/_rels/slide7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4.xml"/><Relationship Id="rId3" Type="http://schemas.openxmlformats.org/officeDocument/2006/relationships/image" Target="../media/image16.png"/><Relationship Id="rId4" Type="http://schemas.openxmlformats.org/officeDocument/2006/relationships/image" Target="../media/image13.png"/><Relationship Id="rId5" Type="http://schemas.openxmlformats.org/officeDocument/2006/relationships/image" Target="../media/image52.png"/></Relationships>
</file>

<file path=ppt/slides/_rels/slide7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notesSlide" Target="../notesSlides/notesSlide75.xml"/></Relationships>
</file>

<file path=ppt/slides/_rels/slide7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76.xml"/><Relationship Id="rId3" Type="http://schemas.openxmlformats.org/officeDocument/2006/relationships/image" Target="../media/image50.png"/><Relationship Id="rId4" Type="http://schemas.openxmlformats.org/officeDocument/2006/relationships/image" Target="../media/image10.png"/><Relationship Id="rId5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4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p30"/>
          <p:cNvSpPr/>
          <p:nvPr/>
        </p:nvSpPr>
        <p:spPr>
          <a:xfrm>
            <a:off x="3224463" y="365760"/>
            <a:ext cx="2483318" cy="549117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3" name="Google Shape;153;p30"/>
          <p:cNvSpPr/>
          <p:nvPr/>
        </p:nvSpPr>
        <p:spPr>
          <a:xfrm>
            <a:off x="3330341" y="0"/>
            <a:ext cx="2483318" cy="365760"/>
          </a:xfrm>
          <a:prstGeom prst="rect">
            <a:avLst/>
          </a:prstGeom>
          <a:solidFill>
            <a:srgbClr val="424D7B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4" name="Google Shape;154;p30"/>
          <p:cNvSpPr txBox="1"/>
          <p:nvPr>
            <p:ph type="title"/>
          </p:nvPr>
        </p:nvSpPr>
        <p:spPr>
          <a:xfrm>
            <a:off x="701868" y="1496921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Contenu de la semaine </a:t>
            </a:r>
            <a:endParaRPr/>
          </a:p>
        </p:txBody>
      </p:sp>
      <p:grpSp>
        <p:nvGrpSpPr>
          <p:cNvPr id="155" name="Google Shape;155;p30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56" name="Google Shape;156;p30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7" name="Google Shape;157;p30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58" name="Google Shape;158;p30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159" name="Google Shape;159;p3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982025" y="2566303"/>
            <a:ext cx="1550228" cy="2378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84128" y="2584191"/>
            <a:ext cx="3062728" cy="23610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1" name="Google Shape;161;p3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705651" y="2566303"/>
            <a:ext cx="3085932" cy="2378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5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31"/>
          <p:cNvSpPr txBox="1"/>
          <p:nvPr>
            <p:ph type="title"/>
          </p:nvPr>
        </p:nvSpPr>
        <p:spPr>
          <a:xfrm>
            <a:off x="628650" y="117695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800"/>
              <a:buFont typeface="Dosis"/>
              <a:buNone/>
            </a:pPr>
            <a:r>
              <a:rPr lang="fr-FR" sz="2800"/>
              <a:t>Organisation de la semaine</a:t>
            </a:r>
            <a:endParaRPr/>
          </a:p>
        </p:txBody>
      </p:sp>
      <p:sp>
        <p:nvSpPr>
          <p:cNvPr id="167" name="Google Shape;167;p31"/>
          <p:cNvSpPr/>
          <p:nvPr/>
        </p:nvSpPr>
        <p:spPr>
          <a:xfrm>
            <a:off x="4716000" y="3753749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8" name="Google Shape;168;p31"/>
          <p:cNvSpPr/>
          <p:nvPr/>
        </p:nvSpPr>
        <p:spPr>
          <a:xfrm>
            <a:off x="4932000" y="3443049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5</a:t>
            </a:r>
            <a:endParaRPr/>
          </a:p>
        </p:txBody>
      </p:sp>
      <p:sp>
        <p:nvSpPr>
          <p:cNvPr id="169" name="Google Shape;169;p31"/>
          <p:cNvSpPr/>
          <p:nvPr/>
        </p:nvSpPr>
        <p:spPr>
          <a:xfrm>
            <a:off x="648000" y="3713195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0" name="Google Shape;170;p31"/>
          <p:cNvSpPr/>
          <p:nvPr/>
        </p:nvSpPr>
        <p:spPr>
          <a:xfrm>
            <a:off x="864000" y="3461195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2</a:t>
            </a:r>
            <a:endParaRPr/>
          </a:p>
        </p:txBody>
      </p:sp>
      <p:sp>
        <p:nvSpPr>
          <p:cNvPr id="171" name="Google Shape;171;p31"/>
          <p:cNvSpPr/>
          <p:nvPr/>
        </p:nvSpPr>
        <p:spPr>
          <a:xfrm>
            <a:off x="4840650" y="2160349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2" name="Google Shape;172;p31"/>
          <p:cNvSpPr/>
          <p:nvPr/>
        </p:nvSpPr>
        <p:spPr>
          <a:xfrm>
            <a:off x="5056650" y="1908349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4</a:t>
            </a:r>
            <a:endParaRPr/>
          </a:p>
        </p:txBody>
      </p:sp>
      <p:sp>
        <p:nvSpPr>
          <p:cNvPr id="173" name="Google Shape;173;p31"/>
          <p:cNvSpPr/>
          <p:nvPr/>
        </p:nvSpPr>
        <p:spPr>
          <a:xfrm>
            <a:off x="648000" y="5236788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4" name="Google Shape;174;p31"/>
          <p:cNvSpPr/>
          <p:nvPr/>
        </p:nvSpPr>
        <p:spPr>
          <a:xfrm>
            <a:off x="864000" y="4984788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3</a:t>
            </a:r>
            <a:endParaRPr/>
          </a:p>
        </p:txBody>
      </p:sp>
      <p:sp>
        <p:nvSpPr>
          <p:cNvPr id="175" name="Google Shape;175;p31"/>
          <p:cNvSpPr/>
          <p:nvPr/>
        </p:nvSpPr>
        <p:spPr>
          <a:xfrm>
            <a:off x="648000" y="2196000"/>
            <a:ext cx="3780000" cy="1080000"/>
          </a:xfrm>
          <a:prstGeom prst="roundRect">
            <a:avLst>
              <a:gd fmla="val 16667" name="adj"/>
            </a:avLst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76" name="Google Shape;176;p31"/>
          <p:cNvSpPr/>
          <p:nvPr/>
        </p:nvSpPr>
        <p:spPr>
          <a:xfrm>
            <a:off x="864000" y="1944000"/>
            <a:ext cx="1260000" cy="360000"/>
          </a:xfrm>
          <a:prstGeom prst="flowChartTerminator">
            <a:avLst/>
          </a:prstGeom>
          <a:solidFill>
            <a:srgbClr val="AEABAB"/>
          </a:solidFill>
          <a:ln cap="flat" cmpd="sng" w="12700">
            <a:solidFill>
              <a:srgbClr val="757575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757575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1</a:t>
            </a:r>
            <a:endParaRPr/>
          </a:p>
        </p:txBody>
      </p:sp>
      <p:sp>
        <p:nvSpPr>
          <p:cNvPr id="177" name="Google Shape;177;p31"/>
          <p:cNvSpPr/>
          <p:nvPr/>
        </p:nvSpPr>
        <p:spPr>
          <a:xfrm>
            <a:off x="828000" y="391248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Acte de parole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1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Mots avec difficultés </a:t>
            </a:r>
            <a:endParaRPr/>
          </a:p>
        </p:txBody>
      </p:sp>
      <p:sp>
        <p:nvSpPr>
          <p:cNvPr id="178" name="Google Shape;178;p31"/>
          <p:cNvSpPr/>
          <p:nvPr/>
        </p:nvSpPr>
        <p:spPr>
          <a:xfrm>
            <a:off x="4932000" y="3894337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 Prise de parole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Compréhension de texte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Ecriture – Phrases </a:t>
            </a:r>
            <a:endParaRPr/>
          </a:p>
        </p:txBody>
      </p:sp>
      <p:sp>
        <p:nvSpPr>
          <p:cNvPr id="179" name="Google Shape;179;p31"/>
          <p:cNvSpPr/>
          <p:nvPr/>
        </p:nvSpPr>
        <p:spPr>
          <a:xfrm>
            <a:off x="802706" y="2417013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1936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None/>
            </a:pPr>
            <a:r>
              <a:t/>
            </a:r>
            <a:endParaRPr b="0" i="0" sz="1200" u="none" cap="none" strike="noStrike">
              <a:solidFill>
                <a:srgbClr val="7F7F7F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  <p:sp>
        <p:nvSpPr>
          <p:cNvPr id="180" name="Google Shape;180;p31"/>
          <p:cNvSpPr/>
          <p:nvPr/>
        </p:nvSpPr>
        <p:spPr>
          <a:xfrm>
            <a:off x="828000" y="5436427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 - Acte de parole 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 – Point de langue 2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Phrases</a:t>
            </a:r>
            <a:endParaRPr/>
          </a:p>
        </p:txBody>
      </p:sp>
      <p:sp>
        <p:nvSpPr>
          <p:cNvPr id="181" name="Google Shape;181;p31"/>
          <p:cNvSpPr/>
          <p:nvPr/>
        </p:nvSpPr>
        <p:spPr>
          <a:xfrm>
            <a:off x="5020650" y="2363049"/>
            <a:ext cx="3587584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Oral – Dialogue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– Texte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57575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5757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Ecriture – Mots</a:t>
            </a:r>
            <a:endParaRPr/>
          </a:p>
        </p:txBody>
      </p:sp>
      <p:grpSp>
        <p:nvGrpSpPr>
          <p:cNvPr id="182" name="Google Shape;182;p31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83" name="Google Shape;183;p31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4" name="Google Shape;184;p31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85" name="Google Shape;185;p31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86" name="Google Shape;186;p31"/>
          <p:cNvSpPr/>
          <p:nvPr/>
        </p:nvSpPr>
        <p:spPr>
          <a:xfrm>
            <a:off x="819220" y="2407388"/>
            <a:ext cx="3420000" cy="7920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Présentation du vocabulaire 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Exploitation du vocabulaire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7F7F7F"/>
              </a:buClr>
              <a:buSzPts val="1200"/>
              <a:buFont typeface="Noto Sans Symbols"/>
              <a:buChar char="🔾"/>
            </a:pPr>
            <a:r>
              <a:rPr b="0" i="0" lang="fr-FR" sz="1200" u="none" cap="none" strike="noStrike">
                <a:solidFill>
                  <a:srgbClr val="7F7F7F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Travail sur livret</a:t>
            </a:r>
            <a:endParaRPr/>
          </a:p>
        </p:txBody>
      </p:sp>
      <p:pic>
        <p:nvPicPr>
          <p:cNvPr id="187" name="Google Shape;187;p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716000" y="4957262"/>
            <a:ext cx="3828620" cy="1359526"/>
          </a:xfrm>
          <a:prstGeom prst="rect">
            <a:avLst/>
          </a:prstGeom>
          <a:noFill/>
          <a:ln>
            <a:noFill/>
          </a:ln>
        </p:spPr>
      </p:pic>
      <p:sp>
        <p:nvSpPr>
          <p:cNvPr id="188" name="Google Shape;188;p31"/>
          <p:cNvSpPr/>
          <p:nvPr/>
        </p:nvSpPr>
        <p:spPr>
          <a:xfrm>
            <a:off x="4923093" y="4938869"/>
            <a:ext cx="1260000" cy="360000"/>
          </a:xfrm>
          <a:prstGeom prst="flowChartTerminator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800"/>
              <a:buFont typeface="Dosis ExtraBold"/>
              <a:buNone/>
            </a:pPr>
            <a:r>
              <a:rPr b="0" i="0" lang="fr-FR" sz="1800" u="none" cap="none" strike="noStrike">
                <a:solidFill>
                  <a:srgbClr val="474F71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Séance 6</a:t>
            </a:r>
            <a:endParaRPr/>
          </a:p>
        </p:txBody>
      </p:sp>
      <p:sp>
        <p:nvSpPr>
          <p:cNvPr id="189" name="Google Shape;189;p31"/>
          <p:cNvSpPr/>
          <p:nvPr/>
        </p:nvSpPr>
        <p:spPr>
          <a:xfrm>
            <a:off x="4842735" y="5406845"/>
            <a:ext cx="3420000" cy="79200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9875" lvl="0" marL="26987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</a:pPr>
            <a:r>
              <a:rPr b="0" i="0" lang="fr-FR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Révision</a:t>
            </a:r>
            <a:endParaRPr/>
          </a:p>
          <a:p>
            <a:pPr indent="-269875" lvl="0" marL="269875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4F71"/>
              </a:buClr>
              <a:buSzPts val="1200"/>
              <a:buFont typeface="Noto Sans Symbols"/>
              <a:buChar char="●"/>
            </a:pPr>
            <a:r>
              <a:rPr b="0" i="0" lang="fr-FR" sz="1200" u="none" cap="none" strike="noStrike">
                <a:solidFill>
                  <a:srgbClr val="474F71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Lecture offerte</a:t>
            </a:r>
            <a:endParaRPr b="0" i="0" sz="1200" u="none" cap="none" strike="noStrike">
              <a:solidFill>
                <a:srgbClr val="474F71"/>
              </a:solidFill>
              <a:latin typeface="Dosis SemiBold"/>
              <a:ea typeface="Dosis SemiBold"/>
              <a:cs typeface="Dosis SemiBold"/>
              <a:sym typeface="Dosis SemiBold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" name="Google Shape;194;p32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45952" y="2569210"/>
            <a:ext cx="6290145" cy="1392281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195" name="Google Shape;195;p32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6" name="Google Shape;196;p32"/>
          <p:cNvSpPr txBox="1"/>
          <p:nvPr/>
        </p:nvSpPr>
        <p:spPr>
          <a:xfrm>
            <a:off x="2272851" y="2887352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des phrases.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197" name="Google Shape;197;p32"/>
          <p:cNvSpPr txBox="1"/>
          <p:nvPr/>
        </p:nvSpPr>
        <p:spPr>
          <a:xfrm>
            <a:off x="2337991" y="4433415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3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Histoire du chat de l’école</a:t>
            </a: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..</a:t>
            </a:r>
            <a:endParaRPr/>
          </a:p>
        </p:txBody>
      </p:sp>
      <p:pic>
        <p:nvPicPr>
          <p:cNvPr descr="Une image contenant horloge, cercle, symbole, logo&#10;&#10;Le contenu généré par l’IA peut être incorrect." id="198" name="Google Shape;198;p32"/>
          <p:cNvPicPr preferRelativeResize="0"/>
          <p:nvPr/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49369" y="2358099"/>
            <a:ext cx="540000" cy="540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32"/>
          <p:cNvSpPr txBox="1"/>
          <p:nvPr/>
        </p:nvSpPr>
        <p:spPr>
          <a:xfrm>
            <a:off x="2192890" y="2515185"/>
            <a:ext cx="1053494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1. Révision</a:t>
            </a:r>
            <a:endParaRPr/>
          </a:p>
        </p:txBody>
      </p:sp>
      <p:sp>
        <p:nvSpPr>
          <p:cNvPr id="200" name="Google Shape;200;p32"/>
          <p:cNvSpPr txBox="1"/>
          <p:nvPr>
            <p:ph type="title"/>
          </p:nvPr>
        </p:nvSpPr>
        <p:spPr>
          <a:xfrm>
            <a:off x="628650" y="1602174"/>
            <a:ext cx="7886700" cy="756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201" name="Google Shape;201;p32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202" name="Google Shape;202;p32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3" name="Google Shape;203;p32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4" name="Google Shape;204;p32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205" name="Google Shape;205;p32"/>
          <p:cNvPicPr preferRelativeResize="0"/>
          <p:nvPr/>
        </p:nvPicPr>
        <p:blipFill rotWithShape="1">
          <a:blip r:embed="rId6">
            <a:alphaModFix/>
          </a:blip>
          <a:srcRect b="43720" l="45320" r="-45320" t="-43720"/>
          <a:stretch/>
        </p:blipFill>
        <p:spPr>
          <a:xfrm>
            <a:off x="-3658550" y="487525"/>
            <a:ext cx="5301051" cy="1954475"/>
          </a:xfrm>
          <a:prstGeom prst="rect">
            <a:avLst/>
          </a:prstGeom>
          <a:noFill/>
          <a:ln>
            <a:noFill/>
          </a:ln>
        </p:spPr>
      </p:pic>
      <p:sp>
        <p:nvSpPr>
          <p:cNvPr id="206" name="Google Shape;206;p32"/>
          <p:cNvSpPr txBox="1"/>
          <p:nvPr/>
        </p:nvSpPr>
        <p:spPr>
          <a:xfrm>
            <a:off x="454375" y="881550"/>
            <a:ext cx="7886700" cy="822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46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Samedi 01 Novembre 2025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oogle Shape;211;p33"/>
          <p:cNvGrpSpPr/>
          <p:nvPr/>
        </p:nvGrpSpPr>
        <p:grpSpPr>
          <a:xfrm>
            <a:off x="2959621" y="0"/>
            <a:ext cx="2902163" cy="1096802"/>
            <a:chOff x="2911496" y="0"/>
            <a:chExt cx="2902163" cy="1096802"/>
          </a:xfrm>
        </p:grpSpPr>
        <p:sp>
          <p:nvSpPr>
            <p:cNvPr id="212" name="Google Shape;212;p33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3" name="Google Shape;213;p33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p33"/>
            <p:cNvSpPr txBox="1"/>
            <p:nvPr/>
          </p:nvSpPr>
          <p:spPr>
            <a:xfrm>
              <a:off x="2911496" y="484802"/>
              <a:ext cx="2902163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215" name="Google Shape;215;p33"/>
          <p:cNvSpPr txBox="1"/>
          <p:nvPr/>
        </p:nvSpPr>
        <p:spPr>
          <a:xfrm>
            <a:off x="6374255" y="1063104"/>
            <a:ext cx="3108897" cy="3600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Calibri"/>
              <a:buNone/>
            </a:pPr>
            <a:r>
              <a:rPr b="1" i="0" lang="fr-FR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(ة)خاص بالأستاذ </a:t>
            </a:r>
            <a:endParaRPr b="0" i="0" sz="1800" u="none" cap="none" strike="noStrike">
              <a:solidFill>
                <a:srgbClr val="FFFFFF"/>
              </a:solidFill>
              <a:latin typeface="Play"/>
              <a:ea typeface="Play"/>
              <a:cs typeface="Play"/>
              <a:sym typeface="Play"/>
            </a:endParaRPr>
          </a:p>
        </p:txBody>
      </p:sp>
      <p:sp>
        <p:nvSpPr>
          <p:cNvPr id="216" name="Google Shape;216;p33"/>
          <p:cNvSpPr/>
          <p:nvPr/>
        </p:nvSpPr>
        <p:spPr>
          <a:xfrm>
            <a:off x="1294077" y="2938782"/>
            <a:ext cx="6801287" cy="2172233"/>
          </a:xfrm>
          <a:prstGeom prst="roundRect">
            <a:avLst>
              <a:gd fmla="val 16667" name="adj"/>
            </a:avLst>
          </a:prstGeom>
          <a:solidFill>
            <a:srgbClr val="DDEAF6"/>
          </a:solidFill>
          <a:ln cap="flat" cmpd="sng" w="1905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libri"/>
              <a:buNone/>
            </a:pPr>
            <a:r>
              <a:t/>
            </a:r>
            <a:endParaRPr b="0" i="0" sz="1800" u="none" cap="none" strike="noStrike">
              <a:solidFill>
                <a:srgbClr val="FFFFFF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7" name="Google Shape;217;p33"/>
          <p:cNvSpPr txBox="1"/>
          <p:nvPr/>
        </p:nvSpPr>
        <p:spPr>
          <a:xfrm>
            <a:off x="666394" y="1755389"/>
            <a:ext cx="7811212" cy="83099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400"/>
              <a:buFont typeface="Dosis Medium"/>
              <a:buNone/>
            </a:pPr>
            <a:r>
              <a:rPr b="1" lang="fr-FR" sz="24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Au terme de cette séance de révision, l’enseignant doit vérifier qu’au moins </a:t>
            </a:r>
            <a:r>
              <a:rPr b="1" lang="fr-FR" sz="24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80% des élèves </a:t>
            </a:r>
            <a:r>
              <a:rPr b="1" lang="fr-FR" sz="24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sont capables de : </a:t>
            </a:r>
            <a:endParaRPr b="1" i="0" sz="2400" u="none" cap="none" strike="noStrike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218" name="Google Shape;218;p33"/>
          <p:cNvSpPr txBox="1"/>
          <p:nvPr/>
        </p:nvSpPr>
        <p:spPr>
          <a:xfrm>
            <a:off x="1462754" y="3134487"/>
            <a:ext cx="5330719" cy="175432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-342900" lvl="0" marL="342900" marR="0" rtl="0" algn="l"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i="0" lang="fr-FR" sz="2200" u="none" cap="none" strike="noStrike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Lire et comprendre </a:t>
            </a:r>
            <a:r>
              <a:rPr b="1"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un texte.</a:t>
            </a:r>
            <a:endParaRPr b="1" sz="2200">
              <a:solidFill>
                <a:srgbClr val="1E4E79"/>
              </a:solidFill>
              <a:latin typeface="Dosis Medium"/>
              <a:ea typeface="Dosis Medium"/>
              <a:cs typeface="Dosis Medium"/>
              <a:sym typeface="Dosis Medium"/>
            </a:endParaRPr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lang="fr-FR" sz="2200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Ecrire</a:t>
            </a:r>
            <a:r>
              <a:rPr b="1" lang="fr-FR" sz="22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 des mots et des phrases.</a:t>
            </a:r>
            <a:endParaRPr/>
          </a:p>
          <a:p>
            <a:pPr indent="-342900" lvl="0" marL="342900" marR="0" rtl="0" algn="l">
              <a:spcBef>
                <a:spcPts val="1200"/>
              </a:spcBef>
              <a:spcAft>
                <a:spcPts val="0"/>
              </a:spcAft>
              <a:buClr>
                <a:srgbClr val="2196B1"/>
              </a:buClr>
              <a:buSzPts val="2200"/>
              <a:buFont typeface="Dosis Medium"/>
              <a:buChar char="→"/>
            </a:pPr>
            <a:r>
              <a:rPr b="1" lang="fr-FR" sz="2200">
                <a:solidFill>
                  <a:srgbClr val="2196B1"/>
                </a:solidFill>
                <a:latin typeface="Dosis Medium"/>
                <a:ea typeface="Dosis Medium"/>
                <a:cs typeface="Dosis Medium"/>
                <a:sym typeface="Dosis Medium"/>
              </a:rPr>
              <a:t>Répondre spontanément </a:t>
            </a:r>
            <a:r>
              <a:rPr b="1" lang="fr-FR" sz="2200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à des questions sur le contenu de la semaine. </a:t>
            </a:r>
            <a:endParaRPr/>
          </a:p>
        </p:txBody>
      </p:sp>
      <p:sp>
        <p:nvSpPr>
          <p:cNvPr id="219" name="Google Shape;219;p33"/>
          <p:cNvSpPr txBox="1"/>
          <p:nvPr/>
        </p:nvSpPr>
        <p:spPr>
          <a:xfrm>
            <a:off x="1564352" y="5376221"/>
            <a:ext cx="6143137" cy="64633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fr-FR" sz="1800">
                <a:solidFill>
                  <a:srgbClr val="262626"/>
                </a:solidFill>
                <a:latin typeface="Dosis"/>
                <a:ea typeface="Dosis"/>
                <a:cs typeface="Dosis"/>
                <a:sym typeface="Dosis"/>
              </a:rPr>
              <a:t>* Si ce taux n’est pas atteint, il convient de mettre en place des actions de remédiation, collectives ou individuelles.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4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3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757575"/>
              </a:buClr>
              <a:buSzPts val="1600"/>
              <a:buFont typeface="Dosis Medium"/>
              <a:buNone/>
            </a:pPr>
            <a:r>
              <a:rPr lang="fr-FR"/>
              <a:t>Bonjour les enfants. Aujourd’hui, nous allons réviser les leçons de la semaine passée. Soyez attentifs.</a:t>
            </a:r>
            <a:endParaRPr/>
          </a:p>
        </p:txBody>
      </p:sp>
      <p:grpSp>
        <p:nvGrpSpPr>
          <p:cNvPr id="231" name="Google Shape;231;p3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32" name="Google Shape;232;p3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233" name="Google Shape;233;p3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234" name="Google Shape;234;p3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235" name="Google Shape;235;p35"/>
          <p:cNvPicPr preferRelativeResize="0"/>
          <p:nvPr>
            <p:ph idx="3" type="media"/>
          </p:nvPr>
        </p:nvPicPr>
        <p:blipFill rotWithShape="1">
          <a:blip r:embed="rId6">
            <a:alphaModFix/>
          </a:blip>
          <a:srcRect b="1385" l="0" r="0" t="0"/>
          <a:stretch/>
        </p:blipFill>
        <p:spPr>
          <a:xfrm>
            <a:off x="2479764" y="2419172"/>
            <a:ext cx="1947900" cy="341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3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2" name="Google Shape;242;p36"/>
          <p:cNvSpPr/>
          <p:nvPr>
            <p:ph idx="2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</p:sp>
      <p:sp>
        <p:nvSpPr>
          <p:cNvPr id="243" name="Google Shape;243;p36"/>
          <p:cNvSpPr/>
          <p:nvPr>
            <p:ph idx="3" type="media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563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3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sp>
        <p:nvSpPr>
          <p:cNvPr id="249" name="Google Shape;249;p37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50" name="Google Shape;250;p3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4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3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sp>
        <p:nvSpPr>
          <p:cNvPr id="256" name="Google Shape;256;p38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57" name="Google Shape;257;p38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3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sp>
        <p:nvSpPr>
          <p:cNvPr id="263" name="Google Shape;263;p39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est le nom de famille de la fille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64" name="Google Shape;264;p3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65" name="Google Shape;265;p39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Mon nom de famille est Farsi et mon prénom est Leïla.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69" name="Shape 2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Google Shape;270;p4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La réponse est : Le nom de la fille est </a:t>
            </a:r>
            <a:r>
              <a:rPr lang="fr-FR">
                <a:solidFill>
                  <a:srgbClr val="595959"/>
                </a:solidFill>
              </a:rPr>
              <a:t>Farsi</a:t>
            </a: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. </a:t>
            </a:r>
            <a:endParaRPr/>
          </a:p>
        </p:txBody>
      </p:sp>
      <p:grpSp>
        <p:nvGrpSpPr>
          <p:cNvPr id="271" name="Google Shape;271;p4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272" name="Google Shape;272;p4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273" name="Google Shape;273;p4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274" name="Google Shape;274;p40"/>
          <p:cNvSpPr txBox="1"/>
          <p:nvPr/>
        </p:nvSpPr>
        <p:spPr>
          <a:xfrm>
            <a:off x="973096" y="3316486"/>
            <a:ext cx="7278611" cy="104451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2200"/>
              <a:buFont typeface="Dosis Medium"/>
              <a:buNone/>
            </a:pP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Bonjour ! Je vais me présenter. </a:t>
            </a:r>
            <a:r>
              <a:rPr b="1" i="0" lang="fr-FR" sz="22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Mon nom de famille est Farsi </a:t>
            </a:r>
            <a:r>
              <a:rPr i="0" lang="fr-FR" sz="2200" u="none" cap="none" strike="noStrike">
                <a:solidFill>
                  <a:srgbClr val="1E4E79"/>
                </a:solidFill>
                <a:latin typeface="Dosis Medium"/>
                <a:ea typeface="Dosis Medium"/>
                <a:cs typeface="Dosis Medium"/>
                <a:sym typeface="Dosis Medium"/>
              </a:rPr>
              <a:t>et mon prénom est Leïla.</a:t>
            </a:r>
            <a:endParaRPr/>
          </a:p>
        </p:txBody>
      </p:sp>
      <p:sp>
        <p:nvSpPr>
          <p:cNvPr id="275" name="Google Shape;275;p40"/>
          <p:cNvSpPr txBox="1"/>
          <p:nvPr/>
        </p:nvSpPr>
        <p:spPr>
          <a:xfrm>
            <a:off x="2115451" y="2234003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est le nom de famille de la fille ?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79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4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</a:t>
            </a:r>
            <a:r>
              <a:rPr lang="fr-FR">
                <a:solidFill>
                  <a:srgbClr val="595959"/>
                </a:solidFill>
              </a:rPr>
              <a:t>e ce paragraphe ? </a:t>
            </a:r>
            <a:endParaRPr>
              <a:solidFill>
                <a:srgbClr val="595959"/>
              </a:solidFill>
              <a:latin typeface="Dosis Medium"/>
              <a:ea typeface="Dosis Medium"/>
              <a:cs typeface="Dosis Medium"/>
              <a:sym typeface="Dosis Medium"/>
            </a:endParaRPr>
          </a:p>
        </p:txBody>
      </p:sp>
      <p:pic>
        <p:nvPicPr>
          <p:cNvPr descr="Une image contenant habits, sourire, dessin humoristique, clipart&#10;&#10;Le contenu généré par l’IA peut être incorrect." id="281" name="Google Shape;281;p4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2" name="Google Shape;282;p41"/>
          <p:cNvSpPr txBox="1"/>
          <p:nvPr/>
        </p:nvSpPr>
        <p:spPr>
          <a:xfrm>
            <a:off x="1602171" y="2750336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86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4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expliquer ce paragraphe dans votre langue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88" name="Google Shape;288;p4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89" name="Google Shape;289;p42"/>
          <p:cNvSpPr txBox="1"/>
          <p:nvPr/>
        </p:nvSpPr>
        <p:spPr>
          <a:xfrm>
            <a:off x="1602171" y="2750336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3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4" name="Google Shape;294;p4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Qui veut lire la question et y répondre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295" name="Google Shape;295;p4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6" name="Google Shape;296;p43"/>
          <p:cNvSpPr txBox="1"/>
          <p:nvPr/>
        </p:nvSpPr>
        <p:spPr>
          <a:xfrm>
            <a:off x="1602171" y="3193099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Il a onze ans. On joue beaucoup ensemble</a:t>
            </a:r>
            <a:endParaRPr/>
          </a:p>
        </p:txBody>
      </p:sp>
      <p:sp>
        <p:nvSpPr>
          <p:cNvPr id="297" name="Google Shape;297;p43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âge a Youssef 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01" name="Shape 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2" name="Google Shape;302;p4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03" name="Google Shape;303;p4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04" name="Google Shape;304;p4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05" name="Google Shape;305;p44"/>
          <p:cNvSpPr txBox="1"/>
          <p:nvPr/>
        </p:nvSpPr>
        <p:spPr>
          <a:xfrm>
            <a:off x="1572967" y="777795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b="0" lang="fr-FR" sz="1600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La réponse est : Youssef a onze ans.</a:t>
            </a:r>
            <a:endParaRPr/>
          </a:p>
        </p:txBody>
      </p:sp>
      <p:sp>
        <p:nvSpPr>
          <p:cNvPr id="306" name="Google Shape;306;p44"/>
          <p:cNvSpPr txBox="1"/>
          <p:nvPr/>
        </p:nvSpPr>
        <p:spPr>
          <a:xfrm>
            <a:off x="1602171" y="3193099"/>
            <a:ext cx="5911958" cy="16850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just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2400"/>
              <a:buFont typeface="Dosis Medium"/>
              <a:buNone/>
            </a:pP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Je suis née à Oujda, le 5 mars 2015. J’ai dix ans. J’ai un frère ; il s’appelle Youssef. </a:t>
            </a:r>
            <a:r>
              <a:rPr b="1" i="0" lang="fr-FR" sz="2400" u="none" cap="none" strike="noStrike">
                <a:solidFill>
                  <a:srgbClr val="C00000"/>
                </a:solidFill>
                <a:latin typeface="Dosis Medium"/>
                <a:ea typeface="Dosis Medium"/>
                <a:cs typeface="Dosis Medium"/>
                <a:sym typeface="Dosis Medium"/>
              </a:rPr>
              <a:t>Il a onze ans</a:t>
            </a:r>
            <a:r>
              <a:rPr b="0" i="0" lang="fr-FR" sz="2400" u="none" cap="none" strike="noStrike">
                <a:solidFill>
                  <a:srgbClr val="565F88"/>
                </a:solidFill>
                <a:latin typeface="Dosis Medium"/>
                <a:ea typeface="Dosis Medium"/>
                <a:cs typeface="Dosis Medium"/>
                <a:sym typeface="Dosis Medium"/>
              </a:rPr>
              <a:t>. On joue beaucoup ensemble</a:t>
            </a:r>
            <a:endParaRPr/>
          </a:p>
        </p:txBody>
      </p:sp>
      <p:sp>
        <p:nvSpPr>
          <p:cNvPr id="307" name="Google Shape;307;p44"/>
          <p:cNvSpPr txBox="1"/>
          <p:nvPr/>
        </p:nvSpPr>
        <p:spPr>
          <a:xfrm>
            <a:off x="2990969" y="2188884"/>
            <a:ext cx="6684896" cy="46166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2400">
                <a:solidFill>
                  <a:srgbClr val="1F3864"/>
                </a:solidFill>
                <a:latin typeface="Dosis"/>
                <a:ea typeface="Dosis"/>
                <a:cs typeface="Dosis"/>
                <a:sym typeface="Dosis"/>
              </a:rPr>
              <a:t>Quel âge a Youssef 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1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Google Shape;312;p4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Prenez vos ardoises.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13" name="Google Shape;313;p45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14" name="Google Shape;314;p4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15" name="Google Shape;315;p45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16" name="Google Shape;316;p45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20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1" name="Google Shape;321;p4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22" name="Google Shape;322;p4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23" name="Google Shape;323;p4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24" name="Google Shape;324;p4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25" name="Google Shape;325;p46"/>
          <p:cNvSpPr txBox="1"/>
          <p:nvPr/>
        </p:nvSpPr>
        <p:spPr>
          <a:xfrm>
            <a:off x="950404" y="3833261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Salim a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………… 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26" name="Google Shape;326;p46"/>
          <p:cNvPicPr preferRelativeResize="0"/>
          <p:nvPr/>
        </p:nvPicPr>
        <p:blipFill rotWithShape="1">
          <a:blip r:embed="rId5">
            <a:alphaModFix/>
          </a:blip>
          <a:srcRect b="14427" l="13605" r="17014" t="6744"/>
          <a:stretch/>
        </p:blipFill>
        <p:spPr>
          <a:xfrm>
            <a:off x="3815230" y="2127224"/>
            <a:ext cx="1296770" cy="16097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0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4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32" name="Google Shape;332;p4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33" name="Google Shape;333;p4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34" name="Google Shape;334;p47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35" name="Google Shape;335;p47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39" name="Shape 3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0" name="Google Shape;340;p4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41" name="Google Shape;341;p4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42" name="Google Shape;342;p4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43" name="Google Shape;343;p4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344" name="Google Shape;344;p48"/>
          <p:cNvSpPr txBox="1"/>
          <p:nvPr/>
        </p:nvSpPr>
        <p:spPr>
          <a:xfrm>
            <a:off x="1373916" y="3785424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Salim a 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douze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45" name="Google Shape;345;p48"/>
          <p:cNvPicPr preferRelativeResize="0"/>
          <p:nvPr/>
        </p:nvPicPr>
        <p:blipFill rotWithShape="1">
          <a:blip r:embed="rId5">
            <a:alphaModFix/>
          </a:blip>
          <a:srcRect b="14427" l="13605" r="17014" t="6744"/>
          <a:stretch/>
        </p:blipFill>
        <p:spPr>
          <a:xfrm>
            <a:off x="3889926" y="1995457"/>
            <a:ext cx="1364147" cy="169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9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0" name="Google Shape;350;p49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51" name="Google Shape;351;p49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52" name="Google Shape;352;p49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53" name="Google Shape;353;p4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54" name="Google Shape;354;p49"/>
          <p:cNvSpPr txBox="1"/>
          <p:nvPr/>
        </p:nvSpPr>
        <p:spPr>
          <a:xfrm>
            <a:off x="1056282" y="3906910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J’ai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…………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55" name="Google Shape;355;p49"/>
          <p:cNvPicPr preferRelativeResize="0"/>
          <p:nvPr/>
        </p:nvPicPr>
        <p:blipFill rotWithShape="1">
          <a:blip r:embed="rId5">
            <a:alphaModFix/>
          </a:blip>
          <a:srcRect b="15522" l="13604" r="16417" t="6196"/>
          <a:stretch/>
        </p:blipFill>
        <p:spPr>
          <a:xfrm>
            <a:off x="3767695" y="2143525"/>
            <a:ext cx="1417174" cy="17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59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p5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61" name="Google Shape;361;p5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62" name="Google Shape;362;p5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63" name="Google Shape;363;p50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64" name="Google Shape;364;p50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68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" name="Google Shape;369;p5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70" name="Google Shape;370;p5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71" name="Google Shape;371;p5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72" name="Google Shape;372;p5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373" name="Google Shape;373;p51"/>
          <p:cNvSpPr txBox="1"/>
          <p:nvPr/>
        </p:nvSpPr>
        <p:spPr>
          <a:xfrm>
            <a:off x="1152000" y="4131645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J’ai </a:t>
            </a:r>
            <a:r>
              <a:rPr b="1"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neuf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74" name="Google Shape;374;p51"/>
          <p:cNvPicPr preferRelativeResize="0"/>
          <p:nvPr/>
        </p:nvPicPr>
        <p:blipFill rotWithShape="1">
          <a:blip r:embed="rId5">
            <a:alphaModFix/>
          </a:blip>
          <a:srcRect b="15522" l="13604" r="16417" t="6196"/>
          <a:stretch/>
        </p:blipFill>
        <p:spPr>
          <a:xfrm>
            <a:off x="3767695" y="2143525"/>
            <a:ext cx="1417174" cy="17321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78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79" name="Google Shape;379;p5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80" name="Google Shape;380;p5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81" name="Google Shape;381;p5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382" name="Google Shape;382;p5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Écrivez le mot qui manque dans la phrase.  </a:t>
            </a:r>
            <a:endParaRPr/>
          </a:p>
        </p:txBody>
      </p:sp>
      <p:sp>
        <p:nvSpPr>
          <p:cNvPr id="383" name="Google Shape;383;p52"/>
          <p:cNvSpPr txBox="1"/>
          <p:nvPr/>
        </p:nvSpPr>
        <p:spPr>
          <a:xfrm>
            <a:off x="834901" y="391988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Hiba a </a:t>
            </a:r>
            <a:r>
              <a:rPr b="1" lang="fr-FR" sz="4800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………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384" name="Google Shape;384;p52"/>
          <p:cNvPicPr preferRelativeResize="0"/>
          <p:nvPr/>
        </p:nvPicPr>
        <p:blipFill rotWithShape="1">
          <a:blip r:embed="rId5">
            <a:alphaModFix/>
          </a:blip>
          <a:srcRect b="15704" l="14669" r="16466" t="9848"/>
          <a:stretch/>
        </p:blipFill>
        <p:spPr>
          <a:xfrm>
            <a:off x="3819679" y="2234597"/>
            <a:ext cx="1263445" cy="1494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88" name="Shape 3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" name="Google Shape;389;p5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57142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Levez les ardoises. Je vais vérifier votre écriture. </a:t>
            </a:r>
            <a:endParaRPr/>
          </a:p>
        </p:txBody>
      </p:sp>
      <p:pic>
        <p:nvPicPr>
          <p:cNvPr descr="Une image contenant capture d’écran, Rectangle, carré&#10;&#10;Le contenu généré par l’IA peut être incorrect." id="390" name="Google Shape;390;p53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2748013" y="1808942"/>
            <a:ext cx="3647973" cy="3647973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391" name="Google Shape;391;p5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92" name="Google Shape;392;p53"/>
            <p:cNvPicPr preferRelativeResize="0"/>
            <p:nvPr/>
          </p:nvPicPr>
          <p:blipFill rotWithShape="1">
            <a:blip r:embed="rId4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393" name="Google Shape;393;p53"/>
            <p:cNvPicPr preferRelativeResize="0"/>
            <p:nvPr/>
          </p:nvPicPr>
          <p:blipFill rotWithShape="1">
            <a:blip r:embed="rId5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7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8" name="Google Shape;398;p5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399" name="Google Shape;399;p5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00" name="Google Shape;400;p5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01" name="Google Shape;401;p5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Corrigez.</a:t>
            </a:r>
            <a:endParaRPr/>
          </a:p>
        </p:txBody>
      </p:sp>
      <p:sp>
        <p:nvSpPr>
          <p:cNvPr id="402" name="Google Shape;402;p54"/>
          <p:cNvSpPr txBox="1"/>
          <p:nvPr/>
        </p:nvSpPr>
        <p:spPr>
          <a:xfrm>
            <a:off x="834901" y="3779291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Hiba a 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dix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ans</a:t>
            </a:r>
            <a:r>
              <a:rPr b="1" i="0" lang="fr-FR" sz="4800" u="none" cap="none" strike="noStrike">
                <a:solidFill>
                  <a:srgbClr val="00ACA4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id="403" name="Google Shape;403;p54"/>
          <p:cNvPicPr preferRelativeResize="0"/>
          <p:nvPr/>
        </p:nvPicPr>
        <p:blipFill rotWithShape="1">
          <a:blip r:embed="rId5">
            <a:alphaModFix/>
          </a:blip>
          <a:srcRect b="15704" l="14669" r="16466" t="9848"/>
          <a:stretch/>
        </p:blipFill>
        <p:spPr>
          <a:xfrm>
            <a:off x="3819679" y="2234597"/>
            <a:ext cx="1263445" cy="14941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07" name="Shape 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8" name="Google Shape;408;p5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09" name="Google Shape;409;p5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10" name="Google Shape;410;p5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11" name="Google Shape;411;p5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Prenez vos cahiers.</a:t>
            </a:r>
            <a:endParaRPr/>
          </a:p>
        </p:txBody>
      </p:sp>
      <p:pic>
        <p:nvPicPr>
          <p:cNvPr id="412" name="Google Shape;412;p55"/>
          <p:cNvPicPr preferRelativeResize="0"/>
          <p:nvPr/>
        </p:nvPicPr>
        <p:blipFill rotWithShape="1">
          <a:blip r:embed="rId5">
            <a:alphaModFix/>
          </a:blip>
          <a:srcRect b="15929" l="4526" r="3992" t="16702"/>
          <a:stretch/>
        </p:blipFill>
        <p:spPr>
          <a:xfrm>
            <a:off x="2440917" y="2223436"/>
            <a:ext cx="4397832" cy="3238624"/>
          </a:xfrm>
          <a:prstGeom prst="roundRect">
            <a:avLst>
              <a:gd fmla="val 6988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16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5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Ces mots sont en désordre. Ecrivez sur vos cahiers une phrase correcte à partir de ces mots. </a:t>
            </a:r>
            <a:endParaRPr/>
          </a:p>
        </p:txBody>
      </p:sp>
      <p:grpSp>
        <p:nvGrpSpPr>
          <p:cNvPr id="418" name="Google Shape;418;p5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19" name="Google Shape;419;p5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20" name="Google Shape;420;p5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21" name="Google Shape;421;p56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2" name="Google Shape;422;p56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m’appelle</a:t>
            </a:r>
            <a:endParaRPr/>
          </a:p>
        </p:txBody>
      </p:sp>
      <p:sp>
        <p:nvSpPr>
          <p:cNvPr id="423" name="Google Shape;423;p56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4" name="Google Shape;424;p56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Yanis</a:t>
            </a:r>
            <a:endParaRPr/>
          </a:p>
        </p:txBody>
      </p:sp>
      <p:sp>
        <p:nvSpPr>
          <p:cNvPr id="425" name="Google Shape;425;p56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26" name="Google Shape;426;p56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je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30" name="Shape 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Google Shape;431;p5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</a:t>
            </a:r>
            <a:endParaRPr/>
          </a:p>
        </p:txBody>
      </p:sp>
      <p:sp>
        <p:nvSpPr>
          <p:cNvPr id="432" name="Google Shape;432;p57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3" name="Google Shape;433;p57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m’appelle</a:t>
            </a:r>
            <a:endParaRPr/>
          </a:p>
        </p:txBody>
      </p:sp>
      <p:sp>
        <p:nvSpPr>
          <p:cNvPr id="434" name="Google Shape;434;p57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5" name="Google Shape;435;p57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Yanis</a:t>
            </a:r>
            <a:endParaRPr/>
          </a:p>
        </p:txBody>
      </p:sp>
      <p:sp>
        <p:nvSpPr>
          <p:cNvPr id="436" name="Google Shape;436;p57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37" name="Google Shape;437;p57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je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38" name="Google Shape;438;p5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2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p5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Je n’oublie pas la majuscule au début de la phrase et le point à la fin.  </a:t>
            </a:r>
            <a:endParaRPr/>
          </a:p>
        </p:txBody>
      </p:sp>
      <p:sp>
        <p:nvSpPr>
          <p:cNvPr id="444" name="Google Shape;444;p58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e m’appelle </a:t>
            </a:r>
            <a:r>
              <a:rPr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Yanis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445" name="Google Shape;445;p5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46" name="Google Shape;446;p5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47" name="Google Shape;447;p5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51" name="Shape 4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2" name="Google Shape;452;p5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Complétez cette phrase avec votre propre prénom. Je vais passer entre les rangs pour vérifier l’écriture. </a:t>
            </a:r>
            <a:endParaRPr/>
          </a:p>
        </p:txBody>
      </p:sp>
      <p:sp>
        <p:nvSpPr>
          <p:cNvPr id="453" name="Google Shape;453;p59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e m’appelle …...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454" name="Google Shape;454;p59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55" name="Google Shape;455;p59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56" name="Google Shape;456;p59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9" name="Shape 10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0" name="Shape 4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" name="Google Shape;461;p6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 </a:t>
            </a:r>
            <a:endParaRPr/>
          </a:p>
        </p:txBody>
      </p:sp>
      <p:sp>
        <p:nvSpPr>
          <p:cNvPr id="462" name="Google Shape;462;p60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e m’appelle …... 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b="0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63" name="Google Shape;463;p60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67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6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On passe à une autre phrase. Ces mots sont en désordre. Ecrivez sur vos cahiers une phrase correcte à partir de ces mots.</a:t>
            </a:r>
            <a:endParaRPr/>
          </a:p>
        </p:txBody>
      </p:sp>
      <p:grpSp>
        <p:nvGrpSpPr>
          <p:cNvPr id="469" name="Google Shape;469;p61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70" name="Google Shape;470;p61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71" name="Google Shape;471;p61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sp>
        <p:nvSpPr>
          <p:cNvPr id="472" name="Google Shape;472;p61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3" name="Google Shape;473;p61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nze ans</a:t>
            </a:r>
            <a:endParaRPr/>
          </a:p>
        </p:txBody>
      </p:sp>
      <p:sp>
        <p:nvSpPr>
          <p:cNvPr id="474" name="Google Shape;474;p61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5" name="Google Shape;475;p61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</p:txBody>
      </p:sp>
      <p:sp>
        <p:nvSpPr>
          <p:cNvPr id="476" name="Google Shape;476;p61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77" name="Google Shape;477;p61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endParaRPr b="1" i="0" sz="2800" u="none" cap="none" strike="noStrike">
              <a:solidFill>
                <a:srgbClr val="1065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6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483" name="Google Shape;483;p6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484" name="Google Shape;484;p62"/>
          <p:cNvSpPr/>
          <p:nvPr/>
        </p:nvSpPr>
        <p:spPr>
          <a:xfrm>
            <a:off x="81814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5" name="Google Shape;485;p62"/>
          <p:cNvSpPr txBox="1"/>
          <p:nvPr/>
        </p:nvSpPr>
        <p:spPr>
          <a:xfrm>
            <a:off x="1121486" y="3534191"/>
            <a:ext cx="1811409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o</a:t>
            </a: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nze ans</a:t>
            </a:r>
            <a:endParaRPr/>
          </a:p>
        </p:txBody>
      </p:sp>
      <p:sp>
        <p:nvSpPr>
          <p:cNvPr id="486" name="Google Shape;486;p62"/>
          <p:cNvSpPr/>
          <p:nvPr/>
        </p:nvSpPr>
        <p:spPr>
          <a:xfrm>
            <a:off x="3470948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7" name="Google Shape;487;p62"/>
          <p:cNvSpPr txBox="1"/>
          <p:nvPr/>
        </p:nvSpPr>
        <p:spPr>
          <a:xfrm>
            <a:off x="3812790" y="3534191"/>
            <a:ext cx="164583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i="0" lang="fr-FR" sz="2800" u="none" cap="none" strike="noStrike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as</a:t>
            </a:r>
            <a:endParaRPr/>
          </a:p>
        </p:txBody>
      </p:sp>
      <p:sp>
        <p:nvSpPr>
          <p:cNvPr id="488" name="Google Shape;488;p62"/>
          <p:cNvSpPr/>
          <p:nvPr/>
        </p:nvSpPr>
        <p:spPr>
          <a:xfrm>
            <a:off x="6172605" y="3499426"/>
            <a:ext cx="2331705" cy="612000"/>
          </a:xfrm>
          <a:prstGeom prst="roundRect">
            <a:avLst>
              <a:gd fmla="val 16667" name="adj"/>
            </a:avLst>
          </a:prstGeom>
          <a:solidFill>
            <a:srgbClr val="F2F2F2"/>
          </a:solidFill>
          <a:ln cap="flat" cmpd="sng" w="9525">
            <a:solidFill>
              <a:srgbClr val="FFFFFF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50"/>
              <a:buFont typeface="Calibri"/>
              <a:buNone/>
            </a:pPr>
            <a:r>
              <a:t/>
            </a:r>
            <a:endParaRPr b="0" i="0" sz="1050" u="none" cap="none" strike="noStrike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489" name="Google Shape;489;p62"/>
          <p:cNvSpPr txBox="1"/>
          <p:nvPr/>
        </p:nvSpPr>
        <p:spPr>
          <a:xfrm>
            <a:off x="6144495" y="3534191"/>
            <a:ext cx="2474570" cy="52322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06585"/>
              </a:buClr>
              <a:buSzPts val="2800"/>
              <a:buFont typeface="Calibri"/>
              <a:buNone/>
            </a:pPr>
            <a:r>
              <a:rPr b="1" lang="fr-FR" sz="2800">
                <a:solidFill>
                  <a:srgbClr val="106585"/>
                </a:solidFill>
                <a:latin typeface="Calibri"/>
                <a:ea typeface="Calibri"/>
                <a:cs typeface="Calibri"/>
                <a:sym typeface="Calibri"/>
              </a:rPr>
              <a:t>tu</a:t>
            </a:r>
            <a:endParaRPr b="1" i="0" sz="2800" u="none" cap="none" strike="noStrike">
              <a:solidFill>
                <a:srgbClr val="106585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93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p6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Corrigez. Je n’oublie pas la majuscule au début de la phrase et le point à la fin.  </a:t>
            </a:r>
            <a:endParaRPr/>
          </a:p>
        </p:txBody>
      </p:sp>
      <p:sp>
        <p:nvSpPr>
          <p:cNvPr id="495" name="Google Shape;495;p63"/>
          <p:cNvSpPr txBox="1"/>
          <p:nvPr/>
        </p:nvSpPr>
        <p:spPr>
          <a:xfrm>
            <a:off x="1152000" y="2898085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C00000"/>
              </a:buClr>
              <a:buSzPts val="4800"/>
              <a:buFont typeface="Dosis"/>
              <a:buNone/>
            </a:pPr>
            <a:r>
              <a:rPr b="1" lang="fr-FR" sz="4800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Tu as onze ans</a:t>
            </a:r>
            <a:r>
              <a:rPr b="1" i="0" lang="fr-FR" sz="4800" u="none" cap="none" strike="noStrike">
                <a:solidFill>
                  <a:srgbClr val="C00000"/>
                </a:solidFill>
                <a:latin typeface="Dosis"/>
                <a:ea typeface="Dosis"/>
                <a:cs typeface="Dosis"/>
                <a:sym typeface="Dosis"/>
              </a:rPr>
              <a:t>. </a:t>
            </a:r>
            <a:endParaRPr/>
          </a:p>
        </p:txBody>
      </p:sp>
      <p:grpSp>
        <p:nvGrpSpPr>
          <p:cNvPr id="496" name="Google Shape;496;p6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497" name="Google Shape;497;p63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498" name="Google Shape;498;p63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02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p6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Complétez cette phrase avec votre propre âge. Je vais passer entre les rangs pour vérifier l’écriture. </a:t>
            </a:r>
            <a:endParaRPr/>
          </a:p>
        </p:txBody>
      </p:sp>
      <p:sp>
        <p:nvSpPr>
          <p:cNvPr id="504" name="Google Shape;504;p64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’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ai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……………. ans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  <p:grpSp>
        <p:nvGrpSpPr>
          <p:cNvPr id="505" name="Google Shape;505;p6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06" name="Google Shape;506;p6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07" name="Google Shape;507;p6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1" name="Shape 5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" name="Google Shape;512;p6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Qui veut lire sa phrase ?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13" name="Google Shape;513;p65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sp>
        <p:nvSpPr>
          <p:cNvPr id="514" name="Google Shape;514;p65"/>
          <p:cNvSpPr txBox="1"/>
          <p:nvPr/>
        </p:nvSpPr>
        <p:spPr>
          <a:xfrm>
            <a:off x="1243975" y="2582869"/>
            <a:ext cx="6840000" cy="106182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ctr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800"/>
              <a:buFont typeface="Dosis"/>
              <a:buNone/>
            </a:pP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J</a:t>
            </a:r>
            <a:r>
              <a:rPr b="1"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’</a:t>
            </a:r>
            <a:r>
              <a:rPr lang="fr-FR" sz="4800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ai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……………. ans</a:t>
            </a:r>
            <a:r>
              <a:rPr b="1"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.</a:t>
            </a:r>
            <a:r>
              <a:rPr i="0" lang="fr-FR" sz="4800" u="none" cap="none" strike="noStrike">
                <a:solidFill>
                  <a:srgbClr val="1E4E79"/>
                </a:solidFill>
                <a:latin typeface="Dosis"/>
                <a:ea typeface="Dosis"/>
                <a:cs typeface="Dosis"/>
                <a:sym typeface="Dosis"/>
              </a:rPr>
              <a:t> 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18" name="Shape 5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9" name="Google Shape;519;p6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Maintenant, c’est l’activité des questions en rafales. Je vais désigner des élèves au hasard pour répondre. Tenez-vous prêts. </a:t>
            </a:r>
            <a:endParaRPr/>
          </a:p>
        </p:txBody>
      </p:sp>
      <p:grpSp>
        <p:nvGrpSpPr>
          <p:cNvPr id="520" name="Google Shape;520;p6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521" name="Google Shape;521;p6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522" name="Google Shape;522;p6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descr="Une image contenant habits, sourire, dessin humoristique, clipart&#10;&#10;Le contenu généré par l’IA peut être incorrect." id="523" name="Google Shape;523;p66"/>
          <p:cNvPicPr preferRelativeResize="0"/>
          <p:nvPr/>
        </p:nvPicPr>
        <p:blipFill rotWithShape="1">
          <a:blip r:embed="rId5">
            <a:alphaModFix/>
          </a:blip>
          <a:srcRect b="22113" l="0" r="0" t="-933"/>
          <a:stretch/>
        </p:blipFill>
        <p:spPr>
          <a:xfrm>
            <a:off x="2769949" y="3323065"/>
            <a:ext cx="2899330" cy="2290311"/>
          </a:xfrm>
          <a:prstGeom prst="ellipse">
            <a:avLst/>
          </a:prstGeom>
          <a:noFill/>
          <a:ln>
            <a:noFill/>
          </a:ln>
        </p:spPr>
      </p:pic>
      <p:sp>
        <p:nvSpPr>
          <p:cNvPr id="524" name="Google Shape;524;p66"/>
          <p:cNvSpPr txBox="1"/>
          <p:nvPr/>
        </p:nvSpPr>
        <p:spPr>
          <a:xfrm rot="-1501437">
            <a:off x="2608445" y="2538234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25" name="Google Shape;525;p66"/>
          <p:cNvSpPr txBox="1"/>
          <p:nvPr/>
        </p:nvSpPr>
        <p:spPr>
          <a:xfrm rot="931438">
            <a:off x="5767180" y="2527091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  <p:sp>
        <p:nvSpPr>
          <p:cNvPr id="526" name="Google Shape;526;p66"/>
          <p:cNvSpPr txBox="1"/>
          <p:nvPr/>
        </p:nvSpPr>
        <p:spPr>
          <a:xfrm rot="931438">
            <a:off x="4416474" y="1861676"/>
            <a:ext cx="723275" cy="156966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9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0" name="Shape 5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1" name="Google Shape;531;p67"/>
          <p:cNvSpPr/>
          <p:nvPr/>
        </p:nvSpPr>
        <p:spPr>
          <a:xfrm>
            <a:off x="2449770" y="2878353"/>
            <a:ext cx="4078206" cy="104248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532" name="Google Shape;532;p6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ça va ? </a:t>
            </a:r>
            <a:endParaRPr>
              <a:solidFill>
                <a:srgbClr val="595959"/>
              </a:solidFill>
            </a:endParaRPr>
          </a:p>
        </p:txBody>
      </p:sp>
      <p:sp>
        <p:nvSpPr>
          <p:cNvPr id="533" name="Google Shape;533;p67"/>
          <p:cNvSpPr txBox="1"/>
          <p:nvPr/>
        </p:nvSpPr>
        <p:spPr>
          <a:xfrm>
            <a:off x="1899548" y="3998434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4800"/>
              <a:buFont typeface="Dosis"/>
              <a:buNone/>
            </a:pPr>
            <a:r>
              <a:rPr b="1" lang="fr-FR" sz="4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ça va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34" name="Google Shape;534;p6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050067" y="2025148"/>
            <a:ext cx="2061933" cy="1628814"/>
          </a:xfrm>
          <a:prstGeom prst="ellipse">
            <a:avLst/>
          </a:prstGeom>
          <a:noFill/>
          <a:ln>
            <a:noFill/>
          </a:ln>
        </p:spPr>
      </p:pic>
      <p:sp>
        <p:nvSpPr>
          <p:cNvPr id="535" name="Google Shape;535;p67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9" name="Shape 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Google Shape;540;p6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tu t’appelles?</a:t>
            </a:r>
            <a:endParaRPr/>
          </a:p>
        </p:txBody>
      </p:sp>
      <p:sp>
        <p:nvSpPr>
          <p:cNvPr id="541" name="Google Shape;541;p68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Comment tu t’appelles?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42" name="Google Shape;542;p68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43" name="Google Shape;543;p68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47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p6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prénom ?</a:t>
            </a:r>
            <a:endParaRPr/>
          </a:p>
        </p:txBody>
      </p:sp>
      <p:sp>
        <p:nvSpPr>
          <p:cNvPr id="549" name="Google Shape;549;p69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prénom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50" name="Google Shape;550;p6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1" name="Google Shape;551;p69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5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p7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nom ?</a:t>
            </a:r>
            <a:endParaRPr/>
          </a:p>
        </p:txBody>
      </p:sp>
      <p:sp>
        <p:nvSpPr>
          <p:cNvPr id="557" name="Google Shape;557;p70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nom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58" name="Google Shape;558;p70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59" name="Google Shape;559;p70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63" name="Shape 5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Google Shape;564;p7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Tu as quel âge ?</a:t>
            </a:r>
            <a:endParaRPr/>
          </a:p>
        </p:txBody>
      </p:sp>
      <p:sp>
        <p:nvSpPr>
          <p:cNvPr id="565" name="Google Shape;565;p71"/>
          <p:cNvSpPr txBox="1"/>
          <p:nvPr/>
        </p:nvSpPr>
        <p:spPr>
          <a:xfrm>
            <a:off x="1899548" y="3843868"/>
            <a:ext cx="5344904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Tu as quel âge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66" name="Google Shape;566;p7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67" name="Google Shape;567;p71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1" name="Shape 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2" name="Google Shape;572;p7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ta date de naissance ?</a:t>
            </a:r>
            <a:endParaRPr/>
          </a:p>
        </p:txBody>
      </p:sp>
      <p:sp>
        <p:nvSpPr>
          <p:cNvPr id="573" name="Google Shape;573;p72"/>
          <p:cNvSpPr txBox="1"/>
          <p:nvPr/>
        </p:nvSpPr>
        <p:spPr>
          <a:xfrm>
            <a:off x="831531" y="3661377"/>
            <a:ext cx="7480935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ta date de naissance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74" name="Google Shape;574;p72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75" name="Google Shape;575;p72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79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7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ton lieu de naissance ?</a:t>
            </a:r>
            <a:endParaRPr/>
          </a:p>
        </p:txBody>
      </p:sp>
      <p:sp>
        <p:nvSpPr>
          <p:cNvPr id="581" name="Google Shape;581;p73"/>
          <p:cNvSpPr txBox="1"/>
          <p:nvPr/>
        </p:nvSpPr>
        <p:spPr>
          <a:xfrm>
            <a:off x="831531" y="3661377"/>
            <a:ext cx="7480935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600"/>
              <a:buFont typeface="Dosis"/>
              <a:buNone/>
            </a:pPr>
            <a:r>
              <a:rPr b="1" lang="fr-FR" sz="36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Quel est ton lieu de naissance ?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582" name="Google Shape;582;p7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3664577" y="1889120"/>
            <a:ext cx="1814845" cy="1433628"/>
          </a:xfrm>
          <a:prstGeom prst="ellipse">
            <a:avLst/>
          </a:prstGeom>
          <a:noFill/>
          <a:ln>
            <a:noFill/>
          </a:ln>
        </p:spPr>
      </p:pic>
      <p:sp>
        <p:nvSpPr>
          <p:cNvPr id="583" name="Google Shape;583;p73"/>
          <p:cNvSpPr txBox="1"/>
          <p:nvPr/>
        </p:nvSpPr>
        <p:spPr>
          <a:xfrm>
            <a:off x="532953" y="621559"/>
            <a:ext cx="521297" cy="101566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fr-FR" sz="60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?</a:t>
            </a:r>
            <a:endParaRPr/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7" name="Shape 5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8" name="Google Shape;588;p74"/>
          <p:cNvPicPr preferRelativeResize="0"/>
          <p:nvPr/>
        </p:nvPicPr>
        <p:blipFill rotWithShape="1">
          <a:blip r:embed="rId3">
            <a:alphaModFix/>
          </a:blip>
          <a:srcRect b="18195" l="1542" r="3284" t="8380"/>
          <a:stretch/>
        </p:blipFill>
        <p:spPr>
          <a:xfrm>
            <a:off x="1354631" y="3994138"/>
            <a:ext cx="6246795" cy="134993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&#10;&#10;Le contenu généré par l’IA peut être incorrect." id="589" name="Google Shape;589;p74"/>
          <p:cNvPicPr preferRelativeResize="0"/>
          <p:nvPr>
            <p:ph idx="2" type="pic"/>
          </p:nvPr>
        </p:nvPicPr>
        <p:blipFill rotWithShape="1">
          <a:blip r:embed="rId4">
            <a:alphaModFix/>
          </a:blip>
          <a:srcRect b="0" l="-7560" r="-7560" t="0"/>
          <a:stretch/>
        </p:blipFill>
        <p:spPr>
          <a:xfrm>
            <a:off x="7249369" y="3893415"/>
            <a:ext cx="540002" cy="539998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horloge, cercle, symbole, logo&#10;&#10;Le contenu généré par l’IA peut être incorrect." id="590" name="Google Shape;590;p74"/>
          <p:cNvPicPr preferRelativeResize="0"/>
          <p:nvPr>
            <p:ph idx="4" type="pic"/>
          </p:nvPr>
        </p:nvPicPr>
        <p:blipFill rotWithShape="1">
          <a:blip r:embed="rId5">
            <a:alphaModFix/>
          </a:blip>
          <a:srcRect b="0" l="-7526" r="-7526" t="0"/>
          <a:stretch/>
        </p:blipFill>
        <p:spPr>
          <a:xfrm>
            <a:off x="7298796" y="2317239"/>
            <a:ext cx="540000" cy="539998"/>
          </a:xfrm>
          <a:prstGeom prst="rect">
            <a:avLst/>
          </a:prstGeom>
          <a:noFill/>
          <a:ln>
            <a:noFill/>
          </a:ln>
        </p:spPr>
      </p:pic>
      <p:sp>
        <p:nvSpPr>
          <p:cNvPr id="591" name="Google Shape;591;p74"/>
          <p:cNvSpPr txBox="1"/>
          <p:nvPr/>
        </p:nvSpPr>
        <p:spPr>
          <a:xfrm>
            <a:off x="2272851" y="2921218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Lire un texte.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Écrire des phrases.</a:t>
            </a:r>
            <a:endParaRPr/>
          </a:p>
          <a:p>
            <a:pPr indent="-266700" lvl="0" marL="266700" marR="0" rtl="0" algn="l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A5A5A5"/>
              </a:buClr>
              <a:buSzPts val="1200"/>
              <a:buFont typeface="Noto Sans Symbols"/>
              <a:buChar char="🔾"/>
            </a:pPr>
            <a:r>
              <a:rPr lang="fr-FR" sz="1200">
                <a:solidFill>
                  <a:srgbClr val="A5A5A5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Répondre aux questions.</a:t>
            </a:r>
            <a:endParaRPr/>
          </a:p>
        </p:txBody>
      </p:sp>
      <p:sp>
        <p:nvSpPr>
          <p:cNvPr id="592" name="Google Shape;592;p74"/>
          <p:cNvSpPr txBox="1"/>
          <p:nvPr/>
        </p:nvSpPr>
        <p:spPr>
          <a:xfrm>
            <a:off x="2272850" y="4476469"/>
            <a:ext cx="4960805" cy="7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-266700" lvl="0" marL="2667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65F88"/>
              </a:buClr>
              <a:buSzPts val="1200"/>
              <a:buFont typeface="Noto Sans Symbols"/>
              <a:buChar char="●"/>
            </a:pPr>
            <a:r>
              <a:rPr lang="fr-FR" sz="1200">
                <a:solidFill>
                  <a:srgbClr val="565F88"/>
                </a:solidFill>
                <a:latin typeface="Dosis SemiBold"/>
                <a:ea typeface="Dosis SemiBold"/>
                <a:cs typeface="Dosis SemiBold"/>
                <a:sym typeface="Dosis SemiBold"/>
              </a:rPr>
              <a:t>Histoire du chat de l’école.</a:t>
            </a:r>
            <a:endParaRPr/>
          </a:p>
        </p:txBody>
      </p:sp>
      <p:sp>
        <p:nvSpPr>
          <p:cNvPr id="593" name="Google Shape;593;p74"/>
          <p:cNvSpPr txBox="1"/>
          <p:nvPr/>
        </p:nvSpPr>
        <p:spPr>
          <a:xfrm>
            <a:off x="2272851" y="4124915"/>
            <a:ext cx="1678665" cy="33855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sp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fr-FR" sz="1600">
                <a:solidFill>
                  <a:srgbClr val="424D7B"/>
                </a:solidFill>
                <a:latin typeface="Dosis ExtraBold"/>
                <a:ea typeface="Dosis ExtraBold"/>
                <a:cs typeface="Dosis ExtraBold"/>
                <a:sym typeface="Dosis ExtraBold"/>
              </a:rPr>
              <a:t>2. Lecture offerte</a:t>
            </a:r>
            <a:endParaRPr/>
          </a:p>
        </p:txBody>
      </p:sp>
      <p:sp>
        <p:nvSpPr>
          <p:cNvPr id="594" name="Google Shape;594;p74"/>
          <p:cNvSpPr txBox="1"/>
          <p:nvPr>
            <p:ph type="title"/>
          </p:nvPr>
        </p:nvSpPr>
        <p:spPr>
          <a:xfrm>
            <a:off x="628650" y="1385583"/>
            <a:ext cx="7886700" cy="70526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74F71"/>
              </a:buClr>
              <a:buSzPts val="3200"/>
              <a:buFont typeface="Dosis"/>
              <a:buNone/>
            </a:pPr>
            <a:r>
              <a:rPr lang="fr-FR" sz="3200"/>
              <a:t>Plan de la séance 6</a:t>
            </a:r>
            <a:endParaRPr/>
          </a:p>
        </p:txBody>
      </p:sp>
      <p:grpSp>
        <p:nvGrpSpPr>
          <p:cNvPr id="595" name="Google Shape;595;p74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596" name="Google Shape;596;p74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7" name="Google Shape;597;p74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 sz="1800">
                <a:solidFill>
                  <a:schemeClr val="lt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598" name="Google Shape;598;p74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pic>
        <p:nvPicPr>
          <p:cNvPr id="599" name="Google Shape;599;p74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898847" y="2074573"/>
            <a:ext cx="7708810" cy="383913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4" name="Shape 6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605;p75"/>
          <p:cNvSpPr txBox="1"/>
          <p:nvPr>
            <p:ph type="title"/>
          </p:nvPr>
        </p:nvSpPr>
        <p:spPr>
          <a:xfrm>
            <a:off x="1641201" y="756000"/>
            <a:ext cx="7057816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ct val="1000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Nous allons découvrir une nouvelle histoire. Son titre est : « Le chat de l’école ». </a:t>
            </a:r>
            <a:br>
              <a:rPr lang="fr-FR">
                <a:solidFill>
                  <a:srgbClr val="595959"/>
                </a:solidFill>
              </a:rPr>
            </a:br>
            <a:r>
              <a:rPr lang="fr-FR">
                <a:solidFill>
                  <a:srgbClr val="595959"/>
                </a:solidFill>
              </a:rPr>
              <a:t> Est-ce que vous êtes prêts ? Ecoutez bien. </a:t>
            </a:r>
            <a:endParaRPr/>
          </a:p>
        </p:txBody>
      </p:sp>
      <p:grpSp>
        <p:nvGrpSpPr>
          <p:cNvPr id="606" name="Google Shape;606;p75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07" name="Google Shape;607;p75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08" name="Google Shape;608;p75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09" name="Google Shape;609;p75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12708" y="2165041"/>
            <a:ext cx="2939229" cy="318805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14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p7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i="1"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Lecture de la vidéo.</a:t>
            </a:r>
            <a:endParaRPr/>
          </a:p>
        </p:txBody>
      </p:sp>
      <p:pic>
        <p:nvPicPr>
          <p:cNvPr descr="Une image contenant noir, obscurité&#10;&#10;Le contenu généré par l’IA peut être incorrect." id="616" name="Google Shape;616;p76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787886" y="5982161"/>
            <a:ext cx="812539" cy="81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17" name="Google Shape;617;p7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905019" y="2103584"/>
            <a:ext cx="7220710" cy="4061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1" name="Shape 6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" name="Google Shape;622;p77"/>
          <p:cNvSpPr txBox="1"/>
          <p:nvPr>
            <p:ph type="title"/>
          </p:nvPr>
        </p:nvSpPr>
        <p:spPr>
          <a:xfrm>
            <a:off x="1641201" y="756000"/>
            <a:ext cx="7057816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Nous allons écouter l’histoire une deuxième fois. Soyez attentifs.</a:t>
            </a:r>
            <a:endParaRPr/>
          </a:p>
        </p:txBody>
      </p:sp>
      <p:grpSp>
        <p:nvGrpSpPr>
          <p:cNvPr id="623" name="Google Shape;623;p77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24" name="Google Shape;624;p77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25" name="Google Shape;625;p77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26" name="Google Shape;626;p77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87301" y="2425565"/>
            <a:ext cx="2950143" cy="2950143"/>
          </a:xfrm>
          <a:prstGeom prst="roundRect">
            <a:avLst>
              <a:gd fmla="val 10201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31" name="Shape 6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Google Shape;632;p7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i="1" lang="fr-FR">
                <a:solidFill>
                  <a:srgbClr val="595959"/>
                </a:solidFill>
                <a:latin typeface="Dosis Medium"/>
                <a:ea typeface="Dosis Medium"/>
                <a:cs typeface="Dosis Medium"/>
                <a:sym typeface="Dosis Medium"/>
              </a:rPr>
              <a:t>Lecture de la vidéo.</a:t>
            </a:r>
            <a:endParaRPr/>
          </a:p>
        </p:txBody>
      </p:sp>
      <p:pic>
        <p:nvPicPr>
          <p:cNvPr descr="Une image contenant capture d’écran, Graphique, Bleu électrique, conception&#10;&#10;Le contenu généré par l’IA peut être incorrect." id="633" name="Google Shape;633;p78"/>
          <p:cNvPicPr preferRelativeResize="0"/>
          <p:nvPr>
            <p:ph idx="2" type="pic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38580" y="722982"/>
            <a:ext cx="828000" cy="8280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Une image contenant noir, obscurité&#10;&#10;Le contenu généré par l’IA peut être incorrect." id="634" name="Google Shape;634;p7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719461" y="5968461"/>
            <a:ext cx="812539" cy="812539"/>
          </a:xfrm>
          <a:prstGeom prst="rect">
            <a:avLst/>
          </a:prstGeom>
          <a:noFill/>
          <a:ln>
            <a:noFill/>
          </a:ln>
        </p:spPr>
      </p:pic>
      <p:pic>
        <p:nvPicPr>
          <p:cNvPr id="635" name="Google Shape;635;p7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905019" y="2040350"/>
            <a:ext cx="7220711" cy="4061650"/>
          </a:xfrm>
          <a:prstGeom prst="rect">
            <a:avLst/>
          </a:prstGeom>
          <a:noFill/>
          <a:ln>
            <a:noFill/>
          </a:ln>
        </p:spPr>
      </p:pic>
      <p:sp>
        <p:nvSpPr>
          <p:cNvPr id="636" name="Google Shape;636;p78"/>
          <p:cNvSpPr txBox="1"/>
          <p:nvPr/>
        </p:nvSpPr>
        <p:spPr>
          <a:xfrm>
            <a:off x="-304800" y="2186950"/>
            <a:ext cx="6991500" cy="46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800">
              <a:solidFill>
                <a:schemeClr val="dk2"/>
              </a:solidFill>
            </a:endParaRPr>
          </a:p>
        </p:txBody>
      </p:sp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5000"/>
                                        <p:tgtEl>
                                          <p:spTgt spid="6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fill="hold">
                            <p:stCondLst>
                              <p:cond delay="5000"/>
                            </p:stCondLst>
                            <p:childTnLst>
                              <p:par>
                                <p:cTn fill="hold" nodeType="afterEffect" presetClass="entr" presetID="1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0" name="Shape 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1" name="Google Shape;641;p7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Où est le chat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42" name="Google Shape;642;p7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43" name="Google Shape;643;p79"/>
          <p:cNvPicPr preferRelativeResize="0"/>
          <p:nvPr/>
        </p:nvPicPr>
        <p:blipFill rotWithShape="1">
          <a:blip r:embed="rId4">
            <a:alphaModFix/>
          </a:blip>
          <a:srcRect b="8016" l="0" r="0" t="444"/>
          <a:stretch/>
        </p:blipFill>
        <p:spPr>
          <a:xfrm>
            <a:off x="3001121" y="2454111"/>
            <a:ext cx="3141758" cy="283779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47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p8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chat est devant l’école.</a:t>
            </a:r>
            <a:endParaRPr/>
          </a:p>
        </p:txBody>
      </p:sp>
      <p:sp>
        <p:nvSpPr>
          <p:cNvPr id="649" name="Google Shape;649;p80"/>
          <p:cNvSpPr txBox="1"/>
          <p:nvPr/>
        </p:nvSpPr>
        <p:spPr>
          <a:xfrm>
            <a:off x="923400" y="1515922"/>
            <a:ext cx="6840000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chat est devant l’école.</a:t>
            </a:r>
            <a:endParaRPr/>
          </a:p>
        </p:txBody>
      </p:sp>
      <p:grpSp>
        <p:nvGrpSpPr>
          <p:cNvPr id="650" name="Google Shape;650;p8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51" name="Google Shape;651;p8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52" name="Google Shape;652;p8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53" name="Google Shape;653;p80"/>
          <p:cNvPicPr preferRelativeResize="0"/>
          <p:nvPr/>
        </p:nvPicPr>
        <p:blipFill rotWithShape="1">
          <a:blip r:embed="rId5">
            <a:alphaModFix/>
          </a:blip>
          <a:srcRect b="8016" l="0" r="0" t="444"/>
          <a:stretch/>
        </p:blipFill>
        <p:spPr>
          <a:xfrm>
            <a:off x="2772521" y="2792966"/>
            <a:ext cx="3141758" cy="283779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7" name="Shape 6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Google Shape;658;p8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Quel est le nom de l’école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59" name="Google Shape;659;p8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60" name="Google Shape;660;p81"/>
          <p:cNvPicPr preferRelativeResize="0"/>
          <p:nvPr/>
        </p:nvPicPr>
        <p:blipFill rotWithShape="1">
          <a:blip r:embed="rId4">
            <a:alphaModFix/>
          </a:blip>
          <a:srcRect b="0" l="6206" r="7650" t="11272"/>
          <a:stretch/>
        </p:blipFill>
        <p:spPr>
          <a:xfrm>
            <a:off x="3060834" y="2665674"/>
            <a:ext cx="2767264" cy="279891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64" name="Shape 6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665;p8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nom de l’école est Ibn Khaldoun.</a:t>
            </a:r>
            <a:endParaRPr/>
          </a:p>
        </p:txBody>
      </p:sp>
      <p:sp>
        <p:nvSpPr>
          <p:cNvPr id="666" name="Google Shape;666;p82"/>
          <p:cNvSpPr txBox="1"/>
          <p:nvPr/>
        </p:nvSpPr>
        <p:spPr>
          <a:xfrm>
            <a:off x="923400" y="1515922"/>
            <a:ext cx="6840000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nom de l’école est Ibn Khaldoun.</a:t>
            </a:r>
            <a:endParaRPr/>
          </a:p>
        </p:txBody>
      </p:sp>
      <p:grpSp>
        <p:nvGrpSpPr>
          <p:cNvPr id="667" name="Google Shape;667;p8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68" name="Google Shape;668;p8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69" name="Google Shape;669;p8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70" name="Google Shape;670;p82"/>
          <p:cNvPicPr preferRelativeResize="0"/>
          <p:nvPr/>
        </p:nvPicPr>
        <p:blipFill rotWithShape="1">
          <a:blip r:embed="rId5">
            <a:alphaModFix/>
          </a:blip>
          <a:srcRect b="0" l="6206" r="7650" t="11272"/>
          <a:stretch/>
        </p:blipFill>
        <p:spPr>
          <a:xfrm>
            <a:off x="3214838" y="3183395"/>
            <a:ext cx="2517006" cy="2545791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4" name="Shape 6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" name="Google Shape;675;p8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Lina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76" name="Google Shape;676;p83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77" name="Google Shape;677;p8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925397" y="2398756"/>
            <a:ext cx="2734942" cy="27967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81" name="Shape 6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Google Shape;682;p8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Lina a huit ans.</a:t>
            </a:r>
            <a:endParaRPr/>
          </a:p>
        </p:txBody>
      </p:sp>
      <p:sp>
        <p:nvSpPr>
          <p:cNvPr id="683" name="Google Shape;683;p84"/>
          <p:cNvSpPr txBox="1"/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Lina a huit  ans.  </a:t>
            </a:r>
            <a:endParaRPr/>
          </a:p>
        </p:txBody>
      </p:sp>
      <p:grpSp>
        <p:nvGrpSpPr>
          <p:cNvPr id="684" name="Google Shape;684;p8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685" name="Google Shape;685;p8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686" name="Google Shape;686;p8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687" name="Google Shape;687;p8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068722" y="2700518"/>
            <a:ext cx="2734942" cy="27967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1" name="Shape 6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2" name="Google Shape;692;p8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Amine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693" name="Google Shape;693;p85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694" name="Google Shape;694;p85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300821" y="2492944"/>
            <a:ext cx="2542358" cy="255648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98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p8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Amine  a neuf ans.</a:t>
            </a:r>
            <a:endParaRPr/>
          </a:p>
        </p:txBody>
      </p:sp>
      <p:sp>
        <p:nvSpPr>
          <p:cNvPr id="700" name="Google Shape;700;p86"/>
          <p:cNvSpPr txBox="1"/>
          <p:nvPr/>
        </p:nvSpPr>
        <p:spPr>
          <a:xfrm>
            <a:off x="2147559" y="1469698"/>
            <a:ext cx="4577268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3200"/>
              <a:buFont typeface="Dosis"/>
              <a:buNone/>
            </a:pPr>
            <a:r>
              <a:rPr b="1" lang="fr-FR" sz="32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Amine  a neuf ans.  </a:t>
            </a:r>
            <a:endParaRPr/>
          </a:p>
        </p:txBody>
      </p:sp>
      <p:grpSp>
        <p:nvGrpSpPr>
          <p:cNvPr id="701" name="Google Shape;701;p86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02" name="Google Shape;702;p86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03" name="Google Shape;703;p86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04" name="Google Shape;704;p86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300821" y="2492944"/>
            <a:ext cx="2542358" cy="2556483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8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87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Que sort le chat du cartable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10" name="Google Shape;710;p87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11" name="Google Shape;711;p8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2537" y="2444166"/>
            <a:ext cx="2838926" cy="2813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15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p88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Le chat sort une ardoise et de la craie.</a:t>
            </a:r>
            <a:endParaRPr/>
          </a:p>
        </p:txBody>
      </p:sp>
      <p:sp>
        <p:nvSpPr>
          <p:cNvPr id="717" name="Google Shape;717;p88"/>
          <p:cNvSpPr txBox="1"/>
          <p:nvPr/>
        </p:nvSpPr>
        <p:spPr>
          <a:xfrm>
            <a:off x="977526" y="161318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Le chat sort une ardoise et de la craie.</a:t>
            </a:r>
            <a:endParaRPr/>
          </a:p>
        </p:txBody>
      </p:sp>
      <p:grpSp>
        <p:nvGrpSpPr>
          <p:cNvPr id="718" name="Google Shape;718;p88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19" name="Google Shape;719;p88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20" name="Google Shape;720;p88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21" name="Google Shape;721;p8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9163" y="2709019"/>
            <a:ext cx="2838926" cy="2813350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5" name="Shape 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6" name="Google Shape;726;p89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Comment s’appelle le chat 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27" name="Google Shape;727;p89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28" name="Google Shape;728;p8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27"/>
          <p:cNvGrpSpPr/>
          <p:nvPr/>
        </p:nvGrpSpPr>
        <p:grpSpPr>
          <a:xfrm>
            <a:off x="3120265" y="0"/>
            <a:ext cx="2741519" cy="1084434"/>
            <a:chOff x="3072140" y="0"/>
            <a:chExt cx="2741519" cy="1084434"/>
          </a:xfrm>
        </p:grpSpPr>
        <p:sp>
          <p:nvSpPr>
            <p:cNvPr id="126" name="Google Shape;126;p27"/>
            <p:cNvSpPr/>
            <p:nvPr/>
          </p:nvSpPr>
          <p:spPr>
            <a:xfrm>
              <a:off x="3224463" y="365760"/>
              <a:ext cx="2483318" cy="549117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7" name="Google Shape;127;p27"/>
            <p:cNvSpPr/>
            <p:nvPr/>
          </p:nvSpPr>
          <p:spPr>
            <a:xfrm>
              <a:off x="3330341" y="0"/>
              <a:ext cx="2483318" cy="36576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8" name="Google Shape;128;p27"/>
            <p:cNvSpPr txBox="1"/>
            <p:nvPr/>
          </p:nvSpPr>
          <p:spPr>
            <a:xfrm>
              <a:off x="3072140" y="472434"/>
              <a:ext cx="266036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29" name="Google Shape;129;p27"/>
          <p:cNvSpPr txBox="1"/>
          <p:nvPr>
            <p:ph type="title"/>
          </p:nvPr>
        </p:nvSpPr>
        <p:spPr>
          <a:xfrm>
            <a:off x="647900" y="141940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Pictogrammes</a:t>
            </a:r>
            <a:endParaRPr/>
          </a:p>
        </p:txBody>
      </p:sp>
      <p:pic>
        <p:nvPicPr>
          <p:cNvPr id="130" name="Google Shape;130;p27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00" y="2474382"/>
            <a:ext cx="7520578" cy="279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32" name="Shape 7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3" name="Google Shape;733;p90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Il s’appelle Moustache.</a:t>
            </a:r>
            <a:endParaRPr/>
          </a:p>
        </p:txBody>
      </p:sp>
      <p:sp>
        <p:nvSpPr>
          <p:cNvPr id="734" name="Google Shape;734;p90"/>
          <p:cNvSpPr txBox="1"/>
          <p:nvPr/>
        </p:nvSpPr>
        <p:spPr>
          <a:xfrm>
            <a:off x="890898" y="141546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Il s’appelle Moustache.</a:t>
            </a:r>
            <a:endParaRPr/>
          </a:p>
        </p:txBody>
      </p:sp>
      <p:grpSp>
        <p:nvGrpSpPr>
          <p:cNvPr id="735" name="Google Shape;735;p90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36" name="Google Shape;736;p90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37" name="Google Shape;737;p90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38" name="Google Shape;738;p9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2" name="Shape 7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3" name="Google Shape;743;p91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Moustache a quel âge ? Qui veut répondre ?  </a:t>
            </a:r>
            <a:endParaRPr/>
          </a:p>
        </p:txBody>
      </p:sp>
      <p:pic>
        <p:nvPicPr>
          <p:cNvPr descr="Une image contenant habits, sourire, dessin humoristique, clipart&#10;&#10;Le contenu généré par l’IA peut être incorrect." id="744" name="Google Shape;744;p91"/>
          <p:cNvPicPr preferRelativeResize="0"/>
          <p:nvPr/>
        </p:nvPicPr>
        <p:blipFill rotWithShape="1">
          <a:blip r:embed="rId3">
            <a:alphaModFix/>
          </a:blip>
          <a:srcRect b="22113" l="0" r="0" t="-933"/>
          <a:stretch/>
        </p:blipFill>
        <p:spPr>
          <a:xfrm>
            <a:off x="74356" y="625643"/>
            <a:ext cx="1250140" cy="987542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45" name="Google Shape;745;p9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9" name="Shape 7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0" name="Google Shape;750;p92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Il a trois ans.</a:t>
            </a:r>
            <a:endParaRPr/>
          </a:p>
        </p:txBody>
      </p:sp>
      <p:sp>
        <p:nvSpPr>
          <p:cNvPr id="751" name="Google Shape;751;p92"/>
          <p:cNvSpPr txBox="1"/>
          <p:nvPr/>
        </p:nvSpPr>
        <p:spPr>
          <a:xfrm>
            <a:off x="890898" y="1415465"/>
            <a:ext cx="7362201" cy="112912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196B1"/>
              </a:buClr>
              <a:buSzPts val="2800"/>
              <a:buFont typeface="Dosis"/>
              <a:buNone/>
            </a:pPr>
            <a:r>
              <a:rPr b="1" lang="fr-FR" sz="2800">
                <a:solidFill>
                  <a:srgbClr val="2196B1"/>
                </a:solidFill>
                <a:latin typeface="Dosis"/>
                <a:ea typeface="Dosis"/>
                <a:cs typeface="Dosis"/>
                <a:sym typeface="Dosis"/>
              </a:rPr>
              <a:t>Il a trois ans.</a:t>
            </a:r>
            <a:endParaRPr/>
          </a:p>
        </p:txBody>
      </p:sp>
      <p:grpSp>
        <p:nvGrpSpPr>
          <p:cNvPr id="752" name="Google Shape;752;p92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53" name="Google Shape;753;p92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54" name="Google Shape;754;p92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55" name="Google Shape;755;p92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156562" y="2538759"/>
            <a:ext cx="2830875" cy="2870012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9" name="Shape 7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0" name="Google Shape;760;p93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La suite de l’histoire, la semaine prochaine. </a:t>
            </a:r>
            <a:endParaRPr/>
          </a:p>
        </p:txBody>
      </p:sp>
      <p:grpSp>
        <p:nvGrpSpPr>
          <p:cNvPr id="761" name="Google Shape;761;p93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62" name="Google Shape;762;p93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63" name="Google Shape;763;p93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64" name="Google Shape;764;p9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804109" y="2466170"/>
            <a:ext cx="5535782" cy="2689154"/>
          </a:xfrm>
          <a:prstGeom prst="roundRect">
            <a:avLst>
              <a:gd fmla="val 16667" name="adj"/>
            </a:avLst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8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Google Shape;769;p94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A la maison, faites un dessin sur l’histoire du chat de l’école. </a:t>
            </a:r>
            <a:endParaRPr/>
          </a:p>
        </p:txBody>
      </p:sp>
      <p:grpSp>
        <p:nvGrpSpPr>
          <p:cNvPr id="770" name="Google Shape;770;p94"/>
          <p:cNvGrpSpPr/>
          <p:nvPr/>
        </p:nvGrpSpPr>
        <p:grpSpPr>
          <a:xfrm>
            <a:off x="96835" y="643220"/>
            <a:ext cx="1147140" cy="980797"/>
            <a:chOff x="113769" y="634753"/>
            <a:chExt cx="1147140" cy="980797"/>
          </a:xfrm>
        </p:grpSpPr>
        <p:pic>
          <p:nvPicPr>
            <p:cNvPr id="771" name="Google Shape;771;p94"/>
            <p:cNvPicPr preferRelativeResize="0"/>
            <p:nvPr/>
          </p:nvPicPr>
          <p:blipFill rotWithShape="1">
            <a:blip r:embed="rId3">
              <a:alphaModFix/>
            </a:blip>
            <a:srcRect b="7585" l="-8613" r="0" t="0"/>
            <a:stretch/>
          </p:blipFill>
          <p:spPr>
            <a:xfrm>
              <a:off x="442761" y="692504"/>
              <a:ext cx="818148" cy="923046"/>
            </a:xfrm>
            <a:prstGeom prst="ellipse">
              <a:avLst/>
            </a:prstGeom>
            <a:noFill/>
            <a:ln>
              <a:noFill/>
            </a:ln>
          </p:spPr>
        </p:pic>
        <p:pic>
          <p:nvPicPr>
            <p:cNvPr descr="Une image contenant dessin humoristique, clipart, illustration, Dessin animé&#10;&#10;Le contenu généré par l’IA peut être incorrect." id="772" name="Google Shape;772;p94"/>
            <p:cNvPicPr preferRelativeResize="0"/>
            <p:nvPr/>
          </p:nvPicPr>
          <p:blipFill rotWithShape="1">
            <a:blip r:embed="rId4">
              <a:alphaModFix/>
            </a:blip>
            <a:srcRect b="22619" l="-6080" r="56839" t="0"/>
            <a:stretch/>
          </p:blipFill>
          <p:spPr>
            <a:xfrm>
              <a:off x="113769" y="634753"/>
              <a:ext cx="475067" cy="746575"/>
            </a:xfrm>
            <a:prstGeom prst="ellipse">
              <a:avLst/>
            </a:prstGeom>
            <a:noFill/>
            <a:ln>
              <a:noFill/>
            </a:ln>
          </p:spPr>
        </p:pic>
      </p:grpSp>
      <p:pic>
        <p:nvPicPr>
          <p:cNvPr id="773" name="Google Shape;773;p94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3238901" y="1896177"/>
            <a:ext cx="2666197" cy="399929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78" name="Shape 7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9" name="Google Shape;779;p95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0" name="Google Shape;780;p95"/>
          <p:cNvSpPr/>
          <p:nvPr>
            <p:ph idx="2" type="pic"/>
          </p:nvPr>
        </p:nvSpPr>
        <p:spPr>
          <a:xfrm>
            <a:off x="1872000" y="2160000"/>
            <a:ext cx="5400000" cy="3600000"/>
          </a:xfrm>
          <a:prstGeom prst="rect">
            <a:avLst/>
          </a:prstGeom>
        </p:spPr>
      </p:sp>
      <p:sp>
        <p:nvSpPr>
          <p:cNvPr id="781" name="Google Shape;781;p95"/>
          <p:cNvSpPr/>
          <p:nvPr>
            <p:ph idx="3" type="pic"/>
          </p:nvPr>
        </p:nvSpPr>
        <p:spPr>
          <a:xfrm>
            <a:off x="338580" y="722982"/>
            <a:ext cx="828000" cy="828000"/>
          </a:xfrm>
          <a:prstGeom prst="rect">
            <a:avLst/>
          </a:prstGeom>
        </p:spPr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accent1"/>
        </a:solidFill>
      </p:bgPr>
    </p:bg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96"/>
          <p:cNvSpPr txBox="1"/>
          <p:nvPr>
            <p:ph type="title"/>
          </p:nvPr>
        </p:nvSpPr>
        <p:spPr>
          <a:xfrm>
            <a:off x="1692000" y="756000"/>
            <a:ext cx="6840000" cy="612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595959"/>
              </a:buClr>
              <a:buSzPts val="1600"/>
              <a:buFont typeface="Dosis Medium"/>
              <a:buNone/>
            </a:pPr>
            <a:r>
              <a:rPr lang="fr-FR">
                <a:solidFill>
                  <a:srgbClr val="595959"/>
                </a:solidFill>
              </a:rPr>
              <a:t>La séance d’aujourd’hui est terminée.  </a:t>
            </a:r>
            <a:endParaRPr>
              <a:solidFill>
                <a:srgbClr val="595959"/>
              </a:solidFill>
            </a:endParaRPr>
          </a:p>
        </p:txBody>
      </p:sp>
      <p:pic>
        <p:nvPicPr>
          <p:cNvPr id="787" name="Google Shape;787;p96"/>
          <p:cNvPicPr preferRelativeResize="0"/>
          <p:nvPr/>
        </p:nvPicPr>
        <p:blipFill rotWithShape="1">
          <a:blip r:embed="rId3">
            <a:alphaModFix/>
          </a:blip>
          <a:srcRect b="26480" l="0" r="0" t="0"/>
          <a:stretch/>
        </p:blipFill>
        <p:spPr>
          <a:xfrm>
            <a:off x="69048" y="575254"/>
            <a:ext cx="1393241" cy="1024294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788" name="Google Shape;788;p96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4684327" y="2377440"/>
            <a:ext cx="2138280" cy="3414864"/>
          </a:xfrm>
          <a:prstGeom prst="rect">
            <a:avLst/>
          </a:prstGeom>
          <a:noFill/>
          <a:ln>
            <a:noFill/>
          </a:ln>
        </p:spPr>
      </p:pic>
      <p:pic>
        <p:nvPicPr>
          <p:cNvPr id="789" name="Google Shape;789;p96"/>
          <p:cNvPicPr preferRelativeResize="0"/>
          <p:nvPr/>
        </p:nvPicPr>
        <p:blipFill rotWithShape="1">
          <a:blip r:embed="rId5">
            <a:alphaModFix/>
          </a:blip>
          <a:srcRect b="1385" l="0" r="0" t="0"/>
          <a:stretch/>
        </p:blipFill>
        <p:spPr>
          <a:xfrm>
            <a:off x="2479764" y="2377440"/>
            <a:ext cx="1947857" cy="341486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4394"/>
                                        <p:tgtEl>
                                          <p:spTgt spid="7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fill="hold" nodeType="with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3221"/>
                                        <p:tgtEl>
                                          <p:spTgt spid="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6" name="Google Shape;136;p28"/>
          <p:cNvGrpSpPr/>
          <p:nvPr/>
        </p:nvGrpSpPr>
        <p:grpSpPr>
          <a:xfrm>
            <a:off x="3120265" y="0"/>
            <a:ext cx="2741601" cy="1084434"/>
            <a:chOff x="3072140" y="0"/>
            <a:chExt cx="2741601" cy="1084434"/>
          </a:xfrm>
        </p:grpSpPr>
        <p:sp>
          <p:nvSpPr>
            <p:cNvPr id="137" name="Google Shape;137;p28"/>
            <p:cNvSpPr/>
            <p:nvPr/>
          </p:nvSpPr>
          <p:spPr>
            <a:xfrm>
              <a:off x="3224463" y="365760"/>
              <a:ext cx="2483400" cy="549000"/>
            </a:xfrm>
            <a:prstGeom prst="rect">
              <a:avLst/>
            </a:prstGeom>
            <a:solidFill>
              <a:schemeClr val="lt1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8" name="Google Shape;138;p28"/>
            <p:cNvSpPr/>
            <p:nvPr/>
          </p:nvSpPr>
          <p:spPr>
            <a:xfrm>
              <a:off x="3330341" y="0"/>
              <a:ext cx="2483400" cy="365700"/>
            </a:xfrm>
            <a:prstGeom prst="rect">
              <a:avLst/>
            </a:prstGeom>
            <a:solidFill>
              <a:srgbClr val="424D7B"/>
            </a:solidFill>
            <a:ln>
              <a:noFill/>
            </a:ln>
          </p:spPr>
          <p:txBody>
            <a:bodyPr anchorCtr="0" anchor="ctr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lt1"/>
                </a:buClr>
                <a:buSzPts val="1800"/>
                <a:buFont typeface="Calibri"/>
                <a:buNone/>
              </a:pPr>
              <a:r>
                <a:t/>
              </a:r>
              <a:endParaRPr b="0" i="0" sz="1800" u="none" cap="none" strike="noStrike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39" name="Google Shape;139;p28"/>
            <p:cNvSpPr txBox="1"/>
            <p:nvPr/>
          </p:nvSpPr>
          <p:spPr>
            <a:xfrm>
              <a:off x="3072140" y="472434"/>
              <a:ext cx="2660400" cy="6120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45700" lIns="91425" spcFirstLastPara="1" rIns="91425" wrap="square" tIns="45700">
              <a:noAutofit/>
            </a:bodyPr>
            <a:lstStyle/>
            <a:p>
              <a:pPr indent="0" lvl="0" marL="0" marR="0" rtl="0" algn="ctr">
                <a:lnSpc>
                  <a:spcPct val="9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1E4E79"/>
                </a:buClr>
                <a:buSzPts val="1800"/>
                <a:buFont typeface="Dosis"/>
                <a:buNone/>
              </a:pPr>
              <a:r>
                <a:rPr b="1" i="1" lang="fr-FR" sz="1800" u="none" cap="none" strike="noStrike">
                  <a:solidFill>
                    <a:srgbClr val="1E4E79"/>
                  </a:solidFill>
                  <a:latin typeface="Dosis"/>
                  <a:ea typeface="Dosis"/>
                  <a:cs typeface="Dosis"/>
                  <a:sym typeface="Dosis"/>
                </a:rPr>
                <a:t>Réservé à l’enseignant (e)</a:t>
              </a:r>
              <a:endParaRPr/>
            </a:p>
          </p:txBody>
        </p:sp>
      </p:grpSp>
      <p:sp>
        <p:nvSpPr>
          <p:cNvPr id="140" name="Google Shape;140;p28"/>
          <p:cNvSpPr txBox="1"/>
          <p:nvPr>
            <p:ph type="title"/>
          </p:nvPr>
        </p:nvSpPr>
        <p:spPr>
          <a:xfrm>
            <a:off x="647900" y="1419408"/>
            <a:ext cx="7886700" cy="720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424D7B"/>
              </a:buClr>
              <a:buSzPts val="3200"/>
              <a:buFont typeface="Dosis"/>
              <a:buNone/>
            </a:pPr>
            <a:r>
              <a:rPr lang="fr-FR" sz="3200">
                <a:solidFill>
                  <a:srgbClr val="424D7B"/>
                </a:solidFill>
              </a:rPr>
              <a:t>Pictogrammes</a:t>
            </a:r>
            <a:endParaRPr/>
          </a:p>
        </p:txBody>
      </p:sp>
      <p:pic>
        <p:nvPicPr>
          <p:cNvPr id="141" name="Google Shape;141;p28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763400" y="2474382"/>
            <a:ext cx="7520579" cy="27995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>
    <mc:Choice Requires="p14">
      <p:transition p14:dur="250">
        <p:fade/>
      </p:transition>
    </mc:Choice>
    <mc:Fallback>
      <p:transition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9"/>
          <p:cNvSpPr txBox="1"/>
          <p:nvPr>
            <p:ph type="title"/>
          </p:nvPr>
        </p:nvSpPr>
        <p:spPr>
          <a:xfrm>
            <a:off x="628650" y="972000"/>
            <a:ext cx="7886700" cy="720000"/>
          </a:xfrm>
          <a:prstGeom prst="rect">
            <a:avLst/>
          </a:prstGeom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