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</p:sldMasterIdLst>
  <p:notesMasterIdLst>
    <p:notesMasterId r:id="rId70"/>
  </p:notesMasterIdLst>
  <p:handoutMasterIdLst>
    <p:handoutMasterId r:id="rId71"/>
  </p:handoutMasterIdLst>
  <p:sldIdLst>
    <p:sldId id="732" r:id="rId12"/>
    <p:sldId id="1029" r:id="rId13"/>
    <p:sldId id="915" r:id="rId14"/>
    <p:sldId id="705" r:id="rId15"/>
    <p:sldId id="728" r:id="rId16"/>
    <p:sldId id="916" r:id="rId17"/>
    <p:sldId id="841" r:id="rId18"/>
    <p:sldId id="707" r:id="rId19"/>
    <p:sldId id="1030" r:id="rId20"/>
    <p:sldId id="570" r:id="rId21"/>
    <p:sldId id="882" r:id="rId22"/>
    <p:sldId id="884" r:id="rId23"/>
    <p:sldId id="885" r:id="rId24"/>
    <p:sldId id="887" r:id="rId25"/>
    <p:sldId id="888" r:id="rId26"/>
    <p:sldId id="890" r:id="rId27"/>
    <p:sldId id="865" r:id="rId28"/>
    <p:sldId id="866" r:id="rId29"/>
    <p:sldId id="877" r:id="rId30"/>
    <p:sldId id="701" r:id="rId31"/>
    <p:sldId id="703" r:id="rId32"/>
    <p:sldId id="595" r:id="rId33"/>
    <p:sldId id="598" r:id="rId34"/>
    <p:sldId id="599" r:id="rId35"/>
    <p:sldId id="716" r:id="rId36"/>
    <p:sldId id="607" r:id="rId37"/>
    <p:sldId id="610" r:id="rId38"/>
    <p:sldId id="873" r:id="rId39"/>
    <p:sldId id="875" r:id="rId40"/>
    <p:sldId id="709" r:id="rId41"/>
    <p:sldId id="711" r:id="rId42"/>
    <p:sldId id="730" r:id="rId43"/>
    <p:sldId id="878" r:id="rId44"/>
    <p:sldId id="717" r:id="rId45"/>
    <p:sldId id="718" r:id="rId46"/>
    <p:sldId id="719" r:id="rId47"/>
    <p:sldId id="721" r:id="rId48"/>
    <p:sldId id="724" r:id="rId49"/>
    <p:sldId id="926" r:id="rId50"/>
    <p:sldId id="1031" r:id="rId51"/>
    <p:sldId id="1032" r:id="rId52"/>
    <p:sldId id="917" r:id="rId53"/>
    <p:sldId id="549" r:id="rId54"/>
    <p:sldId id="669" r:id="rId55"/>
    <p:sldId id="723" r:id="rId56"/>
    <p:sldId id="844" r:id="rId57"/>
    <p:sldId id="846" r:id="rId58"/>
    <p:sldId id="880" r:id="rId59"/>
    <p:sldId id="898" r:id="rId60"/>
    <p:sldId id="1033" r:id="rId61"/>
    <p:sldId id="908" r:id="rId62"/>
    <p:sldId id="899" r:id="rId63"/>
    <p:sldId id="927" r:id="rId64"/>
    <p:sldId id="928" r:id="rId65"/>
    <p:sldId id="697" r:id="rId66"/>
    <p:sldId id="645" r:id="rId67"/>
    <p:sldId id="924" r:id="rId68"/>
    <p:sldId id="925" r:id="rId69"/>
  </p:sldIdLst>
  <p:sldSz cx="9144000" cy="6858000" type="screen4x3"/>
  <p:notesSz cx="6735763" cy="9866313"/>
  <p:embeddedFontLst>
    <p:embeddedFont>
      <p:font typeface="Dosis" pitchFamily="2" charset="0"/>
      <p:regular r:id="rId72"/>
      <p:bold r:id="rId73"/>
    </p:embeddedFont>
    <p:embeddedFont>
      <p:font typeface="Dosis ExtraBold" pitchFamily="2" charset="0"/>
      <p:bold r:id="rId74"/>
    </p:embeddedFont>
    <p:embeddedFont>
      <p:font typeface="Dosis Medium" pitchFamily="2" charset="0"/>
      <p:regular r:id="rId75"/>
    </p:embeddedFont>
    <p:embeddedFont>
      <p:font typeface="Dosis SemiBold" pitchFamily="2" charset="0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565F88"/>
    <a:srgbClr val="CEE2E8"/>
    <a:srgbClr val="94C0CD"/>
    <a:srgbClr val="A1D6EC"/>
    <a:srgbClr val="959BB1"/>
    <a:srgbClr val="757575"/>
    <a:srgbClr val="55B6D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9" autoAdjust="0"/>
    <p:restoredTop sz="97382" autoAdjust="0"/>
  </p:normalViewPr>
  <p:slideViewPr>
    <p:cSldViewPr snapToGrid="0">
      <p:cViewPr varScale="1">
        <p:scale>
          <a:sx n="66" d="100"/>
          <a:sy n="66" d="100"/>
        </p:scale>
        <p:origin x="756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microsoft.com/office/2018/10/relationships/authors" Target="author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7E57FC5-36D8-44EF-25B3-219123FB1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b="3827"/>
          <a:stretch>
            <a:fillRect/>
          </a:stretch>
        </p:blipFill>
        <p:spPr>
          <a:xfrm>
            <a:off x="0" y="-77893"/>
            <a:ext cx="9144000" cy="69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99F9A7-300A-8249-16BE-42E655229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5042"/>
          <a:stretch>
            <a:fillRect/>
          </a:stretch>
        </p:blipFill>
        <p:spPr>
          <a:xfrm>
            <a:off x="728134" y="1641336"/>
            <a:ext cx="2573866" cy="27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DBA6EC-D7E9-BA97-A032-AA7E27ACB6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4321"/>
          <a:stretch>
            <a:fillRect/>
          </a:stretch>
        </p:blipFill>
        <p:spPr>
          <a:xfrm>
            <a:off x="0" y="-5645"/>
            <a:ext cx="9144000" cy="6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1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3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video" Target="NULL" TargetMode="External"/><Relationship Id="rId7" Type="http://schemas.openxmlformats.org/officeDocument/2006/relationships/image" Target="../media/image4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4.xml"/><Relationship Id="rId4" Type="http://schemas.microsoft.com/office/2007/relationships/media" Target="../media/media9.mp4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g"/><Relationship Id="rId5" Type="http://schemas.openxmlformats.org/officeDocument/2006/relationships/image" Target="../media/image42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4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5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6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57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8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9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video" Target="NULL" TargetMode="External"/><Relationship Id="rId7" Type="http://schemas.openxmlformats.org/officeDocument/2006/relationships/image" Target="../media/image45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4.xml"/><Relationship Id="rId4" Type="http://schemas.microsoft.com/office/2007/relationships/media" Target="../media/media17.mp4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62.png"/><Relationship Id="rId7" Type="http://schemas.openxmlformats.org/officeDocument/2006/relationships/image" Target="../media/image4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0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1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68.png"/><Relationship Id="rId5" Type="http://schemas.openxmlformats.org/officeDocument/2006/relationships/image" Target="../media/image70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1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71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75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générée">
            <a:extLst>
              <a:ext uri="{FF2B5EF4-FFF2-40B4-BE49-F238E27FC236}">
                <a16:creationId xmlns:a16="http://schemas.microsoft.com/office/drawing/2014/main" id="{ED64B4BB-3636-1EF6-23E1-C512A07330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EC41457-524F-BA49-960D-4CA6A965D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5ACF4EB2-6269-D8D7-51FD-913417A89CB2}"/>
              </a:ext>
            </a:extLst>
          </p:cNvPr>
          <p:cNvSpPr txBox="1">
            <a:spLocks/>
          </p:cNvSpPr>
          <p:nvPr/>
        </p:nvSpPr>
        <p:spPr>
          <a:xfrm>
            <a:off x="4572000" y="201118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F32F004-F527-2B1C-8FF5-070C44FA6F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Une école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05A0EDDE-7BAE-7F87-A690-7EADC5461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172958"/>
            <a:ext cx="2550697" cy="27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9F850-54DB-5E8E-0A7D-4234EB0E8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6EB08AEC-056C-EEDD-74C9-AF1F4268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2DFAFAA-86F2-B533-7A73-79AFA675E3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4B35F4-3010-5520-2E0D-BD8A56169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eleve">
            <a:hlinkClick r:id="" action="ppaction://media"/>
            <a:extLst>
              <a:ext uri="{FF2B5EF4-FFF2-40B4-BE49-F238E27FC236}">
                <a16:creationId xmlns:a16="http://schemas.microsoft.com/office/drawing/2014/main" id="{E49F5585-5A67-16B9-157F-CEB8560F873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3644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DD6CF-D24B-5E7E-800A-B3484C73F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A67E54C-19A6-9531-F027-93512EA73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24" y="2172958"/>
            <a:ext cx="2550697" cy="286205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B1F8B4DA-1C5F-4DD9-2980-557DFF230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478A9E66-FD9C-9035-5803-14713E400286}"/>
              </a:ext>
            </a:extLst>
          </p:cNvPr>
          <p:cNvSpPr txBox="1">
            <a:spLocks/>
          </p:cNvSpPr>
          <p:nvPr/>
        </p:nvSpPr>
        <p:spPr>
          <a:xfrm>
            <a:off x="4572000" y="201118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2799A0-D006-D428-6C92-D70E0565E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Un élève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8406EE-CA87-40C2-7429-FE5F5A85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92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2E4A9-16FF-3020-E9FF-0E4ED9355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74B22-80A0-7F94-A197-30DB4CD5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380B4FC-BBA8-DEF0-1E1D-C1C7C08E02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40CD43C-AE36-05CC-176B-C94261A69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classe">
            <a:hlinkClick r:id="" action="ppaction://media"/>
            <a:extLst>
              <a:ext uri="{FF2B5EF4-FFF2-40B4-BE49-F238E27FC236}">
                <a16:creationId xmlns:a16="http://schemas.microsoft.com/office/drawing/2014/main" id="{499FFB78-1344-051E-F6D9-DC3DA26666D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25404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3868C-435B-82A3-69F1-1C49C897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B08DE463-E8B8-5529-D5BC-E07F02096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172958"/>
            <a:ext cx="2550697" cy="2865043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8C405854-6636-A543-3990-A73AD6EC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40B52131-4270-50AE-350F-6C7948C18703}"/>
              </a:ext>
            </a:extLst>
          </p:cNvPr>
          <p:cNvSpPr txBox="1">
            <a:spLocks/>
          </p:cNvSpPr>
          <p:nvPr/>
        </p:nvSpPr>
        <p:spPr>
          <a:xfrm>
            <a:off x="4572000" y="201118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5EE1993-8F29-122B-4C36-811C341240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MA" dirty="0"/>
              <a:t>Une classe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BA64A1-A647-19BA-917B-0E7679FE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66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8828B-DA59-4DF1-A669-93594091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2B2396B-6DBF-9307-95B6-8B787CDD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91583BC-C5DF-E2A9-5176-0125E8AA7E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C82E445-CE0A-B6D2-CCA0-B698E8E9D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un niv">
            <a:hlinkClick r:id="" action="ppaction://media"/>
            <a:extLst>
              <a:ext uri="{FF2B5EF4-FFF2-40B4-BE49-F238E27FC236}">
                <a16:creationId xmlns:a16="http://schemas.microsoft.com/office/drawing/2014/main" id="{3B3A2AB1-E329-639B-5231-51B158A9309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5475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D9B8D-8CFA-92FD-6FCD-58A0B197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28AC8AF5-8ADB-3034-0A2F-F45DC1571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6" y="2172958"/>
            <a:ext cx="2550697" cy="2891988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CEAF3B62-25B3-0CAB-41CD-1818A60D3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6E44093-85EE-7AA6-2758-11934331FE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MA" dirty="0"/>
              <a:t>Un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72648C-CFB5-8BB7-41F4-790ED1CD7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2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1737" b="2087"/>
          <a:stretch>
            <a:fillRect/>
          </a:stretch>
        </p:blipFill>
        <p:spPr>
          <a:xfrm>
            <a:off x="1370373" y="2338940"/>
            <a:ext cx="1998212" cy="3416968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9A17E08-E698-4163-61DA-5AEB49D82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R_N3_P1_W2_S1_Recap-01">
            <a:hlinkClick r:id="" action="ppaction://media"/>
            <a:extLst>
              <a:ext uri="{FF2B5EF4-FFF2-40B4-BE49-F238E27FC236}">
                <a16:creationId xmlns:a16="http://schemas.microsoft.com/office/drawing/2014/main" id="{DEEE9A11-D080-B27B-64F1-615F1C1198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757"/>
                </p14:media>
              </p:ext>
            </p:extLst>
          </p:nvPr>
        </p:nvPicPr>
        <p:blipFill>
          <a:blip r:embed="rId9"/>
          <a:srcRect l="29655" t="1859" r="29655"/>
          <a:stretch>
            <a:fillRect/>
          </a:stretch>
        </p:blipFill>
        <p:spPr>
          <a:xfrm>
            <a:off x="4051092" y="1953927"/>
            <a:ext cx="3390897" cy="460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795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L’école – L’élève – La classe – Le niveau.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4685" y="3602015"/>
            <a:ext cx="1800000" cy="360000"/>
          </a:xfrm>
        </p:spPr>
        <p:txBody>
          <a:bodyPr/>
          <a:lstStyle/>
          <a:p>
            <a:r>
              <a:rPr lang="fr-MA" dirty="0"/>
              <a:t>L’école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859" y="3602015"/>
            <a:ext cx="1800000" cy="360000"/>
          </a:xfrm>
        </p:spPr>
        <p:txBody>
          <a:bodyPr/>
          <a:lstStyle/>
          <a:p>
            <a:r>
              <a:rPr lang="fr-MA" dirty="0"/>
              <a:t>L’élève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408173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Le niveau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2246934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La classe</a:t>
            </a:r>
          </a:p>
        </p:txBody>
      </p:sp>
      <p:pic>
        <p:nvPicPr>
          <p:cNvPr id="6" name="Image 5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495F1D43-62B6-EBC2-E692-C1D8DFA7B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19" y="4233525"/>
            <a:ext cx="1284494" cy="1456363"/>
          </a:xfrm>
          <a:prstGeom prst="rect">
            <a:avLst/>
          </a:prstGeom>
        </p:spPr>
      </p:pic>
      <p:pic>
        <p:nvPicPr>
          <p:cNvPr id="8" name="Image 7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7E9624-B298-3D7D-54BF-87569A49F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16" y="2073653"/>
            <a:ext cx="1306597" cy="1466088"/>
          </a:xfrm>
          <a:prstGeom prst="rect">
            <a:avLst/>
          </a:prstGeom>
        </p:spPr>
      </p:pic>
      <p:pic>
        <p:nvPicPr>
          <p:cNvPr id="12" name="Image 11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1EA5DD62-9558-9535-1006-83E54A2D1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7" y="4218726"/>
            <a:ext cx="1296574" cy="1456363"/>
          </a:xfrm>
          <a:prstGeom prst="rect">
            <a:avLst/>
          </a:prstGeom>
        </p:spPr>
      </p:pic>
      <p:pic>
        <p:nvPicPr>
          <p:cNvPr id="13" name="Image 12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E7FCC440-441C-3BB8-5950-02133219A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1" y="2078517"/>
            <a:ext cx="1328500" cy="145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78" y="2032972"/>
            <a:ext cx="1571844" cy="3791479"/>
          </a:xfrm>
          <a:prstGeom prst="rect">
            <a:avLst/>
          </a:prstGeom>
        </p:spPr>
      </p:pic>
      <p:pic>
        <p:nvPicPr>
          <p:cNvPr id="7" name="Image 6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6951D079-C97F-F1A0-A1B1-7FA67168E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47" y="4733938"/>
            <a:ext cx="1291177" cy="1456363"/>
          </a:xfrm>
          <a:prstGeom prst="rect">
            <a:avLst/>
          </a:prstGeom>
        </p:spPr>
      </p:pic>
      <p:pic>
        <p:nvPicPr>
          <p:cNvPr id="10" name="Image 9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ADACD237-E320-CEAE-6080-06B16FB03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96" y="1709687"/>
            <a:ext cx="1291176" cy="1456362"/>
          </a:xfrm>
          <a:prstGeom prst="rect">
            <a:avLst/>
          </a:prstGeom>
        </p:spPr>
      </p:pic>
      <p:pic>
        <p:nvPicPr>
          <p:cNvPr id="11" name="Image 10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B79C398-C0CD-6550-2978-55AC12ECF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09" y="3236488"/>
            <a:ext cx="1297929" cy="1456362"/>
          </a:xfrm>
          <a:prstGeom prst="rect">
            <a:avLst/>
          </a:prstGeom>
        </p:spPr>
      </p:pic>
      <p:pic>
        <p:nvPicPr>
          <p:cNvPr id="12" name="Image 11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0F844E8B-B276-08BE-A0B8-20E2290D7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3" y="3249403"/>
            <a:ext cx="1288494" cy="1456362"/>
          </a:xfrm>
          <a:prstGeom prst="rect">
            <a:avLst/>
          </a:prstGeom>
        </p:spPr>
      </p:pic>
      <p:pic>
        <p:nvPicPr>
          <p:cNvPr id="13" name="Image 12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203A62FF-25E8-14E1-AADD-94E6591B0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3" y="4733939"/>
            <a:ext cx="1288495" cy="1456362"/>
          </a:xfrm>
          <a:prstGeom prst="rect">
            <a:avLst/>
          </a:prstGeom>
        </p:spPr>
      </p:pic>
      <p:pic>
        <p:nvPicPr>
          <p:cNvPr id="14" name="Image 13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926885F-1D13-C5B5-F687-B77365499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15" y="1709687"/>
            <a:ext cx="1287158" cy="14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60F22-A4AD-D3BA-9A19-09126E99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66219BA-5101-63D0-1705-02EFC3F8C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 dirty="0"/>
          </a:p>
        </p:txBody>
      </p:sp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314BD59-818C-DCBF-F85B-B87C6E8568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2EAC824-3357-9BB7-E544-FC1722A11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Premiere année">
            <a:hlinkClick r:id="" action="ppaction://media"/>
            <a:extLst>
              <a:ext uri="{FF2B5EF4-FFF2-40B4-BE49-F238E27FC236}">
                <a16:creationId xmlns:a16="http://schemas.microsoft.com/office/drawing/2014/main" id="{EFE4520C-ABF3-1085-1A3F-3C41CFB31A0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15328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65A6-C1AF-A71A-AD49-A6FD907CF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29AD93AA-E9EA-8BC2-811A-6CBB50869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6" y="2172958"/>
            <a:ext cx="2563968" cy="28919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F122593-87D5-DDC4-04AE-99325072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3C62928-9641-D718-6896-021AE7C1BC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sz="4800" dirty="0"/>
              <a:t>La première année</a:t>
            </a:r>
            <a:endParaRPr lang="fr-MA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C717DA-6D35-569E-4CEE-F349CD94D6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04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CE5007BD-54B3-52F3-7E63-CAC9A336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 dirty="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CF6DF5-C504-6704-16AF-D9514D00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1922BB-4204-E25B-6263-8EF706883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Deuxieme année">
            <a:hlinkClick r:id="" action="ppaction://media"/>
            <a:extLst>
              <a:ext uri="{FF2B5EF4-FFF2-40B4-BE49-F238E27FC236}">
                <a16:creationId xmlns:a16="http://schemas.microsoft.com/office/drawing/2014/main" id="{69F1A4DB-5165-F20A-5D20-6E2C4D5FEB8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0050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E6EC92-4DC0-8E66-0B21-EA4DDCD7A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6" y="2188005"/>
            <a:ext cx="2563968" cy="28769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FC9EFA68-1708-4811-8835-13FC8F2C33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0489" y="3240000"/>
            <a:ext cx="3971511" cy="662104"/>
          </a:xfrm>
        </p:spPr>
        <p:txBody>
          <a:bodyPr/>
          <a:lstStyle/>
          <a:p>
            <a:r>
              <a:rPr lang="fr-FR" sz="4800" dirty="0"/>
              <a:t>La deuxième année</a:t>
            </a:r>
            <a:endParaRPr lang="fr-MA" sz="4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B287BB-AAD5-1637-5A4B-4DE18D89FD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35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F9AD1C-8D69-4FB6-7D4C-4507F2CA06E3}"/>
              </a:ext>
            </a:extLst>
          </p:cNvPr>
          <p:cNvSpPr txBox="1"/>
          <p:nvPr/>
        </p:nvSpPr>
        <p:spPr>
          <a:xfrm>
            <a:off x="6127474" y="1982857"/>
            <a:ext cx="13566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9971352-3E85-CFEF-5F66-5441DB69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 dirty="0"/>
          </a:p>
        </p:txBody>
      </p:sp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45A9CF9-FA36-A9A5-E67A-CA686630E7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D70F33E-AE70-983B-4D54-C93B170E8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Troisieme année">
            <a:hlinkClick r:id="" action="ppaction://media"/>
            <a:extLst>
              <a:ext uri="{FF2B5EF4-FFF2-40B4-BE49-F238E27FC236}">
                <a16:creationId xmlns:a16="http://schemas.microsoft.com/office/drawing/2014/main" id="{58978D62-9275-88D7-A7BE-CA7A7613F16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048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D50F-DBFC-665F-5484-B6CC684D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AB0AC837-FBB6-7595-3E80-7E616CCB9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6" y="2172958"/>
            <a:ext cx="2563968" cy="28980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8AA259-7A2C-2687-B8F5-913E58B8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4DE0979-B162-1DE0-5E62-BC5C7A7A3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sz="4800" dirty="0"/>
              <a:t>La troisième année</a:t>
            </a:r>
            <a:endParaRPr lang="fr-MA" sz="4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0306C7-2439-9D79-ABBE-02717346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22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4FDD659-B75E-D170-2C0D-12EFEB74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 dirty="0"/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7200CAA-908E-77FE-D460-653E5AFCC1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3F552A8-861B-7CAC-6AB3-AE28BF87E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Quatrieme année">
            <a:hlinkClick r:id="" action="ppaction://media"/>
            <a:extLst>
              <a:ext uri="{FF2B5EF4-FFF2-40B4-BE49-F238E27FC236}">
                <a16:creationId xmlns:a16="http://schemas.microsoft.com/office/drawing/2014/main" id="{ED5D84D8-A624-0BFC-049C-41702110446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5797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9959F35D-658D-D4E6-F22F-F55702571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6" y="2172961"/>
            <a:ext cx="2563968" cy="28980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90CD9B-E512-205E-3BA2-7525A1F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D4F0F65-72F8-D24D-060A-134F8D0B59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MA" sz="4800" dirty="0"/>
              <a:t>La quatrième année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9A6286-5BFA-D90D-D0DB-DDD5D402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49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F2EEB-CD83-FD5F-D376-F4B85095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78B840F-5C82-0ED4-20C7-E8ADCAB7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 dirty="0"/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064190F-2BFE-9C0C-415C-203A965C9B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D3D7F2C-C0E4-A6DE-FA74-BF9572C1C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Cinquieme année">
            <a:hlinkClick r:id="" action="ppaction://media"/>
            <a:extLst>
              <a:ext uri="{FF2B5EF4-FFF2-40B4-BE49-F238E27FC236}">
                <a16:creationId xmlns:a16="http://schemas.microsoft.com/office/drawing/2014/main" id="{265E0FA6-C2CE-F9AB-ACE5-D47BC310867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73050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C9B1D-8DF3-C3B3-8190-33E73FA4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9BEE185-AD88-7FD3-1C97-A13507A2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172961"/>
            <a:ext cx="2563967" cy="290101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42CF2D-EFBB-028F-8267-1E779B5A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BCBBE6A-D975-7E99-F0DF-625707D7C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0156" y="3255765"/>
            <a:ext cx="3971511" cy="662104"/>
          </a:xfrm>
        </p:spPr>
        <p:txBody>
          <a:bodyPr/>
          <a:lstStyle/>
          <a:p>
            <a:r>
              <a:rPr lang="fr-MA" sz="4800" dirty="0">
                <a:solidFill>
                  <a:srgbClr val="424D7B"/>
                </a:solidFill>
              </a:rPr>
              <a:t>La cinquième année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1C869D-BD16-5C25-5954-8CAF296F9D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54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D12A0C5-6862-2BBE-DBAA-F0E284EE28EB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6D421-2FD0-0D89-15EB-F455CD0A65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D7842-F6D6-EB3C-1559-3FAD8335C9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EB78C492-3581-307A-29A3-9B8B16A8BC2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BE8BE-DA27-3B65-4FEC-EAF947F6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F8A4EFA-DD0B-693C-DF0B-50932A00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MA" sz="1800" dirty="0"/>
          </a:p>
        </p:txBody>
      </p:sp>
      <p:pic>
        <p:nvPicPr>
          <p:cNvPr id="7" name="Espace réservé pour une image  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104B2250-AA55-336F-147C-58AB718EF6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6A8554-B9F4-1701-9D0E-B2FB8248C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Sixieme année">
            <a:hlinkClick r:id="" action="ppaction://media"/>
            <a:extLst>
              <a:ext uri="{FF2B5EF4-FFF2-40B4-BE49-F238E27FC236}">
                <a16:creationId xmlns:a16="http://schemas.microsoft.com/office/drawing/2014/main" id="{1ACFB38D-385A-206D-F084-5D3A1EEE311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40223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8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B16D7-4550-8596-D5F3-2BDB50C55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366F2D8D-80CD-78C1-7790-05354F746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8" y="2177475"/>
            <a:ext cx="2563966" cy="2891986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90C4CAD8-77E7-5A8E-4CDC-5814D1D7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1B9E633-733E-9D1D-530E-5E3C64AA6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La sixième année 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54CFD2-815F-B93A-F1BA-BB302E09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11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86B0789E-BB33-0930-E012-4FB370A1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E891CD7-4AB1-05FE-5421-4B6BC752D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1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3B334EDE-CB16-CC9F-0E5A-78BDBEAB7C36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1789"/>
          <a:stretch>
            <a:fillRect/>
          </a:stretch>
        </p:blipFill>
        <p:spPr>
          <a:xfrm>
            <a:off x="1260000" y="1949714"/>
            <a:ext cx="2224088" cy="3883195"/>
          </a:xfr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0557CD-9F30-BB90-E013-113A2279D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WhatsApp Video 2025-11-02 at 17.21.49">
            <a:hlinkClick r:id="" action="ppaction://media"/>
            <a:extLst>
              <a:ext uri="{FF2B5EF4-FFF2-40B4-BE49-F238E27FC236}">
                <a16:creationId xmlns:a16="http://schemas.microsoft.com/office/drawing/2014/main" id="{8E89E524-1A0C-7667-4D8B-8FF78436E3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66"/>
                </p14:media>
              </p:ext>
            </p:extLst>
          </p:nvPr>
        </p:nvPicPr>
        <p:blipFill>
          <a:blip r:embed="rId9"/>
          <a:srcRect l="28421" t="1672" r="29579" b="3263"/>
          <a:stretch>
            <a:fillRect/>
          </a:stretch>
        </p:blipFill>
        <p:spPr>
          <a:xfrm>
            <a:off x="4150501" y="1742173"/>
            <a:ext cx="3306250" cy="42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7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99" y="765624"/>
            <a:ext cx="69543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première année – La deuxième année – La troisième année - La quatrième année – La cinquième année – la sixième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827" y="3421618"/>
            <a:ext cx="2556484" cy="523220"/>
          </a:xfrm>
        </p:spPr>
        <p:txBody>
          <a:bodyPr/>
          <a:lstStyle/>
          <a:p>
            <a:r>
              <a:rPr lang="fr-MA" sz="2000" dirty="0"/>
              <a:t>La première année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6448" y="3503228"/>
            <a:ext cx="3061410" cy="360000"/>
          </a:xfrm>
        </p:spPr>
        <p:txBody>
          <a:bodyPr/>
          <a:lstStyle/>
          <a:p>
            <a:r>
              <a:rPr lang="fr-MA" sz="2000" dirty="0"/>
              <a:t>La deuxième année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46614" y="5430263"/>
            <a:ext cx="2911271" cy="686974"/>
          </a:xfrm>
        </p:spPr>
        <p:txBody>
          <a:bodyPr/>
          <a:lstStyle/>
          <a:p>
            <a:r>
              <a:rPr lang="fr-MA" sz="2000" dirty="0"/>
              <a:t>La cinquième année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1542" y="5593750"/>
            <a:ext cx="2509554" cy="360000"/>
          </a:xfrm>
        </p:spPr>
        <p:txBody>
          <a:bodyPr/>
          <a:lstStyle/>
          <a:p>
            <a:r>
              <a:rPr lang="fr-MA" sz="2000" dirty="0"/>
              <a:t>La sixième année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5257" y="5512140"/>
            <a:ext cx="2771677" cy="52322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2000" dirty="0"/>
              <a:t>La quatrième année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837AE47A-4165-4693-C207-95B8575AB0EC}"/>
              </a:ext>
            </a:extLst>
          </p:cNvPr>
          <p:cNvSpPr txBox="1">
            <a:spLocks/>
          </p:cNvSpPr>
          <p:nvPr/>
        </p:nvSpPr>
        <p:spPr>
          <a:xfrm>
            <a:off x="5814272" y="3470889"/>
            <a:ext cx="306141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2000" dirty="0"/>
              <a:t>La troisième année</a:t>
            </a:r>
          </a:p>
        </p:txBody>
      </p:sp>
      <p:pic>
        <p:nvPicPr>
          <p:cNvPr id="17" name="Image 16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C204E702-D3E6-BA32-F45C-403574915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4257410"/>
            <a:ext cx="1291177" cy="1456363"/>
          </a:xfrm>
          <a:prstGeom prst="rect">
            <a:avLst/>
          </a:prstGeom>
        </p:spPr>
      </p:pic>
      <p:pic>
        <p:nvPicPr>
          <p:cNvPr id="18" name="Image 17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6129AA15-0A0C-C7D7-2655-2DCFBCA8A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0" y="2042256"/>
            <a:ext cx="1291176" cy="1456362"/>
          </a:xfrm>
          <a:prstGeom prst="rect">
            <a:avLst/>
          </a:prstGeom>
        </p:spPr>
      </p:pic>
      <p:pic>
        <p:nvPicPr>
          <p:cNvPr id="19" name="Image 18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E2A60EA-EB37-72E0-06E7-D644F0D55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5" y="2031164"/>
            <a:ext cx="1297929" cy="1456362"/>
          </a:xfrm>
          <a:prstGeom prst="rect">
            <a:avLst/>
          </a:prstGeom>
        </p:spPr>
      </p:pic>
      <p:pic>
        <p:nvPicPr>
          <p:cNvPr id="20" name="Image 19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71839A41-955E-1E9A-AB73-65E7CE1CC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2031164"/>
            <a:ext cx="1288494" cy="1456362"/>
          </a:xfrm>
          <a:prstGeom prst="rect">
            <a:avLst/>
          </a:prstGeom>
        </p:spPr>
      </p:pic>
      <p:pic>
        <p:nvPicPr>
          <p:cNvPr id="21" name="Image 20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09C915DB-ECA4-5377-9C5B-94D940A3D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64271"/>
            <a:ext cx="1288495" cy="1456362"/>
          </a:xfrm>
          <a:prstGeom prst="rect">
            <a:avLst/>
          </a:prstGeom>
        </p:spPr>
      </p:pic>
      <p:pic>
        <p:nvPicPr>
          <p:cNvPr id="22" name="Image 21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07B1F1D-26DF-F184-690F-2B2AB64119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58" y="4257411"/>
            <a:ext cx="1287158" cy="14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8BE5F2B-E877-31F9-6E73-217C7E1C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696369"/>
            <a:ext cx="452094" cy="54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0199D3-B357-8DA5-B370-3596C73D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696369"/>
            <a:ext cx="452094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6E01A8-23FA-FF68-C739-2F7FCC848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696369"/>
            <a:ext cx="452093" cy="540000"/>
          </a:xfrm>
          <a:prstGeom prst="rect">
            <a:avLst/>
          </a:prstGeom>
        </p:spPr>
      </p:pic>
      <p:pic>
        <p:nvPicPr>
          <p:cNvPr id="2" name="Image 1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0EFD852-C73E-8F11-C910-3A1D26208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76" y="2622112"/>
            <a:ext cx="1497463" cy="1680252"/>
          </a:xfrm>
          <a:prstGeom prst="rect">
            <a:avLst/>
          </a:prstGeom>
        </p:spPr>
      </p:pic>
      <p:pic>
        <p:nvPicPr>
          <p:cNvPr id="6" name="Image 5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DB0B3D4D-DEB1-B169-1A04-E1DD3EFDC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99" y="2669073"/>
            <a:ext cx="1485976" cy="1669107"/>
          </a:xfrm>
          <a:prstGeom prst="rect">
            <a:avLst/>
          </a:prstGeom>
        </p:spPr>
      </p:pic>
      <p:pic>
        <p:nvPicPr>
          <p:cNvPr id="8" name="Image 7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78F0D79F-4B49-A032-7A9D-209007A896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90" y="2691510"/>
            <a:ext cx="1522566" cy="16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18CE-7477-3E10-4A88-C4C42362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397F6ED-70CE-4DCC-9930-131F4158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« 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quatrième année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8A16C-E866-1D30-ED4D-7822CBAFD6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799E2A-3551-BB0D-8411-60FCAB76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227" y="2858704"/>
            <a:ext cx="7157545" cy="19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0ADC5B5D-925A-017C-8F6A-0FC126ACD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13" y="2700817"/>
            <a:ext cx="1779732" cy="2007421"/>
          </a:xfrm>
          <a:prstGeom prst="rect">
            <a:avLst/>
          </a:prstGeom>
        </p:spPr>
      </p:pic>
      <p:pic>
        <p:nvPicPr>
          <p:cNvPr id="5" name="Image 4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120C039-B2B0-AC23-B05A-D48BC79FE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2700817"/>
            <a:ext cx="1789039" cy="2007420"/>
          </a:xfrm>
          <a:prstGeom prst="rect">
            <a:avLst/>
          </a:prstGeom>
        </p:spPr>
      </p:pic>
      <p:pic>
        <p:nvPicPr>
          <p:cNvPr id="7" name="Image 6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0E1FC06D-7807-6E17-C43E-F74BC15C2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09" y="2700817"/>
            <a:ext cx="1776034" cy="2007420"/>
          </a:xfrm>
          <a:prstGeom prst="rect">
            <a:avLst/>
          </a:prstGeom>
        </p:spPr>
      </p:pic>
      <p:pic>
        <p:nvPicPr>
          <p:cNvPr id="9" name="Image 8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1F5DCE-5B60-364E-1652-4267C149D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24" y="2700818"/>
            <a:ext cx="1774192" cy="2007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C3A736-7F9A-5F5D-C7A1-F58A38656739}"/>
              </a:ext>
            </a:extLst>
          </p:cNvPr>
          <p:cNvSpPr/>
          <p:nvPr/>
        </p:nvSpPr>
        <p:spPr>
          <a:xfrm>
            <a:off x="425671" y="2542257"/>
            <a:ext cx="2009716" cy="2197512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57985-8A19-ECF8-97F3-A6802FE1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D69EEA-40B1-E2B0-A904-C4885D8E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4C046B-E3B4-0098-8763-ECC7D530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9714243E-D715-2425-6157-BC52FD9E5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13" y="2700817"/>
            <a:ext cx="1779732" cy="2007421"/>
          </a:xfrm>
          <a:prstGeom prst="rect">
            <a:avLst/>
          </a:prstGeom>
        </p:spPr>
      </p:pic>
      <p:pic>
        <p:nvPicPr>
          <p:cNvPr id="5" name="Image 4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8E4EC41-DA9B-DF2D-8E8C-6E00D5054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2700817"/>
            <a:ext cx="1789039" cy="2007420"/>
          </a:xfrm>
          <a:prstGeom prst="rect">
            <a:avLst/>
          </a:prstGeom>
        </p:spPr>
      </p:pic>
      <p:pic>
        <p:nvPicPr>
          <p:cNvPr id="7" name="Image 6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D9E6FFB3-5F1A-8EF0-7740-DB70FCCB8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09" y="2700817"/>
            <a:ext cx="1776034" cy="2007420"/>
          </a:xfrm>
          <a:prstGeom prst="rect">
            <a:avLst/>
          </a:prstGeom>
        </p:spPr>
      </p:pic>
      <p:pic>
        <p:nvPicPr>
          <p:cNvPr id="9" name="Image 8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786E0B4-414D-08B7-B2AA-D3AC6A32C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24" y="2700818"/>
            <a:ext cx="1774192" cy="20074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D9A12A-C27A-7393-BF0B-8530993B173D}"/>
              </a:ext>
            </a:extLst>
          </p:cNvPr>
          <p:cNvSpPr/>
          <p:nvPr/>
        </p:nvSpPr>
        <p:spPr>
          <a:xfrm>
            <a:off x="2504541" y="2605771"/>
            <a:ext cx="2009716" cy="2197512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65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5690C78-91D1-A60D-BA51-DCEAF4A07E22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5D6FC5-9E9A-925F-E47D-9138C1C74D9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0B3E04-B111-E849-AE3A-B880E722006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175386D6-67B5-A6D0-EDEA-D8FBA826FE9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5D823C5-59A8-8D41-D263-5AC5BA8E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06" y="2629408"/>
            <a:ext cx="1534335" cy="22919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21B8EE-8EDB-BBF1-A1DB-DC1C824B6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336" y="2629408"/>
            <a:ext cx="1476129" cy="22919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70635E-83DB-CA97-CDA8-146FF98E0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871" y="2639050"/>
            <a:ext cx="1534335" cy="23321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E700C4-9653-8CF6-B6AB-308FAFFCE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314" y="2639050"/>
            <a:ext cx="1488631" cy="23321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EDE4B07-BE4A-342A-D348-FF8B197C39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236" y="2629408"/>
            <a:ext cx="1462968" cy="229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4A6F7-0A84-8782-8CC8-DA8244A8F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9D2B5-5071-A15E-F16B-81F2845C4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2EA699-2441-D442-9567-F0BC64DA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C96EB60A-5B77-8C94-8723-EBD14E5EA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13" y="2700817"/>
            <a:ext cx="1779732" cy="2007421"/>
          </a:xfrm>
          <a:prstGeom prst="rect">
            <a:avLst/>
          </a:prstGeom>
        </p:spPr>
      </p:pic>
      <p:pic>
        <p:nvPicPr>
          <p:cNvPr id="5" name="Image 4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C231CC9-3E77-A2B1-7A01-F0C260150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2700817"/>
            <a:ext cx="1789039" cy="2007420"/>
          </a:xfrm>
          <a:prstGeom prst="rect">
            <a:avLst/>
          </a:prstGeom>
        </p:spPr>
      </p:pic>
      <p:pic>
        <p:nvPicPr>
          <p:cNvPr id="7" name="Image 6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C90E50CB-0027-E80C-FDC3-E0A46BB19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09" y="2700817"/>
            <a:ext cx="1776034" cy="2007420"/>
          </a:xfrm>
          <a:prstGeom prst="rect">
            <a:avLst/>
          </a:prstGeom>
        </p:spPr>
      </p:pic>
      <p:pic>
        <p:nvPicPr>
          <p:cNvPr id="9" name="Image 8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C7B029D-028D-9BD9-C41C-0CFE479A2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24" y="2700818"/>
            <a:ext cx="1774192" cy="20074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52169D-47E3-C8F3-9D6B-7DA600DC2644}"/>
              </a:ext>
            </a:extLst>
          </p:cNvPr>
          <p:cNvSpPr/>
          <p:nvPr/>
        </p:nvSpPr>
        <p:spPr>
          <a:xfrm>
            <a:off x="4545789" y="2600571"/>
            <a:ext cx="2009716" cy="2197512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6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99807-B76D-0331-F31C-9AE62B835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535C9-CB1F-96E3-946E-6AB3B426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09E14C-60A2-74E6-04E6-A7EF14EF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002C29FA-A4A3-9B5F-028C-8828C9CA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13" y="2700817"/>
            <a:ext cx="1779732" cy="2007421"/>
          </a:xfrm>
          <a:prstGeom prst="rect">
            <a:avLst/>
          </a:prstGeom>
        </p:spPr>
      </p:pic>
      <p:pic>
        <p:nvPicPr>
          <p:cNvPr id="5" name="Image 4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F239A95-2FAF-E906-D1BB-0C3E664FE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" y="2700817"/>
            <a:ext cx="1789039" cy="2007420"/>
          </a:xfrm>
          <a:prstGeom prst="rect">
            <a:avLst/>
          </a:prstGeom>
        </p:spPr>
      </p:pic>
      <p:pic>
        <p:nvPicPr>
          <p:cNvPr id="7" name="Image 6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9872888F-7AD5-E8CA-25AE-F23ED7F64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09" y="2700817"/>
            <a:ext cx="1776034" cy="2007420"/>
          </a:xfrm>
          <a:prstGeom prst="rect">
            <a:avLst/>
          </a:prstGeom>
        </p:spPr>
      </p:pic>
      <p:pic>
        <p:nvPicPr>
          <p:cNvPr id="9" name="Image 8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BDB9B19-8371-DF6D-76AD-08C1AB92D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24" y="2700818"/>
            <a:ext cx="1774192" cy="20074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832FD9-1279-42DA-1A42-5BC9D23FF6BD}"/>
              </a:ext>
            </a:extLst>
          </p:cNvPr>
          <p:cNvSpPr/>
          <p:nvPr/>
        </p:nvSpPr>
        <p:spPr>
          <a:xfrm>
            <a:off x="6522284" y="2542257"/>
            <a:ext cx="2009716" cy="2197512"/>
          </a:xfrm>
          <a:prstGeom prst="rect">
            <a:avLst/>
          </a:prstGeom>
          <a:noFill/>
          <a:ln w="5715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3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Décrire  la scène.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F4A507-781B-94D7-350C-35E96AF7BEF0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F523FE-05E0-E781-C527-55B25769A2B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65AC0B-EFC9-6CA2-6CF4-37C261582B1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CFAA3C31-EFC1-AE54-3E92-A2E66C7341D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E04672F-87C1-4EF8-6B8F-A6C4D77683C2}"/>
              </a:ext>
            </a:extLst>
          </p:cNvPr>
          <p:cNvSpPr txBox="1">
            <a:spLocks/>
          </p:cNvSpPr>
          <p:nvPr/>
        </p:nvSpPr>
        <p:spPr>
          <a:xfrm>
            <a:off x="2103852" y="2493517"/>
            <a:ext cx="5350273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 ’approprier les mots de vocabulaire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: Une école  - Une classe – Un niveau – Un élève - La première année   La deuxième année – La troisième année – La quatrième année –    La cinquième année - La sixième année 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18BA580-10C3-7E2F-E3E4-F765E4E31C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83396" y="339610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6DFF59A-5025-4397-29C0-6F5CC0CD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image pendant 30 secondes.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83E292-4C66-CCD1-74FD-C68ABE88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80" y="2130713"/>
            <a:ext cx="5147440" cy="38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décrire l’image.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377E3-8CBE-94D0-31A7-B16F9EA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615BD9-10D1-CAE5-2AB9-58CB728B3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512" y="2738420"/>
            <a:ext cx="4508936" cy="33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je vais vous dire....">
            <a:hlinkClick r:id="" action="ppaction://media"/>
            <a:extLst>
              <a:ext uri="{FF2B5EF4-FFF2-40B4-BE49-F238E27FC236}">
                <a16:creationId xmlns:a16="http://schemas.microsoft.com/office/drawing/2014/main" id="{072DB354-8DC0-9681-2878-1F8C3193CB4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898"/>
          <a:stretch>
            <a:fillRect/>
          </a:stretch>
        </p:blipFill>
        <p:spPr>
          <a:xfrm>
            <a:off x="590433" y="2352374"/>
            <a:ext cx="2128010" cy="3673042"/>
          </a:xfrm>
        </p:spPr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29CB02-C901-C549-F62D-3EBB1695C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297" y="2701738"/>
            <a:ext cx="4455447" cy="33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</a:t>
            </a:r>
            <a:r>
              <a:rPr lang="fr-MA" sz="1800" i="1" dirty="0"/>
              <a:t>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Scène Voc 3AP Sem2">
            <a:hlinkClick r:id="" action="ppaction://media"/>
            <a:extLst>
              <a:ext uri="{FF2B5EF4-FFF2-40B4-BE49-F238E27FC236}">
                <a16:creationId xmlns:a16="http://schemas.microsoft.com/office/drawing/2014/main" id="{247BF81B-F85A-2998-D21B-32016605F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0" y="1858840"/>
            <a:ext cx="5690478" cy="42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9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l’image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41BDAB-9570-B7D4-3C79-00C6D79D4E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1679"/>
          <a:stretch>
            <a:fillRect/>
          </a:stretch>
        </p:blipFill>
        <p:spPr>
          <a:xfrm>
            <a:off x="686197" y="2052998"/>
            <a:ext cx="2135831" cy="42553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FFF611-B0EA-76A1-42D9-CCEB8DBBE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215" y="2628061"/>
            <a:ext cx="4508936" cy="33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E53-D98D-E8F1-F269-B38956CD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8286179-CA7E-DD78-C84D-A15D8E79B3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059DCE4D-E5BD-F7E0-77F5-EF9D1165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DA69C97-9515-1347-A5B6-3ECE96340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989299"/>
            <a:ext cx="764413" cy="764413"/>
          </a:xfrm>
          <a:prstGeom prst="rect">
            <a:avLst/>
          </a:prstGeom>
        </p:spPr>
      </p:pic>
      <p:pic>
        <p:nvPicPr>
          <p:cNvPr id="2" name="Scène Voc 3AP Sem2">
            <a:hlinkClick r:id="" action="ppaction://media"/>
            <a:extLst>
              <a:ext uri="{FF2B5EF4-FFF2-40B4-BE49-F238E27FC236}">
                <a16:creationId xmlns:a16="http://schemas.microsoft.com/office/drawing/2014/main" id="{AE423474-EEB1-249F-1A88-E7C6C6594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0" y="1858840"/>
            <a:ext cx="5690478" cy="42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9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9A2FA73-A1D3-1880-835E-1770BD90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14" y="2016060"/>
            <a:ext cx="4950372" cy="36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0C7377B-2110-6967-DDAD-27F97B2E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5D477035-6FFE-BBD6-5B3B-A237442B6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18DFE0-9122-F6E9-F66B-059490CA7960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7" name="Organigramme : Terminateur 16">
            <a:extLst>
              <a:ext uri="{FF2B5EF4-FFF2-40B4-BE49-F238E27FC236}">
                <a16:creationId xmlns:a16="http://schemas.microsoft.com/office/drawing/2014/main" id="{12FACC24-2292-8E30-34C1-75BAB6DEB3A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05CD062-2E6F-9895-CC15-3C44D29BE18E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638CB20B-EE6B-0426-4564-54588F1C4419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21E9257-9898-27D6-BB51-34056EBFBDC8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AC7211-F8A9-77D2-D466-055121B4818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5BA31AC-CA74-DF97-967D-2AC6B14688E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D3FB196E-8576-CF10-FD7F-9DB023EAADA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3B71-C76A-6078-A03C-D2E12FCA2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646AFD3-8461-7716-404E-88C48E4C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d’élèves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57B080-E387-EB01-15F0-B65AF57C2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14" y="2016060"/>
            <a:ext cx="4950372" cy="36928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6B1D77-C7CD-AC01-65F1-691BDE146F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566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A5459-6D86-448C-199A-9460AF07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310963-EBB8-9E20-9C24-5E843944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14" y="2016060"/>
            <a:ext cx="4950372" cy="3692883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0A10E9F0-0EA9-F57E-46A7-AD317E1D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Cette fille est en quelle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277098-E4FC-ABBE-7152-3C1C3D7272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E86140-8528-EEA7-57C1-D22FF886E67B}"/>
              </a:ext>
            </a:extLst>
          </p:cNvPr>
          <p:cNvSpPr/>
          <p:nvPr/>
        </p:nvSpPr>
        <p:spPr>
          <a:xfrm>
            <a:off x="3554281" y="2789698"/>
            <a:ext cx="1017720" cy="282625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9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C2A72-11ED-C47D-079D-A924D53F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38821C-0669-8580-6F49-E55A38D08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14" y="2016060"/>
            <a:ext cx="4950372" cy="3692883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2B2C9A3A-79A8-9B8E-6D1E-7913C30F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 garçon est en quelle classe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C25134-5684-F3F1-CF05-59BF04178A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943481E-0EB1-9C1E-E5C5-E9EE725BEFE6}"/>
              </a:ext>
            </a:extLst>
          </p:cNvPr>
          <p:cNvSpPr/>
          <p:nvPr/>
        </p:nvSpPr>
        <p:spPr>
          <a:xfrm>
            <a:off x="4525503" y="2851690"/>
            <a:ext cx="1017720" cy="282625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DA4D34C-52F8-DE9D-48F6-000583EC1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14" y="2016060"/>
            <a:ext cx="4950372" cy="36928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2979922-51D3-B1E2-AA8F-B37359A5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 garçon est en quelle classe ?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60A41CE-CF92-D250-C990-272EEEB26E17}"/>
              </a:ext>
            </a:extLst>
          </p:cNvPr>
          <p:cNvSpPr/>
          <p:nvPr/>
        </p:nvSpPr>
        <p:spPr>
          <a:xfrm>
            <a:off x="2571363" y="3231640"/>
            <a:ext cx="1017720" cy="23148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8F22E37-FEB8-CACC-9122-A3E5EE2CA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05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C83C7-1BA9-C69B-7ACB-7B1F51201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66A234-BFEB-03B8-3179-54C1D42E9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14" y="2016060"/>
            <a:ext cx="4950372" cy="36928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789BD2-17A7-4351-CAFE-0195B38A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Cette fille est en quelle classe ?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CF3761-363C-278F-3FDE-F5D2749429FA}"/>
              </a:ext>
            </a:extLst>
          </p:cNvPr>
          <p:cNvSpPr/>
          <p:nvPr/>
        </p:nvSpPr>
        <p:spPr>
          <a:xfrm>
            <a:off x="5424406" y="2495227"/>
            <a:ext cx="1317355" cy="30432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E331A8-AEF9-1003-A3DF-92043A327A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25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Décrire une scène.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F4720BA-657D-881B-687C-ACFC47F35ABD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375DD2-1DBC-7502-B9C9-3DC4A01CAF9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AED1BE-BA3E-5A5A-A3A4-6FE81E4FFCA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108A470-AD22-03B6-2B11-99FBE2235A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D74924-18AA-AD78-33F4-96321182F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  <a:prstGeom prst="rect">
            <a:avLst/>
          </a:prstGeom>
          <a:noFill/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7725CF9-8B3D-0E33-9070-7D90EE552AEB}"/>
              </a:ext>
            </a:extLst>
          </p:cNvPr>
          <p:cNvSpPr txBox="1">
            <a:spLocks/>
          </p:cNvSpPr>
          <p:nvPr/>
        </p:nvSpPr>
        <p:spPr>
          <a:xfrm>
            <a:off x="2103852" y="2493517"/>
            <a:ext cx="5350273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S ’approprier les mots de vocabulaire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: Une école  - Une classe – Un niveau – Un élève - La première année   La deuxième année – La troisième année – La quatrième année –    La cinquième année - La sixième année 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D6DAA2-07C2-BF46-2605-9D4BD45D16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0633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5A5DE75-BD91-2BE9-75A3-42051007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369" y="1559419"/>
            <a:ext cx="3220043" cy="47896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13.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88BBC80-57A1-9B4A-0F92-97D2B119CC29}"/>
              </a:ext>
            </a:extLst>
          </p:cNvPr>
          <p:cNvSpPr/>
          <p:nvPr/>
        </p:nvSpPr>
        <p:spPr>
          <a:xfrm>
            <a:off x="3244175" y="2357283"/>
            <a:ext cx="2960432" cy="39917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À la maison, faites les activités 1 et 2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9C6949-D85F-493D-53A1-EC790234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211803-2C2B-8523-0AF6-807B1190B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8769" y="1643899"/>
            <a:ext cx="3220043" cy="4789612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04E7C43-367E-57F9-0ACE-EEBCF9E08386}"/>
              </a:ext>
            </a:extLst>
          </p:cNvPr>
          <p:cNvSpPr/>
          <p:nvPr/>
        </p:nvSpPr>
        <p:spPr>
          <a:xfrm>
            <a:off x="4158574" y="2441764"/>
            <a:ext cx="2960432" cy="39917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6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Décrire de la scène.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42770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CC7FFCD9-B606-421E-7058-3041785F2B9C}"/>
              </a:ext>
            </a:extLst>
          </p:cNvPr>
          <p:cNvSpPr txBox="1">
            <a:spLocks/>
          </p:cNvSpPr>
          <p:nvPr/>
        </p:nvSpPr>
        <p:spPr>
          <a:xfrm>
            <a:off x="2227716" y="2570873"/>
            <a:ext cx="5217739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latin typeface="Dosis" pitchFamily="2" charset="0"/>
              </a:rPr>
              <a:t>S ’approprier les mots de vocabulaire : </a:t>
            </a:r>
            <a:r>
              <a:rPr lang="fr-FR" dirty="0">
                <a:latin typeface="Dosis" pitchFamily="2" charset="0"/>
              </a:rPr>
              <a:t>Une école  -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Une classe </a:t>
            </a:r>
            <a:r>
              <a:rPr lang="fr-FR" dirty="0">
                <a:latin typeface="Dosis" pitchFamily="2" charset="0"/>
              </a:rPr>
              <a:t>– Un niveau – Un élève - La première année - La deuxième année – La troisième année – La quatrième année –    La cinquième année - La sixième année. 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20E91D5-AACF-FEBC-D8FD-44F7448F417F}"/>
              </a:ext>
            </a:extLst>
          </p:cNvPr>
          <p:cNvGrpSpPr/>
          <p:nvPr/>
        </p:nvGrpSpPr>
        <p:grpSpPr>
          <a:xfrm>
            <a:off x="3095179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CC8989-24E6-0AA3-BB14-790FDD5C61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AD8CA1-2382-C5D0-7176-427F08A355C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F0E1E981-DBDE-7D5D-4D2A-409DFF75D0F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marL="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7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A897A79-BAB1-3B20-DD4F-02337921DA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52851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936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ECAF6E02-EE5F-87F9-DFF7-D733B3159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9A65E82E-3427-D5B5-84A3-5701CE7076A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248"/>
          <a:stretch>
            <a:fillRect/>
          </a:stretch>
        </p:blipFill>
        <p:spPr>
          <a:xfrm>
            <a:off x="2367098" y="2021304"/>
            <a:ext cx="1894256" cy="329184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9020F9-40DA-68E6-960A-BE16AE155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7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0CD2E522-888D-DF30-AE67-7F6988E4FB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978540" y="2342331"/>
            <a:ext cx="1955389" cy="3367569"/>
          </a:xfrm>
          <a:prstGeom prst="rect">
            <a:avLst/>
          </a:prstGeom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50880F5-5E56-A07F-934B-A9BCE7873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8A675-A8F2-CFB7-DCB3-20964429D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966" y="1825841"/>
            <a:ext cx="4501978" cy="38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sz="1800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FD21681-CE5E-180B-7D36-6BC3BB3E8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une ecole">
            <a:hlinkClick r:id="" action="ppaction://media"/>
            <a:extLst>
              <a:ext uri="{FF2B5EF4-FFF2-40B4-BE49-F238E27FC236}">
                <a16:creationId xmlns:a16="http://schemas.microsoft.com/office/drawing/2014/main" id="{3976AF48-1A84-B9B1-7820-97D1FBBF0EB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12858</TotalTime>
  <Words>763</Words>
  <PresentationFormat>Affichage à l'écran (4:3)</PresentationFormat>
  <Paragraphs>127</Paragraphs>
  <Slides>58</Slides>
  <Notes>2</Notes>
  <HiddenSlides>0</HiddenSlides>
  <MMClips>22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58</vt:i4>
      </vt:variant>
    </vt:vector>
  </HeadingPairs>
  <TitlesOfParts>
    <vt:vector size="78" baseType="lpstr">
      <vt:lpstr>Calibri</vt:lpstr>
      <vt:lpstr>Mistral</vt:lpstr>
      <vt:lpstr>Wingdings</vt:lpstr>
      <vt:lpstr>Arial</vt:lpstr>
      <vt:lpstr>Aptos</vt:lpstr>
      <vt:lpstr>Dosis</vt:lpstr>
      <vt:lpstr>Dosis Medium</vt:lpstr>
      <vt:lpstr>Dosis ExtraBold</vt:lpstr>
      <vt:lpstr>Dosis SemiBold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L’école – L’élève – La classe – Le niveau.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La première année – La deuxième année – La troisième année - La quatrième année – La cinquième année – la sixième année.</vt:lpstr>
      <vt:lpstr>Prenez vos ardoises. </vt:lpstr>
      <vt:lpstr>Ecrivez le numéro du mot « La classe ».</vt:lpstr>
      <vt:lpstr>Ecrivez le numéro du mot « La quatrième année ».</vt:lpstr>
      <vt:lpstr>Rangez vos ardoises. </vt:lpstr>
      <vt:lpstr>Qui veut nommer l’image ? </vt:lpstr>
      <vt:lpstr>Qui veut nommer l’image ? </vt:lpstr>
      <vt:lpstr>Qui veut nommer l’image ? </vt:lpstr>
      <vt:lpstr>Qui veut nommer l’image ? </vt:lpstr>
      <vt:lpstr>Plan de la séance</vt:lpstr>
      <vt:lpstr>Observez cette image pendant 30 secondes. </vt:lpstr>
      <vt:lpstr>Majd va nous montrer comment décrire l’image. Soyez attentifs !</vt:lpstr>
      <vt:lpstr>Lecture de la vidéo.</vt:lpstr>
      <vt:lpstr>Lecture de la vidéo.</vt:lpstr>
      <vt:lpstr>Soyez attentifs. Majd va décrire l’image une deuxième fois. </vt:lpstr>
      <vt:lpstr>Lecture de la vidéo.</vt:lpstr>
      <vt:lpstr>Maintenant, je vais vous poser des questions.</vt:lpstr>
      <vt:lpstr>Il y a combien d’élèves ? </vt:lpstr>
      <vt:lpstr>Cette fille est en quelle classe ?</vt:lpstr>
      <vt:lpstr>Ce garçon est en quelle classe ?</vt:lpstr>
      <vt:lpstr>Ce garçon est en quelle classe ?</vt:lpstr>
      <vt:lpstr>Cette fille est en quelle classe ?</vt:lpstr>
      <vt:lpstr>Plan de la séance</vt:lpstr>
      <vt:lpstr>Ouvrez le livret à la page 13.  Vous allez faire cette activité à l’oral avec votre camarade. </vt:lpstr>
      <vt:lpstr>À tour de rôle : l’un montre une image, l’autre dit le mot. Je passe entre les rangs pour vous aider.</vt:lpstr>
      <vt:lpstr>La séance d’aujourd’hui est terminée.  À la maison, faites les activités 1 et 2 sur le livret. Vous devez écrire les mots du vocabulaire.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2025-11-02T16:30:50Z</dcterms:modified>
</cp:coreProperties>
</file>