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66" r:id="rId7"/>
    <p:sldMasterId id="2147483774" r:id="rId8"/>
    <p:sldMasterId id="2147483782" r:id="rId9"/>
    <p:sldMasterId id="2147483797" r:id="rId10"/>
    <p:sldMasterId id="2147483805" r:id="rId11"/>
    <p:sldMasterId id="2147483815" r:id="rId12"/>
  </p:sldMasterIdLst>
  <p:notesMasterIdLst>
    <p:notesMasterId r:id="rId56"/>
  </p:notesMasterIdLst>
  <p:sldIdLst>
    <p:sldId id="257" r:id="rId13"/>
    <p:sldId id="1029" r:id="rId14"/>
    <p:sldId id="705" r:id="rId15"/>
    <p:sldId id="1030" r:id="rId16"/>
    <p:sldId id="798" r:id="rId17"/>
    <p:sldId id="1061" r:id="rId18"/>
    <p:sldId id="1109" r:id="rId19"/>
    <p:sldId id="1110" r:id="rId20"/>
    <p:sldId id="1111" r:id="rId21"/>
    <p:sldId id="1112" r:id="rId22"/>
    <p:sldId id="1113" r:id="rId23"/>
    <p:sldId id="1062" r:id="rId24"/>
    <p:sldId id="902" r:id="rId25"/>
    <p:sldId id="867" r:id="rId26"/>
    <p:sldId id="1036" r:id="rId27"/>
    <p:sldId id="1064" r:id="rId28"/>
    <p:sldId id="1065" r:id="rId29"/>
    <p:sldId id="1068" r:id="rId30"/>
    <p:sldId id="1071" r:id="rId31"/>
    <p:sldId id="1072" r:id="rId32"/>
    <p:sldId id="1073" r:id="rId33"/>
    <p:sldId id="1074" r:id="rId34"/>
    <p:sldId id="1066" r:id="rId35"/>
    <p:sldId id="1067" r:id="rId36"/>
    <p:sldId id="1069" r:id="rId37"/>
    <p:sldId id="1070" r:id="rId38"/>
    <p:sldId id="1063" r:id="rId39"/>
    <p:sldId id="653" r:id="rId40"/>
    <p:sldId id="1084" r:id="rId41"/>
    <p:sldId id="1086" r:id="rId42"/>
    <p:sldId id="1087" r:id="rId43"/>
    <p:sldId id="1091" r:id="rId44"/>
    <p:sldId id="1092" r:id="rId45"/>
    <p:sldId id="1093" r:id="rId46"/>
    <p:sldId id="1097" r:id="rId47"/>
    <p:sldId id="1102" r:id="rId48"/>
    <p:sldId id="1106" r:id="rId49"/>
    <p:sldId id="1104" r:id="rId50"/>
    <p:sldId id="1094" r:id="rId51"/>
    <p:sldId id="1107" r:id="rId52"/>
    <p:sldId id="984" r:id="rId53"/>
    <p:sldId id="843" r:id="rId54"/>
    <p:sldId id="679" r:id="rId55"/>
  </p:sldIdLst>
  <p:sldSz cx="9144000" cy="6858000" type="screen4x3"/>
  <p:notesSz cx="6735763" cy="9866313"/>
  <p:embeddedFontLst>
    <p:embeddedFont>
      <p:font typeface="Dosis" pitchFamily="2" charset="0"/>
      <p:regular r:id="rId57"/>
      <p:bold r:id="rId58"/>
    </p:embeddedFont>
    <p:embeddedFont>
      <p:font typeface="Dosis ExtraBold" pitchFamily="2" charset="0"/>
      <p:bold r:id="rId59"/>
    </p:embeddedFont>
    <p:embeddedFont>
      <p:font typeface="Dosis Medium" pitchFamily="2" charset="0"/>
      <p:regular r:id="rId60"/>
    </p:embeddedFont>
    <p:embeddedFont>
      <p:font typeface="Dosis SemiBold" pitchFamily="2" charset="0"/>
      <p:bold r:id="rId6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65F88"/>
    <a:srgbClr val="00ACA4"/>
    <a:srgbClr val="F26553"/>
    <a:srgbClr val="E84234"/>
    <a:srgbClr val="2AB6D7"/>
    <a:srgbClr val="55B7DE"/>
    <a:srgbClr val="A1A6BC"/>
    <a:srgbClr val="424D7B"/>
    <a:srgbClr val="4B53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55D8C-3D6B-4E9D-B43C-F8037EAD0E97}" v="35" dt="2025-11-09T21:43:30.43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712" autoAdjust="0"/>
  </p:normalViewPr>
  <p:slideViewPr>
    <p:cSldViewPr snapToGrid="0">
      <p:cViewPr varScale="1">
        <p:scale>
          <a:sx n="57" d="100"/>
          <a:sy n="57" d="100"/>
        </p:scale>
        <p:origin x="1710"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font" Target="fonts/font2.fntdata"/><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3.fntdata"/><Relationship Id="rId67"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1.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lila El Baraka" userId="ea93c961-285f-4edc-9e51-dff84fc1dbdc" providerId="ADAL" clId="{AF35D566-9458-4FCB-BB0C-F789683C5E1A}"/>
    <pc:docChg chg="undo custSel addSld delSld modSld sldOrd">
      <pc:chgData name="Jalila El Baraka" userId="ea93c961-285f-4edc-9e51-dff84fc1dbdc" providerId="ADAL" clId="{AF35D566-9458-4FCB-BB0C-F789683C5E1A}" dt="2025-11-09T21:43:37.639" v="1063" actId="1076"/>
      <pc:docMkLst>
        <pc:docMk/>
      </pc:docMkLst>
      <pc:sldChg chg="addSp delSp modSp mod">
        <pc:chgData name="Jalila El Baraka" userId="ea93c961-285f-4edc-9e51-dff84fc1dbdc" providerId="ADAL" clId="{AF35D566-9458-4FCB-BB0C-F789683C5E1A}" dt="2025-11-09T21:43:37.639" v="1063" actId="1076"/>
        <pc:sldMkLst>
          <pc:docMk/>
          <pc:sldMk cId="4261658029" sldId="679"/>
        </pc:sldMkLst>
        <pc:spChg chg="add del mod">
          <ac:chgData name="Jalila El Baraka" userId="ea93c961-285f-4edc-9e51-dff84fc1dbdc" providerId="ADAL" clId="{AF35D566-9458-4FCB-BB0C-F789683C5E1A}" dt="2025-11-09T21:41:29.843" v="1028" actId="478"/>
          <ac:spMkLst>
            <pc:docMk/>
            <pc:sldMk cId="4261658029" sldId="679"/>
            <ac:spMk id="3" creationId="{5ECA585A-FF75-CD95-1365-84C8DBF7EBBC}"/>
          </ac:spMkLst>
        </pc:spChg>
        <pc:spChg chg="add del mod">
          <ac:chgData name="Jalila El Baraka" userId="ea93c961-285f-4edc-9e51-dff84fc1dbdc" providerId="ADAL" clId="{AF35D566-9458-4FCB-BB0C-F789683C5E1A}" dt="2025-11-09T21:42:44.389" v="1042" actId="21"/>
          <ac:spMkLst>
            <pc:docMk/>
            <pc:sldMk cId="4261658029" sldId="679"/>
            <ac:spMk id="6" creationId="{63F8C9D0-00ED-32BA-6D1C-4483BC86453B}"/>
          </ac:spMkLst>
        </pc:spChg>
        <pc:spChg chg="add del mod">
          <ac:chgData name="Jalila El Baraka" userId="ea93c961-285f-4edc-9e51-dff84fc1dbdc" providerId="ADAL" clId="{AF35D566-9458-4FCB-BB0C-F789683C5E1A}" dt="2025-11-09T21:43:03.032" v="1053" actId="20577"/>
          <ac:spMkLst>
            <pc:docMk/>
            <pc:sldMk cId="4261658029" sldId="679"/>
            <ac:spMk id="8" creationId="{FEB082D5-E6CD-4695-6114-FD007FEEC39D}"/>
          </ac:spMkLst>
        </pc:spChg>
        <pc:spChg chg="add mod">
          <ac:chgData name="Jalila El Baraka" userId="ea93c961-285f-4edc-9e51-dff84fc1dbdc" providerId="ADAL" clId="{AF35D566-9458-4FCB-BB0C-F789683C5E1A}" dt="2025-11-09T21:41:25.501" v="1021" actId="14100"/>
          <ac:spMkLst>
            <pc:docMk/>
            <pc:sldMk cId="4261658029" sldId="679"/>
            <ac:spMk id="11" creationId="{63F8C9D0-00ED-32BA-6D1C-4483BC86453B}"/>
          </ac:spMkLst>
        </pc:spChg>
        <pc:spChg chg="del mod">
          <ac:chgData name="Jalila El Baraka" userId="ea93c961-285f-4edc-9e51-dff84fc1dbdc" providerId="ADAL" clId="{AF35D566-9458-4FCB-BB0C-F789683C5E1A}" dt="2025-11-09T21:43:26.156" v="1060" actId="21"/>
          <ac:spMkLst>
            <pc:docMk/>
            <pc:sldMk cId="4261658029" sldId="679"/>
            <ac:spMk id="14" creationId="{79D82D8E-3660-5D8A-5BDA-6CC43BDCA50F}"/>
          </ac:spMkLst>
        </pc:spChg>
        <pc:spChg chg="add mod">
          <ac:chgData name="Jalila El Baraka" userId="ea93c961-285f-4edc-9e51-dff84fc1dbdc" providerId="ADAL" clId="{AF35D566-9458-4FCB-BB0C-F789683C5E1A}" dt="2025-11-09T21:42:52.655" v="1046" actId="14100"/>
          <ac:spMkLst>
            <pc:docMk/>
            <pc:sldMk cId="4261658029" sldId="679"/>
            <ac:spMk id="16" creationId="{63F8C9D0-00ED-32BA-6D1C-4483BC86453B}"/>
          </ac:spMkLst>
        </pc:spChg>
        <pc:spChg chg="add mod">
          <ac:chgData name="Jalila El Baraka" userId="ea93c961-285f-4edc-9e51-dff84fc1dbdc" providerId="ADAL" clId="{AF35D566-9458-4FCB-BB0C-F789683C5E1A}" dt="2025-11-09T21:43:37.639" v="1063" actId="1076"/>
          <ac:spMkLst>
            <pc:docMk/>
            <pc:sldMk cId="4261658029" sldId="679"/>
            <ac:spMk id="19" creationId="{79D82D8E-3660-5D8A-5BDA-6CC43BDCA50F}"/>
          </ac:spMkLst>
        </pc:spChg>
        <pc:picChg chg="add del">
          <ac:chgData name="Jalila El Baraka" userId="ea93c961-285f-4edc-9e51-dff84fc1dbdc" providerId="ADAL" clId="{AF35D566-9458-4FCB-BB0C-F789683C5E1A}" dt="2025-11-09T21:42:31.945" v="1037" actId="478"/>
          <ac:picMkLst>
            <pc:docMk/>
            <pc:sldMk cId="4261658029" sldId="679"/>
            <ac:picMk id="5" creationId="{B8C0B9ED-3FCE-B089-A2E7-F96FF59F30A7}"/>
          </ac:picMkLst>
        </pc:picChg>
        <pc:picChg chg="add del mod">
          <ac:chgData name="Jalila El Baraka" userId="ea93c961-285f-4edc-9e51-dff84fc1dbdc" providerId="ADAL" clId="{AF35D566-9458-4FCB-BB0C-F789683C5E1A}" dt="2025-11-09T21:41:29.343" v="1027" actId="22"/>
          <ac:picMkLst>
            <pc:docMk/>
            <pc:sldMk cId="4261658029" sldId="679"/>
            <ac:picMk id="10" creationId="{D339EA19-0EE0-70EF-1A09-3AA99B5779F5}"/>
          </ac:picMkLst>
        </pc:picChg>
        <pc:picChg chg="add del">
          <ac:chgData name="Jalila El Baraka" userId="ea93c961-285f-4edc-9e51-dff84fc1dbdc" providerId="ADAL" clId="{AF35D566-9458-4FCB-BB0C-F789683C5E1A}" dt="2025-11-09T21:42:57.374" v="1048" actId="478"/>
          <ac:picMkLst>
            <pc:docMk/>
            <pc:sldMk cId="4261658029" sldId="679"/>
            <ac:picMk id="13" creationId="{2A93580A-4E01-92D4-6641-AAE4E5176263}"/>
          </ac:picMkLst>
        </pc:picChg>
        <pc:picChg chg="add mod">
          <ac:chgData name="Jalila El Baraka" userId="ea93c961-285f-4edc-9e51-dff84fc1dbdc" providerId="ADAL" clId="{AF35D566-9458-4FCB-BB0C-F789683C5E1A}" dt="2025-11-09T21:42:53.140" v="1047" actId="1076"/>
          <ac:picMkLst>
            <pc:docMk/>
            <pc:sldMk cId="4261658029" sldId="679"/>
            <ac:picMk id="15" creationId="{E439CDCC-29F7-5DFE-6133-A1B4144994EF}"/>
          </ac:picMkLst>
        </pc:picChg>
        <pc:picChg chg="add mod">
          <ac:chgData name="Jalila El Baraka" userId="ea93c961-285f-4edc-9e51-dff84fc1dbdc" providerId="ADAL" clId="{AF35D566-9458-4FCB-BB0C-F789683C5E1A}" dt="2025-11-09T21:43:28.593" v="1061" actId="14100"/>
          <ac:picMkLst>
            <pc:docMk/>
            <pc:sldMk cId="4261658029" sldId="679"/>
            <ac:picMk id="18" creationId="{AE3AD8E8-93ED-DAD3-0750-D051079E7DA0}"/>
          </ac:picMkLst>
        </pc:picChg>
      </pc:sldChg>
      <pc:sldChg chg="modSp mod">
        <pc:chgData name="Jalila El Baraka" userId="ea93c961-285f-4edc-9e51-dff84fc1dbdc" providerId="ADAL" clId="{AF35D566-9458-4FCB-BB0C-F789683C5E1A}" dt="2025-11-06T20:47:40.267" v="100" actId="20577"/>
        <pc:sldMkLst>
          <pc:docMk/>
          <pc:sldMk cId="1745915900" sldId="813"/>
        </pc:sldMkLst>
        <pc:spChg chg="mod">
          <ac:chgData name="Jalila El Baraka" userId="ea93c961-285f-4edc-9e51-dff84fc1dbdc" providerId="ADAL" clId="{AF35D566-9458-4FCB-BB0C-F789683C5E1A}" dt="2025-11-06T20:47:40.267" v="100" actId="20577"/>
          <ac:spMkLst>
            <pc:docMk/>
            <pc:sldMk cId="1745915900" sldId="813"/>
            <ac:spMk id="2" creationId="{146B7C6B-6E41-E093-E741-77D99F6282C9}"/>
          </ac:spMkLst>
        </pc:spChg>
      </pc:sldChg>
      <pc:sldChg chg="addSp delSp modSp mod">
        <pc:chgData name="Jalila El Baraka" userId="ea93c961-285f-4edc-9e51-dff84fc1dbdc" providerId="ADAL" clId="{AF35D566-9458-4FCB-BB0C-F789683C5E1A}" dt="2025-11-06T21:07:36.026" v="722" actId="20577"/>
        <pc:sldMkLst>
          <pc:docMk/>
          <pc:sldMk cId="2960233081" sldId="843"/>
        </pc:sldMkLst>
        <pc:spChg chg="add mod">
          <ac:chgData name="Jalila El Baraka" userId="ea93c961-285f-4edc-9e51-dff84fc1dbdc" providerId="ADAL" clId="{AF35D566-9458-4FCB-BB0C-F789683C5E1A}" dt="2025-11-06T21:06:53.881" v="695" actId="113"/>
          <ac:spMkLst>
            <pc:docMk/>
            <pc:sldMk cId="2960233081" sldId="843"/>
            <ac:spMk id="6" creationId="{E863D82E-2EA0-B6B8-B305-9FD591614103}"/>
          </ac:spMkLst>
        </pc:spChg>
        <pc:spChg chg="add mod">
          <ac:chgData name="Jalila El Baraka" userId="ea93c961-285f-4edc-9e51-dff84fc1dbdc" providerId="ADAL" clId="{AF35D566-9458-4FCB-BB0C-F789683C5E1A}" dt="2025-11-06T21:07:36.026" v="722" actId="20577"/>
          <ac:spMkLst>
            <pc:docMk/>
            <pc:sldMk cId="2960233081" sldId="843"/>
            <ac:spMk id="10" creationId="{399A6E5F-56D5-A218-874B-7120595E52A3}"/>
          </ac:spMkLst>
        </pc:spChg>
        <pc:picChg chg="add mod">
          <ac:chgData name="Jalila El Baraka" userId="ea93c961-285f-4edc-9e51-dff84fc1dbdc" providerId="ADAL" clId="{AF35D566-9458-4FCB-BB0C-F789683C5E1A}" dt="2025-11-06T21:06:30.179" v="670" actId="1076"/>
          <ac:picMkLst>
            <pc:docMk/>
            <pc:sldMk cId="2960233081" sldId="843"/>
            <ac:picMk id="4" creationId="{86396714-56B9-9625-5D53-A56268F4C342}"/>
          </ac:picMkLst>
        </pc:picChg>
        <pc:picChg chg="add mod">
          <ac:chgData name="Jalila El Baraka" userId="ea93c961-285f-4edc-9e51-dff84fc1dbdc" providerId="ADAL" clId="{AF35D566-9458-4FCB-BB0C-F789683C5E1A}" dt="2025-11-06T21:07:17.074" v="702" actId="1076"/>
          <ac:picMkLst>
            <pc:docMk/>
            <pc:sldMk cId="2960233081" sldId="843"/>
            <ac:picMk id="9" creationId="{FDC37EEA-EF38-57F8-9618-25E386F42FB0}"/>
          </ac:picMkLst>
        </pc:picChg>
      </pc:sldChg>
      <pc:sldChg chg="addSp delSp modSp mod">
        <pc:chgData name="Jalila El Baraka" userId="ea93c961-285f-4edc-9e51-dff84fc1dbdc" providerId="ADAL" clId="{AF35D566-9458-4FCB-BB0C-F789683C5E1A}" dt="2025-11-06T20:51:55.837" v="234" actId="1076"/>
        <pc:sldMkLst>
          <pc:docMk/>
          <pc:sldMk cId="2678315413" sldId="902"/>
        </pc:sldMkLst>
        <pc:spChg chg="mod">
          <ac:chgData name="Jalila El Baraka" userId="ea93c961-285f-4edc-9e51-dff84fc1dbdc" providerId="ADAL" clId="{AF35D566-9458-4FCB-BB0C-F789683C5E1A}" dt="2025-11-06T20:51:27.917" v="226" actId="20577"/>
          <ac:spMkLst>
            <pc:docMk/>
            <pc:sldMk cId="2678315413" sldId="902"/>
            <ac:spMk id="4" creationId="{07242A26-0ACF-F71F-1F62-F486DF0A0C5B}"/>
          </ac:spMkLst>
        </pc:spChg>
        <pc:spChg chg="add mod">
          <ac:chgData name="Jalila El Baraka" userId="ea93c961-285f-4edc-9e51-dff84fc1dbdc" providerId="ADAL" clId="{AF35D566-9458-4FCB-BB0C-F789683C5E1A}" dt="2025-11-06T20:51:55.837" v="234" actId="1076"/>
          <ac:spMkLst>
            <pc:docMk/>
            <pc:sldMk cId="2678315413" sldId="902"/>
            <ac:spMk id="8" creationId="{8E7BEE29-E76A-BE8F-14AD-91C3936924A1}"/>
          </ac:spMkLst>
        </pc:spChg>
        <pc:picChg chg="add mod">
          <ac:chgData name="Jalila El Baraka" userId="ea93c961-285f-4edc-9e51-dff84fc1dbdc" providerId="ADAL" clId="{AF35D566-9458-4FCB-BB0C-F789683C5E1A}" dt="2025-11-06T20:51:53.463" v="233" actId="1076"/>
          <ac:picMkLst>
            <pc:docMk/>
            <pc:sldMk cId="2678315413" sldId="902"/>
            <ac:picMk id="7" creationId="{9C5B4F03-5BEA-7493-CDD4-EB91BD79B155}"/>
          </ac:picMkLst>
        </pc:picChg>
      </pc:sldChg>
      <pc:sldChg chg="modSp mod">
        <pc:chgData name="Jalila El Baraka" userId="ea93c961-285f-4edc-9e51-dff84fc1dbdc" providerId="ADAL" clId="{AF35D566-9458-4FCB-BB0C-F789683C5E1A}" dt="2025-11-06T20:49:58.031" v="219" actId="20577"/>
        <pc:sldMkLst>
          <pc:docMk/>
          <pc:sldMk cId="3450752851" sldId="955"/>
        </pc:sldMkLst>
        <pc:spChg chg="mod">
          <ac:chgData name="Jalila El Baraka" userId="ea93c961-285f-4edc-9e51-dff84fc1dbdc" providerId="ADAL" clId="{AF35D566-9458-4FCB-BB0C-F789683C5E1A}" dt="2025-11-06T20:49:58.031" v="219" actId="20577"/>
          <ac:spMkLst>
            <pc:docMk/>
            <pc:sldMk cId="3450752851" sldId="955"/>
            <ac:spMk id="9" creationId="{B2147BA4-9C97-9685-44A4-4CA3F5E73013}"/>
          </ac:spMkLst>
        </pc:spChg>
      </pc:sldChg>
      <pc:sldChg chg="addSp delSp modSp mod">
        <pc:chgData name="Jalila El Baraka" userId="ea93c961-285f-4edc-9e51-dff84fc1dbdc" providerId="ADAL" clId="{AF35D566-9458-4FCB-BB0C-F789683C5E1A}" dt="2025-11-06T21:05:41.587" v="665" actId="1076"/>
        <pc:sldMkLst>
          <pc:docMk/>
          <pc:sldMk cId="253054449" sldId="984"/>
        </pc:sldMkLst>
        <pc:spChg chg="mod">
          <ac:chgData name="Jalila El Baraka" userId="ea93c961-285f-4edc-9e51-dff84fc1dbdc" providerId="ADAL" clId="{AF35D566-9458-4FCB-BB0C-F789683C5E1A}" dt="2025-11-06T21:05:32.899" v="663" actId="20577"/>
          <ac:spMkLst>
            <pc:docMk/>
            <pc:sldMk cId="253054449" sldId="984"/>
            <ac:spMk id="4" creationId="{E6384F8A-E656-6861-497C-5F80E75BA727}"/>
          </ac:spMkLst>
        </pc:spChg>
        <pc:spChg chg="add mod">
          <ac:chgData name="Jalila El Baraka" userId="ea93c961-285f-4edc-9e51-dff84fc1dbdc" providerId="ADAL" clId="{AF35D566-9458-4FCB-BB0C-F789683C5E1A}" dt="2025-11-06T21:05:41.587" v="665" actId="1076"/>
          <ac:spMkLst>
            <pc:docMk/>
            <pc:sldMk cId="253054449" sldId="984"/>
            <ac:spMk id="8" creationId="{7F1AB38B-669E-C7C4-4992-4C68D7AE7A98}"/>
          </ac:spMkLst>
        </pc:spChg>
        <pc:picChg chg="add mod">
          <ac:chgData name="Jalila El Baraka" userId="ea93c961-285f-4edc-9e51-dff84fc1dbdc" providerId="ADAL" clId="{AF35D566-9458-4FCB-BB0C-F789683C5E1A}" dt="2025-11-06T21:05:27.337" v="659" actId="1076"/>
          <ac:picMkLst>
            <pc:docMk/>
            <pc:sldMk cId="253054449" sldId="984"/>
            <ac:picMk id="7" creationId="{629985BA-B9B9-76A0-F338-A02C6D605FB5}"/>
          </ac:picMkLst>
        </pc:picChg>
      </pc:sldChg>
      <pc:sldChg chg="addSp delSp modSp mod">
        <pc:chgData name="Jalila El Baraka" userId="ea93c961-285f-4edc-9e51-dff84fc1dbdc" providerId="ADAL" clId="{AF35D566-9458-4FCB-BB0C-F789683C5E1A}" dt="2025-11-06T20:48:00.346" v="102"/>
        <pc:sldMkLst>
          <pc:docMk/>
          <pc:sldMk cId="1677520056" sldId="1030"/>
        </pc:sldMkLst>
        <pc:picChg chg="add mod">
          <ac:chgData name="Jalila El Baraka" userId="ea93c961-285f-4edc-9e51-dff84fc1dbdc" providerId="ADAL" clId="{AF35D566-9458-4FCB-BB0C-F789683C5E1A}" dt="2025-11-06T20:48:00.346" v="102"/>
          <ac:picMkLst>
            <pc:docMk/>
            <pc:sldMk cId="1677520056" sldId="1030"/>
            <ac:picMk id="2" creationId="{504510DA-9E8A-6211-839F-A3E258FB0FFD}"/>
          </ac:picMkLst>
        </pc:picChg>
      </pc:sldChg>
      <pc:sldChg chg="modSp mod">
        <pc:chgData name="Jalila El Baraka" userId="ea93c961-285f-4edc-9e51-dff84fc1dbdc" providerId="ADAL" clId="{AF35D566-9458-4FCB-BB0C-F789683C5E1A}" dt="2025-11-06T20:49:44.672" v="197" actId="20577"/>
        <pc:sldMkLst>
          <pc:docMk/>
          <pc:sldMk cId="4223267053" sldId="1032"/>
        </pc:sldMkLst>
        <pc:spChg chg="mod">
          <ac:chgData name="Jalila El Baraka" userId="ea93c961-285f-4edc-9e51-dff84fc1dbdc" providerId="ADAL" clId="{AF35D566-9458-4FCB-BB0C-F789683C5E1A}" dt="2025-11-06T20:49:22.595" v="159" actId="20577"/>
          <ac:spMkLst>
            <pc:docMk/>
            <pc:sldMk cId="4223267053" sldId="1032"/>
            <ac:spMk id="4" creationId="{F5F58E59-5520-C4C4-25CC-4DA75C52FBA6}"/>
          </ac:spMkLst>
        </pc:spChg>
        <pc:spChg chg="mod">
          <ac:chgData name="Jalila El Baraka" userId="ea93c961-285f-4edc-9e51-dff84fc1dbdc" providerId="ADAL" clId="{AF35D566-9458-4FCB-BB0C-F789683C5E1A}" dt="2025-11-06T20:49:44.672" v="197" actId="20577"/>
          <ac:spMkLst>
            <pc:docMk/>
            <pc:sldMk cId="4223267053" sldId="1032"/>
            <ac:spMk id="6" creationId="{CBEA232A-4E4E-1BAF-CEC9-052FBCABE06E}"/>
          </ac:spMkLst>
        </pc:spChg>
      </pc:sldChg>
      <pc:sldChg chg="modSp mod">
        <pc:chgData name="Jalila El Baraka" userId="ea93c961-285f-4edc-9e51-dff84fc1dbdc" providerId="ADAL" clId="{AF35D566-9458-4FCB-BB0C-F789683C5E1A}" dt="2025-11-09T21:25:51.929" v="729" actId="21"/>
        <pc:sldMkLst>
          <pc:docMk/>
          <pc:sldMk cId="1954519819" sldId="1036"/>
        </pc:sldMkLst>
        <pc:spChg chg="mod">
          <ac:chgData name="Jalila El Baraka" userId="ea93c961-285f-4edc-9e51-dff84fc1dbdc" providerId="ADAL" clId="{AF35D566-9458-4FCB-BB0C-F789683C5E1A}" dt="2025-11-09T21:25:51.929" v="729" actId="21"/>
          <ac:spMkLst>
            <pc:docMk/>
            <pc:sldMk cId="1954519819" sldId="1036"/>
            <ac:spMk id="2" creationId="{6B926889-A68A-801F-EB1D-AB46B2127C7C}"/>
          </ac:spMkLst>
        </pc:spChg>
      </pc:sldChg>
      <pc:sldChg chg="modSp mod">
        <pc:chgData name="Jalila El Baraka" userId="ea93c961-285f-4edc-9e51-dff84fc1dbdc" providerId="ADAL" clId="{AF35D566-9458-4FCB-BB0C-F789683C5E1A}" dt="2025-11-06T20:50:06.013" v="220" actId="313"/>
        <pc:sldMkLst>
          <pc:docMk/>
          <pc:sldMk cId="1894439092" sldId="1061"/>
        </pc:sldMkLst>
        <pc:spChg chg="mod">
          <ac:chgData name="Jalila El Baraka" userId="ea93c961-285f-4edc-9e51-dff84fc1dbdc" providerId="ADAL" clId="{AF35D566-9458-4FCB-BB0C-F789683C5E1A}" dt="2025-11-06T20:50:06.013" v="220" actId="313"/>
          <ac:spMkLst>
            <pc:docMk/>
            <pc:sldMk cId="1894439092" sldId="1061"/>
            <ac:spMk id="17" creationId="{39A7660A-DEEB-2C87-175B-55238BB1DF0E}"/>
          </ac:spMkLst>
        </pc:spChg>
      </pc:sldChg>
      <pc:sldChg chg="modSp">
        <pc:chgData name="Jalila El Baraka" userId="ea93c961-285f-4edc-9e51-dff84fc1dbdc" providerId="ADAL" clId="{AF35D566-9458-4FCB-BB0C-F789683C5E1A}" dt="2025-11-06T20:50:15.998" v="221"/>
        <pc:sldMkLst>
          <pc:docMk/>
          <pc:sldMk cId="1718503710" sldId="1062"/>
        </pc:sldMkLst>
        <pc:spChg chg="mod">
          <ac:chgData name="Jalila El Baraka" userId="ea93c961-285f-4edc-9e51-dff84fc1dbdc" providerId="ADAL" clId="{AF35D566-9458-4FCB-BB0C-F789683C5E1A}" dt="2025-11-06T20:50:15.998" v="221"/>
          <ac:spMkLst>
            <pc:docMk/>
            <pc:sldMk cId="1718503710" sldId="1062"/>
            <ac:spMk id="13" creationId="{1AAB39AE-C88C-2050-B1F8-20189324A922}"/>
          </ac:spMkLst>
        </pc:spChg>
      </pc:sldChg>
      <pc:sldChg chg="addSp delSp modSp mod">
        <pc:chgData name="Jalila El Baraka" userId="ea93c961-285f-4edc-9e51-dff84fc1dbdc" providerId="ADAL" clId="{AF35D566-9458-4FCB-BB0C-F789683C5E1A}" dt="2025-11-09T21:28:20.177" v="755" actId="20577"/>
        <pc:sldMkLst>
          <pc:docMk/>
          <pc:sldMk cId="2225218100" sldId="1064"/>
        </pc:sldMkLst>
        <pc:spChg chg="add mod">
          <ac:chgData name="Jalila El Baraka" userId="ea93c961-285f-4edc-9e51-dff84fc1dbdc" providerId="ADAL" clId="{AF35D566-9458-4FCB-BB0C-F789683C5E1A}" dt="2025-11-09T21:28:20.177" v="755" actId="20577"/>
          <ac:spMkLst>
            <pc:docMk/>
            <pc:sldMk cId="2225218100" sldId="1064"/>
            <ac:spMk id="14" creationId="{CE2194F0-4A14-2433-6082-9913407E5E74}"/>
          </ac:spMkLst>
        </pc:spChg>
      </pc:sldChg>
      <pc:sldChg chg="addSp delSp modSp mod">
        <pc:chgData name="Jalila El Baraka" userId="ea93c961-285f-4edc-9e51-dff84fc1dbdc" providerId="ADAL" clId="{AF35D566-9458-4FCB-BB0C-F789683C5E1A}" dt="2025-11-09T21:29:41.594" v="764" actId="20577"/>
        <pc:sldMkLst>
          <pc:docMk/>
          <pc:sldMk cId="1218033975" sldId="1065"/>
        </pc:sldMkLst>
        <pc:spChg chg="mod">
          <ac:chgData name="Jalila El Baraka" userId="ea93c961-285f-4edc-9e51-dff84fc1dbdc" providerId="ADAL" clId="{AF35D566-9458-4FCB-BB0C-F789683C5E1A}" dt="2025-11-09T21:29:38.141" v="763" actId="20577"/>
          <ac:spMkLst>
            <pc:docMk/>
            <pc:sldMk cId="1218033975" sldId="1065"/>
            <ac:spMk id="6" creationId="{311F5F9E-7E9F-442A-6B2F-A46B2B1442C6}"/>
          </ac:spMkLst>
        </pc:spChg>
        <pc:spChg chg="add mod">
          <ac:chgData name="Jalila El Baraka" userId="ea93c961-285f-4edc-9e51-dff84fc1dbdc" providerId="ADAL" clId="{AF35D566-9458-4FCB-BB0C-F789683C5E1A}" dt="2025-11-09T21:29:41.594" v="764" actId="20577"/>
          <ac:spMkLst>
            <pc:docMk/>
            <pc:sldMk cId="1218033975" sldId="1065"/>
            <ac:spMk id="15" creationId="{793B0742-E67C-9995-B3E5-236BD2A189D5}"/>
          </ac:spMkLst>
        </pc:spChg>
      </pc:sldChg>
      <pc:sldChg chg="modSp mod">
        <pc:chgData name="Jalila El Baraka" userId="ea93c961-285f-4edc-9e51-dff84fc1dbdc" providerId="ADAL" clId="{AF35D566-9458-4FCB-BB0C-F789683C5E1A}" dt="2025-11-09T21:27:56.192" v="748" actId="20577"/>
        <pc:sldMkLst>
          <pc:docMk/>
          <pc:sldMk cId="2284006190" sldId="1066"/>
        </pc:sldMkLst>
        <pc:spChg chg="mod">
          <ac:chgData name="Jalila El Baraka" userId="ea93c961-285f-4edc-9e51-dff84fc1dbdc" providerId="ADAL" clId="{AF35D566-9458-4FCB-BB0C-F789683C5E1A}" dt="2025-11-09T21:27:56.192" v="748" actId="20577"/>
          <ac:spMkLst>
            <pc:docMk/>
            <pc:sldMk cId="2284006190" sldId="1066"/>
            <ac:spMk id="8" creationId="{4B823CAD-6398-F5E6-6668-FED4557D1F6B}"/>
          </ac:spMkLst>
        </pc:spChg>
        <pc:spChg chg="mod">
          <ac:chgData name="Jalila El Baraka" userId="ea93c961-285f-4edc-9e51-dff84fc1dbdc" providerId="ADAL" clId="{AF35D566-9458-4FCB-BB0C-F789683C5E1A}" dt="2025-11-09T21:24:08.396" v="726" actId="20577"/>
          <ac:spMkLst>
            <pc:docMk/>
            <pc:sldMk cId="2284006190" sldId="1066"/>
            <ac:spMk id="14" creationId="{D8941724-D66D-AEB7-4CC5-B7BCE705BB1A}"/>
          </ac:spMkLst>
        </pc:spChg>
      </pc:sldChg>
      <pc:sldChg chg="addSp delSp modSp mod">
        <pc:chgData name="Jalila El Baraka" userId="ea93c961-285f-4edc-9e51-dff84fc1dbdc" providerId="ADAL" clId="{AF35D566-9458-4FCB-BB0C-F789683C5E1A}" dt="2025-11-09T21:28:00.460" v="750" actId="20577"/>
        <pc:sldMkLst>
          <pc:docMk/>
          <pc:sldMk cId="2712566037" sldId="1067"/>
        </pc:sldMkLst>
        <pc:spChg chg="mod">
          <ac:chgData name="Jalila El Baraka" userId="ea93c961-285f-4edc-9e51-dff84fc1dbdc" providerId="ADAL" clId="{AF35D566-9458-4FCB-BB0C-F789683C5E1A}" dt="2025-11-09T21:28:00.460" v="750" actId="20577"/>
          <ac:spMkLst>
            <pc:docMk/>
            <pc:sldMk cId="2712566037" sldId="1067"/>
            <ac:spMk id="9" creationId="{C4D1E162-E540-1FD7-C06D-593CBDF7B250}"/>
          </ac:spMkLst>
        </pc:spChg>
        <pc:spChg chg="add mod">
          <ac:chgData name="Jalila El Baraka" userId="ea93c961-285f-4edc-9e51-dff84fc1dbdc" providerId="ADAL" clId="{AF35D566-9458-4FCB-BB0C-F789683C5E1A}" dt="2025-11-09T21:24:00.521" v="724" actId="20577"/>
          <ac:spMkLst>
            <pc:docMk/>
            <pc:sldMk cId="2712566037" sldId="1067"/>
            <ac:spMk id="13" creationId="{760C09D6-35D4-2F9D-6F1F-EF44210EC23E}"/>
          </ac:spMkLst>
        </pc:spChg>
      </pc:sldChg>
      <pc:sldChg chg="addSp delSp modSp mod">
        <pc:chgData name="Jalila El Baraka" userId="ea93c961-285f-4edc-9e51-dff84fc1dbdc" providerId="ADAL" clId="{AF35D566-9458-4FCB-BB0C-F789683C5E1A}" dt="2025-11-09T21:27:46.068" v="746" actId="20577"/>
        <pc:sldMkLst>
          <pc:docMk/>
          <pc:sldMk cId="1487390416" sldId="1068"/>
        </pc:sldMkLst>
        <pc:spChg chg="mod">
          <ac:chgData name="Jalila El Baraka" userId="ea93c961-285f-4edc-9e51-dff84fc1dbdc" providerId="ADAL" clId="{AF35D566-9458-4FCB-BB0C-F789683C5E1A}" dt="2025-11-06T20:56:01.947" v="331" actId="207"/>
          <ac:spMkLst>
            <pc:docMk/>
            <pc:sldMk cId="1487390416" sldId="1068"/>
            <ac:spMk id="2" creationId="{ECFA55C6-C8B9-5A23-4E5C-3986C88251A9}"/>
          </ac:spMkLst>
        </pc:spChg>
        <pc:spChg chg="add mod">
          <ac:chgData name="Jalila El Baraka" userId="ea93c961-285f-4edc-9e51-dff84fc1dbdc" providerId="ADAL" clId="{AF35D566-9458-4FCB-BB0C-F789683C5E1A}" dt="2025-11-06T20:56:06.010" v="333" actId="20577"/>
          <ac:spMkLst>
            <pc:docMk/>
            <pc:sldMk cId="1487390416" sldId="1068"/>
            <ac:spMk id="6" creationId="{E0396ACB-D63A-A0B3-5CBA-9098B9DBEA3C}"/>
          </ac:spMkLst>
        </pc:spChg>
        <pc:spChg chg="add mod">
          <ac:chgData name="Jalila El Baraka" userId="ea93c961-285f-4edc-9e51-dff84fc1dbdc" providerId="ADAL" clId="{AF35D566-9458-4FCB-BB0C-F789683C5E1A}" dt="2025-11-09T21:27:46.068" v="746" actId="20577"/>
          <ac:spMkLst>
            <pc:docMk/>
            <pc:sldMk cId="1487390416" sldId="1068"/>
            <ac:spMk id="7" creationId="{32138020-7B89-C98C-08BC-D4DFD40250F5}"/>
          </ac:spMkLst>
        </pc:spChg>
      </pc:sldChg>
      <pc:sldChg chg="addSp delSp modSp mod">
        <pc:chgData name="Jalila El Baraka" userId="ea93c961-285f-4edc-9e51-dff84fc1dbdc" providerId="ADAL" clId="{AF35D566-9458-4FCB-BB0C-F789683C5E1A}" dt="2025-11-09T21:31:50.405" v="844" actId="20577"/>
        <pc:sldMkLst>
          <pc:docMk/>
          <pc:sldMk cId="722903588" sldId="1069"/>
        </pc:sldMkLst>
        <pc:spChg chg="add mod">
          <ac:chgData name="Jalila El Baraka" userId="ea93c961-285f-4edc-9e51-dff84fc1dbdc" providerId="ADAL" clId="{AF35D566-9458-4FCB-BB0C-F789683C5E1A}" dt="2025-11-09T21:24:21.223" v="728" actId="20577"/>
          <ac:spMkLst>
            <pc:docMk/>
            <pc:sldMk cId="722903588" sldId="1069"/>
            <ac:spMk id="3" creationId="{E1D43E3C-0DA5-9BBF-CD75-804FA0850095}"/>
          </ac:spMkLst>
        </pc:spChg>
        <pc:spChg chg="mod">
          <ac:chgData name="Jalila El Baraka" userId="ea93c961-285f-4edc-9e51-dff84fc1dbdc" providerId="ADAL" clId="{AF35D566-9458-4FCB-BB0C-F789683C5E1A}" dt="2025-11-09T21:31:50.405" v="844" actId="20577"/>
          <ac:spMkLst>
            <pc:docMk/>
            <pc:sldMk cId="722903588" sldId="1069"/>
            <ac:spMk id="19" creationId="{83D7C677-C9B4-DE55-1896-14774F8AC7D7}"/>
          </ac:spMkLst>
        </pc:spChg>
        <pc:spChg chg="mod">
          <ac:chgData name="Jalila El Baraka" userId="ea93c961-285f-4edc-9e51-dff84fc1dbdc" providerId="ADAL" clId="{AF35D566-9458-4FCB-BB0C-F789683C5E1A}" dt="2025-11-09T21:28:03.897" v="752" actId="20577"/>
          <ac:spMkLst>
            <pc:docMk/>
            <pc:sldMk cId="722903588" sldId="1069"/>
            <ac:spMk id="22" creationId="{4D0A7273-0CDA-F85E-1A94-74618B085312}"/>
          </ac:spMkLst>
        </pc:spChg>
      </pc:sldChg>
      <pc:sldChg chg="addSp delSp modSp mod">
        <pc:chgData name="Jalila El Baraka" userId="ea93c961-285f-4edc-9e51-dff84fc1dbdc" providerId="ADAL" clId="{AF35D566-9458-4FCB-BB0C-F789683C5E1A}" dt="2025-11-09T21:32:19.892" v="857" actId="20577"/>
        <pc:sldMkLst>
          <pc:docMk/>
          <pc:sldMk cId="4159167573" sldId="1070"/>
        </pc:sldMkLst>
        <pc:spChg chg="mod">
          <ac:chgData name="Jalila El Baraka" userId="ea93c961-285f-4edc-9e51-dff84fc1dbdc" providerId="ADAL" clId="{AF35D566-9458-4FCB-BB0C-F789683C5E1A}" dt="2025-11-06T20:57:44.110" v="402" actId="20577"/>
          <ac:spMkLst>
            <pc:docMk/>
            <pc:sldMk cId="4159167573" sldId="1070"/>
            <ac:spMk id="2" creationId="{7E9B770F-3BC3-39D1-29DC-1C0A830D8EB5}"/>
          </ac:spMkLst>
        </pc:spChg>
        <pc:spChg chg="mod">
          <ac:chgData name="Jalila El Baraka" userId="ea93c961-285f-4edc-9e51-dff84fc1dbdc" providerId="ADAL" clId="{AF35D566-9458-4FCB-BB0C-F789683C5E1A}" dt="2025-11-06T20:58:01.328" v="450" actId="313"/>
          <ac:spMkLst>
            <pc:docMk/>
            <pc:sldMk cId="4159167573" sldId="1070"/>
            <ac:spMk id="4" creationId="{3BCCFAA8-4036-86CA-264F-E248DBA6DB44}"/>
          </ac:spMkLst>
        </pc:spChg>
        <pc:spChg chg="mod">
          <ac:chgData name="Jalila El Baraka" userId="ea93c961-285f-4edc-9e51-dff84fc1dbdc" providerId="ADAL" clId="{AF35D566-9458-4FCB-BB0C-F789683C5E1A}" dt="2025-11-09T21:32:19.892" v="857" actId="20577"/>
          <ac:spMkLst>
            <pc:docMk/>
            <pc:sldMk cId="4159167573" sldId="1070"/>
            <ac:spMk id="5" creationId="{615C9F7C-F2A7-44C9-896F-C514C6F98B60}"/>
          </ac:spMkLst>
        </pc:spChg>
        <pc:spChg chg="add mod">
          <ac:chgData name="Jalila El Baraka" userId="ea93c961-285f-4edc-9e51-dff84fc1dbdc" providerId="ADAL" clId="{AF35D566-9458-4FCB-BB0C-F789683C5E1A}" dt="2025-11-06T20:57:38.626" v="385" actId="207"/>
          <ac:spMkLst>
            <pc:docMk/>
            <pc:sldMk cId="4159167573" sldId="1070"/>
            <ac:spMk id="6" creationId="{EBD4D291-DBB6-CD48-8307-102F90A2E94F}"/>
          </ac:spMkLst>
        </pc:spChg>
        <pc:spChg chg="del mod">
          <ac:chgData name="Jalila El Baraka" userId="ea93c961-285f-4edc-9e51-dff84fc1dbdc" providerId="ADAL" clId="{AF35D566-9458-4FCB-BB0C-F789683C5E1A}" dt="2025-11-09T21:32:16.705" v="855" actId="478"/>
          <ac:spMkLst>
            <pc:docMk/>
            <pc:sldMk cId="4159167573" sldId="1070"/>
            <ac:spMk id="9" creationId="{B90D7EE1-99F4-9C87-8967-A9AE58F30A7F}"/>
          </ac:spMkLst>
        </pc:spChg>
      </pc:sldChg>
      <pc:sldChg chg="addSp delSp del mod">
        <pc:chgData name="Jalila El Baraka" userId="ea93c961-285f-4edc-9e51-dff84fc1dbdc" providerId="ADAL" clId="{AF35D566-9458-4FCB-BB0C-F789683C5E1A}" dt="2025-11-09T21:26:42.677" v="734" actId="2696"/>
        <pc:sldMkLst>
          <pc:docMk/>
          <pc:sldMk cId="1631564659" sldId="1071"/>
        </pc:sldMkLst>
        <pc:spChg chg="add">
          <ac:chgData name="Jalila El Baraka" userId="ea93c961-285f-4edc-9e51-dff84fc1dbdc" providerId="ADAL" clId="{AF35D566-9458-4FCB-BB0C-F789683C5E1A}" dt="2025-11-09T21:26:15.335" v="730" actId="22"/>
          <ac:spMkLst>
            <pc:docMk/>
            <pc:sldMk cId="1631564659" sldId="1071"/>
            <ac:spMk id="14" creationId="{4E512932-F119-4A70-3C63-8A778E182CD6}"/>
          </ac:spMkLst>
        </pc:spChg>
      </pc:sldChg>
      <pc:sldChg chg="addSp delSp modSp add mod">
        <pc:chgData name="Jalila El Baraka" userId="ea93c961-285f-4edc-9e51-dff84fc1dbdc" providerId="ADAL" clId="{AF35D566-9458-4FCB-BB0C-F789683C5E1A}" dt="2025-11-09T21:30:34.283" v="794" actId="20577"/>
        <pc:sldMkLst>
          <pc:docMk/>
          <pc:sldMk cId="3092595447" sldId="1071"/>
        </pc:sldMkLst>
        <pc:spChg chg="mod">
          <ac:chgData name="Jalila El Baraka" userId="ea93c961-285f-4edc-9e51-dff84fc1dbdc" providerId="ADAL" clId="{AF35D566-9458-4FCB-BB0C-F789683C5E1A}" dt="2025-11-09T21:30:34.283" v="794" actId="20577"/>
          <ac:spMkLst>
            <pc:docMk/>
            <pc:sldMk cId="3092595447" sldId="1071"/>
            <ac:spMk id="8" creationId="{AA068326-B118-36AF-2A22-CA3BE24E7545}"/>
          </ac:spMkLst>
        </pc:spChg>
        <pc:spChg chg="add del mod">
          <ac:chgData name="Jalila El Baraka" userId="ea93c961-285f-4edc-9e51-dff84fc1dbdc" providerId="ADAL" clId="{AF35D566-9458-4FCB-BB0C-F789683C5E1A}" dt="2025-11-09T21:30:19.456" v="792" actId="21"/>
          <ac:spMkLst>
            <pc:docMk/>
            <pc:sldMk cId="3092595447" sldId="1071"/>
            <ac:spMk id="13" creationId="{EDE837D5-AC3C-41B8-E381-0A46B7AA02D0}"/>
          </ac:spMkLst>
        </pc:spChg>
        <pc:spChg chg="mod">
          <ac:chgData name="Jalila El Baraka" userId="ea93c961-285f-4edc-9e51-dff84fc1dbdc" providerId="ADAL" clId="{AF35D566-9458-4FCB-BB0C-F789683C5E1A}" dt="2025-11-09T21:29:52.734" v="766" actId="1076"/>
          <ac:spMkLst>
            <pc:docMk/>
            <pc:sldMk cId="3092595447" sldId="1071"/>
            <ac:spMk id="14" creationId="{4E512932-F119-4A70-3C63-8A778E182CD6}"/>
          </ac:spMkLst>
        </pc:spChg>
      </pc:sldChg>
      <pc:sldChg chg="addSp delSp modSp add mod">
        <pc:chgData name="Jalila El Baraka" userId="ea93c961-285f-4edc-9e51-dff84fc1dbdc" providerId="ADAL" clId="{AF35D566-9458-4FCB-BB0C-F789683C5E1A}" dt="2025-11-09T21:31:19.334" v="820" actId="1076"/>
        <pc:sldMkLst>
          <pc:docMk/>
          <pc:sldMk cId="1337102353" sldId="1072"/>
        </pc:sldMkLst>
        <pc:spChg chg="mod">
          <ac:chgData name="Jalila El Baraka" userId="ea93c961-285f-4edc-9e51-dff84fc1dbdc" providerId="ADAL" clId="{AF35D566-9458-4FCB-BB0C-F789683C5E1A}" dt="2025-11-09T21:30:38.033" v="796" actId="20577"/>
          <ac:spMkLst>
            <pc:docMk/>
            <pc:sldMk cId="1337102353" sldId="1072"/>
            <ac:spMk id="9" creationId="{0B924772-1489-0868-A528-B0C764E94D56}"/>
          </ac:spMkLst>
        </pc:spChg>
        <pc:spChg chg="add mod">
          <ac:chgData name="Jalila El Baraka" userId="ea93c961-285f-4edc-9e51-dff84fc1dbdc" providerId="ADAL" clId="{AF35D566-9458-4FCB-BB0C-F789683C5E1A}" dt="2025-11-09T21:31:19.334" v="820" actId="1076"/>
          <ac:spMkLst>
            <pc:docMk/>
            <pc:sldMk cId="1337102353" sldId="1072"/>
            <ac:spMk id="13" creationId="{036B8C5F-FDC6-C11B-B616-C42C20E8032B}"/>
          </ac:spMkLst>
        </pc:spChg>
        <pc:spChg chg="del">
          <ac:chgData name="Jalila El Baraka" userId="ea93c961-285f-4edc-9e51-dff84fc1dbdc" providerId="ADAL" clId="{AF35D566-9458-4FCB-BB0C-F789683C5E1A}" dt="2025-11-09T21:27:26.550" v="739" actId="478"/>
          <ac:spMkLst>
            <pc:docMk/>
            <pc:sldMk cId="1337102353" sldId="1072"/>
            <ac:spMk id="14" creationId="{8484D778-2AED-AA28-C046-5F6302782CAF}"/>
          </ac:spMkLst>
        </pc:spChg>
      </pc:sldChg>
      <pc:sldChg chg="addSp delSp del mod">
        <pc:chgData name="Jalila El Baraka" userId="ea93c961-285f-4edc-9e51-dff84fc1dbdc" providerId="ADAL" clId="{AF35D566-9458-4FCB-BB0C-F789683C5E1A}" dt="2025-11-09T21:26:42.677" v="734" actId="2696"/>
        <pc:sldMkLst>
          <pc:docMk/>
          <pc:sldMk cId="2007327601" sldId="1072"/>
        </pc:sldMkLst>
        <pc:spChg chg="add">
          <ac:chgData name="Jalila El Baraka" userId="ea93c961-285f-4edc-9e51-dff84fc1dbdc" providerId="ADAL" clId="{AF35D566-9458-4FCB-BB0C-F789683C5E1A}" dt="2025-11-09T21:26:20.350" v="731" actId="22"/>
          <ac:spMkLst>
            <pc:docMk/>
            <pc:sldMk cId="2007327601" sldId="1072"/>
            <ac:spMk id="14" creationId="{8484D778-2AED-AA28-C046-5F6302782CAF}"/>
          </ac:spMkLst>
        </pc:spChg>
      </pc:sldChg>
      <pc:sldChg chg="addSp delSp modSp add mod">
        <pc:chgData name="Jalila El Baraka" userId="ea93c961-285f-4edc-9e51-dff84fc1dbdc" providerId="ADAL" clId="{AF35D566-9458-4FCB-BB0C-F789683C5E1A}" dt="2025-11-09T21:31:13.662" v="818" actId="20577"/>
        <pc:sldMkLst>
          <pc:docMk/>
          <pc:sldMk cId="1386252814" sldId="1073"/>
        </pc:sldMkLst>
        <pc:spChg chg="add mod">
          <ac:chgData name="Jalila El Baraka" userId="ea93c961-285f-4edc-9e51-dff84fc1dbdc" providerId="ADAL" clId="{AF35D566-9458-4FCB-BB0C-F789683C5E1A}" dt="2025-11-09T21:30:50.814" v="802" actId="1076"/>
          <ac:spMkLst>
            <pc:docMk/>
            <pc:sldMk cId="1386252814" sldId="1073"/>
            <ac:spMk id="6" creationId="{DF3BECAF-F0DE-78BB-E4E1-ED2F907FD6F7}"/>
          </ac:spMkLst>
        </pc:spChg>
        <pc:spChg chg="mod">
          <ac:chgData name="Jalila El Baraka" userId="ea93c961-285f-4edc-9e51-dff84fc1dbdc" providerId="ADAL" clId="{AF35D566-9458-4FCB-BB0C-F789683C5E1A}" dt="2025-11-09T21:30:41.861" v="798" actId="20577"/>
          <ac:spMkLst>
            <pc:docMk/>
            <pc:sldMk cId="1386252814" sldId="1073"/>
            <ac:spMk id="9" creationId="{F3784E6D-FD30-FB41-FA64-8819AD553C3A}"/>
          </ac:spMkLst>
        </pc:spChg>
        <pc:spChg chg="del">
          <ac:chgData name="Jalila El Baraka" userId="ea93c961-285f-4edc-9e51-dff84fc1dbdc" providerId="ADAL" clId="{AF35D566-9458-4FCB-BB0C-F789683C5E1A}" dt="2025-11-09T21:27:31.194" v="741" actId="478"/>
          <ac:spMkLst>
            <pc:docMk/>
            <pc:sldMk cId="1386252814" sldId="1073"/>
            <ac:spMk id="14" creationId="{16A56E56-0DA8-DE38-BCF6-0D31502F267E}"/>
          </ac:spMkLst>
        </pc:spChg>
        <pc:spChg chg="del">
          <ac:chgData name="Jalila El Baraka" userId="ea93c961-285f-4edc-9e51-dff84fc1dbdc" providerId="ADAL" clId="{AF35D566-9458-4FCB-BB0C-F789683C5E1A}" dt="2025-11-09T21:30:44.783" v="799" actId="478"/>
          <ac:spMkLst>
            <pc:docMk/>
            <pc:sldMk cId="1386252814" sldId="1073"/>
            <ac:spMk id="15" creationId="{E9E5011E-1219-BABC-6572-2A7CBB1056F0}"/>
          </ac:spMkLst>
        </pc:spChg>
        <pc:spChg chg="add mod">
          <ac:chgData name="Jalila El Baraka" userId="ea93c961-285f-4edc-9e51-dff84fc1dbdc" providerId="ADAL" clId="{AF35D566-9458-4FCB-BB0C-F789683C5E1A}" dt="2025-11-09T21:31:13.662" v="818" actId="20577"/>
          <ac:spMkLst>
            <pc:docMk/>
            <pc:sldMk cId="1386252814" sldId="1073"/>
            <ac:spMk id="16" creationId="{EDE837D5-AC3C-41B8-E381-0A46B7AA02D0}"/>
          </ac:spMkLst>
        </pc:spChg>
      </pc:sldChg>
      <pc:sldChg chg="addSp delSp modSp del mod">
        <pc:chgData name="Jalila El Baraka" userId="ea93c961-285f-4edc-9e51-dff84fc1dbdc" providerId="ADAL" clId="{AF35D566-9458-4FCB-BB0C-F789683C5E1A}" dt="2025-11-09T21:26:42.677" v="734" actId="2696"/>
        <pc:sldMkLst>
          <pc:docMk/>
          <pc:sldMk cId="3796889734" sldId="1073"/>
        </pc:sldMkLst>
        <pc:spChg chg="add">
          <ac:chgData name="Jalila El Baraka" userId="ea93c961-285f-4edc-9e51-dff84fc1dbdc" providerId="ADAL" clId="{AF35D566-9458-4FCB-BB0C-F789683C5E1A}" dt="2025-11-09T21:26:25.319" v="732" actId="22"/>
          <ac:spMkLst>
            <pc:docMk/>
            <pc:sldMk cId="3796889734" sldId="1073"/>
            <ac:spMk id="14" creationId="{16A56E56-0DA8-DE38-BCF6-0D31502F267E}"/>
          </ac:spMkLst>
        </pc:spChg>
      </pc:sldChg>
      <pc:sldChg chg="addSp delSp modSp del mod">
        <pc:chgData name="Jalila El Baraka" userId="ea93c961-285f-4edc-9e51-dff84fc1dbdc" providerId="ADAL" clId="{AF35D566-9458-4FCB-BB0C-F789683C5E1A}" dt="2025-11-09T21:26:42.677" v="734" actId="2696"/>
        <pc:sldMkLst>
          <pc:docMk/>
          <pc:sldMk cId="15165815" sldId="1074"/>
        </pc:sldMkLst>
        <pc:spChg chg="add">
          <ac:chgData name="Jalila El Baraka" userId="ea93c961-285f-4edc-9e51-dff84fc1dbdc" providerId="ADAL" clId="{AF35D566-9458-4FCB-BB0C-F789683C5E1A}" dt="2025-11-09T21:26:27.787" v="733" actId="22"/>
          <ac:spMkLst>
            <pc:docMk/>
            <pc:sldMk cId="15165815" sldId="1074"/>
            <ac:spMk id="14" creationId="{A2B272E2-21C1-C69D-D805-E7B1564EFE66}"/>
          </ac:spMkLst>
        </pc:spChg>
      </pc:sldChg>
      <pc:sldChg chg="addSp delSp modSp add mod">
        <pc:chgData name="Jalila El Baraka" userId="ea93c961-285f-4edc-9e51-dff84fc1dbdc" providerId="ADAL" clId="{AF35D566-9458-4FCB-BB0C-F789683C5E1A}" dt="2025-11-09T21:31:38.077" v="842" actId="20577"/>
        <pc:sldMkLst>
          <pc:docMk/>
          <pc:sldMk cId="818040558" sldId="1074"/>
        </pc:sldMkLst>
        <pc:spChg chg="mod">
          <ac:chgData name="Jalila El Baraka" userId="ea93c961-285f-4edc-9e51-dff84fc1dbdc" providerId="ADAL" clId="{AF35D566-9458-4FCB-BB0C-F789683C5E1A}" dt="2025-11-09T21:31:38.077" v="842" actId="20577"/>
          <ac:spMkLst>
            <pc:docMk/>
            <pc:sldMk cId="818040558" sldId="1074"/>
            <ac:spMk id="2" creationId="{8095D223-EF77-AC87-ECC9-D78C502E259C}"/>
          </ac:spMkLst>
        </pc:spChg>
        <pc:spChg chg="add mod">
          <ac:chgData name="Jalila El Baraka" userId="ea93c961-285f-4edc-9e51-dff84fc1dbdc" providerId="ADAL" clId="{AF35D566-9458-4FCB-BB0C-F789683C5E1A}" dt="2025-11-09T21:31:29.906" v="821" actId="207"/>
          <ac:spMkLst>
            <pc:docMk/>
            <pc:sldMk cId="818040558" sldId="1074"/>
            <ac:spMk id="5" creationId="{CB62FF56-F939-A318-E76C-EFDC5181B615}"/>
          </ac:spMkLst>
        </pc:spChg>
        <pc:spChg chg="mod">
          <ac:chgData name="Jalila El Baraka" userId="ea93c961-285f-4edc-9e51-dff84fc1dbdc" providerId="ADAL" clId="{AF35D566-9458-4FCB-BB0C-F789683C5E1A}" dt="2025-11-09T21:30:57.235" v="804" actId="20577"/>
          <ac:spMkLst>
            <pc:docMk/>
            <pc:sldMk cId="818040558" sldId="1074"/>
            <ac:spMk id="8" creationId="{8C69EB62-7BE8-2830-86FF-6D4092FCFB09}"/>
          </ac:spMkLst>
        </pc:spChg>
        <pc:spChg chg="del">
          <ac:chgData name="Jalila El Baraka" userId="ea93c961-285f-4edc-9e51-dff84fc1dbdc" providerId="ADAL" clId="{AF35D566-9458-4FCB-BB0C-F789683C5E1A}" dt="2025-11-09T21:30:59.873" v="805" actId="478"/>
          <ac:spMkLst>
            <pc:docMk/>
            <pc:sldMk cId="818040558" sldId="1074"/>
            <ac:spMk id="13" creationId="{C6528215-ED54-2501-1054-23E0548758A1}"/>
          </ac:spMkLst>
        </pc:spChg>
        <pc:spChg chg="del">
          <ac:chgData name="Jalila El Baraka" userId="ea93c961-285f-4edc-9e51-dff84fc1dbdc" providerId="ADAL" clId="{AF35D566-9458-4FCB-BB0C-F789683C5E1A}" dt="2025-11-09T21:27:35.069" v="743" actId="478"/>
          <ac:spMkLst>
            <pc:docMk/>
            <pc:sldMk cId="818040558" sldId="1074"/>
            <ac:spMk id="14" creationId="{A2B272E2-21C1-C69D-D805-E7B1564EFE66}"/>
          </ac:spMkLst>
        </pc:spChg>
        <pc:spChg chg="add mod">
          <ac:chgData name="Jalila El Baraka" userId="ea93c961-285f-4edc-9e51-dff84fc1dbdc" providerId="ADAL" clId="{AF35D566-9458-4FCB-BB0C-F789683C5E1A}" dt="2025-11-09T21:31:09.248" v="813" actId="20577"/>
          <ac:spMkLst>
            <pc:docMk/>
            <pc:sldMk cId="818040558" sldId="1074"/>
            <ac:spMk id="16" creationId="{98331D67-701E-6368-0964-43C44A32A36F}"/>
          </ac:spMkLst>
        </pc:spChg>
      </pc:sldChg>
      <pc:sldChg chg="modSp mod">
        <pc:chgData name="Jalila El Baraka" userId="ea93c961-285f-4edc-9e51-dff84fc1dbdc" providerId="ADAL" clId="{AF35D566-9458-4FCB-BB0C-F789683C5E1A}" dt="2025-11-06T20:59:42.953" v="465" actId="20577"/>
        <pc:sldMkLst>
          <pc:docMk/>
          <pc:sldMk cId="2961007993" sldId="1084"/>
        </pc:sldMkLst>
        <pc:spChg chg="mod">
          <ac:chgData name="Jalila El Baraka" userId="ea93c961-285f-4edc-9e51-dff84fc1dbdc" providerId="ADAL" clId="{AF35D566-9458-4FCB-BB0C-F789683C5E1A}" dt="2025-11-06T20:59:42.953" v="465" actId="20577"/>
          <ac:spMkLst>
            <pc:docMk/>
            <pc:sldMk cId="2961007993" sldId="1084"/>
            <ac:spMk id="3" creationId="{6E712A35-0E84-0EFE-C94C-B39FC14F3D68}"/>
          </ac:spMkLst>
        </pc:spChg>
      </pc:sldChg>
      <pc:sldChg chg="modSp mod">
        <pc:chgData name="Jalila El Baraka" userId="ea93c961-285f-4edc-9e51-dff84fc1dbdc" providerId="ADAL" clId="{AF35D566-9458-4FCB-BB0C-F789683C5E1A}" dt="2025-11-06T20:59:49.469" v="473" actId="20577"/>
        <pc:sldMkLst>
          <pc:docMk/>
          <pc:sldMk cId="2411651252" sldId="1087"/>
        </pc:sldMkLst>
        <pc:spChg chg="mod">
          <ac:chgData name="Jalila El Baraka" userId="ea93c961-285f-4edc-9e51-dff84fc1dbdc" providerId="ADAL" clId="{AF35D566-9458-4FCB-BB0C-F789683C5E1A}" dt="2025-11-06T20:59:49.469" v="473" actId="20577"/>
          <ac:spMkLst>
            <pc:docMk/>
            <pc:sldMk cId="2411651252" sldId="1087"/>
            <ac:spMk id="3" creationId="{74491378-E65D-AEE5-153D-BB3FF8C4D9E4}"/>
          </ac:spMkLst>
        </pc:spChg>
      </pc:sldChg>
      <pc:sldChg chg="delSp modSp del mod">
        <pc:chgData name="Jalila El Baraka" userId="ea93c961-285f-4edc-9e51-dff84fc1dbdc" providerId="ADAL" clId="{AF35D566-9458-4FCB-BB0C-F789683C5E1A}" dt="2025-11-09T21:39:27.050" v="999" actId="2696"/>
        <pc:sldMkLst>
          <pc:docMk/>
          <pc:sldMk cId="903631392" sldId="1090"/>
        </pc:sldMkLst>
      </pc:sldChg>
      <pc:sldChg chg="modSp mod">
        <pc:chgData name="Jalila El Baraka" userId="ea93c961-285f-4edc-9e51-dff84fc1dbdc" providerId="ADAL" clId="{AF35D566-9458-4FCB-BB0C-F789683C5E1A}" dt="2025-11-06T21:00:04.929" v="491" actId="20577"/>
        <pc:sldMkLst>
          <pc:docMk/>
          <pc:sldMk cId="2150070737" sldId="1091"/>
        </pc:sldMkLst>
        <pc:spChg chg="mod">
          <ac:chgData name="Jalila El Baraka" userId="ea93c961-285f-4edc-9e51-dff84fc1dbdc" providerId="ADAL" clId="{AF35D566-9458-4FCB-BB0C-F789683C5E1A}" dt="2025-11-06T21:00:04.929" v="491" actId="20577"/>
          <ac:spMkLst>
            <pc:docMk/>
            <pc:sldMk cId="2150070737" sldId="1091"/>
            <ac:spMk id="3" creationId="{8ACF9F9C-CD47-AB8D-4CE9-5B2772450CAD}"/>
          </ac:spMkLst>
        </pc:spChg>
      </pc:sldChg>
      <pc:sldChg chg="modSp mod">
        <pc:chgData name="Jalila El Baraka" userId="ea93c961-285f-4edc-9e51-dff84fc1dbdc" providerId="ADAL" clId="{AF35D566-9458-4FCB-BB0C-F789683C5E1A}" dt="2025-11-06T21:00:17.616" v="514" actId="20577"/>
        <pc:sldMkLst>
          <pc:docMk/>
          <pc:sldMk cId="1730863175" sldId="1093"/>
        </pc:sldMkLst>
        <pc:spChg chg="mod">
          <ac:chgData name="Jalila El Baraka" userId="ea93c961-285f-4edc-9e51-dff84fc1dbdc" providerId="ADAL" clId="{AF35D566-9458-4FCB-BB0C-F789683C5E1A}" dt="2025-11-06T21:00:17.616" v="514" actId="20577"/>
          <ac:spMkLst>
            <pc:docMk/>
            <pc:sldMk cId="1730863175" sldId="1093"/>
            <ac:spMk id="4" creationId="{AF9D72FE-58E7-369F-47CA-3A1346AAEA29}"/>
          </ac:spMkLst>
        </pc:spChg>
      </pc:sldChg>
      <pc:sldChg chg="modSp mod ord">
        <pc:chgData name="Jalila El Baraka" userId="ea93c961-285f-4edc-9e51-dff84fc1dbdc" providerId="ADAL" clId="{AF35D566-9458-4FCB-BB0C-F789683C5E1A}" dt="2025-11-09T21:37:41.021" v="923"/>
        <pc:sldMkLst>
          <pc:docMk/>
          <pc:sldMk cId="3859296216" sldId="1094"/>
        </pc:sldMkLst>
        <pc:spChg chg="mod">
          <ac:chgData name="Jalila El Baraka" userId="ea93c961-285f-4edc-9e51-dff84fc1dbdc" providerId="ADAL" clId="{AF35D566-9458-4FCB-BB0C-F789683C5E1A}" dt="2025-11-06T21:03:44.605" v="594" actId="20577"/>
          <ac:spMkLst>
            <pc:docMk/>
            <pc:sldMk cId="3859296216" sldId="1094"/>
            <ac:spMk id="3" creationId="{9DEE3E1A-A65D-9CAD-E382-E86D1133E1D1}"/>
          </ac:spMkLst>
        </pc:spChg>
        <pc:spChg chg="mod">
          <ac:chgData name="Jalila El Baraka" userId="ea93c961-285f-4edc-9e51-dff84fc1dbdc" providerId="ADAL" clId="{AF35D566-9458-4FCB-BB0C-F789683C5E1A}" dt="2025-11-06T21:03:31.074" v="586" actId="20577"/>
          <ac:spMkLst>
            <pc:docMk/>
            <pc:sldMk cId="3859296216" sldId="1094"/>
            <ac:spMk id="6" creationId="{864C5228-5FEC-635A-2F78-4F0643953241}"/>
          </ac:spMkLst>
        </pc:spChg>
        <pc:spChg chg="mod">
          <ac:chgData name="Jalila El Baraka" userId="ea93c961-285f-4edc-9e51-dff84fc1dbdc" providerId="ADAL" clId="{AF35D566-9458-4FCB-BB0C-F789683C5E1A}" dt="2025-11-06T21:03:38.184" v="589" actId="20577"/>
          <ac:spMkLst>
            <pc:docMk/>
            <pc:sldMk cId="3859296216" sldId="1094"/>
            <ac:spMk id="7" creationId="{3A4D0763-549A-333F-8720-A8BE5A128709}"/>
          </ac:spMkLst>
        </pc:spChg>
        <pc:spChg chg="mod">
          <ac:chgData name="Jalila El Baraka" userId="ea93c961-285f-4edc-9e51-dff84fc1dbdc" providerId="ADAL" clId="{AF35D566-9458-4FCB-BB0C-F789683C5E1A}" dt="2025-11-09T21:37:12.412" v="920"/>
          <ac:spMkLst>
            <pc:docMk/>
            <pc:sldMk cId="3859296216" sldId="1094"/>
            <ac:spMk id="8" creationId="{31E1B088-AFFF-7098-20D1-0CD12CE1B170}"/>
          </ac:spMkLst>
        </pc:spChg>
        <pc:spChg chg="mod">
          <ac:chgData name="Jalila El Baraka" userId="ea93c961-285f-4edc-9e51-dff84fc1dbdc" providerId="ADAL" clId="{AF35D566-9458-4FCB-BB0C-F789683C5E1A}" dt="2025-11-06T21:03:49.714" v="601" actId="20577"/>
          <ac:spMkLst>
            <pc:docMk/>
            <pc:sldMk cId="3859296216" sldId="1094"/>
            <ac:spMk id="14" creationId="{D19581C1-F37E-2CB6-39E9-02CACDD5766B}"/>
          </ac:spMkLst>
        </pc:spChg>
      </pc:sldChg>
      <pc:sldChg chg="delSp modSp mod">
        <pc:chgData name="Jalila El Baraka" userId="ea93c961-285f-4edc-9e51-dff84fc1dbdc" providerId="ADAL" clId="{AF35D566-9458-4FCB-BB0C-F789683C5E1A}" dt="2025-11-06T21:02:41.295" v="547" actId="20577"/>
        <pc:sldMkLst>
          <pc:docMk/>
          <pc:sldMk cId="3581048974" sldId="1097"/>
        </pc:sldMkLst>
        <pc:spChg chg="mod">
          <ac:chgData name="Jalila El Baraka" userId="ea93c961-285f-4edc-9e51-dff84fc1dbdc" providerId="ADAL" clId="{AF35D566-9458-4FCB-BB0C-F789683C5E1A}" dt="2025-11-06T21:02:36.435" v="538" actId="1076"/>
          <ac:spMkLst>
            <pc:docMk/>
            <pc:sldMk cId="3581048974" sldId="1097"/>
            <ac:spMk id="3" creationId="{E188F706-3E74-5A7F-CF2B-267B4416E60E}"/>
          </ac:spMkLst>
        </pc:spChg>
        <pc:spChg chg="mod">
          <ac:chgData name="Jalila El Baraka" userId="ea93c961-285f-4edc-9e51-dff84fc1dbdc" providerId="ADAL" clId="{AF35D566-9458-4FCB-BB0C-F789683C5E1A}" dt="2025-11-06T21:02:41.295" v="547" actId="20577"/>
          <ac:spMkLst>
            <pc:docMk/>
            <pc:sldMk cId="3581048974" sldId="1097"/>
            <ac:spMk id="4" creationId="{B2CDAE8C-F140-F2FD-F260-1B383FE9C633}"/>
          </ac:spMkLst>
        </pc:spChg>
        <pc:spChg chg="mod">
          <ac:chgData name="Jalila El Baraka" userId="ea93c961-285f-4edc-9e51-dff84fc1dbdc" providerId="ADAL" clId="{AF35D566-9458-4FCB-BB0C-F789683C5E1A}" dt="2025-11-06T21:02:30.592" v="535" actId="1076"/>
          <ac:spMkLst>
            <pc:docMk/>
            <pc:sldMk cId="3581048974" sldId="1097"/>
            <ac:spMk id="9" creationId="{1AEC688E-9DC5-97E7-D74F-A3523C35CAE5}"/>
          </ac:spMkLst>
        </pc:spChg>
        <pc:spChg chg="mod">
          <ac:chgData name="Jalila El Baraka" userId="ea93c961-285f-4edc-9e51-dff84fc1dbdc" providerId="ADAL" clId="{AF35D566-9458-4FCB-BB0C-F789683C5E1A}" dt="2025-11-06T21:02:33.342" v="536" actId="1076"/>
          <ac:spMkLst>
            <pc:docMk/>
            <pc:sldMk cId="3581048974" sldId="1097"/>
            <ac:spMk id="10" creationId="{F5589497-8A55-09AE-B87C-F426AE03EDB2}"/>
          </ac:spMkLst>
        </pc:spChg>
        <pc:spChg chg="mod">
          <ac:chgData name="Jalila El Baraka" userId="ea93c961-285f-4edc-9e51-dff84fc1dbdc" providerId="ADAL" clId="{AF35D566-9458-4FCB-BB0C-F789683C5E1A}" dt="2025-11-03T09:29:07.283" v="86" actId="1076"/>
          <ac:spMkLst>
            <pc:docMk/>
            <pc:sldMk cId="3581048974" sldId="1097"/>
            <ac:spMk id="16" creationId="{FDC06211-6AFC-5DB8-F696-013F8FA2941E}"/>
          </ac:spMkLst>
        </pc:spChg>
        <pc:spChg chg="mod">
          <ac:chgData name="Jalila El Baraka" userId="ea93c961-285f-4edc-9e51-dff84fc1dbdc" providerId="ADAL" clId="{AF35D566-9458-4FCB-BB0C-F789683C5E1A}" dt="2025-11-03T09:29:05.549" v="85" actId="1076"/>
          <ac:spMkLst>
            <pc:docMk/>
            <pc:sldMk cId="3581048974" sldId="1097"/>
            <ac:spMk id="20" creationId="{5648DF02-CBC5-34D0-4FB4-84B7EBB3D8A2}"/>
          </ac:spMkLst>
        </pc:spChg>
      </pc:sldChg>
      <pc:sldChg chg="modSp del mod">
        <pc:chgData name="Jalila El Baraka" userId="ea93c961-285f-4edc-9e51-dff84fc1dbdc" providerId="ADAL" clId="{AF35D566-9458-4FCB-BB0C-F789683C5E1A}" dt="2025-11-09T21:39:31.815" v="1000" actId="2696"/>
        <pc:sldMkLst>
          <pc:docMk/>
          <pc:sldMk cId="3283089504" sldId="1100"/>
        </pc:sldMkLst>
      </pc:sldChg>
      <pc:sldChg chg="modSp add mod">
        <pc:chgData name="Jalila El Baraka" userId="ea93c961-285f-4edc-9e51-dff84fc1dbdc" providerId="ADAL" clId="{AF35D566-9458-4FCB-BB0C-F789683C5E1A}" dt="2025-11-09T21:34:02.666" v="892" actId="20577"/>
        <pc:sldMkLst>
          <pc:docMk/>
          <pc:sldMk cId="396108798" sldId="1101"/>
        </pc:sldMkLst>
        <pc:spChg chg="mod">
          <ac:chgData name="Jalila El Baraka" userId="ea93c961-285f-4edc-9e51-dff84fc1dbdc" providerId="ADAL" clId="{AF35D566-9458-4FCB-BB0C-F789683C5E1A}" dt="2025-11-03T09:30:17.849" v="98" actId="14100"/>
          <ac:spMkLst>
            <pc:docMk/>
            <pc:sldMk cId="396108798" sldId="1101"/>
            <ac:spMk id="3" creationId="{0C08D302-24F3-4BE0-686D-CC22D8BFBD47}"/>
          </ac:spMkLst>
        </pc:spChg>
        <pc:spChg chg="mod">
          <ac:chgData name="Jalila El Baraka" userId="ea93c961-285f-4edc-9e51-dff84fc1dbdc" providerId="ADAL" clId="{AF35D566-9458-4FCB-BB0C-F789683C5E1A}" dt="2025-11-09T21:33:28.854" v="873" actId="20577"/>
          <ac:spMkLst>
            <pc:docMk/>
            <pc:sldMk cId="396108798" sldId="1101"/>
            <ac:spMk id="4" creationId="{2D67120B-F23B-BEE0-7372-681A2061F675}"/>
          </ac:spMkLst>
        </pc:spChg>
        <pc:spChg chg="mod">
          <ac:chgData name="Jalila El Baraka" userId="ea93c961-285f-4edc-9e51-dff84fc1dbdc" providerId="ADAL" clId="{AF35D566-9458-4FCB-BB0C-F789683C5E1A}" dt="2025-11-03T09:29:35.641" v="92"/>
          <ac:spMkLst>
            <pc:docMk/>
            <pc:sldMk cId="396108798" sldId="1101"/>
            <ac:spMk id="8" creationId="{CABDC64B-E52D-3AA8-4945-91349614FDBD}"/>
          </ac:spMkLst>
        </pc:spChg>
        <pc:spChg chg="mod">
          <ac:chgData name="Jalila El Baraka" userId="ea93c961-285f-4edc-9e51-dff84fc1dbdc" providerId="ADAL" clId="{AF35D566-9458-4FCB-BB0C-F789683C5E1A}" dt="2025-11-09T21:33:34.963" v="875" actId="14100"/>
          <ac:spMkLst>
            <pc:docMk/>
            <pc:sldMk cId="396108798" sldId="1101"/>
            <ac:spMk id="9" creationId="{AAB82FE4-CECF-2369-348F-CDA6AC1E23E9}"/>
          </ac:spMkLst>
        </pc:spChg>
        <pc:spChg chg="mod">
          <ac:chgData name="Jalila El Baraka" userId="ea93c961-285f-4edc-9e51-dff84fc1dbdc" providerId="ADAL" clId="{AF35D566-9458-4FCB-BB0C-F789683C5E1A}" dt="2025-11-09T21:34:02.666" v="892" actId="20577"/>
          <ac:spMkLst>
            <pc:docMk/>
            <pc:sldMk cId="396108798" sldId="1101"/>
            <ac:spMk id="10" creationId="{C5B80D26-0C6C-48F6-C133-3675D86B18D4}"/>
          </ac:spMkLst>
        </pc:spChg>
        <pc:spChg chg="mod">
          <ac:chgData name="Jalila El Baraka" userId="ea93c961-285f-4edc-9e51-dff84fc1dbdc" providerId="ADAL" clId="{AF35D566-9458-4FCB-BB0C-F789683C5E1A}" dt="2025-11-09T21:33:36.213" v="876" actId="1076"/>
          <ac:spMkLst>
            <pc:docMk/>
            <pc:sldMk cId="396108798" sldId="1101"/>
            <ac:spMk id="13" creationId="{022974C4-45E9-56BF-FAB6-F2DFE526CC84}"/>
          </ac:spMkLst>
        </pc:spChg>
        <pc:spChg chg="mod">
          <ac:chgData name="Jalila El Baraka" userId="ea93c961-285f-4edc-9e51-dff84fc1dbdc" providerId="ADAL" clId="{AF35D566-9458-4FCB-BB0C-F789683C5E1A}" dt="2025-11-09T21:33:38.853" v="877" actId="1076"/>
          <ac:spMkLst>
            <pc:docMk/>
            <pc:sldMk cId="396108798" sldId="1101"/>
            <ac:spMk id="14" creationId="{8CCE1835-60AB-8226-1294-57E0B0FAC54A}"/>
          </ac:spMkLst>
        </pc:spChg>
        <pc:spChg chg="mod">
          <ac:chgData name="Jalila El Baraka" userId="ea93c961-285f-4edc-9e51-dff84fc1dbdc" providerId="ADAL" clId="{AF35D566-9458-4FCB-BB0C-F789683C5E1A}" dt="2025-11-09T21:33:42.338" v="879" actId="14100"/>
          <ac:spMkLst>
            <pc:docMk/>
            <pc:sldMk cId="396108798" sldId="1101"/>
            <ac:spMk id="16" creationId="{A27352CC-5607-FA17-B065-1E061B841F96}"/>
          </ac:spMkLst>
        </pc:spChg>
        <pc:spChg chg="mod">
          <ac:chgData name="Jalila El Baraka" userId="ea93c961-285f-4edc-9e51-dff84fc1dbdc" providerId="ADAL" clId="{AF35D566-9458-4FCB-BB0C-F789683C5E1A}" dt="2025-11-09T21:33:49.010" v="886" actId="14100"/>
          <ac:spMkLst>
            <pc:docMk/>
            <pc:sldMk cId="396108798" sldId="1101"/>
            <ac:spMk id="20" creationId="{7E69781E-0B48-763C-6A00-B505D8B0993D}"/>
          </ac:spMkLst>
        </pc:spChg>
      </pc:sldChg>
      <pc:sldChg chg="modSp add">
        <pc:chgData name="Jalila El Baraka" userId="ea93c961-285f-4edc-9e51-dff84fc1dbdc" providerId="ADAL" clId="{AF35D566-9458-4FCB-BB0C-F789683C5E1A}" dt="2025-11-06T21:02:52.091" v="549"/>
        <pc:sldMkLst>
          <pc:docMk/>
          <pc:sldMk cId="1494423844" sldId="1102"/>
        </pc:sldMkLst>
        <pc:spChg chg="mod">
          <ac:chgData name="Jalila El Baraka" userId="ea93c961-285f-4edc-9e51-dff84fc1dbdc" providerId="ADAL" clId="{AF35D566-9458-4FCB-BB0C-F789683C5E1A}" dt="2025-11-06T21:02:52.091" v="549"/>
          <ac:spMkLst>
            <pc:docMk/>
            <pc:sldMk cId="1494423844" sldId="1102"/>
            <ac:spMk id="8" creationId="{0ED81C6D-DF31-25F7-05A4-54F97DDE130F}"/>
          </ac:spMkLst>
        </pc:spChg>
      </pc:sldChg>
      <pc:sldChg chg="modSp add del">
        <pc:chgData name="Jalila El Baraka" userId="ea93c961-285f-4edc-9e51-dff84fc1dbdc" providerId="ADAL" clId="{AF35D566-9458-4FCB-BB0C-F789683C5E1A}" dt="2025-11-09T21:42:08.165" v="1032" actId="2696"/>
        <pc:sldMkLst>
          <pc:docMk/>
          <pc:sldMk cId="86076580" sldId="1103"/>
        </pc:sldMkLst>
      </pc:sldChg>
      <pc:sldChg chg="add">
        <pc:chgData name="Jalila El Baraka" userId="ea93c961-285f-4edc-9e51-dff84fc1dbdc" providerId="ADAL" clId="{AF35D566-9458-4FCB-BB0C-F789683C5E1A}" dt="2025-11-09T21:34:29.462" v="893"/>
        <pc:sldMkLst>
          <pc:docMk/>
          <pc:sldMk cId="2039428035" sldId="1104"/>
        </pc:sldMkLst>
      </pc:sldChg>
      <pc:sldChg chg="addSp delSp modSp add mod">
        <pc:chgData name="Jalila El Baraka" userId="ea93c961-285f-4edc-9e51-dff84fc1dbdc" providerId="ADAL" clId="{AF35D566-9458-4FCB-BB0C-F789683C5E1A}" dt="2025-11-09T21:34:58.885" v="899" actId="1076"/>
        <pc:sldMkLst>
          <pc:docMk/>
          <pc:sldMk cId="4043630889" sldId="1105"/>
        </pc:sldMkLst>
        <pc:spChg chg="add del mod">
          <ac:chgData name="Jalila El Baraka" userId="ea93c961-285f-4edc-9e51-dff84fc1dbdc" providerId="ADAL" clId="{AF35D566-9458-4FCB-BB0C-F789683C5E1A}" dt="2025-11-09T21:34:56.493" v="898" actId="478"/>
          <ac:spMkLst>
            <pc:docMk/>
            <pc:sldMk cId="4043630889" sldId="1105"/>
            <ac:spMk id="6" creationId="{79FA4791-E734-09F3-7A08-BFBC83BCF92C}"/>
          </ac:spMkLst>
        </pc:spChg>
        <pc:spChg chg="add mod">
          <ac:chgData name="Jalila El Baraka" userId="ea93c961-285f-4edc-9e51-dff84fc1dbdc" providerId="ADAL" clId="{AF35D566-9458-4FCB-BB0C-F789683C5E1A}" dt="2025-11-09T21:34:58.885" v="899" actId="1076"/>
          <ac:spMkLst>
            <pc:docMk/>
            <pc:sldMk cId="4043630889" sldId="1105"/>
            <ac:spMk id="7" creationId="{57EC7E8B-22FF-C64F-4368-DA12123BE128}"/>
          </ac:spMkLst>
        </pc:spChg>
        <pc:spChg chg="del">
          <ac:chgData name="Jalila El Baraka" userId="ea93c961-285f-4edc-9e51-dff84fc1dbdc" providerId="ADAL" clId="{AF35D566-9458-4FCB-BB0C-F789683C5E1A}" dt="2025-11-09T21:34:51.900" v="895" actId="478"/>
          <ac:spMkLst>
            <pc:docMk/>
            <pc:sldMk cId="4043630889" sldId="1105"/>
            <ac:spMk id="8" creationId="{8AF5B8AC-0CC6-DF7B-B1F8-B4DBFA82CBFB}"/>
          </ac:spMkLst>
        </pc:spChg>
      </pc:sldChg>
      <pc:sldChg chg="modSp add mod">
        <pc:chgData name="Jalila El Baraka" userId="ea93c961-285f-4edc-9e51-dff84fc1dbdc" providerId="ADAL" clId="{AF35D566-9458-4FCB-BB0C-F789683C5E1A}" dt="2025-11-09T21:36:51.100" v="919" actId="20577"/>
        <pc:sldMkLst>
          <pc:docMk/>
          <pc:sldMk cId="2496195959" sldId="1106"/>
        </pc:sldMkLst>
        <pc:spChg chg="mod">
          <ac:chgData name="Jalila El Baraka" userId="ea93c961-285f-4edc-9e51-dff84fc1dbdc" providerId="ADAL" clId="{AF35D566-9458-4FCB-BB0C-F789683C5E1A}" dt="2025-11-09T21:36:51.100" v="919" actId="20577"/>
          <ac:spMkLst>
            <pc:docMk/>
            <pc:sldMk cId="2496195959" sldId="1106"/>
            <ac:spMk id="9" creationId="{AE9C47B8-AD4B-A905-512C-3F6D11A5D55D}"/>
          </ac:spMkLst>
        </pc:spChg>
      </pc:sldChg>
      <pc:sldChg chg="addSp modSp add mod">
        <pc:chgData name="Jalila El Baraka" userId="ea93c961-285f-4edc-9e51-dff84fc1dbdc" providerId="ADAL" clId="{AF35D566-9458-4FCB-BB0C-F789683C5E1A}" dt="2025-11-09T21:38:14.038" v="967" actId="20577"/>
        <pc:sldMkLst>
          <pc:docMk/>
          <pc:sldMk cId="2515558780" sldId="1107"/>
        </pc:sldMkLst>
        <pc:spChg chg="add mod">
          <ac:chgData name="Jalila El Baraka" userId="ea93c961-285f-4edc-9e51-dff84fc1dbdc" providerId="ADAL" clId="{AF35D566-9458-4FCB-BB0C-F789683C5E1A}" dt="2025-11-09T21:38:14.038" v="967" actId="20577"/>
          <ac:spMkLst>
            <pc:docMk/>
            <pc:sldMk cId="2515558780" sldId="1107"/>
            <ac:spMk id="4" creationId="{A3EE0EFD-3FB2-BD6C-5DF5-7103C983CD7C}"/>
          </ac:spMkLst>
        </pc:spChg>
        <pc:spChg chg="mod">
          <ac:chgData name="Jalila El Baraka" userId="ea93c961-285f-4edc-9e51-dff84fc1dbdc" providerId="ADAL" clId="{AF35D566-9458-4FCB-BB0C-F789683C5E1A}" dt="2025-11-09T21:37:44.896" v="924"/>
          <ac:spMkLst>
            <pc:docMk/>
            <pc:sldMk cId="2515558780" sldId="1107"/>
            <ac:spMk id="8" creationId="{EF37CE5C-6BB0-E505-0637-DE874B264C0B}"/>
          </ac:spMkLst>
        </pc:spChg>
      </pc:sldChg>
      <pc:sldChg chg="addSp modSp add mod">
        <pc:chgData name="Jalila El Baraka" userId="ea93c961-285f-4edc-9e51-dff84fc1dbdc" providerId="ADAL" clId="{AF35D566-9458-4FCB-BB0C-F789683C5E1A}" dt="2025-11-09T21:39:21.581" v="998" actId="20577"/>
        <pc:sldMkLst>
          <pc:docMk/>
          <pc:sldMk cId="428967446" sldId="1108"/>
        </pc:sldMkLst>
        <pc:spChg chg="add mod">
          <ac:chgData name="Jalila El Baraka" userId="ea93c961-285f-4edc-9e51-dff84fc1dbdc" providerId="ADAL" clId="{AF35D566-9458-4FCB-BB0C-F789683C5E1A}" dt="2025-11-09T21:39:21.581" v="998" actId="20577"/>
          <ac:spMkLst>
            <pc:docMk/>
            <pc:sldMk cId="428967446" sldId="1108"/>
            <ac:spMk id="5" creationId="{D37C130F-27C2-C147-A226-930112A6AF0E}"/>
          </ac:spMkLst>
        </pc:spChg>
        <pc:spChg chg="mod">
          <ac:chgData name="Jalila El Baraka" userId="ea93c961-285f-4edc-9e51-dff84fc1dbdc" providerId="ADAL" clId="{AF35D566-9458-4FCB-BB0C-F789683C5E1A}" dt="2025-11-09T21:38:48.729" v="969"/>
          <ac:spMkLst>
            <pc:docMk/>
            <pc:sldMk cId="428967446" sldId="1108"/>
            <ac:spMk id="8" creationId="{60E9183E-BAAA-0F0E-4371-9A6B23355F54}"/>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51.81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6:19.3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6:19.33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34.22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34.22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57.98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57.98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20.57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20.57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46.19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46.1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7:37.7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7:37.75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8:00.34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8:00.34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9:08.61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9:08.61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26.86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26.86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51.81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14/11/2025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pic>
        <p:nvPicPr>
          <p:cNvPr id="9" name="Image 8" descr="Une image contenant texte, capture d’écran, dessin humoristique&#10;&#10;Le contenu généré par l’IA peut être incorrect.">
            <a:extLst>
              <a:ext uri="{FF2B5EF4-FFF2-40B4-BE49-F238E27FC236}">
                <a16:creationId xmlns:a16="http://schemas.microsoft.com/office/drawing/2014/main" id="{2E8608BB-305E-34B0-C2C0-597211017D18}"/>
              </a:ext>
            </a:extLst>
          </p:cNvPr>
          <p:cNvPicPr>
            <a:picLocks noChangeAspect="1"/>
          </p:cNvPicPr>
          <p:nvPr userDrawn="1"/>
        </p:nvPicPr>
        <p:blipFill>
          <a:blip r:embed="rId3">
            <a:extLst>
              <a:ext uri="{28A0092B-C50C-407E-A947-70E740481C1C}">
                <a14:useLocalDpi xmlns:a14="http://schemas.microsoft.com/office/drawing/2010/main" val="0"/>
              </a:ext>
            </a:extLst>
          </a:blip>
          <a:srcRect t="2345" b="4568"/>
          <a:stretch>
            <a:fillRect/>
          </a:stretch>
        </p:blipFill>
        <p:spPr>
          <a:xfrm>
            <a:off x="-1" y="-10567"/>
            <a:ext cx="9144001" cy="6868568"/>
          </a:xfrm>
          <a:prstGeom prst="rect">
            <a:avLst/>
          </a:prstGeom>
        </p:spPr>
      </p:pic>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14/11/2025</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697635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14/11/2025</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613630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14/11/2025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3681237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14/11/2025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6876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14/11/2025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381423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14/11/2025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85332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38475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24008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895028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792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289161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40467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344069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93865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23586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004560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05393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3829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70173"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761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345804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70173"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776788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618563" cy="338554"/>
          </a:xfrm>
          <a:prstGeom prst="rect">
            <a:avLst/>
          </a:prstGeom>
          <a:noFill/>
        </p:spPr>
        <p:txBody>
          <a:bodyPr wrap="square" rtlCol="0">
            <a:spAutoFit/>
          </a:bodyPr>
          <a:lstStyle/>
          <a:p>
            <a:r>
              <a:rPr lang="fr-MA" sz="1600" dirty="0">
                <a:solidFill>
                  <a:srgbClr val="757575"/>
                </a:solidFill>
                <a:latin typeface="Dosis ExtraBold" pitchFamily="2" charset="0"/>
              </a:rPr>
              <a:t>2.  Écrit : Point de langue </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2253491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184131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8598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251339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293924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3425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78421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210061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843501"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608430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03387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246291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477037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74627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803839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1705951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291631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42391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18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855504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61280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04366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74446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1548504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953398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03669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26829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342900" lvl="0" indent="-342900">
              <a:buAutoNum type="arabicPeriod"/>
            </a:pPr>
            <a:r>
              <a:rPr lang="fr-MA" dirty="0"/>
              <a:t>Dialogue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2897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252713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4646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Écriture </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176057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4820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Prise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09" y="3643281"/>
            <a:ext cx="2742549" cy="338554"/>
          </a:xfrm>
          <a:prstGeom prst="rect">
            <a:avLst/>
          </a:prstGeom>
          <a:noFill/>
        </p:spPr>
        <p:txBody>
          <a:bodyPr wrap="square" rtlCol="0">
            <a:spAutoFit/>
          </a:bodyPr>
          <a:lstStyle/>
          <a:p>
            <a:r>
              <a:rPr lang="fr-MA" sz="1600" dirty="0">
                <a:solidFill>
                  <a:srgbClr val="757575"/>
                </a:solidFill>
                <a:latin typeface="Dosis ExtraBold" pitchFamily="2" charset="0"/>
              </a:rPr>
              <a:t>2.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4646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Écriture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1872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54212" cy="338554"/>
          </a:xfrm>
          <a:prstGeom prst="rect">
            <a:avLst/>
          </a:prstGeom>
          <a:noFill/>
        </p:spPr>
        <p:txBody>
          <a:bodyPr wrap="squar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4646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Écriture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4820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Prise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2283274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4660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79433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857512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3463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8600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34313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1163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971649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01073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542194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14/11/2025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900442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14/11/2025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616039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14/11/2025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236228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14/11/2025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6516720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14/11/2025</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826258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image" Target="../media/image3.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0.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9.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12.jpg"/><Relationship Id="rId5" Type="http://schemas.openxmlformats.org/officeDocument/2006/relationships/slideLayout" Target="../slideLayouts/slideLayout90.xml"/><Relationship Id="rId10" Type="http://schemas.openxmlformats.org/officeDocument/2006/relationships/theme" Target="../theme/theme11.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9.png"/><Relationship Id="rId2" Type="http://schemas.openxmlformats.org/officeDocument/2006/relationships/slideLayout" Target="../slideLayouts/slideLayout11.xml"/><Relationship Id="rId16" Type="http://schemas.openxmlformats.org/officeDocument/2006/relationships/image" Target="../media/image8.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image" Target="../media/image1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9.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8.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9.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2.jp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0.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9.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8.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3.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3.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0.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9.png"/><Relationship Id="rId2" Type="http://schemas.openxmlformats.org/officeDocument/2006/relationships/slideLayout" Target="../slideLayouts/slideLayout66.xml"/><Relationship Id="rId16" Type="http://schemas.openxmlformats.org/officeDocument/2006/relationships/image" Target="../media/image8.jp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9.xml"/><Relationship Id="rId10" Type="http://schemas.openxmlformats.org/officeDocument/2006/relationships/slideLayout" Target="../slideLayouts/slideLayout74.xml"/><Relationship Id="rId19" Type="http://schemas.openxmlformats.org/officeDocument/2006/relationships/image" Target="../media/image11.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477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397822"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8" y="209734"/>
            <a:ext cx="1725773"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a:t>
            </a:r>
          </a:p>
        </p:txBody>
      </p:sp>
    </p:spTree>
    <p:extLst>
      <p:ext uri="{BB962C8B-B14F-4D97-AF65-F5344CB8AC3E}">
        <p14:creationId xmlns:p14="http://schemas.microsoft.com/office/powerpoint/2010/main" val="149756378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14/11/2025</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328544622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Dialogue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09" y="209734"/>
            <a:ext cx="149028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Dialogue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09" y="209734"/>
            <a:ext cx="1689153"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170594876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71173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33744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493936" cy="307777"/>
          </a:xfrm>
          <a:prstGeom prst="rect">
            <a:avLst/>
          </a:prstGeom>
          <a:noFill/>
          <a:ln>
            <a:noFill/>
          </a:ln>
        </p:spPr>
        <p:txBody>
          <a:bodyPr wrap="square" rtlCol="0" anchor="ctr" anchorCtr="0">
            <a:spAutoFit/>
          </a:bodyPr>
          <a:lstStyle/>
          <a:p>
            <a:r>
              <a:rPr lang="fr-MA" sz="1400" b="1" dirty="0">
                <a:solidFill>
                  <a:srgbClr val="424D7B"/>
                </a:solidFill>
              </a:rPr>
              <a:t>Prise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3963435" y="226705"/>
            <a:ext cx="1493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6295924"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Écriture </a:t>
            </a:r>
          </a:p>
        </p:txBody>
      </p:sp>
    </p:spTree>
    <p:extLst>
      <p:ext uri="{BB962C8B-B14F-4D97-AF65-F5344CB8AC3E}">
        <p14:creationId xmlns:p14="http://schemas.microsoft.com/office/powerpoint/2010/main" val="15177273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8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image" Target="../media/image23.png"/><Relationship Id="rId5" Type="http://schemas.openxmlformats.org/officeDocument/2006/relationships/image" Target="../media/image390.png"/><Relationship Id="rId4" Type="http://schemas.openxmlformats.org/officeDocument/2006/relationships/customXml" Target="../ink/ink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customXml" Target="../ink/ink6.xml"/><Relationship Id="rId2" Type="http://schemas.openxmlformats.org/officeDocument/2006/relationships/customXml" Target="../ink/ink3.xml"/><Relationship Id="rId1" Type="http://schemas.openxmlformats.org/officeDocument/2006/relationships/slideLayout" Target="../slideLayouts/slideLayout43.xml"/><Relationship Id="rId6" Type="http://schemas.openxmlformats.org/officeDocument/2006/relationships/customXml" Target="../ink/ink5.xml"/><Relationship Id="rId5" Type="http://schemas.openxmlformats.org/officeDocument/2006/relationships/image" Target="../media/image36.png"/><Relationship Id="rId4" Type="http://schemas.openxmlformats.org/officeDocument/2006/relationships/customXml" Target="../ink/ink4.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customXml" Target="../ink/ink10.xml"/><Relationship Id="rId2" Type="http://schemas.openxmlformats.org/officeDocument/2006/relationships/customXml" Target="../ink/ink7.xml"/><Relationship Id="rId1" Type="http://schemas.openxmlformats.org/officeDocument/2006/relationships/slideLayout" Target="../slideLayouts/slideLayout43.xml"/><Relationship Id="rId6" Type="http://schemas.openxmlformats.org/officeDocument/2006/relationships/customXml" Target="../ink/ink9.xml"/><Relationship Id="rId5" Type="http://schemas.openxmlformats.org/officeDocument/2006/relationships/image" Target="../media/image36.png"/><Relationship Id="rId4" Type="http://schemas.openxmlformats.org/officeDocument/2006/relationships/customXml" Target="../ink/ink8.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customXml" Target="../ink/ink14.xml"/><Relationship Id="rId2" Type="http://schemas.openxmlformats.org/officeDocument/2006/relationships/customXml" Target="../ink/ink11.xml"/><Relationship Id="rId1" Type="http://schemas.openxmlformats.org/officeDocument/2006/relationships/slideLayout" Target="../slideLayouts/slideLayout43.xml"/><Relationship Id="rId6" Type="http://schemas.openxmlformats.org/officeDocument/2006/relationships/customXml" Target="../ink/ink13.xml"/><Relationship Id="rId5" Type="http://schemas.openxmlformats.org/officeDocument/2006/relationships/image" Target="../media/image36.png"/><Relationship Id="rId4" Type="http://schemas.openxmlformats.org/officeDocument/2006/relationships/customXml" Target="../ink/ink12.xml"/></Relationships>
</file>

<file path=ppt/slides/_rels/slide19.xml.rels><?xml version="1.0" encoding="UTF-8" standalone="yes"?>
<Relationships xmlns="http://schemas.openxmlformats.org/package/2006/relationships"><Relationship Id="rId8" Type="http://schemas.openxmlformats.org/officeDocument/2006/relationships/customXml" Target="../ink/ink18.xml"/><Relationship Id="rId7" Type="http://schemas.openxmlformats.org/officeDocument/2006/relationships/customXml" Target="../ink/ink17.xml"/><Relationship Id="rId2" Type="http://schemas.openxmlformats.org/officeDocument/2006/relationships/customXml" Target="../ink/ink15.xml"/><Relationship Id="rId1" Type="http://schemas.openxmlformats.org/officeDocument/2006/relationships/slideLayout" Target="../slideLayouts/slideLayout43.xml"/><Relationship Id="rId6" Type="http://schemas.openxmlformats.org/officeDocument/2006/relationships/image" Target="../media/image36.png"/><Relationship Id="rId5" Type="http://schemas.openxmlformats.org/officeDocument/2006/relationships/customXml" Target="../ink/ink16.xml"/><Relationship Id="rId4" Type="http://schemas.openxmlformats.org/officeDocument/2006/relationships/image" Target="../media/image3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customXml" Target="../ink/ink22.xml"/><Relationship Id="rId2" Type="http://schemas.openxmlformats.org/officeDocument/2006/relationships/customXml" Target="../ink/ink19.xml"/><Relationship Id="rId1" Type="http://schemas.openxmlformats.org/officeDocument/2006/relationships/slideLayout" Target="../slideLayouts/slideLayout43.xml"/><Relationship Id="rId6" Type="http://schemas.openxmlformats.org/officeDocument/2006/relationships/customXml" Target="../ink/ink21.xml"/><Relationship Id="rId5" Type="http://schemas.openxmlformats.org/officeDocument/2006/relationships/image" Target="../media/image36.png"/><Relationship Id="rId4" Type="http://schemas.openxmlformats.org/officeDocument/2006/relationships/customXml" Target="../ink/ink20.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customXml" Target="../ink/ink26.xml"/><Relationship Id="rId2" Type="http://schemas.openxmlformats.org/officeDocument/2006/relationships/customXml" Target="../ink/ink23.xml"/><Relationship Id="rId1" Type="http://schemas.openxmlformats.org/officeDocument/2006/relationships/slideLayout" Target="../slideLayouts/slideLayout43.xml"/><Relationship Id="rId6" Type="http://schemas.openxmlformats.org/officeDocument/2006/relationships/customXml" Target="../ink/ink25.xml"/><Relationship Id="rId5" Type="http://schemas.openxmlformats.org/officeDocument/2006/relationships/image" Target="../media/image36.png"/><Relationship Id="rId4" Type="http://schemas.openxmlformats.org/officeDocument/2006/relationships/customXml" Target="../ink/ink24.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customXml" Target="../ink/ink30.xml"/><Relationship Id="rId2" Type="http://schemas.openxmlformats.org/officeDocument/2006/relationships/customXml" Target="../ink/ink27.xml"/><Relationship Id="rId1" Type="http://schemas.openxmlformats.org/officeDocument/2006/relationships/slideLayout" Target="../slideLayouts/slideLayout43.xml"/><Relationship Id="rId6" Type="http://schemas.openxmlformats.org/officeDocument/2006/relationships/customXml" Target="../ink/ink29.xml"/><Relationship Id="rId5" Type="http://schemas.openxmlformats.org/officeDocument/2006/relationships/image" Target="../media/image36.png"/><Relationship Id="rId4" Type="http://schemas.openxmlformats.org/officeDocument/2006/relationships/customXml" Target="../ink/ink28.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customXml" Target="../ink/ink34.xml"/><Relationship Id="rId2" Type="http://schemas.openxmlformats.org/officeDocument/2006/relationships/customXml" Target="../ink/ink31.xml"/><Relationship Id="rId1" Type="http://schemas.openxmlformats.org/officeDocument/2006/relationships/slideLayout" Target="../slideLayouts/slideLayout43.xml"/><Relationship Id="rId6" Type="http://schemas.openxmlformats.org/officeDocument/2006/relationships/customXml" Target="../ink/ink33.xml"/><Relationship Id="rId5" Type="http://schemas.openxmlformats.org/officeDocument/2006/relationships/image" Target="../media/image36.png"/><Relationship Id="rId4" Type="http://schemas.openxmlformats.org/officeDocument/2006/relationships/customXml" Target="../ink/ink3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customXml" Target="../ink/ink38.xml"/><Relationship Id="rId2" Type="http://schemas.openxmlformats.org/officeDocument/2006/relationships/customXml" Target="../ink/ink35.xml"/><Relationship Id="rId1" Type="http://schemas.openxmlformats.org/officeDocument/2006/relationships/slideLayout" Target="../slideLayouts/slideLayout43.xml"/><Relationship Id="rId6" Type="http://schemas.openxmlformats.org/officeDocument/2006/relationships/customXml" Target="../ink/ink37.xml"/><Relationship Id="rId5" Type="http://schemas.openxmlformats.org/officeDocument/2006/relationships/image" Target="../media/image36.png"/><Relationship Id="rId4" Type="http://schemas.openxmlformats.org/officeDocument/2006/relationships/customXml" Target="../ink/ink36.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customXml" Target="../ink/ink42.xml"/><Relationship Id="rId2" Type="http://schemas.openxmlformats.org/officeDocument/2006/relationships/customXml" Target="../ink/ink39.xml"/><Relationship Id="rId1" Type="http://schemas.openxmlformats.org/officeDocument/2006/relationships/slideLayout" Target="../slideLayouts/slideLayout43.xml"/><Relationship Id="rId6" Type="http://schemas.openxmlformats.org/officeDocument/2006/relationships/customXml" Target="../ink/ink41.xml"/><Relationship Id="rId5" Type="http://schemas.openxmlformats.org/officeDocument/2006/relationships/image" Target="../media/image36.png"/><Relationship Id="rId4" Type="http://schemas.openxmlformats.org/officeDocument/2006/relationships/customXml" Target="../ink/ink4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ustomXml" Target="../ink/ink43.xml"/><Relationship Id="rId1" Type="http://schemas.openxmlformats.org/officeDocument/2006/relationships/slideLayout" Target="../slideLayouts/slideLayout43.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customXml" Target="../ink/ink4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230.png"/><Relationship Id="rId2" Type="http://schemas.openxmlformats.org/officeDocument/2006/relationships/customXml" Target="../ink/ink45.xml"/><Relationship Id="rId1" Type="http://schemas.openxmlformats.org/officeDocument/2006/relationships/slideLayout" Target="../slideLayouts/slideLayout94.xml"/><Relationship Id="rId6" Type="http://schemas.openxmlformats.org/officeDocument/2006/relationships/customXml" Target="../ink/ink46.xml"/><Relationship Id="rId5" Type="http://schemas.openxmlformats.org/officeDocument/2006/relationships/image" Target="../media/image220.png"/><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47.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customXml" Target="../ink/ink4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94.xml"/><Relationship Id="rId7" Type="http://schemas.openxmlformats.org/officeDocument/2006/relationships/image" Target="../media/image4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customXml" Target="../ink/ink50.xml"/><Relationship Id="rId5" Type="http://schemas.openxmlformats.org/officeDocument/2006/relationships/image" Target="../media/image47.png"/><Relationship Id="rId10" Type="http://schemas.openxmlformats.org/officeDocument/2006/relationships/image" Target="../media/image37.png"/><Relationship Id="rId4" Type="http://schemas.openxmlformats.org/officeDocument/2006/relationships/customXml" Target="../ink/ink49.xml"/><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51.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customXml" Target="../ink/ink5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53.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customXml" Target="../ink/ink54.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94.xml"/><Relationship Id="rId7" Type="http://schemas.openxmlformats.org/officeDocument/2006/relationships/image" Target="../media/image4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customXml" Target="../ink/ink56.xml"/><Relationship Id="rId5" Type="http://schemas.openxmlformats.org/officeDocument/2006/relationships/image" Target="../media/image47.png"/><Relationship Id="rId10" Type="http://schemas.openxmlformats.org/officeDocument/2006/relationships/image" Target="../media/image37.png"/><Relationship Id="rId4" Type="http://schemas.openxmlformats.org/officeDocument/2006/relationships/customXml" Target="../ink/ink55.xml"/><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57.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customXml" Target="../ink/ink58.xml"/></Relationships>
</file>

<file path=ppt/slides/_rels/slide3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customXml" Target="../ink/ink59.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370.png"/><Relationship Id="rId4" Type="http://schemas.openxmlformats.org/officeDocument/2006/relationships/customXml" Target="../ink/ink60.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ustomXml" Target="../ink/ink61.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39.png"/><Relationship Id="rId4" Type="http://schemas.openxmlformats.org/officeDocument/2006/relationships/customXml" Target="../ink/ink6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63.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8.png"/><Relationship Id="rId4" Type="http://schemas.openxmlformats.org/officeDocument/2006/relationships/customXml" Target="../ink/ink6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ustomXml" Target="../ink/ink65.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customXml" Target="../ink/ink6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ustomXml" Target="../ink/ink67.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customXml" Target="../ink/ink6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69.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customXml" Target="../ink/ink7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9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0.png"/><Relationship Id="rId7" Type="http://schemas.openxmlformats.org/officeDocument/2006/relationships/image" Target="../media/image50.png"/><Relationship Id="rId2" Type="http://schemas.openxmlformats.org/officeDocument/2006/relationships/customXml" Target="../ink/ink71.xml"/><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440.png"/><Relationship Id="rId4" Type="http://schemas.openxmlformats.org/officeDocument/2006/relationships/customXml" Target="../ink/ink7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5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4"/><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slideLayout" Target="../slideLayouts/slideLayout66.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id="{74EA7D86-A26C-53CF-1C71-2B484EB0C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8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BEF00-2BBA-FDB7-430B-3873EE4E467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F5F58E59-5520-C4C4-25CC-4DA75C52FBA6}"/>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À votre tour ! Qui veut se présenter </a:t>
            </a:r>
            <a:r>
              <a:rPr lang="fr-FR" b="1" dirty="0">
                <a:solidFill>
                  <a:schemeClr val="tx1">
                    <a:lumMod val="65000"/>
                    <a:lumOff val="35000"/>
                  </a:schemeClr>
                </a:solidFill>
                <a:latin typeface="Dosis Medium" pitchFamily="2" charset="0"/>
              </a:rPr>
              <a:t>en français </a:t>
            </a:r>
            <a:r>
              <a:rPr lang="fr-FR" dirty="0">
                <a:solidFill>
                  <a:schemeClr val="tx1">
                    <a:lumMod val="65000"/>
                    <a:lumOff val="35000"/>
                  </a:schemeClr>
                </a:solidFill>
                <a:latin typeface="Dosis Medium" pitchFamily="2" charset="0"/>
              </a:rPr>
              <a:t>avec ses propres informations.</a:t>
            </a:r>
          </a:p>
        </p:txBody>
      </p:sp>
      <p:pic>
        <p:nvPicPr>
          <p:cNvPr id="2" name="Image 1">
            <a:extLst>
              <a:ext uri="{FF2B5EF4-FFF2-40B4-BE49-F238E27FC236}">
                <a16:creationId xmlns:a16="http://schemas.microsoft.com/office/drawing/2014/main" id="{6629E5C7-DBE3-7232-F6E1-67188A19F0C0}"/>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Rectangle : coins arrondis 2">
            <a:extLst>
              <a:ext uri="{FF2B5EF4-FFF2-40B4-BE49-F238E27FC236}">
                <a16:creationId xmlns:a16="http://schemas.microsoft.com/office/drawing/2014/main" id="{E8DE7D9E-626E-4727-5672-2E56845B26DD}"/>
              </a:ext>
            </a:extLst>
          </p:cNvPr>
          <p:cNvSpPr/>
          <p:nvPr/>
        </p:nvSpPr>
        <p:spPr>
          <a:xfrm>
            <a:off x="3783901" y="2513147"/>
            <a:ext cx="4603354" cy="344738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CBEA232A-4E4E-1BAF-CEC9-052FBCABE06E}"/>
              </a:ext>
            </a:extLst>
          </p:cNvPr>
          <p:cNvSpPr txBox="1"/>
          <p:nvPr/>
        </p:nvSpPr>
        <p:spPr>
          <a:xfrm>
            <a:off x="4073009" y="2630850"/>
            <a:ext cx="4025138" cy="307584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Bonjour,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Je m’appelle 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Je suis en  _______________  année.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Je suis à l’école   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200" b="1" dirty="0">
                <a:solidFill>
                  <a:srgbClr val="5B9BD5">
                    <a:lumMod val="50000"/>
                  </a:srgbClr>
                </a:solidFill>
                <a:latin typeface="Dosis" pitchFamily="2" charset="0"/>
              </a:rPr>
              <a:t>J’habite à ___________________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Je suis ______________________ .</a:t>
            </a:r>
          </a:p>
        </p:txBody>
      </p:sp>
      <p:pic>
        <p:nvPicPr>
          <p:cNvPr id="8" name="Image 7">
            <a:extLst>
              <a:ext uri="{FF2B5EF4-FFF2-40B4-BE49-F238E27FC236}">
                <a16:creationId xmlns:a16="http://schemas.microsoft.com/office/drawing/2014/main" id="{B81334A9-BC77-480E-A563-666C6203A204}"/>
              </a:ext>
            </a:extLst>
          </p:cNvPr>
          <p:cNvPicPr>
            <a:picLocks noChangeAspect="1"/>
          </p:cNvPicPr>
          <p:nvPr/>
        </p:nvPicPr>
        <p:blipFill>
          <a:blip r:embed="rId3"/>
          <a:stretch>
            <a:fillRect/>
          </a:stretch>
        </p:blipFill>
        <p:spPr>
          <a:xfrm>
            <a:off x="1299410" y="2513148"/>
            <a:ext cx="2133600" cy="3200400"/>
          </a:xfrm>
          <a:prstGeom prst="rect">
            <a:avLst/>
          </a:prstGeom>
        </p:spPr>
      </p:pic>
      <p:pic>
        <p:nvPicPr>
          <p:cNvPr id="9" name="Image 8">
            <a:extLst>
              <a:ext uri="{FF2B5EF4-FFF2-40B4-BE49-F238E27FC236}">
                <a16:creationId xmlns:a16="http://schemas.microsoft.com/office/drawing/2014/main" id="{55BA615A-C6E7-AAE7-1D86-0E589636BD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6898" y="1949718"/>
            <a:ext cx="1219370" cy="1362265"/>
          </a:xfrm>
          <a:prstGeom prst="rect">
            <a:avLst/>
          </a:prstGeom>
        </p:spPr>
      </p:pic>
    </p:spTree>
    <p:extLst>
      <p:ext uri="{BB962C8B-B14F-4D97-AF65-F5344CB8AC3E}">
        <p14:creationId xmlns:p14="http://schemas.microsoft.com/office/powerpoint/2010/main" val="1602158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86881-4317-E92B-F523-04E6ED59412F}"/>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B2147BA4-9C97-9685-44A4-4CA3F5E73013}"/>
              </a:ext>
            </a:extLst>
          </p:cNvPr>
          <p:cNvSpPr>
            <a:spLocks noGrp="1"/>
          </p:cNvSpPr>
          <p:nvPr>
            <p:ph type="title"/>
          </p:nvPr>
        </p:nvSpPr>
        <p:spPr/>
        <p:txBody>
          <a:bodyPr/>
          <a:lstStyle/>
          <a:p>
            <a:pPr algn="l"/>
            <a:r>
              <a:rPr lang="fr-FR" dirty="0">
                <a:solidFill>
                  <a:schemeClr val="tx1">
                    <a:lumMod val="65000"/>
                    <a:lumOff val="35000"/>
                  </a:schemeClr>
                </a:solidFill>
                <a:latin typeface="Dosis Medium" pitchFamily="2" charset="0"/>
              </a:rPr>
              <a:t>Maintenant, tout le monde participe. Chacun se présente à son voisin.</a:t>
            </a:r>
          </a:p>
        </p:txBody>
      </p:sp>
      <p:pic>
        <p:nvPicPr>
          <p:cNvPr id="2" name="Image 1">
            <a:extLst>
              <a:ext uri="{FF2B5EF4-FFF2-40B4-BE49-F238E27FC236}">
                <a16:creationId xmlns:a16="http://schemas.microsoft.com/office/drawing/2014/main" id="{5E8CF3E4-AD4E-CEF9-A55E-C931C36BD027}"/>
              </a:ext>
            </a:extLst>
          </p:cNvPr>
          <p:cNvPicPr>
            <a:picLocks noChangeAspect="1"/>
          </p:cNvPicPr>
          <p:nvPr/>
        </p:nvPicPr>
        <p:blipFill>
          <a:blip r:embed="rId2"/>
          <a:stretch>
            <a:fillRect/>
          </a:stretch>
        </p:blipFill>
        <p:spPr>
          <a:xfrm flipH="1">
            <a:off x="2313973" y="2721157"/>
            <a:ext cx="4279332" cy="2852888"/>
          </a:xfrm>
          <a:prstGeom prst="rect">
            <a:avLst/>
          </a:prstGeom>
        </p:spPr>
      </p:pic>
      <p:pic>
        <p:nvPicPr>
          <p:cNvPr id="3" name="Image 2">
            <a:extLst>
              <a:ext uri="{FF2B5EF4-FFF2-40B4-BE49-F238E27FC236}">
                <a16:creationId xmlns:a16="http://schemas.microsoft.com/office/drawing/2014/main" id="{A4D9EDF2-58ED-F518-673A-67C8F8600530}"/>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63667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2B1937B-420E-2769-7067-CBC6DE932AE0}"/>
              </a:ext>
            </a:extLst>
          </p:cNvPr>
          <p:cNvPicPr>
            <a:picLocks noChangeAspect="1"/>
          </p:cNvPicPr>
          <p:nvPr/>
        </p:nvPicPr>
        <p:blipFill>
          <a:blip r:embed="rId2"/>
          <a:stretch>
            <a:fillRect/>
          </a:stretch>
        </p:blipFill>
        <p:spPr>
          <a:xfrm>
            <a:off x="1493090" y="3439348"/>
            <a:ext cx="6254069" cy="1446177"/>
          </a:xfrm>
          <a:prstGeom prst="rect">
            <a:avLst/>
          </a:prstGeom>
        </p:spPr>
      </p:pic>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5367790" cy="756000"/>
          </a:xfrm>
        </p:spPr>
        <p:txBody>
          <a:bodyPr/>
          <a:lstStyle/>
          <a:p>
            <a:pPr lvl="0">
              <a:buFont typeface="Wingdings" panose="05000000000000000000" pitchFamily="2" charset="2"/>
              <a:buChar char="l"/>
              <a:defRPr/>
            </a:pPr>
            <a:r>
              <a:rPr lang="fr-FR" sz="1400" dirty="0">
                <a:solidFill>
                  <a:srgbClr val="424D7B"/>
                </a:solidFill>
              </a:rPr>
              <a:t>Prendre la parole pour se présenter.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sz="1400" dirty="0"/>
              <a:t>Écrire des phrases.</a:t>
            </a:r>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98796" y="3473285"/>
            <a:ext cx="540000" cy="540000"/>
          </a:xfrm>
          <a:prstGeom prst="rect">
            <a:avLst/>
          </a:prstGeom>
        </p:spPr>
      </p:pic>
      <p:sp>
        <p:nvSpPr>
          <p:cNvPr id="10" name="Titre 8">
            <a:extLst>
              <a:ext uri="{FF2B5EF4-FFF2-40B4-BE49-F238E27FC236}">
                <a16:creationId xmlns:a16="http://schemas.microsoft.com/office/drawing/2014/main" id="{EDF9D4F3-9826-E150-682E-971B493CF3E7}"/>
              </a:ext>
            </a:extLst>
          </p:cNvPr>
          <p:cNvSpPr>
            <a:spLocks noGrp="1"/>
          </p:cNvSpPr>
          <p:nvPr>
            <p:ph type="title"/>
          </p:nvPr>
        </p:nvSpPr>
        <p:spPr>
          <a:xfrm>
            <a:off x="628650" y="1308847"/>
            <a:ext cx="7886700" cy="705267"/>
          </a:xfrm>
        </p:spPr>
        <p:txBody>
          <a:bodyPr/>
          <a:lstStyle/>
          <a:p>
            <a:r>
              <a:rPr lang="fr-MA" sz="3200" dirty="0"/>
              <a:t>Plan de la séance 5</a:t>
            </a:r>
          </a:p>
        </p:txBody>
      </p:sp>
      <p:grpSp>
        <p:nvGrpSpPr>
          <p:cNvPr id="11" name="Groupe 10">
            <a:extLst>
              <a:ext uri="{FF2B5EF4-FFF2-40B4-BE49-F238E27FC236}">
                <a16:creationId xmlns:a16="http://schemas.microsoft.com/office/drawing/2014/main" id="{5D876F97-6410-B8B0-A468-4E616EC243F4}"/>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6BAB41FB-9459-DAE0-9B88-6C974D7DFE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0087458-33FB-A857-C7B7-A4B4B37FA1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53">
              <a:extLst>
                <a:ext uri="{FF2B5EF4-FFF2-40B4-BE49-F238E27FC236}">
                  <a16:creationId xmlns:a16="http://schemas.microsoft.com/office/drawing/2014/main" id="{C8DF71B1-353D-0DFB-1F7C-4D024A7FD730}"/>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139721" y="392257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Comprendre </a:t>
            </a:r>
            <a:r>
              <a:rPr lang="fr-FR" sz="1400" dirty="0"/>
              <a:t>un texte</a:t>
            </a: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a:t>
            </a:r>
          </a:p>
        </p:txBody>
      </p:sp>
      <p:sp>
        <p:nvSpPr>
          <p:cNvPr id="16" name="ZoneTexte 15">
            <a:extLst>
              <a:ext uri="{FF2B5EF4-FFF2-40B4-BE49-F238E27FC236}">
                <a16:creationId xmlns:a16="http://schemas.microsoft.com/office/drawing/2014/main" id="{BBCCB2E0-8516-CD6C-1D4D-01872C33CF9F}"/>
              </a:ext>
            </a:extLst>
          </p:cNvPr>
          <p:cNvSpPr txBox="1"/>
          <p:nvPr/>
        </p:nvSpPr>
        <p:spPr>
          <a:xfrm>
            <a:off x="2317076" y="3546342"/>
            <a:ext cx="30274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2.  Lecture</a:t>
            </a:r>
          </a:p>
        </p:txBody>
      </p:sp>
    </p:spTree>
    <p:extLst>
      <p:ext uri="{BB962C8B-B14F-4D97-AF65-F5344CB8AC3E}">
        <p14:creationId xmlns:p14="http://schemas.microsoft.com/office/powerpoint/2010/main" val="1718503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62D6-7D07-FCF4-7AA6-E25B6289374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7242A26-0ACF-F71F-1F62-F486DF0A0C5B}"/>
              </a:ext>
            </a:extLst>
          </p:cNvPr>
          <p:cNvSpPr>
            <a:spLocks noGrp="1"/>
          </p:cNvSpPr>
          <p:nvPr>
            <p:ph type="title"/>
          </p:nvPr>
        </p:nvSpPr>
        <p:spPr>
          <a:xfrm>
            <a:off x="1692000" y="756000"/>
            <a:ext cx="6571502" cy="612000"/>
          </a:xfrm>
        </p:spPr>
        <p:txBody>
          <a:bodyPr>
            <a:normAutofit/>
          </a:bodyPr>
          <a:lstStyle/>
          <a:p>
            <a:r>
              <a:rPr lang="fr-FR" dirty="0">
                <a:solidFill>
                  <a:schemeClr val="tx1">
                    <a:lumMod val="65000"/>
                    <a:lumOff val="35000"/>
                  </a:schemeClr>
                </a:solidFill>
                <a:latin typeface="Dosis Medium" pitchFamily="2" charset="0"/>
              </a:rPr>
              <a:t>Prenez vos livrets à la page 21. Nous avons déjà lu ce texte. Maintenant, on va essayer de le comprendre, partie par partie. </a:t>
            </a:r>
          </a:p>
        </p:txBody>
      </p:sp>
      <p:pic>
        <p:nvPicPr>
          <p:cNvPr id="6" name="Image 5">
            <a:extLst>
              <a:ext uri="{FF2B5EF4-FFF2-40B4-BE49-F238E27FC236}">
                <a16:creationId xmlns:a16="http://schemas.microsoft.com/office/drawing/2014/main" id="{7FEA3B04-7166-827A-5FC8-7BF634A21180}"/>
              </a:ext>
            </a:extLst>
          </p:cNvPr>
          <p:cNvPicPr>
            <a:picLocks noChangeAspect="1"/>
          </p:cNvPicPr>
          <p:nvPr/>
        </p:nvPicPr>
        <p:blipFill>
          <a:blip r:embed="rId2"/>
          <a:stretch>
            <a:fillRect/>
          </a:stretch>
        </p:blipFill>
        <p:spPr>
          <a:xfrm>
            <a:off x="178063" y="515358"/>
            <a:ext cx="1152244" cy="1072989"/>
          </a:xfrm>
          <a:prstGeom prst="rect">
            <a:avLst/>
          </a:prstGeom>
        </p:spPr>
      </p:pic>
      <p:pic>
        <p:nvPicPr>
          <p:cNvPr id="7" name="Image 6">
            <a:extLst>
              <a:ext uri="{FF2B5EF4-FFF2-40B4-BE49-F238E27FC236}">
                <a16:creationId xmlns:a16="http://schemas.microsoft.com/office/drawing/2014/main" id="{9C5B4F03-5BEA-7493-CDD4-EB91BD79B155}"/>
              </a:ext>
            </a:extLst>
          </p:cNvPr>
          <p:cNvPicPr>
            <a:picLocks noChangeAspect="1"/>
          </p:cNvPicPr>
          <p:nvPr/>
        </p:nvPicPr>
        <p:blipFill>
          <a:blip r:embed="rId3"/>
          <a:stretch>
            <a:fillRect/>
          </a:stretch>
        </p:blipFill>
        <p:spPr>
          <a:xfrm>
            <a:off x="2990064" y="1588347"/>
            <a:ext cx="3163872" cy="4893652"/>
          </a:xfrm>
          <a:prstGeom prst="rect">
            <a:avLst/>
          </a:prstGeom>
        </p:spPr>
      </p:pic>
      <p:sp>
        <p:nvSpPr>
          <p:cNvPr id="8" name="Rectangle : coins arrondis 7">
            <a:extLst>
              <a:ext uri="{FF2B5EF4-FFF2-40B4-BE49-F238E27FC236}">
                <a16:creationId xmlns:a16="http://schemas.microsoft.com/office/drawing/2014/main" id="{8E7BEE29-E76A-BE8F-14AD-91C3936924A1}"/>
              </a:ext>
            </a:extLst>
          </p:cNvPr>
          <p:cNvSpPr/>
          <p:nvPr/>
        </p:nvSpPr>
        <p:spPr>
          <a:xfrm>
            <a:off x="3076643" y="2370866"/>
            <a:ext cx="2990713" cy="134494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315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F8BD085-C810-AE70-36F6-50BBF564E32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Pour chaque partie du texte, on va suivre les mêmes étapes. </a:t>
            </a:r>
          </a:p>
        </p:txBody>
      </p:sp>
      <p:pic>
        <p:nvPicPr>
          <p:cNvPr id="6" name="Image 5">
            <a:extLst>
              <a:ext uri="{FF2B5EF4-FFF2-40B4-BE49-F238E27FC236}">
                <a16:creationId xmlns:a16="http://schemas.microsoft.com/office/drawing/2014/main" id="{399E2316-7816-20E6-09FC-C4EFDBEBCA64}"/>
              </a:ext>
            </a:extLst>
          </p:cNvPr>
          <p:cNvPicPr>
            <a:picLocks noChangeAspect="1"/>
          </p:cNvPicPr>
          <p:nvPr/>
        </p:nvPicPr>
        <p:blipFill>
          <a:blip r:embed="rId2"/>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id="{F79B56BC-9190-2EDE-B796-B65BB3CAB36E}"/>
              </a:ext>
            </a:extLst>
          </p:cNvPr>
          <p:cNvSpPr/>
          <p:nvPr/>
        </p:nvSpPr>
        <p:spPr>
          <a:xfrm>
            <a:off x="1490001" y="2618070"/>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246A6EDB-9980-670F-71CA-C770C6B1AF63}"/>
              </a:ext>
            </a:extLst>
          </p:cNvPr>
          <p:cNvSpPr txBox="1"/>
          <p:nvPr/>
        </p:nvSpPr>
        <p:spPr>
          <a:xfrm>
            <a:off x="1692000" y="264765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id="{B4D93103-DCB7-2E10-8546-B4551CE1BFA7}"/>
              </a:ext>
            </a:extLst>
          </p:cNvPr>
          <p:cNvSpPr txBox="1"/>
          <p:nvPr/>
        </p:nvSpPr>
        <p:spPr>
          <a:xfrm>
            <a:off x="1292342" y="3458880"/>
            <a:ext cx="1636295"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1800" b="1" i="0" u="none" strike="noStrike" kern="1200" cap="none" spc="0" normalizeH="0" baseline="0" noProof="0" dirty="0">
                <a:ln w="0"/>
                <a:solidFill>
                  <a:schemeClr val="accent5">
                    <a:lumMod val="50000"/>
                  </a:schemeClr>
                </a:solidFill>
                <a:effectLst/>
                <a:uLnTx/>
                <a:uFillTx/>
                <a:latin typeface="Dosis Medium" pitchFamily="2" charset="0"/>
              </a:rPr>
              <a:t>Je lis en silence </a:t>
            </a:r>
            <a:r>
              <a:rPr kumimoji="0" lang="fr-FR" sz="1800" i="0" u="none" strike="noStrike" kern="1200" cap="none" spc="0" normalizeH="0" baseline="0" noProof="0" dirty="0">
                <a:ln w="0"/>
                <a:solidFill>
                  <a:schemeClr val="accent5">
                    <a:lumMod val="50000"/>
                  </a:schemeClr>
                </a:solidFill>
                <a:effectLst/>
                <a:uLnTx/>
                <a:uFillTx/>
                <a:latin typeface="Dosis Medium" pitchFamily="2" charset="0"/>
              </a:rPr>
              <a:t>et j’essaie de comprendre le texte.</a:t>
            </a:r>
          </a:p>
        </p:txBody>
      </p:sp>
      <p:sp>
        <p:nvSpPr>
          <p:cNvPr id="15" name="Rectangle : coins arrondis 14">
            <a:extLst>
              <a:ext uri="{FF2B5EF4-FFF2-40B4-BE49-F238E27FC236}">
                <a16:creationId xmlns:a16="http://schemas.microsoft.com/office/drawing/2014/main" id="{F2AA33DB-479C-C198-EDEC-310DC8B5E439}"/>
              </a:ext>
            </a:extLst>
          </p:cNvPr>
          <p:cNvSpPr/>
          <p:nvPr/>
        </p:nvSpPr>
        <p:spPr>
          <a:xfrm>
            <a:off x="3731573" y="2617361"/>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213FFFCA-E165-27FA-310D-7EDC2B6BCD56}"/>
              </a:ext>
            </a:extLst>
          </p:cNvPr>
          <p:cNvSpPr txBox="1"/>
          <p:nvPr/>
        </p:nvSpPr>
        <p:spPr>
          <a:xfrm>
            <a:off x="3952821" y="264694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17" name="ZoneTexte 16">
            <a:extLst>
              <a:ext uri="{FF2B5EF4-FFF2-40B4-BE49-F238E27FC236}">
                <a16:creationId xmlns:a16="http://schemas.microsoft.com/office/drawing/2014/main" id="{EA4C80AA-83FC-68D0-EA4F-621537FB920E}"/>
              </a:ext>
            </a:extLst>
          </p:cNvPr>
          <p:cNvSpPr txBox="1"/>
          <p:nvPr/>
        </p:nvSpPr>
        <p:spPr>
          <a:xfrm>
            <a:off x="3403010" y="3450538"/>
            <a:ext cx="1947009" cy="1477328"/>
          </a:xfrm>
          <a:prstGeom prst="rect">
            <a:avLst/>
          </a:prstGeom>
          <a:noFill/>
        </p:spPr>
        <p:txBody>
          <a:bodyPr wrap="square">
            <a:spAutoFit/>
          </a:bodyPr>
          <a:lstStyle/>
          <a:p>
            <a:pPr lvl="0" algn="just">
              <a:spcAft>
                <a:spcPts val="1800"/>
              </a:spcAft>
              <a:defRPr/>
            </a:pPr>
            <a:r>
              <a:rPr lang="fr-FR" b="1" dirty="0">
                <a:ln w="0"/>
                <a:solidFill>
                  <a:schemeClr val="accent5">
                    <a:lumMod val="50000"/>
                  </a:schemeClr>
                </a:solidFill>
                <a:latin typeface="Dosis Medium" pitchFamily="2" charset="0"/>
              </a:rPr>
              <a:t>Je repère les mots difficiles </a:t>
            </a:r>
            <a:r>
              <a:rPr lang="fr-FR" dirty="0">
                <a:ln w="0"/>
                <a:solidFill>
                  <a:schemeClr val="accent5">
                    <a:lumMod val="50000"/>
                  </a:schemeClr>
                </a:solidFill>
                <a:latin typeface="Dosis Medium" pitchFamily="2" charset="0"/>
              </a:rPr>
              <a:t>et je demande à mon enseignant(e) de me les expliquer</a:t>
            </a:r>
            <a:endParaRPr kumimoji="0" lang="fr-FR" sz="1800" i="0" u="none" strike="noStrike" kern="1200" cap="none" spc="0" normalizeH="0" baseline="0" noProof="0" dirty="0">
              <a:ln w="0"/>
              <a:solidFill>
                <a:schemeClr val="accent5">
                  <a:lumMod val="50000"/>
                </a:schemeClr>
              </a:solidFill>
              <a:effectLst/>
              <a:uLnTx/>
              <a:uFillTx/>
              <a:latin typeface="Dosis Medium" pitchFamily="2" charset="0"/>
            </a:endParaRPr>
          </a:p>
        </p:txBody>
      </p:sp>
      <p:sp>
        <p:nvSpPr>
          <p:cNvPr id="18" name="Rectangle : coins arrondis 17">
            <a:extLst>
              <a:ext uri="{FF2B5EF4-FFF2-40B4-BE49-F238E27FC236}">
                <a16:creationId xmlns:a16="http://schemas.microsoft.com/office/drawing/2014/main" id="{277AC3F7-D1BA-328F-FCCE-53E9341EC2CF}"/>
              </a:ext>
            </a:extLst>
          </p:cNvPr>
          <p:cNvSpPr/>
          <p:nvPr/>
        </p:nvSpPr>
        <p:spPr>
          <a:xfrm>
            <a:off x="6060553" y="2617361"/>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638572A1-A560-C96B-3E8A-2679F9394C19}"/>
              </a:ext>
            </a:extLst>
          </p:cNvPr>
          <p:cNvSpPr txBox="1"/>
          <p:nvPr/>
        </p:nvSpPr>
        <p:spPr>
          <a:xfrm>
            <a:off x="6262552" y="264694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a:t>
            </a:r>
            <a:r>
              <a:rPr lang="fr-FR" sz="2000" b="1" dirty="0">
                <a:ln w="0"/>
                <a:solidFill>
                  <a:schemeClr val="bg1">
                    <a:lumMod val="95000"/>
                  </a:schemeClr>
                </a:solidFill>
                <a:latin typeface="Dosis" pitchFamily="2" charset="0"/>
              </a:rPr>
              <a:t>3</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20" name="ZoneTexte 19">
            <a:extLst>
              <a:ext uri="{FF2B5EF4-FFF2-40B4-BE49-F238E27FC236}">
                <a16:creationId xmlns:a16="http://schemas.microsoft.com/office/drawing/2014/main" id="{96BD9437-2A03-318E-C18C-60BD2838D929}"/>
              </a:ext>
            </a:extLst>
          </p:cNvPr>
          <p:cNvSpPr txBox="1"/>
          <p:nvPr/>
        </p:nvSpPr>
        <p:spPr>
          <a:xfrm>
            <a:off x="5872519" y="3487046"/>
            <a:ext cx="1796906" cy="1708160"/>
          </a:xfrm>
          <a:prstGeom prst="rect">
            <a:avLst/>
          </a:prstGeom>
          <a:noFill/>
        </p:spPr>
        <p:txBody>
          <a:bodyPr wrap="square">
            <a:spAutoFit/>
          </a:bodyPr>
          <a:lstStyle/>
          <a:p>
            <a:pPr algn="just">
              <a:spcAft>
                <a:spcPts val="1800"/>
              </a:spcAft>
              <a:defRPr/>
            </a:pPr>
            <a:r>
              <a:rPr lang="fr-FR" dirty="0">
                <a:ln w="0"/>
                <a:solidFill>
                  <a:schemeClr val="accent5">
                    <a:lumMod val="50000"/>
                  </a:schemeClr>
                </a:solidFill>
                <a:latin typeface="Dosis Medium" pitchFamily="2" charset="0"/>
              </a:rPr>
              <a:t>Je lis la question, puis </a:t>
            </a:r>
            <a:r>
              <a:rPr lang="fr-FR" b="1" dirty="0">
                <a:ln w="0"/>
                <a:solidFill>
                  <a:schemeClr val="accent5">
                    <a:lumMod val="50000"/>
                  </a:schemeClr>
                </a:solidFill>
                <a:latin typeface="Dosis Medium" pitchFamily="2" charset="0"/>
              </a:rPr>
              <a:t>je cherche la réponse </a:t>
            </a:r>
            <a:r>
              <a:rPr lang="fr-FR" dirty="0">
                <a:ln w="0"/>
                <a:solidFill>
                  <a:schemeClr val="accent5">
                    <a:lumMod val="50000"/>
                  </a:schemeClr>
                </a:solidFill>
                <a:latin typeface="Dosis Medium" pitchFamily="2" charset="0"/>
              </a:rPr>
              <a:t>dans le texte. </a:t>
            </a:r>
          </a:p>
          <a:p>
            <a:pPr marL="0" marR="0" lvl="0" indent="0" algn="just" defTabSz="914400" rtl="0" eaLnBrk="1" fontAlgn="auto" latinLnBrk="0" hangingPunct="1">
              <a:spcBef>
                <a:spcPts val="0"/>
              </a:spcBef>
              <a:spcAft>
                <a:spcPts val="1800"/>
              </a:spcAft>
              <a:buClrTx/>
              <a:buSzTx/>
              <a:buFontTx/>
              <a:buNone/>
              <a:tabLst/>
              <a:defRPr/>
            </a:pPr>
            <a:endParaRPr kumimoji="0" lang="fr-FR" sz="1800" i="0" u="none" strike="noStrike" kern="1200" cap="none" spc="0" normalizeH="0" baseline="0" noProof="0" dirty="0">
              <a:ln w="0"/>
              <a:solidFill>
                <a:schemeClr val="accent5">
                  <a:lumMod val="50000"/>
                </a:schemeClr>
              </a:solidFill>
              <a:effectLst/>
              <a:uLnTx/>
              <a:uFillTx/>
              <a:latin typeface="Dosis Medium" pitchFamily="2" charset="0"/>
            </a:endParaRPr>
          </a:p>
        </p:txBody>
      </p:sp>
    </p:spTree>
    <p:extLst>
      <p:ext uri="{BB962C8B-B14F-4D97-AF65-F5344CB8AC3E}">
        <p14:creationId xmlns:p14="http://schemas.microsoft.com/office/powerpoint/2010/main" val="20328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92F61-CF3A-554E-EBB6-F85CAD804D1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909FE360-C4D2-1ECF-E09A-BF53B31150E9}"/>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909FE360-C4D2-1ECF-E09A-BF53B31150E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792154D0-F293-CC0D-4677-6DF1E273259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792154D0-F293-CC0D-4677-6DF1E273259A}"/>
                  </a:ext>
                </a:extLst>
              </p:cNvPr>
              <p:cNvPicPr/>
              <p:nvPr/>
            </p:nvPicPr>
            <p:blipFill>
              <a:blip r:embed="rId5"/>
              <a:stretch>
                <a:fillRect/>
              </a:stretch>
            </p:blipFill>
            <p:spPr>
              <a:xfrm>
                <a:off x="1593492" y="833185"/>
                <a:ext cx="26730" cy="23400"/>
              </a:xfrm>
              <a:prstGeom prst="rect">
                <a:avLst/>
              </a:prstGeom>
            </p:spPr>
          </p:pic>
        </mc:Fallback>
      </mc:AlternateContent>
      <p:sp>
        <p:nvSpPr>
          <p:cNvPr id="4" name="Rectangle : coins arrondis 3">
            <a:extLst>
              <a:ext uri="{FF2B5EF4-FFF2-40B4-BE49-F238E27FC236}">
                <a16:creationId xmlns:a16="http://schemas.microsoft.com/office/drawing/2014/main" id="{3EAFA9CC-A684-296B-9EB9-BFABE122E5E0}"/>
              </a:ext>
            </a:extLst>
          </p:cNvPr>
          <p:cNvSpPr/>
          <p:nvPr/>
        </p:nvSpPr>
        <p:spPr>
          <a:xfrm>
            <a:off x="3303745" y="164085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2FABE667-62A4-2A47-2821-35C1295C4B0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silencieusement le texte et essayez de le comprendre. </a:t>
            </a:r>
          </a:p>
        </p:txBody>
      </p:sp>
      <p:pic>
        <p:nvPicPr>
          <p:cNvPr id="6" name="Image 5">
            <a:extLst>
              <a:ext uri="{FF2B5EF4-FFF2-40B4-BE49-F238E27FC236}">
                <a16:creationId xmlns:a16="http://schemas.microsoft.com/office/drawing/2014/main" id="{76E1B4D0-62A7-3937-4C60-CCFF192CBA95}"/>
              </a:ext>
            </a:extLst>
          </p:cNvPr>
          <p:cNvPicPr>
            <a:picLocks noChangeAspect="1"/>
          </p:cNvPicPr>
          <p:nvPr/>
        </p:nvPicPr>
        <p:blipFill>
          <a:blip r:embed="rId6"/>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id="{AE1A9947-5F3E-AA4C-329C-D62292E4EF9C}"/>
              </a:ext>
            </a:extLst>
          </p:cNvPr>
          <p:cNvSpPr txBox="1"/>
          <p:nvPr/>
        </p:nvSpPr>
        <p:spPr>
          <a:xfrm>
            <a:off x="3505744" y="167044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2F9BBD6D-4C64-E22E-EA8A-DDFBE45BAC21}"/>
              </a:ext>
            </a:extLst>
          </p:cNvPr>
          <p:cNvSpPr txBox="1"/>
          <p:nvPr/>
        </p:nvSpPr>
        <p:spPr>
          <a:xfrm>
            <a:off x="1602171" y="1670440"/>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a:t>
            </a:r>
            <a:r>
              <a:rPr lang="fr-FR" sz="2200" b="1" dirty="0">
                <a:ln w="0"/>
                <a:solidFill>
                  <a:schemeClr val="accent5">
                    <a:lumMod val="50000"/>
                  </a:schemeClr>
                </a:solidFill>
                <a:latin typeface="Dosis Medium" pitchFamily="2" charset="0"/>
              </a:rPr>
              <a:t>3</a:t>
            </a:r>
            <a:endParaRPr kumimoji="0" lang="fr-FR" sz="2200" b="1" i="0" u="none" strike="noStrike" kern="1200" cap="none" spc="0" normalizeH="0" baseline="0" noProof="0" dirty="0">
              <a:ln w="0"/>
              <a:solidFill>
                <a:schemeClr val="accent5">
                  <a:lumMod val="50000"/>
                </a:schemeClr>
              </a:solidFill>
              <a:effectLst/>
              <a:uLnTx/>
              <a:uFillTx/>
              <a:latin typeface="Dosis Medium" pitchFamily="2" charset="0"/>
            </a:endParaRPr>
          </a:p>
        </p:txBody>
      </p:sp>
      <p:sp>
        <p:nvSpPr>
          <p:cNvPr id="9" name="Rectangle : coins arrondis 8">
            <a:extLst>
              <a:ext uri="{FF2B5EF4-FFF2-40B4-BE49-F238E27FC236}">
                <a16:creationId xmlns:a16="http://schemas.microsoft.com/office/drawing/2014/main" id="{0F679B62-59FC-455E-B086-7CAE348123A2}"/>
              </a:ext>
            </a:extLst>
          </p:cNvPr>
          <p:cNvSpPr/>
          <p:nvPr/>
        </p:nvSpPr>
        <p:spPr>
          <a:xfrm>
            <a:off x="5023234" y="164085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82459D30-7F53-BC09-4BCF-A5F7129918BC}"/>
              </a:ext>
            </a:extLst>
          </p:cNvPr>
          <p:cNvSpPr txBox="1"/>
          <p:nvPr/>
        </p:nvSpPr>
        <p:spPr>
          <a:xfrm>
            <a:off x="5225233" y="167044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48841A36-98E6-2863-87C6-1D523A76B0F6}"/>
              </a:ext>
            </a:extLst>
          </p:cNvPr>
          <p:cNvSpPr/>
          <p:nvPr/>
        </p:nvSpPr>
        <p:spPr>
          <a:xfrm>
            <a:off x="6742723" y="165288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9C5FC351-DAF4-280B-2AC6-8C138F737BC8}"/>
              </a:ext>
            </a:extLst>
          </p:cNvPr>
          <p:cNvSpPr txBox="1"/>
          <p:nvPr/>
        </p:nvSpPr>
        <p:spPr>
          <a:xfrm>
            <a:off x="6944722" y="168247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 name="ZoneTexte 1">
            <a:extLst>
              <a:ext uri="{FF2B5EF4-FFF2-40B4-BE49-F238E27FC236}">
                <a16:creationId xmlns:a16="http://schemas.microsoft.com/office/drawing/2014/main" id="{6B926889-A68A-801F-EB1D-AB46B2127C7C}"/>
              </a:ext>
            </a:extLst>
          </p:cNvPr>
          <p:cNvSpPr txBox="1"/>
          <p:nvPr/>
        </p:nvSpPr>
        <p:spPr>
          <a:xfrm>
            <a:off x="463583" y="2403767"/>
            <a:ext cx="7587797" cy="3889526"/>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424D7B"/>
                </a:solidFill>
                <a:effectLst/>
                <a:uLnTx/>
                <a:uFillTx/>
                <a:latin typeface="Dosis SemiBold" pitchFamily="2" charset="0"/>
              </a:rPr>
              <a:t>Nada et ses amies</a:t>
            </a:r>
          </a:p>
          <a:p>
            <a:pPr marL="0" marR="0" lvl="0" indent="0" algn="just" defTabSz="914400" eaLnBrk="1" fontAlgn="auto" latinLnBrk="0" hangingPunct="1">
              <a:lnSpc>
                <a:spcPct val="150000"/>
              </a:lnSpc>
              <a:spcBef>
                <a:spcPts val="0"/>
              </a:spcBef>
              <a:spcAft>
                <a:spcPts val="0"/>
              </a:spcAft>
              <a:buClrTx/>
              <a:buSzTx/>
              <a:buFontTx/>
              <a:buNone/>
              <a:tabLst/>
              <a:defRPr/>
            </a:pPr>
            <a:endParaRPr kumimoji="0" lang="fr-FR" sz="2800" b="0" i="0" u="none" strike="noStrike" kern="0" cap="none" spc="0" normalizeH="0" baseline="0" noProof="0" dirty="0">
              <a:ln>
                <a:noFill/>
              </a:ln>
              <a:solidFill>
                <a:srgbClr val="424D7B"/>
              </a:solidFill>
              <a:effectLst/>
              <a:uLnTx/>
              <a:uFillTx/>
              <a:latin typeface="Dosis SemiBold" pitchFamily="2"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Nada El Mansouri a huit ans. Elle est en troisième année, à l’école Al </a:t>
            </a:r>
            <a:r>
              <a:rPr kumimoji="0" lang="fr-FR" sz="2800" b="0" i="0" u="none" strike="noStrike" kern="0" cap="none" spc="0" normalizeH="0" baseline="0" noProof="0" dirty="0" err="1">
                <a:ln>
                  <a:noFill/>
                </a:ln>
                <a:solidFill>
                  <a:srgbClr val="424D7B"/>
                </a:solidFill>
                <a:effectLst/>
                <a:uLnTx/>
                <a:uFillTx/>
                <a:latin typeface="Dosis SemiBold" pitchFamily="2" charset="0"/>
              </a:rPr>
              <a:t>Irfane</a:t>
            </a:r>
            <a:r>
              <a:rPr kumimoji="0" lang="fr-FR" sz="2800" b="0" i="0" u="none" strike="noStrike" kern="0" cap="none" spc="0" normalizeH="0" baseline="0" noProof="0" dirty="0">
                <a:ln>
                  <a:noFill/>
                </a:ln>
                <a:solidFill>
                  <a:srgbClr val="424D7B"/>
                </a:solidFill>
                <a:effectLst/>
                <a:uLnTx/>
                <a:uFillTx/>
                <a:latin typeface="Dosis SemiBold" pitchFamily="2" charset="0"/>
              </a:rPr>
              <a:t>, à Laayoune. Nada aime jouer et courir dans la cour. Elle a plein d’amis dans sa classe.</a:t>
            </a:r>
          </a:p>
        </p:txBody>
      </p:sp>
    </p:spTree>
    <p:extLst>
      <p:ext uri="{BB962C8B-B14F-4D97-AF65-F5344CB8AC3E}">
        <p14:creationId xmlns:p14="http://schemas.microsoft.com/office/powerpoint/2010/main" val="1954519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685C-90E9-8040-4CEB-F98008E8585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444B4544-644A-EDE3-C57A-4CE2DCAAAC6F}"/>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444B4544-644A-EDE3-C57A-4CE2DCAAAC6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B32611B3-CC56-EEBE-6926-A5AF2F2F5799}"/>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B32611B3-CC56-EEBE-6926-A5AF2F2F5799}"/>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id="{35D9D66A-79DD-051D-902F-456B478E168B}"/>
              </a:ext>
            </a:extLst>
          </p:cNvPr>
          <p:cNvSpPr/>
          <p:nvPr/>
        </p:nvSpPr>
        <p:spPr>
          <a:xfrm>
            <a:off x="3263343" y="161301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20981CC0-CA09-A9BD-C802-73FF3AEDC7E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09092097-3FFE-EEB3-78EC-400A252AED49}"/>
                  </a:ext>
                </a:extLst>
              </p14:cNvPr>
              <p14:cNvContentPartPr/>
              <p14:nvPr/>
            </p14:nvContentPartPr>
            <p14:xfrm>
              <a:off x="2912571" y="1083385"/>
              <a:ext cx="360" cy="360"/>
            </p14:xfrm>
          </p:contentPart>
        </mc:Choice>
        <mc:Fallback xmlns="">
          <p:pic>
            <p:nvPicPr>
              <p:cNvPr id="4" name="Encre 3">
                <a:extLst>
                  <a:ext uri="{FF2B5EF4-FFF2-40B4-BE49-F238E27FC236}">
                    <a16:creationId xmlns:a16="http://schemas.microsoft.com/office/drawing/2014/main" id="{09092097-3FFE-EEB3-78EC-400A252AED4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7CDE47CF-2F19-079D-6FD6-96A42B17A266}"/>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7CDE47CF-2F19-079D-6FD6-96A42B17A266}"/>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id="{FD9AA370-96FA-9B11-3F37-DC1ABAFBD0F8}"/>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id="{F5B57BC2-5A1D-EF79-939D-72EA4D1554E7}"/>
              </a:ext>
            </a:extLst>
          </p:cNvPr>
          <p:cNvSpPr/>
          <p:nvPr/>
        </p:nvSpPr>
        <p:spPr>
          <a:xfrm>
            <a:off x="4952306" y="16123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8BAFD4AF-9F86-B5E6-FCCA-CBB1D7B8E7D6}"/>
              </a:ext>
            </a:extLst>
          </p:cNvPr>
          <p:cNvSpPr txBox="1"/>
          <p:nvPr/>
        </p:nvSpPr>
        <p:spPr>
          <a:xfrm>
            <a:off x="3434816" y="16491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id="{C70F4DC5-A0A3-EC84-EB87-85FB439F29BD}"/>
              </a:ext>
            </a:extLst>
          </p:cNvPr>
          <p:cNvSpPr txBox="1"/>
          <p:nvPr/>
        </p:nvSpPr>
        <p:spPr>
          <a:xfrm>
            <a:off x="1576811" y="1641888"/>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0" name="ZoneTexte 9">
            <a:extLst>
              <a:ext uri="{FF2B5EF4-FFF2-40B4-BE49-F238E27FC236}">
                <a16:creationId xmlns:a16="http://schemas.microsoft.com/office/drawing/2014/main" id="{7C8916F2-1DDB-7A75-00BE-27174D22E719}"/>
              </a:ext>
            </a:extLst>
          </p:cNvPr>
          <p:cNvSpPr txBox="1"/>
          <p:nvPr/>
        </p:nvSpPr>
        <p:spPr>
          <a:xfrm>
            <a:off x="5144680" y="16491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3ED5F23B-66DF-8C7F-95B7-7DCB7B4186AB}"/>
              </a:ext>
            </a:extLst>
          </p:cNvPr>
          <p:cNvSpPr/>
          <p:nvPr/>
        </p:nvSpPr>
        <p:spPr>
          <a:xfrm>
            <a:off x="6671795" y="16123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81AD8A81-4116-F7BF-9C93-B86080D712A0}"/>
              </a:ext>
            </a:extLst>
          </p:cNvPr>
          <p:cNvSpPr txBox="1"/>
          <p:nvPr/>
        </p:nvSpPr>
        <p:spPr>
          <a:xfrm>
            <a:off x="6873794" y="16418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id="{CE2194F0-4A14-2433-6082-9913407E5E74}"/>
              </a:ext>
            </a:extLst>
          </p:cNvPr>
          <p:cNvSpPr txBox="1"/>
          <p:nvPr/>
        </p:nvSpPr>
        <p:spPr>
          <a:xfrm>
            <a:off x="463583" y="2403767"/>
            <a:ext cx="7587797" cy="3889526"/>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424D7B"/>
                </a:solidFill>
                <a:effectLst/>
                <a:uLnTx/>
                <a:uFillTx/>
                <a:latin typeface="Dosis SemiBold" pitchFamily="2" charset="0"/>
              </a:rPr>
              <a:t>Nada et ses amies</a:t>
            </a:r>
          </a:p>
          <a:p>
            <a:pPr marL="0" marR="0" lvl="0" indent="0" algn="just" defTabSz="914400" eaLnBrk="1" fontAlgn="auto" latinLnBrk="0" hangingPunct="1">
              <a:lnSpc>
                <a:spcPct val="150000"/>
              </a:lnSpc>
              <a:spcBef>
                <a:spcPts val="0"/>
              </a:spcBef>
              <a:spcAft>
                <a:spcPts val="0"/>
              </a:spcAft>
              <a:buClrTx/>
              <a:buSzTx/>
              <a:buFontTx/>
              <a:buNone/>
              <a:tabLst/>
              <a:defRPr/>
            </a:pPr>
            <a:endParaRPr kumimoji="0" lang="fr-FR" sz="2800" b="0" i="0" u="none" strike="noStrike" kern="0" cap="none" spc="0" normalizeH="0" baseline="0" noProof="0" dirty="0">
              <a:ln>
                <a:noFill/>
              </a:ln>
              <a:solidFill>
                <a:srgbClr val="424D7B"/>
              </a:solidFill>
              <a:effectLst/>
              <a:uLnTx/>
              <a:uFillTx/>
              <a:latin typeface="Dosis SemiBold" pitchFamily="2"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Nada El Mansouri a huit ans. Elle est en troisième année, à l’école Al </a:t>
            </a:r>
            <a:r>
              <a:rPr kumimoji="0" lang="fr-FR" sz="2800" b="0" i="0" u="none" strike="noStrike" kern="0" cap="none" spc="0" normalizeH="0" baseline="0" noProof="0" dirty="0" err="1">
                <a:ln>
                  <a:noFill/>
                </a:ln>
                <a:solidFill>
                  <a:srgbClr val="424D7B"/>
                </a:solidFill>
                <a:effectLst/>
                <a:uLnTx/>
                <a:uFillTx/>
                <a:latin typeface="Dosis SemiBold" pitchFamily="2" charset="0"/>
              </a:rPr>
              <a:t>Irfane</a:t>
            </a:r>
            <a:r>
              <a:rPr kumimoji="0" lang="fr-FR" sz="2800" b="0" i="0" u="none" strike="noStrike" kern="0" cap="none" spc="0" normalizeH="0" baseline="0" noProof="0" dirty="0">
                <a:ln>
                  <a:noFill/>
                </a:ln>
                <a:solidFill>
                  <a:srgbClr val="424D7B"/>
                </a:solidFill>
                <a:effectLst/>
                <a:uLnTx/>
                <a:uFillTx/>
                <a:latin typeface="Dosis SemiBold" pitchFamily="2" charset="0"/>
              </a:rPr>
              <a:t>, à Laayoune. Nada aime jouer et courir dans la cour. Elle a plein d’amis dans sa classe.</a:t>
            </a:r>
          </a:p>
        </p:txBody>
      </p:sp>
    </p:spTree>
    <p:extLst>
      <p:ext uri="{BB962C8B-B14F-4D97-AF65-F5344CB8AC3E}">
        <p14:creationId xmlns:p14="http://schemas.microsoft.com/office/powerpoint/2010/main" val="2225218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F8C9-3506-E40E-4D90-C3B41CF3B17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76246566-2FB7-FE9E-3286-312BFBECFE70}"/>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76246566-2FB7-FE9E-3286-312BFBECFE7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046E7A74-7372-78B0-C71E-2FBE0924BB95}"/>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046E7A74-7372-78B0-C71E-2FBE0924BB95}"/>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id="{2899167A-D5DA-F647-F4FD-892E5F56D9F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id="{90024A23-D02C-5954-E117-DC048EC08E06}"/>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90024A23-D02C-5954-E117-DC048EC08E0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id="{862722CC-208D-C911-F9C3-20BF398FD2AB}"/>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862722CC-208D-C911-F9C3-20BF398FD2AB}"/>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96EEC795-98DB-E3B5-2A4C-D1C89C03147A}"/>
              </a:ext>
            </a:extLst>
          </p:cNvPr>
          <p:cNvPicPr>
            <a:picLocks noChangeAspect="1"/>
          </p:cNvPicPr>
          <p:nvPr/>
        </p:nvPicPr>
        <p:blipFill>
          <a:blip r:embed="rId8"/>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311F5F9E-7E9F-442A-6B2F-A46B2B1442C6}"/>
              </a:ext>
            </a:extLst>
          </p:cNvPr>
          <p:cNvSpPr txBox="1"/>
          <p:nvPr/>
        </p:nvSpPr>
        <p:spPr>
          <a:xfrm>
            <a:off x="1119712" y="2482234"/>
            <a:ext cx="6684896"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1 : Nada habite où ? </a:t>
            </a:r>
          </a:p>
        </p:txBody>
      </p:sp>
      <p:sp>
        <p:nvSpPr>
          <p:cNvPr id="7" name="Rectangle : coins arrondis 6">
            <a:extLst>
              <a:ext uri="{FF2B5EF4-FFF2-40B4-BE49-F238E27FC236}">
                <a16:creationId xmlns:a16="http://schemas.microsoft.com/office/drawing/2014/main" id="{231D37D0-E2DC-3129-0E35-739B9AAB57C2}"/>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5E00C24F-F3CA-0B5D-0F8E-8FBB85E20B47}"/>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id="{90263BF0-A762-8723-2BD5-585B001926F9}"/>
              </a:ext>
            </a:extLst>
          </p:cNvPr>
          <p:cNvSpPr txBox="1"/>
          <p:nvPr/>
        </p:nvSpPr>
        <p:spPr>
          <a:xfrm>
            <a:off x="1592546" y="1636498"/>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0" name="Rectangle : coins arrondis 9">
            <a:extLst>
              <a:ext uri="{FF2B5EF4-FFF2-40B4-BE49-F238E27FC236}">
                <a16:creationId xmlns:a16="http://schemas.microsoft.com/office/drawing/2014/main" id="{AF97DC67-1216-204D-A24F-15576ED99540}"/>
              </a:ext>
            </a:extLst>
          </p:cNvPr>
          <p:cNvSpPr/>
          <p:nvPr/>
        </p:nvSpPr>
        <p:spPr>
          <a:xfrm>
            <a:off x="4969398" y="160386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D69956C1-564A-F6D6-EB13-3C7CC24DCCBF}"/>
              </a:ext>
            </a:extLst>
          </p:cNvPr>
          <p:cNvSpPr txBox="1"/>
          <p:nvPr/>
        </p:nvSpPr>
        <p:spPr>
          <a:xfrm>
            <a:off x="5171397" y="163345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2" name="Rectangle : coins arrondis 11">
            <a:extLst>
              <a:ext uri="{FF2B5EF4-FFF2-40B4-BE49-F238E27FC236}">
                <a16:creationId xmlns:a16="http://schemas.microsoft.com/office/drawing/2014/main" id="{4A208A2B-4982-1967-254C-25A2C3418B92}"/>
              </a:ext>
            </a:extLst>
          </p:cNvPr>
          <p:cNvSpPr/>
          <p:nvPr/>
        </p:nvSpPr>
        <p:spPr>
          <a:xfrm>
            <a:off x="6686127" y="160386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901212CF-CEC8-DF68-F0D8-1EF5A1A67571}"/>
              </a:ext>
            </a:extLst>
          </p:cNvPr>
          <p:cNvSpPr txBox="1"/>
          <p:nvPr/>
        </p:nvSpPr>
        <p:spPr>
          <a:xfrm>
            <a:off x="6878501" y="164067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5" name="ZoneTexte 14">
            <a:extLst>
              <a:ext uri="{FF2B5EF4-FFF2-40B4-BE49-F238E27FC236}">
                <a16:creationId xmlns:a16="http://schemas.microsoft.com/office/drawing/2014/main" id="{793B0742-E67C-9995-B3E5-236BD2A189D5}"/>
              </a:ext>
            </a:extLst>
          </p:cNvPr>
          <p:cNvSpPr txBox="1"/>
          <p:nvPr/>
        </p:nvSpPr>
        <p:spPr>
          <a:xfrm>
            <a:off x="668262" y="2982400"/>
            <a:ext cx="7587797" cy="3243196"/>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endParaRPr kumimoji="0" lang="fr-FR" sz="2800" b="0" i="0" u="none" strike="noStrike" kern="0" cap="none" spc="0" normalizeH="0" baseline="0" noProof="0" dirty="0">
              <a:ln>
                <a:noFill/>
              </a:ln>
              <a:solidFill>
                <a:srgbClr val="424D7B"/>
              </a:solidFill>
              <a:effectLst/>
              <a:uLnTx/>
              <a:uFillTx/>
              <a:latin typeface="Dosis SemiBold" pitchFamily="2"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Nada El Mansouri a huit ans. Elle est en troisième année, à l’école Al </a:t>
            </a:r>
            <a:r>
              <a:rPr kumimoji="0" lang="fr-FR" sz="2800" b="0" i="0" u="none" strike="noStrike" kern="0" cap="none" spc="0" normalizeH="0" baseline="0" noProof="0" dirty="0" err="1">
                <a:ln>
                  <a:noFill/>
                </a:ln>
                <a:solidFill>
                  <a:srgbClr val="424D7B"/>
                </a:solidFill>
                <a:effectLst/>
                <a:uLnTx/>
                <a:uFillTx/>
                <a:latin typeface="Dosis SemiBold" pitchFamily="2" charset="0"/>
              </a:rPr>
              <a:t>Irfane</a:t>
            </a:r>
            <a:r>
              <a:rPr kumimoji="0" lang="fr-FR" sz="2800" b="0" i="0" u="none" strike="noStrike" kern="0" cap="none" spc="0" normalizeH="0" baseline="0" noProof="0" dirty="0">
                <a:ln>
                  <a:noFill/>
                </a:ln>
                <a:solidFill>
                  <a:srgbClr val="424D7B"/>
                </a:solidFill>
                <a:effectLst/>
                <a:uLnTx/>
                <a:uFillTx/>
                <a:latin typeface="Dosis SemiBold" pitchFamily="2" charset="0"/>
              </a:rPr>
              <a:t>, à Laayoune. Nada aime jouer et courir dans la cour. Elle a plein d’amis dans sa classe.</a:t>
            </a:r>
          </a:p>
        </p:txBody>
      </p:sp>
    </p:spTree>
    <p:extLst>
      <p:ext uri="{BB962C8B-B14F-4D97-AF65-F5344CB8AC3E}">
        <p14:creationId xmlns:p14="http://schemas.microsoft.com/office/powerpoint/2010/main" val="121803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263C-4AA4-9B47-4241-C90130DBBF2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0FE89B91-8CC5-63ED-DD39-2D63657FFD51}"/>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0FE89B91-8CC5-63ED-DD39-2D63657FFD51}"/>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5786B489-2C44-0D79-DA2E-0E1EA9EB103E}"/>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5786B489-2C44-0D79-DA2E-0E1EA9EB103E}"/>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id="{ECFA55C6-C8B9-5A23-4E5C-3986C88251A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réponse est:  Nada habite à </a:t>
            </a:r>
            <a:r>
              <a:rPr lang="fr-FR" kern="0" dirty="0">
                <a:solidFill>
                  <a:schemeClr val="bg2">
                    <a:lumMod val="50000"/>
                  </a:schemeClr>
                </a:solidFill>
                <a:latin typeface="Dosis Medium" pitchFamily="2" charset="0"/>
              </a:rPr>
              <a:t>Laayoune</a:t>
            </a:r>
            <a:r>
              <a:rPr lang="fr-FR" dirty="0">
                <a:solidFill>
                  <a:schemeClr val="bg2">
                    <a:lumMod val="50000"/>
                  </a:schemeClr>
                </a:solidFill>
                <a:latin typeface="Dosis Medium" pitchFamily="2" charset="0"/>
              </a:rPr>
              <a:t> . </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id="{EB69C06C-64CA-F880-5834-05821BD9D2A5}"/>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EB69C06C-64CA-F880-5834-05821BD9D2A5}"/>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id="{A38316E5-AB46-24EC-0737-84CFEAFA0E55}"/>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A38316E5-AB46-24EC-0737-84CFEAFA0E55}"/>
                  </a:ext>
                </a:extLst>
              </p:cNvPr>
              <p:cNvPicPr/>
              <p:nvPr/>
            </p:nvPicPr>
            <p:blipFill>
              <a:blip r:embed="rId5"/>
              <a:stretch>
                <a:fillRect/>
              </a:stretch>
            </p:blipFill>
            <p:spPr>
              <a:xfrm>
                <a:off x="1593492" y="833185"/>
                <a:ext cx="26730" cy="23400"/>
              </a:xfrm>
              <a:prstGeom prst="rect">
                <a:avLst/>
              </a:prstGeom>
            </p:spPr>
          </p:pic>
        </mc:Fallback>
      </mc:AlternateContent>
      <p:sp>
        <p:nvSpPr>
          <p:cNvPr id="8" name="Rectangle : coins arrondis 7">
            <a:extLst>
              <a:ext uri="{FF2B5EF4-FFF2-40B4-BE49-F238E27FC236}">
                <a16:creationId xmlns:a16="http://schemas.microsoft.com/office/drawing/2014/main" id="{899DFF3F-4901-D9F3-64C6-1A4E501B777A}"/>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E036CEEB-EAC8-E877-CC78-32976936467C}"/>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0" name="ZoneTexte 9">
            <a:extLst>
              <a:ext uri="{FF2B5EF4-FFF2-40B4-BE49-F238E27FC236}">
                <a16:creationId xmlns:a16="http://schemas.microsoft.com/office/drawing/2014/main" id="{803B9DAB-1890-F763-5F1E-DA459322EBC0}"/>
              </a:ext>
            </a:extLst>
          </p:cNvPr>
          <p:cNvSpPr txBox="1"/>
          <p:nvPr/>
        </p:nvSpPr>
        <p:spPr>
          <a:xfrm>
            <a:off x="1592546" y="1607623"/>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1" name="Rectangle : coins arrondis 10">
            <a:extLst>
              <a:ext uri="{FF2B5EF4-FFF2-40B4-BE49-F238E27FC236}">
                <a16:creationId xmlns:a16="http://schemas.microsoft.com/office/drawing/2014/main" id="{0FF56E45-2F8C-2E0F-0410-6719905BE15D}"/>
              </a:ext>
            </a:extLst>
          </p:cNvPr>
          <p:cNvSpPr/>
          <p:nvPr/>
        </p:nvSpPr>
        <p:spPr>
          <a:xfrm>
            <a:off x="4950148" y="157499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E7C32EAF-B07C-1907-C01F-49811C6D640D}"/>
              </a:ext>
            </a:extLst>
          </p:cNvPr>
          <p:cNvSpPr txBox="1"/>
          <p:nvPr/>
        </p:nvSpPr>
        <p:spPr>
          <a:xfrm>
            <a:off x="5152147" y="1604577"/>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Rectangle : coins arrondis 12">
            <a:extLst>
              <a:ext uri="{FF2B5EF4-FFF2-40B4-BE49-F238E27FC236}">
                <a16:creationId xmlns:a16="http://schemas.microsoft.com/office/drawing/2014/main" id="{DA837AAC-3DAB-4912-444A-C88133BFF838}"/>
              </a:ext>
            </a:extLst>
          </p:cNvPr>
          <p:cNvSpPr/>
          <p:nvPr/>
        </p:nvSpPr>
        <p:spPr>
          <a:xfrm>
            <a:off x="6666877" y="1574993"/>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57F6A21D-D32F-E79E-FEB6-CAFED51A4AB4}"/>
              </a:ext>
            </a:extLst>
          </p:cNvPr>
          <p:cNvSpPr txBox="1"/>
          <p:nvPr/>
        </p:nvSpPr>
        <p:spPr>
          <a:xfrm>
            <a:off x="6859251" y="161179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pic>
        <p:nvPicPr>
          <p:cNvPr id="15" name="Image 14">
            <a:extLst>
              <a:ext uri="{FF2B5EF4-FFF2-40B4-BE49-F238E27FC236}">
                <a16:creationId xmlns:a16="http://schemas.microsoft.com/office/drawing/2014/main" id="{B77057BC-5E3B-94C8-5BBB-D1262842A7AB}"/>
              </a:ext>
            </a:extLst>
          </p:cNvPr>
          <p:cNvPicPr>
            <a:picLocks noChangeAspect="1"/>
          </p:cNvPicPr>
          <p:nvPr/>
        </p:nvPicPr>
        <p:blipFill>
          <a:blip r:embed="rId8"/>
          <a:stretch>
            <a:fillRect/>
          </a:stretch>
        </p:blipFill>
        <p:spPr>
          <a:xfrm>
            <a:off x="178063" y="515358"/>
            <a:ext cx="1152244" cy="1072989"/>
          </a:xfrm>
          <a:prstGeom prst="rect">
            <a:avLst/>
          </a:prstGeom>
        </p:spPr>
      </p:pic>
      <p:sp>
        <p:nvSpPr>
          <p:cNvPr id="6" name="ZoneTexte 5">
            <a:extLst>
              <a:ext uri="{FF2B5EF4-FFF2-40B4-BE49-F238E27FC236}">
                <a16:creationId xmlns:a16="http://schemas.microsoft.com/office/drawing/2014/main" id="{E0396ACB-D63A-A0B3-5CBA-9098B9DBEA3C}"/>
              </a:ext>
            </a:extLst>
          </p:cNvPr>
          <p:cNvSpPr txBox="1"/>
          <p:nvPr/>
        </p:nvSpPr>
        <p:spPr>
          <a:xfrm>
            <a:off x="1119712" y="2445295"/>
            <a:ext cx="6684896"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1 : Nada habite où ? </a:t>
            </a:r>
          </a:p>
        </p:txBody>
      </p:sp>
      <p:sp>
        <p:nvSpPr>
          <p:cNvPr id="7" name="ZoneTexte 6">
            <a:extLst>
              <a:ext uri="{FF2B5EF4-FFF2-40B4-BE49-F238E27FC236}">
                <a16:creationId xmlns:a16="http://schemas.microsoft.com/office/drawing/2014/main" id="{32138020-7B89-C98C-08BC-D4DFD40250F5}"/>
              </a:ext>
            </a:extLst>
          </p:cNvPr>
          <p:cNvSpPr txBox="1"/>
          <p:nvPr/>
        </p:nvSpPr>
        <p:spPr>
          <a:xfrm>
            <a:off x="668262" y="2982400"/>
            <a:ext cx="7587797" cy="3243196"/>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endParaRPr kumimoji="0" lang="fr-FR" sz="2800" b="0" i="0" u="none" strike="noStrike" kern="0" cap="none" spc="0" normalizeH="0" baseline="0" noProof="0" dirty="0">
              <a:ln>
                <a:noFill/>
              </a:ln>
              <a:solidFill>
                <a:srgbClr val="424D7B"/>
              </a:solidFill>
              <a:effectLst/>
              <a:uLnTx/>
              <a:uFillTx/>
              <a:latin typeface="Dosis SemiBold" pitchFamily="2"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Nada El Mansouri a huit ans. Elle est en troisième année, à l’école Al </a:t>
            </a:r>
            <a:r>
              <a:rPr kumimoji="0" lang="fr-FR" sz="2800" b="0" i="0" u="none" strike="noStrike" kern="0" cap="none" spc="0" normalizeH="0" baseline="0" noProof="0" dirty="0" err="1">
                <a:ln>
                  <a:noFill/>
                </a:ln>
                <a:solidFill>
                  <a:srgbClr val="424D7B"/>
                </a:solidFill>
                <a:effectLst/>
                <a:uLnTx/>
                <a:uFillTx/>
                <a:latin typeface="Dosis SemiBold" pitchFamily="2" charset="0"/>
              </a:rPr>
              <a:t>Irfane</a:t>
            </a:r>
            <a:r>
              <a:rPr kumimoji="0" lang="fr-FR" sz="2800" b="0" i="0" u="none" strike="noStrike" kern="0" cap="none" spc="0" normalizeH="0" baseline="0" noProof="0" dirty="0">
                <a:ln>
                  <a:noFill/>
                </a:ln>
                <a:solidFill>
                  <a:srgbClr val="424D7B"/>
                </a:solidFill>
                <a:effectLst/>
                <a:uLnTx/>
                <a:uFillTx/>
                <a:latin typeface="Dosis SemiBold" pitchFamily="2" charset="0"/>
              </a:rPr>
              <a:t>, </a:t>
            </a:r>
            <a:r>
              <a:rPr kumimoji="0" lang="fr-FR" sz="2800" b="0" i="0" u="none" strike="noStrike" kern="0" cap="none" spc="0" normalizeH="0" baseline="0" noProof="0" dirty="0">
                <a:ln>
                  <a:noFill/>
                </a:ln>
                <a:solidFill>
                  <a:srgbClr val="FF0000"/>
                </a:solidFill>
                <a:effectLst/>
                <a:uLnTx/>
                <a:uFillTx/>
                <a:latin typeface="Dosis SemiBold" pitchFamily="2" charset="0"/>
              </a:rPr>
              <a:t>à Laayoune</a:t>
            </a:r>
            <a:r>
              <a:rPr kumimoji="0" lang="fr-FR" sz="2800" b="0" i="0" u="none" strike="noStrike" kern="0" cap="none" spc="0" normalizeH="0" baseline="0" noProof="0" dirty="0">
                <a:ln>
                  <a:noFill/>
                </a:ln>
                <a:solidFill>
                  <a:srgbClr val="424D7B"/>
                </a:solidFill>
                <a:effectLst/>
                <a:uLnTx/>
                <a:uFillTx/>
                <a:latin typeface="Dosis SemiBold" pitchFamily="2" charset="0"/>
              </a:rPr>
              <a:t>. Nada aime jouer et courir dans la cour. Elle a plein d’amis dans sa classe.</a:t>
            </a:r>
          </a:p>
        </p:txBody>
      </p:sp>
    </p:spTree>
    <p:extLst>
      <p:ext uri="{BB962C8B-B14F-4D97-AF65-F5344CB8AC3E}">
        <p14:creationId xmlns:p14="http://schemas.microsoft.com/office/powerpoint/2010/main" val="1487390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AF9A-7FC0-9DA3-B488-CF9703A06F3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D21EFB9F-31BA-71AC-8FD5-C091415E6C56}"/>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D21EFB9F-31BA-71AC-8FD5-C091415E6C5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Encre 23">
                <a:extLst>
                  <a:ext uri="{FF2B5EF4-FFF2-40B4-BE49-F238E27FC236}">
                    <a16:creationId xmlns:a16="http://schemas.microsoft.com/office/drawing/2014/main" id="{ABEE6D0F-EE87-F75B-655A-81A5F1CC5D7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ABEE6D0F-EE87-F75B-655A-81A5F1CC5D7A}"/>
                  </a:ext>
                </a:extLst>
              </p:cNvPr>
              <p:cNvPicPr/>
              <p:nvPr/>
            </p:nvPicPr>
            <p:blipFill>
              <a:blip r:embed="rId6"/>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id="{D7A966D5-8948-DAAD-7EFB-555DC7A2EC25}"/>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D84EA90E-5A5E-365C-087D-3E15ECBDA34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troisième partie du texte. Lisez en silence et essayez de comprendre. </a:t>
            </a:r>
          </a:p>
        </p:txBody>
      </p:sp>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id="{DF31DF09-A3C8-77D2-B649-57E280A4DAAA}"/>
                  </a:ext>
                </a:extLst>
              </p14:cNvPr>
              <p14:cNvContentPartPr/>
              <p14:nvPr/>
            </p14:nvContentPartPr>
            <p14:xfrm>
              <a:off x="381127" y="1146750"/>
              <a:ext cx="360" cy="360"/>
            </p14:xfrm>
          </p:contentPart>
        </mc:Choice>
        <mc:Fallback xmlns="">
          <p:pic>
            <p:nvPicPr>
              <p:cNvPr id="4" name="Encre 3">
                <a:extLst>
                  <a:ext uri="{FF2B5EF4-FFF2-40B4-BE49-F238E27FC236}">
                    <a16:creationId xmlns:a16="http://schemas.microsoft.com/office/drawing/2014/main" id="{DF31DF09-A3C8-77D2-B649-57E280A4DAAA}"/>
                  </a:ext>
                </a:extLst>
              </p:cNvPr>
              <p:cNvPicPr/>
              <p:nvPr/>
            </p:nvPicPr>
            <p:blipFill>
              <a:blip r:embed="rId4"/>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a16="http://schemas.microsoft.com/office/drawing/2014/main" id="{98C1125E-7E9C-80EB-FD2D-005B4876C2B5}"/>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98C1125E-7E9C-80EB-FD2D-005B4876C2B5}"/>
                  </a:ext>
                </a:extLst>
              </p:cNvPr>
              <p:cNvPicPr/>
              <p:nvPr/>
            </p:nvPicPr>
            <p:blipFill>
              <a:blip r:embed="rId6"/>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id="{8E09ABFC-4350-029D-D456-EEB27FD4E223}"/>
              </a:ext>
            </a:extLst>
          </p:cNvPr>
          <p:cNvPicPr>
            <a:picLocks noChangeAspect="1"/>
          </p:cNvPicPr>
          <p:nvPr/>
        </p:nvPicPr>
        <p:blipFill>
          <a:blip r:embed="rId9"/>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id="{A94474B6-ECE3-7206-D2DB-405F4E939E4D}"/>
              </a:ext>
            </a:extLst>
          </p:cNvPr>
          <p:cNvSpPr txBox="1"/>
          <p:nvPr/>
        </p:nvSpPr>
        <p:spPr>
          <a:xfrm>
            <a:off x="3195457" y="165171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AA068326-B118-36AF-2A22-CA3BE24E7545}"/>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9" name="Rectangle : coins arrondis 8">
            <a:extLst>
              <a:ext uri="{FF2B5EF4-FFF2-40B4-BE49-F238E27FC236}">
                <a16:creationId xmlns:a16="http://schemas.microsoft.com/office/drawing/2014/main" id="{566A193C-B876-179D-CFF1-31C4EC6769B9}"/>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91B66E19-B553-42E1-E89A-CD757BEAEE1A}"/>
              </a:ext>
            </a:extLst>
          </p:cNvPr>
          <p:cNvSpPr txBox="1"/>
          <p:nvPr/>
        </p:nvSpPr>
        <p:spPr>
          <a:xfrm>
            <a:off x="4914946" y="165171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66B14365-3FD5-D087-52BD-C4017916FA22}"/>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14E6CA1B-041B-5B6F-EA82-39BF7A359248}"/>
              </a:ext>
            </a:extLst>
          </p:cNvPr>
          <p:cNvSpPr txBox="1"/>
          <p:nvPr/>
        </p:nvSpPr>
        <p:spPr>
          <a:xfrm>
            <a:off x="6634435" y="166374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id="{4E512932-F119-4A70-3C63-8A778E182CD6}"/>
              </a:ext>
            </a:extLst>
          </p:cNvPr>
          <p:cNvSpPr txBox="1"/>
          <p:nvPr/>
        </p:nvSpPr>
        <p:spPr>
          <a:xfrm>
            <a:off x="1236453" y="3243722"/>
            <a:ext cx="6671093" cy="1950534"/>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Mariama a huit ans aussi et elle vient du Sénégal. Elle raconte souvent des histoires drôles pour rire.</a:t>
            </a:r>
          </a:p>
        </p:txBody>
      </p:sp>
    </p:spTree>
    <p:extLst>
      <p:ext uri="{BB962C8B-B14F-4D97-AF65-F5344CB8AC3E}">
        <p14:creationId xmlns:p14="http://schemas.microsoft.com/office/powerpoint/2010/main" val="309259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5329D-E117-9C71-B05F-C5F1510896C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C3AC2E9E-F56F-C79E-5831-1C2787948BCE}"/>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C3AC2E9E-F56F-C79E-5831-1C2787948BCE}"/>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2BE93578-C38A-87D8-0457-41A7F2C1AABB}"/>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2BE93578-C38A-87D8-0457-41A7F2C1AABB}"/>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id="{FD07CAA5-19EB-C010-E9F1-E449D6E3AC50}"/>
              </a:ext>
            </a:extLst>
          </p:cNvPr>
          <p:cNvSpPr/>
          <p:nvPr/>
        </p:nvSpPr>
        <p:spPr>
          <a:xfrm>
            <a:off x="3424100" y="159596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133E69FD-03A4-A8FC-5F5C-7C6544307F5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7F9744DA-750D-2262-6009-165C2BBA13C6}"/>
                  </a:ext>
                </a:extLst>
              </p14:cNvPr>
              <p14:cNvContentPartPr/>
              <p14:nvPr/>
            </p14:nvContentPartPr>
            <p14:xfrm>
              <a:off x="2912571" y="1083385"/>
              <a:ext cx="360" cy="360"/>
            </p14:xfrm>
          </p:contentPart>
        </mc:Choice>
        <mc:Fallback xmlns="">
          <p:pic>
            <p:nvPicPr>
              <p:cNvPr id="4" name="Encre 3">
                <a:extLst>
                  <a:ext uri="{FF2B5EF4-FFF2-40B4-BE49-F238E27FC236}">
                    <a16:creationId xmlns:a16="http://schemas.microsoft.com/office/drawing/2014/main" id="{7F9744DA-750D-2262-6009-165C2BBA13C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07BA0F66-E40D-2880-4CB2-2C0E24025A20}"/>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07BA0F66-E40D-2880-4CB2-2C0E24025A20}"/>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id="{80B930AF-E233-629C-4652-9179FF671C3A}"/>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id="{14F76E61-9645-C40D-D38F-978C09D43867}"/>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7685025-D78C-7FF6-0BD1-4BE2485BA769}"/>
              </a:ext>
            </a:extLst>
          </p:cNvPr>
          <p:cNvSpPr txBox="1"/>
          <p:nvPr/>
        </p:nvSpPr>
        <p:spPr>
          <a:xfrm>
            <a:off x="3595573" y="163205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id="{0B924772-1489-0868-A528-B0C764E94D56}"/>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10" name="ZoneTexte 9">
            <a:extLst>
              <a:ext uri="{FF2B5EF4-FFF2-40B4-BE49-F238E27FC236}">
                <a16:creationId xmlns:a16="http://schemas.microsoft.com/office/drawing/2014/main" id="{35D2B7C3-8129-5A0E-F70C-95862453A471}"/>
              </a:ext>
            </a:extLst>
          </p:cNvPr>
          <p:cNvSpPr txBox="1"/>
          <p:nvPr/>
        </p:nvSpPr>
        <p:spPr>
          <a:xfrm>
            <a:off x="5305437" y="165130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0DA76441-4B1F-9C55-0F18-D32BF3C269AC}"/>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86FFB5B7-1C2F-97E9-63E2-2DCE681DAF47}"/>
              </a:ext>
            </a:extLst>
          </p:cNvPr>
          <p:cNvSpPr txBox="1"/>
          <p:nvPr/>
        </p:nvSpPr>
        <p:spPr>
          <a:xfrm>
            <a:off x="7034551" y="164409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ZoneTexte 12">
            <a:extLst>
              <a:ext uri="{FF2B5EF4-FFF2-40B4-BE49-F238E27FC236}">
                <a16:creationId xmlns:a16="http://schemas.microsoft.com/office/drawing/2014/main" id="{036B8C5F-FDC6-C11B-B616-C42C20E8032B}"/>
              </a:ext>
            </a:extLst>
          </p:cNvPr>
          <p:cNvSpPr txBox="1"/>
          <p:nvPr/>
        </p:nvSpPr>
        <p:spPr>
          <a:xfrm>
            <a:off x="1390724" y="3225243"/>
            <a:ext cx="6119192" cy="1950534"/>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Mariama a huit ans aussi et elle vient du Sénégal. Elle raconte souvent des histoires drôles pour rire.</a:t>
            </a:r>
          </a:p>
        </p:txBody>
      </p:sp>
    </p:spTree>
    <p:extLst>
      <p:ext uri="{BB962C8B-B14F-4D97-AF65-F5344CB8AC3E}">
        <p14:creationId xmlns:p14="http://schemas.microsoft.com/office/powerpoint/2010/main" val="1337102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4CA3B-9961-77D8-173C-E124A2CC4A3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FC4625B6-9A7E-E53D-6AC2-A498D5E95183}"/>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FC4625B6-9A7E-E53D-6AC2-A498D5E95183}"/>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EBECAE48-45D3-26C8-BAA9-EED978EA8D2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EBECAE48-45D3-26C8-BAA9-EED978EA8D2A}"/>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id="{9252AAD3-6371-D874-50AA-F965424E124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id="{5676551E-588C-6C73-40BA-69742E57755F}"/>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5676551E-588C-6C73-40BA-69742E57755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id="{5D20094D-4237-D32B-5482-877AFFB23B3A}"/>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5D20094D-4237-D32B-5482-877AFFB23B3A}"/>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44F8D82D-896F-8B70-163E-4C18106C3E44}"/>
              </a:ext>
            </a:extLst>
          </p:cNvPr>
          <p:cNvPicPr>
            <a:picLocks noChangeAspect="1"/>
          </p:cNvPicPr>
          <p:nvPr/>
        </p:nvPicPr>
        <p:blipFill>
          <a:blip r:embed="rId8"/>
          <a:srcRect r="1593" b="11327"/>
          <a:stretch>
            <a:fillRect/>
          </a:stretch>
        </p:blipFill>
        <p:spPr>
          <a:xfrm>
            <a:off x="215393" y="650122"/>
            <a:ext cx="1087654" cy="980062"/>
          </a:xfrm>
          <a:prstGeom prst="ellipse">
            <a:avLst/>
          </a:prstGeom>
        </p:spPr>
      </p:pic>
      <p:sp>
        <p:nvSpPr>
          <p:cNvPr id="7" name="Rectangle : coins arrondis 6">
            <a:extLst>
              <a:ext uri="{FF2B5EF4-FFF2-40B4-BE49-F238E27FC236}">
                <a16:creationId xmlns:a16="http://schemas.microsoft.com/office/drawing/2014/main" id="{D6EB8BF7-8C48-DE1F-6A2A-7ADD3B43CE00}"/>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AF2B20DA-58C6-B492-A546-FA3DE7F90C5C}"/>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id="{F3784E6D-FD30-FB41-FA64-8819AD553C3A}"/>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10" name="Rectangle : coins arrondis 9">
            <a:extLst>
              <a:ext uri="{FF2B5EF4-FFF2-40B4-BE49-F238E27FC236}">
                <a16:creationId xmlns:a16="http://schemas.microsoft.com/office/drawing/2014/main" id="{DFCEC048-3FF3-5FA5-C94C-0484D22DA00D}"/>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888B7D98-0733-5029-7D11-906CED9F6D38}"/>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2" name="Rectangle : coins arrondis 11">
            <a:extLst>
              <a:ext uri="{FF2B5EF4-FFF2-40B4-BE49-F238E27FC236}">
                <a16:creationId xmlns:a16="http://schemas.microsoft.com/office/drawing/2014/main" id="{BCFC23D3-C195-9CD6-41A1-366453F2BF22}"/>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4052CF78-3CA5-03BC-EF4E-81650EE0F9A7}"/>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6" name="ZoneTexte 5">
            <a:extLst>
              <a:ext uri="{FF2B5EF4-FFF2-40B4-BE49-F238E27FC236}">
                <a16:creationId xmlns:a16="http://schemas.microsoft.com/office/drawing/2014/main" id="{DF3BECAF-F0DE-78BB-E4E1-ED2F907FD6F7}"/>
              </a:ext>
            </a:extLst>
          </p:cNvPr>
          <p:cNvSpPr txBox="1"/>
          <p:nvPr/>
        </p:nvSpPr>
        <p:spPr>
          <a:xfrm>
            <a:off x="1666363" y="3749688"/>
            <a:ext cx="6459161" cy="1950534"/>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Medium" pitchFamily="2" charset="0"/>
              </a:rPr>
              <a:t>Mariama a huit ans aussi et elle vient du Sénégal. Elle raconte souvent des histoires drôles pour rire.</a:t>
            </a:r>
          </a:p>
        </p:txBody>
      </p:sp>
      <p:sp>
        <p:nvSpPr>
          <p:cNvPr id="16" name="ZoneTexte 15">
            <a:extLst>
              <a:ext uri="{FF2B5EF4-FFF2-40B4-BE49-F238E27FC236}">
                <a16:creationId xmlns:a16="http://schemas.microsoft.com/office/drawing/2014/main" id="{EDE837D5-AC3C-41B8-E381-0A46B7AA02D0}"/>
              </a:ext>
            </a:extLst>
          </p:cNvPr>
          <p:cNvSpPr txBox="1"/>
          <p:nvPr/>
        </p:nvSpPr>
        <p:spPr>
          <a:xfrm>
            <a:off x="1303047" y="2671302"/>
            <a:ext cx="6684896"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2 : Mariama vient de quel pays ? </a:t>
            </a:r>
          </a:p>
        </p:txBody>
      </p:sp>
    </p:spTree>
    <p:extLst>
      <p:ext uri="{BB962C8B-B14F-4D97-AF65-F5344CB8AC3E}">
        <p14:creationId xmlns:p14="http://schemas.microsoft.com/office/powerpoint/2010/main" val="1386252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3528-9F9B-4D24-2D5A-9EEBB78C694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AC809070-8E75-F1A9-5B2F-1427ACB4D600}"/>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AC809070-8E75-F1A9-5B2F-1427ACB4D60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A5258A06-9250-9746-F64B-7EB9FC4B39D0}"/>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A5258A06-9250-9746-F64B-7EB9FC4B39D0}"/>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id="{8095D223-EF77-AC87-ECC9-D78C502E259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réponse est : </a:t>
            </a:r>
            <a:r>
              <a:rPr lang="fr-FR" dirty="0">
                <a:solidFill>
                  <a:srgbClr val="4B5377"/>
                </a:solidFill>
              </a:rPr>
              <a:t>Elle vient du Sénégal</a:t>
            </a:r>
            <a:r>
              <a:rPr lang="fr-FR" dirty="0">
                <a:solidFill>
                  <a:schemeClr val="tx1"/>
                </a:solidFill>
                <a:latin typeface="Dosis Medium" pitchFamily="2" charset="0"/>
              </a:rPr>
              <a:t>. </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id="{C1BED743-43DA-1AD9-D58E-3834F9E1D6BD}"/>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C1BED743-43DA-1AD9-D58E-3834F9E1D6B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id="{14405BA3-713D-5941-4CEB-6353F0AE259F}"/>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14405BA3-713D-5941-4CEB-6353F0AE259F}"/>
                  </a:ext>
                </a:extLst>
              </p:cNvPr>
              <p:cNvPicPr/>
              <p:nvPr/>
            </p:nvPicPr>
            <p:blipFill>
              <a:blip r:embed="rId5"/>
              <a:stretch>
                <a:fillRect/>
              </a:stretch>
            </p:blipFill>
            <p:spPr>
              <a:xfrm>
                <a:off x="1593492" y="833185"/>
                <a:ext cx="26730" cy="23400"/>
              </a:xfrm>
              <a:prstGeom prst="rect">
                <a:avLst/>
              </a:prstGeom>
            </p:spPr>
          </p:pic>
        </mc:Fallback>
      </mc:AlternateContent>
      <p:sp>
        <p:nvSpPr>
          <p:cNvPr id="6" name="Rectangle : coins arrondis 5">
            <a:extLst>
              <a:ext uri="{FF2B5EF4-FFF2-40B4-BE49-F238E27FC236}">
                <a16:creationId xmlns:a16="http://schemas.microsoft.com/office/drawing/2014/main" id="{A6AB1519-0C1D-7E1B-2089-26A952472848}"/>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1F8F8F3B-42FE-D805-1D4B-DBEB01ADDF2C}"/>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8C69EB62-7BE8-2830-86FF-6D4092FCFB09}"/>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9" name="Rectangle : coins arrondis 8">
            <a:extLst>
              <a:ext uri="{FF2B5EF4-FFF2-40B4-BE49-F238E27FC236}">
                <a16:creationId xmlns:a16="http://schemas.microsoft.com/office/drawing/2014/main" id="{1CAA678D-C773-F027-7DBC-0236D5D3DEC1}"/>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D4FD697-92B3-57F8-A47A-4147528EEDCF}"/>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3D007F49-195D-72CD-E691-FF382DD69524}"/>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D9B85EE2-BCA3-DC1C-6620-EDC0D658E641}"/>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pic>
        <p:nvPicPr>
          <p:cNvPr id="15" name="Image 14">
            <a:extLst>
              <a:ext uri="{FF2B5EF4-FFF2-40B4-BE49-F238E27FC236}">
                <a16:creationId xmlns:a16="http://schemas.microsoft.com/office/drawing/2014/main" id="{B0E719BC-8F07-57CF-86E2-046A2266FE50}"/>
              </a:ext>
            </a:extLst>
          </p:cNvPr>
          <p:cNvPicPr>
            <a:picLocks noChangeAspect="1"/>
          </p:cNvPicPr>
          <p:nvPr/>
        </p:nvPicPr>
        <p:blipFill>
          <a:blip r:embed="rId8"/>
          <a:stretch>
            <a:fillRect/>
          </a:stretch>
        </p:blipFill>
        <p:spPr>
          <a:xfrm>
            <a:off x="178063" y="515358"/>
            <a:ext cx="1152244" cy="1072989"/>
          </a:xfrm>
          <a:prstGeom prst="rect">
            <a:avLst/>
          </a:prstGeom>
        </p:spPr>
      </p:pic>
      <p:sp>
        <p:nvSpPr>
          <p:cNvPr id="5" name="ZoneTexte 4">
            <a:extLst>
              <a:ext uri="{FF2B5EF4-FFF2-40B4-BE49-F238E27FC236}">
                <a16:creationId xmlns:a16="http://schemas.microsoft.com/office/drawing/2014/main" id="{CB62FF56-F939-A318-E76C-EFDC5181B615}"/>
              </a:ext>
            </a:extLst>
          </p:cNvPr>
          <p:cNvSpPr txBox="1"/>
          <p:nvPr/>
        </p:nvSpPr>
        <p:spPr>
          <a:xfrm>
            <a:off x="1379012" y="3639410"/>
            <a:ext cx="6529499" cy="1950534"/>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Mariama a huit ans aussi et </a:t>
            </a:r>
            <a:r>
              <a:rPr kumimoji="0" lang="fr-FR" sz="2800" b="0" i="0" u="none" strike="noStrike" kern="0" cap="none" spc="0" normalizeH="0" baseline="0" noProof="0" dirty="0">
                <a:ln>
                  <a:noFill/>
                </a:ln>
                <a:solidFill>
                  <a:srgbClr val="FF0000"/>
                </a:solidFill>
                <a:effectLst/>
                <a:uLnTx/>
                <a:uFillTx/>
                <a:latin typeface="Dosis SemiBold" pitchFamily="2" charset="0"/>
              </a:rPr>
              <a:t>elle vient du Sénégal</a:t>
            </a:r>
            <a:r>
              <a:rPr kumimoji="0" lang="fr-FR" sz="2800" b="0" i="0" u="none" strike="noStrike" kern="0" cap="none" spc="0" normalizeH="0" baseline="0" noProof="0" dirty="0">
                <a:ln>
                  <a:noFill/>
                </a:ln>
                <a:solidFill>
                  <a:srgbClr val="424D7B"/>
                </a:solidFill>
                <a:effectLst/>
                <a:uLnTx/>
                <a:uFillTx/>
                <a:latin typeface="Dosis SemiBold" pitchFamily="2" charset="0"/>
              </a:rPr>
              <a:t>. Elle raconte souvent des histoires drôles pour rire.</a:t>
            </a:r>
          </a:p>
        </p:txBody>
      </p:sp>
      <p:sp>
        <p:nvSpPr>
          <p:cNvPr id="16" name="ZoneTexte 15">
            <a:extLst>
              <a:ext uri="{FF2B5EF4-FFF2-40B4-BE49-F238E27FC236}">
                <a16:creationId xmlns:a16="http://schemas.microsoft.com/office/drawing/2014/main" id="{98331D67-701E-6368-0964-43C44A32A36F}"/>
              </a:ext>
            </a:extLst>
          </p:cNvPr>
          <p:cNvSpPr txBox="1"/>
          <p:nvPr/>
        </p:nvSpPr>
        <p:spPr>
          <a:xfrm>
            <a:off x="1309888" y="2414233"/>
            <a:ext cx="6684896" cy="461665"/>
          </a:xfrm>
          <a:prstGeom prst="rect">
            <a:avLst/>
          </a:prstGeom>
          <a:noFill/>
        </p:spPr>
        <p:txBody>
          <a:bodyPr wrap="square">
            <a:spAutoFit/>
          </a:bodyPr>
          <a:lstStyle/>
          <a:p>
            <a:r>
              <a:rPr lang="fr-FR" sz="2400" b="1" dirty="0">
                <a:solidFill>
                  <a:schemeClr val="accent1">
                    <a:lumMod val="50000"/>
                  </a:schemeClr>
                </a:solidFill>
                <a:latin typeface="Dosis" pitchFamily="2" charset="0"/>
              </a:rPr>
              <a:t>Question 2 : Mariama vient de quel pays ? </a:t>
            </a:r>
          </a:p>
        </p:txBody>
      </p:sp>
    </p:spTree>
    <p:extLst>
      <p:ext uri="{BB962C8B-B14F-4D97-AF65-F5344CB8AC3E}">
        <p14:creationId xmlns:p14="http://schemas.microsoft.com/office/powerpoint/2010/main" val="818040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46F97-31A5-CF94-1459-90EFE07ED5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E9D16DA6-7812-5961-F344-36D9D8E5AF1C}"/>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E9D16DA6-7812-5961-F344-36D9D8E5AF1C}"/>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37D7DD0A-A3F7-E1E4-BCDC-5A775642DC39}"/>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37D7DD0A-A3F7-E1E4-BCDC-5A775642DC39}"/>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id="{06A53CB8-A6F4-1505-7331-8931629D00E1}"/>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EDE8E616-CA42-08CA-C630-AB4E6A097BD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deuxième partie du texte. Lisez en silence et essayez de comprendre.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DCA08EB8-CB76-21F4-600E-11B0DF8078C7}"/>
                  </a:ext>
                </a:extLst>
              </p14:cNvPr>
              <p14:cNvContentPartPr/>
              <p14:nvPr/>
            </p14:nvContentPartPr>
            <p14:xfrm>
              <a:off x="381127" y="1146750"/>
              <a:ext cx="360" cy="360"/>
            </p14:xfrm>
          </p:contentPart>
        </mc:Choice>
        <mc:Fallback xmlns="">
          <p:pic>
            <p:nvPicPr>
              <p:cNvPr id="4" name="Encre 3">
                <a:extLst>
                  <a:ext uri="{FF2B5EF4-FFF2-40B4-BE49-F238E27FC236}">
                    <a16:creationId xmlns:a16="http://schemas.microsoft.com/office/drawing/2014/main" id="{DCA08EB8-CB76-21F4-600E-11B0DF8078C7}"/>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341C7E88-5020-B7EA-92A0-B69D334ABF58}"/>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341C7E88-5020-B7EA-92A0-B69D334ABF58}"/>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id="{D8AD1276-34C6-CEE2-3007-838B47E801A4}"/>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id="{FFFF747A-4C9F-6DF2-7ACC-AE59CF2B87C2}"/>
              </a:ext>
            </a:extLst>
          </p:cNvPr>
          <p:cNvSpPr txBox="1"/>
          <p:nvPr/>
        </p:nvSpPr>
        <p:spPr>
          <a:xfrm>
            <a:off x="3195457" y="165171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4B823CAD-6398-F5E6-6668-FED4557D1F6B}"/>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3/3</a:t>
            </a:r>
          </a:p>
        </p:txBody>
      </p:sp>
      <p:sp>
        <p:nvSpPr>
          <p:cNvPr id="9" name="Rectangle : coins arrondis 8">
            <a:extLst>
              <a:ext uri="{FF2B5EF4-FFF2-40B4-BE49-F238E27FC236}">
                <a16:creationId xmlns:a16="http://schemas.microsoft.com/office/drawing/2014/main" id="{2D9BB762-6ADE-0C4E-FAB9-4563E1EB4619}"/>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15F7DE5F-46A8-F43E-3E06-DA4511287DE0}"/>
              </a:ext>
            </a:extLst>
          </p:cNvPr>
          <p:cNvSpPr txBox="1"/>
          <p:nvPr/>
        </p:nvSpPr>
        <p:spPr>
          <a:xfrm>
            <a:off x="4914946" y="165171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88CEDB74-E910-D574-C91B-D74146D1B425}"/>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3E9BF061-A34E-A07B-2940-D7766CCDE4CB}"/>
              </a:ext>
            </a:extLst>
          </p:cNvPr>
          <p:cNvSpPr txBox="1"/>
          <p:nvPr/>
        </p:nvSpPr>
        <p:spPr>
          <a:xfrm>
            <a:off x="6634435" y="166374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id="{D8941724-D66D-AEB7-4CC5-B7BCE705BB1A}"/>
              </a:ext>
            </a:extLst>
          </p:cNvPr>
          <p:cNvSpPr txBox="1"/>
          <p:nvPr/>
        </p:nvSpPr>
        <p:spPr>
          <a:xfrm>
            <a:off x="1000370" y="2935400"/>
            <a:ext cx="7143259" cy="3243196"/>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i="0" u="none" strike="noStrike" kern="0" cap="none" spc="0" normalizeH="0" baseline="0" noProof="0" dirty="0">
                <a:ln>
                  <a:noFill/>
                </a:ln>
                <a:solidFill>
                  <a:srgbClr val="424D7B"/>
                </a:solidFill>
                <a:effectLst/>
                <a:uLnTx/>
                <a:uFillTx/>
                <a:latin typeface="Dosis SemiBold" pitchFamily="2" charset="0"/>
              </a:rPr>
              <a:t>Mira est aussi une amie de Nada. Elle a neuf ans, elle est indienne. Les trois amies jouent ensemble, courent après le ballon, inventent des jeux… et parfois, elles rient très fort et les autres élèves les regardent en souriant.</a:t>
            </a:r>
          </a:p>
        </p:txBody>
      </p:sp>
    </p:spTree>
    <p:extLst>
      <p:ext uri="{BB962C8B-B14F-4D97-AF65-F5344CB8AC3E}">
        <p14:creationId xmlns:p14="http://schemas.microsoft.com/office/powerpoint/2010/main" val="2284006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D28E3-C175-8D1E-5B29-1C399378CCF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E23DE442-E2AF-0FD5-582D-1AAA5B5F800D}"/>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E23DE442-E2AF-0FD5-582D-1AAA5B5F800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DF281F64-E7DA-61C1-0998-82D56BC17BFF}"/>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DF281F64-E7DA-61C1-0998-82D56BC17BFF}"/>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id="{9FBCE2D4-1E63-C735-6F46-B751C1D9E1E8}"/>
              </a:ext>
            </a:extLst>
          </p:cNvPr>
          <p:cNvSpPr/>
          <p:nvPr/>
        </p:nvSpPr>
        <p:spPr>
          <a:xfrm>
            <a:off x="3424100" y="159596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AA99DF69-C09E-A611-C017-00660DFE47A3}"/>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2C2A7341-8316-A4D2-71E2-433595DEB793}"/>
                  </a:ext>
                </a:extLst>
              </p14:cNvPr>
              <p14:cNvContentPartPr/>
              <p14:nvPr/>
            </p14:nvContentPartPr>
            <p14:xfrm>
              <a:off x="2912571" y="1083385"/>
              <a:ext cx="360" cy="360"/>
            </p14:xfrm>
          </p:contentPart>
        </mc:Choice>
        <mc:Fallback xmlns="">
          <p:pic>
            <p:nvPicPr>
              <p:cNvPr id="4" name="Encre 3">
                <a:extLst>
                  <a:ext uri="{FF2B5EF4-FFF2-40B4-BE49-F238E27FC236}">
                    <a16:creationId xmlns:a16="http://schemas.microsoft.com/office/drawing/2014/main" id="{2C2A7341-8316-A4D2-71E2-433595DEB793}"/>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9BDAAE4A-9F1B-D59D-9375-0B9A25934D0B}"/>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9BDAAE4A-9F1B-D59D-9375-0B9A25934D0B}"/>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id="{7EE881A2-BB4F-4467-E7C0-052273D2A39F}"/>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id="{B614E49D-9D5D-F270-C69D-34C9BD3286F8}"/>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2C2761D5-5E37-AB5A-7C7C-1CB0ABAB9639}"/>
              </a:ext>
            </a:extLst>
          </p:cNvPr>
          <p:cNvSpPr txBox="1"/>
          <p:nvPr/>
        </p:nvSpPr>
        <p:spPr>
          <a:xfrm>
            <a:off x="3595573" y="163205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id="{C4D1E162-E540-1FD7-C06D-593CBDF7B250}"/>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3/3</a:t>
            </a:r>
          </a:p>
        </p:txBody>
      </p:sp>
      <p:sp>
        <p:nvSpPr>
          <p:cNvPr id="10" name="ZoneTexte 9">
            <a:extLst>
              <a:ext uri="{FF2B5EF4-FFF2-40B4-BE49-F238E27FC236}">
                <a16:creationId xmlns:a16="http://schemas.microsoft.com/office/drawing/2014/main" id="{73EB0CAD-49B8-F85D-7760-9641A593971B}"/>
              </a:ext>
            </a:extLst>
          </p:cNvPr>
          <p:cNvSpPr txBox="1"/>
          <p:nvPr/>
        </p:nvSpPr>
        <p:spPr>
          <a:xfrm>
            <a:off x="5305437" y="165130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id="{6349A73B-3ACF-02B7-3B39-441F7758BFD4}"/>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3B207E26-094B-C642-C94C-825487FAB477}"/>
              </a:ext>
            </a:extLst>
          </p:cNvPr>
          <p:cNvSpPr txBox="1"/>
          <p:nvPr/>
        </p:nvSpPr>
        <p:spPr>
          <a:xfrm>
            <a:off x="7034551" y="164409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id="{0797DEE1-FF95-1D0D-867A-D6E768DABF5F}"/>
              </a:ext>
            </a:extLst>
          </p:cNvPr>
          <p:cNvSpPr txBox="1"/>
          <p:nvPr/>
        </p:nvSpPr>
        <p:spPr>
          <a:xfrm>
            <a:off x="1000370" y="2935400"/>
            <a:ext cx="7143259" cy="3243196"/>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i="0" u="none" strike="noStrike" kern="0" cap="none" spc="0" normalizeH="0" baseline="0" noProof="0" dirty="0">
                <a:ln>
                  <a:noFill/>
                </a:ln>
                <a:solidFill>
                  <a:srgbClr val="424D7B"/>
                </a:solidFill>
                <a:effectLst/>
                <a:uLnTx/>
                <a:uFillTx/>
                <a:latin typeface="Dosis SemiBold" pitchFamily="2" charset="0"/>
              </a:rPr>
              <a:t>Mira est aussi une amie de Nada. Elle a neuf ans, elle est indienne. Les trois amies jouent ensemble, courent après le ballon, inventent des jeux… et parfois, elles rient très fort et les autres élèves les regardent en souriant.</a:t>
            </a:r>
          </a:p>
        </p:txBody>
      </p:sp>
    </p:spTree>
    <p:extLst>
      <p:ext uri="{BB962C8B-B14F-4D97-AF65-F5344CB8AC3E}">
        <p14:creationId xmlns:p14="http://schemas.microsoft.com/office/powerpoint/2010/main" val="271256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813B-9136-DDC6-FA14-EE2E2D8B4C4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75056187-5A11-4D3A-E281-CED25AF129BE}"/>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75056187-5A11-4D3A-E281-CED25AF129BE}"/>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5FAECC30-7E89-96D4-C683-C98F2A112807}"/>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5FAECC30-7E89-96D4-C683-C98F2A112807}"/>
                  </a:ext>
                </a:extLst>
              </p:cNvPr>
              <p:cNvPicPr/>
              <p:nvPr/>
            </p:nvPicPr>
            <p:blipFill>
              <a:blip r:embed="rId5"/>
              <a:stretch>
                <a:fillRect/>
              </a:stretch>
            </p:blipFill>
            <p:spPr>
              <a:xfrm>
                <a:off x="1593492" y="833185"/>
                <a:ext cx="26730" cy="23400"/>
              </a:xfrm>
              <a:prstGeom prst="rect">
                <a:avLst/>
              </a:prstGeom>
            </p:spPr>
          </p:pic>
        </mc:Fallback>
      </mc:AlternateContent>
      <p:sp>
        <p:nvSpPr>
          <p:cNvPr id="15" name="Titre 1">
            <a:extLst>
              <a:ext uri="{FF2B5EF4-FFF2-40B4-BE49-F238E27FC236}">
                <a16:creationId xmlns:a16="http://schemas.microsoft.com/office/drawing/2014/main" id="{14E68EDE-7397-82C3-B2F9-19971929FA0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6">
            <p14:nvContentPartPr>
              <p14:cNvPr id="16" name="Encre 15">
                <a:extLst>
                  <a:ext uri="{FF2B5EF4-FFF2-40B4-BE49-F238E27FC236}">
                    <a16:creationId xmlns:a16="http://schemas.microsoft.com/office/drawing/2014/main" id="{6EC1C9C2-C72C-F1FA-C187-47DFAA704A87}"/>
                  </a:ext>
                </a:extLst>
              </p14:cNvPr>
              <p14:cNvContentPartPr/>
              <p14:nvPr/>
            </p14:nvContentPartPr>
            <p14:xfrm>
              <a:off x="2912571" y="1083385"/>
              <a:ext cx="360" cy="360"/>
            </p14:xfrm>
          </p:contentPart>
        </mc:Choice>
        <mc:Fallback xmlns="">
          <p:pic>
            <p:nvPicPr>
              <p:cNvPr id="16" name="Encre 15">
                <a:extLst>
                  <a:ext uri="{FF2B5EF4-FFF2-40B4-BE49-F238E27FC236}">
                    <a16:creationId xmlns:a16="http://schemas.microsoft.com/office/drawing/2014/main" id="{6EC1C9C2-C72C-F1FA-C187-47DFAA704A8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id="{58D93B54-46F9-AADB-B74C-5B9C2E26C8FE}"/>
                  </a:ext>
                </a:extLst>
              </p14:cNvPr>
              <p14:cNvContentPartPr/>
              <p14:nvPr/>
            </p14:nvContentPartPr>
            <p14:xfrm>
              <a:off x="1602171" y="842185"/>
              <a:ext cx="9720" cy="5760"/>
            </p14:xfrm>
          </p:contentPart>
        </mc:Choice>
        <mc:Fallback xmlns="">
          <p:pic>
            <p:nvPicPr>
              <p:cNvPr id="17" name="Encre 16">
                <a:extLst>
                  <a:ext uri="{FF2B5EF4-FFF2-40B4-BE49-F238E27FC236}">
                    <a16:creationId xmlns:a16="http://schemas.microsoft.com/office/drawing/2014/main" id="{58D93B54-46F9-AADB-B74C-5B9C2E26C8FE}"/>
                  </a:ext>
                </a:extLst>
              </p:cNvPr>
              <p:cNvPicPr/>
              <p:nvPr/>
            </p:nvPicPr>
            <p:blipFill>
              <a:blip r:embed="rId5"/>
              <a:stretch>
                <a:fillRect/>
              </a:stretch>
            </p:blipFill>
            <p:spPr>
              <a:xfrm>
                <a:off x="1593492" y="833185"/>
                <a:ext cx="26730" cy="23400"/>
              </a:xfrm>
              <a:prstGeom prst="rect">
                <a:avLst/>
              </a:prstGeom>
            </p:spPr>
          </p:pic>
        </mc:Fallback>
      </mc:AlternateContent>
      <p:pic>
        <p:nvPicPr>
          <p:cNvPr id="18" name="Image 17">
            <a:extLst>
              <a:ext uri="{FF2B5EF4-FFF2-40B4-BE49-F238E27FC236}">
                <a16:creationId xmlns:a16="http://schemas.microsoft.com/office/drawing/2014/main" id="{BF675FBB-E0E3-0AD5-BA3D-AA78C4ACD9BD}"/>
              </a:ext>
            </a:extLst>
          </p:cNvPr>
          <p:cNvPicPr>
            <a:picLocks noChangeAspect="1"/>
          </p:cNvPicPr>
          <p:nvPr/>
        </p:nvPicPr>
        <p:blipFill>
          <a:blip r:embed="rId8"/>
          <a:srcRect r="1593" b="11327"/>
          <a:stretch>
            <a:fillRect/>
          </a:stretch>
        </p:blipFill>
        <p:spPr>
          <a:xfrm>
            <a:off x="215393" y="650122"/>
            <a:ext cx="1087654" cy="980062"/>
          </a:xfrm>
          <a:prstGeom prst="ellipse">
            <a:avLst/>
          </a:prstGeom>
        </p:spPr>
      </p:pic>
      <p:sp>
        <p:nvSpPr>
          <p:cNvPr id="19" name="ZoneTexte 18">
            <a:extLst>
              <a:ext uri="{FF2B5EF4-FFF2-40B4-BE49-F238E27FC236}">
                <a16:creationId xmlns:a16="http://schemas.microsoft.com/office/drawing/2014/main" id="{83D7C677-C9B4-DE55-1896-14774F8AC7D7}"/>
              </a:ext>
            </a:extLst>
          </p:cNvPr>
          <p:cNvSpPr txBox="1"/>
          <p:nvPr/>
        </p:nvSpPr>
        <p:spPr>
          <a:xfrm>
            <a:off x="1383550" y="2381389"/>
            <a:ext cx="6684896" cy="461665"/>
          </a:xfrm>
          <a:prstGeom prst="rect">
            <a:avLst/>
          </a:prstGeom>
          <a:noFill/>
        </p:spPr>
        <p:txBody>
          <a:bodyPr wrap="square">
            <a:spAutoFit/>
          </a:bodyPr>
          <a:lstStyle/>
          <a:p>
            <a:r>
              <a:rPr lang="fr-FR" sz="2400" b="1" dirty="0">
                <a:solidFill>
                  <a:schemeClr val="accent1">
                    <a:lumMod val="50000"/>
                  </a:schemeClr>
                </a:solidFill>
                <a:latin typeface="Dosis" pitchFamily="2" charset="0"/>
              </a:rPr>
              <a:t>Question 3 : Mira est de quelle nationalité ? </a:t>
            </a:r>
          </a:p>
        </p:txBody>
      </p:sp>
      <p:sp>
        <p:nvSpPr>
          <p:cNvPr id="20" name="Rectangle : coins arrondis 19">
            <a:extLst>
              <a:ext uri="{FF2B5EF4-FFF2-40B4-BE49-F238E27FC236}">
                <a16:creationId xmlns:a16="http://schemas.microsoft.com/office/drawing/2014/main" id="{A5171E87-B158-E27F-1CD3-B03A86613A26}"/>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FE66E052-3C4E-BC3F-5406-F57E24F9815D}"/>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id="{4D0A7273-0CDA-F85E-1A94-74618B085312}"/>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3/3</a:t>
            </a:r>
          </a:p>
        </p:txBody>
      </p:sp>
      <p:sp>
        <p:nvSpPr>
          <p:cNvPr id="25" name="Rectangle : coins arrondis 24">
            <a:extLst>
              <a:ext uri="{FF2B5EF4-FFF2-40B4-BE49-F238E27FC236}">
                <a16:creationId xmlns:a16="http://schemas.microsoft.com/office/drawing/2014/main" id="{A17328AB-20A6-21B1-BDB0-DB247E8ABC32}"/>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D48F2FC4-DB39-AC39-C622-C2489BD8096E}"/>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7" name="Rectangle : coins arrondis 26">
            <a:extLst>
              <a:ext uri="{FF2B5EF4-FFF2-40B4-BE49-F238E27FC236}">
                <a16:creationId xmlns:a16="http://schemas.microsoft.com/office/drawing/2014/main" id="{16605CA8-0BC4-95DF-3CC6-D587F7406479}"/>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id="{94232EEA-EF31-F56C-A025-2AEB6AD4C788}"/>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2" name="ZoneTexte 1">
            <a:extLst>
              <a:ext uri="{FF2B5EF4-FFF2-40B4-BE49-F238E27FC236}">
                <a16:creationId xmlns:a16="http://schemas.microsoft.com/office/drawing/2014/main" id="{4CB78E2A-3E01-B1BC-1C31-D6E62585F076}"/>
              </a:ext>
            </a:extLst>
          </p:cNvPr>
          <p:cNvSpPr txBox="1"/>
          <p:nvPr/>
        </p:nvSpPr>
        <p:spPr>
          <a:xfrm>
            <a:off x="1072132" y="3021405"/>
            <a:ext cx="7143259" cy="3243196"/>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i="0" u="none" strike="noStrike" kern="0" cap="none" spc="0" normalizeH="0" baseline="0" noProof="0" dirty="0">
                <a:ln>
                  <a:noFill/>
                </a:ln>
                <a:solidFill>
                  <a:srgbClr val="424D7B"/>
                </a:solidFill>
                <a:effectLst/>
                <a:uLnTx/>
                <a:uFillTx/>
                <a:latin typeface="Dosis SemiBold" pitchFamily="2" charset="0"/>
              </a:rPr>
              <a:t>Mira est aussi une amie de Nada. Elle a neuf ans, elle est indienne. Les trois amies jouent ensemble, courent après le ballon, inventent des jeux… et parfois, elles rient très fort et les autres élèves les regardent en souriant.</a:t>
            </a:r>
          </a:p>
        </p:txBody>
      </p:sp>
    </p:spTree>
    <p:extLst>
      <p:ext uri="{BB962C8B-B14F-4D97-AF65-F5344CB8AC3E}">
        <p14:creationId xmlns:p14="http://schemas.microsoft.com/office/powerpoint/2010/main" val="722903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2E668-9D20-0799-EE38-A0550C509A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id="{FE44B57C-0FB2-5A44-72CB-28ED3AD63155}"/>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FE44B57C-0FB2-5A44-72CB-28ED3AD63155}"/>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id="{A1C8326A-AE97-99B7-A679-5D72384CF4D7}"/>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A1C8326A-AE97-99B7-A679-5D72384CF4D7}"/>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id="{7E9B770F-3BC3-39D1-29DC-1C0A830D8EB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réponse est : Mira est indienne.</a:t>
            </a:r>
          </a:p>
        </p:txBody>
      </p:sp>
      <p:sp>
        <p:nvSpPr>
          <p:cNvPr id="4" name="ZoneTexte 3">
            <a:extLst>
              <a:ext uri="{FF2B5EF4-FFF2-40B4-BE49-F238E27FC236}">
                <a16:creationId xmlns:a16="http://schemas.microsoft.com/office/drawing/2014/main" id="{3BCCFAA8-4036-86CA-264F-E248DBA6DB44}"/>
              </a:ext>
            </a:extLst>
          </p:cNvPr>
          <p:cNvSpPr txBox="1"/>
          <p:nvPr/>
        </p:nvSpPr>
        <p:spPr>
          <a:xfrm>
            <a:off x="1383550" y="2381389"/>
            <a:ext cx="6684896" cy="461665"/>
          </a:xfrm>
          <a:prstGeom prst="rect">
            <a:avLst/>
          </a:prstGeom>
          <a:noFill/>
        </p:spPr>
        <p:txBody>
          <a:bodyPr wrap="square">
            <a:spAutoFit/>
          </a:bodyPr>
          <a:lstStyle/>
          <a:p>
            <a:r>
              <a:rPr lang="fr-FR" sz="2400" b="1" dirty="0">
                <a:solidFill>
                  <a:schemeClr val="accent1">
                    <a:lumMod val="50000"/>
                  </a:schemeClr>
                </a:solidFill>
                <a:latin typeface="Dosis" pitchFamily="2" charset="0"/>
              </a:rPr>
              <a:t>Question 3 : Quelle est la nationalité de Mira ?</a:t>
            </a:r>
          </a:p>
        </p:txBody>
      </p:sp>
      <p:sp>
        <p:nvSpPr>
          <p:cNvPr id="5" name="ZoneTexte 4">
            <a:extLst>
              <a:ext uri="{FF2B5EF4-FFF2-40B4-BE49-F238E27FC236}">
                <a16:creationId xmlns:a16="http://schemas.microsoft.com/office/drawing/2014/main" id="{615C9F7C-F2A7-44C9-896F-C514C6F98B60}"/>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3/3</a:t>
            </a:r>
          </a:p>
        </p:txBody>
      </p:sp>
      <p:pic>
        <p:nvPicPr>
          <p:cNvPr id="7" name="Image 6">
            <a:extLst>
              <a:ext uri="{FF2B5EF4-FFF2-40B4-BE49-F238E27FC236}">
                <a16:creationId xmlns:a16="http://schemas.microsoft.com/office/drawing/2014/main" id="{EC9B338F-2BA5-0656-3C78-1BD26DD87DCA}"/>
              </a:ext>
            </a:extLst>
          </p:cNvPr>
          <p:cNvPicPr>
            <a:picLocks noChangeAspect="1"/>
          </p:cNvPicPr>
          <p:nvPr/>
        </p:nvPicPr>
        <p:blipFill>
          <a:blip r:embed="rId6"/>
          <a:stretch>
            <a:fillRect/>
          </a:stretch>
        </p:blipFill>
        <p:spPr>
          <a:xfrm>
            <a:off x="178063" y="515358"/>
            <a:ext cx="1152244" cy="1072989"/>
          </a:xfrm>
          <a:prstGeom prst="rect">
            <a:avLst/>
          </a:prstGeom>
        </p:spPr>
      </p:pic>
      <p:sp>
        <p:nvSpPr>
          <p:cNvPr id="3" name="Rectangle : coins arrondis 2">
            <a:extLst>
              <a:ext uri="{FF2B5EF4-FFF2-40B4-BE49-F238E27FC236}">
                <a16:creationId xmlns:a16="http://schemas.microsoft.com/office/drawing/2014/main" id="{A8D8623F-AF22-9E93-4A88-928AA9D8FA66}"/>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790548DE-5D7A-0701-82F1-87E25BD5F442}"/>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0" name="Rectangle : coins arrondis 9">
            <a:extLst>
              <a:ext uri="{FF2B5EF4-FFF2-40B4-BE49-F238E27FC236}">
                <a16:creationId xmlns:a16="http://schemas.microsoft.com/office/drawing/2014/main" id="{449687DC-1C8B-8B7D-52F2-0811FFF8A93B}"/>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C2C9B3A-FDB0-EA10-BB90-29E9AFC413B4}"/>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2" name="Rectangle : coins arrondis 11">
            <a:extLst>
              <a:ext uri="{FF2B5EF4-FFF2-40B4-BE49-F238E27FC236}">
                <a16:creationId xmlns:a16="http://schemas.microsoft.com/office/drawing/2014/main" id="{AB4F3D89-5736-BF2B-4360-0AB24FB1B818}"/>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EB1E4EA4-6808-CA36-8669-E884944F5954}"/>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9" name="ZoneTexte 8">
            <a:extLst>
              <a:ext uri="{FF2B5EF4-FFF2-40B4-BE49-F238E27FC236}">
                <a16:creationId xmlns:a16="http://schemas.microsoft.com/office/drawing/2014/main" id="{8776E600-3DDB-FA84-1823-54425E21B237}"/>
              </a:ext>
            </a:extLst>
          </p:cNvPr>
          <p:cNvSpPr txBox="1"/>
          <p:nvPr/>
        </p:nvSpPr>
        <p:spPr>
          <a:xfrm>
            <a:off x="965139" y="3014187"/>
            <a:ext cx="7357246" cy="3243196"/>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800" i="0" u="none" strike="noStrike" kern="0" cap="none" spc="0" normalizeH="0" baseline="0" noProof="0" dirty="0">
                <a:ln>
                  <a:noFill/>
                </a:ln>
                <a:solidFill>
                  <a:srgbClr val="424D7B"/>
                </a:solidFill>
                <a:effectLst/>
                <a:uLnTx/>
                <a:uFillTx/>
                <a:latin typeface="Dosis SemiBold" pitchFamily="2" charset="0"/>
              </a:rPr>
              <a:t>Mira est aussi une amie de Nada. Elle a neuf ans, </a:t>
            </a:r>
            <a:r>
              <a:rPr kumimoji="0" lang="fr-FR" sz="2800" b="1" i="0" u="none" strike="noStrike" kern="0" cap="none" spc="0" normalizeH="0" baseline="0" noProof="0" dirty="0">
                <a:ln>
                  <a:noFill/>
                </a:ln>
                <a:solidFill>
                  <a:srgbClr val="C00000"/>
                </a:solidFill>
                <a:effectLst/>
                <a:uLnTx/>
                <a:uFillTx/>
                <a:latin typeface="Dosis SemiBold" pitchFamily="2" charset="0"/>
              </a:rPr>
              <a:t>elle est indienne</a:t>
            </a:r>
            <a:r>
              <a:rPr kumimoji="0" lang="fr-FR" sz="2800" i="0" u="none" strike="noStrike" kern="0" cap="none" spc="0" normalizeH="0" baseline="0" noProof="0" dirty="0">
                <a:ln>
                  <a:noFill/>
                </a:ln>
                <a:solidFill>
                  <a:srgbClr val="424D7B"/>
                </a:solidFill>
                <a:effectLst/>
                <a:uLnTx/>
                <a:uFillTx/>
                <a:latin typeface="Dosis SemiBold" pitchFamily="2" charset="0"/>
              </a:rPr>
              <a:t>. Les trois amies jouent ensemble, courent après le ballon, inventent des jeux… et parfois, elles rient très fort et les autres élèves les regardent en souriant.</a:t>
            </a:r>
          </a:p>
        </p:txBody>
      </p:sp>
    </p:spTree>
    <p:extLst>
      <p:ext uri="{BB962C8B-B14F-4D97-AF65-F5344CB8AC3E}">
        <p14:creationId xmlns:p14="http://schemas.microsoft.com/office/powerpoint/2010/main" val="4159167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1CBA917-A7F1-D143-F376-10C3D550D80F}"/>
              </a:ext>
            </a:extLst>
          </p:cNvPr>
          <p:cNvPicPr>
            <a:picLocks noChangeAspect="1"/>
          </p:cNvPicPr>
          <p:nvPr/>
        </p:nvPicPr>
        <p:blipFill>
          <a:blip r:embed="rId2"/>
          <a:stretch>
            <a:fillRect/>
          </a:stretch>
        </p:blipFill>
        <p:spPr>
          <a:xfrm>
            <a:off x="1421056" y="5038460"/>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sz="1400" dirty="0"/>
              <a:t>Comprendre  un texte.</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a:xfrm>
            <a:off x="2201410" y="2522109"/>
            <a:ext cx="5277419" cy="756000"/>
          </a:xfrm>
        </p:spPr>
        <p:txBody>
          <a:bodyPr/>
          <a:lstStyle/>
          <a:p>
            <a:r>
              <a:rPr lang="fr-FR" sz="1400" dirty="0">
                <a:solidFill>
                  <a:schemeClr val="bg2">
                    <a:lumMod val="50000"/>
                  </a:schemeClr>
                </a:solidFill>
              </a:rPr>
              <a:t>Prendre la parole pour se présenter</a:t>
            </a:r>
            <a:r>
              <a:rPr lang="fr-FR" sz="1400" dirty="0"/>
              <a:t>.</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p:pic>
      <p:sp>
        <p:nvSpPr>
          <p:cNvPr id="19" name="ZoneTexte 18">
            <a:extLst>
              <a:ext uri="{FF2B5EF4-FFF2-40B4-BE49-F238E27FC236}">
                <a16:creationId xmlns:a16="http://schemas.microsoft.com/office/drawing/2014/main" id="{335CB33E-BD6C-ABCE-F925-A7DB01A85400}"/>
              </a:ext>
            </a:extLst>
          </p:cNvPr>
          <p:cNvSpPr txBox="1"/>
          <p:nvPr/>
        </p:nvSpPr>
        <p:spPr>
          <a:xfrm>
            <a:off x="2302530" y="5136820"/>
            <a:ext cx="11464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3. Écriture  </a:t>
            </a:r>
          </a:p>
        </p:txBody>
      </p:sp>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Écrire des phrases.</a:t>
            </a:r>
          </a:p>
        </p:txBody>
      </p:sp>
      <p:sp>
        <p:nvSpPr>
          <p:cNvPr id="7" name="Titre 8">
            <a:extLst>
              <a:ext uri="{FF2B5EF4-FFF2-40B4-BE49-F238E27FC236}">
                <a16:creationId xmlns:a16="http://schemas.microsoft.com/office/drawing/2014/main" id="{3E1B32DC-FBEB-7EC1-4919-4D891CB0C8B9}"/>
              </a:ext>
            </a:extLst>
          </p:cNvPr>
          <p:cNvSpPr>
            <a:spLocks noGrp="1"/>
          </p:cNvSpPr>
          <p:nvPr>
            <p:ph type="title"/>
          </p:nvPr>
        </p:nvSpPr>
        <p:spPr>
          <a:xfrm>
            <a:off x="628650" y="1308847"/>
            <a:ext cx="7886700" cy="705267"/>
          </a:xfrm>
        </p:spPr>
        <p:txBody>
          <a:bodyPr/>
          <a:lstStyle/>
          <a:p>
            <a:r>
              <a:rPr lang="fr-MA" sz="3200" dirty="0"/>
              <a:t>Plan de la séance 5</a:t>
            </a:r>
          </a:p>
        </p:txBody>
      </p:sp>
      <p:grpSp>
        <p:nvGrpSpPr>
          <p:cNvPr id="8" name="Groupe 7">
            <a:extLst>
              <a:ext uri="{FF2B5EF4-FFF2-40B4-BE49-F238E27FC236}">
                <a16:creationId xmlns:a16="http://schemas.microsoft.com/office/drawing/2014/main" id="{A222A991-FAE2-EB7E-5616-984F0E1319F6}"/>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C7BCACC1-CD1A-06E8-288E-E065EF916BC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BD56B-5681-0EC7-5155-C44AE85D9C2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D97DEF0C-36F2-72FC-67F4-52D5D6B127EC}"/>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5" name="Espace réservé du texte 5">
            <a:extLst>
              <a:ext uri="{FF2B5EF4-FFF2-40B4-BE49-F238E27FC236}">
                <a16:creationId xmlns:a16="http://schemas.microsoft.com/office/drawing/2014/main" id="{C9D42C34-09D5-0E75-6115-769CDEA9F5BC}"/>
              </a:ext>
            </a:extLst>
          </p:cNvPr>
          <p:cNvSpPr txBox="1">
            <a:spLocks/>
          </p:cNvSpPr>
          <p:nvPr/>
        </p:nvSpPr>
        <p:spPr>
          <a:xfrm>
            <a:off x="-2726185" y="1029372"/>
            <a:ext cx="5180627"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endPar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1098205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sp>
        <p:nvSpPr>
          <p:cNvPr id="4" name="Titre 1">
            <a:extLst>
              <a:ext uri="{FF2B5EF4-FFF2-40B4-BE49-F238E27FC236}">
                <a16:creationId xmlns:a16="http://schemas.microsoft.com/office/drawing/2014/main" id="{D90BECDA-7FF6-2297-9B6F-D68831D2151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Maintenant, nous allons faire de l’écriture.  Prenez vos cahiers.</a:t>
            </a:r>
          </a:p>
        </p:txBody>
      </p:sp>
      <p:pic>
        <p:nvPicPr>
          <p:cNvPr id="6" name="Image 5">
            <a:extLst>
              <a:ext uri="{FF2B5EF4-FFF2-40B4-BE49-F238E27FC236}">
                <a16:creationId xmlns:a16="http://schemas.microsoft.com/office/drawing/2014/main" id="{ED89BBAC-7A06-3409-EC30-D28A328722E1}"/>
              </a:ext>
            </a:extLst>
          </p:cNvPr>
          <p:cNvPicPr>
            <a:picLocks noChangeAspect="1"/>
          </p:cNvPicPr>
          <p:nvPr/>
        </p:nvPicPr>
        <p:blipFill>
          <a:blip r:embed="rId8">
            <a:clrChange>
              <a:clrFrom>
                <a:srgbClr val="EAE8E4"/>
              </a:clrFrom>
              <a:clrTo>
                <a:srgbClr val="EAE8E4">
                  <a:alpha val="0"/>
                </a:srgbClr>
              </a:clrTo>
            </a:clrChange>
          </a:blip>
          <a:srcRect l="4527" t="16702" r="3992" b="15930"/>
          <a:stretch>
            <a:fillRect/>
          </a:stretch>
        </p:blipFill>
        <p:spPr>
          <a:xfrm>
            <a:off x="2440917" y="2435192"/>
            <a:ext cx="4397832" cy="3238624"/>
          </a:xfrm>
          <a:prstGeom prst="roundRect">
            <a:avLst>
              <a:gd name="adj" fmla="val 6988"/>
            </a:avLst>
          </a:prstGeom>
        </p:spPr>
      </p:pic>
      <p:pic>
        <p:nvPicPr>
          <p:cNvPr id="7" name="Image 6">
            <a:extLst>
              <a:ext uri="{FF2B5EF4-FFF2-40B4-BE49-F238E27FC236}">
                <a16:creationId xmlns:a16="http://schemas.microsoft.com/office/drawing/2014/main" id="{C03A3A46-15FE-AD54-170D-AF0E429487F3}"/>
              </a:ext>
            </a:extLst>
          </p:cNvPr>
          <p:cNvPicPr>
            <a:picLocks noChangeAspect="1"/>
          </p:cNvPicPr>
          <p:nvPr/>
        </p:nvPicPr>
        <p:blipFill>
          <a:blip r:embed="rId9"/>
          <a:stretch>
            <a:fillRect/>
          </a:stretch>
        </p:blipFill>
        <p:spPr>
          <a:xfrm>
            <a:off x="148577" y="535130"/>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2B60-9B95-EE19-E53F-4C42148CF75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93468B42-77AA-7E60-040D-86FD419EB05D}"/>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3468B42-77AA-7E60-040D-86FD419EB05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3FFDBE50-029F-83F9-315D-7F9DC9B738F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3FFDBE50-029F-83F9-315D-7F9DC9B738F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C591B86B-5AE3-6C48-E7F8-4130E14EC6D4}"/>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935F64DC-D814-866A-CB2C-D43292056FB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Lisez et observez cette phrase. Vous allez l’écrire après. Tenez-vous prêts.  </a:t>
            </a:r>
          </a:p>
        </p:txBody>
      </p:sp>
      <p:sp>
        <p:nvSpPr>
          <p:cNvPr id="3" name="ZoneTexte 2">
            <a:extLst>
              <a:ext uri="{FF2B5EF4-FFF2-40B4-BE49-F238E27FC236}">
                <a16:creationId xmlns:a16="http://schemas.microsoft.com/office/drawing/2014/main" id="{6E712A35-0E84-0EFE-C94C-B39FC14F3D68}"/>
              </a:ext>
            </a:extLst>
          </p:cNvPr>
          <p:cNvSpPr txBox="1"/>
          <p:nvPr/>
        </p:nvSpPr>
        <p:spPr>
          <a:xfrm>
            <a:off x="1146136" y="2898085"/>
            <a:ext cx="7385864" cy="1061829"/>
          </a:xfrm>
          <a:prstGeom prst="rect">
            <a:avLst/>
          </a:prstGeom>
          <a:noFill/>
        </p:spPr>
        <p:txBody>
          <a:bodyPr wrap="square">
            <a:spAutoFit/>
          </a:bodyPr>
          <a:lstStyle/>
          <a:p>
            <a:pPr>
              <a:lnSpc>
                <a:spcPct val="150000"/>
              </a:lnSpc>
            </a:pPr>
            <a:r>
              <a:rPr lang="fr-FR" sz="4800" b="1" dirty="0">
                <a:solidFill>
                  <a:srgbClr val="565F88"/>
                </a:solidFill>
                <a:latin typeface="Dosis Medium" pitchFamily="2" charset="0"/>
              </a:rPr>
              <a:t>Adam est marocain.</a:t>
            </a:r>
          </a:p>
        </p:txBody>
      </p:sp>
    </p:spTree>
    <p:extLst>
      <p:ext uri="{BB962C8B-B14F-4D97-AF65-F5344CB8AC3E}">
        <p14:creationId xmlns:p14="http://schemas.microsoft.com/office/powerpoint/2010/main" val="2961007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419408"/>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8D69-731B-5511-D088-32459ADA50A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ACAE33F4-377A-FF89-7C87-7E8731F4378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CAE33F4-377A-FF89-7C87-7E8731F4378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9DC383F-4CB3-AAF8-2E88-DC500E8CD66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9DC383F-4CB3-AAF8-2E88-DC500E8CD66B}"/>
                  </a:ext>
                </a:extLst>
              </p:cNvPr>
              <p:cNvPicPr/>
              <p:nvPr/>
            </p:nvPicPr>
            <p:blipFill>
              <a:blip r:embed="rId7"/>
              <a:stretch>
                <a:fillRect/>
              </a:stretch>
            </p:blipFill>
            <p:spPr>
              <a:xfrm>
                <a:off x="1593492" y="833185"/>
                <a:ext cx="26730" cy="23400"/>
              </a:xfrm>
              <a:prstGeom prst="rect">
                <a:avLst/>
              </a:prstGeom>
            </p:spPr>
          </p:pic>
        </mc:Fallback>
      </mc:AlternateContent>
      <p:pic>
        <p:nvPicPr>
          <p:cNvPr id="24" name="Image 23">
            <a:extLst>
              <a:ext uri="{FF2B5EF4-FFF2-40B4-BE49-F238E27FC236}">
                <a16:creationId xmlns:a16="http://schemas.microsoft.com/office/drawing/2014/main" id="{A451639A-EFC6-5679-204F-613E7D4A7A9F}"/>
              </a:ext>
            </a:extLst>
          </p:cNvPr>
          <p:cNvPicPr>
            <a:picLocks noChangeAspect="1"/>
          </p:cNvPicPr>
          <p:nvPr/>
        </p:nvPicPr>
        <p:blipFill>
          <a:blip r:embed="rId8"/>
          <a:stretch>
            <a:fillRect/>
          </a:stretch>
        </p:blipFill>
        <p:spPr>
          <a:xfrm>
            <a:off x="2289208" y="2286000"/>
            <a:ext cx="4565583" cy="3043722"/>
          </a:xfrm>
          <a:prstGeom prst="rect">
            <a:avLst/>
          </a:prstGeom>
        </p:spPr>
      </p:pic>
      <p:sp>
        <p:nvSpPr>
          <p:cNvPr id="27" name="Titre 1">
            <a:extLst>
              <a:ext uri="{FF2B5EF4-FFF2-40B4-BE49-F238E27FC236}">
                <a16:creationId xmlns:a16="http://schemas.microsoft.com/office/drawing/2014/main" id="{CB4776B4-EA99-38F3-EE87-E9A5B147F2DB}"/>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rPr>
              <a:t>Dictée en cours.</a:t>
            </a:r>
          </a:p>
        </p:txBody>
      </p:sp>
      <p:pic>
        <p:nvPicPr>
          <p:cNvPr id="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A34D00F7-5426-613E-3B02-80EBCB8FF974}"/>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110" b="110"/>
          <a:stretch>
            <a:fillRect/>
          </a:stretch>
        </p:blipFill>
        <p:spPr>
          <a:xfrm>
            <a:off x="333370" y="702310"/>
            <a:ext cx="857816" cy="857816"/>
          </a:xfrm>
        </p:spPr>
      </p:pic>
      <p:pic>
        <p:nvPicPr>
          <p:cNvPr id="4" name="dict 1 3AP sem3">
            <a:hlinkClick r:id="" action="ppaction://media"/>
            <a:extLst>
              <a:ext uri="{FF2B5EF4-FFF2-40B4-BE49-F238E27FC236}">
                <a16:creationId xmlns:a16="http://schemas.microsoft.com/office/drawing/2014/main" id="{602A9DD3-72B2-3CA7-7642-F7BEDAF54C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52000" y="826418"/>
            <a:ext cx="609600" cy="609600"/>
          </a:xfrm>
          <a:prstGeom prst="rect">
            <a:avLst/>
          </a:prstGeom>
        </p:spPr>
      </p:pic>
    </p:spTree>
    <p:extLst>
      <p:ext uri="{BB962C8B-B14F-4D97-AF65-F5344CB8AC3E}">
        <p14:creationId xmlns:p14="http://schemas.microsoft.com/office/powerpoint/2010/main" val="307274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0BCB-4265-BFB0-6B7C-AB8DD8BC796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960AF255-4A87-84EA-D6E7-467A64B2CFF7}"/>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60AF255-4A87-84EA-D6E7-467A64B2CFF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0DA4B721-71A9-E352-2B27-832DEA4D708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DA4B721-71A9-E352-2B27-832DEA4D708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D41647F0-5FD0-D094-2BC3-1E0B9A88594C}"/>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2639DD85-0857-3B3F-4860-92DD3811930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a:t>
            </a:r>
          </a:p>
        </p:txBody>
      </p:sp>
      <p:sp>
        <p:nvSpPr>
          <p:cNvPr id="3" name="ZoneTexte 2">
            <a:extLst>
              <a:ext uri="{FF2B5EF4-FFF2-40B4-BE49-F238E27FC236}">
                <a16:creationId xmlns:a16="http://schemas.microsoft.com/office/drawing/2014/main" id="{74491378-E65D-AEE5-153D-BB3FF8C4D9E4}"/>
              </a:ext>
            </a:extLst>
          </p:cNvPr>
          <p:cNvSpPr txBox="1"/>
          <p:nvPr/>
        </p:nvSpPr>
        <p:spPr>
          <a:xfrm>
            <a:off x="1152000" y="3120994"/>
            <a:ext cx="6840000" cy="1061829"/>
          </a:xfrm>
          <a:prstGeom prst="rect">
            <a:avLst/>
          </a:prstGeom>
          <a:noFill/>
        </p:spPr>
        <p:txBody>
          <a:bodyPr wrap="square">
            <a:spAutoFit/>
          </a:bodyPr>
          <a:lstStyle/>
          <a:p>
            <a:pPr>
              <a:lnSpc>
                <a:spcPct val="150000"/>
              </a:lnSpc>
            </a:pPr>
            <a:r>
              <a:rPr lang="fr-FR" sz="4800" b="1" dirty="0">
                <a:solidFill>
                  <a:srgbClr val="565F88"/>
                </a:solidFill>
                <a:latin typeface="Dosis Medium" pitchFamily="2" charset="0"/>
              </a:rPr>
              <a:t>Adam est marocain.</a:t>
            </a:r>
          </a:p>
        </p:txBody>
      </p:sp>
    </p:spTree>
    <p:extLst>
      <p:ext uri="{BB962C8B-B14F-4D97-AF65-F5344CB8AC3E}">
        <p14:creationId xmlns:p14="http://schemas.microsoft.com/office/powerpoint/2010/main" val="2411651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34F53-348A-881C-A3A1-F1FF5A4DD27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1170AA31-1878-19D4-A94B-B87BACFCE099}"/>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3468B42-77AA-7E60-040D-86FD419EB05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9FA97A32-2CF8-FE46-DA6A-E5325567901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3FFDBE50-029F-83F9-315D-7F9DC9B738F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75B7399F-6262-B923-EA49-510D48E5DA97}"/>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2093E587-CAA5-81B8-36BD-02A97DC177F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Lisez et observez cette phrase. Vous allez l’écrire après. Tenez-vous prêts.  </a:t>
            </a:r>
          </a:p>
        </p:txBody>
      </p:sp>
      <p:sp>
        <p:nvSpPr>
          <p:cNvPr id="3" name="ZoneTexte 2">
            <a:extLst>
              <a:ext uri="{FF2B5EF4-FFF2-40B4-BE49-F238E27FC236}">
                <a16:creationId xmlns:a16="http://schemas.microsoft.com/office/drawing/2014/main" id="{8ACF9F9C-CD47-AB8D-4CE9-5B2772450CAD}"/>
              </a:ext>
            </a:extLst>
          </p:cNvPr>
          <p:cNvSpPr txBox="1"/>
          <p:nvPr/>
        </p:nvSpPr>
        <p:spPr>
          <a:xfrm>
            <a:off x="1210120" y="2837492"/>
            <a:ext cx="7803760" cy="1061829"/>
          </a:xfrm>
          <a:prstGeom prst="rect">
            <a:avLst/>
          </a:prstGeom>
          <a:noFill/>
        </p:spPr>
        <p:txBody>
          <a:bodyPr wrap="square">
            <a:spAutoFit/>
          </a:bodyPr>
          <a:lstStyle/>
          <a:p>
            <a:pPr>
              <a:lnSpc>
                <a:spcPct val="150000"/>
              </a:lnSpc>
            </a:pPr>
            <a:r>
              <a:rPr lang="fr-FR" sz="4800" b="1" dirty="0" err="1">
                <a:solidFill>
                  <a:srgbClr val="565F88"/>
                </a:solidFill>
                <a:latin typeface="Dosis SemiBold" pitchFamily="2" charset="0"/>
              </a:rPr>
              <a:t>Manal</a:t>
            </a:r>
            <a:r>
              <a:rPr lang="fr-FR" sz="4800" b="1" dirty="0">
                <a:solidFill>
                  <a:srgbClr val="565F88"/>
                </a:solidFill>
                <a:latin typeface="Dosis SemiBold" pitchFamily="2" charset="0"/>
              </a:rPr>
              <a:t> habite à Rabat .</a:t>
            </a:r>
          </a:p>
        </p:txBody>
      </p:sp>
    </p:spTree>
    <p:extLst>
      <p:ext uri="{BB962C8B-B14F-4D97-AF65-F5344CB8AC3E}">
        <p14:creationId xmlns:p14="http://schemas.microsoft.com/office/powerpoint/2010/main" val="215007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C763-D592-3EFC-A0D1-BF804637BA1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D8236C2A-5AB0-3731-432C-E146ECF01F9E}"/>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CAE33F4-377A-FF89-7C87-7E8731F4378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8A0B12B6-68EF-299D-D7C3-05EBFB676BE4}"/>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9DC383F-4CB3-AAF8-2E88-DC500E8CD66B}"/>
                  </a:ext>
                </a:extLst>
              </p:cNvPr>
              <p:cNvPicPr/>
              <p:nvPr/>
            </p:nvPicPr>
            <p:blipFill>
              <a:blip r:embed="rId7"/>
              <a:stretch>
                <a:fillRect/>
              </a:stretch>
            </p:blipFill>
            <p:spPr>
              <a:xfrm>
                <a:off x="1593492" y="833185"/>
                <a:ext cx="26730" cy="23400"/>
              </a:xfrm>
              <a:prstGeom prst="rect">
                <a:avLst/>
              </a:prstGeom>
            </p:spPr>
          </p:pic>
        </mc:Fallback>
      </mc:AlternateContent>
      <p:pic>
        <p:nvPicPr>
          <p:cNvPr id="24" name="Image 23">
            <a:extLst>
              <a:ext uri="{FF2B5EF4-FFF2-40B4-BE49-F238E27FC236}">
                <a16:creationId xmlns:a16="http://schemas.microsoft.com/office/drawing/2014/main" id="{B73B68F8-C14F-237D-54E7-91A0C5CC70A1}"/>
              </a:ext>
            </a:extLst>
          </p:cNvPr>
          <p:cNvPicPr>
            <a:picLocks noChangeAspect="1"/>
          </p:cNvPicPr>
          <p:nvPr/>
        </p:nvPicPr>
        <p:blipFill>
          <a:blip r:embed="rId8"/>
          <a:stretch>
            <a:fillRect/>
          </a:stretch>
        </p:blipFill>
        <p:spPr>
          <a:xfrm>
            <a:off x="2289208" y="2286000"/>
            <a:ext cx="4565583" cy="3043722"/>
          </a:xfrm>
          <a:prstGeom prst="rect">
            <a:avLst/>
          </a:prstGeom>
        </p:spPr>
      </p:pic>
      <p:sp>
        <p:nvSpPr>
          <p:cNvPr id="27" name="Titre 1">
            <a:extLst>
              <a:ext uri="{FF2B5EF4-FFF2-40B4-BE49-F238E27FC236}">
                <a16:creationId xmlns:a16="http://schemas.microsoft.com/office/drawing/2014/main" id="{A7537FB3-6A7A-DF5B-2DBB-B0D7D80FE5A3}"/>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Dictée en cours.</a:t>
            </a:r>
          </a:p>
        </p:txBody>
      </p:sp>
      <p:pic>
        <p:nvPicPr>
          <p:cNvPr id="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30EC9780-9ADE-1DE9-7ACC-DE37483DF102}"/>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t="110" b="110"/>
          <a:stretch>
            <a:fillRect/>
          </a:stretch>
        </p:blipFill>
        <p:spPr>
          <a:xfrm>
            <a:off x="333370" y="702310"/>
            <a:ext cx="857816" cy="857816"/>
          </a:xfrm>
        </p:spPr>
      </p:pic>
      <p:pic>
        <p:nvPicPr>
          <p:cNvPr id="2" name="dict 2 3AP sem3">
            <a:hlinkClick r:id="" action="ppaction://media"/>
            <a:extLst>
              <a:ext uri="{FF2B5EF4-FFF2-40B4-BE49-F238E27FC236}">
                <a16:creationId xmlns:a16="http://schemas.microsoft.com/office/drawing/2014/main" id="{B5625A82-C51F-20AD-3BEB-083853F14B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70887" y="842185"/>
            <a:ext cx="609600" cy="609600"/>
          </a:xfrm>
          <a:prstGeom prst="rect">
            <a:avLst/>
          </a:prstGeom>
        </p:spPr>
      </p:pic>
    </p:spTree>
    <p:extLst>
      <p:ext uri="{BB962C8B-B14F-4D97-AF65-F5344CB8AC3E}">
        <p14:creationId xmlns:p14="http://schemas.microsoft.com/office/powerpoint/2010/main" val="1983386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7FEB-AC16-992C-E6E9-C6440D6725D6}"/>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BE8D8A4-B5F4-9143-2ED8-2E6F6B44CE1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60AF255-4A87-84EA-D6E7-467A64B2CFF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E1248D61-D476-7E7D-8058-58D9AE2E931D}"/>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DA4B721-71A9-E352-2B27-832DEA4D708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61014F51-C46C-097E-D196-4EEF8692956F}"/>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FCC95025-31D0-CA76-6F37-23F9CCC5A00F}"/>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a:t>
            </a:r>
          </a:p>
        </p:txBody>
      </p:sp>
      <p:sp>
        <p:nvSpPr>
          <p:cNvPr id="4" name="ZoneTexte 3">
            <a:extLst>
              <a:ext uri="{FF2B5EF4-FFF2-40B4-BE49-F238E27FC236}">
                <a16:creationId xmlns:a16="http://schemas.microsoft.com/office/drawing/2014/main" id="{AF9D72FE-58E7-369F-47CA-3A1346AAEA29}"/>
              </a:ext>
            </a:extLst>
          </p:cNvPr>
          <p:cNvSpPr txBox="1"/>
          <p:nvPr/>
        </p:nvSpPr>
        <p:spPr>
          <a:xfrm>
            <a:off x="614526" y="2776898"/>
            <a:ext cx="7602413" cy="1061829"/>
          </a:xfrm>
          <a:prstGeom prst="rect">
            <a:avLst/>
          </a:prstGeom>
          <a:noFill/>
        </p:spPr>
        <p:txBody>
          <a:bodyPr wrap="square">
            <a:spAutoFit/>
          </a:bodyPr>
          <a:lstStyle/>
          <a:p>
            <a:pPr>
              <a:lnSpc>
                <a:spcPct val="150000"/>
              </a:lnSpc>
            </a:pPr>
            <a:r>
              <a:rPr lang="fr-FR" sz="4800" b="1" dirty="0" err="1">
                <a:solidFill>
                  <a:srgbClr val="565F88"/>
                </a:solidFill>
                <a:latin typeface="Dosis SemiBold" pitchFamily="2" charset="0"/>
              </a:rPr>
              <a:t>Manal</a:t>
            </a:r>
            <a:r>
              <a:rPr lang="fr-FR" sz="4800" b="1" dirty="0">
                <a:solidFill>
                  <a:srgbClr val="565F88"/>
                </a:solidFill>
                <a:latin typeface="Dosis SemiBold" pitchFamily="2" charset="0"/>
              </a:rPr>
              <a:t> habite à Rabat.</a:t>
            </a:r>
          </a:p>
        </p:txBody>
      </p:sp>
    </p:spTree>
    <p:extLst>
      <p:ext uri="{BB962C8B-B14F-4D97-AF65-F5344CB8AC3E}">
        <p14:creationId xmlns:p14="http://schemas.microsoft.com/office/powerpoint/2010/main" val="1730863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9E242-15DB-D6EE-5D14-8822FB526EF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F408FDA-D961-CEC2-B8F1-0BF380FAD2C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FF408FDA-D961-CEC2-B8F1-0BF380FAD2CC}"/>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6FBA73E5-FF61-5D3B-24F2-253BD8092419}"/>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6FBA73E5-FF61-5D3B-24F2-253BD8092419}"/>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DAA38B8E-4EEE-3AA9-9655-76BD23B6EAA3}"/>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FA5EEA59-E815-F13D-F773-0F8D274CFAF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On passe à une autre activité. Ces mots sont en désordre. Ecrivez sur vos cahiers une phrase correcte à partir de ces mots.</a:t>
            </a:r>
          </a:p>
        </p:txBody>
      </p:sp>
      <p:sp>
        <p:nvSpPr>
          <p:cNvPr id="5" name="Rectangle : coins arrondis 4">
            <a:extLst>
              <a:ext uri="{FF2B5EF4-FFF2-40B4-BE49-F238E27FC236}">
                <a16:creationId xmlns:a16="http://schemas.microsoft.com/office/drawing/2014/main" id="{A5BAE41F-02BD-FD69-0F2A-FA27587D10B1}"/>
              </a:ext>
            </a:extLst>
          </p:cNvPr>
          <p:cNvSpPr/>
          <p:nvPr/>
        </p:nvSpPr>
        <p:spPr>
          <a:xfrm>
            <a:off x="5254637" y="3087787"/>
            <a:ext cx="2850598" cy="682425"/>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marocain</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6" name="Rectangle : coins arrondis 5">
            <a:extLst>
              <a:ext uri="{FF2B5EF4-FFF2-40B4-BE49-F238E27FC236}">
                <a16:creationId xmlns:a16="http://schemas.microsoft.com/office/drawing/2014/main" id="{C8E38B98-C1C0-8E65-016C-E5F9DC7484A8}"/>
              </a:ext>
            </a:extLst>
          </p:cNvPr>
          <p:cNvSpPr/>
          <p:nvPr/>
        </p:nvSpPr>
        <p:spPr>
          <a:xfrm>
            <a:off x="3031105" y="3094426"/>
            <a:ext cx="185463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Karim </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7" name="Rectangle : coins arrondis 6">
            <a:extLst>
              <a:ext uri="{FF2B5EF4-FFF2-40B4-BE49-F238E27FC236}">
                <a16:creationId xmlns:a16="http://schemas.microsoft.com/office/drawing/2014/main" id="{8E5AE5B0-087E-7217-F297-96847E88C24C}"/>
              </a:ext>
            </a:extLst>
          </p:cNvPr>
          <p:cNvSpPr/>
          <p:nvPr/>
        </p:nvSpPr>
        <p:spPr>
          <a:xfrm>
            <a:off x="1085847" y="3108228"/>
            <a:ext cx="1553247"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est</a:t>
            </a:r>
          </a:p>
        </p:txBody>
      </p:sp>
    </p:spTree>
    <p:extLst>
      <p:ext uri="{BB962C8B-B14F-4D97-AF65-F5344CB8AC3E}">
        <p14:creationId xmlns:p14="http://schemas.microsoft.com/office/powerpoint/2010/main" val="3581048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42742-5415-B9C9-1555-47EC60C4392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6AE01401-F188-AACF-9DF8-4A4E1447448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6AE01401-F188-AACF-9DF8-4A4E1447448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D98E4657-80F5-3FE6-A2B9-72B4E23670B3}"/>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98E4657-80F5-3FE6-A2B9-72B4E23670B3}"/>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61808E4D-7D13-DF09-ADEF-678243EA5D29}"/>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0ED81C6D-DF31-25F7-05A4-54F97DDE130F}"/>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Qui veut lire sa phrase ?</a:t>
            </a:r>
          </a:p>
        </p:txBody>
      </p:sp>
      <p:sp>
        <p:nvSpPr>
          <p:cNvPr id="5" name="Rectangle : coins arrondis 4">
            <a:extLst>
              <a:ext uri="{FF2B5EF4-FFF2-40B4-BE49-F238E27FC236}">
                <a16:creationId xmlns:a16="http://schemas.microsoft.com/office/drawing/2014/main" id="{C56B9923-C9E8-57D5-79EA-04A3CC1177AD}"/>
              </a:ext>
            </a:extLst>
          </p:cNvPr>
          <p:cNvSpPr/>
          <p:nvPr/>
        </p:nvSpPr>
        <p:spPr>
          <a:xfrm>
            <a:off x="5254637" y="3087787"/>
            <a:ext cx="2850598" cy="682425"/>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marocain</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6" name="Rectangle : coins arrondis 5">
            <a:extLst>
              <a:ext uri="{FF2B5EF4-FFF2-40B4-BE49-F238E27FC236}">
                <a16:creationId xmlns:a16="http://schemas.microsoft.com/office/drawing/2014/main" id="{93667EA7-5022-9677-CE99-AFF06D7D97AB}"/>
              </a:ext>
            </a:extLst>
          </p:cNvPr>
          <p:cNvSpPr/>
          <p:nvPr/>
        </p:nvSpPr>
        <p:spPr>
          <a:xfrm>
            <a:off x="3031105" y="3094426"/>
            <a:ext cx="185463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Karim </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7" name="Rectangle : coins arrondis 6">
            <a:extLst>
              <a:ext uri="{FF2B5EF4-FFF2-40B4-BE49-F238E27FC236}">
                <a16:creationId xmlns:a16="http://schemas.microsoft.com/office/drawing/2014/main" id="{F0782A6D-8C02-BEA3-3635-E654273FF02E}"/>
              </a:ext>
            </a:extLst>
          </p:cNvPr>
          <p:cNvSpPr/>
          <p:nvPr/>
        </p:nvSpPr>
        <p:spPr>
          <a:xfrm>
            <a:off x="1085847" y="3108228"/>
            <a:ext cx="1553247"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est</a:t>
            </a:r>
          </a:p>
        </p:txBody>
      </p:sp>
    </p:spTree>
    <p:extLst>
      <p:ext uri="{BB962C8B-B14F-4D97-AF65-F5344CB8AC3E}">
        <p14:creationId xmlns:p14="http://schemas.microsoft.com/office/powerpoint/2010/main" val="1494423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E7E9-58CD-35F6-8316-43A73666B7C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F26C10D-B9ED-17BB-B47A-14DB18981F9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9CF882A-4ADE-1566-C334-3EE9E6339525}"/>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1630935F-2E6A-1700-00AC-BE85B474C9A3}"/>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5771665A-A0C9-EDC9-B5A6-AADC14496E19}"/>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id="{66A96E91-576C-035F-3B94-E96A20D2ED8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Je n’oublie pas la majuscule au début de la phrase et le point à la fin.  </a:t>
            </a:r>
          </a:p>
        </p:txBody>
      </p:sp>
      <p:sp>
        <p:nvSpPr>
          <p:cNvPr id="9" name="ZoneTexte 8">
            <a:extLst>
              <a:ext uri="{FF2B5EF4-FFF2-40B4-BE49-F238E27FC236}">
                <a16:creationId xmlns:a16="http://schemas.microsoft.com/office/drawing/2014/main" id="{AE9C47B8-AD4B-A905-512C-3F6D11A5D55D}"/>
              </a:ext>
            </a:extLst>
          </p:cNvPr>
          <p:cNvSpPr txBox="1"/>
          <p:nvPr/>
        </p:nvSpPr>
        <p:spPr>
          <a:xfrm>
            <a:off x="391886" y="1953571"/>
            <a:ext cx="8140114" cy="1061829"/>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fr-FR" sz="4800" b="1" dirty="0">
                <a:solidFill>
                  <a:srgbClr val="00ACA4"/>
                </a:solidFill>
                <a:latin typeface="Dosis" pitchFamily="2" charset="0"/>
              </a:rPr>
              <a:t>K</a:t>
            </a:r>
            <a:r>
              <a:rPr lang="fr-FR" sz="4800" dirty="0">
                <a:solidFill>
                  <a:schemeClr val="accent5">
                    <a:lumMod val="50000"/>
                  </a:schemeClr>
                </a:solidFill>
                <a:latin typeface="Dosis" pitchFamily="2" charset="0"/>
              </a:rPr>
              <a:t>arim est marocain</a:t>
            </a:r>
            <a:r>
              <a:rPr kumimoji="0" lang="fr-FR" sz="4800" b="1" i="0" u="none" strike="noStrike" kern="1200" cap="none" spc="0" normalizeH="0" baseline="0" noProof="0" dirty="0">
                <a:ln>
                  <a:noFill/>
                </a:ln>
                <a:solidFill>
                  <a:srgbClr val="00ACA4"/>
                </a:solidFill>
                <a:effectLst/>
                <a:uLnTx/>
                <a:uFillTx/>
                <a:latin typeface="Dosis" pitchFamily="2" charset="0"/>
              </a:rPr>
              <a:t>.</a:t>
            </a:r>
            <a:r>
              <a:rPr kumimoji="0" lang="fr-FR" sz="4800" b="0" i="0" u="none" strike="noStrike" kern="1200" cap="none" spc="0" normalizeH="0" baseline="0" noProof="0" dirty="0">
                <a:ln>
                  <a:noFill/>
                </a:ln>
                <a:solidFill>
                  <a:schemeClr val="accent5">
                    <a:lumMod val="50000"/>
                  </a:schemeClr>
                </a:solidFill>
                <a:effectLst/>
                <a:uLnTx/>
                <a:uFillTx/>
                <a:latin typeface="Dosis" pitchFamily="2" charset="0"/>
              </a:rPr>
              <a:t> </a:t>
            </a:r>
          </a:p>
        </p:txBody>
      </p:sp>
      <p:pic>
        <p:nvPicPr>
          <p:cNvPr id="10" name="Image 9">
            <a:extLst>
              <a:ext uri="{FF2B5EF4-FFF2-40B4-BE49-F238E27FC236}">
                <a16:creationId xmlns:a16="http://schemas.microsoft.com/office/drawing/2014/main" id="{68E389BE-D45D-3545-9143-3538C14A89F0}"/>
              </a:ext>
            </a:extLst>
          </p:cNvPr>
          <p:cNvPicPr>
            <a:picLocks noChangeAspect="1"/>
          </p:cNvPicPr>
          <p:nvPr/>
        </p:nvPicPr>
        <p:blipFill>
          <a:blip r:embed="rId6"/>
          <a:stretch>
            <a:fillRect/>
          </a:stretch>
        </p:blipFill>
        <p:spPr>
          <a:xfrm>
            <a:off x="148577" y="535130"/>
            <a:ext cx="1152244" cy="1072989"/>
          </a:xfrm>
          <a:prstGeom prst="rect">
            <a:avLst/>
          </a:prstGeom>
        </p:spPr>
      </p:pic>
      <p:sp>
        <p:nvSpPr>
          <p:cNvPr id="5" name="Rectangle : coins arrondis 4">
            <a:extLst>
              <a:ext uri="{FF2B5EF4-FFF2-40B4-BE49-F238E27FC236}">
                <a16:creationId xmlns:a16="http://schemas.microsoft.com/office/drawing/2014/main" id="{2A6A67BC-8165-9609-5683-6B93CB0F5033}"/>
              </a:ext>
            </a:extLst>
          </p:cNvPr>
          <p:cNvSpPr/>
          <p:nvPr/>
        </p:nvSpPr>
        <p:spPr>
          <a:xfrm>
            <a:off x="4944302" y="3600972"/>
            <a:ext cx="2850598" cy="682425"/>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marocain</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3" name="Rectangle : coins arrondis 12">
            <a:extLst>
              <a:ext uri="{FF2B5EF4-FFF2-40B4-BE49-F238E27FC236}">
                <a16:creationId xmlns:a16="http://schemas.microsoft.com/office/drawing/2014/main" id="{FBABB52D-A37D-22C4-866D-2035041349D0}"/>
              </a:ext>
            </a:extLst>
          </p:cNvPr>
          <p:cNvSpPr/>
          <p:nvPr/>
        </p:nvSpPr>
        <p:spPr>
          <a:xfrm>
            <a:off x="1248154" y="3600971"/>
            <a:ext cx="185463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Karim </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4" name="Rectangle : coins arrondis 13">
            <a:extLst>
              <a:ext uri="{FF2B5EF4-FFF2-40B4-BE49-F238E27FC236}">
                <a16:creationId xmlns:a16="http://schemas.microsoft.com/office/drawing/2014/main" id="{1E7F8143-AA57-A4A1-7040-2B31D8133DF6}"/>
              </a:ext>
            </a:extLst>
          </p:cNvPr>
          <p:cNvSpPr/>
          <p:nvPr/>
        </p:nvSpPr>
        <p:spPr>
          <a:xfrm>
            <a:off x="3275757" y="3600971"/>
            <a:ext cx="1553247"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est</a:t>
            </a:r>
          </a:p>
        </p:txBody>
      </p:sp>
    </p:spTree>
    <p:extLst>
      <p:ext uri="{BB962C8B-B14F-4D97-AF65-F5344CB8AC3E}">
        <p14:creationId xmlns:p14="http://schemas.microsoft.com/office/powerpoint/2010/main" val="2496195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FC1E-FA42-3382-B39F-CDA21BF548D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ADD8D1D-827F-E179-ED09-09D9FEF7D1ED}"/>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1F3697EC-5838-E816-0CAA-8D0B74A0FBF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B053CA25-CD38-9AC5-2D19-CC49E711D5E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ED9F8E4-6580-26BE-0A55-81D9148FF849}"/>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1FD16B07-AFDF-8DE4-B286-90E59134B729}"/>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51A7EF33-D176-FB94-E715-76B7615CC9D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Voici une autre phrase en désordre. Ecrivez sur vos cahiers une phrase correcte à partir de ces mots.</a:t>
            </a:r>
          </a:p>
        </p:txBody>
      </p:sp>
      <p:sp>
        <p:nvSpPr>
          <p:cNvPr id="4" name="Rectangle : coins arrondis 3">
            <a:extLst>
              <a:ext uri="{FF2B5EF4-FFF2-40B4-BE49-F238E27FC236}">
                <a16:creationId xmlns:a16="http://schemas.microsoft.com/office/drawing/2014/main" id="{D0B0C51E-49F9-FDBA-0393-9B1355F62BFE}"/>
              </a:ext>
            </a:extLst>
          </p:cNvPr>
          <p:cNvSpPr/>
          <p:nvPr/>
        </p:nvSpPr>
        <p:spPr>
          <a:xfrm>
            <a:off x="5604932" y="3600972"/>
            <a:ext cx="2189967" cy="682425"/>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habite</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0" name="Rectangle : coins arrondis 9">
            <a:extLst>
              <a:ext uri="{FF2B5EF4-FFF2-40B4-BE49-F238E27FC236}">
                <a16:creationId xmlns:a16="http://schemas.microsoft.com/office/drawing/2014/main" id="{A6BA399D-3A8B-069B-480F-AB76F0CF3F7C}"/>
              </a:ext>
            </a:extLst>
          </p:cNvPr>
          <p:cNvSpPr/>
          <p:nvPr/>
        </p:nvSpPr>
        <p:spPr>
          <a:xfrm>
            <a:off x="1248154" y="3600971"/>
            <a:ext cx="185463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Nada </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5" name="Rectangle : coins arrondis 14">
            <a:extLst>
              <a:ext uri="{FF2B5EF4-FFF2-40B4-BE49-F238E27FC236}">
                <a16:creationId xmlns:a16="http://schemas.microsoft.com/office/drawing/2014/main" id="{0CA64163-6D4E-07FB-0C11-89DC00BBBC6C}"/>
              </a:ext>
            </a:extLst>
          </p:cNvPr>
          <p:cNvSpPr/>
          <p:nvPr/>
        </p:nvSpPr>
        <p:spPr>
          <a:xfrm>
            <a:off x="3275757" y="3600971"/>
            <a:ext cx="2189967"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à Fès</a:t>
            </a:r>
          </a:p>
        </p:txBody>
      </p:sp>
    </p:spTree>
    <p:extLst>
      <p:ext uri="{BB962C8B-B14F-4D97-AF65-F5344CB8AC3E}">
        <p14:creationId xmlns:p14="http://schemas.microsoft.com/office/powerpoint/2010/main" val="2039428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C4C9-96DA-BA8D-8992-C6532F20EA86}"/>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A91A263-FBEB-0325-DC14-134F861D0389}"/>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1F3697EC-5838-E816-0CAA-8D0B74A0FBF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4FB0E73A-A792-FAD9-0F81-9B2F43203DB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ED9F8E4-6580-26BE-0A55-81D9148FF849}"/>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582BAF1F-1E59-FD59-9832-DFF67CA35423}"/>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31E1B088-AFFF-7098-20D1-0CD12CE1B17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Qui veut lire sa phrase ?</a:t>
            </a:r>
          </a:p>
        </p:txBody>
      </p:sp>
      <p:sp>
        <p:nvSpPr>
          <p:cNvPr id="4" name="Rectangle : coins arrondis 3">
            <a:extLst>
              <a:ext uri="{FF2B5EF4-FFF2-40B4-BE49-F238E27FC236}">
                <a16:creationId xmlns:a16="http://schemas.microsoft.com/office/drawing/2014/main" id="{6A862FF6-5CAF-1E47-7A1C-3BEFA236147B}"/>
              </a:ext>
            </a:extLst>
          </p:cNvPr>
          <p:cNvSpPr/>
          <p:nvPr/>
        </p:nvSpPr>
        <p:spPr>
          <a:xfrm>
            <a:off x="5657599" y="3087788"/>
            <a:ext cx="2189967" cy="682425"/>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habite</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0" name="Rectangle : coins arrondis 9">
            <a:extLst>
              <a:ext uri="{FF2B5EF4-FFF2-40B4-BE49-F238E27FC236}">
                <a16:creationId xmlns:a16="http://schemas.microsoft.com/office/drawing/2014/main" id="{D1882A69-89EC-6537-86D4-57D239422AC7}"/>
              </a:ext>
            </a:extLst>
          </p:cNvPr>
          <p:cNvSpPr/>
          <p:nvPr/>
        </p:nvSpPr>
        <p:spPr>
          <a:xfrm>
            <a:off x="1300821" y="3087787"/>
            <a:ext cx="185463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Nada </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5" name="Rectangle : coins arrondis 14">
            <a:extLst>
              <a:ext uri="{FF2B5EF4-FFF2-40B4-BE49-F238E27FC236}">
                <a16:creationId xmlns:a16="http://schemas.microsoft.com/office/drawing/2014/main" id="{9ABC789A-80DC-CA0B-AB6B-9162775B086F}"/>
              </a:ext>
            </a:extLst>
          </p:cNvPr>
          <p:cNvSpPr/>
          <p:nvPr/>
        </p:nvSpPr>
        <p:spPr>
          <a:xfrm>
            <a:off x="3328424" y="3087787"/>
            <a:ext cx="2189967"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à Fès</a:t>
            </a:r>
          </a:p>
        </p:txBody>
      </p:sp>
    </p:spTree>
    <p:extLst>
      <p:ext uri="{BB962C8B-B14F-4D97-AF65-F5344CB8AC3E}">
        <p14:creationId xmlns:p14="http://schemas.microsoft.com/office/powerpoint/2010/main" val="3859296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798B87-ACD7-5B2C-A764-90C2F061330D}"/>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49137C7-E550-5A92-91B8-0E4A94A8CB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76131734-4580-1F17-EA9B-8E7C57AD8EB1}"/>
              </a:ext>
            </a:extLst>
          </p:cNvPr>
          <p:cNvSpPr>
            <a:spLocks noGrp="1"/>
          </p:cNvSpPr>
          <p:nvPr>
            <p:ph type="title"/>
          </p:nvPr>
        </p:nvSpPr>
        <p:spPr>
          <a:xfrm>
            <a:off x="701868" y="1496921"/>
            <a:ext cx="7886700" cy="720000"/>
          </a:xfrm>
        </p:spPr>
        <p:txBody>
          <a:bodyPr/>
          <a:lstStyle/>
          <a:p>
            <a:r>
              <a:rPr lang="fr-MA" sz="3200" dirty="0">
                <a:solidFill>
                  <a:srgbClr val="424D7B"/>
                </a:solidFill>
              </a:rPr>
              <a:t>Contenu de la semaine </a:t>
            </a:r>
          </a:p>
        </p:txBody>
      </p:sp>
      <p:grpSp>
        <p:nvGrpSpPr>
          <p:cNvPr id="12" name="Groupe 11">
            <a:extLst>
              <a:ext uri="{FF2B5EF4-FFF2-40B4-BE49-F238E27FC236}">
                <a16:creationId xmlns:a16="http://schemas.microsoft.com/office/drawing/2014/main" id="{4A1339CC-F3E4-C863-2C16-CE40052C4C13}"/>
              </a:ext>
            </a:extLst>
          </p:cNvPr>
          <p:cNvGrpSpPr/>
          <p:nvPr/>
        </p:nvGrpSpPr>
        <p:grpSpPr>
          <a:xfrm>
            <a:off x="3120265" y="0"/>
            <a:ext cx="2741519" cy="1084434"/>
            <a:chOff x="3072140" y="0"/>
            <a:chExt cx="2741519" cy="1084434"/>
          </a:xfrm>
        </p:grpSpPr>
        <p:sp>
          <p:nvSpPr>
            <p:cNvPr id="13" name="Rectangle 12">
              <a:extLst>
                <a:ext uri="{FF2B5EF4-FFF2-40B4-BE49-F238E27FC236}">
                  <a16:creationId xmlns:a16="http://schemas.microsoft.com/office/drawing/2014/main" id="{11B4CFA6-F847-8AD0-B41B-CBAA28F1601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54EBD59-A30D-A09D-FBD6-229E4460D2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20E803C9-555C-3000-B4E7-15E79582503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2" name="Image 1">
            <a:extLst>
              <a:ext uri="{FF2B5EF4-FFF2-40B4-BE49-F238E27FC236}">
                <a16:creationId xmlns:a16="http://schemas.microsoft.com/office/drawing/2014/main" id="{504510DA-9E8A-6211-839F-A3E258FB0FFD}"/>
              </a:ext>
            </a:extLst>
          </p:cNvPr>
          <p:cNvPicPr>
            <a:picLocks noChangeAspect="1"/>
          </p:cNvPicPr>
          <p:nvPr/>
        </p:nvPicPr>
        <p:blipFill>
          <a:blip r:embed="rId2"/>
          <a:stretch>
            <a:fillRect/>
          </a:stretch>
        </p:blipFill>
        <p:spPr>
          <a:xfrm>
            <a:off x="451526" y="2500714"/>
            <a:ext cx="7808430" cy="2695400"/>
          </a:xfrm>
          <a:prstGeom prst="rect">
            <a:avLst/>
          </a:prstGeom>
        </p:spPr>
      </p:pic>
    </p:spTree>
    <p:extLst>
      <p:ext uri="{BB962C8B-B14F-4D97-AF65-F5344CB8AC3E}">
        <p14:creationId xmlns:p14="http://schemas.microsoft.com/office/powerpoint/2010/main" val="167752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41E92-387A-5A70-9C85-F3A05EC9B757}"/>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ABAB4FC-BA02-BD13-BAB6-F2B9F433EC9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7ABAB4FC-BA02-BD13-BAB6-F2B9F433EC93}"/>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2BD7D02F-D1E9-2846-CDCD-84B5FC4097F7}"/>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2BD7D02F-D1E9-2846-CDCD-84B5FC4097F7}"/>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0A20A55A-0568-0828-1A94-7D512B1C6F64}"/>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EF37CE5C-6BB0-E505-0637-DE874B264C0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Je n’oublie pas la majuscule au début de la phrase et le point à la fin. </a:t>
            </a:r>
          </a:p>
        </p:txBody>
      </p:sp>
      <p:sp>
        <p:nvSpPr>
          <p:cNvPr id="4" name="ZoneTexte 3">
            <a:extLst>
              <a:ext uri="{FF2B5EF4-FFF2-40B4-BE49-F238E27FC236}">
                <a16:creationId xmlns:a16="http://schemas.microsoft.com/office/drawing/2014/main" id="{A3EE0EFD-3FB2-BD6C-5DF5-7103C983CD7C}"/>
              </a:ext>
            </a:extLst>
          </p:cNvPr>
          <p:cNvSpPr txBox="1"/>
          <p:nvPr/>
        </p:nvSpPr>
        <p:spPr>
          <a:xfrm>
            <a:off x="391886" y="1953571"/>
            <a:ext cx="8140114" cy="1061829"/>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fr-FR" sz="4800" b="1" dirty="0">
                <a:solidFill>
                  <a:srgbClr val="00ACA4"/>
                </a:solidFill>
                <a:latin typeface="Dosis SemiBold" pitchFamily="2" charset="0"/>
              </a:rPr>
              <a:t>N</a:t>
            </a:r>
            <a:r>
              <a:rPr lang="fr-FR" sz="4800" b="1" dirty="0">
                <a:solidFill>
                  <a:schemeClr val="accent5">
                    <a:lumMod val="50000"/>
                  </a:schemeClr>
                </a:solidFill>
                <a:latin typeface="Dosis SemiBold" pitchFamily="2" charset="0"/>
              </a:rPr>
              <a:t>a</a:t>
            </a:r>
            <a:r>
              <a:rPr lang="fr-FR" sz="4800" dirty="0">
                <a:solidFill>
                  <a:schemeClr val="accent5">
                    <a:lumMod val="50000"/>
                  </a:schemeClr>
                </a:solidFill>
                <a:latin typeface="Dosis SemiBold" pitchFamily="2" charset="0"/>
              </a:rPr>
              <a:t>da habite à Fès</a:t>
            </a:r>
            <a:r>
              <a:rPr kumimoji="0" lang="fr-FR" sz="4800" b="1" i="0" u="none" strike="noStrike" kern="1200" cap="none" spc="0" normalizeH="0" baseline="0" noProof="0" dirty="0">
                <a:ln>
                  <a:noFill/>
                </a:ln>
                <a:solidFill>
                  <a:srgbClr val="00ACA4"/>
                </a:solidFill>
                <a:effectLst/>
                <a:uLnTx/>
                <a:uFillTx/>
                <a:latin typeface="Dosis SemiBold" pitchFamily="2" charset="0"/>
              </a:rPr>
              <a:t>.</a:t>
            </a:r>
            <a:r>
              <a:rPr kumimoji="0" lang="fr-FR" sz="4800" b="0" i="0" u="none" strike="noStrike" kern="1200" cap="none" spc="0" normalizeH="0" baseline="0" noProof="0" dirty="0">
                <a:ln>
                  <a:noFill/>
                </a:ln>
                <a:solidFill>
                  <a:schemeClr val="accent5">
                    <a:lumMod val="50000"/>
                  </a:schemeClr>
                </a:solidFill>
                <a:effectLst/>
                <a:uLnTx/>
                <a:uFillTx/>
                <a:latin typeface="Dosis SemiBold" pitchFamily="2" charset="0"/>
              </a:rPr>
              <a:t> </a:t>
            </a:r>
          </a:p>
        </p:txBody>
      </p:sp>
      <p:sp>
        <p:nvSpPr>
          <p:cNvPr id="10" name="Rectangle : coins arrondis 9">
            <a:extLst>
              <a:ext uri="{FF2B5EF4-FFF2-40B4-BE49-F238E27FC236}">
                <a16:creationId xmlns:a16="http://schemas.microsoft.com/office/drawing/2014/main" id="{DD834A4E-3E4C-9FE7-6C98-3363595F735E}"/>
              </a:ext>
            </a:extLst>
          </p:cNvPr>
          <p:cNvSpPr/>
          <p:nvPr/>
        </p:nvSpPr>
        <p:spPr>
          <a:xfrm>
            <a:off x="5604932" y="3600972"/>
            <a:ext cx="2189967" cy="682425"/>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habite</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5" name="Rectangle : coins arrondis 14">
            <a:extLst>
              <a:ext uri="{FF2B5EF4-FFF2-40B4-BE49-F238E27FC236}">
                <a16:creationId xmlns:a16="http://schemas.microsoft.com/office/drawing/2014/main" id="{93B22A8B-DFF0-A614-A2A2-DF7BBD9CBA6B}"/>
              </a:ext>
            </a:extLst>
          </p:cNvPr>
          <p:cNvSpPr/>
          <p:nvPr/>
        </p:nvSpPr>
        <p:spPr>
          <a:xfrm>
            <a:off x="1248154" y="3600971"/>
            <a:ext cx="185463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b="1" kern="0" dirty="0">
                <a:solidFill>
                  <a:srgbClr val="424D7B"/>
                </a:solidFill>
                <a:latin typeface="Dosis SemiBold" pitchFamily="2" charset="0"/>
              </a:rPr>
              <a:t>Nada </a:t>
            </a:r>
            <a:endParaRPr kumimoji="0" lang="fr-FR" sz="2800" b="1" i="0" u="none" strike="noStrike" kern="0" cap="none" spc="0" normalizeH="0" baseline="0" noProof="0" dirty="0">
              <a:ln>
                <a:noFill/>
              </a:ln>
              <a:solidFill>
                <a:srgbClr val="424D7B"/>
              </a:solidFill>
              <a:effectLst/>
              <a:uLnTx/>
              <a:uFillTx/>
              <a:latin typeface="Dosis SemiBold" pitchFamily="2" charset="0"/>
              <a:ea typeface="+mn-ea"/>
              <a:cs typeface="+mn-cs"/>
            </a:endParaRPr>
          </a:p>
        </p:txBody>
      </p:sp>
      <p:sp>
        <p:nvSpPr>
          <p:cNvPr id="17" name="Rectangle : coins arrondis 16">
            <a:extLst>
              <a:ext uri="{FF2B5EF4-FFF2-40B4-BE49-F238E27FC236}">
                <a16:creationId xmlns:a16="http://schemas.microsoft.com/office/drawing/2014/main" id="{4AE22378-1504-D343-95D4-1CC96161D16D}"/>
              </a:ext>
            </a:extLst>
          </p:cNvPr>
          <p:cNvSpPr/>
          <p:nvPr/>
        </p:nvSpPr>
        <p:spPr>
          <a:xfrm>
            <a:off x="3275757" y="3600971"/>
            <a:ext cx="2189967"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à Fès</a:t>
            </a:r>
          </a:p>
        </p:txBody>
      </p:sp>
    </p:spTree>
    <p:extLst>
      <p:ext uri="{BB962C8B-B14F-4D97-AF65-F5344CB8AC3E}">
        <p14:creationId xmlns:p14="http://schemas.microsoft.com/office/powerpoint/2010/main" val="2515558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56CA-8A22-A083-776D-AF76009840A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6384F8A-E656-6861-497C-5F80E75BA72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vos livrets à la page 22. Réalisez l’activité. Je vais circuler entre les rangs pour vous aider. </a:t>
            </a:r>
          </a:p>
        </p:txBody>
      </p:sp>
      <p:pic>
        <p:nvPicPr>
          <p:cNvPr id="2" name="Image 1">
            <a:extLst>
              <a:ext uri="{FF2B5EF4-FFF2-40B4-BE49-F238E27FC236}">
                <a16:creationId xmlns:a16="http://schemas.microsoft.com/office/drawing/2014/main" id="{4AD15E81-0124-AD59-80AE-B06E7849C92D}"/>
              </a:ext>
            </a:extLst>
          </p:cNvPr>
          <p:cNvPicPr>
            <a:picLocks noChangeAspect="1"/>
          </p:cNvPicPr>
          <p:nvPr/>
        </p:nvPicPr>
        <p:blipFill>
          <a:blip r:embed="rId2"/>
          <a:stretch>
            <a:fillRect/>
          </a:stretch>
        </p:blipFill>
        <p:spPr>
          <a:xfrm>
            <a:off x="148577" y="535130"/>
            <a:ext cx="1152244" cy="1072989"/>
          </a:xfrm>
          <a:prstGeom prst="rect">
            <a:avLst/>
          </a:prstGeom>
        </p:spPr>
      </p:pic>
      <p:pic>
        <p:nvPicPr>
          <p:cNvPr id="6" name="Image 5">
            <a:extLst>
              <a:ext uri="{FF2B5EF4-FFF2-40B4-BE49-F238E27FC236}">
                <a16:creationId xmlns:a16="http://schemas.microsoft.com/office/drawing/2014/main" id="{13BCEC06-8A62-7450-BB95-DE27E1D8BF6D}"/>
              </a:ext>
            </a:extLst>
          </p:cNvPr>
          <p:cNvPicPr>
            <a:picLocks noChangeAspect="1"/>
          </p:cNvPicPr>
          <p:nvPr/>
        </p:nvPicPr>
        <p:blipFill>
          <a:blip r:embed="rId3"/>
          <a:stretch>
            <a:fillRect/>
          </a:stretch>
        </p:blipFill>
        <p:spPr>
          <a:xfrm>
            <a:off x="5639275" y="2752717"/>
            <a:ext cx="2203904" cy="2203904"/>
          </a:xfrm>
          <a:prstGeom prst="rect">
            <a:avLst/>
          </a:prstGeom>
        </p:spPr>
      </p:pic>
      <p:pic>
        <p:nvPicPr>
          <p:cNvPr id="7" name="Image 6">
            <a:extLst>
              <a:ext uri="{FF2B5EF4-FFF2-40B4-BE49-F238E27FC236}">
                <a16:creationId xmlns:a16="http://schemas.microsoft.com/office/drawing/2014/main" id="{629985BA-B9B9-76A0-F338-A02C6D605FB5}"/>
              </a:ext>
            </a:extLst>
          </p:cNvPr>
          <p:cNvPicPr>
            <a:picLocks noChangeAspect="1"/>
          </p:cNvPicPr>
          <p:nvPr/>
        </p:nvPicPr>
        <p:blipFill>
          <a:blip r:embed="rId4"/>
          <a:stretch>
            <a:fillRect/>
          </a:stretch>
        </p:blipFill>
        <p:spPr>
          <a:xfrm>
            <a:off x="1633385" y="1405870"/>
            <a:ext cx="3214240" cy="4696130"/>
          </a:xfrm>
          <a:prstGeom prst="rect">
            <a:avLst/>
          </a:prstGeom>
        </p:spPr>
      </p:pic>
      <p:sp>
        <p:nvSpPr>
          <p:cNvPr id="8" name="Rectangle : coins arrondis 7">
            <a:extLst>
              <a:ext uri="{FF2B5EF4-FFF2-40B4-BE49-F238E27FC236}">
                <a16:creationId xmlns:a16="http://schemas.microsoft.com/office/drawing/2014/main" id="{7F1AB38B-669E-C7C4-4992-4C68D7AE7A98}"/>
              </a:ext>
            </a:extLst>
          </p:cNvPr>
          <p:cNvSpPr/>
          <p:nvPr/>
        </p:nvSpPr>
        <p:spPr>
          <a:xfrm>
            <a:off x="1633385" y="4744604"/>
            <a:ext cx="3241578" cy="612000"/>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54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C62F-0F36-324D-9FC1-EBD42D6BF3B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8EBC3122-D2E5-40B9-C68D-DE02FB10F67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8EBC3122-D2E5-40B9-C68D-DE02FB10F67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F7C94638-EDA0-DEF0-7BD0-BEFD7BE5602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7C94638-EDA0-DEF0-7BD0-BEFD7BE56028}"/>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25D1D783-C278-324D-26F6-6D0B58916930}"/>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Corrigez.</a:t>
            </a:r>
          </a:p>
        </p:txBody>
      </p:sp>
      <p:pic>
        <p:nvPicPr>
          <p:cNvPr id="7" name="Image 6">
            <a:extLst>
              <a:ext uri="{FF2B5EF4-FFF2-40B4-BE49-F238E27FC236}">
                <a16:creationId xmlns:a16="http://schemas.microsoft.com/office/drawing/2014/main" id="{427834BF-88AC-3D5A-9902-8373E87445FD}"/>
              </a:ext>
            </a:extLst>
          </p:cNvPr>
          <p:cNvPicPr>
            <a:picLocks noChangeAspect="1"/>
          </p:cNvPicPr>
          <p:nvPr/>
        </p:nvPicPr>
        <p:blipFill>
          <a:blip r:embed="rId6"/>
          <a:stretch>
            <a:fillRect/>
          </a:stretch>
        </p:blipFill>
        <p:spPr>
          <a:xfrm>
            <a:off x="148577" y="535130"/>
            <a:ext cx="1152244" cy="1072989"/>
          </a:xfrm>
          <a:prstGeom prst="rect">
            <a:avLst/>
          </a:prstGeom>
        </p:spPr>
      </p:pic>
      <p:pic>
        <p:nvPicPr>
          <p:cNvPr id="4" name="Image 3">
            <a:extLst>
              <a:ext uri="{FF2B5EF4-FFF2-40B4-BE49-F238E27FC236}">
                <a16:creationId xmlns:a16="http://schemas.microsoft.com/office/drawing/2014/main" id="{86396714-56B9-9625-5D53-A56268F4C342}"/>
              </a:ext>
            </a:extLst>
          </p:cNvPr>
          <p:cNvPicPr>
            <a:picLocks noChangeAspect="1"/>
          </p:cNvPicPr>
          <p:nvPr/>
        </p:nvPicPr>
        <p:blipFill>
          <a:blip r:embed="rId7"/>
          <a:stretch>
            <a:fillRect/>
          </a:stretch>
        </p:blipFill>
        <p:spPr>
          <a:xfrm>
            <a:off x="1379285" y="1785571"/>
            <a:ext cx="5119913" cy="1643429"/>
          </a:xfrm>
          <a:prstGeom prst="rect">
            <a:avLst/>
          </a:prstGeom>
        </p:spPr>
      </p:pic>
      <p:sp>
        <p:nvSpPr>
          <p:cNvPr id="6" name="ZoneTexte 5">
            <a:extLst>
              <a:ext uri="{FF2B5EF4-FFF2-40B4-BE49-F238E27FC236}">
                <a16:creationId xmlns:a16="http://schemas.microsoft.com/office/drawing/2014/main" id="{E863D82E-2EA0-B6B8-B305-9FD591614103}"/>
              </a:ext>
            </a:extLst>
          </p:cNvPr>
          <p:cNvSpPr txBox="1"/>
          <p:nvPr/>
        </p:nvSpPr>
        <p:spPr>
          <a:xfrm>
            <a:off x="1195476" y="2395517"/>
            <a:ext cx="6002416" cy="73866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0000"/>
                </a:solidFill>
                <a:effectLst/>
                <a:uLnTx/>
                <a:uFillTx/>
                <a:latin typeface="Dosis" pitchFamily="2" charset="0"/>
                <a:ea typeface="+mn-ea"/>
                <a:cs typeface="+mn-cs"/>
              </a:rPr>
              <a:t>S</a:t>
            </a:r>
            <a:r>
              <a:rPr kumimoji="0" lang="fr-FR" sz="3200" i="0" u="none" strike="noStrike" kern="1200" cap="none" spc="0" normalizeH="0" baseline="0" noProof="0" dirty="0">
                <a:ln>
                  <a:noFill/>
                </a:ln>
                <a:solidFill>
                  <a:srgbClr val="C00000"/>
                </a:solidFill>
                <a:effectLst/>
                <a:uLnTx/>
                <a:uFillTx/>
                <a:latin typeface="Dosis" pitchFamily="2" charset="0"/>
                <a:ea typeface="+mn-ea"/>
                <a:cs typeface="+mn-cs"/>
              </a:rPr>
              <a:t>iham habite à Rabat</a:t>
            </a:r>
            <a:r>
              <a:rPr kumimoji="0" lang="fr-FR" sz="3200" b="1" i="0" u="none" strike="noStrike" kern="1200" cap="none" spc="0" normalizeH="0" baseline="0" noProof="0" dirty="0">
                <a:ln>
                  <a:noFill/>
                </a:ln>
                <a:solidFill>
                  <a:srgbClr val="C00000"/>
                </a:solidFill>
                <a:effectLst/>
                <a:uLnTx/>
                <a:uFillTx/>
                <a:latin typeface="Dosis" pitchFamily="2" charset="0"/>
                <a:ea typeface="+mn-ea"/>
                <a:cs typeface="+mn-cs"/>
              </a:rPr>
              <a:t>.</a:t>
            </a:r>
            <a:r>
              <a:rPr kumimoji="0" lang="fr-FR" sz="3200" b="0" i="0" u="none" strike="noStrike" kern="1200" cap="none" spc="0" normalizeH="0" baseline="0" noProof="0" dirty="0">
                <a:ln>
                  <a:noFill/>
                </a:ln>
                <a:solidFill>
                  <a:srgbClr val="C00000"/>
                </a:solidFill>
                <a:effectLst/>
                <a:uLnTx/>
                <a:uFillTx/>
                <a:latin typeface="Dosis" pitchFamily="2" charset="0"/>
                <a:ea typeface="+mn-ea"/>
                <a:cs typeface="+mn-cs"/>
              </a:rPr>
              <a:t> </a:t>
            </a:r>
          </a:p>
        </p:txBody>
      </p:sp>
      <p:pic>
        <p:nvPicPr>
          <p:cNvPr id="9" name="Image 8">
            <a:extLst>
              <a:ext uri="{FF2B5EF4-FFF2-40B4-BE49-F238E27FC236}">
                <a16:creationId xmlns:a16="http://schemas.microsoft.com/office/drawing/2014/main" id="{FDC37EEA-EF38-57F8-9618-25E386F42FB0}"/>
              </a:ext>
            </a:extLst>
          </p:cNvPr>
          <p:cNvPicPr>
            <a:picLocks noChangeAspect="1"/>
          </p:cNvPicPr>
          <p:nvPr/>
        </p:nvPicPr>
        <p:blipFill>
          <a:blip r:embed="rId8"/>
          <a:stretch>
            <a:fillRect/>
          </a:stretch>
        </p:blipFill>
        <p:spPr>
          <a:xfrm>
            <a:off x="1527713" y="3891924"/>
            <a:ext cx="5337942" cy="1688067"/>
          </a:xfrm>
          <a:prstGeom prst="rect">
            <a:avLst/>
          </a:prstGeom>
        </p:spPr>
      </p:pic>
      <p:sp>
        <p:nvSpPr>
          <p:cNvPr id="10" name="ZoneTexte 9">
            <a:extLst>
              <a:ext uri="{FF2B5EF4-FFF2-40B4-BE49-F238E27FC236}">
                <a16:creationId xmlns:a16="http://schemas.microsoft.com/office/drawing/2014/main" id="{399A6E5F-56D5-A218-874B-7120595E52A3}"/>
              </a:ext>
            </a:extLst>
          </p:cNvPr>
          <p:cNvSpPr txBox="1"/>
          <p:nvPr/>
        </p:nvSpPr>
        <p:spPr>
          <a:xfrm>
            <a:off x="519241" y="4554196"/>
            <a:ext cx="6840000" cy="73866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fr-FR" sz="3200" b="1" dirty="0">
                <a:solidFill>
                  <a:srgbClr val="C00000"/>
                </a:solidFill>
                <a:latin typeface="Dosis" pitchFamily="2" charset="0"/>
              </a:rPr>
              <a:t>M</a:t>
            </a:r>
            <a:r>
              <a:rPr kumimoji="0" lang="fr-FR" sz="3200" i="0" u="none" strike="noStrike" kern="1200" cap="none" spc="0" normalizeH="0" baseline="0" noProof="0" dirty="0" err="1">
                <a:ln>
                  <a:noFill/>
                </a:ln>
                <a:solidFill>
                  <a:srgbClr val="C00000"/>
                </a:solidFill>
                <a:effectLst/>
                <a:uLnTx/>
                <a:uFillTx/>
                <a:latin typeface="Dosis" pitchFamily="2" charset="0"/>
                <a:ea typeface="+mn-ea"/>
                <a:cs typeface="+mn-cs"/>
              </a:rPr>
              <a:t>ajida</a:t>
            </a:r>
            <a:r>
              <a:rPr kumimoji="0" lang="fr-FR" sz="3200" i="0" u="none" strike="noStrike" kern="1200" cap="none" spc="0" normalizeH="0" baseline="0" noProof="0" dirty="0">
                <a:ln>
                  <a:noFill/>
                </a:ln>
                <a:solidFill>
                  <a:srgbClr val="C00000"/>
                </a:solidFill>
                <a:effectLst/>
                <a:uLnTx/>
                <a:uFillTx/>
                <a:latin typeface="Dosis" pitchFamily="2" charset="0"/>
                <a:ea typeface="+mn-ea"/>
                <a:cs typeface="+mn-cs"/>
              </a:rPr>
              <a:t> </a:t>
            </a:r>
            <a:r>
              <a:rPr kumimoji="0" lang="fr-FR" sz="3200" i="0" u="none" strike="noStrike" kern="1200" cap="none" spc="0" normalizeH="0" baseline="0" noProof="0">
                <a:ln>
                  <a:noFill/>
                </a:ln>
                <a:solidFill>
                  <a:srgbClr val="C00000"/>
                </a:solidFill>
                <a:effectLst/>
                <a:uLnTx/>
                <a:uFillTx/>
                <a:latin typeface="Dosis" pitchFamily="2" charset="0"/>
                <a:ea typeface="+mn-ea"/>
                <a:cs typeface="+mn-cs"/>
              </a:rPr>
              <a:t>est marocaine</a:t>
            </a:r>
            <a:r>
              <a:rPr kumimoji="0" lang="fr-FR" sz="3200" b="1" i="0" u="none" strike="noStrike" kern="1200" cap="none" spc="0" normalizeH="0" baseline="0" noProof="0">
                <a:ln>
                  <a:noFill/>
                </a:ln>
                <a:solidFill>
                  <a:srgbClr val="C00000"/>
                </a:solidFill>
                <a:effectLst/>
                <a:uLnTx/>
                <a:uFillTx/>
                <a:latin typeface="Dosis" pitchFamily="2" charset="0"/>
                <a:ea typeface="+mn-ea"/>
                <a:cs typeface="+mn-cs"/>
              </a:rPr>
              <a:t>.</a:t>
            </a:r>
            <a:r>
              <a:rPr kumimoji="0" lang="fr-FR" sz="3200" b="0" i="0" u="none" strike="noStrike" kern="1200" cap="none" spc="0" normalizeH="0" baseline="0" noProof="0">
                <a:ln>
                  <a:noFill/>
                </a:ln>
                <a:solidFill>
                  <a:srgbClr val="C00000"/>
                </a:solidFill>
                <a:effectLst/>
                <a:uLnTx/>
                <a:uFillTx/>
                <a:latin typeface="Dosis" pitchFamily="2" charset="0"/>
                <a:ea typeface="+mn-ea"/>
                <a:cs typeface="+mn-cs"/>
              </a:rPr>
              <a:t> </a:t>
            </a:r>
            <a:endParaRPr kumimoji="0" lang="fr-FR" sz="3200" b="0" i="0" u="none" strike="noStrike" kern="1200" cap="none" spc="0" normalizeH="0" baseline="0" noProof="0" dirty="0">
              <a:ln>
                <a:noFill/>
              </a:ln>
              <a:solidFill>
                <a:srgbClr val="C00000"/>
              </a:solidFill>
              <a:effectLst/>
              <a:uLnTx/>
              <a:uFillTx/>
              <a:latin typeface="Dosis" pitchFamily="2" charset="0"/>
              <a:ea typeface="+mn-ea"/>
              <a:cs typeface="+mn-cs"/>
            </a:endParaRPr>
          </a:p>
        </p:txBody>
      </p:sp>
    </p:spTree>
    <p:extLst>
      <p:ext uri="{BB962C8B-B14F-4D97-AF65-F5344CB8AC3E}">
        <p14:creationId xmlns:p14="http://schemas.microsoft.com/office/powerpoint/2010/main" val="296023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jd_wave">
            <a:hlinkClick r:id="" action="ppaction://media"/>
            <a:extLst>
              <a:ext uri="{FF2B5EF4-FFF2-40B4-BE49-F238E27FC236}">
                <a16:creationId xmlns:a16="http://schemas.microsoft.com/office/drawing/2014/main" id="{2D085470-6254-1CCC-EAE4-0E8D468547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2587" y="2142065"/>
            <a:ext cx="1996613" cy="3549535"/>
          </a:xfrm>
          <a:prstGeom prst="rect">
            <a:avLst/>
          </a:prstGeom>
        </p:spPr>
      </p:pic>
      <p:sp>
        <p:nvSpPr>
          <p:cNvPr id="8" name="Titre 1">
            <a:extLst>
              <a:ext uri="{FF2B5EF4-FFF2-40B4-BE49-F238E27FC236}">
                <a16:creationId xmlns:a16="http://schemas.microsoft.com/office/drawing/2014/main" id="{FEB082D5-E6CD-4695-6114-FD007FEEC39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À la maison, </a:t>
            </a:r>
            <a:r>
              <a:rPr lang="fr-FR" b="1" dirty="0">
                <a:solidFill>
                  <a:schemeClr val="tx1">
                    <a:lumMod val="65000"/>
                    <a:lumOff val="35000"/>
                  </a:schemeClr>
                </a:solidFill>
                <a:latin typeface="Dosis Medium" pitchFamily="2" charset="0"/>
              </a:rPr>
              <a:t>lisez le texte de la page 21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réalisez l’activité 5 de la page 22 </a:t>
            </a:r>
            <a:r>
              <a:rPr lang="fr-FR" dirty="0">
                <a:solidFill>
                  <a:schemeClr val="tx1">
                    <a:lumMod val="65000"/>
                    <a:lumOff val="35000"/>
                  </a:schemeClr>
                </a:solidFill>
                <a:latin typeface="Dosis Medium" pitchFamily="2" charset="0"/>
              </a:rPr>
              <a:t>. </a:t>
            </a:r>
            <a:endParaRPr lang="fr-MA" dirty="0">
              <a:solidFill>
                <a:schemeClr val="tx1">
                  <a:lumMod val="65000"/>
                  <a:lumOff val="35000"/>
                </a:schemeClr>
              </a:solidFill>
              <a:latin typeface="Dosis Medium" pitchFamily="2" charset="0"/>
            </a:endParaRPr>
          </a:p>
        </p:txBody>
      </p:sp>
      <p:pic>
        <p:nvPicPr>
          <p:cNvPr id="9" name="Espace réservé pour une image  2" descr="Une image contenant habits, illustration, dessin humoristique&#10;&#10;Le contenu généré par l’IA peut être incorrect.">
            <a:extLst>
              <a:ext uri="{FF2B5EF4-FFF2-40B4-BE49-F238E27FC236}">
                <a16:creationId xmlns:a16="http://schemas.microsoft.com/office/drawing/2014/main" id="{BC904AA9-F74C-7128-E2AE-905B3654E945}"/>
              </a:ext>
            </a:extLst>
          </p:cNvPr>
          <p:cNvPicPr>
            <a:picLocks noChangeAspect="1"/>
          </p:cNvPicPr>
          <p:nvPr/>
        </p:nvPicPr>
        <p:blipFill>
          <a:blip r:embed="rId5">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pic>
        <p:nvPicPr>
          <p:cNvPr id="15" name="Image 14">
            <a:extLst>
              <a:ext uri="{FF2B5EF4-FFF2-40B4-BE49-F238E27FC236}">
                <a16:creationId xmlns:a16="http://schemas.microsoft.com/office/drawing/2014/main" id="{E439CDCC-29F7-5DFE-6133-A1B4144994EF}"/>
              </a:ext>
            </a:extLst>
          </p:cNvPr>
          <p:cNvPicPr>
            <a:picLocks noChangeAspect="1"/>
          </p:cNvPicPr>
          <p:nvPr/>
        </p:nvPicPr>
        <p:blipFill>
          <a:blip r:embed="rId6"/>
          <a:stretch>
            <a:fillRect/>
          </a:stretch>
        </p:blipFill>
        <p:spPr>
          <a:xfrm>
            <a:off x="1716725" y="1801428"/>
            <a:ext cx="3036575" cy="4217115"/>
          </a:xfrm>
          <a:prstGeom prst="rect">
            <a:avLst/>
          </a:prstGeom>
        </p:spPr>
      </p:pic>
      <p:sp>
        <p:nvSpPr>
          <p:cNvPr id="16" name="Rectangle : coins arrondis 15">
            <a:extLst>
              <a:ext uri="{FF2B5EF4-FFF2-40B4-BE49-F238E27FC236}">
                <a16:creationId xmlns:a16="http://schemas.microsoft.com/office/drawing/2014/main" id="{63F8C9D0-00ED-32BA-6D1C-4483BC86453B}"/>
              </a:ext>
            </a:extLst>
          </p:cNvPr>
          <p:cNvSpPr/>
          <p:nvPr/>
        </p:nvSpPr>
        <p:spPr>
          <a:xfrm>
            <a:off x="2122970" y="2468915"/>
            <a:ext cx="2449030" cy="96008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pic>
        <p:nvPicPr>
          <p:cNvPr id="18" name="Image 17">
            <a:extLst>
              <a:ext uri="{FF2B5EF4-FFF2-40B4-BE49-F238E27FC236}">
                <a16:creationId xmlns:a16="http://schemas.microsoft.com/office/drawing/2014/main" id="{AE3AD8E8-93ED-DAD3-0750-D051079E7DA0}"/>
              </a:ext>
            </a:extLst>
          </p:cNvPr>
          <p:cNvPicPr>
            <a:picLocks noChangeAspect="1"/>
          </p:cNvPicPr>
          <p:nvPr/>
        </p:nvPicPr>
        <p:blipFill>
          <a:blip r:embed="rId7"/>
          <a:stretch>
            <a:fillRect/>
          </a:stretch>
        </p:blipFill>
        <p:spPr>
          <a:xfrm>
            <a:off x="4890793" y="1756010"/>
            <a:ext cx="3124028" cy="4217114"/>
          </a:xfrm>
          <a:prstGeom prst="rect">
            <a:avLst/>
          </a:prstGeom>
        </p:spPr>
      </p:pic>
      <p:sp>
        <p:nvSpPr>
          <p:cNvPr id="19" name="Rectangle : coins arrondis 18">
            <a:extLst>
              <a:ext uri="{FF2B5EF4-FFF2-40B4-BE49-F238E27FC236}">
                <a16:creationId xmlns:a16="http://schemas.microsoft.com/office/drawing/2014/main" id="{79D82D8E-3660-5D8A-5BDA-6CC43BDCA50F}"/>
              </a:ext>
            </a:extLst>
          </p:cNvPr>
          <p:cNvSpPr/>
          <p:nvPr/>
        </p:nvSpPr>
        <p:spPr>
          <a:xfrm>
            <a:off x="4890793" y="5388847"/>
            <a:ext cx="3214187" cy="56300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30">
            <a:extLst>
              <a:ext uri="{FF2B5EF4-FFF2-40B4-BE49-F238E27FC236}">
                <a16:creationId xmlns:a16="http://schemas.microsoft.com/office/drawing/2014/main" id="{FA78663C-B4A4-66CC-78D4-9F85DA1CD365}"/>
              </a:ext>
            </a:extLst>
          </p:cNvPr>
          <p:cNvSpPr>
            <a:spLocks noGrp="1"/>
          </p:cNvSpPr>
          <p:nvPr>
            <p:ph type="title"/>
          </p:nvPr>
        </p:nvSpPr>
        <p:spPr>
          <a:xfrm>
            <a:off x="628650" y="1176958"/>
            <a:ext cx="7886700" cy="720000"/>
          </a:xfrm>
        </p:spPr>
        <p:txBody>
          <a:bodyPr/>
          <a:lstStyle/>
          <a:p>
            <a:r>
              <a:rPr lang="fr-MA" sz="2800" dirty="0"/>
              <a:t>Organisation de la semaine</a:t>
            </a:r>
          </a:p>
        </p:txBody>
      </p:sp>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2954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49847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34" name="Rectangle : coins arrondis 33">
            <a:extLst>
              <a:ext uri="{FF2B5EF4-FFF2-40B4-BE49-F238E27FC236}">
                <a16:creationId xmlns:a16="http://schemas.microsoft.com/office/drawing/2014/main" id="{27B67DEB-FA14-C68A-D306-A4EAF613FB6E}"/>
              </a:ext>
            </a:extLst>
          </p:cNvPr>
          <p:cNvSpPr/>
          <p:nvPr/>
        </p:nvSpPr>
        <p:spPr>
          <a:xfrm>
            <a:off x="648000" y="3713195"/>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rganigramme : Terminateur 34">
            <a:extLst>
              <a:ext uri="{FF2B5EF4-FFF2-40B4-BE49-F238E27FC236}">
                <a16:creationId xmlns:a16="http://schemas.microsoft.com/office/drawing/2014/main" id="{B2B40A44-646F-CFD1-8BD6-641115BE99B3}"/>
              </a:ext>
            </a:extLst>
          </p:cNvPr>
          <p:cNvSpPr/>
          <p:nvPr/>
        </p:nvSpPr>
        <p:spPr>
          <a:xfrm>
            <a:off x="864000" y="346119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840650" y="2160349"/>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5056650" y="1908349"/>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648000" y="52367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864000" y="49847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2" name="Espace réservé du texte 60">
            <a:extLst>
              <a:ext uri="{FF2B5EF4-FFF2-40B4-BE49-F238E27FC236}">
                <a16:creationId xmlns:a16="http://schemas.microsoft.com/office/drawing/2014/main" id="{B1633320-881D-3046-CC25-D40DFB941180}"/>
              </a:ext>
            </a:extLst>
          </p:cNvPr>
          <p:cNvSpPr txBox="1">
            <a:spLocks/>
          </p:cNvSpPr>
          <p:nvPr/>
        </p:nvSpPr>
        <p:spPr>
          <a:xfrm>
            <a:off x="828000" y="3912483"/>
            <a:ext cx="3420000" cy="792000"/>
          </a:xfrm>
          <a:prstGeom prst="round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Oral – Acte de parole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Ecrit – Point de langue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Lecture – Mots avec difficultés </a:t>
            </a:r>
          </a:p>
        </p:txBody>
      </p:sp>
      <p:sp>
        <p:nvSpPr>
          <p:cNvPr id="3" name="Espace réservé du texte 5">
            <a:extLst>
              <a:ext uri="{FF2B5EF4-FFF2-40B4-BE49-F238E27FC236}">
                <a16:creationId xmlns:a16="http://schemas.microsoft.com/office/drawing/2014/main" id="{106D8CA2-60E3-9232-FFC0-312BF804780F}"/>
              </a:ext>
            </a:extLst>
          </p:cNvPr>
          <p:cNvSpPr txBox="1">
            <a:spLocks/>
          </p:cNvSpPr>
          <p:nvPr/>
        </p:nvSpPr>
        <p:spPr>
          <a:xfrm>
            <a:off x="4951350" y="54360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sp>
        <p:nvSpPr>
          <p:cNvPr id="4" name="Espace réservé du texte 5">
            <a:extLst>
              <a:ext uri="{FF2B5EF4-FFF2-40B4-BE49-F238E27FC236}">
                <a16:creationId xmlns:a16="http://schemas.microsoft.com/office/drawing/2014/main" id="{69B3428C-7F7F-4E71-B064-80FE895C10F7}"/>
              </a:ext>
            </a:extLst>
          </p:cNvPr>
          <p:cNvSpPr txBox="1">
            <a:spLocks/>
          </p:cNvSpPr>
          <p:nvPr/>
        </p:nvSpPr>
        <p:spPr>
          <a:xfrm>
            <a:off x="802706" y="24170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sym typeface="Wingdings" panose="05000000000000000000" pitchFamily="2" charset="2"/>
            </a:endParaRPr>
          </a:p>
        </p:txBody>
      </p:sp>
      <p:sp>
        <p:nvSpPr>
          <p:cNvPr id="5" name="Espace réservé du texte 5">
            <a:extLst>
              <a:ext uri="{FF2B5EF4-FFF2-40B4-BE49-F238E27FC236}">
                <a16:creationId xmlns:a16="http://schemas.microsoft.com/office/drawing/2014/main" id="{EBFAD96D-5FEA-AA42-9005-A218CD1D9E8D}"/>
              </a:ext>
            </a:extLst>
          </p:cNvPr>
          <p:cNvSpPr txBox="1">
            <a:spLocks/>
          </p:cNvSpPr>
          <p:nvPr/>
        </p:nvSpPr>
        <p:spPr>
          <a:xfrm>
            <a:off x="828000" y="543642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  2</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 – Point de langue 2</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Phrases</a:t>
            </a:r>
          </a:p>
        </p:txBody>
      </p:sp>
      <p:sp>
        <p:nvSpPr>
          <p:cNvPr id="7" name="Espace réservé du texte 5">
            <a:extLst>
              <a:ext uri="{FF2B5EF4-FFF2-40B4-BE49-F238E27FC236}">
                <a16:creationId xmlns:a16="http://schemas.microsoft.com/office/drawing/2014/main" id="{4B9D94D2-948F-A6A8-1CAC-6BC21867784E}"/>
              </a:ext>
            </a:extLst>
          </p:cNvPr>
          <p:cNvSpPr txBox="1">
            <a:spLocks/>
          </p:cNvSpPr>
          <p:nvPr/>
        </p:nvSpPr>
        <p:spPr>
          <a:xfrm>
            <a:off x="5020650" y="2363049"/>
            <a:ext cx="3587584"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Mots</a:t>
            </a:r>
          </a:p>
        </p:txBody>
      </p:sp>
      <p:grpSp>
        <p:nvGrpSpPr>
          <p:cNvPr id="8" name="Groupe 7">
            <a:extLst>
              <a:ext uri="{FF2B5EF4-FFF2-40B4-BE49-F238E27FC236}">
                <a16:creationId xmlns:a16="http://schemas.microsoft.com/office/drawing/2014/main" id="{346EFC07-3194-3074-7547-9AFB444900F1}"/>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E96F1D6C-2264-569C-15F0-696F71FB47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F8DB59-06BF-ED3E-8819-51B8AF4E5E2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53">
              <a:extLst>
                <a:ext uri="{FF2B5EF4-FFF2-40B4-BE49-F238E27FC236}">
                  <a16:creationId xmlns:a16="http://schemas.microsoft.com/office/drawing/2014/main" id="{2890137E-E5C1-3157-1D3A-42F6091EC5F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7" name="Espace réservé du texte 60">
            <a:extLst>
              <a:ext uri="{FF2B5EF4-FFF2-40B4-BE49-F238E27FC236}">
                <a16:creationId xmlns:a16="http://schemas.microsoft.com/office/drawing/2014/main" id="{7AEDF68E-77FB-F668-03BB-6B662DD8C10D}"/>
              </a:ext>
            </a:extLst>
          </p:cNvPr>
          <p:cNvSpPr txBox="1">
            <a:spLocks/>
          </p:cNvSpPr>
          <p:nvPr/>
        </p:nvSpPr>
        <p:spPr>
          <a:xfrm>
            <a:off x="819220" y="2407388"/>
            <a:ext cx="3420000" cy="792000"/>
          </a:xfrm>
          <a:prstGeom prst="round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Présentation du vocabulaire </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Exploitation du vocabulaire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Travail sur livret</a:t>
            </a:r>
          </a:p>
        </p:txBody>
      </p:sp>
      <p:pic>
        <p:nvPicPr>
          <p:cNvPr id="6" name="Image 5">
            <a:extLst>
              <a:ext uri="{FF2B5EF4-FFF2-40B4-BE49-F238E27FC236}">
                <a16:creationId xmlns:a16="http://schemas.microsoft.com/office/drawing/2014/main" id="{5CD4B6B7-E80F-64B5-5DA5-B133DF3F8037}"/>
              </a:ext>
            </a:extLst>
          </p:cNvPr>
          <p:cNvPicPr>
            <a:picLocks noChangeAspect="1"/>
          </p:cNvPicPr>
          <p:nvPr/>
        </p:nvPicPr>
        <p:blipFill>
          <a:blip r:embed="rId2"/>
          <a:stretch>
            <a:fillRect/>
          </a:stretch>
        </p:blipFill>
        <p:spPr>
          <a:xfrm>
            <a:off x="4676347" y="3492349"/>
            <a:ext cx="3828620" cy="1359526"/>
          </a:xfrm>
          <a:prstGeom prst="rect">
            <a:avLst/>
          </a:prstGeom>
        </p:spPr>
      </p:pic>
      <p:sp>
        <p:nvSpPr>
          <p:cNvPr id="53" name="Organigramme : Terminateur 52">
            <a:extLst>
              <a:ext uri="{FF2B5EF4-FFF2-40B4-BE49-F238E27FC236}">
                <a16:creationId xmlns:a16="http://schemas.microsoft.com/office/drawing/2014/main" id="{7A4380FA-20B2-A9EC-C2A0-319127ED62D0}"/>
              </a:ext>
            </a:extLst>
          </p:cNvPr>
          <p:cNvSpPr/>
          <p:nvPr/>
        </p:nvSpPr>
        <p:spPr>
          <a:xfrm>
            <a:off x="4883440" y="347395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5</a:t>
            </a:r>
          </a:p>
        </p:txBody>
      </p:sp>
      <p:sp>
        <p:nvSpPr>
          <p:cNvPr id="16" name="Espace réservé du texte 5">
            <a:extLst>
              <a:ext uri="{FF2B5EF4-FFF2-40B4-BE49-F238E27FC236}">
                <a16:creationId xmlns:a16="http://schemas.microsoft.com/office/drawing/2014/main" id="{970954A4-CF87-B312-8087-0957A3F90A1F}"/>
              </a:ext>
            </a:extLst>
          </p:cNvPr>
          <p:cNvSpPr txBox="1">
            <a:spLocks/>
          </p:cNvSpPr>
          <p:nvPr/>
        </p:nvSpPr>
        <p:spPr>
          <a:xfrm>
            <a:off x="4803082" y="3941932"/>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Oral –  Prise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Lecture – Compréhension de texte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Ecriture – Phrases </a:t>
            </a:r>
          </a:p>
        </p:txBody>
      </p:sp>
    </p:spTree>
    <p:extLst>
      <p:ext uri="{BB962C8B-B14F-4D97-AF65-F5344CB8AC3E}">
        <p14:creationId xmlns:p14="http://schemas.microsoft.com/office/powerpoint/2010/main" val="219122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1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D8806F3F-7599-25E3-D697-B60ABFB52416}"/>
              </a:ext>
            </a:extLst>
          </p:cNvPr>
          <p:cNvPicPr>
            <a:picLocks noChangeAspect="1"/>
          </p:cNvPicPr>
          <p:nvPr/>
        </p:nvPicPr>
        <p:blipFill>
          <a:blip r:embed="rId2"/>
          <a:stretch>
            <a:fillRect/>
          </a:stretch>
        </p:blipFill>
        <p:spPr>
          <a:xfrm>
            <a:off x="1444965" y="1988687"/>
            <a:ext cx="6254069" cy="1446177"/>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sz="1400" dirty="0"/>
              <a:t>Comprendre  un texte.</a:t>
            </a:r>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sz="1400" dirty="0"/>
              <a:t>Écrire des phrases.</a:t>
            </a:r>
            <a:endParaRPr lang="fr-MA" sz="1400"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320205" y="2144230"/>
            <a:ext cx="19049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Prise de parole </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5180627"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Prendre la parole pour se présenter.   </a:t>
            </a:r>
          </a:p>
        </p:txBody>
      </p:sp>
      <p:sp>
        <p:nvSpPr>
          <p:cNvPr id="7" name="Titre 8">
            <a:extLst>
              <a:ext uri="{FF2B5EF4-FFF2-40B4-BE49-F238E27FC236}">
                <a16:creationId xmlns:a16="http://schemas.microsoft.com/office/drawing/2014/main" id="{4F5D5631-2CA7-823C-6B7E-B36CFC9B73DC}"/>
              </a:ext>
            </a:extLst>
          </p:cNvPr>
          <p:cNvSpPr>
            <a:spLocks noGrp="1"/>
          </p:cNvSpPr>
          <p:nvPr>
            <p:ph type="title"/>
          </p:nvPr>
        </p:nvSpPr>
        <p:spPr>
          <a:xfrm>
            <a:off x="628650" y="1308847"/>
            <a:ext cx="7886700" cy="705267"/>
          </a:xfrm>
        </p:spPr>
        <p:txBody>
          <a:bodyPr/>
          <a:lstStyle/>
          <a:p>
            <a:r>
              <a:rPr lang="fr-MA" sz="3200" dirty="0"/>
              <a:t>Plan de la séance 5</a:t>
            </a:r>
          </a:p>
        </p:txBody>
      </p:sp>
      <p:grpSp>
        <p:nvGrpSpPr>
          <p:cNvPr id="8" name="Groupe 7">
            <a:extLst>
              <a:ext uri="{FF2B5EF4-FFF2-40B4-BE49-F238E27FC236}">
                <a16:creationId xmlns:a16="http://schemas.microsoft.com/office/drawing/2014/main" id="{E31CAD52-6D84-B6A3-F2CE-323C5095E573}"/>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2D5D12A8-FAE8-7515-A03C-D46EBFE83ABC}"/>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8A8A272-23CD-D90F-AD34-B458AD3BAED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id="{B1240784-8592-2A04-732B-6560EBF83003}"/>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9" name="Espace réservé pour une image  13" descr="Une image contenant horloge, cercle, symbole, Police&#10;&#10;Le contenu généré par l’IA peut être incorrect.">
            <a:extLst>
              <a:ext uri="{FF2B5EF4-FFF2-40B4-BE49-F238E27FC236}">
                <a16:creationId xmlns:a16="http://schemas.microsoft.com/office/drawing/2014/main" id="{7FBB0BF1-34ED-5F46-A256-216E568A19C6}"/>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1940805"/>
            <a:ext cx="540000" cy="540000"/>
          </a:xfrm>
          <a:prstGeom prst="rect">
            <a:avLst/>
          </a:prstGeom>
          <a:noFill/>
        </p:spPr>
      </p:pic>
    </p:spTree>
    <p:extLst>
      <p:ext uri="{BB962C8B-B14F-4D97-AF65-F5344CB8AC3E}">
        <p14:creationId xmlns:p14="http://schemas.microsoft.com/office/powerpoint/2010/main" val="1894439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Bonjour les enfants !  La leçon de français commence maintenant.</a:t>
            </a:r>
            <a:endParaRPr lang="fr-MA" dirty="0">
              <a:solidFill>
                <a:schemeClr val="tx1">
                  <a:lumMod val="65000"/>
                  <a:lumOff val="35000"/>
                </a:schemeClr>
              </a:solidFill>
              <a:latin typeface="Dosis Medium" pitchFamily="2" charset="0"/>
            </a:endParaRPr>
          </a:p>
        </p:txBody>
      </p:sp>
      <p:pic>
        <p:nvPicPr>
          <p:cNvPr id="8" name="Nada-Wave">
            <a:hlinkClick r:id="" action="ppaction://media"/>
            <a:extLst>
              <a:ext uri="{FF2B5EF4-FFF2-40B4-BE49-F238E27FC236}">
                <a16:creationId xmlns:a16="http://schemas.microsoft.com/office/drawing/2014/main" id="{46B6250D-9536-295E-F7DB-CBFF746EE1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4823" y="2222899"/>
            <a:ext cx="2277239" cy="3636784"/>
          </a:xfrm>
          <a:prstGeom prst="rect">
            <a:avLst/>
          </a:prstGeom>
        </p:spPr>
      </p:pic>
      <p:pic>
        <p:nvPicPr>
          <p:cNvPr id="10" name="majd_wave">
            <a:hlinkClick r:id="" action="ppaction://media"/>
            <a:extLst>
              <a:ext uri="{FF2B5EF4-FFF2-40B4-BE49-F238E27FC236}">
                <a16:creationId xmlns:a16="http://schemas.microsoft.com/office/drawing/2014/main" id="{EAE3F6D3-15A3-8E7A-6CE9-CF30B5B4975D}"/>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605"/>
          <a:stretch>
            <a:fillRect/>
          </a:stretch>
        </p:blipFill>
        <p:spPr>
          <a:xfrm>
            <a:off x="2492943" y="2215633"/>
            <a:ext cx="2079057" cy="3636784"/>
          </a:xfrm>
        </p:spPr>
      </p:pic>
      <p:pic>
        <p:nvPicPr>
          <p:cNvPr id="2" name="Image 1">
            <a:extLst>
              <a:ext uri="{FF2B5EF4-FFF2-40B4-BE49-F238E27FC236}">
                <a16:creationId xmlns:a16="http://schemas.microsoft.com/office/drawing/2014/main" id="{6AC812C0-4391-6BD4-D6AE-3BC31116F3F9}"/>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922982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8"/>
                                        </p:tgtEl>
                                      </p:cBhvr>
                                    </p:cmd>
                                  </p:childTnLst>
                                </p:cTn>
                              </p:par>
                              <p:par>
                                <p:cTn id="7" presetID="1" presetClass="mediacall" presetSubtype="0" fill="hold" nodeType="withEffect">
                                  <p:stCondLst>
                                    <p:cond delay="0"/>
                                  </p:stCondLst>
                                  <p:childTnLst>
                                    <p:cmd type="call" cmd="playFrom(0.0)">
                                      <p:cBhvr>
                                        <p:cTn id="8" dur="32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video>
              <p:cMediaNode vol="80000">
                <p:cTn id="10"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7" name="Titre 8">
            <a:extLst>
              <a:ext uri="{FF2B5EF4-FFF2-40B4-BE49-F238E27FC236}">
                <a16:creationId xmlns:a16="http://schemas.microsoft.com/office/drawing/2014/main" id="{F4BB8375-101F-4E97-1AB7-D8ADFA8B2E79}"/>
              </a:ext>
            </a:extLst>
          </p:cNvPr>
          <p:cNvSpPr>
            <a:spLocks noGrp="1"/>
          </p:cNvSpPr>
          <p:nvPr>
            <p:ph type="title"/>
          </p:nvPr>
        </p:nvSpPr>
        <p:spPr>
          <a:xfrm>
            <a:off x="1692000" y="756000"/>
            <a:ext cx="6840000" cy="612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lumMod val="65000"/>
                    <a:lumOff val="35000"/>
                  </a:prstClr>
                </a:solidFill>
              </a:rPr>
              <a:t>Aujourd’hui, nous allons apprendre à nous présenter en français. Écoutez bien.</a:t>
            </a:r>
          </a:p>
        </p:txBody>
      </p:sp>
      <p:pic>
        <p:nvPicPr>
          <p:cNvPr id="17" name="Image 16">
            <a:extLst>
              <a:ext uri="{FF2B5EF4-FFF2-40B4-BE49-F238E27FC236}">
                <a16:creationId xmlns:a16="http://schemas.microsoft.com/office/drawing/2014/main" id="{5A70603A-90B1-245A-488B-144E9E9C237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ED2985C7-5C88-A236-E8E3-DED05B91D63B}"/>
              </a:ext>
            </a:extLst>
          </p:cNvPr>
          <p:cNvPicPr>
            <a:picLocks noChangeAspect="1"/>
          </p:cNvPicPr>
          <p:nvPr/>
        </p:nvPicPr>
        <p:blipFill>
          <a:blip r:embed="rId3"/>
          <a:stretch>
            <a:fillRect/>
          </a:stretch>
        </p:blipFill>
        <p:spPr>
          <a:xfrm>
            <a:off x="3087301" y="2425565"/>
            <a:ext cx="2950143" cy="2950143"/>
          </a:xfrm>
          <a:prstGeom prst="roundRect">
            <a:avLst>
              <a:gd name="adj" fmla="val 10201"/>
            </a:avLst>
          </a:prstGeom>
        </p:spPr>
      </p:pic>
    </p:spTree>
    <p:extLst>
      <p:ext uri="{BB962C8B-B14F-4D97-AF65-F5344CB8AC3E}">
        <p14:creationId xmlns:p14="http://schemas.microsoft.com/office/powerpoint/2010/main" val="206823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33370" y="702310"/>
            <a:ext cx="857816" cy="857816"/>
          </a:xfrm>
        </p:spPr>
      </p:pic>
      <p:sp>
        <p:nvSpPr>
          <p:cNvPr id="5" name="Titre 8">
            <a:extLst>
              <a:ext uri="{FF2B5EF4-FFF2-40B4-BE49-F238E27FC236}">
                <a16:creationId xmlns:a16="http://schemas.microsoft.com/office/drawing/2014/main" id="{79CD3307-7E5A-5469-12FA-4179D2DCFE72}"/>
              </a:ext>
            </a:extLst>
          </p:cNvPr>
          <p:cNvSpPr>
            <a:spLocks noGrp="1"/>
          </p:cNvSpPr>
          <p:nvPr>
            <p:ph type="title"/>
          </p:nvPr>
        </p:nvSpPr>
        <p:spPr>
          <a:xfrm>
            <a:off x="1692000" y="756000"/>
            <a:ext cx="6840000" cy="612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i="1" dirty="0">
                <a:solidFill>
                  <a:prstClr val="black">
                    <a:lumMod val="65000"/>
                    <a:lumOff val="35000"/>
                  </a:prstClr>
                </a:solidFill>
                <a:latin typeface="Dosis Medium" pitchFamily="2" charset="0"/>
              </a:rPr>
              <a:t>Lecture de la vidéo.</a:t>
            </a:r>
            <a:endParaRPr lang="fr-FR" i="1" dirty="0">
              <a:solidFill>
                <a:prstClr val="black">
                  <a:lumMod val="65000"/>
                  <a:lumOff val="35000"/>
                </a:prstClr>
              </a:solidFill>
              <a:latin typeface="Dosis Medium" pitchFamily="2" charset="0"/>
            </a:endParaRPr>
          </a:p>
        </p:txBody>
      </p:sp>
      <p:pic>
        <p:nvPicPr>
          <p:cNvPr id="7" name="Image 6" descr="Une image contenant noir, obscurité&#10;&#10;Le contenu généré par l’IA peut être incorrect.">
            <a:extLst>
              <a:ext uri="{FF2B5EF4-FFF2-40B4-BE49-F238E27FC236}">
                <a16:creationId xmlns:a16="http://schemas.microsoft.com/office/drawing/2014/main" id="{F4588761-9A87-D056-933E-62D6830AD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Script oral 3AP_Sm3_S5.-aep">
            <a:hlinkClick r:id="" action="ppaction://media"/>
            <a:extLst>
              <a:ext uri="{FF2B5EF4-FFF2-40B4-BE49-F238E27FC236}">
                <a16:creationId xmlns:a16="http://schemas.microsoft.com/office/drawing/2014/main" id="{9D3399BD-6191-7712-8655-47DFD232C3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3704" y="1963917"/>
            <a:ext cx="7356592" cy="4138083"/>
          </a:xfrm>
          <a:prstGeom prst="rect">
            <a:avLst/>
          </a:prstGeom>
        </p:spPr>
      </p:pic>
    </p:spTree>
    <p:extLst>
      <p:ext uri="{BB962C8B-B14F-4D97-AF65-F5344CB8AC3E}">
        <p14:creationId xmlns:p14="http://schemas.microsoft.com/office/powerpoint/2010/main" val="1396159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9" fill="hold"/>
                                        <p:tgtEl>
                                          <p:spTgt spid="3"/>
                                        </p:tgtEl>
                                      </p:cBhvr>
                                    </p:cmd>
                                  </p:childTnLst>
                                </p:cTn>
                              </p:par>
                            </p:childTnLst>
                          </p:cTn>
                        </p:par>
                        <p:par>
                          <p:cTn id="7" fill="hold">
                            <p:stCondLst>
                              <p:cond delay="27029"/>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7638</TotalTime>
  <Words>1393</Words>
  <Application>Microsoft Office PowerPoint</Application>
  <PresentationFormat>Affichage à l'écran (4:3)</PresentationFormat>
  <Paragraphs>195</Paragraphs>
  <Slides>43</Slides>
  <Notes>1</Notes>
  <HiddenSlides>0</HiddenSlides>
  <MMClips>6</MMClips>
  <ScaleCrop>false</ScaleCrop>
  <HeadingPairs>
    <vt:vector size="6" baseType="variant">
      <vt:variant>
        <vt:lpstr>Polices utilisées</vt:lpstr>
      </vt:variant>
      <vt:variant>
        <vt:i4>9</vt:i4>
      </vt:variant>
      <vt:variant>
        <vt:lpstr>Thème</vt:lpstr>
      </vt:variant>
      <vt:variant>
        <vt:i4>12</vt:i4>
      </vt:variant>
      <vt:variant>
        <vt:lpstr>Titres des diapositives</vt:lpstr>
      </vt:variant>
      <vt:variant>
        <vt:i4>43</vt:i4>
      </vt:variant>
    </vt:vector>
  </HeadingPairs>
  <TitlesOfParts>
    <vt:vector size="64" baseType="lpstr">
      <vt:lpstr>Dosis SemiBold</vt:lpstr>
      <vt:lpstr>Aptos Display</vt:lpstr>
      <vt:lpstr>Calibri</vt:lpstr>
      <vt:lpstr>Wingdings</vt:lpstr>
      <vt:lpstr>Dosis</vt:lpstr>
      <vt:lpstr>Aptos</vt:lpstr>
      <vt:lpstr>Arial</vt:lpstr>
      <vt:lpstr>Dosis ExtraBold</vt:lpstr>
      <vt:lpstr>Dosis Medium</vt:lpstr>
      <vt:lpstr>2_Conception personnalisée</vt:lpstr>
      <vt:lpstr>00_Env-Enseignant</vt:lpstr>
      <vt:lpstr>Oral</vt:lpstr>
      <vt:lpstr>Lecture</vt:lpstr>
      <vt:lpstr>Ecriture</vt:lpstr>
      <vt:lpstr>1_Lecture</vt:lpstr>
      <vt:lpstr>1_Env-Enseignant</vt:lpstr>
      <vt:lpstr>2_Env-Enseignant</vt:lpstr>
      <vt:lpstr>1_Oral</vt:lpstr>
      <vt:lpstr>3_Env-Enseignant</vt:lpstr>
      <vt:lpstr>1_Ecriture</vt:lpstr>
      <vt:lpstr>Thème Office</vt:lpstr>
      <vt:lpstr>Présentation PowerPoint</vt:lpstr>
      <vt:lpstr>Il convient de lancer le mode diaporama pour la diffusion de la leçon en classe</vt:lpstr>
      <vt:lpstr>Pictogrammes</vt:lpstr>
      <vt:lpstr>Contenu de la semaine </vt:lpstr>
      <vt:lpstr>Organisation de la semaine</vt:lpstr>
      <vt:lpstr>Plan de la séance 5</vt:lpstr>
      <vt:lpstr>Bonjour les enfants !  La leçon de français commence maintenant.</vt:lpstr>
      <vt:lpstr>Aujourd’hui, nous allons apprendre à nous présenter en français. Écoutez bien.</vt:lpstr>
      <vt:lpstr>Lecture de la vidéo.</vt:lpstr>
      <vt:lpstr>À votre tour ! Qui veut se présenter en français avec ses propres informations.</vt:lpstr>
      <vt:lpstr>Maintenant, tout le monde participe. Chacun se présente à son voisin.</vt:lpstr>
      <vt:lpstr>Plan de la séance 5</vt:lpstr>
      <vt:lpstr>Prenez vos livrets à la page 21. Nous avons déjà lu ce texte. Maintenant, on va essayer de le comprendre, partie par partie. </vt:lpstr>
      <vt:lpstr>Pour chaque partie du texte, on va suivre les mêmes étapes. </vt:lpstr>
      <vt:lpstr>Lisez silencieusement le texte et essayez de le comprendre. </vt:lpstr>
      <vt:lpstr>Quels sont les mots difficiles dans le texte ? Levez la main. Je vais vous expliquer. </vt:lpstr>
      <vt:lpstr>Lisez la question et cherchez la réponse dans le texte. Qui veut répondre ?  </vt:lpstr>
      <vt:lpstr>La réponse est:  Nada habite à Laayoune . </vt:lpstr>
      <vt:lpstr>On passe à la troisième partie du texte. Lisez en silence et essayez de comprendre. </vt:lpstr>
      <vt:lpstr>Quels sont les mots difficiles dans le texte ? Levez la main. Je vais vous expliquer. </vt:lpstr>
      <vt:lpstr>Lisez la question et cherchez la réponse dans le texte. Qui veut répondre ?  </vt:lpstr>
      <vt:lpstr>La réponse est : Elle vient du Sénégal. </vt:lpstr>
      <vt:lpstr>On passe à la deuxième partie du texte. Lisez en silence et essayez de comprendre. </vt:lpstr>
      <vt:lpstr>Quels sont les mots difficiles dans le texte ? Levez la main. Je vais vous expliquer. </vt:lpstr>
      <vt:lpstr>Lisez la question et cherchez la réponse dans le texte. Qui veut répondre ?  </vt:lpstr>
      <vt:lpstr>La réponse est : Mira est indienne.</vt:lpstr>
      <vt:lpstr>Plan de la séance 5</vt:lpstr>
      <vt:lpstr>Maintenant, nous allons faire de l’écriture.  Prenez vos cahiers.</vt:lpstr>
      <vt:lpstr>Lisez et observez cette phrase. Vous allez l’écrire après. Tenez-vous prêts.  </vt:lpstr>
      <vt:lpstr>Dictée en cours.</vt:lpstr>
      <vt:lpstr>Corrigez. </vt:lpstr>
      <vt:lpstr>Lisez et observez cette phrase. Vous allez l’écrire après. Tenez-vous prêts.  </vt:lpstr>
      <vt:lpstr>Dictée en cours.</vt:lpstr>
      <vt:lpstr>Corrigez. </vt:lpstr>
      <vt:lpstr>On passe à une autre activité. Ces mots sont en désordre. Ecrivez sur vos cahiers une phrase correcte à partir de ces mots.</vt:lpstr>
      <vt:lpstr>Qui veut lire sa phrase ?</vt:lpstr>
      <vt:lpstr>Corrigez. Je n’oublie pas la majuscule au début de la phrase et le point à la fin.  </vt:lpstr>
      <vt:lpstr>Voici une autre phrase en désordre. Ecrivez sur vos cahiers une phrase correcte à partir de ces mots.</vt:lpstr>
      <vt:lpstr>Qui veut lire sa phrase ?</vt:lpstr>
      <vt:lpstr>Corrigez. Je n’oublie pas la majuscule au début de la phrase et le point à la fin. </vt:lpstr>
      <vt:lpstr>Prenez vos livrets à la page 22. Réalisez l’activité. Je vais circuler entre les rangs pour vous aider. </vt:lpstr>
      <vt:lpstr>Présentation PowerPoint</vt:lpstr>
      <vt:lpstr>La séance d’aujourd’hui est terminée. À la maison, lisez le texte de la page 21 et réalisez l’activité 5 de la page 22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Jalila</dc:creator>
  <cp:lastModifiedBy>KHALID.RAMNI</cp:lastModifiedBy>
  <cp:revision>3</cp:revision>
  <cp:lastPrinted>2025-08-13T10:11:39Z</cp:lastPrinted>
  <dcterms:created xsi:type="dcterms:W3CDTF">2025-08-01T12:31:49Z</dcterms:created>
  <dcterms:modified xsi:type="dcterms:W3CDTF">2025-11-14T17:07:35Z</dcterms:modified>
</cp:coreProperties>
</file>