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8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9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0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1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2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3.xml" ContentType="application/vnd.openxmlformats-officedocument.theme+xml"/>
  <Override PartName="/ppt/slideLayouts/slideLayout106.xml" ContentType="application/vnd.openxmlformats-officedocument.presentationml.slideLayout+xml"/>
  <Override PartName="/ppt/theme/theme14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5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6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7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8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954" r:id="rId2"/>
    <p:sldMasterId id="2147483964" r:id="rId3"/>
    <p:sldMasterId id="2147483978" r:id="rId4"/>
    <p:sldMasterId id="2147483959" r:id="rId5"/>
    <p:sldMasterId id="2147483744" r:id="rId6"/>
    <p:sldMasterId id="2147483937" r:id="rId7"/>
    <p:sldMasterId id="2147483925" r:id="rId8"/>
    <p:sldMasterId id="2147483753" r:id="rId9"/>
    <p:sldMasterId id="2147483781" r:id="rId10"/>
    <p:sldMasterId id="2147483798" r:id="rId11"/>
    <p:sldMasterId id="2147483850" r:id="rId12"/>
    <p:sldMasterId id="2147483855" r:id="rId13"/>
    <p:sldMasterId id="2147483863" r:id="rId14"/>
    <p:sldMasterId id="2147483867" r:id="rId15"/>
    <p:sldMasterId id="2147483882" r:id="rId16"/>
    <p:sldMasterId id="2147483887" r:id="rId17"/>
    <p:sldMasterId id="2147483895" r:id="rId18"/>
    <p:sldMasterId id="2147483907" r:id="rId19"/>
  </p:sldMasterIdLst>
  <p:notesMasterIdLst>
    <p:notesMasterId r:id="rId75"/>
  </p:notesMasterIdLst>
  <p:handoutMasterIdLst>
    <p:handoutMasterId r:id="rId76"/>
  </p:handoutMasterIdLst>
  <p:sldIdLst>
    <p:sldId id="256" r:id="rId20"/>
    <p:sldId id="1029" r:id="rId21"/>
    <p:sldId id="915" r:id="rId22"/>
    <p:sldId id="1051" r:id="rId23"/>
    <p:sldId id="798" r:id="rId24"/>
    <p:sldId id="1000" r:id="rId25"/>
    <p:sldId id="1146" r:id="rId26"/>
    <p:sldId id="841" r:id="rId27"/>
    <p:sldId id="866" r:id="rId28"/>
    <p:sldId id="1061" r:id="rId29"/>
    <p:sldId id="1062" r:id="rId30"/>
    <p:sldId id="878" r:id="rId31"/>
    <p:sldId id="1066" r:id="rId32"/>
    <p:sldId id="1068" r:id="rId33"/>
    <p:sldId id="1067" r:id="rId34"/>
    <p:sldId id="1069" r:id="rId35"/>
    <p:sldId id="938" r:id="rId36"/>
    <p:sldId id="1072" r:id="rId37"/>
    <p:sldId id="1073" r:id="rId38"/>
    <p:sldId id="1074" r:id="rId39"/>
    <p:sldId id="1052" r:id="rId40"/>
    <p:sldId id="1058" r:id="rId41"/>
    <p:sldId id="940" r:id="rId42"/>
    <p:sldId id="1059" r:id="rId43"/>
    <p:sldId id="1174" r:id="rId44"/>
    <p:sldId id="1167" r:id="rId45"/>
    <p:sldId id="1184" r:id="rId46"/>
    <p:sldId id="1185" r:id="rId47"/>
    <p:sldId id="1124" r:id="rId48"/>
    <p:sldId id="1186" r:id="rId49"/>
    <p:sldId id="1187" r:id="rId50"/>
    <p:sldId id="1188" r:id="rId51"/>
    <p:sldId id="1229" r:id="rId52"/>
    <p:sldId id="1209" r:id="rId53"/>
    <p:sldId id="1210" r:id="rId54"/>
    <p:sldId id="1211" r:id="rId55"/>
    <p:sldId id="1212" r:id="rId56"/>
    <p:sldId id="1213" r:id="rId57"/>
    <p:sldId id="1214" r:id="rId58"/>
    <p:sldId id="1215" r:id="rId59"/>
    <p:sldId id="1216" r:id="rId60"/>
    <p:sldId id="1217" r:id="rId61"/>
    <p:sldId id="1218" r:id="rId62"/>
    <p:sldId id="1219" r:id="rId63"/>
    <p:sldId id="1220" r:id="rId64"/>
    <p:sldId id="1221" r:id="rId65"/>
    <p:sldId id="1222" r:id="rId66"/>
    <p:sldId id="1223" r:id="rId67"/>
    <p:sldId id="1224" r:id="rId68"/>
    <p:sldId id="1225" r:id="rId69"/>
    <p:sldId id="1226" r:id="rId70"/>
    <p:sldId id="1008" r:id="rId71"/>
    <p:sldId id="645" r:id="rId72"/>
    <p:sldId id="924" r:id="rId73"/>
    <p:sldId id="925" r:id="rId74"/>
  </p:sldIdLst>
  <p:sldSz cx="9144000" cy="6858000" type="screen4x3"/>
  <p:notesSz cx="6735763" cy="9866313"/>
  <p:embeddedFontLst>
    <p:embeddedFont>
      <p:font typeface="Dosis" pitchFamily="2" charset="0"/>
      <p:regular r:id="rId77"/>
      <p:bold r:id="rId78"/>
    </p:embeddedFont>
    <p:embeddedFont>
      <p:font typeface="Dosis ExtraBold" pitchFamily="2" charset="0"/>
      <p:bold r:id="rId79"/>
    </p:embeddedFont>
    <p:embeddedFont>
      <p:font typeface="Dosis Medium" pitchFamily="2" charset="0"/>
      <p:regular r:id="rId80"/>
    </p:embeddedFont>
    <p:embeddedFont>
      <p:font typeface="Dosis SemiBold" pitchFamily="2" charset="0"/>
      <p:bold r:id="rId81"/>
    </p:embeddedFont>
    <p:embeddedFont>
      <p:font typeface="Mistral" panose="03090702030407020403" pitchFamily="66" charset="0"/>
      <p:regular r:id="rId82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1D6EC"/>
    <a:srgbClr val="9EE0F4"/>
    <a:srgbClr val="E6F3FA"/>
    <a:srgbClr val="565F88"/>
    <a:srgbClr val="CEE2E8"/>
    <a:srgbClr val="424D7B"/>
    <a:srgbClr val="D45469"/>
    <a:srgbClr val="00ACA4"/>
    <a:srgbClr val="94C0CD"/>
    <a:srgbClr val="959B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06B3FF-4A08-4A44-A69F-C25B7CFC00FB}" v="332" dt="2025-11-24T15:01:07.6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99" autoAdjust="0"/>
    <p:restoredTop sz="94660"/>
  </p:normalViewPr>
  <p:slideViewPr>
    <p:cSldViewPr snapToGrid="0">
      <p:cViewPr varScale="1">
        <p:scale>
          <a:sx n="57" d="100"/>
          <a:sy n="57" d="100"/>
        </p:scale>
        <p:origin x="165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84" Type="http://schemas.openxmlformats.org/officeDocument/2006/relationships/viewProps" Target="viewProps.xml"/><Relationship Id="rId89" Type="http://schemas.microsoft.com/office/2018/10/relationships/authors" Target="author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74" Type="http://schemas.openxmlformats.org/officeDocument/2006/relationships/slide" Target="slides/slide55.xml"/><Relationship Id="rId79" Type="http://schemas.openxmlformats.org/officeDocument/2006/relationships/font" Target="fonts/font3.fntdata"/><Relationship Id="rId5" Type="http://schemas.openxmlformats.org/officeDocument/2006/relationships/slideMaster" Target="slideMasters/slideMaster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77" Type="http://schemas.openxmlformats.org/officeDocument/2006/relationships/font" Target="fonts/font1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80" Type="http://schemas.openxmlformats.org/officeDocument/2006/relationships/font" Target="fonts/font4.fntdata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notesMaster" Target="notesMasters/notesMaster1.xml"/><Relationship Id="rId83" Type="http://schemas.openxmlformats.org/officeDocument/2006/relationships/presProps" Target="presProps.xml"/><Relationship Id="rId88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font" Target="fonts/font2.fntdata"/><Relationship Id="rId81" Type="http://schemas.openxmlformats.org/officeDocument/2006/relationships/font" Target="fonts/font5.fntdata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Relationship Id="rId34" Type="http://schemas.openxmlformats.org/officeDocument/2006/relationships/slide" Target="slides/slide15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6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0.xml"/><Relationship Id="rId24" Type="http://schemas.openxmlformats.org/officeDocument/2006/relationships/slide" Target="slides/slide5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66" Type="http://schemas.openxmlformats.org/officeDocument/2006/relationships/slide" Target="slides/slide47.xml"/><Relationship Id="rId87" Type="http://schemas.microsoft.com/office/2016/11/relationships/changesInfo" Target="changesInfos/changesInfo1.xml"/><Relationship Id="rId61" Type="http://schemas.openxmlformats.org/officeDocument/2006/relationships/slide" Target="slides/slide42.xml"/><Relationship Id="rId82" Type="http://schemas.openxmlformats.org/officeDocument/2006/relationships/font" Target="fonts/font6.fntdata"/><Relationship Id="rId19" Type="http://schemas.openxmlformats.org/officeDocument/2006/relationships/slideMaster" Target="slideMasters/slideMaster1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lila El Baraka" userId="ea93c961-285f-4edc-9e51-dff84fc1dbdc" providerId="ADAL" clId="{57C2819A-E835-47AA-9356-3BB7B51E441F}"/>
    <pc:docChg chg="undo custSel addSld delSld modSld">
      <pc:chgData name="Jalila El Baraka" userId="ea93c961-285f-4edc-9e51-dff84fc1dbdc" providerId="ADAL" clId="{57C2819A-E835-47AA-9356-3BB7B51E441F}" dt="2025-11-17T20:59:11.268" v="860" actId="11530"/>
      <pc:docMkLst>
        <pc:docMk/>
      </pc:docMkLst>
      <pc:sldChg chg="delSp mod">
        <pc:chgData name="Jalila El Baraka" userId="ea93c961-285f-4edc-9e51-dff84fc1dbdc" providerId="ADAL" clId="{57C2819A-E835-47AA-9356-3BB7B51E441F}" dt="2025-11-17T19:47:30.450" v="750" actId="478"/>
        <pc:sldMkLst>
          <pc:docMk/>
          <pc:sldMk cId="927905845" sldId="1051"/>
        </pc:sldMkLst>
      </pc:sldChg>
    </pc:docChg>
  </pc:docChgLst>
  <pc:docChgLst>
    <pc:chgData name="Jalila El Baraka" userId="ea93c961-285f-4edc-9e51-dff84fc1dbdc" providerId="ADAL" clId="{AF35D566-9458-4FCB-BB0C-F789683C5E1A}"/>
    <pc:docChg chg="undo custSel addSld delSld modSld sldOrd addMainMaster delMainMaster modMainMaster">
      <pc:chgData name="Jalila El Baraka" userId="ea93c961-285f-4edc-9e51-dff84fc1dbdc" providerId="ADAL" clId="{AF35D566-9458-4FCB-BB0C-F789683C5E1A}" dt="2025-11-24T15:03:11.727" v="4360" actId="478"/>
      <pc:docMkLst>
        <pc:docMk/>
      </pc:docMkLst>
      <pc:sldChg chg="addSp delSp modSp mod setBg">
        <pc:chgData name="Jalila El Baraka" userId="ea93c961-285f-4edc-9e51-dff84fc1dbdc" providerId="ADAL" clId="{AF35D566-9458-4FCB-BB0C-F789683C5E1A}" dt="2025-11-23T17:39:02.582" v="1966" actId="26606"/>
        <pc:sldMkLst>
          <pc:docMk/>
          <pc:sldMk cId="1846773998" sldId="256"/>
        </pc:sldMkLst>
        <pc:spChg chg="add del">
          <ac:chgData name="Jalila El Baraka" userId="ea93c961-285f-4edc-9e51-dff84fc1dbdc" providerId="ADAL" clId="{AF35D566-9458-4FCB-BB0C-F789683C5E1A}" dt="2025-11-23T17:39:02.582" v="1966" actId="26606"/>
          <ac:spMkLst>
            <pc:docMk/>
            <pc:sldMk cId="1846773998" sldId="256"/>
            <ac:spMk id="10" creationId="{42A4FC2C-047E-45A5-965D-8E1E3BF09BC6}"/>
          </ac:spMkLst>
        </pc:spChg>
        <pc:spChg chg="add">
          <ac:chgData name="Jalila El Baraka" userId="ea93c961-285f-4edc-9e51-dff84fc1dbdc" providerId="ADAL" clId="{AF35D566-9458-4FCB-BB0C-F789683C5E1A}" dt="2025-11-23T17:39:02.582" v="1966" actId="26606"/>
          <ac:spMkLst>
            <pc:docMk/>
            <pc:sldMk cId="1846773998" sldId="256"/>
            <ac:spMk id="15" creationId="{42A4FC2C-047E-45A5-965D-8E1E3BF09BC6}"/>
          </ac:spMkLst>
        </pc:spChg>
        <pc:picChg chg="add del mod">
          <ac:chgData name="Jalila El Baraka" userId="ea93c961-285f-4edc-9e51-dff84fc1dbdc" providerId="ADAL" clId="{AF35D566-9458-4FCB-BB0C-F789683C5E1A}" dt="2025-11-23T17:38:59.285" v="1964" actId="478"/>
          <ac:picMkLst>
            <pc:docMk/>
            <pc:sldMk cId="1846773998" sldId="256"/>
            <ac:picMk id="5" creationId="{BA449F93-6236-2708-DE67-397683C9CB3C}"/>
          </ac:picMkLst>
        </pc:picChg>
        <pc:picChg chg="add mod">
          <ac:chgData name="Jalila El Baraka" userId="ea93c961-285f-4edc-9e51-dff84fc1dbdc" providerId="ADAL" clId="{AF35D566-9458-4FCB-BB0C-F789683C5E1A}" dt="2025-11-23T17:39:02.582" v="1966" actId="26606"/>
          <ac:picMkLst>
            <pc:docMk/>
            <pc:sldMk cId="1846773998" sldId="256"/>
            <ac:picMk id="8" creationId="{BC3752E8-DF28-2C15-CB97-96AE442C001F}"/>
          </ac:picMkLst>
        </pc:picChg>
      </pc:sldChg>
      <pc:sldChg chg="modSp del mod">
        <pc:chgData name="Jalila El Baraka" userId="ea93c961-285f-4edc-9e51-dff84fc1dbdc" providerId="ADAL" clId="{AF35D566-9458-4FCB-BB0C-F789683C5E1A}" dt="2025-11-24T14:22:28.317" v="4058" actId="2696"/>
        <pc:sldMkLst>
          <pc:docMk/>
          <pc:sldMk cId="4118530945" sldId="549"/>
        </pc:sldMkLst>
        <pc:spChg chg="mod">
          <ac:chgData name="Jalila El Baraka" userId="ea93c961-285f-4edc-9e51-dff84fc1dbdc" providerId="ADAL" clId="{AF35D566-9458-4FCB-BB0C-F789683C5E1A}" dt="2025-11-23T14:36:10.004" v="1436" actId="20577"/>
          <ac:spMkLst>
            <pc:docMk/>
            <pc:sldMk cId="4118530945" sldId="549"/>
            <ac:spMk id="7" creationId="{26DFF59A-5025-4397-29C0-6F5CC0CD4C4F}"/>
          </ac:spMkLst>
        </pc:spChg>
      </pc:sldChg>
      <pc:sldChg chg="del">
        <pc:chgData name="Jalila El Baraka" userId="ea93c961-285f-4edc-9e51-dff84fc1dbdc" providerId="ADAL" clId="{AF35D566-9458-4FCB-BB0C-F789683C5E1A}" dt="2025-11-23T13:17:59.075" v="213" actId="2696"/>
        <pc:sldMkLst>
          <pc:docMk/>
          <pc:sldMk cId="3867969833" sldId="570"/>
        </pc:sldMkLst>
      </pc:sldChg>
      <pc:sldChg chg="del">
        <pc:chgData name="Jalila El Baraka" userId="ea93c961-285f-4edc-9e51-dff84fc1dbdc" providerId="ADAL" clId="{AF35D566-9458-4FCB-BB0C-F789683C5E1A}" dt="2025-11-23T13:18:49.661" v="238" actId="2696"/>
        <pc:sldMkLst>
          <pc:docMk/>
          <pc:sldMk cId="664145381" sldId="594"/>
        </pc:sldMkLst>
      </pc:sldChg>
      <pc:sldChg chg="del">
        <pc:chgData name="Jalila El Baraka" userId="ea93c961-285f-4edc-9e51-dff84fc1dbdc" providerId="ADAL" clId="{AF35D566-9458-4FCB-BB0C-F789683C5E1A}" dt="2025-11-23T13:17:59.075" v="213" actId="2696"/>
        <pc:sldMkLst>
          <pc:docMk/>
          <pc:sldMk cId="2559153335" sldId="595"/>
        </pc:sldMkLst>
      </pc:sldChg>
      <pc:sldChg chg="del">
        <pc:chgData name="Jalila El Baraka" userId="ea93c961-285f-4edc-9e51-dff84fc1dbdc" providerId="ADAL" clId="{AF35D566-9458-4FCB-BB0C-F789683C5E1A}" dt="2025-11-23T13:17:59.075" v="213" actId="2696"/>
        <pc:sldMkLst>
          <pc:docMk/>
          <pc:sldMk cId="1046578866" sldId="599"/>
        </pc:sldMkLst>
      </pc:sldChg>
      <pc:sldChg chg="del">
        <pc:chgData name="Jalila El Baraka" userId="ea93c961-285f-4edc-9e51-dff84fc1dbdc" providerId="ADAL" clId="{AF35D566-9458-4FCB-BB0C-F789683C5E1A}" dt="2025-11-23T13:18:49.661" v="238" actId="2696"/>
        <pc:sldMkLst>
          <pc:docMk/>
          <pc:sldMk cId="1644143909" sldId="610"/>
        </pc:sldMkLst>
      </pc:sldChg>
      <pc:sldChg chg="addSp delSp modSp mod modClrScheme chgLayout">
        <pc:chgData name="Jalila El Baraka" userId="ea93c961-285f-4edc-9e51-dff84fc1dbdc" providerId="ADAL" clId="{AF35D566-9458-4FCB-BB0C-F789683C5E1A}" dt="2025-11-24T15:03:11.727" v="4360" actId="478"/>
        <pc:sldMkLst>
          <pc:docMk/>
          <pc:sldMk cId="613695729" sldId="645"/>
        </pc:sldMkLst>
        <pc:spChg chg="add del mod ord">
          <ac:chgData name="Jalila El Baraka" userId="ea93c961-285f-4edc-9e51-dff84fc1dbdc" providerId="ADAL" clId="{AF35D566-9458-4FCB-BB0C-F789683C5E1A}" dt="2025-11-24T15:00:27.951" v="4337" actId="700"/>
          <ac:spMkLst>
            <pc:docMk/>
            <pc:sldMk cId="613695729" sldId="645"/>
            <ac:spMk id="2" creationId="{580AA762-C52A-DE61-7F17-C48BFF685A91}"/>
          </ac:spMkLst>
        </pc:spChg>
        <pc:spChg chg="add del mod ord">
          <ac:chgData name="Jalila El Baraka" userId="ea93c961-285f-4edc-9e51-dff84fc1dbdc" providerId="ADAL" clId="{AF35D566-9458-4FCB-BB0C-F789683C5E1A}" dt="2025-11-24T15:03:11.727" v="4360" actId="478"/>
          <ac:spMkLst>
            <pc:docMk/>
            <pc:sldMk cId="613695729" sldId="645"/>
            <ac:spMk id="3" creationId="{DF62FE9B-F4CB-8EBF-BB02-C91E436E67AF}"/>
          </ac:spMkLst>
        </pc:spChg>
        <pc:spChg chg="mod">
          <ac:chgData name="Jalila El Baraka" userId="ea93c961-285f-4edc-9e51-dff84fc1dbdc" providerId="ADAL" clId="{AF35D566-9458-4FCB-BB0C-F789683C5E1A}" dt="2025-11-23T17:36:57.775" v="1949" actId="1076"/>
          <ac:spMkLst>
            <pc:docMk/>
            <pc:sldMk cId="613695729" sldId="645"/>
            <ac:spMk id="6" creationId="{456DC084-3CBA-31AA-8BE4-92E4B8767C28}"/>
          </ac:spMkLst>
        </pc:spChg>
        <pc:spChg chg="mod ord">
          <ac:chgData name="Jalila El Baraka" userId="ea93c961-285f-4edc-9e51-dff84fc1dbdc" providerId="ADAL" clId="{AF35D566-9458-4FCB-BB0C-F789683C5E1A}" dt="2025-11-24T15:00:27.951" v="4337" actId="700"/>
          <ac:spMkLst>
            <pc:docMk/>
            <pc:sldMk cId="613695729" sldId="645"/>
            <ac:spMk id="8" creationId="{230A86AB-BFB2-6904-BF28-51993985EA66}"/>
          </ac:spMkLst>
        </pc:spChg>
        <pc:picChg chg="del">
          <ac:chgData name="Jalila El Baraka" userId="ea93c961-285f-4edc-9e51-dff84fc1dbdc" providerId="ADAL" clId="{AF35D566-9458-4FCB-BB0C-F789683C5E1A}" dt="2025-11-23T17:36:40.790" v="1941" actId="478"/>
          <ac:picMkLst>
            <pc:docMk/>
            <pc:sldMk cId="613695729" sldId="645"/>
            <ac:picMk id="2" creationId="{6D2A8410-270B-249C-AA02-62CD5BFCCC5C}"/>
          </ac:picMkLst>
        </pc:picChg>
        <pc:picChg chg="add mod">
          <ac:chgData name="Jalila El Baraka" userId="ea93c961-285f-4edc-9e51-dff84fc1dbdc" providerId="ADAL" clId="{AF35D566-9458-4FCB-BB0C-F789683C5E1A}" dt="2025-11-23T17:37:00.765" v="1950" actId="1076"/>
          <ac:picMkLst>
            <pc:docMk/>
            <pc:sldMk cId="613695729" sldId="645"/>
            <ac:picMk id="4" creationId="{04C9D416-25C4-CABD-8FCC-451621C00EF9}"/>
          </ac:picMkLst>
        </pc:picChg>
      </pc:sldChg>
      <pc:sldChg chg="addSp delSp modSp del mod modAnim">
        <pc:chgData name="Jalila El Baraka" userId="ea93c961-285f-4edc-9e51-dff84fc1dbdc" providerId="ADAL" clId="{AF35D566-9458-4FCB-BB0C-F789683C5E1A}" dt="2025-11-24T14:22:28.317" v="4058" actId="2696"/>
        <pc:sldMkLst>
          <pc:docMk/>
          <pc:sldMk cId="2296663396" sldId="669"/>
        </pc:sldMkLst>
        <pc:spChg chg="add mod">
          <ac:chgData name="Jalila El Baraka" userId="ea93c961-285f-4edc-9e51-dff84fc1dbdc" providerId="ADAL" clId="{AF35D566-9458-4FCB-BB0C-F789683C5E1A}" dt="2025-11-23T14:04:47.158" v="1152" actId="1076"/>
          <ac:spMkLst>
            <pc:docMk/>
            <pc:sldMk cId="2296663396" sldId="669"/>
            <ac:spMk id="2" creationId="{3211EB8E-F9E9-AFC3-218A-2F270EE51EF7}"/>
          </ac:spMkLst>
        </pc:spChg>
        <pc:spChg chg="add del mod">
          <ac:chgData name="Jalila El Baraka" userId="ea93c961-285f-4edc-9e51-dff84fc1dbdc" providerId="ADAL" clId="{AF35D566-9458-4FCB-BB0C-F789683C5E1A}" dt="2025-11-23T14:08:28.036" v="1203" actId="478"/>
          <ac:spMkLst>
            <pc:docMk/>
            <pc:sldMk cId="2296663396" sldId="669"/>
            <ac:spMk id="3" creationId="{8DB55BAF-72AD-56D3-6401-93EE2BF198C3}"/>
          </ac:spMkLst>
        </pc:spChg>
        <pc:spChg chg="add del mod">
          <ac:chgData name="Jalila El Baraka" userId="ea93c961-285f-4edc-9e51-dff84fc1dbdc" providerId="ADAL" clId="{AF35D566-9458-4FCB-BB0C-F789683C5E1A}" dt="2025-11-23T14:09:17.467" v="1276" actId="21"/>
          <ac:spMkLst>
            <pc:docMk/>
            <pc:sldMk cId="2296663396" sldId="669"/>
            <ac:spMk id="4" creationId="{A10AA3C5-6F02-CC54-F066-22A8F16899C4}"/>
          </ac:spMkLst>
        </pc:spChg>
        <pc:spChg chg="mod">
          <ac:chgData name="Jalila El Baraka" userId="ea93c961-285f-4edc-9e51-dff84fc1dbdc" providerId="ADAL" clId="{AF35D566-9458-4FCB-BB0C-F789683C5E1A}" dt="2025-11-23T18:43:17.108" v="2645" actId="20577"/>
          <ac:spMkLst>
            <pc:docMk/>
            <pc:sldMk cId="2296663396" sldId="669"/>
            <ac:spMk id="6" creationId="{0170AAC7-6ED3-3A7B-9EF9-850B4ECDEA3D}"/>
          </ac:spMkLst>
        </pc:spChg>
        <pc:spChg chg="add del mod">
          <ac:chgData name="Jalila El Baraka" userId="ea93c961-285f-4edc-9e51-dff84fc1dbdc" providerId="ADAL" clId="{AF35D566-9458-4FCB-BB0C-F789683C5E1A}" dt="2025-11-23T14:09:25.644" v="1278" actId="478"/>
          <ac:spMkLst>
            <pc:docMk/>
            <pc:sldMk cId="2296663396" sldId="669"/>
            <ac:spMk id="8" creationId="{A10AA3C5-6F02-CC54-F066-22A8F16899C4}"/>
          </ac:spMkLst>
        </pc:spChg>
        <pc:picChg chg="mod">
          <ac:chgData name="Jalila El Baraka" userId="ea93c961-285f-4edc-9e51-dff84fc1dbdc" providerId="ADAL" clId="{AF35D566-9458-4FCB-BB0C-F789683C5E1A}" dt="2025-11-23T14:03:28.237" v="1064" actId="1076"/>
          <ac:picMkLst>
            <pc:docMk/>
            <pc:sldMk cId="2296663396" sldId="669"/>
            <ac:picMk id="7" creationId="{3660A6D9-508B-F401-49CE-9516E3CCCBB0}"/>
          </ac:picMkLst>
        </pc:picChg>
        <pc:picChg chg="add mod">
          <ac:chgData name="Jalila El Baraka" userId="ea93c961-285f-4edc-9e51-dff84fc1dbdc" providerId="ADAL" clId="{AF35D566-9458-4FCB-BB0C-F789683C5E1A}" dt="2025-11-23T14:09:49.054" v="1280" actId="1076"/>
          <ac:picMkLst>
            <pc:docMk/>
            <pc:sldMk cId="2296663396" sldId="669"/>
            <ac:picMk id="9" creationId="{CDB39DF7-AED3-5CA7-F94D-941A5D42A23B}"/>
          </ac:picMkLst>
        </pc:picChg>
        <pc:picChg chg="del mod">
          <ac:chgData name="Jalila El Baraka" userId="ea93c961-285f-4edc-9e51-dff84fc1dbdc" providerId="ADAL" clId="{AF35D566-9458-4FCB-BB0C-F789683C5E1A}" dt="2025-11-23T14:03:25.382" v="1063" actId="478"/>
          <ac:picMkLst>
            <pc:docMk/>
            <pc:sldMk cId="2296663396" sldId="669"/>
            <ac:picMk id="16" creationId="{027377E3-8CBE-94D0-31A7-B16F9EAC5B2B}"/>
          </ac:picMkLst>
        </pc:picChg>
      </pc:sldChg>
      <pc:sldChg chg="modSp del mod">
        <pc:chgData name="Jalila El Baraka" userId="ea93c961-285f-4edc-9e51-dff84fc1dbdc" providerId="ADAL" clId="{AF35D566-9458-4FCB-BB0C-F789683C5E1A}" dt="2025-11-24T14:26:00.415" v="4165" actId="2696"/>
        <pc:sldMkLst>
          <pc:docMk/>
          <pc:sldMk cId="2942005852" sldId="697"/>
        </pc:sldMkLst>
        <pc:spChg chg="mod">
          <ac:chgData name="Jalila El Baraka" userId="ea93c961-285f-4edc-9e51-dff84fc1dbdc" providerId="ADAL" clId="{AF35D566-9458-4FCB-BB0C-F789683C5E1A}" dt="2025-11-23T18:45:13.504" v="2696" actId="20577"/>
          <ac:spMkLst>
            <pc:docMk/>
            <pc:sldMk cId="2942005852" sldId="697"/>
            <ac:spMk id="3" creationId="{5DC566B6-A7BC-76A4-19B4-275D440E37B6}"/>
          </ac:spMkLst>
        </pc:spChg>
        <pc:spChg chg="mod">
          <ac:chgData name="Jalila El Baraka" userId="ea93c961-285f-4edc-9e51-dff84fc1dbdc" providerId="ADAL" clId="{AF35D566-9458-4FCB-BB0C-F789683C5E1A}" dt="2025-11-23T18:45:49.072" v="2701" actId="108"/>
          <ac:spMkLst>
            <pc:docMk/>
            <pc:sldMk cId="2942005852" sldId="697"/>
            <ac:spMk id="4" creationId="{0D1D91E1-FCC2-88E2-7479-830E422C6040}"/>
          </ac:spMkLst>
        </pc:spChg>
      </pc:sldChg>
      <pc:sldChg chg="del">
        <pc:chgData name="Jalila El Baraka" userId="ea93c961-285f-4edc-9e51-dff84fc1dbdc" providerId="ADAL" clId="{AF35D566-9458-4FCB-BB0C-F789683C5E1A}" dt="2025-11-23T13:17:59.075" v="213" actId="2696"/>
        <pc:sldMkLst>
          <pc:docMk/>
          <pc:sldMk cId="4034148049" sldId="703"/>
        </pc:sldMkLst>
      </pc:sldChg>
      <pc:sldChg chg="del">
        <pc:chgData name="Jalila El Baraka" userId="ea93c961-285f-4edc-9e51-dff84fc1dbdc" providerId="ADAL" clId="{AF35D566-9458-4FCB-BB0C-F789683C5E1A}" dt="2025-11-23T13:17:18.296" v="212" actId="2696"/>
        <pc:sldMkLst>
          <pc:docMk/>
          <pc:sldMk cId="351141602" sldId="707"/>
        </pc:sldMkLst>
      </pc:sldChg>
      <pc:sldChg chg="del">
        <pc:chgData name="Jalila El Baraka" userId="ea93c961-285f-4edc-9e51-dff84fc1dbdc" providerId="ADAL" clId="{AF35D566-9458-4FCB-BB0C-F789683C5E1A}" dt="2025-11-23T13:18:49.661" v="238" actId="2696"/>
        <pc:sldMkLst>
          <pc:docMk/>
          <pc:sldMk cId="3221162734" sldId="711"/>
        </pc:sldMkLst>
      </pc:sldChg>
      <pc:sldChg chg="del">
        <pc:chgData name="Jalila El Baraka" userId="ea93c961-285f-4edc-9e51-dff84fc1dbdc" providerId="ADAL" clId="{AF35D566-9458-4FCB-BB0C-F789683C5E1A}" dt="2025-11-23T13:17:59.075" v="213" actId="2696"/>
        <pc:sldMkLst>
          <pc:docMk/>
          <pc:sldMk cId="1150385779" sldId="716"/>
        </pc:sldMkLst>
      </pc:sldChg>
      <pc:sldChg chg="add del">
        <pc:chgData name="Jalila El Baraka" userId="ea93c961-285f-4edc-9e51-dff84fc1dbdc" providerId="ADAL" clId="{AF35D566-9458-4FCB-BB0C-F789683C5E1A}" dt="2025-11-23T13:39:52.489" v="579" actId="2696"/>
        <pc:sldMkLst>
          <pc:docMk/>
          <pc:sldMk cId="273875851" sldId="717"/>
        </pc:sldMkLst>
      </pc:sldChg>
      <pc:sldChg chg="del">
        <pc:chgData name="Jalila El Baraka" userId="ea93c961-285f-4edc-9e51-dff84fc1dbdc" providerId="ADAL" clId="{AF35D566-9458-4FCB-BB0C-F789683C5E1A}" dt="2025-11-23T13:39:11.586" v="577" actId="2696"/>
        <pc:sldMkLst>
          <pc:docMk/>
          <pc:sldMk cId="1315078761" sldId="717"/>
        </pc:sldMkLst>
      </pc:sldChg>
      <pc:sldChg chg="add del">
        <pc:chgData name="Jalila El Baraka" userId="ea93c961-285f-4edc-9e51-dff84fc1dbdc" providerId="ADAL" clId="{AF35D566-9458-4FCB-BB0C-F789683C5E1A}" dt="2025-11-23T13:44:09.548" v="701" actId="2696"/>
        <pc:sldMkLst>
          <pc:docMk/>
          <pc:sldMk cId="3218774640" sldId="717"/>
        </pc:sldMkLst>
      </pc:sldChg>
      <pc:sldChg chg="add del">
        <pc:chgData name="Jalila El Baraka" userId="ea93c961-285f-4edc-9e51-dff84fc1dbdc" providerId="ADAL" clId="{AF35D566-9458-4FCB-BB0C-F789683C5E1A}" dt="2025-11-23T13:35:20.245" v="532" actId="2696"/>
        <pc:sldMkLst>
          <pc:docMk/>
          <pc:sldMk cId="3127686804" sldId="718"/>
        </pc:sldMkLst>
      </pc:sldChg>
      <pc:sldChg chg="add del">
        <pc:chgData name="Jalila El Baraka" userId="ea93c961-285f-4edc-9e51-dff84fc1dbdc" providerId="ADAL" clId="{AF35D566-9458-4FCB-BB0C-F789683C5E1A}" dt="2025-11-23T13:35:20.245" v="532" actId="2696"/>
        <pc:sldMkLst>
          <pc:docMk/>
          <pc:sldMk cId="1651240559" sldId="719"/>
        </pc:sldMkLst>
      </pc:sldChg>
      <pc:sldChg chg="addSp delSp modSp del mod">
        <pc:chgData name="Jalila El Baraka" userId="ea93c961-285f-4edc-9e51-dff84fc1dbdc" providerId="ADAL" clId="{AF35D566-9458-4FCB-BB0C-F789683C5E1A}" dt="2025-11-24T14:22:28.317" v="4058" actId="2696"/>
        <pc:sldMkLst>
          <pc:docMk/>
          <pc:sldMk cId="2895873158" sldId="721"/>
        </pc:sldMkLst>
        <pc:picChg chg="add del mod">
          <ac:chgData name="Jalila El Baraka" userId="ea93c961-285f-4edc-9e51-dff84fc1dbdc" providerId="ADAL" clId="{AF35D566-9458-4FCB-BB0C-F789683C5E1A}" dt="2025-11-23T18:41:04.635" v="2598" actId="478"/>
          <ac:picMkLst>
            <pc:docMk/>
            <pc:sldMk cId="2895873158" sldId="721"/>
            <ac:picMk id="2" creationId="{CD2AF51A-5400-20ED-7A35-50B5CC1D7F94}"/>
          </ac:picMkLst>
        </pc:picChg>
        <pc:picChg chg="add mod">
          <ac:chgData name="Jalila El Baraka" userId="ea93c961-285f-4edc-9e51-dff84fc1dbdc" providerId="ADAL" clId="{AF35D566-9458-4FCB-BB0C-F789683C5E1A}" dt="2025-11-23T18:41:05.221" v="2599"/>
          <ac:picMkLst>
            <pc:docMk/>
            <pc:sldMk cId="2895873158" sldId="721"/>
            <ac:picMk id="3" creationId="{388DFC51-DE45-8EA2-EA27-EC2C1F760970}"/>
          </ac:picMkLst>
        </pc:picChg>
        <pc:picChg chg="del">
          <ac:chgData name="Jalila El Baraka" userId="ea93c961-285f-4edc-9e51-dff84fc1dbdc" providerId="ADAL" clId="{AF35D566-9458-4FCB-BB0C-F789683C5E1A}" dt="2025-11-23T18:40:48.225" v="2596" actId="478"/>
          <ac:picMkLst>
            <pc:docMk/>
            <pc:sldMk cId="2895873158" sldId="721"/>
            <ac:picMk id="4" creationId="{01831030-0A36-E6DD-5211-B4BA867BDC19}"/>
          </ac:picMkLst>
        </pc:picChg>
      </pc:sldChg>
      <pc:sldChg chg="del">
        <pc:chgData name="Jalila El Baraka" userId="ea93c961-285f-4edc-9e51-dff84fc1dbdc" providerId="ADAL" clId="{AF35D566-9458-4FCB-BB0C-F789683C5E1A}" dt="2025-11-23T14:03:03.227" v="1058" actId="2696"/>
        <pc:sldMkLst>
          <pc:docMk/>
          <pc:sldMk cId="2763233829" sldId="723"/>
        </pc:sldMkLst>
      </pc:sldChg>
      <pc:sldChg chg="addSp delSp modSp del mod">
        <pc:chgData name="Jalila El Baraka" userId="ea93c961-285f-4edc-9e51-dff84fc1dbdc" providerId="ADAL" clId="{AF35D566-9458-4FCB-BB0C-F789683C5E1A}" dt="2025-11-23T18:57:27.605" v="2714" actId="47"/>
        <pc:sldMkLst>
          <pc:docMk/>
          <pc:sldMk cId="4228070155" sldId="728"/>
        </pc:sldMkLst>
        <pc:spChg chg="mod">
          <ac:chgData name="Jalila El Baraka" userId="ea93c961-285f-4edc-9e51-dff84fc1dbdc" providerId="ADAL" clId="{AF35D566-9458-4FCB-BB0C-F789683C5E1A}" dt="2025-11-23T13:16:38.998" v="209" actId="20577"/>
          <ac:spMkLst>
            <pc:docMk/>
            <pc:sldMk cId="4228070155" sldId="728"/>
            <ac:spMk id="3" creationId="{0018BFEA-5391-DF2D-65A5-7815BAF0E488}"/>
          </ac:spMkLst>
        </pc:spChg>
        <pc:spChg chg="del">
          <ac:chgData name="Jalila El Baraka" userId="ea93c961-285f-4edc-9e51-dff84fc1dbdc" providerId="ADAL" clId="{AF35D566-9458-4FCB-BB0C-F789683C5E1A}" dt="2025-11-23T13:13:11.110" v="54" actId="478"/>
          <ac:spMkLst>
            <pc:docMk/>
            <pc:sldMk cId="4228070155" sldId="728"/>
            <ac:spMk id="4" creationId="{4156B678-2D97-2B12-8AD7-9C658CD60DD8}"/>
          </ac:spMkLst>
        </pc:spChg>
        <pc:spChg chg="add mod">
          <ac:chgData name="Jalila El Baraka" userId="ea93c961-285f-4edc-9e51-dff84fc1dbdc" providerId="ADAL" clId="{AF35D566-9458-4FCB-BB0C-F789683C5E1A}" dt="2025-11-23T18:39:31.238" v="2580" actId="207"/>
          <ac:spMkLst>
            <pc:docMk/>
            <pc:sldMk cId="4228070155" sldId="728"/>
            <ac:spMk id="4" creationId="{848D8EA2-93E2-FA8F-7814-24C75CFE1668}"/>
          </ac:spMkLst>
        </pc:spChg>
        <pc:spChg chg="del mod">
          <ac:chgData name="Jalila El Baraka" userId="ea93c961-285f-4edc-9e51-dff84fc1dbdc" providerId="ADAL" clId="{AF35D566-9458-4FCB-BB0C-F789683C5E1A}" dt="2025-11-23T13:16:40.684" v="210" actId="478"/>
          <ac:spMkLst>
            <pc:docMk/>
            <pc:sldMk cId="4228070155" sldId="728"/>
            <ac:spMk id="5" creationId="{F4C33C7C-984C-F250-FB5E-05D2C11BE132}"/>
          </ac:spMkLst>
        </pc:spChg>
        <pc:spChg chg="add mod">
          <ac:chgData name="Jalila El Baraka" userId="ea93c961-285f-4edc-9e51-dff84fc1dbdc" providerId="ADAL" clId="{AF35D566-9458-4FCB-BB0C-F789683C5E1A}" dt="2025-11-23T13:15:09.653" v="132" actId="21"/>
          <ac:spMkLst>
            <pc:docMk/>
            <pc:sldMk cId="4228070155" sldId="728"/>
            <ac:spMk id="12" creationId="{580E5F8A-97D0-EE0F-AFCB-528F20918E7C}"/>
          </ac:spMkLst>
        </pc:spChg>
        <pc:spChg chg="del">
          <ac:chgData name="Jalila El Baraka" userId="ea93c961-285f-4edc-9e51-dff84fc1dbdc" providerId="ADAL" clId="{AF35D566-9458-4FCB-BB0C-F789683C5E1A}" dt="2025-11-23T13:12:35.558" v="26" actId="478"/>
          <ac:spMkLst>
            <pc:docMk/>
            <pc:sldMk cId="4228070155" sldId="728"/>
            <ac:spMk id="14" creationId="{972C28A1-74AE-AA79-017C-AEC6B83D3AF9}"/>
          </ac:spMkLst>
        </pc:spChg>
        <pc:spChg chg="add del mod">
          <ac:chgData name="Jalila El Baraka" userId="ea93c961-285f-4edc-9e51-dff84fc1dbdc" providerId="ADAL" clId="{AF35D566-9458-4FCB-BB0C-F789683C5E1A}" dt="2025-11-23T13:14:02.979" v="91" actId="478"/>
          <ac:spMkLst>
            <pc:docMk/>
            <pc:sldMk cId="4228070155" sldId="728"/>
            <ac:spMk id="15" creationId="{94308C2B-3131-713A-9D1E-7E504B6BF746}"/>
          </ac:spMkLst>
        </pc:spChg>
        <pc:spChg chg="add mod">
          <ac:chgData name="Jalila El Baraka" userId="ea93c961-285f-4edc-9e51-dff84fc1dbdc" providerId="ADAL" clId="{AF35D566-9458-4FCB-BB0C-F789683C5E1A}" dt="2025-11-23T13:13:46.638" v="85" actId="1076"/>
          <ac:spMkLst>
            <pc:docMk/>
            <pc:sldMk cId="4228070155" sldId="728"/>
            <ac:spMk id="16" creationId="{8F204766-91C6-3B92-7251-AE8ADE869921}"/>
          </ac:spMkLst>
        </pc:spChg>
        <pc:spChg chg="add mod">
          <ac:chgData name="Jalila El Baraka" userId="ea93c961-285f-4edc-9e51-dff84fc1dbdc" providerId="ADAL" clId="{AF35D566-9458-4FCB-BB0C-F789683C5E1A}" dt="2025-11-23T13:14:02.492" v="90"/>
          <ac:spMkLst>
            <pc:docMk/>
            <pc:sldMk cId="4228070155" sldId="728"/>
            <ac:spMk id="19" creationId="{440F3D58-BA92-A541-6D50-B94157CC3FB9}"/>
          </ac:spMkLst>
        </pc:spChg>
        <pc:spChg chg="add mod">
          <ac:chgData name="Jalila El Baraka" userId="ea93c961-285f-4edc-9e51-dff84fc1dbdc" providerId="ADAL" clId="{AF35D566-9458-4FCB-BB0C-F789683C5E1A}" dt="2025-11-23T13:15:18.360" v="134" actId="20577"/>
          <ac:spMkLst>
            <pc:docMk/>
            <pc:sldMk cId="4228070155" sldId="728"/>
            <ac:spMk id="21" creationId="{E548FA73-EE7A-0A9F-B576-FE47CAEDF459}"/>
          </ac:spMkLst>
        </pc:spChg>
        <pc:spChg chg="add del mod">
          <ac:chgData name="Jalila El Baraka" userId="ea93c961-285f-4edc-9e51-dff84fc1dbdc" providerId="ADAL" clId="{AF35D566-9458-4FCB-BB0C-F789683C5E1A}" dt="2025-11-23T13:14:54.401" v="128" actId="478"/>
          <ac:spMkLst>
            <pc:docMk/>
            <pc:sldMk cId="4228070155" sldId="728"/>
            <ac:spMk id="22" creationId="{8833B8CD-6592-3514-B518-BF13867E404A}"/>
          </ac:spMkLst>
        </pc:spChg>
        <pc:spChg chg="mod">
          <ac:chgData name="Jalila El Baraka" userId="ea93c961-285f-4edc-9e51-dff84fc1dbdc" providerId="ADAL" clId="{AF35D566-9458-4FCB-BB0C-F789683C5E1A}" dt="2025-11-23T13:13:04.763" v="53" actId="20577"/>
          <ac:spMkLst>
            <pc:docMk/>
            <pc:sldMk cId="4228070155" sldId="728"/>
            <ac:spMk id="23" creationId="{638CB20B-EE6B-0426-4564-54588F1C4419}"/>
          </ac:spMkLst>
        </pc:spChg>
        <pc:spChg chg="del">
          <ac:chgData name="Jalila El Baraka" userId="ea93c961-285f-4edc-9e51-dff84fc1dbdc" providerId="ADAL" clId="{AF35D566-9458-4FCB-BB0C-F789683C5E1A}" dt="2025-11-23T13:16:41.998" v="211" actId="478"/>
          <ac:spMkLst>
            <pc:docMk/>
            <pc:sldMk cId="4228070155" sldId="728"/>
            <ac:spMk id="26" creationId="{3D279E9D-C5A9-D30C-FA1B-0FC486A422DB}"/>
          </ac:spMkLst>
        </pc:spChg>
        <pc:spChg chg="del">
          <ac:chgData name="Jalila El Baraka" userId="ea93c961-285f-4edc-9e51-dff84fc1dbdc" providerId="ADAL" clId="{AF35D566-9458-4FCB-BB0C-F789683C5E1A}" dt="2025-11-23T18:35:25.957" v="2419" actId="478"/>
          <ac:spMkLst>
            <pc:docMk/>
            <pc:sldMk cId="4228070155" sldId="728"/>
            <ac:spMk id="27" creationId="{F2B7B868-01C2-8E49-B5D9-036A577FEC59}"/>
          </ac:spMkLst>
        </pc:spChg>
        <pc:spChg chg="add del">
          <ac:chgData name="Jalila El Baraka" userId="ea93c961-285f-4edc-9e51-dff84fc1dbdc" providerId="ADAL" clId="{AF35D566-9458-4FCB-BB0C-F789683C5E1A}" dt="2025-11-23T13:14:04.636" v="92" actId="478"/>
          <ac:spMkLst>
            <pc:docMk/>
            <pc:sldMk cId="4228070155" sldId="728"/>
            <ac:spMk id="28" creationId="{7617E146-871E-4678-A075-541072E5B3C7}"/>
          </ac:spMkLst>
        </pc:spChg>
        <pc:spChg chg="del">
          <ac:chgData name="Jalila El Baraka" userId="ea93c961-285f-4edc-9e51-dff84fc1dbdc" providerId="ADAL" clId="{AF35D566-9458-4FCB-BB0C-F789683C5E1A}" dt="2025-11-23T13:13:16.166" v="57" actId="478"/>
          <ac:spMkLst>
            <pc:docMk/>
            <pc:sldMk cId="4228070155" sldId="728"/>
            <ac:spMk id="58" creationId="{83C28088-0DA7-C997-EDDA-2D9D922584DF}"/>
          </ac:spMkLst>
        </pc:spChg>
        <pc:spChg chg="del">
          <ac:chgData name="Jalila El Baraka" userId="ea93c961-285f-4edc-9e51-dff84fc1dbdc" providerId="ADAL" clId="{AF35D566-9458-4FCB-BB0C-F789683C5E1A}" dt="2025-11-23T18:35:23.801" v="2418" actId="478"/>
          <ac:spMkLst>
            <pc:docMk/>
            <pc:sldMk cId="4228070155" sldId="728"/>
            <ac:spMk id="59" creationId="{62C06DA7-2D2D-B997-D56D-159384BF0029}"/>
          </ac:spMkLst>
        </pc:spChg>
        <pc:spChg chg="add del mod">
          <ac:chgData name="Jalila El Baraka" userId="ea93c961-285f-4edc-9e51-dff84fc1dbdc" providerId="ADAL" clId="{AF35D566-9458-4FCB-BB0C-F789683C5E1A}" dt="2025-11-23T18:35:20.452" v="2417" actId="1076"/>
          <ac:spMkLst>
            <pc:docMk/>
            <pc:sldMk cId="4228070155" sldId="728"/>
            <ac:spMk id="60" creationId="{E01761FA-4738-FF05-AF27-755A5F25938D}"/>
          </ac:spMkLst>
        </pc:spChg>
        <pc:spChg chg="add del">
          <ac:chgData name="Jalila El Baraka" userId="ea93c961-285f-4edc-9e51-dff84fc1dbdc" providerId="ADAL" clId="{AF35D566-9458-4FCB-BB0C-F789683C5E1A}" dt="2025-11-23T13:14:17.725" v="117" actId="478"/>
          <ac:spMkLst>
            <pc:docMk/>
            <pc:sldMk cId="4228070155" sldId="728"/>
            <ac:spMk id="61" creationId="{4FA87CEC-D652-B9BE-46F0-2FCE5C272FE0}"/>
          </ac:spMkLst>
        </pc:spChg>
      </pc:sldChg>
      <pc:sldChg chg="add">
        <pc:chgData name="Jalila El Baraka" userId="ea93c961-285f-4edc-9e51-dff84fc1dbdc" providerId="ADAL" clId="{AF35D566-9458-4FCB-BB0C-F789683C5E1A}" dt="2025-11-24T13:31:52.497" v="2905"/>
        <pc:sldMkLst>
          <pc:docMk/>
          <pc:sldMk cId="2191222266" sldId="798"/>
        </pc:sldMkLst>
      </pc:sldChg>
      <pc:sldChg chg="addSp delSp modSp mod modClrScheme chgLayout">
        <pc:chgData name="Jalila El Baraka" userId="ea93c961-285f-4edc-9e51-dff84fc1dbdc" providerId="ADAL" clId="{AF35D566-9458-4FCB-BB0C-F789683C5E1A}" dt="2025-11-24T14:42:03.576" v="4234" actId="478"/>
        <pc:sldMkLst>
          <pc:docMk/>
          <pc:sldMk cId="3994795790" sldId="841"/>
        </pc:sldMkLst>
        <pc:spChg chg="add del mod ord">
          <ac:chgData name="Jalila El Baraka" userId="ea93c961-285f-4edc-9e51-dff84fc1dbdc" providerId="ADAL" clId="{AF35D566-9458-4FCB-BB0C-F789683C5E1A}" dt="2025-11-24T14:35:02.100" v="4179" actId="700"/>
          <ac:spMkLst>
            <pc:docMk/>
            <pc:sldMk cId="3994795790" sldId="841"/>
            <ac:spMk id="2" creationId="{61148753-14A0-193B-33CD-A9C0C4D397CD}"/>
          </ac:spMkLst>
        </pc:spChg>
        <pc:spChg chg="add del mod ord">
          <ac:chgData name="Jalila El Baraka" userId="ea93c961-285f-4edc-9e51-dff84fc1dbdc" providerId="ADAL" clId="{AF35D566-9458-4FCB-BB0C-F789683C5E1A}" dt="2025-11-24T14:35:35.559" v="4182" actId="700"/>
          <ac:spMkLst>
            <pc:docMk/>
            <pc:sldMk cId="3994795790" sldId="841"/>
            <ac:spMk id="4" creationId="{EF65F3AB-45E5-12BD-E250-7919780BDED2}"/>
          </ac:spMkLst>
        </pc:spChg>
        <pc:spChg chg="add del mod ord">
          <ac:chgData name="Jalila El Baraka" userId="ea93c961-285f-4edc-9e51-dff84fc1dbdc" providerId="ADAL" clId="{AF35D566-9458-4FCB-BB0C-F789683C5E1A}" dt="2025-11-24T14:35:35.559" v="4182" actId="700"/>
          <ac:spMkLst>
            <pc:docMk/>
            <pc:sldMk cId="3994795790" sldId="841"/>
            <ac:spMk id="5" creationId="{6B57660A-29ED-EEA8-E374-AD6533B16811}"/>
          </ac:spMkLst>
        </pc:spChg>
        <pc:spChg chg="add del mod ord">
          <ac:chgData name="Jalila El Baraka" userId="ea93c961-285f-4edc-9e51-dff84fc1dbdc" providerId="ADAL" clId="{AF35D566-9458-4FCB-BB0C-F789683C5E1A}" dt="2025-11-24T14:35:35.559" v="4182" actId="700"/>
          <ac:spMkLst>
            <pc:docMk/>
            <pc:sldMk cId="3994795790" sldId="841"/>
            <ac:spMk id="6" creationId="{A143C493-AE12-EF96-861C-101BDDE7508D}"/>
          </ac:spMkLst>
        </pc:spChg>
        <pc:spChg chg="add del mod ord">
          <ac:chgData name="Jalila El Baraka" userId="ea93c961-285f-4edc-9e51-dff84fc1dbdc" providerId="ADAL" clId="{AF35D566-9458-4FCB-BB0C-F789683C5E1A}" dt="2025-11-24T14:35:35.559" v="4182" actId="700"/>
          <ac:spMkLst>
            <pc:docMk/>
            <pc:sldMk cId="3994795790" sldId="841"/>
            <ac:spMk id="7" creationId="{CC82E2D4-F915-4CC2-4A88-C4FB7D54E477}"/>
          </ac:spMkLst>
        </pc:spChg>
        <pc:spChg chg="add del mod ord">
          <ac:chgData name="Jalila El Baraka" userId="ea93c961-285f-4edc-9e51-dff84fc1dbdc" providerId="ADAL" clId="{AF35D566-9458-4FCB-BB0C-F789683C5E1A}" dt="2025-11-24T14:35:35.559" v="4182" actId="700"/>
          <ac:spMkLst>
            <pc:docMk/>
            <pc:sldMk cId="3994795790" sldId="841"/>
            <ac:spMk id="8" creationId="{310FDF14-F692-A1F6-C1A8-AB6EE861639C}"/>
          </ac:spMkLst>
        </pc:spChg>
        <pc:spChg chg="mod ord">
          <ac:chgData name="Jalila El Baraka" userId="ea93c961-285f-4edc-9e51-dff84fc1dbdc" providerId="ADAL" clId="{AF35D566-9458-4FCB-BB0C-F789683C5E1A}" dt="2025-11-24T14:41:43.109" v="4229" actId="700"/>
          <ac:spMkLst>
            <pc:docMk/>
            <pc:sldMk cId="3994795790" sldId="841"/>
            <ac:spMk id="9" creationId="{D7D45EB6-D897-D734-157B-CDA6F7FAB04E}"/>
          </ac:spMkLst>
        </pc:spChg>
        <pc:spChg chg="add del mod ord">
          <ac:chgData name="Jalila El Baraka" userId="ea93c961-285f-4edc-9e51-dff84fc1dbdc" providerId="ADAL" clId="{AF35D566-9458-4FCB-BB0C-F789683C5E1A}" dt="2025-11-24T14:35:35.559" v="4182" actId="700"/>
          <ac:spMkLst>
            <pc:docMk/>
            <pc:sldMk cId="3994795790" sldId="841"/>
            <ac:spMk id="10" creationId="{45086C6C-5D56-D589-6650-643FBC61DB8D}"/>
          </ac:spMkLst>
        </pc:spChg>
        <pc:spChg chg="add del mod ord">
          <ac:chgData name="Jalila El Baraka" userId="ea93c961-285f-4edc-9e51-dff84fc1dbdc" providerId="ADAL" clId="{AF35D566-9458-4FCB-BB0C-F789683C5E1A}" dt="2025-11-24T14:39:23.953" v="4207" actId="700"/>
          <ac:spMkLst>
            <pc:docMk/>
            <pc:sldMk cId="3994795790" sldId="841"/>
            <ac:spMk id="11" creationId="{A284A1AA-E66E-6347-A4AC-D877EC13E122}"/>
          </ac:spMkLst>
        </pc:spChg>
        <pc:spChg chg="add del mod ord">
          <ac:chgData name="Jalila El Baraka" userId="ea93c961-285f-4edc-9e51-dff84fc1dbdc" providerId="ADAL" clId="{AF35D566-9458-4FCB-BB0C-F789683C5E1A}" dt="2025-11-24T14:42:03.576" v="4234" actId="478"/>
          <ac:spMkLst>
            <pc:docMk/>
            <pc:sldMk cId="3994795790" sldId="841"/>
            <ac:spMk id="12" creationId="{9CA04646-7F3B-07BC-F6CD-A172BDA915BD}"/>
          </ac:spMkLst>
        </pc:spChg>
        <pc:picChg chg="mod ord">
          <ac:chgData name="Jalila El Baraka" userId="ea93c961-285f-4edc-9e51-dff84fc1dbdc" providerId="ADAL" clId="{AF35D566-9458-4FCB-BB0C-F789683C5E1A}" dt="2025-11-24T14:41:43.109" v="4229" actId="700"/>
          <ac:picMkLst>
            <pc:docMk/>
            <pc:sldMk cId="3994795790" sldId="841"/>
            <ac:picMk id="14" creationId="{9A65E82E-3427-D5B5-84A3-5701CE7076A9}"/>
          </ac:picMkLst>
        </pc:picChg>
      </pc:sldChg>
      <pc:sldChg chg="del">
        <pc:chgData name="Jalila El Baraka" userId="ea93c961-285f-4edc-9e51-dff84fc1dbdc" providerId="ADAL" clId="{AF35D566-9458-4FCB-BB0C-F789683C5E1A}" dt="2025-11-23T14:03:05.933" v="1059" actId="2696"/>
        <pc:sldMkLst>
          <pc:docMk/>
          <pc:sldMk cId="559909468" sldId="844"/>
        </pc:sldMkLst>
      </pc:sldChg>
      <pc:sldChg chg="del">
        <pc:chgData name="Jalila El Baraka" userId="ea93c961-285f-4edc-9e51-dff84fc1dbdc" providerId="ADAL" clId="{AF35D566-9458-4FCB-BB0C-F789683C5E1A}" dt="2025-11-23T14:03:08.635" v="1060" actId="2696"/>
        <pc:sldMkLst>
          <pc:docMk/>
          <pc:sldMk cId="3749443832" sldId="846"/>
        </pc:sldMkLst>
      </pc:sldChg>
      <pc:sldChg chg="del">
        <pc:chgData name="Jalila El Baraka" userId="ea93c961-285f-4edc-9e51-dff84fc1dbdc" providerId="ADAL" clId="{AF35D566-9458-4FCB-BB0C-F789683C5E1A}" dt="2025-11-23T13:18:49.661" v="238" actId="2696"/>
        <pc:sldMkLst>
          <pc:docMk/>
          <pc:sldMk cId="4149146240" sldId="865"/>
        </pc:sldMkLst>
      </pc:sldChg>
      <pc:sldChg chg="addSp delSp modSp add mod modClrScheme chgLayout">
        <pc:chgData name="Jalila El Baraka" userId="ea93c961-285f-4edc-9e51-dff84fc1dbdc" providerId="ADAL" clId="{AF35D566-9458-4FCB-BB0C-F789683C5E1A}" dt="2025-11-24T15:01:10.363" v="4341" actId="478"/>
        <pc:sldMkLst>
          <pc:docMk/>
          <pc:sldMk cId="661374696" sldId="866"/>
        </pc:sldMkLst>
        <pc:spChg chg="mod ord">
          <ac:chgData name="Jalila El Baraka" userId="ea93c961-285f-4edc-9e51-dff84fc1dbdc" providerId="ADAL" clId="{AF35D566-9458-4FCB-BB0C-F789683C5E1A}" dt="2025-11-24T14:44:41.506" v="4257" actId="700"/>
          <ac:spMkLst>
            <pc:docMk/>
            <pc:sldMk cId="661374696" sldId="866"/>
            <ac:spMk id="2" creationId="{B47DE896-4736-7EC2-5A24-59E12635C4DF}"/>
          </ac:spMkLst>
        </pc:spChg>
        <pc:spChg chg="add del mod ord">
          <ac:chgData name="Jalila El Baraka" userId="ea93c961-285f-4edc-9e51-dff84fc1dbdc" providerId="ADAL" clId="{AF35D566-9458-4FCB-BB0C-F789683C5E1A}" dt="2025-11-24T14:38:17.223" v="4187" actId="700"/>
          <ac:spMkLst>
            <pc:docMk/>
            <pc:sldMk cId="661374696" sldId="866"/>
            <ac:spMk id="4" creationId="{56B01751-181E-F831-3DA3-25C158318FB8}"/>
          </ac:spMkLst>
        </pc:spChg>
        <pc:spChg chg="add del mod ord">
          <ac:chgData name="Jalila El Baraka" userId="ea93c961-285f-4edc-9e51-dff84fc1dbdc" providerId="ADAL" clId="{AF35D566-9458-4FCB-BB0C-F789683C5E1A}" dt="2025-11-24T14:38:17.223" v="4187" actId="700"/>
          <ac:spMkLst>
            <pc:docMk/>
            <pc:sldMk cId="661374696" sldId="866"/>
            <ac:spMk id="6" creationId="{6F7703F3-2A97-6C0A-8FEE-781184C966D1}"/>
          </ac:spMkLst>
        </pc:spChg>
        <pc:spChg chg="mod ord">
          <ac:chgData name="Jalila El Baraka" userId="ea93c961-285f-4edc-9e51-dff84fc1dbdc" providerId="ADAL" clId="{AF35D566-9458-4FCB-BB0C-F789683C5E1A}" dt="2025-11-24T14:44:41.506" v="4257" actId="700"/>
          <ac:spMkLst>
            <pc:docMk/>
            <pc:sldMk cId="661374696" sldId="866"/>
            <ac:spMk id="7" creationId="{CA0C4D9B-2359-3FCA-D242-2232DB49599E}"/>
          </ac:spMkLst>
        </pc:spChg>
        <pc:spChg chg="add del mod ord">
          <ac:chgData name="Jalila El Baraka" userId="ea93c961-285f-4edc-9e51-dff84fc1dbdc" providerId="ADAL" clId="{AF35D566-9458-4FCB-BB0C-F789683C5E1A}" dt="2025-11-24T14:38:17.223" v="4187" actId="700"/>
          <ac:spMkLst>
            <pc:docMk/>
            <pc:sldMk cId="661374696" sldId="866"/>
            <ac:spMk id="8" creationId="{448B2A5E-4FF2-0B95-EF9E-FAEA51B38361}"/>
          </ac:spMkLst>
        </pc:spChg>
        <pc:spChg chg="mod ord">
          <ac:chgData name="Jalila El Baraka" userId="ea93c961-285f-4edc-9e51-dff84fc1dbdc" providerId="ADAL" clId="{AF35D566-9458-4FCB-BB0C-F789683C5E1A}" dt="2025-11-24T14:44:41.506" v="4257" actId="700"/>
          <ac:spMkLst>
            <pc:docMk/>
            <pc:sldMk cId="661374696" sldId="866"/>
            <ac:spMk id="9" creationId="{51A965F6-359F-7EDD-C950-8F8843379529}"/>
          </ac:spMkLst>
        </pc:spChg>
        <pc:spChg chg="add del mod ord">
          <ac:chgData name="Jalila El Baraka" userId="ea93c961-285f-4edc-9e51-dff84fc1dbdc" providerId="ADAL" clId="{AF35D566-9458-4FCB-BB0C-F789683C5E1A}" dt="2025-11-24T14:38:17.223" v="4187" actId="700"/>
          <ac:spMkLst>
            <pc:docMk/>
            <pc:sldMk cId="661374696" sldId="866"/>
            <ac:spMk id="10" creationId="{4F6E240A-4B9E-7AA9-014B-563628973540}"/>
          </ac:spMkLst>
        </pc:spChg>
        <pc:spChg chg="mod ord">
          <ac:chgData name="Jalila El Baraka" userId="ea93c961-285f-4edc-9e51-dff84fc1dbdc" providerId="ADAL" clId="{AF35D566-9458-4FCB-BB0C-F789683C5E1A}" dt="2025-11-24T14:44:41.506" v="4257" actId="700"/>
          <ac:spMkLst>
            <pc:docMk/>
            <pc:sldMk cId="661374696" sldId="866"/>
            <ac:spMk id="11" creationId="{D2428019-A080-E5AA-3828-1D916ABF588D}"/>
          </ac:spMkLst>
        </pc:spChg>
        <pc:spChg chg="add del mod">
          <ac:chgData name="Jalila El Baraka" userId="ea93c961-285f-4edc-9e51-dff84fc1dbdc" providerId="ADAL" clId="{AF35D566-9458-4FCB-BB0C-F789683C5E1A}" dt="2025-11-24T15:01:10.363" v="4341" actId="478"/>
          <ac:spMkLst>
            <pc:docMk/>
            <pc:sldMk cId="661374696" sldId="866"/>
            <ac:spMk id="13" creationId="{E7D8952A-6B92-FCAA-C9F8-09A3CA110451}"/>
          </ac:spMkLst>
        </pc:spChg>
        <pc:spChg chg="mod ord">
          <ac:chgData name="Jalila El Baraka" userId="ea93c961-285f-4edc-9e51-dff84fc1dbdc" providerId="ADAL" clId="{AF35D566-9458-4FCB-BB0C-F789683C5E1A}" dt="2025-11-24T14:44:41.506" v="4257" actId="700"/>
          <ac:spMkLst>
            <pc:docMk/>
            <pc:sldMk cId="661374696" sldId="866"/>
            <ac:spMk id="15" creationId="{45D8F350-5B04-365D-B4EA-828F943FB1D3}"/>
          </ac:spMkLst>
        </pc:spChg>
        <pc:spChg chg="mod">
          <ac:chgData name="Jalila El Baraka" userId="ea93c961-285f-4edc-9e51-dff84fc1dbdc" providerId="ADAL" clId="{AF35D566-9458-4FCB-BB0C-F789683C5E1A}" dt="2025-11-23T17:30:54.101" v="1867" actId="207"/>
          <ac:spMkLst>
            <pc:docMk/>
            <pc:sldMk cId="661374696" sldId="866"/>
            <ac:spMk id="26" creationId="{29B5418A-DFA9-B32A-4D10-474C6A6BEF90}"/>
          </ac:spMkLst>
        </pc:spChg>
        <pc:picChg chg="add mod">
          <ac:chgData name="Jalila El Baraka" userId="ea93c961-285f-4edc-9e51-dff84fc1dbdc" providerId="ADAL" clId="{AF35D566-9458-4FCB-BB0C-F789683C5E1A}" dt="2025-11-24T13:35:10.609" v="2917"/>
          <ac:picMkLst>
            <pc:docMk/>
            <pc:sldMk cId="661374696" sldId="866"/>
            <ac:picMk id="3" creationId="{48000DCB-5FF5-5E68-01A7-0EE465492758}"/>
          </ac:picMkLst>
        </pc:picChg>
        <pc:picChg chg="del">
          <ac:chgData name="Jalila El Baraka" userId="ea93c961-285f-4edc-9e51-dff84fc1dbdc" providerId="ADAL" clId="{AF35D566-9458-4FCB-BB0C-F789683C5E1A}" dt="2025-11-24T13:35:09.976" v="2916" actId="478"/>
          <ac:picMkLst>
            <pc:docMk/>
            <pc:sldMk cId="661374696" sldId="866"/>
            <ac:picMk id="5" creationId="{3B67EB8E-5530-A444-983D-2CD9F351477F}"/>
          </ac:picMkLst>
        </pc:picChg>
        <pc:picChg chg="add mod">
          <ac:chgData name="Jalila El Baraka" userId="ea93c961-285f-4edc-9e51-dff84fc1dbdc" providerId="ADAL" clId="{AF35D566-9458-4FCB-BB0C-F789683C5E1A}" dt="2025-11-24T15:01:07.654" v="4340"/>
          <ac:picMkLst>
            <pc:docMk/>
            <pc:sldMk cId="661374696" sldId="866"/>
            <ac:picMk id="14" creationId="{4899F1A2-91C7-091B-9CDB-F80E0F40CD54}"/>
          </ac:picMkLst>
        </pc:picChg>
        <pc:picChg chg="del mod ord">
          <ac:chgData name="Jalila El Baraka" userId="ea93c961-285f-4edc-9e51-dff84fc1dbdc" providerId="ADAL" clId="{AF35D566-9458-4FCB-BB0C-F789683C5E1A}" dt="2025-11-24T15:01:07.073" v="4339" actId="478"/>
          <ac:picMkLst>
            <pc:docMk/>
            <pc:sldMk cId="661374696" sldId="866"/>
            <ac:picMk id="16" creationId="{C4370D03-E8DD-9867-EFD9-3418202DDDF5}"/>
          </ac:picMkLst>
        </pc:picChg>
        <pc:picChg chg="mod ord">
          <ac:chgData name="Jalila El Baraka" userId="ea93c961-285f-4edc-9e51-dff84fc1dbdc" providerId="ADAL" clId="{AF35D566-9458-4FCB-BB0C-F789683C5E1A}" dt="2025-11-24T14:44:41.506" v="4257" actId="700"/>
          <ac:picMkLst>
            <pc:docMk/>
            <pc:sldMk cId="661374696" sldId="866"/>
            <ac:picMk id="17" creationId="{C867177D-B5C4-3C61-D7C7-DA8EB05739AF}"/>
          </ac:picMkLst>
        </pc:picChg>
        <pc:picChg chg="mod ord">
          <ac:chgData name="Jalila El Baraka" userId="ea93c961-285f-4edc-9e51-dff84fc1dbdc" providerId="ADAL" clId="{AF35D566-9458-4FCB-BB0C-F789683C5E1A}" dt="2025-11-24T14:44:41.506" v="4257" actId="700"/>
          <ac:picMkLst>
            <pc:docMk/>
            <pc:sldMk cId="661374696" sldId="866"/>
            <ac:picMk id="19" creationId="{97A3AECC-B7D8-4027-A68A-CBBE229C2B4A}"/>
          </ac:picMkLst>
        </pc:picChg>
      </pc:sldChg>
      <pc:sldChg chg="del">
        <pc:chgData name="Jalila El Baraka" userId="ea93c961-285f-4edc-9e51-dff84fc1dbdc" providerId="ADAL" clId="{AF35D566-9458-4FCB-BB0C-F789683C5E1A}" dt="2025-11-23T13:18:49.661" v="238" actId="2696"/>
        <pc:sldMkLst>
          <pc:docMk/>
          <pc:sldMk cId="3032101169" sldId="873"/>
        </pc:sldMkLst>
      </pc:sldChg>
      <pc:sldChg chg="del">
        <pc:chgData name="Jalila El Baraka" userId="ea93c961-285f-4edc-9e51-dff84fc1dbdc" providerId="ADAL" clId="{AF35D566-9458-4FCB-BB0C-F789683C5E1A}" dt="2025-11-23T13:18:49.661" v="238" actId="2696"/>
        <pc:sldMkLst>
          <pc:docMk/>
          <pc:sldMk cId="3344058723" sldId="875"/>
        </pc:sldMkLst>
      </pc:sldChg>
      <pc:sldChg chg="del">
        <pc:chgData name="Jalila El Baraka" userId="ea93c961-285f-4edc-9e51-dff84fc1dbdc" providerId="ADAL" clId="{AF35D566-9458-4FCB-BB0C-F789683C5E1A}" dt="2025-11-23T13:18:49.661" v="238" actId="2696"/>
        <pc:sldMkLst>
          <pc:docMk/>
          <pc:sldMk cId="2066942765" sldId="877"/>
        </pc:sldMkLst>
      </pc:sldChg>
      <pc:sldChg chg="addSp delSp modSp add mod">
        <pc:chgData name="Jalila El Baraka" userId="ea93c961-285f-4edc-9e51-dff84fc1dbdc" providerId="ADAL" clId="{AF35D566-9458-4FCB-BB0C-F789683C5E1A}" dt="2025-11-24T13:36:00.892" v="2932"/>
        <pc:sldMkLst>
          <pc:docMk/>
          <pc:sldMk cId="3417006895" sldId="878"/>
        </pc:sldMkLst>
        <pc:spChg chg="mod">
          <ac:chgData name="Jalila El Baraka" userId="ea93c961-285f-4edc-9e51-dff84fc1dbdc" providerId="ADAL" clId="{AF35D566-9458-4FCB-BB0C-F789683C5E1A}" dt="2025-11-24T13:36:00.892" v="2932"/>
          <ac:spMkLst>
            <pc:docMk/>
            <pc:sldMk cId="3417006895" sldId="878"/>
            <ac:spMk id="2" creationId="{10DCADE8-45F2-A559-90BA-47EF5620A76F}"/>
          </ac:spMkLst>
        </pc:spChg>
        <pc:spChg chg="add del mod">
          <ac:chgData name="Jalila El Baraka" userId="ea93c961-285f-4edc-9e51-dff84fc1dbdc" providerId="ADAL" clId="{AF35D566-9458-4FCB-BB0C-F789683C5E1A}" dt="2025-11-23T13:28:26.177" v="420" actId="478"/>
          <ac:spMkLst>
            <pc:docMk/>
            <pc:sldMk cId="3417006895" sldId="878"/>
            <ac:spMk id="4" creationId="{00ECB78C-CD28-217A-30DB-760C579A905B}"/>
          </ac:spMkLst>
        </pc:spChg>
        <pc:spChg chg="del">
          <ac:chgData name="Jalila El Baraka" userId="ea93c961-285f-4edc-9e51-dff84fc1dbdc" providerId="ADAL" clId="{AF35D566-9458-4FCB-BB0C-F789683C5E1A}" dt="2025-11-23T13:28:21.941" v="417" actId="478"/>
          <ac:spMkLst>
            <pc:docMk/>
            <pc:sldMk cId="3417006895" sldId="878"/>
            <ac:spMk id="7" creationId="{49125257-7A7E-757A-FC9D-E4F977A53146}"/>
          </ac:spMkLst>
        </pc:spChg>
        <pc:spChg chg="add del mod">
          <ac:chgData name="Jalila El Baraka" userId="ea93c961-285f-4edc-9e51-dff84fc1dbdc" providerId="ADAL" clId="{AF35D566-9458-4FCB-BB0C-F789683C5E1A}" dt="2025-11-23T13:28:24.802" v="419" actId="478"/>
          <ac:spMkLst>
            <pc:docMk/>
            <pc:sldMk cId="3417006895" sldId="878"/>
            <ac:spMk id="8" creationId="{841BD384-5EA4-541B-EBEC-0A97A2D5BA6D}"/>
          </ac:spMkLst>
        </pc:spChg>
        <pc:spChg chg="del">
          <ac:chgData name="Jalila El Baraka" userId="ea93c961-285f-4edc-9e51-dff84fc1dbdc" providerId="ADAL" clId="{AF35D566-9458-4FCB-BB0C-F789683C5E1A}" dt="2025-11-23T13:28:23.177" v="418" actId="478"/>
          <ac:spMkLst>
            <pc:docMk/>
            <pc:sldMk cId="3417006895" sldId="878"/>
            <ac:spMk id="9" creationId="{80F7445B-E0AE-AB57-13DE-096D3ADD1116}"/>
          </ac:spMkLst>
        </pc:spChg>
        <pc:spChg chg="del">
          <ac:chgData name="Jalila El Baraka" userId="ea93c961-285f-4edc-9e51-dff84fc1dbdc" providerId="ADAL" clId="{AF35D566-9458-4FCB-BB0C-F789683C5E1A}" dt="2025-11-23T13:28:31.728" v="424" actId="478"/>
          <ac:spMkLst>
            <pc:docMk/>
            <pc:sldMk cId="3417006895" sldId="878"/>
            <ac:spMk id="11" creationId="{F3097DC5-3BAF-9AB1-7C40-F67BA21DD104}"/>
          </ac:spMkLst>
        </pc:spChg>
        <pc:spChg chg="add del mod">
          <ac:chgData name="Jalila El Baraka" userId="ea93c961-285f-4edc-9e51-dff84fc1dbdc" providerId="ADAL" clId="{AF35D566-9458-4FCB-BB0C-F789683C5E1A}" dt="2025-11-23T13:28:30.400" v="423" actId="478"/>
          <ac:spMkLst>
            <pc:docMk/>
            <pc:sldMk cId="3417006895" sldId="878"/>
            <ac:spMk id="12" creationId="{B81E153C-05AA-7310-115E-2911DFD5609A}"/>
          </ac:spMkLst>
        </pc:spChg>
        <pc:spChg chg="add del mod">
          <ac:chgData name="Jalila El Baraka" userId="ea93c961-285f-4edc-9e51-dff84fc1dbdc" providerId="ADAL" clId="{AF35D566-9458-4FCB-BB0C-F789683C5E1A}" dt="2025-11-23T13:28:33.312" v="425" actId="478"/>
          <ac:spMkLst>
            <pc:docMk/>
            <pc:sldMk cId="3417006895" sldId="878"/>
            <ac:spMk id="14" creationId="{4C66DB1C-A867-E064-1D0B-C77ADF9B4979}"/>
          </ac:spMkLst>
        </pc:spChg>
        <pc:spChg chg="del">
          <ac:chgData name="Jalila El Baraka" userId="ea93c961-285f-4edc-9e51-dff84fc1dbdc" providerId="ADAL" clId="{AF35D566-9458-4FCB-BB0C-F789683C5E1A}" dt="2025-11-23T13:28:28.869" v="422" actId="478"/>
          <ac:spMkLst>
            <pc:docMk/>
            <pc:sldMk cId="3417006895" sldId="878"/>
            <ac:spMk id="15" creationId="{01660101-1143-DEB3-44D2-F444E2D07F3F}"/>
          </ac:spMkLst>
        </pc:spChg>
        <pc:spChg chg="del">
          <ac:chgData name="Jalila El Baraka" userId="ea93c961-285f-4edc-9e51-dff84fc1dbdc" providerId="ADAL" clId="{AF35D566-9458-4FCB-BB0C-F789683C5E1A}" dt="2025-11-23T13:28:35.280" v="426" actId="478"/>
          <ac:spMkLst>
            <pc:docMk/>
            <pc:sldMk cId="3417006895" sldId="878"/>
            <ac:spMk id="25" creationId="{69592405-0326-D08D-1188-0AF4B64FF745}"/>
          </ac:spMkLst>
        </pc:spChg>
        <pc:spChg chg="del">
          <ac:chgData name="Jalila El Baraka" userId="ea93c961-285f-4edc-9e51-dff84fc1dbdc" providerId="ADAL" clId="{AF35D566-9458-4FCB-BB0C-F789683C5E1A}" dt="2025-11-23T13:28:27.489" v="421" actId="478"/>
          <ac:spMkLst>
            <pc:docMk/>
            <pc:sldMk cId="3417006895" sldId="878"/>
            <ac:spMk id="26" creationId="{9FF76B79-BFFB-FB5A-73E5-89E5F41A766A}"/>
          </ac:spMkLst>
        </pc:spChg>
        <pc:picChg chg="add mod">
          <ac:chgData name="Jalila El Baraka" userId="ea93c961-285f-4edc-9e51-dff84fc1dbdc" providerId="ADAL" clId="{AF35D566-9458-4FCB-BB0C-F789683C5E1A}" dt="2025-11-24T13:35:24.210" v="2923"/>
          <ac:picMkLst>
            <pc:docMk/>
            <pc:sldMk cId="3417006895" sldId="878"/>
            <ac:picMk id="3" creationId="{4CF6D491-49FD-3617-D154-CE130496AD78}"/>
          </ac:picMkLst>
        </pc:picChg>
        <pc:picChg chg="del">
          <ac:chgData name="Jalila El Baraka" userId="ea93c961-285f-4edc-9e51-dff84fc1dbdc" providerId="ADAL" clId="{AF35D566-9458-4FCB-BB0C-F789683C5E1A}" dt="2025-11-24T13:35:23.335" v="2922" actId="478"/>
          <ac:picMkLst>
            <pc:docMk/>
            <pc:sldMk cId="3417006895" sldId="878"/>
            <ac:picMk id="5" creationId="{DB151182-7EB4-4876-D7C0-3C393F8AA8F3}"/>
          </ac:picMkLst>
        </pc:picChg>
      </pc:sldChg>
      <pc:sldChg chg="del">
        <pc:chgData name="Jalila El Baraka" userId="ea93c961-285f-4edc-9e51-dff84fc1dbdc" providerId="ADAL" clId="{AF35D566-9458-4FCB-BB0C-F789683C5E1A}" dt="2025-11-23T13:17:59.075" v="213" actId="2696"/>
        <pc:sldMkLst>
          <pc:docMk/>
          <pc:sldMk cId="1120180541" sldId="881"/>
        </pc:sldMkLst>
      </pc:sldChg>
      <pc:sldChg chg="del">
        <pc:chgData name="Jalila El Baraka" userId="ea93c961-285f-4edc-9e51-dff84fc1dbdc" providerId="ADAL" clId="{AF35D566-9458-4FCB-BB0C-F789683C5E1A}" dt="2025-11-23T13:17:59.075" v="213" actId="2696"/>
        <pc:sldMkLst>
          <pc:docMk/>
          <pc:sldMk cId="1364444867" sldId="882"/>
        </pc:sldMkLst>
      </pc:sldChg>
      <pc:sldChg chg="del">
        <pc:chgData name="Jalila El Baraka" userId="ea93c961-285f-4edc-9e51-dff84fc1dbdc" providerId="ADAL" clId="{AF35D566-9458-4FCB-BB0C-F789683C5E1A}" dt="2025-11-23T13:17:59.075" v="213" actId="2696"/>
        <pc:sldMkLst>
          <pc:docMk/>
          <pc:sldMk cId="1199289073" sldId="884"/>
        </pc:sldMkLst>
      </pc:sldChg>
      <pc:sldChg chg="del">
        <pc:chgData name="Jalila El Baraka" userId="ea93c961-285f-4edc-9e51-dff84fc1dbdc" providerId="ADAL" clId="{AF35D566-9458-4FCB-BB0C-F789683C5E1A}" dt="2025-11-23T13:17:59.075" v="213" actId="2696"/>
        <pc:sldMkLst>
          <pc:docMk/>
          <pc:sldMk cId="2540457334" sldId="885"/>
        </pc:sldMkLst>
      </pc:sldChg>
      <pc:sldChg chg="del">
        <pc:chgData name="Jalila El Baraka" userId="ea93c961-285f-4edc-9e51-dff84fc1dbdc" providerId="ADAL" clId="{AF35D566-9458-4FCB-BB0C-F789683C5E1A}" dt="2025-11-23T13:17:59.075" v="213" actId="2696"/>
        <pc:sldMkLst>
          <pc:docMk/>
          <pc:sldMk cId="123660577" sldId="887"/>
        </pc:sldMkLst>
      </pc:sldChg>
      <pc:sldChg chg="del">
        <pc:chgData name="Jalila El Baraka" userId="ea93c961-285f-4edc-9e51-dff84fc1dbdc" providerId="ADAL" clId="{AF35D566-9458-4FCB-BB0C-F789683C5E1A}" dt="2025-11-23T13:17:59.075" v="213" actId="2696"/>
        <pc:sldMkLst>
          <pc:docMk/>
          <pc:sldMk cId="3547529208" sldId="888"/>
        </pc:sldMkLst>
      </pc:sldChg>
      <pc:sldChg chg="del">
        <pc:chgData name="Jalila El Baraka" userId="ea93c961-285f-4edc-9e51-dff84fc1dbdc" providerId="ADAL" clId="{AF35D566-9458-4FCB-BB0C-F789683C5E1A}" dt="2025-11-23T13:17:59.075" v="213" actId="2696"/>
        <pc:sldMkLst>
          <pc:docMk/>
          <pc:sldMk cId="385214964" sldId="890"/>
        </pc:sldMkLst>
      </pc:sldChg>
      <pc:sldChg chg="del">
        <pc:chgData name="Jalila El Baraka" userId="ea93c961-285f-4edc-9e51-dff84fc1dbdc" providerId="ADAL" clId="{AF35D566-9458-4FCB-BB0C-F789683C5E1A}" dt="2025-11-23T14:04:32.382" v="1151" actId="2696"/>
        <pc:sldMkLst>
          <pc:docMk/>
          <pc:sldMk cId="1656669007" sldId="898"/>
        </pc:sldMkLst>
      </pc:sldChg>
      <pc:sldChg chg="addSp modSp del mod">
        <pc:chgData name="Jalila El Baraka" userId="ea93c961-285f-4edc-9e51-dff84fc1dbdc" providerId="ADAL" clId="{AF35D566-9458-4FCB-BB0C-F789683C5E1A}" dt="2025-11-24T14:22:28.317" v="4058" actId="2696"/>
        <pc:sldMkLst>
          <pc:docMk/>
          <pc:sldMk cId="2800993796" sldId="899"/>
        </pc:sldMkLst>
        <pc:spChg chg="mod">
          <ac:chgData name="Jalila El Baraka" userId="ea93c961-285f-4edc-9e51-dff84fc1dbdc" providerId="ADAL" clId="{AF35D566-9458-4FCB-BB0C-F789683C5E1A}" dt="2025-11-23T14:05:48.116" v="1199" actId="1076"/>
          <ac:spMkLst>
            <pc:docMk/>
            <pc:sldMk cId="2800993796" sldId="899"/>
            <ac:spMk id="6" creationId="{06D45BE4-DAFF-4523-B428-96C53B87CDF8}"/>
          </ac:spMkLst>
        </pc:spChg>
        <pc:spChg chg="mod">
          <ac:chgData name="Jalila El Baraka" userId="ea93c961-285f-4edc-9e51-dff84fc1dbdc" providerId="ADAL" clId="{AF35D566-9458-4FCB-BB0C-F789683C5E1A}" dt="2025-11-23T18:43:25.641" v="2653" actId="20577"/>
          <ac:spMkLst>
            <pc:docMk/>
            <pc:sldMk cId="2800993796" sldId="899"/>
            <ac:spMk id="14" creationId="{2B2C9A3A-79A8-9B8E-6D1E-7913C30FB412}"/>
          </ac:spMkLst>
        </pc:spChg>
        <pc:picChg chg="mod">
          <ac:chgData name="Jalila El Baraka" userId="ea93c961-285f-4edc-9e51-dff84fc1dbdc" providerId="ADAL" clId="{AF35D566-9458-4FCB-BB0C-F789683C5E1A}" dt="2025-11-23T14:05:41.085" v="1196" actId="14100"/>
          <ac:picMkLst>
            <pc:docMk/>
            <pc:sldMk cId="2800993796" sldId="899"/>
            <ac:picMk id="2" creationId="{B5F87DDA-ED92-C906-5C4E-D577A8A0B65C}"/>
          </ac:picMkLst>
        </pc:picChg>
        <pc:picChg chg="add mod">
          <ac:chgData name="Jalila El Baraka" userId="ea93c961-285f-4edc-9e51-dff84fc1dbdc" providerId="ADAL" clId="{AF35D566-9458-4FCB-BB0C-F789683C5E1A}" dt="2025-11-23T14:10:01.581" v="1282" actId="1076"/>
          <ac:picMkLst>
            <pc:docMk/>
            <pc:sldMk cId="2800993796" sldId="899"/>
            <ac:picMk id="3" creationId="{AEDBF51C-A78E-BEBA-E43C-B89C32EEC8C3}"/>
          </ac:picMkLst>
        </pc:picChg>
      </pc:sldChg>
      <pc:sldChg chg="addSp delSp modSp del mod">
        <pc:chgData name="Jalila El Baraka" userId="ea93c961-285f-4edc-9e51-dff84fc1dbdc" providerId="ADAL" clId="{AF35D566-9458-4FCB-BB0C-F789683C5E1A}" dt="2025-11-24T13:32:20.851" v="2908" actId="2696"/>
        <pc:sldMkLst>
          <pc:docMk/>
          <pc:sldMk cId="148434463" sldId="916"/>
        </pc:sldMkLst>
        <pc:spChg chg="add mod">
          <ac:chgData name="Jalila El Baraka" userId="ea93c961-285f-4edc-9e51-dff84fc1dbdc" providerId="ADAL" clId="{AF35D566-9458-4FCB-BB0C-F789683C5E1A}" dt="2025-11-23T18:39:40.593" v="2584" actId="20577"/>
          <ac:spMkLst>
            <pc:docMk/>
            <pc:sldMk cId="148434463" sldId="916"/>
            <ac:spMk id="2" creationId="{DE56C139-A425-50C5-61D0-61B624869BF4}"/>
          </ac:spMkLst>
        </pc:spChg>
        <pc:spChg chg="add mod">
          <ac:chgData name="Jalila El Baraka" userId="ea93c961-285f-4edc-9e51-dff84fc1dbdc" providerId="ADAL" clId="{AF35D566-9458-4FCB-BB0C-F789683C5E1A}" dt="2025-11-23T19:05:00.176" v="2899" actId="207"/>
          <ac:spMkLst>
            <pc:docMk/>
            <pc:sldMk cId="148434463" sldId="916"/>
            <ac:spMk id="7" creationId="{E0AB7AAC-A6CC-ED90-CC27-9C4B8B99C832}"/>
          </ac:spMkLst>
        </pc:spChg>
        <pc:spChg chg="mod">
          <ac:chgData name="Jalila El Baraka" userId="ea93c961-285f-4edc-9e51-dff84fc1dbdc" providerId="ADAL" clId="{AF35D566-9458-4FCB-BB0C-F789683C5E1A}" dt="2025-11-23T18:38:07.356" v="2501" actId="20577"/>
          <ac:spMkLst>
            <pc:docMk/>
            <pc:sldMk cId="148434463" sldId="916"/>
            <ac:spMk id="10" creationId="{CC7FFCD9-B606-421E-7058-3041785F2B9C}"/>
          </ac:spMkLst>
        </pc:spChg>
        <pc:spChg chg="mod">
          <ac:chgData name="Jalila El Baraka" userId="ea93c961-285f-4edc-9e51-dff84fc1dbdc" providerId="ADAL" clId="{AF35D566-9458-4FCB-BB0C-F789683C5E1A}" dt="2025-11-23T18:37:24.760" v="2452" actId="20577"/>
          <ac:spMkLst>
            <pc:docMk/>
            <pc:sldMk cId="148434463" sldId="916"/>
            <ac:spMk id="14" creationId="{E19C4005-4A51-DD46-6175-E7EA3F0C246E}"/>
          </ac:spMkLst>
        </pc:spChg>
        <pc:spChg chg="del">
          <ac:chgData name="Jalila El Baraka" userId="ea93c961-285f-4edc-9e51-dff84fc1dbdc" providerId="ADAL" clId="{AF35D566-9458-4FCB-BB0C-F789683C5E1A}" dt="2025-11-23T13:35:43.264" v="534" actId="478"/>
          <ac:spMkLst>
            <pc:docMk/>
            <pc:sldMk cId="148434463" sldId="916"/>
            <ac:spMk id="18" creationId="{5DA5B341-DD51-7414-AFFF-5286B69C66DE}"/>
          </ac:spMkLst>
        </pc:spChg>
        <pc:picChg chg="add mod">
          <ac:chgData name="Jalila El Baraka" userId="ea93c961-285f-4edc-9e51-dff84fc1dbdc" providerId="ADAL" clId="{AF35D566-9458-4FCB-BB0C-F789683C5E1A}" dt="2025-11-23T18:38:52.217" v="2519" actId="1076"/>
          <ac:picMkLst>
            <pc:docMk/>
            <pc:sldMk cId="148434463" sldId="916"/>
            <ac:picMk id="3" creationId="{A314E27E-66E5-5279-DBE3-731AED0C2629}"/>
          </ac:picMkLst>
        </pc:picChg>
        <pc:picChg chg="del">
          <ac:chgData name="Jalila El Baraka" userId="ea93c961-285f-4edc-9e51-dff84fc1dbdc" providerId="ADAL" clId="{AF35D566-9458-4FCB-BB0C-F789683C5E1A}" dt="2025-11-23T18:38:45.670" v="2517" actId="478"/>
          <ac:picMkLst>
            <pc:docMk/>
            <pc:sldMk cId="148434463" sldId="916"/>
            <ac:picMk id="6" creationId="{42055723-3171-396C-29C1-28B1C0CBCB97}"/>
          </ac:picMkLst>
        </pc:picChg>
        <pc:picChg chg="del">
          <ac:chgData name="Jalila El Baraka" userId="ea93c961-285f-4edc-9e51-dff84fc1dbdc" providerId="ADAL" clId="{AF35D566-9458-4FCB-BB0C-F789683C5E1A}" dt="2025-11-23T13:35:40.733" v="533" actId="478"/>
          <ac:picMkLst>
            <pc:docMk/>
            <pc:sldMk cId="148434463" sldId="916"/>
            <ac:picMk id="9" creationId="{A507B2C7-53CF-9049-FD6D-F24173083DA2}"/>
          </ac:picMkLst>
        </pc:picChg>
        <pc:picChg chg="mod">
          <ac:chgData name="Jalila El Baraka" userId="ea93c961-285f-4edc-9e51-dff84fc1dbdc" providerId="ADAL" clId="{AF35D566-9458-4FCB-BB0C-F789683C5E1A}" dt="2025-11-23T18:38:25.222" v="2503" actId="1076"/>
          <ac:picMkLst>
            <pc:docMk/>
            <pc:sldMk cId="148434463" sldId="916"/>
            <ac:picMk id="37" creationId="{58424BAA-A47B-4E20-FFE5-6432611FA8F2}"/>
          </ac:picMkLst>
        </pc:picChg>
      </pc:sldChg>
      <pc:sldChg chg="del">
        <pc:chgData name="Jalila El Baraka" userId="ea93c961-285f-4edc-9e51-dff84fc1dbdc" providerId="ADAL" clId="{AF35D566-9458-4FCB-BB0C-F789683C5E1A}" dt="2025-11-23T13:19:57.373" v="267" actId="2696"/>
        <pc:sldMkLst>
          <pc:docMk/>
          <pc:sldMk cId="4117691748" sldId="917"/>
        </pc:sldMkLst>
      </pc:sldChg>
      <pc:sldChg chg="addSp delSp modSp mod modClrScheme chgLayout">
        <pc:chgData name="Jalila El Baraka" userId="ea93c961-285f-4edc-9e51-dff84fc1dbdc" providerId="ADAL" clId="{AF35D566-9458-4FCB-BB0C-F789683C5E1A}" dt="2025-11-24T15:00:33.586" v="4338" actId="700"/>
        <pc:sldMkLst>
          <pc:docMk/>
          <pc:sldMk cId="2208714992" sldId="924"/>
        </pc:sldMkLst>
        <pc:spChg chg="add del mod ord">
          <ac:chgData name="Jalila El Baraka" userId="ea93c961-285f-4edc-9e51-dff84fc1dbdc" providerId="ADAL" clId="{AF35D566-9458-4FCB-BB0C-F789683C5E1A}" dt="2025-11-24T14:52:21.103" v="4313" actId="700"/>
          <ac:spMkLst>
            <pc:docMk/>
            <pc:sldMk cId="2208714992" sldId="924"/>
            <ac:spMk id="2" creationId="{367075B5-BFB5-5795-FCD0-84F2CC52A1B3}"/>
          </ac:spMkLst>
        </pc:spChg>
        <pc:spChg chg="add del mod ord">
          <ac:chgData name="Jalila El Baraka" userId="ea93c961-285f-4edc-9e51-dff84fc1dbdc" providerId="ADAL" clId="{AF35D566-9458-4FCB-BB0C-F789683C5E1A}" dt="2025-11-24T15:00:33.586" v="4338" actId="700"/>
          <ac:spMkLst>
            <pc:docMk/>
            <pc:sldMk cId="2208714992" sldId="924"/>
            <ac:spMk id="3" creationId="{28A134C2-F8FE-13D5-8843-A9F9C4BFB590}"/>
          </ac:spMkLst>
        </pc:spChg>
        <pc:spChg chg="mod ord">
          <ac:chgData name="Jalila El Baraka" userId="ea93c961-285f-4edc-9e51-dff84fc1dbdc" providerId="ADAL" clId="{AF35D566-9458-4FCB-BB0C-F789683C5E1A}" dt="2025-11-24T15:00:33.586" v="4338" actId="700"/>
          <ac:spMkLst>
            <pc:docMk/>
            <pc:sldMk cId="2208714992" sldId="924"/>
            <ac:spMk id="6" creationId="{7844B121-86CA-B079-C580-1392879E8160}"/>
          </ac:spMkLst>
        </pc:spChg>
        <pc:spChg chg="add mod ord">
          <ac:chgData name="Jalila El Baraka" userId="ea93c961-285f-4edc-9e51-dff84fc1dbdc" providerId="ADAL" clId="{AF35D566-9458-4FCB-BB0C-F789683C5E1A}" dt="2025-11-24T15:00:33.586" v="4338" actId="700"/>
          <ac:spMkLst>
            <pc:docMk/>
            <pc:sldMk cId="2208714992" sldId="924"/>
            <ac:spMk id="7" creationId="{378B53FF-1D64-6828-FF12-BF65F2B5EADA}"/>
          </ac:spMkLst>
        </pc:spChg>
      </pc:sldChg>
      <pc:sldChg chg="addSp delSp modSp mod modClrScheme chgLayout">
        <pc:chgData name="Jalila El Baraka" userId="ea93c961-285f-4edc-9e51-dff84fc1dbdc" providerId="ADAL" clId="{AF35D566-9458-4FCB-BB0C-F789683C5E1A}" dt="2025-11-24T14:52:28.025" v="4314" actId="700"/>
        <pc:sldMkLst>
          <pc:docMk/>
          <pc:sldMk cId="3471369106" sldId="925"/>
        </pc:sldMkLst>
        <pc:spChg chg="add mod ord">
          <ac:chgData name="Jalila El Baraka" userId="ea93c961-285f-4edc-9e51-dff84fc1dbdc" providerId="ADAL" clId="{AF35D566-9458-4FCB-BB0C-F789683C5E1A}" dt="2025-11-24T14:52:28.025" v="4314" actId="700"/>
          <ac:spMkLst>
            <pc:docMk/>
            <pc:sldMk cId="3471369106" sldId="925"/>
            <ac:spMk id="2" creationId="{8E43118D-D5A4-78BB-0B90-945E51D34480}"/>
          </ac:spMkLst>
        </pc:spChg>
        <pc:spChg chg="mod ord">
          <ac:chgData name="Jalila El Baraka" userId="ea93c961-285f-4edc-9e51-dff84fc1dbdc" providerId="ADAL" clId="{AF35D566-9458-4FCB-BB0C-F789683C5E1A}" dt="2025-11-24T14:52:28.025" v="4314" actId="700"/>
          <ac:spMkLst>
            <pc:docMk/>
            <pc:sldMk cId="3471369106" sldId="925"/>
            <ac:spMk id="4" creationId="{467D0624-BFBC-12EC-0D36-530D6014925F}"/>
          </ac:spMkLst>
        </pc:spChg>
        <pc:picChg chg="del mod">
          <ac:chgData name="Jalila El Baraka" userId="ea93c961-285f-4edc-9e51-dff84fc1dbdc" providerId="ADAL" clId="{AF35D566-9458-4FCB-BB0C-F789683C5E1A}" dt="2025-11-23T17:37:22.467" v="1951" actId="478"/>
          <ac:picMkLst>
            <pc:docMk/>
            <pc:sldMk cId="3471369106" sldId="925"/>
            <ac:picMk id="2" creationId="{C3D044DC-20B3-59D9-8C7E-5682A80872FB}"/>
          </ac:picMkLst>
        </pc:picChg>
        <pc:picChg chg="add mod">
          <ac:chgData name="Jalila El Baraka" userId="ea93c961-285f-4edc-9e51-dff84fc1dbdc" providerId="ADAL" clId="{AF35D566-9458-4FCB-BB0C-F789683C5E1A}" dt="2025-11-23T17:37:35.830" v="1957" actId="1076"/>
          <ac:picMkLst>
            <pc:docMk/>
            <pc:sldMk cId="3471369106" sldId="925"/>
            <ac:picMk id="8" creationId="{4B30389A-B02F-9288-510E-72ADA69E54D2}"/>
          </ac:picMkLst>
        </pc:picChg>
      </pc:sldChg>
      <pc:sldChg chg="del">
        <pc:chgData name="Jalila El Baraka" userId="ea93c961-285f-4edc-9e51-dff84fc1dbdc" providerId="ADAL" clId="{AF35D566-9458-4FCB-BB0C-F789683C5E1A}" dt="2025-11-23T14:05:55.684" v="1200" actId="2696"/>
        <pc:sldMkLst>
          <pc:docMk/>
          <pc:sldMk cId="1430557519" sldId="927"/>
        </pc:sldMkLst>
      </pc:sldChg>
      <pc:sldChg chg="del">
        <pc:chgData name="Jalila El Baraka" userId="ea93c961-285f-4edc-9e51-dff84fc1dbdc" providerId="ADAL" clId="{AF35D566-9458-4FCB-BB0C-F789683C5E1A}" dt="2025-11-23T14:05:55.684" v="1200" actId="2696"/>
        <pc:sldMkLst>
          <pc:docMk/>
          <pc:sldMk cId="4132533688" sldId="928"/>
        </pc:sldMkLst>
      </pc:sldChg>
      <pc:sldChg chg="del">
        <pc:chgData name="Jalila El Baraka" userId="ea93c961-285f-4edc-9e51-dff84fc1dbdc" providerId="ADAL" clId="{AF35D566-9458-4FCB-BB0C-F789683C5E1A}" dt="2025-11-23T13:18:49.661" v="238" actId="2696"/>
        <pc:sldMkLst>
          <pc:docMk/>
          <pc:sldMk cId="3434585548" sldId="932"/>
        </pc:sldMkLst>
      </pc:sldChg>
      <pc:sldChg chg="del">
        <pc:chgData name="Jalila El Baraka" userId="ea93c961-285f-4edc-9e51-dff84fc1dbdc" providerId="ADAL" clId="{AF35D566-9458-4FCB-BB0C-F789683C5E1A}" dt="2025-11-23T13:18:49.661" v="238" actId="2696"/>
        <pc:sldMkLst>
          <pc:docMk/>
          <pc:sldMk cId="3248517832" sldId="933"/>
        </pc:sldMkLst>
      </pc:sldChg>
      <pc:sldChg chg="del">
        <pc:chgData name="Jalila El Baraka" userId="ea93c961-285f-4edc-9e51-dff84fc1dbdc" providerId="ADAL" clId="{AF35D566-9458-4FCB-BB0C-F789683C5E1A}" dt="2025-11-23T13:18:49.661" v="238" actId="2696"/>
        <pc:sldMkLst>
          <pc:docMk/>
          <pc:sldMk cId="4263572081" sldId="934"/>
        </pc:sldMkLst>
      </pc:sldChg>
      <pc:sldChg chg="del">
        <pc:chgData name="Jalila El Baraka" userId="ea93c961-285f-4edc-9e51-dff84fc1dbdc" providerId="ADAL" clId="{AF35D566-9458-4FCB-BB0C-F789683C5E1A}" dt="2025-11-23T13:18:49.661" v="238" actId="2696"/>
        <pc:sldMkLst>
          <pc:docMk/>
          <pc:sldMk cId="3014194976" sldId="935"/>
        </pc:sldMkLst>
      </pc:sldChg>
      <pc:sldChg chg="del">
        <pc:chgData name="Jalila El Baraka" userId="ea93c961-285f-4edc-9e51-dff84fc1dbdc" providerId="ADAL" clId="{AF35D566-9458-4FCB-BB0C-F789683C5E1A}" dt="2025-11-23T13:18:49.661" v="238" actId="2696"/>
        <pc:sldMkLst>
          <pc:docMk/>
          <pc:sldMk cId="1458194303" sldId="936"/>
        </pc:sldMkLst>
      </pc:sldChg>
      <pc:sldChg chg="del">
        <pc:chgData name="Jalila El Baraka" userId="ea93c961-285f-4edc-9e51-dff84fc1dbdc" providerId="ADAL" clId="{AF35D566-9458-4FCB-BB0C-F789683C5E1A}" dt="2025-11-23T13:17:59.075" v="213" actId="2696"/>
        <pc:sldMkLst>
          <pc:docMk/>
          <pc:sldMk cId="3257551944" sldId="937"/>
        </pc:sldMkLst>
      </pc:sldChg>
      <pc:sldChg chg="add del">
        <pc:chgData name="Jalila El Baraka" userId="ea93c961-285f-4edc-9e51-dff84fc1dbdc" providerId="ADAL" clId="{AF35D566-9458-4FCB-BB0C-F789683C5E1A}" dt="2025-11-24T13:37:30.524" v="2935" actId="2696"/>
        <pc:sldMkLst>
          <pc:docMk/>
          <pc:sldMk cId="2933014570" sldId="938"/>
        </pc:sldMkLst>
      </pc:sldChg>
      <pc:sldChg chg="addSp delSp modSp add mod">
        <pc:chgData name="Jalila El Baraka" userId="ea93c961-285f-4edc-9e51-dff84fc1dbdc" providerId="ADAL" clId="{AF35D566-9458-4FCB-BB0C-F789683C5E1A}" dt="2025-11-24T13:37:45.247" v="2938"/>
        <pc:sldMkLst>
          <pc:docMk/>
          <pc:sldMk cId="4126470881" sldId="938"/>
        </pc:sldMkLst>
        <pc:picChg chg="del">
          <ac:chgData name="Jalila El Baraka" userId="ea93c961-285f-4edc-9e51-dff84fc1dbdc" providerId="ADAL" clId="{AF35D566-9458-4FCB-BB0C-F789683C5E1A}" dt="2025-11-24T13:37:44.767" v="2937" actId="478"/>
          <ac:picMkLst>
            <pc:docMk/>
            <pc:sldMk cId="4126470881" sldId="938"/>
            <ac:picMk id="5" creationId="{3B67EB8E-5530-A444-983D-2CD9F351477F}"/>
          </ac:picMkLst>
        </pc:picChg>
        <pc:picChg chg="add mod">
          <ac:chgData name="Jalila El Baraka" userId="ea93c961-285f-4edc-9e51-dff84fc1dbdc" providerId="ADAL" clId="{AF35D566-9458-4FCB-BB0C-F789683C5E1A}" dt="2025-11-24T13:37:45.247" v="2938"/>
          <ac:picMkLst>
            <pc:docMk/>
            <pc:sldMk cId="4126470881" sldId="938"/>
            <ac:picMk id="13" creationId="{C61840D8-604A-E877-194C-21946F9BCEDE}"/>
          </ac:picMkLst>
        </pc:picChg>
      </pc:sldChg>
      <pc:sldChg chg="del">
        <pc:chgData name="Jalila El Baraka" userId="ea93c961-285f-4edc-9e51-dff84fc1dbdc" providerId="ADAL" clId="{AF35D566-9458-4FCB-BB0C-F789683C5E1A}" dt="2025-11-23T13:18:49.661" v="238" actId="2696"/>
        <pc:sldMkLst>
          <pc:docMk/>
          <pc:sldMk cId="3399212572" sldId="939"/>
        </pc:sldMkLst>
      </pc:sldChg>
      <pc:sldChg chg="del ord">
        <pc:chgData name="Jalila El Baraka" userId="ea93c961-285f-4edc-9e51-dff84fc1dbdc" providerId="ADAL" clId="{AF35D566-9458-4FCB-BB0C-F789683C5E1A}" dt="2025-11-24T13:37:30.524" v="2935" actId="2696"/>
        <pc:sldMkLst>
          <pc:docMk/>
          <pc:sldMk cId="1130754775" sldId="940"/>
        </pc:sldMkLst>
      </pc:sldChg>
      <pc:sldChg chg="addSp delSp modSp add mod">
        <pc:chgData name="Jalila El Baraka" userId="ea93c961-285f-4edc-9e51-dff84fc1dbdc" providerId="ADAL" clId="{AF35D566-9458-4FCB-BB0C-F789683C5E1A}" dt="2025-11-24T13:38:04.478" v="2950"/>
        <pc:sldMkLst>
          <pc:docMk/>
          <pc:sldMk cId="3485292572" sldId="940"/>
        </pc:sldMkLst>
        <pc:picChg chg="add mod">
          <ac:chgData name="Jalila El Baraka" userId="ea93c961-285f-4edc-9e51-dff84fc1dbdc" providerId="ADAL" clId="{AF35D566-9458-4FCB-BB0C-F789683C5E1A}" dt="2025-11-24T13:38:04.478" v="2950"/>
          <ac:picMkLst>
            <pc:docMk/>
            <pc:sldMk cId="3485292572" sldId="940"/>
            <ac:picMk id="3" creationId="{CC262367-6B5D-84B4-1B9E-AA5127DA4E63}"/>
          </ac:picMkLst>
        </pc:picChg>
        <pc:picChg chg="del">
          <ac:chgData name="Jalila El Baraka" userId="ea93c961-285f-4edc-9e51-dff84fc1dbdc" providerId="ADAL" clId="{AF35D566-9458-4FCB-BB0C-F789683C5E1A}" dt="2025-11-24T13:38:03.765" v="2949" actId="478"/>
          <ac:picMkLst>
            <pc:docMk/>
            <pc:sldMk cId="3485292572" sldId="940"/>
            <ac:picMk id="5" creationId="{CB380FDE-A9FB-5CEE-257C-856F1E402709}"/>
          </ac:picMkLst>
        </pc:picChg>
      </pc:sldChg>
      <pc:sldChg chg="add">
        <pc:chgData name="Jalila El Baraka" userId="ea93c961-285f-4edc-9e51-dff84fc1dbdc" providerId="ADAL" clId="{AF35D566-9458-4FCB-BB0C-F789683C5E1A}" dt="2025-11-24T13:32:17.210" v="2907"/>
        <pc:sldMkLst>
          <pc:docMk/>
          <pc:sldMk cId="2080863434" sldId="1000"/>
        </pc:sldMkLst>
      </pc:sldChg>
      <pc:sldChg chg="add del">
        <pc:chgData name="Jalila El Baraka" userId="ea93c961-285f-4edc-9e51-dff84fc1dbdc" providerId="ADAL" clId="{AF35D566-9458-4FCB-BB0C-F789683C5E1A}" dt="2025-11-24T14:30:49.271" v="4175" actId="2696"/>
        <pc:sldMkLst>
          <pc:docMk/>
          <pc:sldMk cId="4117691748" sldId="1006"/>
        </pc:sldMkLst>
      </pc:sldChg>
      <pc:sldChg chg="add">
        <pc:chgData name="Jalila El Baraka" userId="ea93c961-285f-4edc-9e51-dff84fc1dbdc" providerId="ADAL" clId="{AF35D566-9458-4FCB-BB0C-F789683C5E1A}" dt="2025-11-24T14:21:42.422" v="4057"/>
        <pc:sldMkLst>
          <pc:docMk/>
          <pc:sldMk cId="1228419278" sldId="1008"/>
        </pc:sldMkLst>
      </pc:sldChg>
      <pc:sldChg chg="del">
        <pc:chgData name="Jalila El Baraka" userId="ea93c961-285f-4edc-9e51-dff84fc1dbdc" providerId="ADAL" clId="{AF35D566-9458-4FCB-BB0C-F789683C5E1A}" dt="2025-11-23T13:18:49.661" v="238" actId="2696"/>
        <pc:sldMkLst>
          <pc:docMk/>
          <pc:sldMk cId="3065695235" sldId="1030"/>
        </pc:sldMkLst>
      </pc:sldChg>
      <pc:sldChg chg="add del">
        <pc:chgData name="Jalila El Baraka" userId="ea93c961-285f-4edc-9e51-dff84fc1dbdc" providerId="ADAL" clId="{AF35D566-9458-4FCB-BB0C-F789683C5E1A}" dt="2025-11-23T13:35:20.245" v="532" actId="2696"/>
        <pc:sldMkLst>
          <pc:docMk/>
          <pc:sldMk cId="2995398475" sldId="1031"/>
        </pc:sldMkLst>
      </pc:sldChg>
      <pc:sldChg chg="add del">
        <pc:chgData name="Jalila El Baraka" userId="ea93c961-285f-4edc-9e51-dff84fc1dbdc" providerId="ADAL" clId="{AF35D566-9458-4FCB-BB0C-F789683C5E1A}" dt="2025-11-23T13:35:20.245" v="532" actId="2696"/>
        <pc:sldMkLst>
          <pc:docMk/>
          <pc:sldMk cId="1223125515" sldId="1032"/>
        </pc:sldMkLst>
      </pc:sldChg>
      <pc:sldChg chg="add del">
        <pc:chgData name="Jalila El Baraka" userId="ea93c961-285f-4edc-9e51-dff84fc1dbdc" providerId="ADAL" clId="{AF35D566-9458-4FCB-BB0C-F789683C5E1A}" dt="2025-11-23T13:35:20.245" v="532" actId="2696"/>
        <pc:sldMkLst>
          <pc:docMk/>
          <pc:sldMk cId="1242732684" sldId="1033"/>
        </pc:sldMkLst>
      </pc:sldChg>
      <pc:sldChg chg="add del">
        <pc:chgData name="Jalila El Baraka" userId="ea93c961-285f-4edc-9e51-dff84fc1dbdc" providerId="ADAL" clId="{AF35D566-9458-4FCB-BB0C-F789683C5E1A}" dt="2025-11-23T13:35:20.245" v="532" actId="2696"/>
        <pc:sldMkLst>
          <pc:docMk/>
          <pc:sldMk cId="3018097687" sldId="1034"/>
        </pc:sldMkLst>
      </pc:sldChg>
      <pc:sldChg chg="del">
        <pc:chgData name="Jalila El Baraka" userId="ea93c961-285f-4edc-9e51-dff84fc1dbdc" providerId="ADAL" clId="{AF35D566-9458-4FCB-BB0C-F789683C5E1A}" dt="2025-11-23T13:59:39.177" v="972" actId="2696"/>
        <pc:sldMkLst>
          <pc:docMk/>
          <pc:sldMk cId="3204597978" sldId="1035"/>
        </pc:sldMkLst>
      </pc:sldChg>
      <pc:sldChg chg="del">
        <pc:chgData name="Jalila El Baraka" userId="ea93c961-285f-4edc-9e51-dff84fc1dbdc" providerId="ADAL" clId="{AF35D566-9458-4FCB-BB0C-F789683C5E1A}" dt="2025-11-23T14:02:04.809" v="978" actId="2696"/>
        <pc:sldMkLst>
          <pc:docMk/>
          <pc:sldMk cId="136857184" sldId="1038"/>
        </pc:sldMkLst>
      </pc:sldChg>
      <pc:sldChg chg="del">
        <pc:chgData name="Jalila El Baraka" userId="ea93c961-285f-4edc-9e51-dff84fc1dbdc" providerId="ADAL" clId="{AF35D566-9458-4FCB-BB0C-F789683C5E1A}" dt="2025-11-23T14:03:11.008" v="1061" actId="2696"/>
        <pc:sldMkLst>
          <pc:docMk/>
          <pc:sldMk cId="2411358116" sldId="1040"/>
        </pc:sldMkLst>
      </pc:sldChg>
      <pc:sldChg chg="del">
        <pc:chgData name="Jalila El Baraka" userId="ea93c961-285f-4edc-9e51-dff84fc1dbdc" providerId="ADAL" clId="{AF35D566-9458-4FCB-BB0C-F789683C5E1A}" dt="2025-11-23T14:05:59.441" v="1201" actId="2696"/>
        <pc:sldMkLst>
          <pc:docMk/>
          <pc:sldMk cId="492614408" sldId="1044"/>
        </pc:sldMkLst>
      </pc:sldChg>
      <pc:sldChg chg="del">
        <pc:chgData name="Jalila El Baraka" userId="ea93c961-285f-4edc-9e51-dff84fc1dbdc" providerId="ADAL" clId="{AF35D566-9458-4FCB-BB0C-F789683C5E1A}" dt="2025-11-23T13:17:59.075" v="213" actId="2696"/>
        <pc:sldMkLst>
          <pc:docMk/>
          <pc:sldMk cId="664479161" sldId="1045"/>
        </pc:sldMkLst>
      </pc:sldChg>
      <pc:sldChg chg="del">
        <pc:chgData name="Jalila El Baraka" userId="ea93c961-285f-4edc-9e51-dff84fc1dbdc" providerId="ADAL" clId="{AF35D566-9458-4FCB-BB0C-F789683C5E1A}" dt="2025-11-23T13:59:39.177" v="972" actId="2696"/>
        <pc:sldMkLst>
          <pc:docMk/>
          <pc:sldMk cId="2100824190" sldId="1046"/>
        </pc:sldMkLst>
      </pc:sldChg>
      <pc:sldChg chg="del">
        <pc:chgData name="Jalila El Baraka" userId="ea93c961-285f-4edc-9e51-dff84fc1dbdc" providerId="ADAL" clId="{AF35D566-9458-4FCB-BB0C-F789683C5E1A}" dt="2025-11-23T13:59:39.177" v="972" actId="2696"/>
        <pc:sldMkLst>
          <pc:docMk/>
          <pc:sldMk cId="3603243926" sldId="1047"/>
        </pc:sldMkLst>
      </pc:sldChg>
      <pc:sldChg chg="del">
        <pc:chgData name="Jalila El Baraka" userId="ea93c961-285f-4edc-9e51-dff84fc1dbdc" providerId="ADAL" clId="{AF35D566-9458-4FCB-BB0C-F789683C5E1A}" dt="2025-11-23T13:59:39.177" v="972" actId="2696"/>
        <pc:sldMkLst>
          <pc:docMk/>
          <pc:sldMk cId="4147989041" sldId="1048"/>
        </pc:sldMkLst>
      </pc:sldChg>
      <pc:sldChg chg="addSp delSp modSp mod">
        <pc:chgData name="Jalila El Baraka" userId="ea93c961-285f-4edc-9e51-dff84fc1dbdc" providerId="ADAL" clId="{AF35D566-9458-4FCB-BB0C-F789683C5E1A}" dt="2025-11-23T17:46:07.997" v="2090" actId="1076"/>
        <pc:sldMkLst>
          <pc:docMk/>
          <pc:sldMk cId="927905845" sldId="1051"/>
        </pc:sldMkLst>
        <pc:picChg chg="add del mod">
          <ac:chgData name="Jalila El Baraka" userId="ea93c961-285f-4edc-9e51-dff84fc1dbdc" providerId="ADAL" clId="{AF35D566-9458-4FCB-BB0C-F789683C5E1A}" dt="2025-11-23T17:38:56.535" v="1963" actId="21"/>
          <ac:picMkLst>
            <pc:docMk/>
            <pc:sldMk cId="927905845" sldId="1051"/>
            <ac:picMk id="8" creationId="{BC3752E8-DF28-2C15-CB97-96AE442C001F}"/>
          </ac:picMkLst>
        </pc:picChg>
        <pc:picChg chg="del">
          <ac:chgData name="Jalila El Baraka" userId="ea93c961-285f-4edc-9e51-dff84fc1dbdc" providerId="ADAL" clId="{AF35D566-9458-4FCB-BB0C-F789683C5E1A}" dt="2025-11-23T14:14:38.393" v="1411" actId="478"/>
          <ac:picMkLst>
            <pc:docMk/>
            <pc:sldMk cId="927905845" sldId="1051"/>
            <ac:picMk id="9" creationId="{484108C8-3486-4E8D-AD3E-EFF7B14B31C0}"/>
          </ac:picMkLst>
        </pc:picChg>
        <pc:picChg chg="add del mod">
          <ac:chgData name="Jalila El Baraka" userId="ea93c961-285f-4edc-9e51-dff84fc1dbdc" providerId="ADAL" clId="{AF35D566-9458-4FCB-BB0C-F789683C5E1A}" dt="2025-11-23T17:39:44.357" v="1968" actId="478"/>
          <ac:picMkLst>
            <pc:docMk/>
            <pc:sldMk cId="927905845" sldId="1051"/>
            <ac:picMk id="10" creationId="{F3D899DF-0881-3017-0AA7-5F08557D2089}"/>
          </ac:picMkLst>
        </pc:picChg>
        <pc:picChg chg="del">
          <ac:chgData name="Jalila El Baraka" userId="ea93c961-285f-4edc-9e51-dff84fc1dbdc" providerId="ADAL" clId="{AF35D566-9458-4FCB-BB0C-F789683C5E1A}" dt="2025-11-23T14:14:39.424" v="1413" actId="478"/>
          <ac:picMkLst>
            <pc:docMk/>
            <pc:sldMk cId="927905845" sldId="1051"/>
            <ac:picMk id="12" creationId="{3DC843C1-C0D8-7D6A-8EF5-5E6F52971137}"/>
          </ac:picMkLst>
        </pc:picChg>
        <pc:picChg chg="add mod">
          <ac:chgData name="Jalila El Baraka" userId="ea93c961-285f-4edc-9e51-dff84fc1dbdc" providerId="ADAL" clId="{AF35D566-9458-4FCB-BB0C-F789683C5E1A}" dt="2025-11-23T17:46:07.997" v="2090" actId="1076"/>
          <ac:picMkLst>
            <pc:docMk/>
            <pc:sldMk cId="927905845" sldId="1051"/>
            <ac:picMk id="13" creationId="{F6E11719-B644-ACB9-2944-FC2BFF62BAC6}"/>
          </ac:picMkLst>
        </pc:picChg>
        <pc:picChg chg="add mod">
          <ac:chgData name="Jalila El Baraka" userId="ea93c961-285f-4edc-9e51-dff84fc1dbdc" providerId="ADAL" clId="{AF35D566-9458-4FCB-BB0C-F789683C5E1A}" dt="2025-11-23T17:46:01.904" v="2086" actId="1076"/>
          <ac:picMkLst>
            <pc:docMk/>
            <pc:sldMk cId="927905845" sldId="1051"/>
            <ac:picMk id="15" creationId="{15903670-7D9C-62CC-37F4-0D9A895DB2B5}"/>
          </ac:picMkLst>
        </pc:picChg>
        <pc:picChg chg="del">
          <ac:chgData name="Jalila El Baraka" userId="ea93c961-285f-4edc-9e51-dff84fc1dbdc" providerId="ADAL" clId="{AF35D566-9458-4FCB-BB0C-F789683C5E1A}" dt="2025-11-23T14:14:38.987" v="1412" actId="478"/>
          <ac:picMkLst>
            <pc:docMk/>
            <pc:sldMk cId="927905845" sldId="1051"/>
            <ac:picMk id="16" creationId="{EF89A259-DF76-C18A-40BD-0386C562070E}"/>
          </ac:picMkLst>
        </pc:picChg>
        <pc:picChg chg="add mod">
          <ac:chgData name="Jalila El Baraka" userId="ea93c961-285f-4edc-9e51-dff84fc1dbdc" providerId="ADAL" clId="{AF35D566-9458-4FCB-BB0C-F789683C5E1A}" dt="2025-11-23T17:46:02.904" v="2087" actId="1076"/>
          <ac:picMkLst>
            <pc:docMk/>
            <pc:sldMk cId="927905845" sldId="1051"/>
            <ac:picMk id="18" creationId="{355D9B2F-CCD9-BC76-5DB6-9916F8D44D02}"/>
          </ac:picMkLst>
        </pc:picChg>
        <pc:picChg chg="del">
          <ac:chgData name="Jalila El Baraka" userId="ea93c961-285f-4edc-9e51-dff84fc1dbdc" providerId="ADAL" clId="{AF35D566-9458-4FCB-BB0C-F789683C5E1A}" dt="2025-11-23T14:14:40.065" v="1414" actId="478"/>
          <ac:picMkLst>
            <pc:docMk/>
            <pc:sldMk cId="927905845" sldId="1051"/>
            <ac:picMk id="19" creationId="{09CA3F13-DF34-627B-135D-34511130B6A0}"/>
          </ac:picMkLst>
        </pc:picChg>
        <pc:picChg chg="del">
          <ac:chgData name="Jalila El Baraka" userId="ea93c961-285f-4edc-9e51-dff84fc1dbdc" providerId="ADAL" clId="{AF35D566-9458-4FCB-BB0C-F789683C5E1A}" dt="2025-11-23T17:37:52.605" v="1958" actId="478"/>
          <ac:picMkLst>
            <pc:docMk/>
            <pc:sldMk cId="927905845" sldId="1051"/>
            <ac:picMk id="21" creationId="{59260108-9F79-BE29-0CAF-2020BFC9AC1B}"/>
          </ac:picMkLst>
        </pc:picChg>
        <pc:picChg chg="add del">
          <ac:chgData name="Jalila El Baraka" userId="ea93c961-285f-4edc-9e51-dff84fc1dbdc" providerId="ADAL" clId="{AF35D566-9458-4FCB-BB0C-F789683C5E1A}" dt="2025-11-23T17:43:07.593" v="2050" actId="21"/>
          <ac:picMkLst>
            <pc:docMk/>
            <pc:sldMk cId="927905845" sldId="1051"/>
            <ac:picMk id="22" creationId="{14453DE8-91B1-8961-BC2C-F31EF257FC8E}"/>
          </ac:picMkLst>
        </pc:picChg>
        <pc:picChg chg="add mod">
          <ac:chgData name="Jalila El Baraka" userId="ea93c961-285f-4edc-9e51-dff84fc1dbdc" providerId="ADAL" clId="{AF35D566-9458-4FCB-BB0C-F789683C5E1A}" dt="2025-11-23T17:46:03.857" v="2088" actId="1076"/>
          <ac:picMkLst>
            <pc:docMk/>
            <pc:sldMk cId="927905845" sldId="1051"/>
            <ac:picMk id="24" creationId="{19456C9D-463B-EA25-7B46-9E90711D4A5F}"/>
          </ac:picMkLst>
        </pc:picChg>
        <pc:picChg chg="add mod">
          <ac:chgData name="Jalila El Baraka" userId="ea93c961-285f-4edc-9e51-dff84fc1dbdc" providerId="ADAL" clId="{AF35D566-9458-4FCB-BB0C-F789683C5E1A}" dt="2025-11-23T17:46:05.513" v="2089" actId="1076"/>
          <ac:picMkLst>
            <pc:docMk/>
            <pc:sldMk cId="927905845" sldId="1051"/>
            <ac:picMk id="26" creationId="{D4C16901-C73E-8114-F89A-AD5A865FFDAA}"/>
          </ac:picMkLst>
        </pc:picChg>
      </pc:sldChg>
      <pc:sldChg chg="addSp delSp modSp add mod">
        <pc:chgData name="Jalila El Baraka" userId="ea93c961-285f-4edc-9e51-dff84fc1dbdc" providerId="ADAL" clId="{AF35D566-9458-4FCB-BB0C-F789683C5E1A}" dt="2025-11-24T13:37:57.511" v="2946"/>
        <pc:sldMkLst>
          <pc:docMk/>
          <pc:sldMk cId="2114950550" sldId="1052"/>
        </pc:sldMkLst>
        <pc:picChg chg="add mod">
          <ac:chgData name="Jalila El Baraka" userId="ea93c961-285f-4edc-9e51-dff84fc1dbdc" providerId="ADAL" clId="{AF35D566-9458-4FCB-BB0C-F789683C5E1A}" dt="2025-11-24T13:37:57.511" v="2946"/>
          <ac:picMkLst>
            <pc:docMk/>
            <pc:sldMk cId="2114950550" sldId="1052"/>
            <ac:picMk id="3" creationId="{CBF18F84-F753-ACDB-4D16-5C42A0EC2DD6}"/>
          </ac:picMkLst>
        </pc:picChg>
        <pc:picChg chg="del">
          <ac:chgData name="Jalila El Baraka" userId="ea93c961-285f-4edc-9e51-dff84fc1dbdc" providerId="ADAL" clId="{AF35D566-9458-4FCB-BB0C-F789683C5E1A}" dt="2025-11-24T13:37:57.132" v="2945" actId="478"/>
          <ac:picMkLst>
            <pc:docMk/>
            <pc:sldMk cId="2114950550" sldId="1052"/>
            <ac:picMk id="8" creationId="{32142E7B-24AA-F735-72A6-4D24F233E826}"/>
          </ac:picMkLst>
        </pc:picChg>
      </pc:sldChg>
      <pc:sldChg chg="addSp delSp modSp del mod ord">
        <pc:chgData name="Jalila El Baraka" userId="ea93c961-285f-4edc-9e51-dff84fc1dbdc" providerId="ADAL" clId="{AF35D566-9458-4FCB-BB0C-F789683C5E1A}" dt="2025-11-24T13:37:30.524" v="2935" actId="2696"/>
        <pc:sldMkLst>
          <pc:docMk/>
          <pc:sldMk cId="2473807837" sldId="1052"/>
        </pc:sldMkLst>
        <pc:spChg chg="mod">
          <ac:chgData name="Jalila El Baraka" userId="ea93c961-285f-4edc-9e51-dff84fc1dbdc" providerId="ADAL" clId="{AF35D566-9458-4FCB-BB0C-F789683C5E1A}" dt="2025-11-23T13:49:24.698" v="789" actId="20577"/>
          <ac:spMkLst>
            <pc:docMk/>
            <pc:sldMk cId="2473807837" sldId="1052"/>
            <ac:spMk id="2" creationId="{3DF7C18A-4846-1E9C-740D-DEAF016ACE52}"/>
          </ac:spMkLst>
        </pc:spChg>
        <pc:spChg chg="add del">
          <ac:chgData name="Jalila El Baraka" userId="ea93c961-285f-4edc-9e51-dff84fc1dbdc" providerId="ADAL" clId="{AF35D566-9458-4FCB-BB0C-F789683C5E1A}" dt="2025-11-23T13:49:22.585" v="786" actId="478"/>
          <ac:spMkLst>
            <pc:docMk/>
            <pc:sldMk cId="2473807837" sldId="1052"/>
            <ac:spMk id="11" creationId="{4D77503E-796B-6B14-9AE0-09A99E3DE174}"/>
          </ac:spMkLst>
        </pc:spChg>
        <pc:spChg chg="add del">
          <ac:chgData name="Jalila El Baraka" userId="ea93c961-285f-4edc-9e51-dff84fc1dbdc" providerId="ADAL" clId="{AF35D566-9458-4FCB-BB0C-F789683C5E1A}" dt="2025-11-23T13:49:23.040" v="787" actId="478"/>
          <ac:spMkLst>
            <pc:docMk/>
            <pc:sldMk cId="2473807837" sldId="1052"/>
            <ac:spMk id="21" creationId="{7506E4CC-9077-7EBF-7B73-D1628B10D975}"/>
          </ac:spMkLst>
        </pc:spChg>
        <pc:spChg chg="add del">
          <ac:chgData name="Jalila El Baraka" userId="ea93c961-285f-4edc-9e51-dff84fc1dbdc" providerId="ADAL" clId="{AF35D566-9458-4FCB-BB0C-F789683C5E1A}" dt="2025-11-23T13:49:22.029" v="785" actId="478"/>
          <ac:spMkLst>
            <pc:docMk/>
            <pc:sldMk cId="2473807837" sldId="1052"/>
            <ac:spMk id="23" creationId="{5D9D468F-CE0E-5B46-8267-C46923EE5620}"/>
          </ac:spMkLst>
        </pc:spChg>
        <pc:spChg chg="add del">
          <ac:chgData name="Jalila El Baraka" userId="ea93c961-285f-4edc-9e51-dff84fc1dbdc" providerId="ADAL" clId="{AF35D566-9458-4FCB-BB0C-F789683C5E1A}" dt="2025-11-23T13:49:16.367" v="771" actId="478"/>
          <ac:spMkLst>
            <pc:docMk/>
            <pc:sldMk cId="2473807837" sldId="1052"/>
            <ac:spMk id="26" creationId="{CD65E7FB-C688-295C-826D-7BB71B058620}"/>
          </ac:spMkLst>
        </pc:spChg>
        <pc:spChg chg="add del mod">
          <ac:chgData name="Jalila El Baraka" userId="ea93c961-285f-4edc-9e51-dff84fc1dbdc" providerId="ADAL" clId="{AF35D566-9458-4FCB-BB0C-F789683C5E1A}" dt="2025-11-23T13:49:20.735" v="783" actId="20577"/>
          <ac:spMkLst>
            <pc:docMk/>
            <pc:sldMk cId="2473807837" sldId="1052"/>
            <ac:spMk id="29" creationId="{8B384A65-FA8E-169D-0B9B-C0F12E5743D1}"/>
          </ac:spMkLst>
        </pc:spChg>
        <pc:spChg chg="add del">
          <ac:chgData name="Jalila El Baraka" userId="ea93c961-285f-4edc-9e51-dff84fc1dbdc" providerId="ADAL" clId="{AF35D566-9458-4FCB-BB0C-F789683C5E1A}" dt="2025-11-23T13:49:21.458" v="784" actId="478"/>
          <ac:spMkLst>
            <pc:docMk/>
            <pc:sldMk cId="2473807837" sldId="1052"/>
            <ac:spMk id="30" creationId="{B1B10F38-30E0-E1C9-AB16-18EE60A65B03}"/>
          </ac:spMkLst>
        </pc:spChg>
      </pc:sldChg>
      <pc:sldChg chg="del">
        <pc:chgData name="Jalila El Baraka" userId="ea93c961-285f-4edc-9e51-dff84fc1dbdc" providerId="ADAL" clId="{AF35D566-9458-4FCB-BB0C-F789683C5E1A}" dt="2025-11-23T13:59:05.992" v="967" actId="2696"/>
        <pc:sldMkLst>
          <pc:docMk/>
          <pc:sldMk cId="3219672647" sldId="1053"/>
        </pc:sldMkLst>
      </pc:sldChg>
      <pc:sldChg chg="del">
        <pc:chgData name="Jalila El Baraka" userId="ea93c961-285f-4edc-9e51-dff84fc1dbdc" providerId="ADAL" clId="{AF35D566-9458-4FCB-BB0C-F789683C5E1A}" dt="2025-11-23T13:59:02.351" v="966" actId="2696"/>
        <pc:sldMkLst>
          <pc:docMk/>
          <pc:sldMk cId="3171292774" sldId="1054"/>
        </pc:sldMkLst>
      </pc:sldChg>
      <pc:sldChg chg="del">
        <pc:chgData name="Jalila El Baraka" userId="ea93c961-285f-4edc-9e51-dff84fc1dbdc" providerId="ADAL" clId="{AF35D566-9458-4FCB-BB0C-F789683C5E1A}" dt="2025-11-23T14:02:02.014" v="977" actId="2696"/>
        <pc:sldMkLst>
          <pc:docMk/>
          <pc:sldMk cId="4202212195" sldId="1055"/>
        </pc:sldMkLst>
      </pc:sldChg>
      <pc:sldChg chg="del">
        <pc:chgData name="Jalila El Baraka" userId="ea93c961-285f-4edc-9e51-dff84fc1dbdc" providerId="ADAL" clId="{AF35D566-9458-4FCB-BB0C-F789683C5E1A}" dt="2025-11-23T14:05:09.696" v="1190" actId="2696"/>
        <pc:sldMkLst>
          <pc:docMk/>
          <pc:sldMk cId="3377710282" sldId="1056"/>
        </pc:sldMkLst>
      </pc:sldChg>
      <pc:sldChg chg="addSp delSp modSp add del mod ord delAnim modAnim">
        <pc:chgData name="Jalila El Baraka" userId="ea93c961-285f-4edc-9e51-dff84fc1dbdc" providerId="ADAL" clId="{AF35D566-9458-4FCB-BB0C-F789683C5E1A}" dt="2025-11-23T13:18:49.661" v="238" actId="2696"/>
        <pc:sldMkLst>
          <pc:docMk/>
          <pc:sldMk cId="1023181288" sldId="1057"/>
        </pc:sldMkLst>
      </pc:sldChg>
      <pc:sldChg chg="addSp delSp modSp add mod">
        <pc:chgData name="Jalila El Baraka" userId="ea93c961-285f-4edc-9e51-dff84fc1dbdc" providerId="ADAL" clId="{AF35D566-9458-4FCB-BB0C-F789683C5E1A}" dt="2025-11-24T13:38:37.397" v="2955"/>
        <pc:sldMkLst>
          <pc:docMk/>
          <pc:sldMk cId="278614038" sldId="1058"/>
        </pc:sldMkLst>
        <pc:spChg chg="mod">
          <ac:chgData name="Jalila El Baraka" userId="ea93c961-285f-4edc-9e51-dff84fc1dbdc" providerId="ADAL" clId="{AF35D566-9458-4FCB-BB0C-F789683C5E1A}" dt="2025-11-24T13:38:37.397" v="2955"/>
          <ac:spMkLst>
            <pc:docMk/>
            <pc:sldMk cId="278614038" sldId="1058"/>
            <ac:spMk id="2" creationId="{1AD98E13-F0BD-FE3A-C9A1-FE164345574D}"/>
          </ac:spMkLst>
        </pc:spChg>
        <pc:picChg chg="add mod">
          <ac:chgData name="Jalila El Baraka" userId="ea93c961-285f-4edc-9e51-dff84fc1dbdc" providerId="ADAL" clId="{AF35D566-9458-4FCB-BB0C-F789683C5E1A}" dt="2025-11-24T13:38:00.894" v="2948"/>
          <ac:picMkLst>
            <pc:docMk/>
            <pc:sldMk cId="278614038" sldId="1058"/>
            <ac:picMk id="3" creationId="{A4914B6D-D646-0A67-E8FF-A70311CC541E}"/>
          </ac:picMkLst>
        </pc:picChg>
        <pc:picChg chg="del">
          <ac:chgData name="Jalila El Baraka" userId="ea93c961-285f-4edc-9e51-dff84fc1dbdc" providerId="ADAL" clId="{AF35D566-9458-4FCB-BB0C-F789683C5E1A}" dt="2025-11-24T13:38:00.540" v="2947" actId="478"/>
          <ac:picMkLst>
            <pc:docMk/>
            <pc:sldMk cId="278614038" sldId="1058"/>
            <ac:picMk id="8" creationId="{86B635BE-7B69-5BBB-9275-02F3D002E000}"/>
          </ac:picMkLst>
        </pc:picChg>
      </pc:sldChg>
      <pc:sldChg chg="delSp modSp add del mod ord">
        <pc:chgData name="Jalila El Baraka" userId="ea93c961-285f-4edc-9e51-dff84fc1dbdc" providerId="ADAL" clId="{AF35D566-9458-4FCB-BB0C-F789683C5E1A}" dt="2025-11-24T13:37:30.524" v="2935" actId="2696"/>
        <pc:sldMkLst>
          <pc:docMk/>
          <pc:sldMk cId="1935237174" sldId="1058"/>
        </pc:sldMkLst>
        <pc:spChg chg="mod">
          <ac:chgData name="Jalila El Baraka" userId="ea93c961-285f-4edc-9e51-dff84fc1dbdc" providerId="ADAL" clId="{AF35D566-9458-4FCB-BB0C-F789683C5E1A}" dt="2025-11-23T13:18:13.823" v="231" actId="20577"/>
          <ac:spMkLst>
            <pc:docMk/>
            <pc:sldMk cId="1935237174" sldId="1058"/>
            <ac:spMk id="2" creationId="{1AD98E13-F0BD-FE3A-C9A1-FE164345574D}"/>
          </ac:spMkLst>
        </pc:spChg>
        <pc:spChg chg="del">
          <ac:chgData name="Jalila El Baraka" userId="ea93c961-285f-4edc-9e51-dff84fc1dbdc" providerId="ADAL" clId="{AF35D566-9458-4FCB-BB0C-F789683C5E1A}" dt="2025-11-23T13:18:18.201" v="233" actId="478"/>
          <ac:spMkLst>
            <pc:docMk/>
            <pc:sldMk cId="1935237174" sldId="1058"/>
            <ac:spMk id="11" creationId="{40AF5012-C7A3-7EC8-29EA-FEF8804BCA2E}"/>
          </ac:spMkLst>
        </pc:spChg>
        <pc:spChg chg="del">
          <ac:chgData name="Jalila El Baraka" userId="ea93c961-285f-4edc-9e51-dff84fc1dbdc" providerId="ADAL" clId="{AF35D566-9458-4FCB-BB0C-F789683C5E1A}" dt="2025-11-23T13:18:16.927" v="232" actId="478"/>
          <ac:spMkLst>
            <pc:docMk/>
            <pc:sldMk cId="1935237174" sldId="1058"/>
            <ac:spMk id="21" creationId="{4F00B1B2-E7E8-77CF-DE15-778B5B5545C8}"/>
          </ac:spMkLst>
        </pc:spChg>
        <pc:spChg chg="del">
          <ac:chgData name="Jalila El Baraka" userId="ea93c961-285f-4edc-9e51-dff84fc1dbdc" providerId="ADAL" clId="{AF35D566-9458-4FCB-BB0C-F789683C5E1A}" dt="2025-11-23T13:18:19.484" v="234" actId="478"/>
          <ac:spMkLst>
            <pc:docMk/>
            <pc:sldMk cId="1935237174" sldId="1058"/>
            <ac:spMk id="23" creationId="{A44B2E3C-333B-4D04-68AB-C9A9F23633B4}"/>
          </ac:spMkLst>
        </pc:spChg>
        <pc:spChg chg="del">
          <ac:chgData name="Jalila El Baraka" userId="ea93c961-285f-4edc-9e51-dff84fc1dbdc" providerId="ADAL" clId="{AF35D566-9458-4FCB-BB0C-F789683C5E1A}" dt="2025-11-23T13:18:23.862" v="237" actId="478"/>
          <ac:spMkLst>
            <pc:docMk/>
            <pc:sldMk cId="1935237174" sldId="1058"/>
            <ac:spMk id="26" creationId="{13008D7E-0378-F673-542F-7B299916265C}"/>
          </ac:spMkLst>
        </pc:spChg>
        <pc:spChg chg="del">
          <ac:chgData name="Jalila El Baraka" userId="ea93c961-285f-4edc-9e51-dff84fc1dbdc" providerId="ADAL" clId="{AF35D566-9458-4FCB-BB0C-F789683C5E1A}" dt="2025-11-23T13:18:22.819" v="236" actId="478"/>
          <ac:spMkLst>
            <pc:docMk/>
            <pc:sldMk cId="1935237174" sldId="1058"/>
            <ac:spMk id="29" creationId="{E80B39EA-E2FF-CD9B-3540-D85AACC7732F}"/>
          </ac:spMkLst>
        </pc:spChg>
        <pc:spChg chg="del">
          <ac:chgData name="Jalila El Baraka" userId="ea93c961-285f-4edc-9e51-dff84fc1dbdc" providerId="ADAL" clId="{AF35D566-9458-4FCB-BB0C-F789683C5E1A}" dt="2025-11-23T13:18:21.123" v="235" actId="478"/>
          <ac:spMkLst>
            <pc:docMk/>
            <pc:sldMk cId="1935237174" sldId="1058"/>
            <ac:spMk id="30" creationId="{A6C9BFB7-D286-5EB7-D15E-CFC881693961}"/>
          </ac:spMkLst>
        </pc:spChg>
      </pc:sldChg>
      <pc:sldChg chg="addSp delSp modSp add del mod delAnim modAnim">
        <pc:chgData name="Jalila El Baraka" userId="ea93c961-285f-4edc-9e51-dff84fc1dbdc" providerId="ADAL" clId="{AF35D566-9458-4FCB-BB0C-F789683C5E1A}" dt="2025-11-23T13:17:59.075" v="213" actId="2696"/>
        <pc:sldMkLst>
          <pc:docMk/>
          <pc:sldMk cId="2106893104" sldId="1058"/>
        </pc:sldMkLst>
      </pc:sldChg>
      <pc:sldChg chg="addSp delSp modSp add del mod ord">
        <pc:chgData name="Jalila El Baraka" userId="ea93c961-285f-4edc-9e51-dff84fc1dbdc" providerId="ADAL" clId="{AF35D566-9458-4FCB-BB0C-F789683C5E1A}" dt="2025-11-24T13:37:30.524" v="2935" actId="2696"/>
        <pc:sldMkLst>
          <pc:docMk/>
          <pc:sldMk cId="1345341908" sldId="1059"/>
        </pc:sldMkLst>
        <pc:spChg chg="mod">
          <ac:chgData name="Jalila El Baraka" userId="ea93c961-285f-4edc-9e51-dff84fc1dbdc" providerId="ADAL" clId="{AF35D566-9458-4FCB-BB0C-F789683C5E1A}" dt="2025-11-23T13:19:01.753" v="256" actId="20577"/>
          <ac:spMkLst>
            <pc:docMk/>
            <pc:sldMk cId="1345341908" sldId="1059"/>
            <ac:spMk id="2" creationId="{2D3774F2-D571-399A-932E-B3F2810EB8FD}"/>
          </ac:spMkLst>
        </pc:spChg>
        <pc:spChg chg="add del mod">
          <ac:chgData name="Jalila El Baraka" userId="ea93c961-285f-4edc-9e51-dff84fc1dbdc" providerId="ADAL" clId="{AF35D566-9458-4FCB-BB0C-F789683C5E1A}" dt="2025-11-23T13:19:12.783" v="263" actId="478"/>
          <ac:spMkLst>
            <pc:docMk/>
            <pc:sldMk cId="1345341908" sldId="1059"/>
            <ac:spMk id="6" creationId="{05FD308B-4090-5DEA-32FF-6128FC62FF1C}"/>
          </ac:spMkLst>
        </pc:spChg>
        <pc:spChg chg="del">
          <ac:chgData name="Jalila El Baraka" userId="ea93c961-285f-4edc-9e51-dff84fc1dbdc" providerId="ADAL" clId="{AF35D566-9458-4FCB-BB0C-F789683C5E1A}" dt="2025-11-23T13:19:04.579" v="257" actId="478"/>
          <ac:spMkLst>
            <pc:docMk/>
            <pc:sldMk cId="1345341908" sldId="1059"/>
            <ac:spMk id="7" creationId="{C6496EEC-45E2-27E6-83DB-04C281FB63BE}"/>
          </ac:spMkLst>
        </pc:spChg>
        <pc:spChg chg="del">
          <ac:chgData name="Jalila El Baraka" userId="ea93c961-285f-4edc-9e51-dff84fc1dbdc" providerId="ADAL" clId="{AF35D566-9458-4FCB-BB0C-F789683C5E1A}" dt="2025-11-23T13:19:06.299" v="258" actId="478"/>
          <ac:spMkLst>
            <pc:docMk/>
            <pc:sldMk cId="1345341908" sldId="1059"/>
            <ac:spMk id="9" creationId="{2C641E60-A050-8B6B-F511-82133B993533}"/>
          </ac:spMkLst>
        </pc:spChg>
        <pc:spChg chg="del">
          <ac:chgData name="Jalila El Baraka" userId="ea93c961-285f-4edc-9e51-dff84fc1dbdc" providerId="ADAL" clId="{AF35D566-9458-4FCB-BB0C-F789683C5E1A}" dt="2025-11-23T13:19:10.524" v="261" actId="478"/>
          <ac:spMkLst>
            <pc:docMk/>
            <pc:sldMk cId="1345341908" sldId="1059"/>
            <ac:spMk id="11" creationId="{498B3F28-8EBB-6A16-B9C8-8B70EDDD29CB}"/>
          </ac:spMkLst>
        </pc:spChg>
        <pc:spChg chg="add del mod">
          <ac:chgData name="Jalila El Baraka" userId="ea93c961-285f-4edc-9e51-dff84fc1dbdc" providerId="ADAL" clId="{AF35D566-9458-4FCB-BB0C-F789683C5E1A}" dt="2025-11-23T13:19:14.081" v="264" actId="478"/>
          <ac:spMkLst>
            <pc:docMk/>
            <pc:sldMk cId="1345341908" sldId="1059"/>
            <ac:spMk id="13" creationId="{BEF6EFFF-12BF-CE2C-CBA2-4B0ED4548B23}"/>
          </ac:spMkLst>
        </pc:spChg>
        <pc:spChg chg="del">
          <ac:chgData name="Jalila El Baraka" userId="ea93c961-285f-4edc-9e51-dff84fc1dbdc" providerId="ADAL" clId="{AF35D566-9458-4FCB-BB0C-F789683C5E1A}" dt="2025-11-23T13:19:09.439" v="260" actId="478"/>
          <ac:spMkLst>
            <pc:docMk/>
            <pc:sldMk cId="1345341908" sldId="1059"/>
            <ac:spMk id="15" creationId="{70B68857-8F24-90D1-BD3E-C90756DC425F}"/>
          </ac:spMkLst>
        </pc:spChg>
        <pc:spChg chg="add del mod">
          <ac:chgData name="Jalila El Baraka" userId="ea93c961-285f-4edc-9e51-dff84fc1dbdc" providerId="ADAL" clId="{AF35D566-9458-4FCB-BB0C-F789683C5E1A}" dt="2025-11-23T13:19:16.945" v="266" actId="478"/>
          <ac:spMkLst>
            <pc:docMk/>
            <pc:sldMk cId="1345341908" sldId="1059"/>
            <ac:spMk id="16" creationId="{7AB962C4-68BA-7A5E-5E0C-DD4AA7CEE3B0}"/>
          </ac:spMkLst>
        </pc:spChg>
        <pc:spChg chg="add del mod">
          <ac:chgData name="Jalila El Baraka" userId="ea93c961-285f-4edc-9e51-dff84fc1dbdc" providerId="ADAL" clId="{AF35D566-9458-4FCB-BB0C-F789683C5E1A}" dt="2025-11-23T13:19:15.318" v="265" actId="478"/>
          <ac:spMkLst>
            <pc:docMk/>
            <pc:sldMk cId="1345341908" sldId="1059"/>
            <ac:spMk id="18" creationId="{29A0F932-C90D-49CD-CE7D-314C8BB7DEFD}"/>
          </ac:spMkLst>
        </pc:spChg>
        <pc:spChg chg="del">
          <ac:chgData name="Jalila El Baraka" userId="ea93c961-285f-4edc-9e51-dff84fc1dbdc" providerId="ADAL" clId="{AF35D566-9458-4FCB-BB0C-F789683C5E1A}" dt="2025-11-23T13:19:11.416" v="262" actId="478"/>
          <ac:spMkLst>
            <pc:docMk/>
            <pc:sldMk cId="1345341908" sldId="1059"/>
            <ac:spMk id="25" creationId="{1D329222-34DD-AFCE-3342-BD6C9369E864}"/>
          </ac:spMkLst>
        </pc:spChg>
        <pc:spChg chg="del">
          <ac:chgData name="Jalila El Baraka" userId="ea93c961-285f-4edc-9e51-dff84fc1dbdc" providerId="ADAL" clId="{AF35D566-9458-4FCB-BB0C-F789683C5E1A}" dt="2025-11-23T13:19:07.465" v="259" actId="478"/>
          <ac:spMkLst>
            <pc:docMk/>
            <pc:sldMk cId="1345341908" sldId="1059"/>
            <ac:spMk id="26" creationId="{E27A1328-2FA1-37C6-2CD0-52EDF562A17D}"/>
          </ac:spMkLst>
        </pc:spChg>
      </pc:sldChg>
      <pc:sldChg chg="addSp delSp modSp add mod">
        <pc:chgData name="Jalila El Baraka" userId="ea93c961-285f-4edc-9e51-dff84fc1dbdc" providerId="ADAL" clId="{AF35D566-9458-4FCB-BB0C-F789683C5E1A}" dt="2025-11-24T13:38:42.292" v="2956"/>
        <pc:sldMkLst>
          <pc:docMk/>
          <pc:sldMk cId="3266229434" sldId="1059"/>
        </pc:sldMkLst>
        <pc:spChg chg="mod">
          <ac:chgData name="Jalila El Baraka" userId="ea93c961-285f-4edc-9e51-dff84fc1dbdc" providerId="ADAL" clId="{AF35D566-9458-4FCB-BB0C-F789683C5E1A}" dt="2025-11-24T13:38:42.292" v="2956"/>
          <ac:spMkLst>
            <pc:docMk/>
            <pc:sldMk cId="3266229434" sldId="1059"/>
            <ac:spMk id="2" creationId="{2D3774F2-D571-399A-932E-B3F2810EB8FD}"/>
          </ac:spMkLst>
        </pc:spChg>
        <pc:picChg chg="add mod">
          <ac:chgData name="Jalila El Baraka" userId="ea93c961-285f-4edc-9e51-dff84fc1dbdc" providerId="ADAL" clId="{AF35D566-9458-4FCB-BB0C-F789683C5E1A}" dt="2025-11-24T13:38:07.691" v="2952"/>
          <ac:picMkLst>
            <pc:docMk/>
            <pc:sldMk cId="3266229434" sldId="1059"/>
            <ac:picMk id="3" creationId="{0E72AAE7-B9BB-30FE-AE0A-B43044D90CA3}"/>
          </ac:picMkLst>
        </pc:picChg>
        <pc:picChg chg="del">
          <ac:chgData name="Jalila El Baraka" userId="ea93c961-285f-4edc-9e51-dff84fc1dbdc" providerId="ADAL" clId="{AF35D566-9458-4FCB-BB0C-F789683C5E1A}" dt="2025-11-24T13:38:07.283" v="2951" actId="478"/>
          <ac:picMkLst>
            <pc:docMk/>
            <pc:sldMk cId="3266229434" sldId="1059"/>
            <ac:picMk id="5" creationId="{40753EE6-5252-9E60-85B6-B8C095BC38AA}"/>
          </ac:picMkLst>
        </pc:picChg>
      </pc:sldChg>
      <pc:sldChg chg="addSp delSp modSp add del mod">
        <pc:chgData name="Jalila El Baraka" userId="ea93c961-285f-4edc-9e51-dff84fc1dbdc" providerId="ADAL" clId="{AF35D566-9458-4FCB-BB0C-F789683C5E1A}" dt="2025-11-24T13:33:17.326" v="2911" actId="2696"/>
        <pc:sldMkLst>
          <pc:docMk/>
          <pc:sldMk cId="44820372" sldId="1060"/>
        </pc:sldMkLst>
        <pc:spChg chg="add">
          <ac:chgData name="Jalila El Baraka" userId="ea93c961-285f-4edc-9e51-dff84fc1dbdc" providerId="ADAL" clId="{AF35D566-9458-4FCB-BB0C-F789683C5E1A}" dt="2025-11-23T13:24:43.946" v="351" actId="22"/>
          <ac:spMkLst>
            <pc:docMk/>
            <pc:sldMk cId="44820372" sldId="1060"/>
            <ac:spMk id="4" creationId="{F7C8A83B-0DDB-9B8C-9172-CF668C68C5FD}"/>
          </ac:spMkLst>
        </pc:spChg>
        <pc:spChg chg="add del">
          <ac:chgData name="Jalila El Baraka" userId="ea93c961-285f-4edc-9e51-dff84fc1dbdc" providerId="ADAL" clId="{AF35D566-9458-4FCB-BB0C-F789683C5E1A}" dt="2025-11-23T13:24:50.280" v="353" actId="478"/>
          <ac:spMkLst>
            <pc:docMk/>
            <pc:sldMk cId="44820372" sldId="1060"/>
            <ac:spMk id="6" creationId="{950896CE-A96D-1013-5736-0892D73CA62E}"/>
          </ac:spMkLst>
        </pc:spChg>
        <pc:spChg chg="add del">
          <ac:chgData name="Jalila El Baraka" userId="ea93c961-285f-4edc-9e51-dff84fc1dbdc" providerId="ADAL" clId="{AF35D566-9458-4FCB-BB0C-F789683C5E1A}" dt="2025-11-23T13:25:05.895" v="355" actId="22"/>
          <ac:spMkLst>
            <pc:docMk/>
            <pc:sldMk cId="44820372" sldId="1060"/>
            <ac:spMk id="8" creationId="{9752F386-5B3A-834A-F81A-9ACA00F9016F}"/>
          </ac:spMkLst>
        </pc:spChg>
        <pc:spChg chg="mod">
          <ac:chgData name="Jalila El Baraka" userId="ea93c961-285f-4edc-9e51-dff84fc1dbdc" providerId="ADAL" clId="{AF35D566-9458-4FCB-BB0C-F789683C5E1A}" dt="2025-11-23T13:21:24.948" v="350" actId="313"/>
          <ac:spMkLst>
            <pc:docMk/>
            <pc:sldMk cId="44820372" sldId="1060"/>
            <ac:spMk id="9" creationId="{D7D45EB6-D897-D734-157B-CDA6F7FAB04E}"/>
          </ac:spMkLst>
        </pc:spChg>
      </pc:sldChg>
      <pc:sldChg chg="addSp delSp new del mod">
        <pc:chgData name="Jalila El Baraka" userId="ea93c961-285f-4edc-9e51-dff84fc1dbdc" providerId="ADAL" clId="{AF35D566-9458-4FCB-BB0C-F789683C5E1A}" dt="2025-11-23T13:27:17.339" v="361" actId="2696"/>
        <pc:sldMkLst>
          <pc:docMk/>
          <pc:sldMk cId="2796135361" sldId="1061"/>
        </pc:sldMkLst>
        <pc:spChg chg="del">
          <ac:chgData name="Jalila El Baraka" userId="ea93c961-285f-4edc-9e51-dff84fc1dbdc" providerId="ADAL" clId="{AF35D566-9458-4FCB-BB0C-F789683C5E1A}" dt="2025-11-23T13:25:21.849" v="357" actId="478"/>
          <ac:spMkLst>
            <pc:docMk/>
            <pc:sldMk cId="2796135361" sldId="1061"/>
            <ac:spMk id="4" creationId="{51BFF0E7-7094-9F22-7408-000D1223A305}"/>
          </ac:spMkLst>
        </pc:spChg>
        <pc:spChg chg="del">
          <ac:chgData name="Jalila El Baraka" userId="ea93c961-285f-4edc-9e51-dff84fc1dbdc" providerId="ADAL" clId="{AF35D566-9458-4FCB-BB0C-F789683C5E1A}" dt="2025-11-23T13:25:22.580" v="358" actId="478"/>
          <ac:spMkLst>
            <pc:docMk/>
            <pc:sldMk cId="2796135361" sldId="1061"/>
            <ac:spMk id="5" creationId="{9448A9F6-FD33-02C3-2E61-EFFBEB788D75}"/>
          </ac:spMkLst>
        </pc:spChg>
        <pc:spChg chg="add del">
          <ac:chgData name="Jalila El Baraka" userId="ea93c961-285f-4edc-9e51-dff84fc1dbdc" providerId="ADAL" clId="{AF35D566-9458-4FCB-BB0C-F789683C5E1A}" dt="2025-11-23T13:25:25.694" v="360" actId="478"/>
          <ac:spMkLst>
            <pc:docMk/>
            <pc:sldMk cId="2796135361" sldId="1061"/>
            <ac:spMk id="7" creationId="{116DF9C9-1543-AB59-3C13-576AC73CE4D4}"/>
          </ac:spMkLst>
        </pc:spChg>
      </pc:sldChg>
      <pc:sldChg chg="addSp delSp modSp add mod">
        <pc:chgData name="Jalila El Baraka" userId="ea93c961-285f-4edc-9e51-dff84fc1dbdc" providerId="ADAL" clId="{AF35D566-9458-4FCB-BB0C-F789683C5E1A}" dt="2025-11-24T13:35:14.237" v="2919"/>
        <pc:sldMkLst>
          <pc:docMk/>
          <pc:sldMk cId="4017894600" sldId="1061"/>
        </pc:sldMkLst>
        <pc:spChg chg="mod">
          <ac:chgData name="Jalila El Baraka" userId="ea93c961-285f-4edc-9e51-dff84fc1dbdc" providerId="ADAL" clId="{AF35D566-9458-4FCB-BB0C-F789683C5E1A}" dt="2025-11-24T13:34:09.055" v="2912"/>
          <ac:spMkLst>
            <pc:docMk/>
            <pc:sldMk cId="4017894600" sldId="1061"/>
            <ac:spMk id="2" creationId="{F63EEF0C-246C-00CE-5487-31F3DB170EEE}"/>
          </ac:spMkLst>
        </pc:spChg>
        <pc:spChg chg="add del mod">
          <ac:chgData name="Jalila El Baraka" userId="ea93c961-285f-4edc-9e51-dff84fc1dbdc" providerId="ADAL" clId="{AF35D566-9458-4FCB-BB0C-F789683C5E1A}" dt="2025-11-23T13:27:48.421" v="390" actId="478"/>
          <ac:spMkLst>
            <pc:docMk/>
            <pc:sldMk cId="4017894600" sldId="1061"/>
            <ac:spMk id="4" creationId="{D415B76D-6A2D-8C64-75F1-63F2AE3336BF}"/>
          </ac:spMkLst>
        </pc:spChg>
        <pc:spChg chg="del">
          <ac:chgData name="Jalila El Baraka" userId="ea93c961-285f-4edc-9e51-dff84fc1dbdc" providerId="ADAL" clId="{AF35D566-9458-4FCB-BB0C-F789683C5E1A}" dt="2025-11-23T13:27:42.807" v="386" actId="478"/>
          <ac:spMkLst>
            <pc:docMk/>
            <pc:sldMk cId="4017894600" sldId="1061"/>
            <ac:spMk id="7" creationId="{1554C503-D053-7B0A-9F14-82EF6D9EA966}"/>
          </ac:spMkLst>
        </pc:spChg>
        <pc:spChg chg="add del mod">
          <ac:chgData name="Jalila El Baraka" userId="ea93c961-285f-4edc-9e51-dff84fc1dbdc" providerId="ADAL" clId="{AF35D566-9458-4FCB-BB0C-F789683C5E1A}" dt="2025-11-23T13:27:46.979" v="389" actId="478"/>
          <ac:spMkLst>
            <pc:docMk/>
            <pc:sldMk cId="4017894600" sldId="1061"/>
            <ac:spMk id="8" creationId="{D7DACA65-3615-B15D-704B-432B196160BE}"/>
          </ac:spMkLst>
        </pc:spChg>
        <pc:spChg chg="del">
          <ac:chgData name="Jalila El Baraka" userId="ea93c961-285f-4edc-9e51-dff84fc1dbdc" providerId="ADAL" clId="{AF35D566-9458-4FCB-BB0C-F789683C5E1A}" dt="2025-11-23T13:27:44.135" v="387" actId="478"/>
          <ac:spMkLst>
            <pc:docMk/>
            <pc:sldMk cId="4017894600" sldId="1061"/>
            <ac:spMk id="9" creationId="{20D60703-C8FF-FFAA-DABC-B4992CECD217}"/>
          </ac:spMkLst>
        </pc:spChg>
        <pc:spChg chg="del">
          <ac:chgData name="Jalila El Baraka" userId="ea93c961-285f-4edc-9e51-dff84fc1dbdc" providerId="ADAL" clId="{AF35D566-9458-4FCB-BB0C-F789683C5E1A}" dt="2025-11-23T13:27:50.921" v="392" actId="478"/>
          <ac:spMkLst>
            <pc:docMk/>
            <pc:sldMk cId="4017894600" sldId="1061"/>
            <ac:spMk id="11" creationId="{696AB403-1384-C407-B4B9-911FEBAA9251}"/>
          </ac:spMkLst>
        </pc:spChg>
        <pc:spChg chg="add del mod">
          <ac:chgData name="Jalila El Baraka" userId="ea93c961-285f-4edc-9e51-dff84fc1dbdc" providerId="ADAL" clId="{AF35D566-9458-4FCB-BB0C-F789683C5E1A}" dt="2025-11-23T13:27:53.453" v="394" actId="478"/>
          <ac:spMkLst>
            <pc:docMk/>
            <pc:sldMk cId="4017894600" sldId="1061"/>
            <ac:spMk id="12" creationId="{A1A99324-96CB-5E0F-283D-4A12489CB370}"/>
          </ac:spMkLst>
        </pc:spChg>
        <pc:spChg chg="add del mod">
          <ac:chgData name="Jalila El Baraka" userId="ea93c961-285f-4edc-9e51-dff84fc1dbdc" providerId="ADAL" clId="{AF35D566-9458-4FCB-BB0C-F789683C5E1A}" dt="2025-11-23T13:27:54.765" v="395" actId="478"/>
          <ac:spMkLst>
            <pc:docMk/>
            <pc:sldMk cId="4017894600" sldId="1061"/>
            <ac:spMk id="14" creationId="{E66621E1-3DF6-FE45-94B7-2AAE3CE8F352}"/>
          </ac:spMkLst>
        </pc:spChg>
        <pc:spChg chg="del">
          <ac:chgData name="Jalila El Baraka" userId="ea93c961-285f-4edc-9e51-dff84fc1dbdc" providerId="ADAL" clId="{AF35D566-9458-4FCB-BB0C-F789683C5E1A}" dt="2025-11-23T13:27:52.140" v="393" actId="478"/>
          <ac:spMkLst>
            <pc:docMk/>
            <pc:sldMk cId="4017894600" sldId="1061"/>
            <ac:spMk id="15" creationId="{9139ACEA-62D3-2CC0-DF7B-CDC96ECA1332}"/>
          </ac:spMkLst>
        </pc:spChg>
        <pc:spChg chg="del">
          <ac:chgData name="Jalila El Baraka" userId="ea93c961-285f-4edc-9e51-dff84fc1dbdc" providerId="ADAL" clId="{AF35D566-9458-4FCB-BB0C-F789683C5E1A}" dt="2025-11-23T13:27:49.718" v="391" actId="478"/>
          <ac:spMkLst>
            <pc:docMk/>
            <pc:sldMk cId="4017894600" sldId="1061"/>
            <ac:spMk id="25" creationId="{6DD9B96A-6BAD-E0A8-1299-CE227E254EF3}"/>
          </ac:spMkLst>
        </pc:spChg>
        <pc:spChg chg="del">
          <ac:chgData name="Jalila El Baraka" userId="ea93c961-285f-4edc-9e51-dff84fc1dbdc" providerId="ADAL" clId="{AF35D566-9458-4FCB-BB0C-F789683C5E1A}" dt="2025-11-23T13:27:45.057" v="388" actId="478"/>
          <ac:spMkLst>
            <pc:docMk/>
            <pc:sldMk cId="4017894600" sldId="1061"/>
            <ac:spMk id="26" creationId="{8931B123-1538-4196-515E-CC61ED00F9DA}"/>
          </ac:spMkLst>
        </pc:spChg>
        <pc:picChg chg="add del mod">
          <ac:chgData name="Jalila El Baraka" userId="ea93c961-285f-4edc-9e51-dff84fc1dbdc" providerId="ADAL" clId="{AF35D566-9458-4FCB-BB0C-F789683C5E1A}" dt="2025-11-24T13:35:13.660" v="2918" actId="478"/>
          <ac:picMkLst>
            <pc:docMk/>
            <pc:sldMk cId="4017894600" sldId="1061"/>
            <ac:picMk id="3" creationId="{28F76277-8E3D-CDF5-FEBD-E6EACC3DDA75}"/>
          </ac:picMkLst>
        </pc:picChg>
        <pc:picChg chg="add mod">
          <ac:chgData name="Jalila El Baraka" userId="ea93c961-285f-4edc-9e51-dff84fc1dbdc" providerId="ADAL" clId="{AF35D566-9458-4FCB-BB0C-F789683C5E1A}" dt="2025-11-24T13:35:14.237" v="2919"/>
          <ac:picMkLst>
            <pc:docMk/>
            <pc:sldMk cId="4017894600" sldId="1061"/>
            <ac:picMk id="4" creationId="{F4AFF94E-8572-A986-5717-69238DB58081}"/>
          </ac:picMkLst>
        </pc:picChg>
        <pc:picChg chg="del mod">
          <ac:chgData name="Jalila El Baraka" userId="ea93c961-285f-4edc-9e51-dff84fc1dbdc" providerId="ADAL" clId="{AF35D566-9458-4FCB-BB0C-F789683C5E1A}" dt="2025-11-24T13:34:44.887" v="2914" actId="478"/>
          <ac:picMkLst>
            <pc:docMk/>
            <pc:sldMk cId="4017894600" sldId="1061"/>
            <ac:picMk id="5" creationId="{04661F85-26D4-656D-333F-5842B9238997}"/>
          </ac:picMkLst>
        </pc:picChg>
      </pc:sldChg>
      <pc:sldChg chg="addSp delSp modSp add mod modClrScheme chgLayout">
        <pc:chgData name="Jalila El Baraka" userId="ea93c961-285f-4edc-9e51-dff84fc1dbdc" providerId="ADAL" clId="{AF35D566-9458-4FCB-BB0C-F789683C5E1A}" dt="2025-11-24T14:44:32.037" v="4256" actId="700"/>
        <pc:sldMkLst>
          <pc:docMk/>
          <pc:sldMk cId="490662332" sldId="1062"/>
        </pc:sldMkLst>
        <pc:spChg chg="mod ord">
          <ac:chgData name="Jalila El Baraka" userId="ea93c961-285f-4edc-9e51-dff84fc1dbdc" providerId="ADAL" clId="{AF35D566-9458-4FCB-BB0C-F789683C5E1A}" dt="2025-11-24T14:44:32.037" v="4256" actId="700"/>
          <ac:spMkLst>
            <pc:docMk/>
            <pc:sldMk cId="490662332" sldId="1062"/>
            <ac:spMk id="2" creationId="{10DCADE8-45F2-A559-90BA-47EF5620A76F}"/>
          </ac:spMkLst>
        </pc:spChg>
        <pc:spChg chg="mod ord">
          <ac:chgData name="Jalila El Baraka" userId="ea93c961-285f-4edc-9e51-dff84fc1dbdc" providerId="ADAL" clId="{AF35D566-9458-4FCB-BB0C-F789683C5E1A}" dt="2025-11-24T14:44:32.037" v="4256" actId="700"/>
          <ac:spMkLst>
            <pc:docMk/>
            <pc:sldMk cId="490662332" sldId="1062"/>
            <ac:spMk id="7" creationId="{49125257-7A7E-757A-FC9D-E4F977A53146}"/>
          </ac:spMkLst>
        </pc:spChg>
        <pc:spChg chg="mod ord">
          <ac:chgData name="Jalila El Baraka" userId="ea93c961-285f-4edc-9e51-dff84fc1dbdc" providerId="ADAL" clId="{AF35D566-9458-4FCB-BB0C-F789683C5E1A}" dt="2025-11-24T14:44:32.037" v="4256" actId="700"/>
          <ac:spMkLst>
            <pc:docMk/>
            <pc:sldMk cId="490662332" sldId="1062"/>
            <ac:spMk id="9" creationId="{80F7445B-E0AE-AB57-13DE-096D3ADD1116}"/>
          </ac:spMkLst>
        </pc:spChg>
        <pc:spChg chg="mod ord">
          <ac:chgData name="Jalila El Baraka" userId="ea93c961-285f-4edc-9e51-dff84fc1dbdc" providerId="ADAL" clId="{AF35D566-9458-4FCB-BB0C-F789683C5E1A}" dt="2025-11-24T14:44:32.037" v="4256" actId="700"/>
          <ac:spMkLst>
            <pc:docMk/>
            <pc:sldMk cId="490662332" sldId="1062"/>
            <ac:spMk id="11" creationId="{F3097DC5-3BAF-9AB1-7C40-F67BA21DD104}"/>
          </ac:spMkLst>
        </pc:spChg>
        <pc:spChg chg="mod ord">
          <ac:chgData name="Jalila El Baraka" userId="ea93c961-285f-4edc-9e51-dff84fc1dbdc" providerId="ADAL" clId="{AF35D566-9458-4FCB-BB0C-F789683C5E1A}" dt="2025-11-24T14:44:32.037" v="4256" actId="700"/>
          <ac:spMkLst>
            <pc:docMk/>
            <pc:sldMk cId="490662332" sldId="1062"/>
            <ac:spMk id="15" creationId="{01660101-1143-DEB3-44D2-F444E2D07F3F}"/>
          </ac:spMkLst>
        </pc:spChg>
        <pc:picChg chg="add mod">
          <ac:chgData name="Jalila El Baraka" userId="ea93c961-285f-4edc-9e51-dff84fc1dbdc" providerId="ADAL" clId="{AF35D566-9458-4FCB-BB0C-F789683C5E1A}" dt="2025-11-24T13:35:20.545" v="2921"/>
          <ac:picMkLst>
            <pc:docMk/>
            <pc:sldMk cId="490662332" sldId="1062"/>
            <ac:picMk id="3" creationId="{F1631BA7-535B-756B-D957-FFD7906A36A6}"/>
          </ac:picMkLst>
        </pc:picChg>
        <pc:picChg chg="del">
          <ac:chgData name="Jalila El Baraka" userId="ea93c961-285f-4edc-9e51-dff84fc1dbdc" providerId="ADAL" clId="{AF35D566-9458-4FCB-BB0C-F789683C5E1A}" dt="2025-11-24T13:35:19.581" v="2920" actId="478"/>
          <ac:picMkLst>
            <pc:docMk/>
            <pc:sldMk cId="490662332" sldId="1062"/>
            <ac:picMk id="5" creationId="{DB151182-7EB4-4876-D7C0-3C393F8AA8F3}"/>
          </ac:picMkLst>
        </pc:picChg>
      </pc:sldChg>
      <pc:sldChg chg="add del">
        <pc:chgData name="Jalila El Baraka" userId="ea93c961-285f-4edc-9e51-dff84fc1dbdc" providerId="ADAL" clId="{AF35D566-9458-4FCB-BB0C-F789683C5E1A}" dt="2025-11-23T13:39:11.586" v="577" actId="2696"/>
        <pc:sldMkLst>
          <pc:docMk/>
          <pc:sldMk cId="741327874" sldId="1063"/>
        </pc:sldMkLst>
      </pc:sldChg>
      <pc:sldChg chg="add del">
        <pc:chgData name="Jalila El Baraka" userId="ea93c961-285f-4edc-9e51-dff84fc1dbdc" providerId="ADAL" clId="{AF35D566-9458-4FCB-BB0C-F789683C5E1A}" dt="2025-11-24T14:19:20.511" v="3957" actId="2696"/>
        <pc:sldMkLst>
          <pc:docMk/>
          <pc:sldMk cId="1726984768" sldId="1063"/>
        </pc:sldMkLst>
      </pc:sldChg>
      <pc:sldChg chg="add del">
        <pc:chgData name="Jalila El Baraka" userId="ea93c961-285f-4edc-9e51-dff84fc1dbdc" providerId="ADAL" clId="{AF35D566-9458-4FCB-BB0C-F789683C5E1A}" dt="2025-11-23T13:39:52.489" v="579" actId="2696"/>
        <pc:sldMkLst>
          <pc:docMk/>
          <pc:sldMk cId="2525641557" sldId="1063"/>
        </pc:sldMkLst>
      </pc:sldChg>
      <pc:sldChg chg="add del">
        <pc:chgData name="Jalila El Baraka" userId="ea93c961-285f-4edc-9e51-dff84fc1dbdc" providerId="ADAL" clId="{AF35D566-9458-4FCB-BB0C-F789683C5E1A}" dt="2025-11-23T13:39:52.489" v="579" actId="2696"/>
        <pc:sldMkLst>
          <pc:docMk/>
          <pc:sldMk cId="330720416" sldId="1064"/>
        </pc:sldMkLst>
      </pc:sldChg>
      <pc:sldChg chg="addSp delSp modSp add del mod">
        <pc:chgData name="Jalila El Baraka" userId="ea93c961-285f-4edc-9e51-dff84fc1dbdc" providerId="ADAL" clId="{AF35D566-9458-4FCB-BB0C-F789683C5E1A}" dt="2025-11-23T13:39:11.586" v="577" actId="2696"/>
        <pc:sldMkLst>
          <pc:docMk/>
          <pc:sldMk cId="2465018851" sldId="1064"/>
        </pc:sldMkLst>
        <pc:spChg chg="mod">
          <ac:chgData name="Jalila El Baraka" userId="ea93c961-285f-4edc-9e51-dff84fc1dbdc" providerId="ADAL" clId="{AF35D566-9458-4FCB-BB0C-F789683C5E1A}" dt="2025-11-23T13:30:15.282" v="470" actId="20577"/>
          <ac:spMkLst>
            <pc:docMk/>
            <pc:sldMk cId="2465018851" sldId="1064"/>
            <ac:spMk id="2" creationId="{8CC8EFC2-2120-F188-811F-A274E1FC485B}"/>
          </ac:spMkLst>
        </pc:spChg>
        <pc:picChg chg="add mod">
          <ac:chgData name="Jalila El Baraka" userId="ea93c961-285f-4edc-9e51-dff84fc1dbdc" providerId="ADAL" clId="{AF35D566-9458-4FCB-BB0C-F789683C5E1A}" dt="2025-11-23T13:31:39.106" v="480"/>
          <ac:picMkLst>
            <pc:docMk/>
            <pc:sldMk cId="2465018851" sldId="1064"/>
            <ac:picMk id="3" creationId="{641AF4E5-6DDB-C920-AED6-E1CCEBF00BE3}"/>
          </ac:picMkLst>
        </pc:picChg>
        <pc:picChg chg="add mod">
          <ac:chgData name="Jalila El Baraka" userId="ea93c961-285f-4edc-9e51-dff84fc1dbdc" providerId="ADAL" clId="{AF35D566-9458-4FCB-BB0C-F789683C5E1A}" dt="2025-11-23T13:34:06.204" v="523" actId="14100"/>
          <ac:picMkLst>
            <pc:docMk/>
            <pc:sldMk cId="2465018851" sldId="1064"/>
            <ac:picMk id="4" creationId="{C123828E-36E0-EB28-EF44-44B978444EFA}"/>
          </ac:picMkLst>
        </pc:picChg>
        <pc:picChg chg="del">
          <ac:chgData name="Jalila El Baraka" userId="ea93c961-285f-4edc-9e51-dff84fc1dbdc" providerId="ADAL" clId="{AF35D566-9458-4FCB-BB0C-F789683C5E1A}" dt="2025-11-23T13:31:29.763" v="479" actId="478"/>
          <ac:picMkLst>
            <pc:docMk/>
            <pc:sldMk cId="2465018851" sldId="1064"/>
            <ac:picMk id="5" creationId="{F40A9051-4517-A999-9453-D04ADFF1F4FC}"/>
          </ac:picMkLst>
        </pc:picChg>
        <pc:picChg chg="add del mod">
          <ac:chgData name="Jalila El Baraka" userId="ea93c961-285f-4edc-9e51-dff84fc1dbdc" providerId="ADAL" clId="{AF35D566-9458-4FCB-BB0C-F789683C5E1A}" dt="2025-11-23T13:34:29.938" v="526" actId="21"/>
          <ac:picMkLst>
            <pc:docMk/>
            <pc:sldMk cId="2465018851" sldId="1064"/>
            <ac:picMk id="6" creationId="{DAAC7688-0F46-2FBF-0E70-CF89E848FB9A}"/>
          </ac:picMkLst>
        </pc:picChg>
        <pc:picChg chg="add mod">
          <ac:chgData name="Jalila El Baraka" userId="ea93c961-285f-4edc-9e51-dff84fc1dbdc" providerId="ADAL" clId="{AF35D566-9458-4FCB-BB0C-F789683C5E1A}" dt="2025-11-23T13:33:57.700" v="520" actId="14100"/>
          <ac:picMkLst>
            <pc:docMk/>
            <pc:sldMk cId="2465018851" sldId="1064"/>
            <ac:picMk id="7" creationId="{54EFF3A0-B29E-9D69-96A1-7F40EAAE7770}"/>
          </ac:picMkLst>
        </pc:picChg>
        <pc:picChg chg="add mod">
          <ac:chgData name="Jalila El Baraka" userId="ea93c961-285f-4edc-9e51-dff84fc1dbdc" providerId="ADAL" clId="{AF35D566-9458-4FCB-BB0C-F789683C5E1A}" dt="2025-11-23T13:34:36.125" v="527"/>
          <ac:picMkLst>
            <pc:docMk/>
            <pc:sldMk cId="2465018851" sldId="1064"/>
            <ac:picMk id="8" creationId="{DAAC7688-0F46-2FBF-0E70-CF89E848FB9A}"/>
          </ac:picMkLst>
        </pc:picChg>
      </pc:sldChg>
      <pc:sldChg chg="addSp delSp modSp add del mod">
        <pc:chgData name="Jalila El Baraka" userId="ea93c961-285f-4edc-9e51-dff84fc1dbdc" providerId="ADAL" clId="{AF35D566-9458-4FCB-BB0C-F789683C5E1A}" dt="2025-11-24T14:19:20.511" v="3957" actId="2696"/>
        <pc:sldMkLst>
          <pc:docMk/>
          <pc:sldMk cId="3923345362" sldId="1064"/>
        </pc:sldMkLst>
        <pc:spChg chg="mod">
          <ac:chgData name="Jalila El Baraka" userId="ea93c961-285f-4edc-9e51-dff84fc1dbdc" providerId="ADAL" clId="{AF35D566-9458-4FCB-BB0C-F789683C5E1A}" dt="2025-11-23T13:50:37.310" v="827" actId="20577"/>
          <ac:spMkLst>
            <pc:docMk/>
            <pc:sldMk cId="3923345362" sldId="1064"/>
            <ac:spMk id="2" creationId="{8CC8EFC2-2120-F188-811F-A274E1FC485B}"/>
          </ac:spMkLst>
        </pc:spChg>
        <pc:spChg chg="add mod">
          <ac:chgData name="Jalila El Baraka" userId="ea93c961-285f-4edc-9e51-dff84fc1dbdc" providerId="ADAL" clId="{AF35D566-9458-4FCB-BB0C-F789683C5E1A}" dt="2025-11-23T17:33:09.323" v="1898" actId="255"/>
          <ac:spMkLst>
            <pc:docMk/>
            <pc:sldMk cId="3923345362" sldId="1064"/>
            <ac:spMk id="6" creationId="{EF750485-E1A4-76C8-9A84-E47B3379792A}"/>
          </ac:spMkLst>
        </pc:spChg>
        <pc:spChg chg="add mod">
          <ac:chgData name="Jalila El Baraka" userId="ea93c961-285f-4edc-9e51-dff84fc1dbdc" providerId="ADAL" clId="{AF35D566-9458-4FCB-BB0C-F789683C5E1A}" dt="2025-11-23T17:33:18.016" v="1901" actId="20577"/>
          <ac:spMkLst>
            <pc:docMk/>
            <pc:sldMk cId="3923345362" sldId="1064"/>
            <ac:spMk id="9" creationId="{97036F15-7A34-2D61-F9B2-CD8168931188}"/>
          </ac:spMkLst>
        </pc:spChg>
        <pc:spChg chg="add mod">
          <ac:chgData name="Jalila El Baraka" userId="ea93c961-285f-4edc-9e51-dff84fc1dbdc" providerId="ADAL" clId="{AF35D566-9458-4FCB-BB0C-F789683C5E1A}" dt="2025-11-23T17:33:26.177" v="1905" actId="20577"/>
          <ac:spMkLst>
            <pc:docMk/>
            <pc:sldMk cId="3923345362" sldId="1064"/>
            <ac:spMk id="10" creationId="{E8F49336-50B7-4706-D9DD-C50648A45940}"/>
          </ac:spMkLst>
        </pc:spChg>
        <pc:picChg chg="add del mod">
          <ac:chgData name="Jalila El Baraka" userId="ea93c961-285f-4edc-9e51-dff84fc1dbdc" providerId="ADAL" clId="{AF35D566-9458-4FCB-BB0C-F789683C5E1A}" dt="2025-11-23T17:32:05.879" v="1885" actId="478"/>
          <ac:picMkLst>
            <pc:docMk/>
            <pc:sldMk cId="3923345362" sldId="1064"/>
            <ac:picMk id="5" creationId="{0C67FB0E-3135-99C5-D1B8-0F399C0C0CB9}"/>
          </ac:picMkLst>
        </pc:picChg>
      </pc:sldChg>
      <pc:sldChg chg="addSp modSp add del mod">
        <pc:chgData name="Jalila El Baraka" userId="ea93c961-285f-4edc-9e51-dff84fc1dbdc" providerId="ADAL" clId="{AF35D566-9458-4FCB-BB0C-F789683C5E1A}" dt="2025-11-24T14:19:20.511" v="3957" actId="2696"/>
        <pc:sldMkLst>
          <pc:docMk/>
          <pc:sldMk cId="1088551009" sldId="1065"/>
        </pc:sldMkLst>
        <pc:spChg chg="mod">
          <ac:chgData name="Jalila El Baraka" userId="ea93c961-285f-4edc-9e51-dff84fc1dbdc" providerId="ADAL" clId="{AF35D566-9458-4FCB-BB0C-F789683C5E1A}" dt="2025-11-23T13:50:42.837" v="829" actId="20577"/>
          <ac:spMkLst>
            <pc:docMk/>
            <pc:sldMk cId="1088551009" sldId="1065"/>
            <ac:spMk id="2" creationId="{5EAB7B35-C3CF-CD98-4CF2-C1E803EB488E}"/>
          </ac:spMkLst>
        </pc:spChg>
        <pc:spChg chg="add mod">
          <ac:chgData name="Jalila El Baraka" userId="ea93c961-285f-4edc-9e51-dff84fc1dbdc" providerId="ADAL" clId="{AF35D566-9458-4FCB-BB0C-F789683C5E1A}" dt="2025-11-23T17:33:37.505" v="1906"/>
          <ac:spMkLst>
            <pc:docMk/>
            <pc:sldMk cId="1088551009" sldId="1065"/>
            <ac:spMk id="5" creationId="{CABBB95F-E29D-AE62-8A7A-163C5218FABF}"/>
          </ac:spMkLst>
        </pc:spChg>
        <pc:spChg chg="add mod">
          <ac:chgData name="Jalila El Baraka" userId="ea93c961-285f-4edc-9e51-dff84fc1dbdc" providerId="ADAL" clId="{AF35D566-9458-4FCB-BB0C-F789683C5E1A}" dt="2025-11-23T17:33:43.567" v="1909" actId="20577"/>
          <ac:spMkLst>
            <pc:docMk/>
            <pc:sldMk cId="1088551009" sldId="1065"/>
            <ac:spMk id="8" creationId="{AB37E92F-0431-B8D1-FB16-96C60286A3D9}"/>
          </ac:spMkLst>
        </pc:spChg>
        <pc:spChg chg="add mod">
          <ac:chgData name="Jalila El Baraka" userId="ea93c961-285f-4edc-9e51-dff84fc1dbdc" providerId="ADAL" clId="{AF35D566-9458-4FCB-BB0C-F789683C5E1A}" dt="2025-11-23T17:33:49.558" v="1912" actId="20577"/>
          <ac:spMkLst>
            <pc:docMk/>
            <pc:sldMk cId="1088551009" sldId="1065"/>
            <ac:spMk id="9" creationId="{CF2DD25A-2851-CF50-5DF2-8130D1F40120}"/>
          </ac:spMkLst>
        </pc:spChg>
      </pc:sldChg>
      <pc:sldChg chg="addSp delSp modSp add del mod">
        <pc:chgData name="Jalila El Baraka" userId="ea93c961-285f-4edc-9e51-dff84fc1dbdc" providerId="ADAL" clId="{AF35D566-9458-4FCB-BB0C-F789683C5E1A}" dt="2025-11-23T13:39:11.586" v="577" actId="2696"/>
        <pc:sldMkLst>
          <pc:docMk/>
          <pc:sldMk cId="1408564893" sldId="1065"/>
        </pc:sldMkLst>
        <pc:spChg chg="mod">
          <ac:chgData name="Jalila El Baraka" userId="ea93c961-285f-4edc-9e51-dff84fc1dbdc" providerId="ADAL" clId="{AF35D566-9458-4FCB-BB0C-F789683C5E1A}" dt="2025-11-23T13:32:18.744" v="505" actId="20577"/>
          <ac:spMkLst>
            <pc:docMk/>
            <pc:sldMk cId="1408564893" sldId="1065"/>
            <ac:spMk id="2" creationId="{5EAB7B35-C3CF-CD98-4CF2-C1E803EB488E}"/>
          </ac:spMkLst>
        </pc:spChg>
        <pc:picChg chg="add mod">
          <ac:chgData name="Jalila El Baraka" userId="ea93c961-285f-4edc-9e51-dff84fc1dbdc" providerId="ADAL" clId="{AF35D566-9458-4FCB-BB0C-F789683C5E1A}" dt="2025-11-23T13:32:28.358" v="507"/>
          <ac:picMkLst>
            <pc:docMk/>
            <pc:sldMk cId="1408564893" sldId="1065"/>
            <ac:picMk id="3" creationId="{14467CD2-FFD2-87B2-9144-2E1D223A4F52}"/>
          </ac:picMkLst>
        </pc:picChg>
        <pc:picChg chg="add mod">
          <ac:chgData name="Jalila El Baraka" userId="ea93c961-285f-4edc-9e51-dff84fc1dbdc" providerId="ADAL" clId="{AF35D566-9458-4FCB-BB0C-F789683C5E1A}" dt="2025-11-23T13:34:24.345" v="525" actId="1076"/>
          <ac:picMkLst>
            <pc:docMk/>
            <pc:sldMk cId="1408564893" sldId="1065"/>
            <ac:picMk id="4" creationId="{AA8E1671-E09E-97B6-4076-14DC03EE7C8A}"/>
          </ac:picMkLst>
        </pc:picChg>
        <pc:picChg chg="del">
          <ac:chgData name="Jalila El Baraka" userId="ea93c961-285f-4edc-9e51-dff84fc1dbdc" providerId="ADAL" clId="{AF35D566-9458-4FCB-BB0C-F789683C5E1A}" dt="2025-11-23T13:32:27.108" v="506" actId="478"/>
          <ac:picMkLst>
            <pc:docMk/>
            <pc:sldMk cId="1408564893" sldId="1065"/>
            <ac:picMk id="5" creationId="{7BE601EB-FD6A-822F-8D5E-86370BB4BB1B}"/>
          </ac:picMkLst>
        </pc:picChg>
        <pc:picChg chg="add mod">
          <ac:chgData name="Jalila El Baraka" userId="ea93c961-285f-4edc-9e51-dff84fc1dbdc" providerId="ADAL" clId="{AF35D566-9458-4FCB-BB0C-F789683C5E1A}" dt="2025-11-23T13:34:54.382" v="529" actId="1076"/>
          <ac:picMkLst>
            <pc:docMk/>
            <pc:sldMk cId="1408564893" sldId="1065"/>
            <ac:picMk id="6" creationId="{08745B94-8A6D-CCB6-FAFA-AD5208FA496F}"/>
          </ac:picMkLst>
        </pc:picChg>
        <pc:picChg chg="add mod">
          <ac:chgData name="Jalila El Baraka" userId="ea93c961-285f-4edc-9e51-dff84fc1dbdc" providerId="ADAL" clId="{AF35D566-9458-4FCB-BB0C-F789683C5E1A}" dt="2025-11-23T13:35:02.725" v="531" actId="1076"/>
          <ac:picMkLst>
            <pc:docMk/>
            <pc:sldMk cId="1408564893" sldId="1065"/>
            <ac:picMk id="7" creationId="{AD6AC22A-188F-DB20-2B1A-A00D88E485DC}"/>
          </ac:picMkLst>
        </pc:picChg>
      </pc:sldChg>
      <pc:sldChg chg="add del">
        <pc:chgData name="Jalila El Baraka" userId="ea93c961-285f-4edc-9e51-dff84fc1dbdc" providerId="ADAL" clId="{AF35D566-9458-4FCB-BB0C-F789683C5E1A}" dt="2025-11-23T13:39:52.489" v="579" actId="2696"/>
        <pc:sldMkLst>
          <pc:docMk/>
          <pc:sldMk cId="2980714822" sldId="1065"/>
        </pc:sldMkLst>
      </pc:sldChg>
      <pc:sldChg chg="addSp delSp modSp add mod">
        <pc:chgData name="Jalila El Baraka" userId="ea93c961-285f-4edc-9e51-dff84fc1dbdc" providerId="ADAL" clId="{AF35D566-9458-4FCB-BB0C-F789683C5E1A}" dt="2025-11-24T13:35:31.062" v="2925"/>
        <pc:sldMkLst>
          <pc:docMk/>
          <pc:sldMk cId="422265852" sldId="1066"/>
        </pc:sldMkLst>
        <pc:spChg chg="mod">
          <ac:chgData name="Jalila El Baraka" userId="ea93c961-285f-4edc-9e51-dff84fc1dbdc" providerId="ADAL" clId="{AF35D566-9458-4FCB-BB0C-F789683C5E1A}" dt="2025-11-23T17:31:18.407" v="1872" actId="207"/>
          <ac:spMkLst>
            <pc:docMk/>
            <pc:sldMk cId="422265852" sldId="1066"/>
            <ac:spMk id="25" creationId="{E2D9EE52-8EE4-B98C-683E-152CAF1D04D6}"/>
          </ac:spMkLst>
        </pc:spChg>
        <pc:spChg chg="mod">
          <ac:chgData name="Jalila El Baraka" userId="ea93c961-285f-4edc-9e51-dff84fc1dbdc" providerId="ADAL" clId="{AF35D566-9458-4FCB-BB0C-F789683C5E1A}" dt="2025-11-23T17:31:14.235" v="1871" actId="207"/>
          <ac:spMkLst>
            <pc:docMk/>
            <pc:sldMk cId="422265852" sldId="1066"/>
            <ac:spMk id="26" creationId="{29B5418A-DFA9-B32A-4D10-474C6A6BEF90}"/>
          </ac:spMkLst>
        </pc:spChg>
        <pc:picChg chg="add mod">
          <ac:chgData name="Jalila El Baraka" userId="ea93c961-285f-4edc-9e51-dff84fc1dbdc" providerId="ADAL" clId="{AF35D566-9458-4FCB-BB0C-F789683C5E1A}" dt="2025-11-24T13:35:31.062" v="2925"/>
          <ac:picMkLst>
            <pc:docMk/>
            <pc:sldMk cId="422265852" sldId="1066"/>
            <ac:picMk id="3" creationId="{C420BFAA-4F1D-F965-B661-DED0E1D70225}"/>
          </ac:picMkLst>
        </pc:picChg>
        <pc:picChg chg="del">
          <ac:chgData name="Jalila El Baraka" userId="ea93c961-285f-4edc-9e51-dff84fc1dbdc" providerId="ADAL" clId="{AF35D566-9458-4FCB-BB0C-F789683C5E1A}" dt="2025-11-24T13:35:30.217" v="2924" actId="478"/>
          <ac:picMkLst>
            <pc:docMk/>
            <pc:sldMk cId="422265852" sldId="1066"/>
            <ac:picMk id="5" creationId="{3B67EB8E-5530-A444-983D-2CD9F351477F}"/>
          </ac:picMkLst>
        </pc:picChg>
      </pc:sldChg>
      <pc:sldChg chg="addSp delSp modSp add mod">
        <pc:chgData name="Jalila El Baraka" userId="ea93c961-285f-4edc-9e51-dff84fc1dbdc" providerId="ADAL" clId="{AF35D566-9458-4FCB-BB0C-F789683C5E1A}" dt="2025-11-24T13:35:41.129" v="2929"/>
        <pc:sldMkLst>
          <pc:docMk/>
          <pc:sldMk cId="3208794392" sldId="1067"/>
        </pc:sldMkLst>
        <pc:spChg chg="mod">
          <ac:chgData name="Jalila El Baraka" userId="ea93c961-285f-4edc-9e51-dff84fc1dbdc" providerId="ADAL" clId="{AF35D566-9458-4FCB-BB0C-F789683C5E1A}" dt="2025-11-23T17:31:46.817" v="1882" actId="20577"/>
          <ac:spMkLst>
            <pc:docMk/>
            <pc:sldMk cId="3208794392" sldId="1067"/>
            <ac:spMk id="2" creationId="{10DCADE8-45F2-A559-90BA-47EF5620A76F}"/>
          </ac:spMkLst>
        </pc:spChg>
        <pc:spChg chg="mod">
          <ac:chgData name="Jalila El Baraka" userId="ea93c961-285f-4edc-9e51-dff84fc1dbdc" providerId="ADAL" clId="{AF35D566-9458-4FCB-BB0C-F789683C5E1A}" dt="2025-11-23T17:31:25.751" v="1873" actId="207"/>
          <ac:spMkLst>
            <pc:docMk/>
            <pc:sldMk cId="3208794392" sldId="1067"/>
            <ac:spMk id="7" creationId="{49125257-7A7E-757A-FC9D-E4F977A53146}"/>
          </ac:spMkLst>
        </pc:spChg>
        <pc:spChg chg="mod">
          <ac:chgData name="Jalila El Baraka" userId="ea93c961-285f-4edc-9e51-dff84fc1dbdc" providerId="ADAL" clId="{AF35D566-9458-4FCB-BB0C-F789683C5E1A}" dt="2025-11-23T17:31:28.063" v="1874" actId="207"/>
          <ac:spMkLst>
            <pc:docMk/>
            <pc:sldMk cId="3208794392" sldId="1067"/>
            <ac:spMk id="9" creationId="{80F7445B-E0AE-AB57-13DE-096D3ADD1116}"/>
          </ac:spMkLst>
        </pc:spChg>
        <pc:spChg chg="mod">
          <ac:chgData name="Jalila El Baraka" userId="ea93c961-285f-4edc-9e51-dff84fc1dbdc" providerId="ADAL" clId="{AF35D566-9458-4FCB-BB0C-F789683C5E1A}" dt="2025-11-23T17:31:42.047" v="1879" actId="207"/>
          <ac:spMkLst>
            <pc:docMk/>
            <pc:sldMk cId="3208794392" sldId="1067"/>
            <ac:spMk id="11" creationId="{F3097DC5-3BAF-9AB1-7C40-F67BA21DD104}"/>
          </ac:spMkLst>
        </pc:spChg>
        <pc:spChg chg="mod">
          <ac:chgData name="Jalila El Baraka" userId="ea93c961-285f-4edc-9e51-dff84fc1dbdc" providerId="ADAL" clId="{AF35D566-9458-4FCB-BB0C-F789683C5E1A}" dt="2025-11-23T17:31:31.688" v="1875" actId="207"/>
          <ac:spMkLst>
            <pc:docMk/>
            <pc:sldMk cId="3208794392" sldId="1067"/>
            <ac:spMk id="13" creationId="{837AE47A-4165-4693-C207-95B8575AB0EC}"/>
          </ac:spMkLst>
        </pc:spChg>
        <pc:spChg chg="mod">
          <ac:chgData name="Jalila El Baraka" userId="ea93c961-285f-4edc-9e51-dff84fc1dbdc" providerId="ADAL" clId="{AF35D566-9458-4FCB-BB0C-F789683C5E1A}" dt="2025-11-23T17:31:39.250" v="1878" actId="207"/>
          <ac:spMkLst>
            <pc:docMk/>
            <pc:sldMk cId="3208794392" sldId="1067"/>
            <ac:spMk id="15" creationId="{01660101-1143-DEB3-44D2-F444E2D07F3F}"/>
          </ac:spMkLst>
        </pc:spChg>
        <pc:spChg chg="mod">
          <ac:chgData name="Jalila El Baraka" userId="ea93c961-285f-4edc-9e51-dff84fc1dbdc" providerId="ADAL" clId="{AF35D566-9458-4FCB-BB0C-F789683C5E1A}" dt="2025-11-23T17:31:44.505" v="1880" actId="207"/>
          <ac:spMkLst>
            <pc:docMk/>
            <pc:sldMk cId="3208794392" sldId="1067"/>
            <ac:spMk id="25" creationId="{69592405-0326-D08D-1188-0AF4B64FF745}"/>
          </ac:spMkLst>
        </pc:spChg>
        <pc:picChg chg="add mod">
          <ac:chgData name="Jalila El Baraka" userId="ea93c961-285f-4edc-9e51-dff84fc1dbdc" providerId="ADAL" clId="{AF35D566-9458-4FCB-BB0C-F789683C5E1A}" dt="2025-11-24T13:35:41.129" v="2929"/>
          <ac:picMkLst>
            <pc:docMk/>
            <pc:sldMk cId="3208794392" sldId="1067"/>
            <ac:picMk id="3" creationId="{A06CBF51-189B-5A22-6549-60F5CB9F05A5}"/>
          </ac:picMkLst>
        </pc:picChg>
        <pc:picChg chg="del">
          <ac:chgData name="Jalila El Baraka" userId="ea93c961-285f-4edc-9e51-dff84fc1dbdc" providerId="ADAL" clId="{AF35D566-9458-4FCB-BB0C-F789683C5E1A}" dt="2025-11-24T13:35:39.662" v="2928" actId="478"/>
          <ac:picMkLst>
            <pc:docMk/>
            <pc:sldMk cId="3208794392" sldId="1067"/>
            <ac:picMk id="5" creationId="{DB151182-7EB4-4876-D7C0-3C393F8AA8F3}"/>
          </ac:picMkLst>
        </pc:picChg>
        <pc:picChg chg="mod">
          <ac:chgData name="Jalila El Baraka" userId="ea93c961-285f-4edc-9e51-dff84fc1dbdc" providerId="ADAL" clId="{AF35D566-9458-4FCB-BB0C-F789683C5E1A}" dt="2025-11-23T17:31:34.188" v="1876" actId="1076"/>
          <ac:picMkLst>
            <pc:docMk/>
            <pc:sldMk cId="3208794392" sldId="1067"/>
            <ac:picMk id="17" creationId="{C204E702-D3E6-BA32-F45C-403574915DA8}"/>
          </ac:picMkLst>
        </pc:picChg>
      </pc:sldChg>
      <pc:sldChg chg="addSp delSp modSp add mod">
        <pc:chgData name="Jalila El Baraka" userId="ea93c961-285f-4edc-9e51-dff84fc1dbdc" providerId="ADAL" clId="{AF35D566-9458-4FCB-BB0C-F789683C5E1A}" dt="2025-11-24T13:36:06.139" v="2933"/>
        <pc:sldMkLst>
          <pc:docMk/>
          <pc:sldMk cId="937166760" sldId="1068"/>
        </pc:sldMkLst>
        <pc:spChg chg="mod">
          <ac:chgData name="Jalila El Baraka" userId="ea93c961-285f-4edc-9e51-dff84fc1dbdc" providerId="ADAL" clId="{AF35D566-9458-4FCB-BB0C-F789683C5E1A}" dt="2025-11-24T13:36:06.139" v="2933"/>
          <ac:spMkLst>
            <pc:docMk/>
            <pc:sldMk cId="937166760" sldId="1068"/>
            <ac:spMk id="2" creationId="{A75D8543-6C79-9BAF-5BF3-73A70D40EEF1}"/>
          </ac:spMkLst>
        </pc:spChg>
        <pc:spChg chg="add del mod">
          <ac:chgData name="Jalila El Baraka" userId="ea93c961-285f-4edc-9e51-dff84fc1dbdc" providerId="ADAL" clId="{AF35D566-9458-4FCB-BB0C-F789683C5E1A}" dt="2025-11-23T13:38:10.674" v="565" actId="478"/>
          <ac:spMkLst>
            <pc:docMk/>
            <pc:sldMk cId="937166760" sldId="1068"/>
            <ac:spMk id="4" creationId="{97F5A1B4-E7C0-F7B5-3ADE-657E43D34A98}"/>
          </ac:spMkLst>
        </pc:spChg>
        <pc:spChg chg="del">
          <ac:chgData name="Jalila El Baraka" userId="ea93c961-285f-4edc-9e51-dff84fc1dbdc" providerId="ADAL" clId="{AF35D566-9458-4FCB-BB0C-F789683C5E1A}" dt="2025-11-23T13:38:04.033" v="560" actId="478"/>
          <ac:spMkLst>
            <pc:docMk/>
            <pc:sldMk cId="937166760" sldId="1068"/>
            <ac:spMk id="7" creationId="{65AD7A9C-9BFC-742A-C172-B634E26EEE5C}"/>
          </ac:spMkLst>
        </pc:spChg>
        <pc:spChg chg="del">
          <ac:chgData name="Jalila El Baraka" userId="ea93c961-285f-4edc-9e51-dff84fc1dbdc" providerId="ADAL" clId="{AF35D566-9458-4FCB-BB0C-F789683C5E1A}" dt="2025-11-23T13:38:05.252" v="561" actId="478"/>
          <ac:spMkLst>
            <pc:docMk/>
            <pc:sldMk cId="937166760" sldId="1068"/>
            <ac:spMk id="9" creationId="{FE52B296-FAFF-76F3-34EE-BF76A06808BA}"/>
          </ac:spMkLst>
        </pc:spChg>
        <pc:spChg chg="add del mod">
          <ac:chgData name="Jalila El Baraka" userId="ea93c961-285f-4edc-9e51-dff84fc1dbdc" providerId="ADAL" clId="{AF35D566-9458-4FCB-BB0C-F789683C5E1A}" dt="2025-11-23T13:38:09.252" v="564" actId="478"/>
          <ac:spMkLst>
            <pc:docMk/>
            <pc:sldMk cId="937166760" sldId="1068"/>
            <ac:spMk id="11" creationId="{5C515A04-3147-0C05-2E33-85FE60842792}"/>
          </ac:spMkLst>
        </pc:spChg>
        <pc:spChg chg="del">
          <ac:chgData name="Jalila El Baraka" userId="ea93c961-285f-4edc-9e51-dff84fc1dbdc" providerId="ADAL" clId="{AF35D566-9458-4FCB-BB0C-F789683C5E1A}" dt="2025-11-23T13:38:06.361" v="562" actId="478"/>
          <ac:spMkLst>
            <pc:docMk/>
            <pc:sldMk cId="937166760" sldId="1068"/>
            <ac:spMk id="25" creationId="{66864971-F7F3-38A2-9695-4D3AC1728A24}"/>
          </ac:spMkLst>
        </pc:spChg>
        <pc:spChg chg="del">
          <ac:chgData name="Jalila El Baraka" userId="ea93c961-285f-4edc-9e51-dff84fc1dbdc" providerId="ADAL" clId="{AF35D566-9458-4FCB-BB0C-F789683C5E1A}" dt="2025-11-23T13:38:07.643" v="563" actId="478"/>
          <ac:spMkLst>
            <pc:docMk/>
            <pc:sldMk cId="937166760" sldId="1068"/>
            <ac:spMk id="26" creationId="{A5947A24-053F-C857-3FDD-B3EBD07C0A11}"/>
          </ac:spMkLst>
        </pc:spChg>
        <pc:picChg chg="add mod">
          <ac:chgData name="Jalila El Baraka" userId="ea93c961-285f-4edc-9e51-dff84fc1dbdc" providerId="ADAL" clId="{AF35D566-9458-4FCB-BB0C-F789683C5E1A}" dt="2025-11-24T13:35:36.170" v="2927"/>
          <ac:picMkLst>
            <pc:docMk/>
            <pc:sldMk cId="937166760" sldId="1068"/>
            <ac:picMk id="3" creationId="{41B2E164-A588-2624-6DAE-770684290996}"/>
          </ac:picMkLst>
        </pc:picChg>
        <pc:picChg chg="del">
          <ac:chgData name="Jalila El Baraka" userId="ea93c961-285f-4edc-9e51-dff84fc1dbdc" providerId="ADAL" clId="{AF35D566-9458-4FCB-BB0C-F789683C5E1A}" dt="2025-11-24T13:35:35.255" v="2926" actId="478"/>
          <ac:picMkLst>
            <pc:docMk/>
            <pc:sldMk cId="937166760" sldId="1068"/>
            <ac:picMk id="5" creationId="{DE1C70C6-1E80-BBF9-80A5-8C589A3996A3}"/>
          </ac:picMkLst>
        </pc:picChg>
      </pc:sldChg>
      <pc:sldChg chg="addSp delSp modSp add mod">
        <pc:chgData name="Jalila El Baraka" userId="ea93c961-285f-4edc-9e51-dff84fc1dbdc" providerId="ADAL" clId="{AF35D566-9458-4FCB-BB0C-F789683C5E1A}" dt="2025-11-24T13:36:12.800" v="2934"/>
        <pc:sldMkLst>
          <pc:docMk/>
          <pc:sldMk cId="3595579479" sldId="1069"/>
        </pc:sldMkLst>
        <pc:spChg chg="mod">
          <ac:chgData name="Jalila El Baraka" userId="ea93c961-285f-4edc-9e51-dff84fc1dbdc" providerId="ADAL" clId="{AF35D566-9458-4FCB-BB0C-F789683C5E1A}" dt="2025-11-24T13:36:12.800" v="2934"/>
          <ac:spMkLst>
            <pc:docMk/>
            <pc:sldMk cId="3595579479" sldId="1069"/>
            <ac:spMk id="2" creationId="{84C1C821-43E7-D3CF-4A04-0B0B255DB278}"/>
          </ac:spMkLst>
        </pc:spChg>
        <pc:spChg chg="add del mod">
          <ac:chgData name="Jalila El Baraka" userId="ea93c961-285f-4edc-9e51-dff84fc1dbdc" providerId="ADAL" clId="{AF35D566-9458-4FCB-BB0C-F789683C5E1A}" dt="2025-11-23T13:38:22.296" v="570" actId="478"/>
          <ac:spMkLst>
            <pc:docMk/>
            <pc:sldMk cId="3595579479" sldId="1069"/>
            <ac:spMk id="4" creationId="{39A128DD-28A2-A426-6080-55EA71768429}"/>
          </ac:spMkLst>
        </pc:spChg>
        <pc:spChg chg="del">
          <ac:chgData name="Jalila El Baraka" userId="ea93c961-285f-4edc-9e51-dff84fc1dbdc" providerId="ADAL" clId="{AF35D566-9458-4FCB-BB0C-F789683C5E1A}" dt="2025-11-23T13:38:18.009" v="567" actId="478"/>
          <ac:spMkLst>
            <pc:docMk/>
            <pc:sldMk cId="3595579479" sldId="1069"/>
            <ac:spMk id="7" creationId="{351F7E76-30C0-50CF-E622-62FA5AC4F1A2}"/>
          </ac:spMkLst>
        </pc:spChg>
        <pc:spChg chg="add del mod">
          <ac:chgData name="Jalila El Baraka" userId="ea93c961-285f-4edc-9e51-dff84fc1dbdc" providerId="ADAL" clId="{AF35D566-9458-4FCB-BB0C-F789683C5E1A}" dt="2025-11-23T13:38:20.951" v="569" actId="478"/>
          <ac:spMkLst>
            <pc:docMk/>
            <pc:sldMk cId="3595579479" sldId="1069"/>
            <ac:spMk id="8" creationId="{DE0FA4AA-3C44-06F0-8FE3-A28437858BEA}"/>
          </ac:spMkLst>
        </pc:spChg>
        <pc:spChg chg="del">
          <ac:chgData name="Jalila El Baraka" userId="ea93c961-285f-4edc-9e51-dff84fc1dbdc" providerId="ADAL" clId="{AF35D566-9458-4FCB-BB0C-F789683C5E1A}" dt="2025-11-23T13:38:19.404" v="568" actId="478"/>
          <ac:spMkLst>
            <pc:docMk/>
            <pc:sldMk cId="3595579479" sldId="1069"/>
            <ac:spMk id="9" creationId="{8F97CC12-B863-5FB5-1E9D-40750C4D731A}"/>
          </ac:spMkLst>
        </pc:spChg>
        <pc:spChg chg="del">
          <ac:chgData name="Jalila El Baraka" userId="ea93c961-285f-4edc-9e51-dff84fc1dbdc" providerId="ADAL" clId="{AF35D566-9458-4FCB-BB0C-F789683C5E1A}" dt="2025-11-23T13:38:29.161" v="574" actId="478"/>
          <ac:spMkLst>
            <pc:docMk/>
            <pc:sldMk cId="3595579479" sldId="1069"/>
            <ac:spMk id="11" creationId="{CAE8C85C-30BA-309E-1C5F-A1BBD176EAC3}"/>
          </ac:spMkLst>
        </pc:spChg>
        <pc:spChg chg="add del mod">
          <ac:chgData name="Jalila El Baraka" userId="ea93c961-285f-4edc-9e51-dff84fc1dbdc" providerId="ADAL" clId="{AF35D566-9458-4FCB-BB0C-F789683C5E1A}" dt="2025-11-23T13:38:27.937" v="573" actId="478"/>
          <ac:spMkLst>
            <pc:docMk/>
            <pc:sldMk cId="3595579479" sldId="1069"/>
            <ac:spMk id="12" creationId="{F93060D9-1337-09AD-3A7B-A3AE1E686118}"/>
          </ac:spMkLst>
        </pc:spChg>
        <pc:spChg chg="del">
          <ac:chgData name="Jalila El Baraka" userId="ea93c961-285f-4edc-9e51-dff84fc1dbdc" providerId="ADAL" clId="{AF35D566-9458-4FCB-BB0C-F789683C5E1A}" dt="2025-11-23T13:38:23.952" v="571" actId="478"/>
          <ac:spMkLst>
            <pc:docMk/>
            <pc:sldMk cId="3595579479" sldId="1069"/>
            <ac:spMk id="13" creationId="{2404CA11-8035-1F73-6470-4C153FD174A1}"/>
          </ac:spMkLst>
        </pc:spChg>
        <pc:spChg chg="del">
          <ac:chgData name="Jalila El Baraka" userId="ea93c961-285f-4edc-9e51-dff84fc1dbdc" providerId="ADAL" clId="{AF35D566-9458-4FCB-BB0C-F789683C5E1A}" dt="2025-11-23T13:38:25.749" v="572" actId="478"/>
          <ac:spMkLst>
            <pc:docMk/>
            <pc:sldMk cId="3595579479" sldId="1069"/>
            <ac:spMk id="15" creationId="{E18817AA-F04D-B36D-CAD0-7BCC088A2423}"/>
          </ac:spMkLst>
        </pc:spChg>
        <pc:spChg chg="add del mod">
          <ac:chgData name="Jalila El Baraka" userId="ea93c961-285f-4edc-9e51-dff84fc1dbdc" providerId="ADAL" clId="{AF35D566-9458-4FCB-BB0C-F789683C5E1A}" dt="2025-11-23T13:38:30.457" v="575" actId="478"/>
          <ac:spMkLst>
            <pc:docMk/>
            <pc:sldMk cId="3595579479" sldId="1069"/>
            <ac:spMk id="16" creationId="{54AC8926-F1AE-7557-255B-D99A875E99C7}"/>
          </ac:spMkLst>
        </pc:spChg>
        <pc:spChg chg="del">
          <ac:chgData name="Jalila El Baraka" userId="ea93c961-285f-4edc-9e51-dff84fc1dbdc" providerId="ADAL" clId="{AF35D566-9458-4FCB-BB0C-F789683C5E1A}" dt="2025-11-23T13:38:31.770" v="576" actId="478"/>
          <ac:spMkLst>
            <pc:docMk/>
            <pc:sldMk cId="3595579479" sldId="1069"/>
            <ac:spMk id="25" creationId="{21862B80-3390-DCFB-D9CA-3735477719ED}"/>
          </ac:spMkLst>
        </pc:spChg>
        <pc:picChg chg="add mod">
          <ac:chgData name="Jalila El Baraka" userId="ea93c961-285f-4edc-9e51-dff84fc1dbdc" providerId="ADAL" clId="{AF35D566-9458-4FCB-BB0C-F789683C5E1A}" dt="2025-11-24T13:35:44.900" v="2931"/>
          <ac:picMkLst>
            <pc:docMk/>
            <pc:sldMk cId="3595579479" sldId="1069"/>
            <ac:picMk id="3" creationId="{5E36029D-C257-C438-A459-9A0F31DECF94}"/>
          </ac:picMkLst>
        </pc:picChg>
        <pc:picChg chg="del">
          <ac:chgData name="Jalila El Baraka" userId="ea93c961-285f-4edc-9e51-dff84fc1dbdc" providerId="ADAL" clId="{AF35D566-9458-4FCB-BB0C-F789683C5E1A}" dt="2025-11-24T13:35:44.049" v="2930" actId="478"/>
          <ac:picMkLst>
            <pc:docMk/>
            <pc:sldMk cId="3595579479" sldId="1069"/>
            <ac:picMk id="5" creationId="{6B627373-A836-8594-D23A-D8A12D365DC9}"/>
          </ac:picMkLst>
        </pc:picChg>
      </pc:sldChg>
      <pc:sldChg chg="addSp delSp modSp add del mod">
        <pc:chgData name="Jalila El Baraka" userId="ea93c961-285f-4edc-9e51-dff84fc1dbdc" providerId="ADAL" clId="{AF35D566-9458-4FCB-BB0C-F789683C5E1A}" dt="2025-11-24T14:19:20.511" v="3957" actId="2696"/>
        <pc:sldMkLst>
          <pc:docMk/>
          <pc:sldMk cId="2642797995" sldId="1070"/>
        </pc:sldMkLst>
        <pc:spChg chg="mod">
          <ac:chgData name="Jalila El Baraka" userId="ea93c961-285f-4edc-9e51-dff84fc1dbdc" providerId="ADAL" clId="{AF35D566-9458-4FCB-BB0C-F789683C5E1A}" dt="2025-11-23T13:50:48.095" v="832" actId="20577"/>
          <ac:spMkLst>
            <pc:docMk/>
            <pc:sldMk cId="2642797995" sldId="1070"/>
            <ac:spMk id="2" creationId="{04E98BFB-031E-9D3B-63E1-FA178469BB61}"/>
          </ac:spMkLst>
        </pc:spChg>
        <pc:spChg chg="add mod">
          <ac:chgData name="Jalila El Baraka" userId="ea93c961-285f-4edc-9e51-dff84fc1dbdc" providerId="ADAL" clId="{AF35D566-9458-4FCB-BB0C-F789683C5E1A}" dt="2025-11-23T17:33:59.964" v="1915" actId="20577"/>
          <ac:spMkLst>
            <pc:docMk/>
            <pc:sldMk cId="2642797995" sldId="1070"/>
            <ac:spMk id="4" creationId="{3A68DF0F-046D-8984-6630-233BE7FEE2AB}"/>
          </ac:spMkLst>
        </pc:spChg>
        <pc:spChg chg="add mod">
          <ac:chgData name="Jalila El Baraka" userId="ea93c961-285f-4edc-9e51-dff84fc1dbdc" providerId="ADAL" clId="{AF35D566-9458-4FCB-BB0C-F789683C5E1A}" dt="2025-11-23T17:34:05.860" v="1918" actId="20577"/>
          <ac:spMkLst>
            <pc:docMk/>
            <pc:sldMk cId="2642797995" sldId="1070"/>
            <ac:spMk id="7" creationId="{A7AEEC4E-4A1F-E4B4-2CEF-49CB11A951F8}"/>
          </ac:spMkLst>
        </pc:spChg>
        <pc:spChg chg="add mod">
          <ac:chgData name="Jalila El Baraka" userId="ea93c961-285f-4edc-9e51-dff84fc1dbdc" providerId="ADAL" clId="{AF35D566-9458-4FCB-BB0C-F789683C5E1A}" dt="2025-11-23T17:34:09.891" v="1921" actId="20577"/>
          <ac:spMkLst>
            <pc:docMk/>
            <pc:sldMk cId="2642797995" sldId="1070"/>
            <ac:spMk id="9" creationId="{45496485-3924-E3AC-62F0-7E42CF744A5E}"/>
          </ac:spMkLst>
        </pc:spChg>
        <pc:spChg chg="add mod">
          <ac:chgData name="Jalila El Baraka" userId="ea93c961-285f-4edc-9e51-dff84fc1dbdc" providerId="ADAL" clId="{AF35D566-9458-4FCB-BB0C-F789683C5E1A}" dt="2025-11-23T17:34:13.844" v="1923" actId="1076"/>
          <ac:spMkLst>
            <pc:docMk/>
            <pc:sldMk cId="2642797995" sldId="1070"/>
            <ac:spMk id="10" creationId="{F50090A8-144F-EBDC-7DE2-CFCC029AD363}"/>
          </ac:spMkLst>
        </pc:spChg>
        <pc:picChg chg="add mod">
          <ac:chgData name="Jalila El Baraka" userId="ea93c961-285f-4edc-9e51-dff84fc1dbdc" providerId="ADAL" clId="{AF35D566-9458-4FCB-BB0C-F789683C5E1A}" dt="2025-11-23T13:44:43.921" v="703"/>
          <ac:picMkLst>
            <pc:docMk/>
            <pc:sldMk cId="2642797995" sldId="1070"/>
            <ac:picMk id="3" creationId="{778C629C-C9F3-65BC-3D68-863667514CE2}"/>
          </ac:picMkLst>
        </pc:picChg>
        <pc:picChg chg="del">
          <ac:chgData name="Jalila El Baraka" userId="ea93c961-285f-4edc-9e51-dff84fc1dbdc" providerId="ADAL" clId="{AF35D566-9458-4FCB-BB0C-F789683C5E1A}" dt="2025-11-23T13:44:43.550" v="702" actId="478"/>
          <ac:picMkLst>
            <pc:docMk/>
            <pc:sldMk cId="2642797995" sldId="1070"/>
            <ac:picMk id="5" creationId="{ECDBCAFA-DE96-4AF7-BCDC-D6D7F83B40F5}"/>
          </ac:picMkLst>
        </pc:picChg>
      </pc:sldChg>
      <pc:sldChg chg="addSp delSp modSp add del mod">
        <pc:chgData name="Jalila El Baraka" userId="ea93c961-285f-4edc-9e51-dff84fc1dbdc" providerId="ADAL" clId="{AF35D566-9458-4FCB-BB0C-F789683C5E1A}" dt="2025-11-24T14:19:20.511" v="3957" actId="2696"/>
        <pc:sldMkLst>
          <pc:docMk/>
          <pc:sldMk cId="3039721651" sldId="1071"/>
        </pc:sldMkLst>
        <pc:spChg chg="mod">
          <ac:chgData name="Jalila El Baraka" userId="ea93c961-285f-4edc-9e51-dff84fc1dbdc" providerId="ADAL" clId="{AF35D566-9458-4FCB-BB0C-F789683C5E1A}" dt="2025-11-23T13:47:37.058" v="744" actId="20577"/>
          <ac:spMkLst>
            <pc:docMk/>
            <pc:sldMk cId="3039721651" sldId="1071"/>
            <ac:spMk id="2" creationId="{B7247972-80C9-87FA-90BF-7E0930690E8B}"/>
          </ac:spMkLst>
        </pc:spChg>
        <pc:spChg chg="add del mod">
          <ac:chgData name="Jalila El Baraka" userId="ea93c961-285f-4edc-9e51-dff84fc1dbdc" providerId="ADAL" clId="{AF35D566-9458-4FCB-BB0C-F789683C5E1A}" dt="2025-11-23T13:43:28.441" v="694" actId="478"/>
          <ac:spMkLst>
            <pc:docMk/>
            <pc:sldMk cId="3039721651" sldId="1071"/>
            <ac:spMk id="4" creationId="{90CA2BA2-C37B-5765-16E3-4B05DB6DC59C}"/>
          </ac:spMkLst>
        </pc:spChg>
        <pc:spChg chg="del">
          <ac:chgData name="Jalila El Baraka" userId="ea93c961-285f-4edc-9e51-dff84fc1dbdc" providerId="ADAL" clId="{AF35D566-9458-4FCB-BB0C-F789683C5E1A}" dt="2025-11-23T13:43:27.243" v="693" actId="478"/>
          <ac:spMkLst>
            <pc:docMk/>
            <pc:sldMk cId="3039721651" sldId="1071"/>
            <ac:spMk id="7" creationId="{BB03691F-B44E-89EE-4E24-B76973EE2827}"/>
          </ac:spMkLst>
        </pc:spChg>
        <pc:spChg chg="add del mod">
          <ac:chgData name="Jalila El Baraka" userId="ea93c961-285f-4edc-9e51-dff84fc1dbdc" providerId="ADAL" clId="{AF35D566-9458-4FCB-BB0C-F789683C5E1A}" dt="2025-11-23T13:43:30.004" v="695" actId="478"/>
          <ac:spMkLst>
            <pc:docMk/>
            <pc:sldMk cId="3039721651" sldId="1071"/>
            <ac:spMk id="8" creationId="{C9D8F5E9-6AB3-54B4-115C-18A90B633150}"/>
          </ac:spMkLst>
        </pc:spChg>
        <pc:spChg chg="del">
          <ac:chgData name="Jalila El Baraka" userId="ea93c961-285f-4edc-9e51-dff84fc1dbdc" providerId="ADAL" clId="{AF35D566-9458-4FCB-BB0C-F789683C5E1A}" dt="2025-11-23T13:43:25.846" v="692" actId="478"/>
          <ac:spMkLst>
            <pc:docMk/>
            <pc:sldMk cId="3039721651" sldId="1071"/>
            <ac:spMk id="9" creationId="{527FC513-2E99-513F-6AA8-06B4548C8AFC}"/>
          </ac:spMkLst>
        </pc:spChg>
        <pc:spChg chg="del">
          <ac:chgData name="Jalila El Baraka" userId="ea93c961-285f-4edc-9e51-dff84fc1dbdc" providerId="ADAL" clId="{AF35D566-9458-4FCB-BB0C-F789683C5E1A}" dt="2025-11-23T13:43:33.279" v="697" actId="478"/>
          <ac:spMkLst>
            <pc:docMk/>
            <pc:sldMk cId="3039721651" sldId="1071"/>
            <ac:spMk id="11" creationId="{11320664-97BB-8DE0-CBC0-2953B40BDD20}"/>
          </ac:spMkLst>
        </pc:spChg>
        <pc:spChg chg="add del mod">
          <ac:chgData name="Jalila El Baraka" userId="ea93c961-285f-4edc-9e51-dff84fc1dbdc" providerId="ADAL" clId="{AF35D566-9458-4FCB-BB0C-F789683C5E1A}" dt="2025-11-23T13:43:36.003" v="699" actId="478"/>
          <ac:spMkLst>
            <pc:docMk/>
            <pc:sldMk cId="3039721651" sldId="1071"/>
            <ac:spMk id="12" creationId="{B7928CFF-EEDA-1804-6FB8-23F4B1D4A771}"/>
          </ac:spMkLst>
        </pc:spChg>
        <pc:spChg chg="del">
          <ac:chgData name="Jalila El Baraka" userId="ea93c961-285f-4edc-9e51-dff84fc1dbdc" providerId="ADAL" clId="{AF35D566-9458-4FCB-BB0C-F789683C5E1A}" dt="2025-11-23T13:43:24.843" v="691" actId="478"/>
          <ac:spMkLst>
            <pc:docMk/>
            <pc:sldMk cId="3039721651" sldId="1071"/>
            <ac:spMk id="13" creationId="{EDC3C7F0-7B42-6948-1D12-629387D06790}"/>
          </ac:spMkLst>
        </pc:spChg>
        <pc:spChg chg="del">
          <ac:chgData name="Jalila El Baraka" userId="ea93c961-285f-4edc-9e51-dff84fc1dbdc" providerId="ADAL" clId="{AF35D566-9458-4FCB-BB0C-F789683C5E1A}" dt="2025-11-23T13:43:34.624" v="698" actId="478"/>
          <ac:spMkLst>
            <pc:docMk/>
            <pc:sldMk cId="3039721651" sldId="1071"/>
            <ac:spMk id="15" creationId="{FE702E90-BF9A-9697-FDCF-B9647EE3C169}"/>
          </ac:spMkLst>
        </pc:spChg>
        <pc:spChg chg="add del mod">
          <ac:chgData name="Jalila El Baraka" userId="ea93c961-285f-4edc-9e51-dff84fc1dbdc" providerId="ADAL" clId="{AF35D566-9458-4FCB-BB0C-F789683C5E1A}" dt="2025-11-23T13:43:37.288" v="700" actId="478"/>
          <ac:spMkLst>
            <pc:docMk/>
            <pc:sldMk cId="3039721651" sldId="1071"/>
            <ac:spMk id="16" creationId="{90479987-F8C7-FFC9-7DB2-3A06B70FF21B}"/>
          </ac:spMkLst>
        </pc:spChg>
        <pc:spChg chg="add mod">
          <ac:chgData name="Jalila El Baraka" userId="ea93c961-285f-4edc-9e51-dff84fc1dbdc" providerId="ADAL" clId="{AF35D566-9458-4FCB-BB0C-F789683C5E1A}" dt="2025-11-23T17:34:21.542" v="1926" actId="20577"/>
          <ac:spMkLst>
            <pc:docMk/>
            <pc:sldMk cId="3039721651" sldId="1071"/>
            <ac:spMk id="24" creationId="{770AFF1F-B146-C5D4-A469-F96CF9B2E5F5}"/>
          </ac:spMkLst>
        </pc:spChg>
        <pc:spChg chg="del">
          <ac:chgData name="Jalila El Baraka" userId="ea93c961-285f-4edc-9e51-dff84fc1dbdc" providerId="ADAL" clId="{AF35D566-9458-4FCB-BB0C-F789683C5E1A}" dt="2025-11-23T13:43:31.079" v="696" actId="478"/>
          <ac:spMkLst>
            <pc:docMk/>
            <pc:sldMk cId="3039721651" sldId="1071"/>
            <ac:spMk id="25" creationId="{096B61F0-F4EC-F631-C5D5-45E53EE00DB8}"/>
          </ac:spMkLst>
        </pc:spChg>
        <pc:spChg chg="add mod">
          <ac:chgData name="Jalila El Baraka" userId="ea93c961-285f-4edc-9e51-dff84fc1dbdc" providerId="ADAL" clId="{AF35D566-9458-4FCB-BB0C-F789683C5E1A}" dt="2025-11-23T17:34:26.089" v="1929" actId="20577"/>
          <ac:spMkLst>
            <pc:docMk/>
            <pc:sldMk cId="3039721651" sldId="1071"/>
            <ac:spMk id="26" creationId="{69B34CD5-7E45-CEC2-C94A-FB1281615E36}"/>
          </ac:spMkLst>
        </pc:spChg>
        <pc:spChg chg="add mod">
          <ac:chgData name="Jalila El Baraka" userId="ea93c961-285f-4edc-9e51-dff84fc1dbdc" providerId="ADAL" clId="{AF35D566-9458-4FCB-BB0C-F789683C5E1A}" dt="2025-11-23T17:34:32.031" v="1932" actId="20577"/>
          <ac:spMkLst>
            <pc:docMk/>
            <pc:sldMk cId="3039721651" sldId="1071"/>
            <ac:spMk id="27" creationId="{B6E448D0-C20A-C891-3A3D-1E02B19E99CA}"/>
          </ac:spMkLst>
        </pc:spChg>
        <pc:spChg chg="add mod">
          <ac:chgData name="Jalila El Baraka" userId="ea93c961-285f-4edc-9e51-dff84fc1dbdc" providerId="ADAL" clId="{AF35D566-9458-4FCB-BB0C-F789683C5E1A}" dt="2025-11-23T17:34:36.083" v="1934" actId="1076"/>
          <ac:spMkLst>
            <pc:docMk/>
            <pc:sldMk cId="3039721651" sldId="1071"/>
            <ac:spMk id="28" creationId="{471F8648-1908-3723-056C-56FDF5AF15A7}"/>
          </ac:spMkLst>
        </pc:spChg>
        <pc:spChg chg="add mod">
          <ac:chgData name="Jalila El Baraka" userId="ea93c961-285f-4edc-9e51-dff84fc1dbdc" providerId="ADAL" clId="{AF35D566-9458-4FCB-BB0C-F789683C5E1A}" dt="2025-11-23T17:34:40.635" v="1937" actId="20577"/>
          <ac:spMkLst>
            <pc:docMk/>
            <pc:sldMk cId="3039721651" sldId="1071"/>
            <ac:spMk id="29" creationId="{CA2218E4-F576-5E88-20CF-35CF5230308A}"/>
          </ac:spMkLst>
        </pc:spChg>
        <pc:spChg chg="add mod">
          <ac:chgData name="Jalila El Baraka" userId="ea93c961-285f-4edc-9e51-dff84fc1dbdc" providerId="ADAL" clId="{AF35D566-9458-4FCB-BB0C-F789683C5E1A}" dt="2025-11-23T17:34:45.271" v="1940" actId="20577"/>
          <ac:spMkLst>
            <pc:docMk/>
            <pc:sldMk cId="3039721651" sldId="1071"/>
            <ac:spMk id="30" creationId="{E04B24FF-0DA3-2D0A-ADEA-009D1A1BCAF4}"/>
          </ac:spMkLst>
        </pc:spChg>
        <pc:picChg chg="del">
          <ac:chgData name="Jalila El Baraka" userId="ea93c961-285f-4edc-9e51-dff84fc1dbdc" providerId="ADAL" clId="{AF35D566-9458-4FCB-BB0C-F789683C5E1A}" dt="2025-11-23T13:44:47.137" v="704" actId="478"/>
          <ac:picMkLst>
            <pc:docMk/>
            <pc:sldMk cId="3039721651" sldId="1071"/>
            <ac:picMk id="5" creationId="{218BA600-C0A4-0D3B-AF30-4BDD6A483EB6}"/>
          </ac:picMkLst>
        </pc:picChg>
        <pc:picChg chg="add mod">
          <ac:chgData name="Jalila El Baraka" userId="ea93c961-285f-4edc-9e51-dff84fc1dbdc" providerId="ADAL" clId="{AF35D566-9458-4FCB-BB0C-F789683C5E1A}" dt="2025-11-23T13:44:47.485" v="705"/>
          <ac:picMkLst>
            <pc:docMk/>
            <pc:sldMk cId="3039721651" sldId="1071"/>
            <ac:picMk id="23" creationId="{7ED1E452-4B33-B4F7-8486-24845DF04ADC}"/>
          </ac:picMkLst>
        </pc:picChg>
      </pc:sldChg>
      <pc:sldChg chg="addSp delSp modSp add del mod">
        <pc:chgData name="Jalila El Baraka" userId="ea93c961-285f-4edc-9e51-dff84fc1dbdc" providerId="ADAL" clId="{AF35D566-9458-4FCB-BB0C-F789683C5E1A}" dt="2025-11-24T13:37:30.524" v="2935" actId="2696"/>
        <pc:sldMkLst>
          <pc:docMk/>
          <pc:sldMk cId="904972498" sldId="1072"/>
        </pc:sldMkLst>
        <pc:spChg chg="mod">
          <ac:chgData name="Jalila El Baraka" userId="ea93c961-285f-4edc-9e51-dff84fc1dbdc" providerId="ADAL" clId="{AF35D566-9458-4FCB-BB0C-F789683C5E1A}" dt="2025-11-23T13:46:49.780" v="729" actId="20577"/>
          <ac:spMkLst>
            <pc:docMk/>
            <pc:sldMk cId="904972498" sldId="1072"/>
            <ac:spMk id="2" creationId="{6DE2C6C0-F931-C3BE-320D-0C883811D75C}"/>
          </ac:spMkLst>
        </pc:spChg>
        <pc:spChg chg="del">
          <ac:chgData name="Jalila El Baraka" userId="ea93c961-285f-4edc-9e51-dff84fc1dbdc" providerId="ADAL" clId="{AF35D566-9458-4FCB-BB0C-F789683C5E1A}" dt="2025-11-23T13:46:52.056" v="730" actId="478"/>
          <ac:spMkLst>
            <pc:docMk/>
            <pc:sldMk cId="904972498" sldId="1072"/>
            <ac:spMk id="7" creationId="{0C5E2F25-B5D0-697E-A3AB-8825A2FF18B1}"/>
          </ac:spMkLst>
        </pc:spChg>
        <pc:spChg chg="del mod">
          <ac:chgData name="Jalila El Baraka" userId="ea93c961-285f-4edc-9e51-dff84fc1dbdc" providerId="ADAL" clId="{AF35D566-9458-4FCB-BB0C-F789683C5E1A}" dt="2025-11-23T13:46:54.754" v="732" actId="478"/>
          <ac:spMkLst>
            <pc:docMk/>
            <pc:sldMk cId="904972498" sldId="1072"/>
            <ac:spMk id="9" creationId="{1F30DE6F-585D-EC26-D122-84A4C3002A0D}"/>
          </ac:spMkLst>
        </pc:spChg>
        <pc:spChg chg="del">
          <ac:chgData name="Jalila El Baraka" userId="ea93c961-285f-4edc-9e51-dff84fc1dbdc" providerId="ADAL" clId="{AF35D566-9458-4FCB-BB0C-F789683C5E1A}" dt="2025-11-23T13:47:01.763" v="737" actId="478"/>
          <ac:spMkLst>
            <pc:docMk/>
            <pc:sldMk cId="904972498" sldId="1072"/>
            <ac:spMk id="11" creationId="{96AD37BD-F190-1F65-4FBA-345D98B5532C}"/>
          </ac:spMkLst>
        </pc:spChg>
        <pc:spChg chg="add del mod">
          <ac:chgData name="Jalila El Baraka" userId="ea93c961-285f-4edc-9e51-dff84fc1dbdc" providerId="ADAL" clId="{AF35D566-9458-4FCB-BB0C-F789683C5E1A}" dt="2025-11-23T13:46:57.682" v="734" actId="478"/>
          <ac:spMkLst>
            <pc:docMk/>
            <pc:sldMk cId="904972498" sldId="1072"/>
            <ac:spMk id="14" creationId="{D972906A-B07E-FD87-54EB-65D4172E0156}"/>
          </ac:spMkLst>
        </pc:spChg>
        <pc:spChg chg="del">
          <ac:chgData name="Jalila El Baraka" userId="ea93c961-285f-4edc-9e51-dff84fc1dbdc" providerId="ADAL" clId="{AF35D566-9458-4FCB-BB0C-F789683C5E1A}" dt="2025-11-23T13:47:02.946" v="738" actId="478"/>
          <ac:spMkLst>
            <pc:docMk/>
            <pc:sldMk cId="904972498" sldId="1072"/>
            <ac:spMk id="15" creationId="{64181B21-E187-5EB3-F6E7-A279CED63DD7}"/>
          </ac:spMkLst>
        </pc:spChg>
        <pc:spChg chg="add del mod">
          <ac:chgData name="Jalila El Baraka" userId="ea93c961-285f-4edc-9e51-dff84fc1dbdc" providerId="ADAL" clId="{AF35D566-9458-4FCB-BB0C-F789683C5E1A}" dt="2025-11-23T13:46:59.058" v="735" actId="478"/>
          <ac:spMkLst>
            <pc:docMk/>
            <pc:sldMk cId="904972498" sldId="1072"/>
            <ac:spMk id="17" creationId="{1A249603-1336-934D-9948-BE4A2298B0B1}"/>
          </ac:spMkLst>
        </pc:spChg>
        <pc:spChg chg="add del mod">
          <ac:chgData name="Jalila El Baraka" userId="ea93c961-285f-4edc-9e51-dff84fc1dbdc" providerId="ADAL" clId="{AF35D566-9458-4FCB-BB0C-F789683C5E1A}" dt="2025-11-23T13:47:04.104" v="739" actId="478"/>
          <ac:spMkLst>
            <pc:docMk/>
            <pc:sldMk cId="904972498" sldId="1072"/>
            <ac:spMk id="19" creationId="{8BD35FC5-664B-DC76-878B-C6741927AF85}"/>
          </ac:spMkLst>
        </pc:spChg>
        <pc:spChg chg="add del mod">
          <ac:chgData name="Jalila El Baraka" userId="ea93c961-285f-4edc-9e51-dff84fc1dbdc" providerId="ADAL" clId="{AF35D566-9458-4FCB-BB0C-F789683C5E1A}" dt="2025-11-23T13:47:06.398" v="740" actId="478"/>
          <ac:spMkLst>
            <pc:docMk/>
            <pc:sldMk cId="904972498" sldId="1072"/>
            <ac:spMk id="21" creationId="{A72FEC3F-30E1-C6BE-EA7F-B75B3240987E}"/>
          </ac:spMkLst>
        </pc:spChg>
        <pc:spChg chg="del">
          <ac:chgData name="Jalila El Baraka" userId="ea93c961-285f-4edc-9e51-dff84fc1dbdc" providerId="ADAL" clId="{AF35D566-9458-4FCB-BB0C-F789683C5E1A}" dt="2025-11-23T13:47:00.201" v="736" actId="478"/>
          <ac:spMkLst>
            <pc:docMk/>
            <pc:sldMk cId="904972498" sldId="1072"/>
            <ac:spMk id="25" creationId="{D9B16075-3B61-7074-CA67-62AB2AE5D56E}"/>
          </ac:spMkLst>
        </pc:spChg>
        <pc:spChg chg="del">
          <ac:chgData name="Jalila El Baraka" userId="ea93c961-285f-4edc-9e51-dff84fc1dbdc" providerId="ADAL" clId="{AF35D566-9458-4FCB-BB0C-F789683C5E1A}" dt="2025-11-23T13:46:56.013" v="733" actId="478"/>
          <ac:spMkLst>
            <pc:docMk/>
            <pc:sldMk cId="904972498" sldId="1072"/>
            <ac:spMk id="26" creationId="{7D2D8FAA-E821-5626-EC2C-FDBA76E4D020}"/>
          </ac:spMkLst>
        </pc:spChg>
      </pc:sldChg>
      <pc:sldChg chg="addSp delSp modSp add mod">
        <pc:chgData name="Jalila El Baraka" userId="ea93c961-285f-4edc-9e51-dff84fc1dbdc" providerId="ADAL" clId="{AF35D566-9458-4FCB-BB0C-F789683C5E1A}" dt="2025-11-24T13:38:25.640" v="2953"/>
        <pc:sldMkLst>
          <pc:docMk/>
          <pc:sldMk cId="2986366732" sldId="1072"/>
        </pc:sldMkLst>
        <pc:spChg chg="mod">
          <ac:chgData name="Jalila El Baraka" userId="ea93c961-285f-4edc-9e51-dff84fc1dbdc" providerId="ADAL" clId="{AF35D566-9458-4FCB-BB0C-F789683C5E1A}" dt="2025-11-24T13:38:25.640" v="2953"/>
          <ac:spMkLst>
            <pc:docMk/>
            <pc:sldMk cId="2986366732" sldId="1072"/>
            <ac:spMk id="2" creationId="{6DE2C6C0-F931-C3BE-320D-0C883811D75C}"/>
          </ac:spMkLst>
        </pc:spChg>
        <pc:picChg chg="del">
          <ac:chgData name="Jalila El Baraka" userId="ea93c961-285f-4edc-9e51-dff84fc1dbdc" providerId="ADAL" clId="{AF35D566-9458-4FCB-BB0C-F789683C5E1A}" dt="2025-11-24T13:37:47.429" v="2939" actId="478"/>
          <ac:picMkLst>
            <pc:docMk/>
            <pc:sldMk cId="2986366732" sldId="1072"/>
            <ac:picMk id="5" creationId="{5BB544C1-1CA7-916D-CCB7-8E79092595D0}"/>
          </ac:picMkLst>
        </pc:picChg>
        <pc:picChg chg="add mod">
          <ac:chgData name="Jalila El Baraka" userId="ea93c961-285f-4edc-9e51-dff84fc1dbdc" providerId="ADAL" clId="{AF35D566-9458-4FCB-BB0C-F789683C5E1A}" dt="2025-11-24T13:37:47.787" v="2940"/>
          <ac:picMkLst>
            <pc:docMk/>
            <pc:sldMk cId="2986366732" sldId="1072"/>
            <ac:picMk id="7" creationId="{914E2956-E9F7-A10D-6000-C6856491B90C}"/>
          </ac:picMkLst>
        </pc:picChg>
      </pc:sldChg>
      <pc:sldChg chg="add del">
        <pc:chgData name="Jalila El Baraka" userId="ea93c961-285f-4edc-9e51-dff84fc1dbdc" providerId="ADAL" clId="{AF35D566-9458-4FCB-BB0C-F789683C5E1A}" dt="2025-11-24T13:37:30.524" v="2935" actId="2696"/>
        <pc:sldMkLst>
          <pc:docMk/>
          <pc:sldMk cId="634736167" sldId="1073"/>
        </pc:sldMkLst>
      </pc:sldChg>
      <pc:sldChg chg="addSp delSp modSp add mod">
        <pc:chgData name="Jalila El Baraka" userId="ea93c961-285f-4edc-9e51-dff84fc1dbdc" providerId="ADAL" clId="{AF35D566-9458-4FCB-BB0C-F789683C5E1A}" dt="2025-11-24T13:37:51.643" v="2942"/>
        <pc:sldMkLst>
          <pc:docMk/>
          <pc:sldMk cId="1424925214" sldId="1073"/>
        </pc:sldMkLst>
        <pc:picChg chg="del">
          <ac:chgData name="Jalila El Baraka" userId="ea93c961-285f-4edc-9e51-dff84fc1dbdc" providerId="ADAL" clId="{AF35D566-9458-4FCB-BB0C-F789683C5E1A}" dt="2025-11-24T13:37:50.624" v="2941" actId="478"/>
          <ac:picMkLst>
            <pc:docMk/>
            <pc:sldMk cId="1424925214" sldId="1073"/>
            <ac:picMk id="5" creationId="{CB380FDE-A9FB-5CEE-257C-856F1E402709}"/>
          </ac:picMkLst>
        </pc:picChg>
        <pc:picChg chg="add mod">
          <ac:chgData name="Jalila El Baraka" userId="ea93c961-285f-4edc-9e51-dff84fc1dbdc" providerId="ADAL" clId="{AF35D566-9458-4FCB-BB0C-F789683C5E1A}" dt="2025-11-24T13:37:51.643" v="2942"/>
          <ac:picMkLst>
            <pc:docMk/>
            <pc:sldMk cId="1424925214" sldId="1073"/>
            <ac:picMk id="13" creationId="{CD021B97-8D88-0A36-FBEE-3DAD127AC37F}"/>
          </ac:picMkLst>
        </pc:picChg>
      </pc:sldChg>
      <pc:sldChg chg="addSp delSp modSp add mod">
        <pc:chgData name="Jalila El Baraka" userId="ea93c961-285f-4edc-9e51-dff84fc1dbdc" providerId="ADAL" clId="{AF35D566-9458-4FCB-BB0C-F789683C5E1A}" dt="2025-11-24T13:38:32.044" v="2954"/>
        <pc:sldMkLst>
          <pc:docMk/>
          <pc:sldMk cId="197955245" sldId="1074"/>
        </pc:sldMkLst>
        <pc:spChg chg="mod">
          <ac:chgData name="Jalila El Baraka" userId="ea93c961-285f-4edc-9e51-dff84fc1dbdc" providerId="ADAL" clId="{AF35D566-9458-4FCB-BB0C-F789683C5E1A}" dt="2025-11-24T13:38:32.044" v="2954"/>
          <ac:spMkLst>
            <pc:docMk/>
            <pc:sldMk cId="197955245" sldId="1074"/>
            <ac:spMk id="2" creationId="{0AAA305B-F605-383F-D886-61F59BF84DFF}"/>
          </ac:spMkLst>
        </pc:spChg>
        <pc:picChg chg="del">
          <ac:chgData name="Jalila El Baraka" userId="ea93c961-285f-4edc-9e51-dff84fc1dbdc" providerId="ADAL" clId="{AF35D566-9458-4FCB-BB0C-F789683C5E1A}" dt="2025-11-24T13:37:54.273" v="2943" actId="478"/>
          <ac:picMkLst>
            <pc:docMk/>
            <pc:sldMk cId="197955245" sldId="1074"/>
            <ac:picMk id="5" creationId="{CC00807F-F85D-1081-1FFE-406E7797D85E}"/>
          </ac:picMkLst>
        </pc:picChg>
        <pc:picChg chg="add mod">
          <ac:chgData name="Jalila El Baraka" userId="ea93c961-285f-4edc-9e51-dff84fc1dbdc" providerId="ADAL" clId="{AF35D566-9458-4FCB-BB0C-F789683C5E1A}" dt="2025-11-24T13:37:54.684" v="2944"/>
          <ac:picMkLst>
            <pc:docMk/>
            <pc:sldMk cId="197955245" sldId="1074"/>
            <ac:picMk id="7" creationId="{B3B00762-1563-3FFB-399E-2AC446A2CE09}"/>
          </ac:picMkLst>
        </pc:picChg>
      </pc:sldChg>
      <pc:sldChg chg="addSp delSp modSp add del mod">
        <pc:chgData name="Jalila El Baraka" userId="ea93c961-285f-4edc-9e51-dff84fc1dbdc" providerId="ADAL" clId="{AF35D566-9458-4FCB-BB0C-F789683C5E1A}" dt="2025-11-24T13:37:30.524" v="2935" actId="2696"/>
        <pc:sldMkLst>
          <pc:docMk/>
          <pc:sldMk cId="2849482758" sldId="1074"/>
        </pc:sldMkLst>
        <pc:spChg chg="mod">
          <ac:chgData name="Jalila El Baraka" userId="ea93c961-285f-4edc-9e51-dff84fc1dbdc" providerId="ADAL" clId="{AF35D566-9458-4FCB-BB0C-F789683C5E1A}" dt="2025-11-23T13:51:10.079" v="852" actId="20577"/>
          <ac:spMkLst>
            <pc:docMk/>
            <pc:sldMk cId="2849482758" sldId="1074"/>
            <ac:spMk id="2" creationId="{0AAA305B-F605-383F-D886-61F59BF84DFF}"/>
          </ac:spMkLst>
        </pc:spChg>
        <pc:spChg chg="del">
          <ac:chgData name="Jalila El Baraka" userId="ea93c961-285f-4edc-9e51-dff84fc1dbdc" providerId="ADAL" clId="{AF35D566-9458-4FCB-BB0C-F789683C5E1A}" dt="2025-11-23T13:51:12.286" v="853" actId="478"/>
          <ac:spMkLst>
            <pc:docMk/>
            <pc:sldMk cId="2849482758" sldId="1074"/>
            <ac:spMk id="7" creationId="{3B365D5D-F609-523B-1B57-64CFC560CB4D}"/>
          </ac:spMkLst>
        </pc:spChg>
        <pc:spChg chg="del">
          <ac:chgData name="Jalila El Baraka" userId="ea93c961-285f-4edc-9e51-dff84fc1dbdc" providerId="ADAL" clId="{AF35D566-9458-4FCB-BB0C-F789683C5E1A}" dt="2025-11-23T13:51:13.516" v="854" actId="478"/>
          <ac:spMkLst>
            <pc:docMk/>
            <pc:sldMk cId="2849482758" sldId="1074"/>
            <ac:spMk id="9" creationId="{ABE555E2-8053-58A6-891D-080EFBEF710A}"/>
          </ac:spMkLst>
        </pc:spChg>
        <pc:spChg chg="del">
          <ac:chgData name="Jalila El Baraka" userId="ea93c961-285f-4edc-9e51-dff84fc1dbdc" providerId="ADAL" clId="{AF35D566-9458-4FCB-BB0C-F789683C5E1A}" dt="2025-11-23T13:51:16.894" v="857" actId="478"/>
          <ac:spMkLst>
            <pc:docMk/>
            <pc:sldMk cId="2849482758" sldId="1074"/>
            <ac:spMk id="11" creationId="{B00694F1-9246-C98B-FC8B-D949DDCEF10A}"/>
          </ac:spMkLst>
        </pc:spChg>
        <pc:spChg chg="add del mod">
          <ac:chgData name="Jalila El Baraka" userId="ea93c961-285f-4edc-9e51-dff84fc1dbdc" providerId="ADAL" clId="{AF35D566-9458-4FCB-BB0C-F789683C5E1A}" dt="2025-11-23T13:51:19.417" v="859" actId="478"/>
          <ac:spMkLst>
            <pc:docMk/>
            <pc:sldMk cId="2849482758" sldId="1074"/>
            <ac:spMk id="14" creationId="{ACEC817F-222E-10A7-66EF-F5B5FF828942}"/>
          </ac:spMkLst>
        </pc:spChg>
        <pc:spChg chg="del">
          <ac:chgData name="Jalila El Baraka" userId="ea93c961-285f-4edc-9e51-dff84fc1dbdc" providerId="ADAL" clId="{AF35D566-9458-4FCB-BB0C-F789683C5E1A}" dt="2025-11-23T13:51:15.783" v="856" actId="478"/>
          <ac:spMkLst>
            <pc:docMk/>
            <pc:sldMk cId="2849482758" sldId="1074"/>
            <ac:spMk id="15" creationId="{6858908D-D56B-4AD5-5EB0-59D7FB10BE26}"/>
          </ac:spMkLst>
        </pc:spChg>
        <pc:spChg chg="add del mod">
          <ac:chgData name="Jalila El Baraka" userId="ea93c961-285f-4edc-9e51-dff84fc1dbdc" providerId="ADAL" clId="{AF35D566-9458-4FCB-BB0C-F789683C5E1A}" dt="2025-11-23T13:51:20.689" v="860" actId="478"/>
          <ac:spMkLst>
            <pc:docMk/>
            <pc:sldMk cId="2849482758" sldId="1074"/>
            <ac:spMk id="17" creationId="{401A3351-09A9-1868-3890-6982BF5DA499}"/>
          </ac:spMkLst>
        </pc:spChg>
        <pc:spChg chg="add del mod">
          <ac:chgData name="Jalila El Baraka" userId="ea93c961-285f-4edc-9e51-dff84fc1dbdc" providerId="ADAL" clId="{AF35D566-9458-4FCB-BB0C-F789683C5E1A}" dt="2025-11-23T13:51:22.834" v="862" actId="478"/>
          <ac:spMkLst>
            <pc:docMk/>
            <pc:sldMk cId="2849482758" sldId="1074"/>
            <ac:spMk id="19" creationId="{FA9FF85C-3E56-1208-42C9-519FA36EB879}"/>
          </ac:spMkLst>
        </pc:spChg>
        <pc:spChg chg="add del mod">
          <ac:chgData name="Jalila El Baraka" userId="ea93c961-285f-4edc-9e51-dff84fc1dbdc" providerId="ADAL" clId="{AF35D566-9458-4FCB-BB0C-F789683C5E1A}" dt="2025-11-23T13:51:21.893" v="861" actId="478"/>
          <ac:spMkLst>
            <pc:docMk/>
            <pc:sldMk cId="2849482758" sldId="1074"/>
            <ac:spMk id="21" creationId="{DB1D4C73-2B74-8C0C-33FE-145A4F5952C3}"/>
          </ac:spMkLst>
        </pc:spChg>
        <pc:spChg chg="mod">
          <ac:chgData name="Jalila El Baraka" userId="ea93c961-285f-4edc-9e51-dff84fc1dbdc" providerId="ADAL" clId="{AF35D566-9458-4FCB-BB0C-F789683C5E1A}" dt="2025-11-23T13:51:17.938" v="858" actId="20577"/>
          <ac:spMkLst>
            <pc:docMk/>
            <pc:sldMk cId="2849482758" sldId="1074"/>
            <ac:spMk id="25" creationId="{FE6D67B1-93B9-1150-2131-1E2283C43B58}"/>
          </ac:spMkLst>
        </pc:spChg>
        <pc:spChg chg="del">
          <ac:chgData name="Jalila El Baraka" userId="ea93c961-285f-4edc-9e51-dff84fc1dbdc" providerId="ADAL" clId="{AF35D566-9458-4FCB-BB0C-F789683C5E1A}" dt="2025-11-23T13:51:14.734" v="855" actId="478"/>
          <ac:spMkLst>
            <pc:docMk/>
            <pc:sldMk cId="2849482758" sldId="1074"/>
            <ac:spMk id="26" creationId="{F30E7780-5AD4-1B3F-2D51-93D0B1772761}"/>
          </ac:spMkLst>
        </pc:spChg>
      </pc:sldChg>
      <pc:sldChg chg="modSp add del mod">
        <pc:chgData name="Jalila El Baraka" userId="ea93c961-285f-4edc-9e51-dff84fc1dbdc" providerId="ADAL" clId="{AF35D566-9458-4FCB-BB0C-F789683C5E1A}" dt="2025-11-23T13:51:39.588" v="863" actId="2696"/>
        <pc:sldMkLst>
          <pc:docMk/>
          <pc:sldMk cId="3735489234" sldId="1075"/>
        </pc:sldMkLst>
        <pc:spChg chg="mod">
          <ac:chgData name="Jalila El Baraka" userId="ea93c961-285f-4edc-9e51-dff84fc1dbdc" providerId="ADAL" clId="{AF35D566-9458-4FCB-BB0C-F789683C5E1A}" dt="2025-11-23T13:49:59.633" v="798" actId="20577"/>
          <ac:spMkLst>
            <pc:docMk/>
            <pc:sldMk cId="3735489234" sldId="1075"/>
            <ac:spMk id="14" creationId="{E6FC67D4-23E2-1707-D400-0FA1420485A0}"/>
          </ac:spMkLst>
        </pc:spChg>
      </pc:sldChg>
      <pc:sldChg chg="add del">
        <pc:chgData name="Jalila El Baraka" userId="ea93c961-285f-4edc-9e51-dff84fc1dbdc" providerId="ADAL" clId="{AF35D566-9458-4FCB-BB0C-F789683C5E1A}" dt="2025-11-24T14:19:20.511" v="3957" actId="2696"/>
        <pc:sldMkLst>
          <pc:docMk/>
          <pc:sldMk cId="4136638285" sldId="1075"/>
        </pc:sldMkLst>
      </pc:sldChg>
      <pc:sldChg chg="add del">
        <pc:chgData name="Jalila El Baraka" userId="ea93c961-285f-4edc-9e51-dff84fc1dbdc" providerId="ADAL" clId="{AF35D566-9458-4FCB-BB0C-F789683C5E1A}" dt="2025-11-24T14:19:20.511" v="3957" actId="2696"/>
        <pc:sldMkLst>
          <pc:docMk/>
          <pc:sldMk cId="3568195159" sldId="1076"/>
        </pc:sldMkLst>
      </pc:sldChg>
      <pc:sldChg chg="addSp delSp modSp add del mod">
        <pc:chgData name="Jalila El Baraka" userId="ea93c961-285f-4edc-9e51-dff84fc1dbdc" providerId="ADAL" clId="{AF35D566-9458-4FCB-BB0C-F789683C5E1A}" dt="2025-11-24T14:19:41.161" v="3958" actId="2696"/>
        <pc:sldMkLst>
          <pc:docMk/>
          <pc:sldMk cId="3841790177" sldId="1077"/>
        </pc:sldMkLst>
        <pc:spChg chg="mod">
          <ac:chgData name="Jalila El Baraka" userId="ea93c961-285f-4edc-9e51-dff84fc1dbdc" providerId="ADAL" clId="{AF35D566-9458-4FCB-BB0C-F789683C5E1A}" dt="2025-11-23T13:53:16.227" v="898" actId="20577"/>
          <ac:spMkLst>
            <pc:docMk/>
            <pc:sldMk cId="3841790177" sldId="1077"/>
            <ac:spMk id="2" creationId="{D7A61579-340E-BFFE-EFB9-AD66C15E5012}"/>
          </ac:spMkLst>
        </pc:spChg>
        <pc:picChg chg="del">
          <ac:chgData name="Jalila El Baraka" userId="ea93c961-285f-4edc-9e51-dff84fc1dbdc" providerId="ADAL" clId="{AF35D566-9458-4FCB-BB0C-F789683C5E1A}" dt="2025-11-23T18:40:25.294" v="2585" actId="478"/>
          <ac:picMkLst>
            <pc:docMk/>
            <pc:sldMk cId="3841790177" sldId="1077"/>
            <ac:picMk id="5" creationId="{62586FC6-6E72-BD49-FC56-24FBC9C59EA8}"/>
          </ac:picMkLst>
        </pc:picChg>
        <pc:picChg chg="add mod">
          <ac:chgData name="Jalila El Baraka" userId="ea93c961-285f-4edc-9e51-dff84fc1dbdc" providerId="ADAL" clId="{AF35D566-9458-4FCB-BB0C-F789683C5E1A}" dt="2025-11-23T18:40:26.132" v="2586"/>
          <ac:picMkLst>
            <pc:docMk/>
            <pc:sldMk cId="3841790177" sldId="1077"/>
            <ac:picMk id="7" creationId="{148A0FE7-872F-0266-81C6-FCAE640FCB93}"/>
          </ac:picMkLst>
        </pc:picChg>
      </pc:sldChg>
      <pc:sldChg chg="addSp delSp modSp add del mod">
        <pc:chgData name="Jalila El Baraka" userId="ea93c961-285f-4edc-9e51-dff84fc1dbdc" providerId="ADAL" clId="{AF35D566-9458-4FCB-BB0C-F789683C5E1A}" dt="2025-11-24T14:19:41.161" v="3958" actId="2696"/>
        <pc:sldMkLst>
          <pc:docMk/>
          <pc:sldMk cId="1807212642" sldId="1078"/>
        </pc:sldMkLst>
        <pc:spChg chg="mod">
          <ac:chgData name="Jalila El Baraka" userId="ea93c961-285f-4edc-9e51-dff84fc1dbdc" providerId="ADAL" clId="{AF35D566-9458-4FCB-BB0C-F789683C5E1A}" dt="2025-11-23T17:44:04.016" v="2064" actId="20577"/>
          <ac:spMkLst>
            <pc:docMk/>
            <pc:sldMk cId="1807212642" sldId="1078"/>
            <ac:spMk id="2" creationId="{15B6201A-48AB-3DFD-6539-26F0DAD08B49}"/>
          </ac:spMkLst>
        </pc:spChg>
        <pc:picChg chg="del">
          <ac:chgData name="Jalila El Baraka" userId="ea93c961-285f-4edc-9e51-dff84fc1dbdc" providerId="ADAL" clId="{AF35D566-9458-4FCB-BB0C-F789683C5E1A}" dt="2025-11-23T18:40:28.774" v="2587" actId="478"/>
          <ac:picMkLst>
            <pc:docMk/>
            <pc:sldMk cId="1807212642" sldId="1078"/>
            <ac:picMk id="5" creationId="{F94F8959-7FB9-3F11-58D1-73ED45CFAFDD}"/>
          </ac:picMkLst>
        </pc:picChg>
        <pc:picChg chg="add mod">
          <ac:chgData name="Jalila El Baraka" userId="ea93c961-285f-4edc-9e51-dff84fc1dbdc" providerId="ADAL" clId="{AF35D566-9458-4FCB-BB0C-F789683C5E1A}" dt="2025-11-23T18:40:29.138" v="2588"/>
          <ac:picMkLst>
            <pc:docMk/>
            <pc:sldMk cId="1807212642" sldId="1078"/>
            <ac:picMk id="7" creationId="{09A59E2D-8324-EB18-E412-CD01619F2D4A}"/>
          </ac:picMkLst>
        </pc:picChg>
      </pc:sldChg>
      <pc:sldChg chg="addSp delSp modSp add del mod">
        <pc:chgData name="Jalila El Baraka" userId="ea93c961-285f-4edc-9e51-dff84fc1dbdc" providerId="ADAL" clId="{AF35D566-9458-4FCB-BB0C-F789683C5E1A}" dt="2025-11-24T14:21:17.125" v="4055" actId="2696"/>
        <pc:sldMkLst>
          <pc:docMk/>
          <pc:sldMk cId="4294795199" sldId="1079"/>
        </pc:sldMkLst>
        <pc:spChg chg="mod">
          <ac:chgData name="Jalila El Baraka" userId="ea93c961-285f-4edc-9e51-dff84fc1dbdc" providerId="ADAL" clId="{AF35D566-9458-4FCB-BB0C-F789683C5E1A}" dt="2025-11-23T13:53:39.787" v="926" actId="20577"/>
          <ac:spMkLst>
            <pc:docMk/>
            <pc:sldMk cId="4294795199" sldId="1079"/>
            <ac:spMk id="2" creationId="{0FF487B2-D29E-0A78-753C-E80F41E20937}"/>
          </ac:spMkLst>
        </pc:spChg>
        <pc:spChg chg="add del mod">
          <ac:chgData name="Jalila El Baraka" userId="ea93c961-285f-4edc-9e51-dff84fc1dbdc" providerId="ADAL" clId="{AF35D566-9458-4FCB-BB0C-F789683C5E1A}" dt="2025-11-23T18:40:38.648" v="2592" actId="478"/>
          <ac:spMkLst>
            <pc:docMk/>
            <pc:sldMk cId="4294795199" sldId="1079"/>
            <ac:spMk id="5" creationId="{81AA7595-1675-7B2C-73C1-369B3CF8D381}"/>
          </ac:spMkLst>
        </pc:spChg>
        <pc:picChg chg="add mod">
          <ac:chgData name="Jalila El Baraka" userId="ea93c961-285f-4edc-9e51-dff84fc1dbdc" providerId="ADAL" clId="{AF35D566-9458-4FCB-BB0C-F789683C5E1A}" dt="2025-11-23T18:40:40.013" v="2593" actId="1076"/>
          <ac:picMkLst>
            <pc:docMk/>
            <pc:sldMk cId="4294795199" sldId="1079"/>
            <ac:picMk id="3" creationId="{FF1D19A7-C69C-95AD-BA3C-86E94CCEBCEA}"/>
          </ac:picMkLst>
        </pc:picChg>
        <pc:picChg chg="del">
          <ac:chgData name="Jalila El Baraka" userId="ea93c961-285f-4edc-9e51-dff84fc1dbdc" providerId="ADAL" clId="{AF35D566-9458-4FCB-BB0C-F789683C5E1A}" dt="2025-11-23T18:40:32.455" v="2589" actId="478"/>
          <ac:picMkLst>
            <pc:docMk/>
            <pc:sldMk cId="4294795199" sldId="1079"/>
            <ac:picMk id="8" creationId="{807A17C0-BAE9-4D3E-4049-7C1668C92FF9}"/>
          </ac:picMkLst>
        </pc:picChg>
        <pc:picChg chg="del">
          <ac:chgData name="Jalila El Baraka" userId="ea93c961-285f-4edc-9e51-dff84fc1dbdc" providerId="ADAL" clId="{AF35D566-9458-4FCB-BB0C-F789683C5E1A}" dt="2025-11-23T18:40:34.814" v="2591" actId="478"/>
          <ac:picMkLst>
            <pc:docMk/>
            <pc:sldMk cId="4294795199" sldId="1079"/>
            <ac:picMk id="9" creationId="{7CA581CF-F129-0963-7CE2-8C65BA0A3967}"/>
          </ac:picMkLst>
        </pc:picChg>
      </pc:sldChg>
      <pc:sldChg chg="addSp delSp modSp add del mod">
        <pc:chgData name="Jalila El Baraka" userId="ea93c961-285f-4edc-9e51-dff84fc1dbdc" providerId="ADAL" clId="{AF35D566-9458-4FCB-BB0C-F789683C5E1A}" dt="2025-11-24T14:21:19.406" v="4056" actId="2696"/>
        <pc:sldMkLst>
          <pc:docMk/>
          <pc:sldMk cId="59761148" sldId="1080"/>
        </pc:sldMkLst>
        <pc:spChg chg="mod">
          <ac:chgData name="Jalila El Baraka" userId="ea93c961-285f-4edc-9e51-dff84fc1dbdc" providerId="ADAL" clId="{AF35D566-9458-4FCB-BB0C-F789683C5E1A}" dt="2025-11-23T13:53:53.235" v="937" actId="20577"/>
          <ac:spMkLst>
            <pc:docMk/>
            <pc:sldMk cId="59761148" sldId="1080"/>
            <ac:spMk id="2" creationId="{32E4444C-004D-2411-C2BF-64537D0C26ED}"/>
          </ac:spMkLst>
        </pc:spChg>
        <pc:picChg chg="add mod">
          <ac:chgData name="Jalila El Baraka" userId="ea93c961-285f-4edc-9e51-dff84fc1dbdc" providerId="ADAL" clId="{AF35D566-9458-4FCB-BB0C-F789683C5E1A}" dt="2025-11-23T18:40:44.552" v="2595"/>
          <ac:picMkLst>
            <pc:docMk/>
            <pc:sldMk cId="59761148" sldId="1080"/>
            <ac:picMk id="3" creationId="{78E992E0-4F2D-E781-808B-090E4FA5B0A6}"/>
          </ac:picMkLst>
        </pc:picChg>
        <pc:picChg chg="del">
          <ac:chgData name="Jalila El Baraka" userId="ea93c961-285f-4edc-9e51-dff84fc1dbdc" providerId="ADAL" clId="{AF35D566-9458-4FCB-BB0C-F789683C5E1A}" dt="2025-11-23T18:40:41.815" v="2594" actId="478"/>
          <ac:picMkLst>
            <pc:docMk/>
            <pc:sldMk cId="59761148" sldId="1080"/>
            <ac:picMk id="5" creationId="{7FF7416F-9846-268D-8DBD-11989DBFBE5B}"/>
          </ac:picMkLst>
        </pc:picChg>
      </pc:sldChg>
      <pc:sldChg chg="addSp delSp modSp add del mod">
        <pc:chgData name="Jalila El Baraka" userId="ea93c961-285f-4edc-9e51-dff84fc1dbdc" providerId="ADAL" clId="{AF35D566-9458-4FCB-BB0C-F789683C5E1A}" dt="2025-11-24T14:22:28.317" v="4058" actId="2696"/>
        <pc:sldMkLst>
          <pc:docMk/>
          <pc:sldMk cId="81923358" sldId="1081"/>
        </pc:sldMkLst>
        <pc:spChg chg="mod">
          <ac:chgData name="Jalila El Baraka" userId="ea93c961-285f-4edc-9e51-dff84fc1dbdc" providerId="ADAL" clId="{AF35D566-9458-4FCB-BB0C-F789683C5E1A}" dt="2025-11-23T13:55:07.010" v="939"/>
          <ac:spMkLst>
            <pc:docMk/>
            <pc:sldMk cId="81923358" sldId="1081"/>
            <ac:spMk id="2" creationId="{11BDD23F-3E94-C42A-5AC7-CAC2ACB7036A}"/>
          </ac:spMkLst>
        </pc:spChg>
        <pc:spChg chg="add del mod">
          <ac:chgData name="Jalila El Baraka" userId="ea93c961-285f-4edc-9e51-dff84fc1dbdc" providerId="ADAL" clId="{AF35D566-9458-4FCB-BB0C-F789683C5E1A}" dt="2025-11-23T14:01:17.169" v="975" actId="478"/>
          <ac:spMkLst>
            <pc:docMk/>
            <pc:sldMk cId="81923358" sldId="1081"/>
            <ac:spMk id="4" creationId="{5BE17457-E4B9-02AF-BD21-135F9611F2E3}"/>
          </ac:spMkLst>
        </pc:spChg>
        <pc:spChg chg="add mod">
          <ac:chgData name="Jalila El Baraka" userId="ea93c961-285f-4edc-9e51-dff84fc1dbdc" providerId="ADAL" clId="{AF35D566-9458-4FCB-BB0C-F789683C5E1A}" dt="2025-11-23T19:05:40.960" v="2900" actId="1076"/>
          <ac:spMkLst>
            <pc:docMk/>
            <pc:sldMk cId="81923358" sldId="1081"/>
            <ac:spMk id="6" creationId="{955528D7-79EB-5F08-3261-CB0CD1B3248A}"/>
          </ac:spMkLst>
        </pc:spChg>
        <pc:picChg chg="mod">
          <ac:chgData name="Jalila El Baraka" userId="ea93c961-285f-4edc-9e51-dff84fc1dbdc" providerId="ADAL" clId="{AF35D566-9458-4FCB-BB0C-F789683C5E1A}" dt="2025-11-23T17:24:43.886" v="1650" actId="1076"/>
          <ac:picMkLst>
            <pc:docMk/>
            <pc:sldMk cId="81923358" sldId="1081"/>
            <ac:picMk id="16" creationId="{B729F844-9449-9C68-6E25-DDB478182602}"/>
          </ac:picMkLst>
        </pc:picChg>
        <pc:picChg chg="add del mod">
          <ac:chgData name="Jalila El Baraka" userId="ea93c961-285f-4edc-9e51-dff84fc1dbdc" providerId="ADAL" clId="{AF35D566-9458-4FCB-BB0C-F789683C5E1A}" dt="2025-11-23T14:01:17.581" v="976" actId="1440"/>
          <ac:picMkLst>
            <pc:docMk/>
            <pc:sldMk cId="81923358" sldId="1081"/>
            <ac:picMk id="19" creationId="{06C84C1E-008A-7B77-CAC7-23B79F61BC1F}"/>
          </ac:picMkLst>
        </pc:picChg>
      </pc:sldChg>
      <pc:sldChg chg="addSp modSp add del mod">
        <pc:chgData name="Jalila El Baraka" userId="ea93c961-285f-4edc-9e51-dff84fc1dbdc" providerId="ADAL" clId="{AF35D566-9458-4FCB-BB0C-F789683C5E1A}" dt="2025-11-24T14:22:28.317" v="4058" actId="2696"/>
        <pc:sldMkLst>
          <pc:docMk/>
          <pc:sldMk cId="1039301386" sldId="1082"/>
        </pc:sldMkLst>
        <pc:spChg chg="mod">
          <ac:chgData name="Jalila El Baraka" userId="ea93c961-285f-4edc-9e51-dff84fc1dbdc" providerId="ADAL" clId="{AF35D566-9458-4FCB-BB0C-F789683C5E1A}" dt="2025-11-23T13:55:44.741" v="942"/>
          <ac:spMkLst>
            <pc:docMk/>
            <pc:sldMk cId="1039301386" sldId="1082"/>
            <ac:spMk id="2" creationId="{074BC133-65B2-6144-C15E-8413643FB069}"/>
          </ac:spMkLst>
        </pc:spChg>
        <pc:spChg chg="add mod">
          <ac:chgData name="Jalila El Baraka" userId="ea93c961-285f-4edc-9e51-dff84fc1dbdc" providerId="ADAL" clId="{AF35D566-9458-4FCB-BB0C-F789683C5E1A}" dt="2025-11-23T17:25:45.228" v="1655" actId="1076"/>
          <ac:spMkLst>
            <pc:docMk/>
            <pc:sldMk cId="1039301386" sldId="1082"/>
            <ac:spMk id="3" creationId="{5CE86C81-8762-4595-6F84-E7F1FD180239}"/>
          </ac:spMkLst>
        </pc:spChg>
      </pc:sldChg>
      <pc:sldChg chg="addSp modSp add del mod">
        <pc:chgData name="Jalila El Baraka" userId="ea93c961-285f-4edc-9e51-dff84fc1dbdc" providerId="ADAL" clId="{AF35D566-9458-4FCB-BB0C-F789683C5E1A}" dt="2025-11-24T14:22:28.317" v="4058" actId="2696"/>
        <pc:sldMkLst>
          <pc:docMk/>
          <pc:sldMk cId="3217399889" sldId="1083"/>
        </pc:sldMkLst>
        <pc:spChg chg="add mod">
          <ac:chgData name="Jalila El Baraka" userId="ea93c961-285f-4edc-9e51-dff84fc1dbdc" providerId="ADAL" clId="{AF35D566-9458-4FCB-BB0C-F789683C5E1A}" dt="2025-11-23T17:25:21.774" v="1653" actId="1076"/>
          <ac:spMkLst>
            <pc:docMk/>
            <pc:sldMk cId="3217399889" sldId="1083"/>
            <ac:spMk id="3" creationId="{D3002CD9-D603-DBD4-C946-4D4588E4BF7D}"/>
          </ac:spMkLst>
        </pc:spChg>
      </pc:sldChg>
      <pc:sldChg chg="addSp modSp add del mod">
        <pc:chgData name="Jalila El Baraka" userId="ea93c961-285f-4edc-9e51-dff84fc1dbdc" providerId="ADAL" clId="{AF35D566-9458-4FCB-BB0C-F789683C5E1A}" dt="2025-11-24T14:22:28.317" v="4058" actId="2696"/>
        <pc:sldMkLst>
          <pc:docMk/>
          <pc:sldMk cId="791598478" sldId="1084"/>
        </pc:sldMkLst>
        <pc:spChg chg="add mod">
          <ac:chgData name="Jalila El Baraka" userId="ea93c961-285f-4edc-9e51-dff84fc1dbdc" providerId="ADAL" clId="{AF35D566-9458-4FCB-BB0C-F789683C5E1A}" dt="2025-11-23T17:25:52.821" v="1657" actId="1076"/>
          <ac:spMkLst>
            <pc:docMk/>
            <pc:sldMk cId="791598478" sldId="1084"/>
            <ac:spMk id="3" creationId="{143A7E23-A18D-8F72-4565-3263F4F1D84A}"/>
          </ac:spMkLst>
        </pc:spChg>
      </pc:sldChg>
      <pc:sldChg chg="addSp modSp add del mod">
        <pc:chgData name="Jalila El Baraka" userId="ea93c961-285f-4edc-9e51-dff84fc1dbdc" providerId="ADAL" clId="{AF35D566-9458-4FCB-BB0C-F789683C5E1A}" dt="2025-11-24T14:22:28.317" v="4058" actId="2696"/>
        <pc:sldMkLst>
          <pc:docMk/>
          <pc:sldMk cId="3081443904" sldId="1085"/>
        </pc:sldMkLst>
        <pc:spChg chg="mod">
          <ac:chgData name="Jalila El Baraka" userId="ea93c961-285f-4edc-9e51-dff84fc1dbdc" providerId="ADAL" clId="{AF35D566-9458-4FCB-BB0C-F789683C5E1A}" dt="2025-11-23T13:56:58.727" v="945"/>
          <ac:spMkLst>
            <pc:docMk/>
            <pc:sldMk cId="3081443904" sldId="1085"/>
            <ac:spMk id="2" creationId="{9D10A368-8B53-57A0-CC2E-0C4A3B99CE54}"/>
          </ac:spMkLst>
        </pc:spChg>
        <pc:spChg chg="add mod">
          <ac:chgData name="Jalila El Baraka" userId="ea93c961-285f-4edc-9e51-dff84fc1dbdc" providerId="ADAL" clId="{AF35D566-9458-4FCB-BB0C-F789683C5E1A}" dt="2025-11-23T17:25:59.248" v="1659" actId="1076"/>
          <ac:spMkLst>
            <pc:docMk/>
            <pc:sldMk cId="3081443904" sldId="1085"/>
            <ac:spMk id="3" creationId="{7E7D5637-F266-B114-52A4-AE618C42697C}"/>
          </ac:spMkLst>
        </pc:spChg>
      </pc:sldChg>
      <pc:sldChg chg="addSp modSp add del mod">
        <pc:chgData name="Jalila El Baraka" userId="ea93c961-285f-4edc-9e51-dff84fc1dbdc" providerId="ADAL" clId="{AF35D566-9458-4FCB-BB0C-F789683C5E1A}" dt="2025-11-24T14:22:28.317" v="4058" actId="2696"/>
        <pc:sldMkLst>
          <pc:docMk/>
          <pc:sldMk cId="1270595345" sldId="1086"/>
        </pc:sldMkLst>
        <pc:spChg chg="mod">
          <ac:chgData name="Jalila El Baraka" userId="ea93c961-285f-4edc-9e51-dff84fc1dbdc" providerId="ADAL" clId="{AF35D566-9458-4FCB-BB0C-F789683C5E1A}" dt="2025-11-23T13:57:09.971" v="948"/>
          <ac:spMkLst>
            <pc:docMk/>
            <pc:sldMk cId="1270595345" sldId="1086"/>
            <ac:spMk id="2" creationId="{C02BC1D5-7E41-D8E5-92DB-263104DD6598}"/>
          </ac:spMkLst>
        </pc:spChg>
        <pc:spChg chg="add mod">
          <ac:chgData name="Jalila El Baraka" userId="ea93c961-285f-4edc-9e51-dff84fc1dbdc" providerId="ADAL" clId="{AF35D566-9458-4FCB-BB0C-F789683C5E1A}" dt="2025-11-23T17:26:15.538" v="1663" actId="1076"/>
          <ac:spMkLst>
            <pc:docMk/>
            <pc:sldMk cId="1270595345" sldId="1086"/>
            <ac:spMk id="3" creationId="{1721B4F0-35FC-2B5A-51AD-A3D54EC4EB6D}"/>
          </ac:spMkLst>
        </pc:spChg>
      </pc:sldChg>
      <pc:sldChg chg="addSp delSp modSp add del mod">
        <pc:chgData name="Jalila El Baraka" userId="ea93c961-285f-4edc-9e51-dff84fc1dbdc" providerId="ADAL" clId="{AF35D566-9458-4FCB-BB0C-F789683C5E1A}" dt="2025-11-24T14:22:28.317" v="4058" actId="2696"/>
        <pc:sldMkLst>
          <pc:docMk/>
          <pc:sldMk cId="1693885626" sldId="1087"/>
        </pc:sldMkLst>
        <pc:spChg chg="mod">
          <ac:chgData name="Jalila El Baraka" userId="ea93c961-285f-4edc-9e51-dff84fc1dbdc" providerId="ADAL" clId="{AF35D566-9458-4FCB-BB0C-F789683C5E1A}" dt="2025-11-23T13:57:25.044" v="950"/>
          <ac:spMkLst>
            <pc:docMk/>
            <pc:sldMk cId="1693885626" sldId="1087"/>
            <ac:spMk id="2" creationId="{3E7C315D-342C-2222-A1AB-172E6468B5A3}"/>
          </ac:spMkLst>
        </pc:spChg>
        <pc:spChg chg="add mod">
          <ac:chgData name="Jalila El Baraka" userId="ea93c961-285f-4edc-9e51-dff84fc1dbdc" providerId="ADAL" clId="{AF35D566-9458-4FCB-BB0C-F789683C5E1A}" dt="2025-11-23T17:26:30.035" v="1667" actId="1076"/>
          <ac:spMkLst>
            <pc:docMk/>
            <pc:sldMk cId="1693885626" sldId="1087"/>
            <ac:spMk id="7" creationId="{01E55069-52B6-B0FE-C086-742E7B9F1BEC}"/>
          </ac:spMkLst>
        </pc:spChg>
        <pc:spChg chg="add del mod">
          <ac:chgData name="Jalila El Baraka" userId="ea93c961-285f-4edc-9e51-dff84fc1dbdc" providerId="ADAL" clId="{AF35D566-9458-4FCB-BB0C-F789683C5E1A}" dt="2025-11-23T17:26:38.914" v="1670" actId="21"/>
          <ac:spMkLst>
            <pc:docMk/>
            <pc:sldMk cId="1693885626" sldId="1087"/>
            <ac:spMk id="9" creationId="{91B962AD-2412-C007-C9FE-FE2BBB5535CC}"/>
          </ac:spMkLst>
        </pc:spChg>
      </pc:sldChg>
      <pc:sldChg chg="addSp modSp add del mod">
        <pc:chgData name="Jalila El Baraka" userId="ea93c961-285f-4edc-9e51-dff84fc1dbdc" providerId="ADAL" clId="{AF35D566-9458-4FCB-BB0C-F789683C5E1A}" dt="2025-11-24T14:22:28.317" v="4058" actId="2696"/>
        <pc:sldMkLst>
          <pc:docMk/>
          <pc:sldMk cId="3204781557" sldId="1088"/>
        </pc:sldMkLst>
        <pc:spChg chg="mod">
          <ac:chgData name="Jalila El Baraka" userId="ea93c961-285f-4edc-9e51-dff84fc1dbdc" providerId="ADAL" clId="{AF35D566-9458-4FCB-BB0C-F789683C5E1A}" dt="2025-11-23T13:57:36.215" v="953"/>
          <ac:spMkLst>
            <pc:docMk/>
            <pc:sldMk cId="3204781557" sldId="1088"/>
            <ac:spMk id="2" creationId="{64A88AB3-7E49-0EEB-CE8C-714193BCEC83}"/>
          </ac:spMkLst>
        </pc:spChg>
        <pc:spChg chg="add mod">
          <ac:chgData name="Jalila El Baraka" userId="ea93c961-285f-4edc-9e51-dff84fc1dbdc" providerId="ADAL" clId="{AF35D566-9458-4FCB-BB0C-F789683C5E1A}" dt="2025-11-23T17:26:51.464" v="1673" actId="1076"/>
          <ac:spMkLst>
            <pc:docMk/>
            <pc:sldMk cId="3204781557" sldId="1088"/>
            <ac:spMk id="7" creationId="{FD4604C0-8DE1-6776-4A51-A3AB616CF649}"/>
          </ac:spMkLst>
        </pc:spChg>
      </pc:sldChg>
      <pc:sldChg chg="addSp delSp modSp add del mod">
        <pc:chgData name="Jalila El Baraka" userId="ea93c961-285f-4edc-9e51-dff84fc1dbdc" providerId="ADAL" clId="{AF35D566-9458-4FCB-BB0C-F789683C5E1A}" dt="2025-11-24T14:22:28.317" v="4058" actId="2696"/>
        <pc:sldMkLst>
          <pc:docMk/>
          <pc:sldMk cId="1403469378" sldId="1089"/>
        </pc:sldMkLst>
        <pc:spChg chg="mod">
          <ac:chgData name="Jalila El Baraka" userId="ea93c961-285f-4edc-9e51-dff84fc1dbdc" providerId="ADAL" clId="{AF35D566-9458-4FCB-BB0C-F789683C5E1A}" dt="2025-11-23T13:57:46.145" v="955"/>
          <ac:spMkLst>
            <pc:docMk/>
            <pc:sldMk cId="1403469378" sldId="1089"/>
            <ac:spMk id="2" creationId="{57A71A7A-B449-FDAD-D60E-8AD1C5BC4F89}"/>
          </ac:spMkLst>
        </pc:spChg>
        <pc:picChg chg="add mod">
          <ac:chgData name="Jalila El Baraka" userId="ea93c961-285f-4edc-9e51-dff84fc1dbdc" providerId="ADAL" clId="{AF35D566-9458-4FCB-BB0C-F789683C5E1A}" dt="2025-11-23T13:59:27.293" v="971" actId="14100"/>
          <ac:picMkLst>
            <pc:docMk/>
            <pc:sldMk cId="1403469378" sldId="1089"/>
            <ac:picMk id="3" creationId="{F7E75908-4608-5ABA-3143-F2251F473189}"/>
          </ac:picMkLst>
        </pc:picChg>
        <pc:picChg chg="del">
          <ac:chgData name="Jalila El Baraka" userId="ea93c961-285f-4edc-9e51-dff84fc1dbdc" providerId="ADAL" clId="{AF35D566-9458-4FCB-BB0C-F789683C5E1A}" dt="2025-11-23T13:59:21.401" v="968" actId="478"/>
          <ac:picMkLst>
            <pc:docMk/>
            <pc:sldMk cId="1403469378" sldId="1089"/>
            <ac:picMk id="23" creationId="{2AB8C576-AD53-DA22-0774-4E1605F2D3A9}"/>
          </ac:picMkLst>
        </pc:picChg>
      </pc:sldChg>
      <pc:sldChg chg="addSp modSp add del mod">
        <pc:chgData name="Jalila El Baraka" userId="ea93c961-285f-4edc-9e51-dff84fc1dbdc" providerId="ADAL" clId="{AF35D566-9458-4FCB-BB0C-F789683C5E1A}" dt="2025-11-24T14:22:28.317" v="4058" actId="2696"/>
        <pc:sldMkLst>
          <pc:docMk/>
          <pc:sldMk cId="2143312723" sldId="1090"/>
        </pc:sldMkLst>
        <pc:spChg chg="mod">
          <ac:chgData name="Jalila El Baraka" userId="ea93c961-285f-4edc-9e51-dff84fc1dbdc" providerId="ADAL" clId="{AF35D566-9458-4FCB-BB0C-F789683C5E1A}" dt="2025-11-23T13:57:04.557" v="947"/>
          <ac:spMkLst>
            <pc:docMk/>
            <pc:sldMk cId="2143312723" sldId="1090"/>
            <ac:spMk id="2" creationId="{98AE4EA3-CE63-7C79-7C47-F16D2539F964}"/>
          </ac:spMkLst>
        </pc:spChg>
        <pc:spChg chg="add mod">
          <ac:chgData name="Jalila El Baraka" userId="ea93c961-285f-4edc-9e51-dff84fc1dbdc" providerId="ADAL" clId="{AF35D566-9458-4FCB-BB0C-F789683C5E1A}" dt="2025-11-23T17:26:05.092" v="1661" actId="1076"/>
          <ac:spMkLst>
            <pc:docMk/>
            <pc:sldMk cId="2143312723" sldId="1090"/>
            <ac:spMk id="3" creationId="{DBF488AB-EDF4-7295-11FD-DEC71EBABAE5}"/>
          </ac:spMkLst>
        </pc:spChg>
      </pc:sldChg>
      <pc:sldChg chg="addSp modSp add del mod">
        <pc:chgData name="Jalila El Baraka" userId="ea93c961-285f-4edc-9e51-dff84fc1dbdc" providerId="ADAL" clId="{AF35D566-9458-4FCB-BB0C-F789683C5E1A}" dt="2025-11-24T14:22:28.317" v="4058" actId="2696"/>
        <pc:sldMkLst>
          <pc:docMk/>
          <pc:sldMk cId="1214117678" sldId="1091"/>
        </pc:sldMkLst>
        <pc:spChg chg="add mod">
          <ac:chgData name="Jalila El Baraka" userId="ea93c961-285f-4edc-9e51-dff84fc1dbdc" providerId="ADAL" clId="{AF35D566-9458-4FCB-BB0C-F789683C5E1A}" dt="2025-11-23T17:26:21.496" v="1665" actId="1076"/>
          <ac:spMkLst>
            <pc:docMk/>
            <pc:sldMk cId="1214117678" sldId="1091"/>
            <ac:spMk id="3" creationId="{4B0EDCDE-D338-0513-B12E-4A6F5DDDE697}"/>
          </ac:spMkLst>
        </pc:spChg>
      </pc:sldChg>
      <pc:sldChg chg="addSp modSp add del">
        <pc:chgData name="Jalila El Baraka" userId="ea93c961-285f-4edc-9e51-dff84fc1dbdc" providerId="ADAL" clId="{AF35D566-9458-4FCB-BB0C-F789683C5E1A}" dt="2025-11-24T14:22:28.317" v="4058" actId="2696"/>
        <pc:sldMkLst>
          <pc:docMk/>
          <pc:sldMk cId="1171272517" sldId="1092"/>
        </pc:sldMkLst>
        <pc:spChg chg="mod">
          <ac:chgData name="Jalila El Baraka" userId="ea93c961-285f-4edc-9e51-dff84fc1dbdc" providerId="ADAL" clId="{AF35D566-9458-4FCB-BB0C-F789683C5E1A}" dt="2025-11-23T13:57:30.708" v="952"/>
          <ac:spMkLst>
            <pc:docMk/>
            <pc:sldMk cId="1171272517" sldId="1092"/>
            <ac:spMk id="2" creationId="{CA8DE3F0-76AA-98E0-F95E-1C3101E48A00}"/>
          </ac:spMkLst>
        </pc:spChg>
        <pc:spChg chg="add mod">
          <ac:chgData name="Jalila El Baraka" userId="ea93c961-285f-4edc-9e51-dff84fc1dbdc" providerId="ADAL" clId="{AF35D566-9458-4FCB-BB0C-F789683C5E1A}" dt="2025-11-23T17:26:41.773" v="1671"/>
          <ac:spMkLst>
            <pc:docMk/>
            <pc:sldMk cId="1171272517" sldId="1092"/>
            <ac:spMk id="9" creationId="{91B962AD-2412-C007-C9FE-FE2BBB5535CC}"/>
          </ac:spMkLst>
        </pc:spChg>
      </pc:sldChg>
      <pc:sldChg chg="addSp modSp add del mod">
        <pc:chgData name="Jalila El Baraka" userId="ea93c961-285f-4edc-9e51-dff84fc1dbdc" providerId="ADAL" clId="{AF35D566-9458-4FCB-BB0C-F789683C5E1A}" dt="2025-11-24T14:22:28.317" v="4058" actId="2696"/>
        <pc:sldMkLst>
          <pc:docMk/>
          <pc:sldMk cId="3953051903" sldId="1093"/>
        </pc:sldMkLst>
        <pc:spChg chg="add mod">
          <ac:chgData name="Jalila El Baraka" userId="ea93c961-285f-4edc-9e51-dff84fc1dbdc" providerId="ADAL" clId="{AF35D566-9458-4FCB-BB0C-F789683C5E1A}" dt="2025-11-23T17:26:58.689" v="1675" actId="1076"/>
          <ac:spMkLst>
            <pc:docMk/>
            <pc:sldMk cId="3953051903" sldId="1093"/>
            <ac:spMk id="7" creationId="{801B8D1A-C763-822C-83B7-F4A2A5CFB20B}"/>
          </ac:spMkLst>
        </pc:spChg>
      </pc:sldChg>
      <pc:sldChg chg="addSp modSp add del mod">
        <pc:chgData name="Jalila El Baraka" userId="ea93c961-285f-4edc-9e51-dff84fc1dbdc" providerId="ADAL" clId="{AF35D566-9458-4FCB-BB0C-F789683C5E1A}" dt="2025-11-24T14:22:28.317" v="4058" actId="2696"/>
        <pc:sldMkLst>
          <pc:docMk/>
          <pc:sldMk cId="265675553" sldId="1094"/>
        </pc:sldMkLst>
        <pc:spChg chg="add mod">
          <ac:chgData name="Jalila El Baraka" userId="ea93c961-285f-4edc-9e51-dff84fc1dbdc" providerId="ADAL" clId="{AF35D566-9458-4FCB-BB0C-F789683C5E1A}" dt="2025-11-23T17:44:42.114" v="2066" actId="1076"/>
          <ac:spMkLst>
            <pc:docMk/>
            <pc:sldMk cId="265675553" sldId="1094"/>
            <ac:spMk id="3" creationId="{2CEB5C74-BFF2-8F17-9DA9-23B0CDA0EE35}"/>
          </ac:spMkLst>
        </pc:spChg>
      </pc:sldChg>
      <pc:sldChg chg="addSp modSp add del mod">
        <pc:chgData name="Jalila El Baraka" userId="ea93c961-285f-4edc-9e51-dff84fc1dbdc" providerId="ADAL" clId="{AF35D566-9458-4FCB-BB0C-F789683C5E1A}" dt="2025-11-24T14:22:28.317" v="4058" actId="2696"/>
        <pc:sldMkLst>
          <pc:docMk/>
          <pc:sldMk cId="315142296" sldId="1095"/>
        </pc:sldMkLst>
        <pc:spChg chg="mod">
          <ac:chgData name="Jalila El Baraka" userId="ea93c961-285f-4edc-9e51-dff84fc1dbdc" providerId="ADAL" clId="{AF35D566-9458-4FCB-BB0C-F789683C5E1A}" dt="2025-11-23T13:58:27.952" v="960"/>
          <ac:spMkLst>
            <pc:docMk/>
            <pc:sldMk cId="315142296" sldId="1095"/>
            <ac:spMk id="2" creationId="{3E7132D1-A8B7-2776-296C-B81E702B37D0}"/>
          </ac:spMkLst>
        </pc:spChg>
        <pc:spChg chg="add mod">
          <ac:chgData name="Jalila El Baraka" userId="ea93c961-285f-4edc-9e51-dff84fc1dbdc" providerId="ADAL" clId="{AF35D566-9458-4FCB-BB0C-F789683C5E1A}" dt="2025-11-23T17:27:07.103" v="1677" actId="1076"/>
          <ac:spMkLst>
            <pc:docMk/>
            <pc:sldMk cId="315142296" sldId="1095"/>
            <ac:spMk id="3" creationId="{6205080E-EC37-9A61-FEAE-12D33031B7DE}"/>
          </ac:spMkLst>
        </pc:spChg>
      </pc:sldChg>
      <pc:sldChg chg="add del">
        <pc:chgData name="Jalila El Baraka" userId="ea93c961-285f-4edc-9e51-dff84fc1dbdc" providerId="ADAL" clId="{AF35D566-9458-4FCB-BB0C-F789683C5E1A}" dt="2025-11-23T13:58:20.589" v="959"/>
        <pc:sldMkLst>
          <pc:docMk/>
          <pc:sldMk cId="466154171" sldId="1096"/>
        </pc:sldMkLst>
      </pc:sldChg>
      <pc:sldChg chg="addSp delSp modSp add del mod">
        <pc:chgData name="Jalila El Baraka" userId="ea93c961-285f-4edc-9e51-dff84fc1dbdc" providerId="ADAL" clId="{AF35D566-9458-4FCB-BB0C-F789683C5E1A}" dt="2025-11-24T14:22:28.317" v="4058" actId="2696"/>
        <pc:sldMkLst>
          <pc:docMk/>
          <pc:sldMk cId="3085012613" sldId="1096"/>
        </pc:sldMkLst>
        <pc:spChg chg="add del mod">
          <ac:chgData name="Jalila El Baraka" userId="ea93c961-285f-4edc-9e51-dff84fc1dbdc" providerId="ADAL" clId="{AF35D566-9458-4FCB-BB0C-F789683C5E1A}" dt="2025-11-23T17:27:16.773" v="1680" actId="478"/>
          <ac:spMkLst>
            <pc:docMk/>
            <pc:sldMk cId="3085012613" sldId="1096"/>
            <ac:spMk id="4" creationId="{1EE061DC-B903-87F5-7832-A122D539D529}"/>
          </ac:spMkLst>
        </pc:spChg>
        <pc:picChg chg="add mod">
          <ac:chgData name="Jalila El Baraka" userId="ea93c961-285f-4edc-9e51-dff84fc1dbdc" providerId="ADAL" clId="{AF35D566-9458-4FCB-BB0C-F789683C5E1A}" dt="2025-11-23T13:58:57.005" v="965" actId="14100"/>
          <ac:picMkLst>
            <pc:docMk/>
            <pc:sldMk cId="3085012613" sldId="1096"/>
            <ac:picMk id="3" creationId="{31F02AE4-0AE1-E4C3-7F5B-16CF121F85FA}"/>
          </ac:picMkLst>
        </pc:picChg>
        <pc:picChg chg="ord">
          <ac:chgData name="Jalila El Baraka" userId="ea93c961-285f-4edc-9e51-dff84fc1dbdc" providerId="ADAL" clId="{AF35D566-9458-4FCB-BB0C-F789683C5E1A}" dt="2025-11-23T14:33:04.174" v="1415" actId="167"/>
          <ac:picMkLst>
            <pc:docMk/>
            <pc:sldMk cId="3085012613" sldId="1096"/>
            <ac:picMk id="15" creationId="{C4C56503-A1D7-D3DC-AD20-82739C16BCC1}"/>
          </ac:picMkLst>
        </pc:picChg>
        <pc:picChg chg="del">
          <ac:chgData name="Jalila El Baraka" userId="ea93c961-285f-4edc-9e51-dff84fc1dbdc" providerId="ADAL" clId="{AF35D566-9458-4FCB-BB0C-F789683C5E1A}" dt="2025-11-23T13:58:48.586" v="962" actId="478"/>
          <ac:picMkLst>
            <pc:docMk/>
            <pc:sldMk cId="3085012613" sldId="1096"/>
            <ac:picMk id="31" creationId="{F623EEF5-6DAA-3673-BEE5-2071C672E3DF}"/>
          </ac:picMkLst>
        </pc:picChg>
      </pc:sldChg>
      <pc:sldChg chg="add del">
        <pc:chgData name="Jalila El Baraka" userId="ea93c961-285f-4edc-9e51-dff84fc1dbdc" providerId="ADAL" clId="{AF35D566-9458-4FCB-BB0C-F789683C5E1A}" dt="2025-11-24T14:22:28.317" v="4058" actId="2696"/>
        <pc:sldMkLst>
          <pc:docMk/>
          <pc:sldMk cId="2164039531" sldId="1097"/>
        </pc:sldMkLst>
      </pc:sldChg>
      <pc:sldChg chg="addSp delSp modSp add del mod">
        <pc:chgData name="Jalila El Baraka" userId="ea93c961-285f-4edc-9e51-dff84fc1dbdc" providerId="ADAL" clId="{AF35D566-9458-4FCB-BB0C-F789683C5E1A}" dt="2025-11-23T14:43:01.003" v="1481" actId="2696"/>
        <pc:sldMkLst>
          <pc:docMk/>
          <pc:sldMk cId="2611909655" sldId="1097"/>
        </pc:sldMkLst>
        <pc:spChg chg="mod">
          <ac:chgData name="Jalila El Baraka" userId="ea93c961-285f-4edc-9e51-dff84fc1dbdc" providerId="ADAL" clId="{AF35D566-9458-4FCB-BB0C-F789683C5E1A}" dt="2025-11-23T14:12:19.357" v="1356" actId="20577"/>
          <ac:spMkLst>
            <pc:docMk/>
            <pc:sldMk cId="2611909655" sldId="1097"/>
            <ac:spMk id="7" creationId="{AFEC7950-4718-BD84-9220-DFB395F4FE36}"/>
          </ac:spMkLst>
        </pc:spChg>
        <pc:picChg chg="add mod">
          <ac:chgData name="Jalila El Baraka" userId="ea93c961-285f-4edc-9e51-dff84fc1dbdc" providerId="ADAL" clId="{AF35D566-9458-4FCB-BB0C-F789683C5E1A}" dt="2025-11-23T14:12:01.401" v="1336" actId="11530"/>
          <ac:picMkLst>
            <pc:docMk/>
            <pc:sldMk cId="2611909655" sldId="1097"/>
            <ac:picMk id="2" creationId="{8A615BD9-10D1-CAE5-2AB9-58CB728B30B9}"/>
          </ac:picMkLst>
        </pc:picChg>
        <pc:picChg chg="del">
          <ac:chgData name="Jalila El Baraka" userId="ea93c961-285f-4edc-9e51-dff84fc1dbdc" providerId="ADAL" clId="{AF35D566-9458-4FCB-BB0C-F789683C5E1A}" dt="2025-11-23T14:11:32.154" v="1331" actId="478"/>
          <ac:picMkLst>
            <pc:docMk/>
            <pc:sldMk cId="2611909655" sldId="1097"/>
            <ac:picMk id="6" creationId="{3FA03440-2750-43F2-BDA3-23958FAEA145}"/>
          </ac:picMkLst>
        </pc:picChg>
      </pc:sldChg>
      <pc:sldChg chg="add del">
        <pc:chgData name="Jalila El Baraka" userId="ea93c961-285f-4edc-9e51-dff84fc1dbdc" providerId="ADAL" clId="{AF35D566-9458-4FCB-BB0C-F789683C5E1A}" dt="2025-11-23T14:11:35.217" v="1333"/>
        <pc:sldMkLst>
          <pc:docMk/>
          <pc:sldMk cId="1065513925" sldId="1098"/>
        </pc:sldMkLst>
      </pc:sldChg>
      <pc:sldChg chg="addSp modSp add del mod modAnim">
        <pc:chgData name="Jalila El Baraka" userId="ea93c961-285f-4edc-9e51-dff84fc1dbdc" providerId="ADAL" clId="{AF35D566-9458-4FCB-BB0C-F789683C5E1A}" dt="2025-11-23T14:43:01.003" v="1481" actId="2696"/>
        <pc:sldMkLst>
          <pc:docMk/>
          <pc:sldMk cId="3361171595" sldId="1098"/>
        </pc:sldMkLst>
        <pc:spChg chg="add mod">
          <ac:chgData name="Jalila El Baraka" userId="ea93c961-285f-4edc-9e51-dff84fc1dbdc" providerId="ADAL" clId="{AF35D566-9458-4FCB-BB0C-F789683C5E1A}" dt="2025-11-23T14:13:17.012" v="1373" actId="1076"/>
          <ac:spMkLst>
            <pc:docMk/>
            <pc:sldMk cId="3361171595" sldId="1098"/>
            <ac:spMk id="4" creationId="{49FFC308-434D-9AF4-5208-14BA5F102192}"/>
          </ac:spMkLst>
        </pc:spChg>
        <pc:spChg chg="mod">
          <ac:chgData name="Jalila El Baraka" userId="ea93c961-285f-4edc-9e51-dff84fc1dbdc" providerId="ADAL" clId="{AF35D566-9458-4FCB-BB0C-F789683C5E1A}" dt="2025-11-23T14:13:31.344" v="1377"/>
          <ac:spMkLst>
            <pc:docMk/>
            <pc:sldMk cId="3361171595" sldId="1098"/>
            <ac:spMk id="7" creationId="{7495A9BE-149E-C1C7-F76C-B2D52F375035}"/>
          </ac:spMkLst>
        </pc:spChg>
        <pc:picChg chg="mod">
          <ac:chgData name="Jalila El Baraka" userId="ea93c961-285f-4edc-9e51-dff84fc1dbdc" providerId="ADAL" clId="{AF35D566-9458-4FCB-BB0C-F789683C5E1A}" dt="2025-11-23T14:13:13.527" v="1372" actId="1076"/>
          <ac:picMkLst>
            <pc:docMk/>
            <pc:sldMk cId="3361171595" sldId="1098"/>
            <ac:picMk id="2" creationId="{3CF5CE61-7589-8E24-E056-5173A97F901D}"/>
          </ac:picMkLst>
        </pc:picChg>
        <pc:picChg chg="add mod">
          <ac:chgData name="Jalila El Baraka" userId="ea93c961-285f-4edc-9e51-dff84fc1dbdc" providerId="ADAL" clId="{AF35D566-9458-4FCB-BB0C-F789683C5E1A}" dt="2025-11-23T14:13:50.019" v="1380" actId="1076"/>
          <ac:picMkLst>
            <pc:docMk/>
            <pc:sldMk cId="3361171595" sldId="1098"/>
            <ac:picMk id="5" creationId="{B627636A-EB08-33AE-B124-FA95BE7BE87D}"/>
          </ac:picMkLst>
        </pc:picChg>
      </pc:sldChg>
      <pc:sldChg chg="modSp add del mod">
        <pc:chgData name="Jalila El Baraka" userId="ea93c961-285f-4edc-9e51-dff84fc1dbdc" providerId="ADAL" clId="{AF35D566-9458-4FCB-BB0C-F789683C5E1A}" dt="2025-11-24T14:22:28.317" v="4058" actId="2696"/>
        <pc:sldMkLst>
          <pc:docMk/>
          <pc:sldMk cId="4041175012" sldId="1098"/>
        </pc:sldMkLst>
        <pc:spChg chg="mod">
          <ac:chgData name="Jalila El Baraka" userId="ea93c961-285f-4edc-9e51-dff84fc1dbdc" providerId="ADAL" clId="{AF35D566-9458-4FCB-BB0C-F789683C5E1A}" dt="2025-11-23T18:42:50.112" v="2623" actId="20577"/>
          <ac:spMkLst>
            <pc:docMk/>
            <pc:sldMk cId="4041175012" sldId="1098"/>
            <ac:spMk id="7" creationId="{7495A9BE-149E-C1C7-F76C-B2D52F375035}"/>
          </ac:spMkLst>
        </pc:spChg>
      </pc:sldChg>
      <pc:sldChg chg="addSp delSp modSp add del mod">
        <pc:chgData name="Jalila El Baraka" userId="ea93c961-285f-4edc-9e51-dff84fc1dbdc" providerId="ADAL" clId="{AF35D566-9458-4FCB-BB0C-F789683C5E1A}" dt="2025-11-23T14:43:01.003" v="1481" actId="2696"/>
        <pc:sldMkLst>
          <pc:docMk/>
          <pc:sldMk cId="2997160889" sldId="1099"/>
        </pc:sldMkLst>
        <pc:spChg chg="mod">
          <ac:chgData name="Jalila El Baraka" userId="ea93c961-285f-4edc-9e51-dff84fc1dbdc" providerId="ADAL" clId="{AF35D566-9458-4FCB-BB0C-F789683C5E1A}" dt="2025-11-23T14:14:01.368" v="1383" actId="14100"/>
          <ac:spMkLst>
            <pc:docMk/>
            <pc:sldMk cId="2997160889" sldId="1099"/>
            <ac:spMk id="4" creationId="{A4761CCA-ECCF-98A6-17A8-BCA8F6FD93D5}"/>
          </ac:spMkLst>
        </pc:spChg>
        <pc:spChg chg="mod">
          <ac:chgData name="Jalila El Baraka" userId="ea93c961-285f-4edc-9e51-dff84fc1dbdc" providerId="ADAL" clId="{AF35D566-9458-4FCB-BB0C-F789683C5E1A}" dt="2025-11-23T14:14:11.383" v="1405" actId="20577"/>
          <ac:spMkLst>
            <pc:docMk/>
            <pc:sldMk cId="2997160889" sldId="1099"/>
            <ac:spMk id="7" creationId="{42652459-53B6-2DEA-9EAB-8BFEDA8DC795}"/>
          </ac:spMkLst>
        </pc:spChg>
        <pc:picChg chg="del">
          <ac:chgData name="Jalila El Baraka" userId="ea93c961-285f-4edc-9e51-dff84fc1dbdc" providerId="ADAL" clId="{AF35D566-9458-4FCB-BB0C-F789683C5E1A}" dt="2025-11-23T14:14:21.429" v="1406" actId="478"/>
          <ac:picMkLst>
            <pc:docMk/>
            <pc:sldMk cId="2997160889" sldId="1099"/>
            <ac:picMk id="5" creationId="{9CC4EDC2-FA13-A924-6EAA-9795EB553CD1}"/>
          </ac:picMkLst>
        </pc:picChg>
        <pc:picChg chg="add mod">
          <ac:chgData name="Jalila El Baraka" userId="ea93c961-285f-4edc-9e51-dff84fc1dbdc" providerId="ADAL" clId="{AF35D566-9458-4FCB-BB0C-F789683C5E1A}" dt="2025-11-23T14:14:26.664" v="1410" actId="1076"/>
          <ac:picMkLst>
            <pc:docMk/>
            <pc:sldMk cId="2997160889" sldId="1099"/>
            <ac:picMk id="6" creationId="{888C3C3B-0861-C121-11A3-F576157224BB}"/>
          </ac:picMkLst>
        </pc:picChg>
      </pc:sldChg>
      <pc:sldChg chg="modSp add del mod">
        <pc:chgData name="Jalila El Baraka" userId="ea93c961-285f-4edc-9e51-dff84fc1dbdc" providerId="ADAL" clId="{AF35D566-9458-4FCB-BB0C-F789683C5E1A}" dt="2025-11-24T14:22:28.317" v="4058" actId="2696"/>
        <pc:sldMkLst>
          <pc:docMk/>
          <pc:sldMk cId="4255615048" sldId="1099"/>
        </pc:sldMkLst>
        <pc:spChg chg="mod">
          <ac:chgData name="Jalila El Baraka" userId="ea93c961-285f-4edc-9e51-dff84fc1dbdc" providerId="ADAL" clId="{AF35D566-9458-4FCB-BB0C-F789683C5E1A}" dt="2025-11-23T18:42:54.782" v="2627" actId="20577"/>
          <ac:spMkLst>
            <pc:docMk/>
            <pc:sldMk cId="4255615048" sldId="1099"/>
            <ac:spMk id="7" creationId="{42652459-53B6-2DEA-9EAB-8BFEDA8DC795}"/>
          </ac:spMkLst>
        </pc:spChg>
      </pc:sldChg>
      <pc:sldChg chg="addSp delSp modSp add del mod ord">
        <pc:chgData name="Jalila El Baraka" userId="ea93c961-285f-4edc-9e51-dff84fc1dbdc" providerId="ADAL" clId="{AF35D566-9458-4FCB-BB0C-F789683C5E1A}" dt="2025-11-24T14:22:28.317" v="4058" actId="2696"/>
        <pc:sldMkLst>
          <pc:docMk/>
          <pc:sldMk cId="2622800091" sldId="1100"/>
        </pc:sldMkLst>
        <pc:picChg chg="del">
          <ac:chgData name="Jalila El Baraka" userId="ea93c961-285f-4edc-9e51-dff84fc1dbdc" providerId="ADAL" clId="{AF35D566-9458-4FCB-BB0C-F789683C5E1A}" dt="2025-11-23T14:35:53.583" v="1417" actId="478"/>
          <ac:picMkLst>
            <pc:docMk/>
            <pc:sldMk cId="2622800091" sldId="1100"/>
            <ac:picMk id="6" creationId="{D0DE4F33-0F94-1FC6-6616-26EA2FE9EAA7}"/>
          </ac:picMkLst>
        </pc:picChg>
        <pc:picChg chg="add mod">
          <ac:chgData name="Jalila El Baraka" userId="ea93c961-285f-4edc-9e51-dff84fc1dbdc" providerId="ADAL" clId="{AF35D566-9458-4FCB-BB0C-F789683C5E1A}" dt="2025-11-23T14:35:59.756" v="1420" actId="1076"/>
          <ac:picMkLst>
            <pc:docMk/>
            <pc:sldMk cId="2622800091" sldId="1100"/>
            <ac:picMk id="1026" creationId="{96848200-CE8A-A745-B7E0-19F98544F2EE}"/>
          </ac:picMkLst>
        </pc:picChg>
      </pc:sldChg>
      <pc:sldChg chg="addSp modSp add del mod modAnim">
        <pc:chgData name="Jalila El Baraka" userId="ea93c961-285f-4edc-9e51-dff84fc1dbdc" providerId="ADAL" clId="{AF35D566-9458-4FCB-BB0C-F789683C5E1A}" dt="2025-11-24T14:22:28.317" v="4058" actId="2696"/>
        <pc:sldMkLst>
          <pc:docMk/>
          <pc:sldMk cId="2071258294" sldId="1101"/>
        </pc:sldMkLst>
        <pc:spChg chg="add mod">
          <ac:chgData name="Jalila El Baraka" userId="ea93c961-285f-4edc-9e51-dff84fc1dbdc" providerId="ADAL" clId="{AF35D566-9458-4FCB-BB0C-F789683C5E1A}" dt="2025-11-23T14:39:36.739" v="1474" actId="1076"/>
          <ac:spMkLst>
            <pc:docMk/>
            <pc:sldMk cId="2071258294" sldId="1101"/>
            <ac:spMk id="4" creationId="{61BC9F42-CB4B-903B-6899-DFF64899E182}"/>
          </ac:spMkLst>
        </pc:spChg>
        <pc:spChg chg="mod">
          <ac:chgData name="Jalila El Baraka" userId="ea93c961-285f-4edc-9e51-dff84fc1dbdc" providerId="ADAL" clId="{AF35D566-9458-4FCB-BB0C-F789683C5E1A}" dt="2025-11-23T18:42:15.027" v="2607" actId="20577"/>
          <ac:spMkLst>
            <pc:docMk/>
            <pc:sldMk cId="2071258294" sldId="1101"/>
            <ac:spMk id="7" creationId="{7D5CF15D-9D0B-C95E-12C8-32B5CFEB75C3}"/>
          </ac:spMkLst>
        </pc:spChg>
        <pc:picChg chg="add mod">
          <ac:chgData name="Jalila El Baraka" userId="ea93c961-285f-4edc-9e51-dff84fc1dbdc" providerId="ADAL" clId="{AF35D566-9458-4FCB-BB0C-F789683C5E1A}" dt="2025-11-23T14:39:03.214" v="1467" actId="1076"/>
          <ac:picMkLst>
            <pc:docMk/>
            <pc:sldMk cId="2071258294" sldId="1101"/>
            <ac:picMk id="2" creationId="{FDFA4DEF-DF5E-E98F-ED5C-A7EEFA5C2793}"/>
          </ac:picMkLst>
        </pc:picChg>
        <pc:picChg chg="mod">
          <ac:chgData name="Jalila El Baraka" userId="ea93c961-285f-4edc-9e51-dff84fc1dbdc" providerId="ADAL" clId="{AF35D566-9458-4FCB-BB0C-F789683C5E1A}" dt="2025-11-23T14:38:04.018" v="1463" actId="1076"/>
          <ac:picMkLst>
            <pc:docMk/>
            <pc:sldMk cId="2071258294" sldId="1101"/>
            <ac:picMk id="1026" creationId="{31D4AAA3-4F04-6F1C-B352-36A2C8E94FFB}"/>
          </ac:picMkLst>
        </pc:picChg>
      </pc:sldChg>
      <pc:sldChg chg="addSp delSp modSp add del mod ord">
        <pc:chgData name="Jalila El Baraka" userId="ea93c961-285f-4edc-9e51-dff84fc1dbdc" providerId="ADAL" clId="{AF35D566-9458-4FCB-BB0C-F789683C5E1A}" dt="2025-11-24T14:22:28.317" v="4058" actId="2696"/>
        <pc:sldMkLst>
          <pc:docMk/>
          <pc:sldMk cId="2837851268" sldId="1102"/>
        </pc:sldMkLst>
        <pc:picChg chg="add mod">
          <ac:chgData name="Jalila El Baraka" userId="ea93c961-285f-4edc-9e51-dff84fc1dbdc" providerId="ADAL" clId="{AF35D566-9458-4FCB-BB0C-F789683C5E1A}" dt="2025-11-23T14:42:54.139" v="1480" actId="1076"/>
          <ac:picMkLst>
            <pc:docMk/>
            <pc:sldMk cId="2837851268" sldId="1102"/>
            <ac:picMk id="2" creationId="{1E97115A-E701-2BEA-190B-4277A3608A17}"/>
          </ac:picMkLst>
        </pc:picChg>
        <pc:picChg chg="del">
          <ac:chgData name="Jalila El Baraka" userId="ea93c961-285f-4edc-9e51-dff84fc1dbdc" providerId="ADAL" clId="{AF35D566-9458-4FCB-BB0C-F789683C5E1A}" dt="2025-11-23T14:42:52.169" v="1478" actId="478"/>
          <ac:picMkLst>
            <pc:docMk/>
            <pc:sldMk cId="2837851268" sldId="1102"/>
            <ac:picMk id="6" creationId="{39E5CBCD-CAE4-63C6-E8F9-1C04650EEDB3}"/>
          </ac:picMkLst>
        </pc:picChg>
      </pc:sldChg>
      <pc:sldChg chg="addSp delSp modSp add del mod modAnim">
        <pc:chgData name="Jalila El Baraka" userId="ea93c961-285f-4edc-9e51-dff84fc1dbdc" providerId="ADAL" clId="{AF35D566-9458-4FCB-BB0C-F789683C5E1A}" dt="2025-11-24T14:22:28.317" v="4058" actId="2696"/>
        <pc:sldMkLst>
          <pc:docMk/>
          <pc:sldMk cId="2566463722" sldId="1103"/>
        </pc:sldMkLst>
        <pc:spChg chg="add mod">
          <ac:chgData name="Jalila El Baraka" userId="ea93c961-285f-4edc-9e51-dff84fc1dbdc" providerId="ADAL" clId="{AF35D566-9458-4FCB-BB0C-F789683C5E1A}" dt="2025-11-23T17:14:32.219" v="1491" actId="14100"/>
          <ac:spMkLst>
            <pc:docMk/>
            <pc:sldMk cId="2566463722" sldId="1103"/>
            <ac:spMk id="4" creationId="{B75B0291-803B-2785-53B0-441C62C95A72}"/>
          </ac:spMkLst>
        </pc:spChg>
        <pc:spChg chg="mod">
          <ac:chgData name="Jalila El Baraka" userId="ea93c961-285f-4edc-9e51-dff84fc1dbdc" providerId="ADAL" clId="{AF35D566-9458-4FCB-BB0C-F789683C5E1A}" dt="2025-11-23T18:43:00.997" v="2631" actId="20577"/>
          <ac:spMkLst>
            <pc:docMk/>
            <pc:sldMk cId="2566463722" sldId="1103"/>
            <ac:spMk id="7" creationId="{B3E72720-54CE-CB44-F785-ED1ED6224FD9}"/>
          </ac:spMkLst>
        </pc:spChg>
        <pc:picChg chg="mod">
          <ac:chgData name="Jalila El Baraka" userId="ea93c961-285f-4edc-9e51-dff84fc1dbdc" providerId="ADAL" clId="{AF35D566-9458-4FCB-BB0C-F789683C5E1A}" dt="2025-11-23T17:14:22.619" v="1488" actId="14100"/>
          <ac:picMkLst>
            <pc:docMk/>
            <pc:sldMk cId="2566463722" sldId="1103"/>
            <ac:picMk id="2" creationId="{A8BE506A-9FA9-F1C6-61CB-97730DB43E6A}"/>
          </ac:picMkLst>
        </pc:picChg>
        <pc:picChg chg="add del mod">
          <ac:chgData name="Jalila El Baraka" userId="ea93c961-285f-4edc-9e51-dff84fc1dbdc" providerId="ADAL" clId="{AF35D566-9458-4FCB-BB0C-F789683C5E1A}" dt="2025-11-23T17:15:57.976" v="1558" actId="478"/>
          <ac:picMkLst>
            <pc:docMk/>
            <pc:sldMk cId="2566463722" sldId="1103"/>
            <ac:picMk id="5" creationId="{70C476B3-F3F3-F9C8-B507-03FE1C0A2772}"/>
          </ac:picMkLst>
        </pc:picChg>
        <pc:picChg chg="add mod">
          <ac:chgData name="Jalila El Baraka" userId="ea93c961-285f-4edc-9e51-dff84fc1dbdc" providerId="ADAL" clId="{AF35D566-9458-4FCB-BB0C-F789683C5E1A}" dt="2025-11-23T17:16:00.585" v="1560" actId="1076"/>
          <ac:picMkLst>
            <pc:docMk/>
            <pc:sldMk cId="2566463722" sldId="1103"/>
            <ac:picMk id="6" creationId="{A86B22A3-BF3A-58D1-B5EA-7D046D118B0A}"/>
          </ac:picMkLst>
        </pc:picChg>
      </pc:sldChg>
      <pc:sldChg chg="addSp delSp modSp add del mod">
        <pc:chgData name="Jalila El Baraka" userId="ea93c961-285f-4edc-9e51-dff84fc1dbdc" providerId="ADAL" clId="{AF35D566-9458-4FCB-BB0C-F789683C5E1A}" dt="2025-11-24T14:22:28.317" v="4058" actId="2696"/>
        <pc:sldMkLst>
          <pc:docMk/>
          <pc:sldMk cId="337084243" sldId="1104"/>
        </pc:sldMkLst>
        <pc:spChg chg="mod">
          <ac:chgData name="Jalila El Baraka" userId="ea93c961-285f-4edc-9e51-dff84fc1dbdc" providerId="ADAL" clId="{AF35D566-9458-4FCB-BB0C-F789683C5E1A}" dt="2025-11-23T17:15:42.444" v="1557" actId="1076"/>
          <ac:spMkLst>
            <pc:docMk/>
            <pc:sldMk cId="337084243" sldId="1104"/>
            <ac:spMk id="4" creationId="{7405A5D7-20EF-3461-18DF-21FE86FE5DE4}"/>
          </ac:spMkLst>
        </pc:spChg>
        <pc:spChg chg="mod">
          <ac:chgData name="Jalila El Baraka" userId="ea93c961-285f-4edc-9e51-dff84fc1dbdc" providerId="ADAL" clId="{AF35D566-9458-4FCB-BB0C-F789683C5E1A}" dt="2025-11-23T18:43:05.616" v="2635" actId="20577"/>
          <ac:spMkLst>
            <pc:docMk/>
            <pc:sldMk cId="337084243" sldId="1104"/>
            <ac:spMk id="7" creationId="{4CF874D0-EAFC-D5CB-4D9C-8B5AD43953D2}"/>
          </ac:spMkLst>
        </pc:spChg>
        <pc:picChg chg="mod">
          <ac:chgData name="Jalila El Baraka" userId="ea93c961-285f-4edc-9e51-dff84fc1dbdc" providerId="ADAL" clId="{AF35D566-9458-4FCB-BB0C-F789683C5E1A}" dt="2025-11-23T17:15:38.735" v="1556" actId="1076"/>
          <ac:picMkLst>
            <pc:docMk/>
            <pc:sldMk cId="337084243" sldId="1104"/>
            <ac:picMk id="2" creationId="{DE734A7A-FC42-51A8-FD16-FDDE765906F3}"/>
          </ac:picMkLst>
        </pc:picChg>
        <pc:picChg chg="del">
          <ac:chgData name="Jalila El Baraka" userId="ea93c961-285f-4edc-9e51-dff84fc1dbdc" providerId="ADAL" clId="{AF35D566-9458-4FCB-BB0C-F789683C5E1A}" dt="2025-11-23T17:15:31.121" v="1552" actId="478"/>
          <ac:picMkLst>
            <pc:docMk/>
            <pc:sldMk cId="337084243" sldId="1104"/>
            <ac:picMk id="5" creationId="{CE574292-6761-06F3-2ADF-76B6CD2DBA11}"/>
          </ac:picMkLst>
        </pc:picChg>
        <pc:picChg chg="add mod">
          <ac:chgData name="Jalila El Baraka" userId="ea93c961-285f-4edc-9e51-dff84fc1dbdc" providerId="ADAL" clId="{AF35D566-9458-4FCB-BB0C-F789683C5E1A}" dt="2025-11-23T17:15:35.527" v="1555" actId="1076"/>
          <ac:picMkLst>
            <pc:docMk/>
            <pc:sldMk cId="337084243" sldId="1104"/>
            <ac:picMk id="6" creationId="{736C30C4-E150-7651-24C1-9E0CF6A498DE}"/>
          </ac:picMkLst>
        </pc:picChg>
      </pc:sldChg>
      <pc:sldChg chg="add del">
        <pc:chgData name="Jalila El Baraka" userId="ea93c961-285f-4edc-9e51-dff84fc1dbdc" providerId="ADAL" clId="{AF35D566-9458-4FCB-BB0C-F789683C5E1A}" dt="2025-11-23T17:19:15.637" v="1562" actId="2696"/>
        <pc:sldMkLst>
          <pc:docMk/>
          <pc:sldMk cId="2375321184" sldId="1105"/>
        </pc:sldMkLst>
      </pc:sldChg>
      <pc:sldChg chg="addSp delSp modSp add mod">
        <pc:chgData name="Jalila El Baraka" userId="ea93c961-285f-4edc-9e51-dff84fc1dbdc" providerId="ADAL" clId="{AF35D566-9458-4FCB-BB0C-F789683C5E1A}" dt="2025-11-24T13:46:44.087" v="3069"/>
        <pc:sldMkLst>
          <pc:docMk/>
          <pc:sldMk cId="3007871652" sldId="1124"/>
        </pc:sldMkLst>
        <pc:picChg chg="add mod">
          <ac:chgData name="Jalila El Baraka" userId="ea93c961-285f-4edc-9e51-dff84fc1dbdc" providerId="ADAL" clId="{AF35D566-9458-4FCB-BB0C-F789683C5E1A}" dt="2025-11-24T13:46:44.087" v="3069"/>
          <ac:picMkLst>
            <pc:docMk/>
            <pc:sldMk cId="3007871652" sldId="1124"/>
            <ac:picMk id="5" creationId="{8ED46B63-E5C5-F138-0CB8-6909B9900F3E}"/>
          </ac:picMkLst>
        </pc:picChg>
        <pc:picChg chg="del">
          <ac:chgData name="Jalila El Baraka" userId="ea93c961-285f-4edc-9e51-dff84fc1dbdc" providerId="ADAL" clId="{AF35D566-9458-4FCB-BB0C-F789683C5E1A}" dt="2025-11-24T13:46:43.556" v="3068" actId="478"/>
          <ac:picMkLst>
            <pc:docMk/>
            <pc:sldMk cId="3007871652" sldId="1124"/>
            <ac:picMk id="10" creationId="{5D6BE7B2-1994-2ADC-5405-25291DC2B937}"/>
          </ac:picMkLst>
        </pc:picChg>
      </pc:sldChg>
      <pc:sldChg chg="add">
        <pc:chgData name="Jalila El Baraka" userId="ea93c961-285f-4edc-9e51-dff84fc1dbdc" providerId="ADAL" clId="{AF35D566-9458-4FCB-BB0C-F789683C5E1A}" dt="2025-11-24T13:32:32.121" v="2909"/>
        <pc:sldMkLst>
          <pc:docMk/>
          <pc:sldMk cId="3945252634" sldId="1146"/>
        </pc:sldMkLst>
      </pc:sldChg>
      <pc:sldChg chg="add del">
        <pc:chgData name="Jalila El Baraka" userId="ea93c961-285f-4edc-9e51-dff84fc1dbdc" providerId="ADAL" clId="{AF35D566-9458-4FCB-BB0C-F789683C5E1A}" dt="2025-11-24T14:22:28.317" v="4058" actId="2696"/>
        <pc:sldMkLst>
          <pc:docMk/>
          <pc:sldMk cId="2176810524" sldId="1149"/>
        </pc:sldMkLst>
      </pc:sldChg>
      <pc:sldChg chg="add del">
        <pc:chgData name="Jalila El Baraka" userId="ea93c961-285f-4edc-9e51-dff84fc1dbdc" providerId="ADAL" clId="{AF35D566-9458-4FCB-BB0C-F789683C5E1A}" dt="2025-11-23T17:19:32.798" v="1564" actId="2696"/>
        <pc:sldMkLst>
          <pc:docMk/>
          <pc:sldMk cId="1239512998" sldId="1166"/>
        </pc:sldMkLst>
      </pc:sldChg>
      <pc:sldChg chg="addSp delSp modSp add del mod">
        <pc:chgData name="Jalila El Baraka" userId="ea93c961-285f-4edc-9e51-dff84fc1dbdc" providerId="ADAL" clId="{AF35D566-9458-4FCB-BB0C-F789683C5E1A}" dt="2025-11-24T13:39:22.950" v="2957" actId="2696"/>
        <pc:sldMkLst>
          <pc:docMk/>
          <pc:sldMk cId="412429323" sldId="1167"/>
        </pc:sldMkLst>
        <pc:spChg chg="mod">
          <ac:chgData name="Jalila El Baraka" userId="ea93c961-285f-4edc-9e51-dff84fc1dbdc" providerId="ADAL" clId="{AF35D566-9458-4FCB-BB0C-F789683C5E1A}" dt="2025-11-23T17:19:43.219" v="1565" actId="20577"/>
          <ac:spMkLst>
            <pc:docMk/>
            <pc:sldMk cId="412429323" sldId="1167"/>
            <ac:spMk id="2" creationId="{BBD3950B-202D-DCB3-FA67-2D22ED5569B8}"/>
          </ac:spMkLst>
        </pc:spChg>
        <pc:picChg chg="add mod">
          <ac:chgData name="Jalila El Baraka" userId="ea93c961-285f-4edc-9e51-dff84fc1dbdc" providerId="ADAL" clId="{AF35D566-9458-4FCB-BB0C-F789683C5E1A}" dt="2025-11-23T17:21:26.597" v="1585" actId="14100"/>
          <ac:picMkLst>
            <pc:docMk/>
            <pc:sldMk cId="412429323" sldId="1167"/>
            <ac:picMk id="6" creationId="{FAFC68E5-FFE3-F594-D662-7BB244EA78F6}"/>
          </ac:picMkLst>
        </pc:picChg>
        <pc:picChg chg="add mod">
          <ac:chgData name="Jalila El Baraka" userId="ea93c961-285f-4edc-9e51-dff84fc1dbdc" providerId="ADAL" clId="{AF35D566-9458-4FCB-BB0C-F789683C5E1A}" dt="2025-11-23T17:21:37.231" v="1590" actId="14100"/>
          <ac:picMkLst>
            <pc:docMk/>
            <pc:sldMk cId="412429323" sldId="1167"/>
            <ac:picMk id="7" creationId="{25F32C74-D48E-DEAE-9906-C6224F9BD97E}"/>
          </ac:picMkLst>
        </pc:picChg>
        <pc:picChg chg="add mod">
          <ac:chgData name="Jalila El Baraka" userId="ea93c961-285f-4edc-9e51-dff84fc1dbdc" providerId="ADAL" clId="{AF35D566-9458-4FCB-BB0C-F789683C5E1A}" dt="2025-11-23T17:21:34.168" v="1588" actId="14100"/>
          <ac:picMkLst>
            <pc:docMk/>
            <pc:sldMk cId="412429323" sldId="1167"/>
            <ac:picMk id="8" creationId="{9C59E8F3-D17E-D5B9-CDD7-61E59A33DF37}"/>
          </ac:picMkLst>
        </pc:picChg>
        <pc:picChg chg="add mod">
          <ac:chgData name="Jalila El Baraka" userId="ea93c961-285f-4edc-9e51-dff84fc1dbdc" providerId="ADAL" clId="{AF35D566-9458-4FCB-BB0C-F789683C5E1A}" dt="2025-11-23T17:21:48.307" v="1595" actId="14100"/>
          <ac:picMkLst>
            <pc:docMk/>
            <pc:sldMk cId="412429323" sldId="1167"/>
            <ac:picMk id="10" creationId="{96113D59-CEFF-C509-7E8B-F5065F8CEEDF}"/>
          </ac:picMkLst>
        </pc:picChg>
        <pc:picChg chg="del">
          <ac:chgData name="Jalila El Baraka" userId="ea93c961-285f-4edc-9e51-dff84fc1dbdc" providerId="ADAL" clId="{AF35D566-9458-4FCB-BB0C-F789683C5E1A}" dt="2025-11-23T17:20:07.427" v="1566" actId="478"/>
          <ac:picMkLst>
            <pc:docMk/>
            <pc:sldMk cId="412429323" sldId="1167"/>
            <ac:picMk id="17" creationId="{D4DDA8B2-2D24-CABA-281B-975F3DE4F638}"/>
          </ac:picMkLst>
        </pc:picChg>
        <pc:picChg chg="del">
          <ac:chgData name="Jalila El Baraka" userId="ea93c961-285f-4edc-9e51-dff84fc1dbdc" providerId="ADAL" clId="{AF35D566-9458-4FCB-BB0C-F789683C5E1A}" dt="2025-11-23T17:21:08.936" v="1575" actId="478"/>
          <ac:picMkLst>
            <pc:docMk/>
            <pc:sldMk cId="412429323" sldId="1167"/>
            <ac:picMk id="19" creationId="{FE6F293A-9E61-4EA2-7ECD-2472F8C5CCE1}"/>
          </ac:picMkLst>
        </pc:picChg>
        <pc:picChg chg="del">
          <ac:chgData name="Jalila El Baraka" userId="ea93c961-285f-4edc-9e51-dff84fc1dbdc" providerId="ADAL" clId="{AF35D566-9458-4FCB-BB0C-F789683C5E1A}" dt="2025-11-23T17:20:25.326" v="1569" actId="478"/>
          <ac:picMkLst>
            <pc:docMk/>
            <pc:sldMk cId="412429323" sldId="1167"/>
            <ac:picMk id="22" creationId="{2D6A491A-E604-668B-4B7B-8814EC96E238}"/>
          </ac:picMkLst>
        </pc:picChg>
        <pc:picChg chg="del">
          <ac:chgData name="Jalila El Baraka" userId="ea93c961-285f-4edc-9e51-dff84fc1dbdc" providerId="ADAL" clId="{AF35D566-9458-4FCB-BB0C-F789683C5E1A}" dt="2025-11-23T17:20:48.622" v="1572" actId="478"/>
          <ac:picMkLst>
            <pc:docMk/>
            <pc:sldMk cId="412429323" sldId="1167"/>
            <ac:picMk id="27" creationId="{D3D3CAF2-B8DE-DEDB-BAA1-F3431996945E}"/>
          </ac:picMkLst>
        </pc:picChg>
        <pc:picChg chg="mod">
          <ac:chgData name="Jalila El Baraka" userId="ea93c961-285f-4edc-9e51-dff84fc1dbdc" providerId="ADAL" clId="{AF35D566-9458-4FCB-BB0C-F789683C5E1A}" dt="2025-11-23T17:21:43.429" v="1593" actId="14100"/>
          <ac:picMkLst>
            <pc:docMk/>
            <pc:sldMk cId="412429323" sldId="1167"/>
            <ac:picMk id="31" creationId="{CAB01EBA-BCE7-83CE-F371-D6A3510C0723}"/>
          </ac:picMkLst>
        </pc:picChg>
      </pc:sldChg>
      <pc:sldChg chg="addSp delSp modSp add mod">
        <pc:chgData name="Jalila El Baraka" userId="ea93c961-285f-4edc-9e51-dff84fc1dbdc" providerId="ADAL" clId="{AF35D566-9458-4FCB-BB0C-F789683C5E1A}" dt="2025-11-24T13:42:38.234" v="2988"/>
        <pc:sldMkLst>
          <pc:docMk/>
          <pc:sldMk cId="429429812" sldId="1167"/>
        </pc:sldMkLst>
        <pc:spChg chg="mod">
          <ac:chgData name="Jalila El Baraka" userId="ea93c961-285f-4edc-9e51-dff84fc1dbdc" providerId="ADAL" clId="{AF35D566-9458-4FCB-BB0C-F789683C5E1A}" dt="2025-11-24T13:40:11.454" v="2960"/>
          <ac:spMkLst>
            <pc:docMk/>
            <pc:sldMk cId="429429812" sldId="1167"/>
            <ac:spMk id="2" creationId="{BBD3950B-202D-DCB3-FA67-2D22ED5569B8}"/>
          </ac:spMkLst>
        </pc:spChg>
        <pc:grpChg chg="del">
          <ac:chgData name="Jalila El Baraka" userId="ea93c961-285f-4edc-9e51-dff84fc1dbdc" providerId="ADAL" clId="{AF35D566-9458-4FCB-BB0C-F789683C5E1A}" dt="2025-11-24T13:42:37.327" v="2987" actId="478"/>
          <ac:grpSpMkLst>
            <pc:docMk/>
            <pc:sldMk cId="429429812" sldId="1167"/>
            <ac:grpSpMk id="3" creationId="{0688C28C-0620-65DB-A1C2-AB7DF7371BFA}"/>
          </ac:grpSpMkLst>
        </pc:grpChg>
        <pc:picChg chg="mod">
          <ac:chgData name="Jalila El Baraka" userId="ea93c961-285f-4edc-9e51-dff84fc1dbdc" providerId="ADAL" clId="{AF35D566-9458-4FCB-BB0C-F789683C5E1A}" dt="2025-11-24T13:40:41.543" v="2965" actId="14100"/>
          <ac:picMkLst>
            <pc:docMk/>
            <pc:sldMk cId="429429812" sldId="1167"/>
            <ac:picMk id="6" creationId="{FAFC68E5-FFE3-F594-D662-7BB244EA78F6}"/>
          </ac:picMkLst>
        </pc:picChg>
        <pc:picChg chg="mod">
          <ac:chgData name="Jalila El Baraka" userId="ea93c961-285f-4edc-9e51-dff84fc1dbdc" providerId="ADAL" clId="{AF35D566-9458-4FCB-BB0C-F789683C5E1A}" dt="2025-11-24T13:41:03.408" v="2974" actId="14100"/>
          <ac:picMkLst>
            <pc:docMk/>
            <pc:sldMk cId="429429812" sldId="1167"/>
            <ac:picMk id="7" creationId="{25F32C74-D48E-DEAE-9906-C6224F9BD97E}"/>
          </ac:picMkLst>
        </pc:picChg>
        <pc:picChg chg="mod">
          <ac:chgData name="Jalila El Baraka" userId="ea93c961-285f-4edc-9e51-dff84fc1dbdc" providerId="ADAL" clId="{AF35D566-9458-4FCB-BB0C-F789683C5E1A}" dt="2025-11-24T13:40:48.478" v="2967" actId="14100"/>
          <ac:picMkLst>
            <pc:docMk/>
            <pc:sldMk cId="429429812" sldId="1167"/>
            <ac:picMk id="8" creationId="{9C59E8F3-D17E-D5B9-CDD7-61E59A33DF37}"/>
          </ac:picMkLst>
        </pc:picChg>
        <pc:picChg chg="mod">
          <ac:chgData name="Jalila El Baraka" userId="ea93c961-285f-4edc-9e51-dff84fc1dbdc" providerId="ADAL" clId="{AF35D566-9458-4FCB-BB0C-F789683C5E1A}" dt="2025-11-24T13:40:58.757" v="2972" actId="1076"/>
          <ac:picMkLst>
            <pc:docMk/>
            <pc:sldMk cId="429429812" sldId="1167"/>
            <ac:picMk id="10" creationId="{96113D59-CEFF-C509-7E8B-F5065F8CEEDF}"/>
          </ac:picMkLst>
        </pc:picChg>
        <pc:picChg chg="add mod">
          <ac:chgData name="Jalila El Baraka" userId="ea93c961-285f-4edc-9e51-dff84fc1dbdc" providerId="ADAL" clId="{AF35D566-9458-4FCB-BB0C-F789683C5E1A}" dt="2025-11-24T13:41:11.413" v="2978" actId="1076"/>
          <ac:picMkLst>
            <pc:docMk/>
            <pc:sldMk cId="429429812" sldId="1167"/>
            <ac:picMk id="11" creationId="{05DE003D-EE8B-FD53-79A7-F4843AC34B36}"/>
          </ac:picMkLst>
        </pc:picChg>
        <pc:picChg chg="add mod">
          <ac:chgData name="Jalila El Baraka" userId="ea93c961-285f-4edc-9e51-dff84fc1dbdc" providerId="ADAL" clId="{AF35D566-9458-4FCB-BB0C-F789683C5E1A}" dt="2025-11-24T13:41:31.478" v="2981" actId="14100"/>
          <ac:picMkLst>
            <pc:docMk/>
            <pc:sldMk cId="429429812" sldId="1167"/>
            <ac:picMk id="12" creationId="{94F01ADE-2404-D9B9-9FC2-F7349923829F}"/>
          </ac:picMkLst>
        </pc:picChg>
        <pc:picChg chg="add mod">
          <ac:chgData name="Jalila El Baraka" userId="ea93c961-285f-4edc-9e51-dff84fc1dbdc" providerId="ADAL" clId="{AF35D566-9458-4FCB-BB0C-F789683C5E1A}" dt="2025-11-24T13:42:38.234" v="2988"/>
          <ac:picMkLst>
            <pc:docMk/>
            <pc:sldMk cId="429429812" sldId="1167"/>
            <ac:picMk id="13" creationId="{AFFDAE4A-E2A9-3815-F29E-73E2A5C69F7F}"/>
          </ac:picMkLst>
        </pc:picChg>
        <pc:picChg chg="mod">
          <ac:chgData name="Jalila El Baraka" userId="ea93c961-285f-4edc-9e51-dff84fc1dbdc" providerId="ADAL" clId="{AF35D566-9458-4FCB-BB0C-F789683C5E1A}" dt="2025-11-24T13:40:37.383" v="2963" actId="1076"/>
          <ac:picMkLst>
            <pc:docMk/>
            <pc:sldMk cId="429429812" sldId="1167"/>
            <ac:picMk id="15" creationId="{BAAF9D77-70DB-5456-BB06-100C6A2AD542}"/>
          </ac:picMkLst>
        </pc:picChg>
        <pc:picChg chg="mod">
          <ac:chgData name="Jalila El Baraka" userId="ea93c961-285f-4edc-9e51-dff84fc1dbdc" providerId="ADAL" clId="{AF35D566-9458-4FCB-BB0C-F789683C5E1A}" dt="2025-11-24T13:40:54.981" v="2970" actId="14100"/>
          <ac:picMkLst>
            <pc:docMk/>
            <pc:sldMk cId="429429812" sldId="1167"/>
            <ac:picMk id="31" creationId="{CAB01EBA-BCE7-83CE-F371-D6A3510C0723}"/>
          </ac:picMkLst>
        </pc:picChg>
      </pc:sldChg>
      <pc:sldChg chg="modSp add del mod">
        <pc:chgData name="Jalila El Baraka" userId="ea93c961-285f-4edc-9e51-dff84fc1dbdc" providerId="ADAL" clId="{AF35D566-9458-4FCB-BB0C-F789683C5E1A}" dt="2025-11-23T17:22:38.111" v="1605" actId="2696"/>
        <pc:sldMkLst>
          <pc:docMk/>
          <pc:sldMk cId="2809312534" sldId="1168"/>
        </pc:sldMkLst>
        <pc:spChg chg="mod">
          <ac:chgData name="Jalila El Baraka" userId="ea93c961-285f-4edc-9e51-dff84fc1dbdc" providerId="ADAL" clId="{AF35D566-9458-4FCB-BB0C-F789683C5E1A}" dt="2025-11-23T17:21:57.146" v="1597" actId="21"/>
          <ac:spMkLst>
            <pc:docMk/>
            <pc:sldMk cId="2809312534" sldId="1168"/>
            <ac:spMk id="2" creationId="{147665D5-27C3-0880-F894-5D1C9F146461}"/>
          </ac:spMkLst>
        </pc:spChg>
      </pc:sldChg>
      <pc:sldChg chg="add del">
        <pc:chgData name="Jalila El Baraka" userId="ea93c961-285f-4edc-9e51-dff84fc1dbdc" providerId="ADAL" clId="{AF35D566-9458-4FCB-BB0C-F789683C5E1A}" dt="2025-11-23T17:23:49.714" v="1646" actId="2696"/>
        <pc:sldMkLst>
          <pc:docMk/>
          <pc:sldMk cId="1972517983" sldId="1169"/>
        </pc:sldMkLst>
      </pc:sldChg>
      <pc:sldChg chg="modSp add del mod">
        <pc:chgData name="Jalila El Baraka" userId="ea93c961-285f-4edc-9e51-dff84fc1dbdc" providerId="ADAL" clId="{AF35D566-9458-4FCB-BB0C-F789683C5E1A}" dt="2025-11-24T14:22:28.317" v="4058" actId="2696"/>
        <pc:sldMkLst>
          <pc:docMk/>
          <pc:sldMk cId="4082678340" sldId="1170"/>
        </pc:sldMkLst>
        <pc:spChg chg="mod">
          <ac:chgData name="Jalila El Baraka" userId="ea93c961-285f-4edc-9e51-dff84fc1dbdc" providerId="ADAL" clId="{AF35D566-9458-4FCB-BB0C-F789683C5E1A}" dt="2025-11-23T19:06:37.251" v="2903" actId="20577"/>
          <ac:spMkLst>
            <pc:docMk/>
            <pc:sldMk cId="4082678340" sldId="1170"/>
            <ac:spMk id="2" creationId="{C2B8F0D5-9DFB-DBB8-6B40-B114BED102A8}"/>
          </ac:spMkLst>
        </pc:spChg>
      </pc:sldChg>
      <pc:sldChg chg="add del">
        <pc:chgData name="Jalila El Baraka" userId="ea93c961-285f-4edc-9e51-dff84fc1dbdc" providerId="ADAL" clId="{AF35D566-9458-4FCB-BB0C-F789683C5E1A}" dt="2025-11-24T14:22:28.317" v="4058" actId="2696"/>
        <pc:sldMkLst>
          <pc:docMk/>
          <pc:sldMk cId="1059586252" sldId="1172"/>
        </pc:sldMkLst>
      </pc:sldChg>
      <pc:sldChg chg="add del">
        <pc:chgData name="Jalila El Baraka" userId="ea93c961-285f-4edc-9e51-dff84fc1dbdc" providerId="ADAL" clId="{AF35D566-9458-4FCB-BB0C-F789683C5E1A}" dt="2025-11-24T14:22:28.317" v="4058" actId="2696"/>
        <pc:sldMkLst>
          <pc:docMk/>
          <pc:sldMk cId="3362006630" sldId="1173"/>
        </pc:sldMkLst>
      </pc:sldChg>
      <pc:sldChg chg="addSp delSp modSp add mod">
        <pc:chgData name="Jalila El Baraka" userId="ea93c961-285f-4edc-9e51-dff84fc1dbdc" providerId="ADAL" clId="{AF35D566-9458-4FCB-BB0C-F789683C5E1A}" dt="2025-11-24T13:42:34.150" v="2986"/>
        <pc:sldMkLst>
          <pc:docMk/>
          <pc:sldMk cId="1214808548" sldId="1174"/>
        </pc:sldMkLst>
        <pc:grpChg chg="del">
          <ac:chgData name="Jalila El Baraka" userId="ea93c961-285f-4edc-9e51-dff84fc1dbdc" providerId="ADAL" clId="{AF35D566-9458-4FCB-BB0C-F789683C5E1A}" dt="2025-11-24T13:42:33.340" v="2985" actId="478"/>
          <ac:grpSpMkLst>
            <pc:docMk/>
            <pc:sldMk cId="1214808548" sldId="1174"/>
            <ac:grpSpMk id="6" creationId="{72E27562-3C4D-0F7F-0FD1-0CC602CA538D}"/>
          </ac:grpSpMkLst>
        </pc:grpChg>
        <pc:picChg chg="add mod">
          <ac:chgData name="Jalila El Baraka" userId="ea93c961-285f-4edc-9e51-dff84fc1dbdc" providerId="ADAL" clId="{AF35D566-9458-4FCB-BB0C-F789683C5E1A}" dt="2025-11-24T13:42:34.150" v="2986"/>
          <ac:picMkLst>
            <pc:docMk/>
            <pc:sldMk cId="1214808548" sldId="1174"/>
            <ac:picMk id="5" creationId="{C0066C53-3193-7A7F-8D00-D97EAF540201}"/>
          </ac:picMkLst>
        </pc:picChg>
      </pc:sldChg>
      <pc:sldChg chg="add del">
        <pc:chgData name="Jalila El Baraka" userId="ea93c961-285f-4edc-9e51-dff84fc1dbdc" providerId="ADAL" clId="{AF35D566-9458-4FCB-BB0C-F789683C5E1A}" dt="2025-11-24T13:39:22.950" v="2957" actId="2696"/>
        <pc:sldMkLst>
          <pc:docMk/>
          <pc:sldMk cId="2126992960" sldId="1174"/>
        </pc:sldMkLst>
      </pc:sldChg>
      <pc:sldChg chg="add del">
        <pc:chgData name="Jalila El Baraka" userId="ea93c961-285f-4edc-9e51-dff84fc1dbdc" providerId="ADAL" clId="{AF35D566-9458-4FCB-BB0C-F789683C5E1A}" dt="2025-11-24T14:22:28.317" v="4058" actId="2696"/>
        <pc:sldMkLst>
          <pc:docMk/>
          <pc:sldMk cId="275564126" sldId="1175"/>
        </pc:sldMkLst>
      </pc:sldChg>
      <pc:sldChg chg="modSp add del mod">
        <pc:chgData name="Jalila El Baraka" userId="ea93c961-285f-4edc-9e51-dff84fc1dbdc" providerId="ADAL" clId="{AF35D566-9458-4FCB-BB0C-F789683C5E1A}" dt="2025-11-24T14:22:28.317" v="4058" actId="2696"/>
        <pc:sldMkLst>
          <pc:docMk/>
          <pc:sldMk cId="2844213064" sldId="1176"/>
        </pc:sldMkLst>
        <pc:spChg chg="mod">
          <ac:chgData name="Jalila El Baraka" userId="ea93c961-285f-4edc-9e51-dff84fc1dbdc" providerId="ADAL" clId="{AF35D566-9458-4FCB-BB0C-F789683C5E1A}" dt="2025-11-23T19:06:21.220" v="2901" actId="20577"/>
          <ac:spMkLst>
            <pc:docMk/>
            <pc:sldMk cId="2844213064" sldId="1176"/>
            <ac:spMk id="2" creationId="{C2B8F0D5-9DFB-DBB8-6B40-B114BED102A8}"/>
          </ac:spMkLst>
        </pc:spChg>
      </pc:sldChg>
      <pc:sldChg chg="add del">
        <pc:chgData name="Jalila El Baraka" userId="ea93c961-285f-4edc-9e51-dff84fc1dbdc" providerId="ADAL" clId="{AF35D566-9458-4FCB-BB0C-F789683C5E1A}" dt="2025-11-24T14:22:28.317" v="4058" actId="2696"/>
        <pc:sldMkLst>
          <pc:docMk/>
          <pc:sldMk cId="2937730867" sldId="1177"/>
        </pc:sldMkLst>
      </pc:sldChg>
      <pc:sldChg chg="add del">
        <pc:chgData name="Jalila El Baraka" userId="ea93c961-285f-4edc-9e51-dff84fc1dbdc" providerId="ADAL" clId="{AF35D566-9458-4FCB-BB0C-F789683C5E1A}" dt="2025-11-24T14:22:28.317" v="4058" actId="2696"/>
        <pc:sldMkLst>
          <pc:docMk/>
          <pc:sldMk cId="3774370904" sldId="1178"/>
        </pc:sldMkLst>
      </pc:sldChg>
      <pc:sldChg chg="add del">
        <pc:chgData name="Jalila El Baraka" userId="ea93c961-285f-4edc-9e51-dff84fc1dbdc" providerId="ADAL" clId="{AF35D566-9458-4FCB-BB0C-F789683C5E1A}" dt="2025-11-24T13:41:56.626" v="2983" actId="2696"/>
        <pc:sldMkLst>
          <pc:docMk/>
          <pc:sldMk cId="1556797471" sldId="1179"/>
        </pc:sldMkLst>
      </pc:sldChg>
      <pc:sldChg chg="addSp delSp modSp add del mod">
        <pc:chgData name="Jalila El Baraka" userId="ea93c961-285f-4edc-9e51-dff84fc1dbdc" providerId="ADAL" clId="{AF35D566-9458-4FCB-BB0C-F789683C5E1A}" dt="2025-11-24T13:39:22.950" v="2957" actId="2696"/>
        <pc:sldMkLst>
          <pc:docMk/>
          <pc:sldMk cId="3917408033" sldId="1179"/>
        </pc:sldMkLst>
        <pc:spChg chg="mod">
          <ac:chgData name="Jalila El Baraka" userId="ea93c961-285f-4edc-9e51-dff84fc1dbdc" providerId="ADAL" clId="{AF35D566-9458-4FCB-BB0C-F789683C5E1A}" dt="2025-11-23T17:22:00.478" v="1598"/>
          <ac:spMkLst>
            <pc:docMk/>
            <pc:sldMk cId="3917408033" sldId="1179"/>
            <ac:spMk id="2" creationId="{CB86CE91-49F3-FD25-89F1-1B4D9BE77094}"/>
          </ac:spMkLst>
        </pc:spChg>
        <pc:spChg chg="add mod">
          <ac:chgData name="Jalila El Baraka" userId="ea93c961-285f-4edc-9e51-dff84fc1dbdc" providerId="ADAL" clId="{AF35D566-9458-4FCB-BB0C-F789683C5E1A}" dt="2025-11-23T17:22:15.805" v="1601" actId="1076"/>
          <ac:spMkLst>
            <pc:docMk/>
            <pc:sldMk cId="3917408033" sldId="1179"/>
            <ac:spMk id="11" creationId="{6909AC2C-7CD8-9F44-C02E-8217B0FCE066}"/>
          </ac:spMkLst>
        </pc:spChg>
        <pc:spChg chg="add mod">
          <ac:chgData name="Jalila El Baraka" userId="ea93c961-285f-4edc-9e51-dff84fc1dbdc" providerId="ADAL" clId="{AF35D566-9458-4FCB-BB0C-F789683C5E1A}" dt="2025-11-23T17:22:18.008" v="1603"/>
          <ac:spMkLst>
            <pc:docMk/>
            <pc:sldMk cId="3917408033" sldId="1179"/>
            <ac:spMk id="12" creationId="{56C91BBF-021A-25C9-B976-0973409F13AB}"/>
          </ac:spMkLst>
        </pc:spChg>
        <pc:picChg chg="del">
          <ac:chgData name="Jalila El Baraka" userId="ea93c961-285f-4edc-9e51-dff84fc1dbdc" providerId="ADAL" clId="{AF35D566-9458-4FCB-BB0C-F789683C5E1A}" dt="2025-11-23T17:22:17.055" v="1602" actId="478"/>
          <ac:picMkLst>
            <pc:docMk/>
            <pc:sldMk cId="3917408033" sldId="1179"/>
            <ac:picMk id="8" creationId="{D5F8B621-1904-A7BB-44E0-8756A207CFA8}"/>
          </ac:picMkLst>
        </pc:picChg>
        <pc:picChg chg="del">
          <ac:chgData name="Jalila El Baraka" userId="ea93c961-285f-4edc-9e51-dff84fc1dbdc" providerId="ADAL" clId="{AF35D566-9458-4FCB-BB0C-F789683C5E1A}" dt="2025-11-23T17:22:10.977" v="1599" actId="478"/>
          <ac:picMkLst>
            <pc:docMk/>
            <pc:sldMk cId="3917408033" sldId="1179"/>
            <ac:picMk id="10" creationId="{F9BEFE14-D595-B3CD-0CF7-E735C6B96FA5}"/>
          </ac:picMkLst>
        </pc:picChg>
      </pc:sldChg>
      <pc:sldChg chg="add del">
        <pc:chgData name="Jalila El Baraka" userId="ea93c961-285f-4edc-9e51-dff84fc1dbdc" providerId="ADAL" clId="{AF35D566-9458-4FCB-BB0C-F789683C5E1A}" dt="2025-11-23T17:23:46.179" v="1645" actId="2696"/>
        <pc:sldMkLst>
          <pc:docMk/>
          <pc:sldMk cId="2527538657" sldId="1180"/>
        </pc:sldMkLst>
      </pc:sldChg>
      <pc:sldChg chg="add del">
        <pc:chgData name="Jalila El Baraka" userId="ea93c961-285f-4edc-9e51-dff84fc1dbdc" providerId="ADAL" clId="{AF35D566-9458-4FCB-BB0C-F789683C5E1A}" dt="2025-11-24T13:43:26.838" v="3001" actId="2696"/>
        <pc:sldMkLst>
          <pc:docMk/>
          <pc:sldMk cId="580059852" sldId="1181"/>
        </pc:sldMkLst>
      </pc:sldChg>
      <pc:sldChg chg="addSp modSp add del mod ord">
        <pc:chgData name="Jalila El Baraka" userId="ea93c961-285f-4edc-9e51-dff84fc1dbdc" providerId="ADAL" clId="{AF35D566-9458-4FCB-BB0C-F789683C5E1A}" dt="2025-11-24T13:39:22.950" v="2957" actId="2696"/>
        <pc:sldMkLst>
          <pc:docMk/>
          <pc:sldMk cId="1592826544" sldId="1181"/>
        </pc:sldMkLst>
        <pc:spChg chg="mod">
          <ac:chgData name="Jalila El Baraka" userId="ea93c961-285f-4edc-9e51-dff84fc1dbdc" providerId="ADAL" clId="{AF35D566-9458-4FCB-BB0C-F789683C5E1A}" dt="2025-11-23T17:23:10.179" v="1637" actId="20577"/>
          <ac:spMkLst>
            <pc:docMk/>
            <pc:sldMk cId="1592826544" sldId="1181"/>
            <ac:spMk id="2" creationId="{9950418C-8D95-1941-1528-C9AFC1E33B05}"/>
          </ac:spMkLst>
        </pc:spChg>
        <pc:spChg chg="add mod">
          <ac:chgData name="Jalila El Baraka" userId="ea93c961-285f-4edc-9e51-dff84fc1dbdc" providerId="ADAL" clId="{AF35D566-9458-4FCB-BB0C-F789683C5E1A}" dt="2025-11-23T17:23:40.361" v="1644" actId="1076"/>
          <ac:spMkLst>
            <pc:docMk/>
            <pc:sldMk cId="1592826544" sldId="1181"/>
            <ac:spMk id="11" creationId="{2676EBE3-5973-01DE-8910-E6F53D20FA48}"/>
          </ac:spMkLst>
        </pc:spChg>
        <pc:spChg chg="add mod">
          <ac:chgData name="Jalila El Baraka" userId="ea93c961-285f-4edc-9e51-dff84fc1dbdc" providerId="ADAL" clId="{AF35D566-9458-4FCB-BB0C-F789683C5E1A}" dt="2025-11-23T17:23:37.387" v="1643" actId="14100"/>
          <ac:spMkLst>
            <pc:docMk/>
            <pc:sldMk cId="1592826544" sldId="1181"/>
            <ac:spMk id="12" creationId="{353E5E47-586F-410B-8FEF-1B23CE4578B2}"/>
          </ac:spMkLst>
        </pc:spChg>
        <pc:picChg chg="mod">
          <ac:chgData name="Jalila El Baraka" userId="ea93c961-285f-4edc-9e51-dff84fc1dbdc" providerId="ADAL" clId="{AF35D566-9458-4FCB-BB0C-F789683C5E1A}" dt="2025-11-23T17:23:25.767" v="1639" actId="1076"/>
          <ac:picMkLst>
            <pc:docMk/>
            <pc:sldMk cId="1592826544" sldId="1181"/>
            <ac:picMk id="8" creationId="{A7E8420E-669F-5B3F-B69D-1549009A43B4}"/>
          </ac:picMkLst>
        </pc:picChg>
      </pc:sldChg>
      <pc:sldChg chg="addSp delSp modSp add del mod">
        <pc:chgData name="Jalila El Baraka" userId="ea93c961-285f-4edc-9e51-dff84fc1dbdc" providerId="ADAL" clId="{AF35D566-9458-4FCB-BB0C-F789683C5E1A}" dt="2025-11-24T13:39:22.950" v="2957" actId="2696"/>
        <pc:sldMkLst>
          <pc:docMk/>
          <pc:sldMk cId="989418205" sldId="1182"/>
        </pc:sldMkLst>
        <pc:spChg chg="mod">
          <ac:chgData name="Jalila El Baraka" userId="ea93c961-285f-4edc-9e51-dff84fc1dbdc" providerId="ADAL" clId="{AF35D566-9458-4FCB-BB0C-F789683C5E1A}" dt="2025-11-23T17:28:54.318" v="1786" actId="5793"/>
          <ac:spMkLst>
            <pc:docMk/>
            <pc:sldMk cId="989418205" sldId="1182"/>
            <ac:spMk id="2" creationId="{B58B0247-E8AF-C35D-042C-7FDEF76267AE}"/>
          </ac:spMkLst>
        </pc:spChg>
        <pc:spChg chg="add del mod">
          <ac:chgData name="Jalila El Baraka" userId="ea93c961-285f-4edc-9e51-dff84fc1dbdc" providerId="ADAL" clId="{AF35D566-9458-4FCB-BB0C-F789683C5E1A}" dt="2025-11-23T17:29:33.951" v="1789" actId="478"/>
          <ac:spMkLst>
            <pc:docMk/>
            <pc:sldMk cId="989418205" sldId="1182"/>
            <ac:spMk id="11" creationId="{12FF2184-DED1-E59B-47ED-DD9C98B63C62}"/>
          </ac:spMkLst>
        </pc:spChg>
        <pc:spChg chg="add mod">
          <ac:chgData name="Jalila El Baraka" userId="ea93c961-285f-4edc-9e51-dff84fc1dbdc" providerId="ADAL" clId="{AF35D566-9458-4FCB-BB0C-F789683C5E1A}" dt="2025-11-23T17:29:42.034" v="1804" actId="20577"/>
          <ac:spMkLst>
            <pc:docMk/>
            <pc:sldMk cId="989418205" sldId="1182"/>
            <ac:spMk id="12" creationId="{DE6BEBF4-5A10-5326-C05C-0FB5F53A0421}"/>
          </ac:spMkLst>
        </pc:spChg>
        <pc:spChg chg="add mod">
          <ac:chgData name="Jalila El Baraka" userId="ea93c961-285f-4edc-9e51-dff84fc1dbdc" providerId="ADAL" clId="{AF35D566-9458-4FCB-BB0C-F789683C5E1A}" dt="2025-11-23T17:29:52.354" v="1815" actId="1076"/>
          <ac:spMkLst>
            <pc:docMk/>
            <pc:sldMk cId="989418205" sldId="1182"/>
            <ac:spMk id="13" creationId="{260FEC58-3965-C233-7141-51D5D84082B1}"/>
          </ac:spMkLst>
        </pc:spChg>
        <pc:spChg chg="add mod">
          <ac:chgData name="Jalila El Baraka" userId="ea93c961-285f-4edc-9e51-dff84fc1dbdc" providerId="ADAL" clId="{AF35D566-9458-4FCB-BB0C-F789683C5E1A}" dt="2025-11-23T17:30:04.322" v="1827" actId="20577"/>
          <ac:spMkLst>
            <pc:docMk/>
            <pc:sldMk cId="989418205" sldId="1182"/>
            <ac:spMk id="14" creationId="{F3D18BEC-0562-45C1-0DC6-B9AA5E922990}"/>
          </ac:spMkLst>
        </pc:spChg>
        <pc:spChg chg="add mod">
          <ac:chgData name="Jalila El Baraka" userId="ea93c961-285f-4edc-9e51-dff84fc1dbdc" providerId="ADAL" clId="{AF35D566-9458-4FCB-BB0C-F789683C5E1A}" dt="2025-11-23T17:30:10.890" v="1834" actId="20577"/>
          <ac:spMkLst>
            <pc:docMk/>
            <pc:sldMk cId="989418205" sldId="1182"/>
            <ac:spMk id="16" creationId="{0C655440-4AFA-233D-43A4-C3B70C08E499}"/>
          </ac:spMkLst>
        </pc:spChg>
        <pc:spChg chg="add mod">
          <ac:chgData name="Jalila El Baraka" userId="ea93c961-285f-4edc-9e51-dff84fc1dbdc" providerId="ADAL" clId="{AF35D566-9458-4FCB-BB0C-F789683C5E1A}" dt="2025-11-23T17:30:24.988" v="1856" actId="1076"/>
          <ac:spMkLst>
            <pc:docMk/>
            <pc:sldMk cId="989418205" sldId="1182"/>
            <ac:spMk id="17" creationId="{06551F94-D0E3-5CFD-033B-78498A50675A}"/>
          </ac:spMkLst>
        </pc:spChg>
        <pc:spChg chg="add mod">
          <ac:chgData name="Jalila El Baraka" userId="ea93c961-285f-4edc-9e51-dff84fc1dbdc" providerId="ADAL" clId="{AF35D566-9458-4FCB-BB0C-F789683C5E1A}" dt="2025-11-23T17:30:35.750" v="1865" actId="20577"/>
          <ac:spMkLst>
            <pc:docMk/>
            <pc:sldMk cId="989418205" sldId="1182"/>
            <ac:spMk id="18" creationId="{991E5468-BB3C-6071-F4BB-8622CAAC6C94}"/>
          </ac:spMkLst>
        </pc:spChg>
      </pc:sldChg>
      <pc:sldChg chg="add del">
        <pc:chgData name="Jalila El Baraka" userId="ea93c961-285f-4edc-9e51-dff84fc1dbdc" providerId="ADAL" clId="{AF35D566-9458-4FCB-BB0C-F789683C5E1A}" dt="2025-11-24T13:40:07.137" v="2959" actId="2696"/>
        <pc:sldMkLst>
          <pc:docMk/>
          <pc:sldMk cId="4163346993" sldId="1182"/>
        </pc:sldMkLst>
      </pc:sldChg>
      <pc:sldChg chg="modSp add del mod">
        <pc:chgData name="Jalila El Baraka" userId="ea93c961-285f-4edc-9e51-dff84fc1dbdc" providerId="ADAL" clId="{AF35D566-9458-4FCB-BB0C-F789683C5E1A}" dt="2025-11-24T14:22:28.317" v="4058" actId="2696"/>
        <pc:sldMkLst>
          <pc:docMk/>
          <pc:sldMk cId="959619263" sldId="1183"/>
        </pc:sldMkLst>
        <pc:spChg chg="mod">
          <ac:chgData name="Jalila El Baraka" userId="ea93c961-285f-4edc-9e51-dff84fc1dbdc" providerId="ADAL" clId="{AF35D566-9458-4FCB-BB0C-F789683C5E1A}" dt="2025-11-23T18:44:16.386" v="2657" actId="207"/>
          <ac:spMkLst>
            <pc:docMk/>
            <pc:sldMk cId="959619263" sldId="1183"/>
            <ac:spMk id="10" creationId="{1DE1F1C8-D119-F7D3-7A23-F94DF878F670}"/>
          </ac:spMkLst>
        </pc:spChg>
        <pc:spChg chg="mod">
          <ac:chgData name="Jalila El Baraka" userId="ea93c961-285f-4edc-9e51-dff84fc1dbdc" providerId="ADAL" clId="{AF35D566-9458-4FCB-BB0C-F789683C5E1A}" dt="2025-11-23T18:44:21.300" v="2658" actId="207"/>
          <ac:spMkLst>
            <pc:docMk/>
            <pc:sldMk cId="959619263" sldId="1183"/>
            <ac:spMk id="14" creationId="{014EE49A-AC2A-86F8-2CF6-FF2967EF3BAF}"/>
          </ac:spMkLst>
        </pc:spChg>
      </pc:sldChg>
      <pc:sldChg chg="add del">
        <pc:chgData name="Jalila El Baraka" userId="ea93c961-285f-4edc-9e51-dff84fc1dbdc" providerId="ADAL" clId="{AF35D566-9458-4FCB-BB0C-F789683C5E1A}" dt="2025-11-23T18:44:00.975" v="2655" actId="2696"/>
        <pc:sldMkLst>
          <pc:docMk/>
          <pc:sldMk cId="1521076290" sldId="1183"/>
        </pc:sldMkLst>
      </pc:sldChg>
      <pc:sldChg chg="new del">
        <pc:chgData name="Jalila El Baraka" userId="ea93c961-285f-4edc-9e51-dff84fc1dbdc" providerId="ADAL" clId="{AF35D566-9458-4FCB-BB0C-F789683C5E1A}" dt="2025-11-24T13:31:57.971" v="2906" actId="2696"/>
        <pc:sldMkLst>
          <pc:docMk/>
          <pc:sldMk cId="2513213579" sldId="1184"/>
        </pc:sldMkLst>
      </pc:sldChg>
      <pc:sldChg chg="addSp delSp modSp add mod">
        <pc:chgData name="Jalila El Baraka" userId="ea93c961-285f-4edc-9e51-dff84fc1dbdc" providerId="ADAL" clId="{AF35D566-9458-4FCB-BB0C-F789683C5E1A}" dt="2025-11-24T13:50:01.389" v="3104" actId="1076"/>
        <pc:sldMkLst>
          <pc:docMk/>
          <pc:sldMk cId="3496639976" sldId="1184"/>
        </pc:sldMkLst>
        <pc:spChg chg="mod">
          <ac:chgData name="Jalila El Baraka" userId="ea93c961-285f-4edc-9e51-dff84fc1dbdc" providerId="ADAL" clId="{AF35D566-9458-4FCB-BB0C-F789683C5E1A}" dt="2025-11-24T13:42:05.227" v="2984"/>
          <ac:spMkLst>
            <pc:docMk/>
            <pc:sldMk cId="3496639976" sldId="1184"/>
            <ac:spMk id="2" creationId="{45E195B2-7874-4648-0CC5-14F64E14D1C1}"/>
          </ac:spMkLst>
        </pc:spChg>
        <pc:spChg chg="add mod">
          <ac:chgData name="Jalila El Baraka" userId="ea93c961-285f-4edc-9e51-dff84fc1dbdc" providerId="ADAL" clId="{AF35D566-9458-4FCB-BB0C-F789683C5E1A}" dt="2025-11-24T13:43:05.446" v="2994" actId="1076"/>
          <ac:spMkLst>
            <pc:docMk/>
            <pc:sldMk cId="3496639976" sldId="1184"/>
            <ac:spMk id="14" creationId="{2DE582F8-9C4C-A126-A795-D4362166204D}"/>
          </ac:spMkLst>
        </pc:spChg>
        <pc:spChg chg="add mod">
          <ac:chgData name="Jalila El Baraka" userId="ea93c961-285f-4edc-9e51-dff84fc1dbdc" providerId="ADAL" clId="{AF35D566-9458-4FCB-BB0C-F789683C5E1A}" dt="2025-11-24T13:49:51.653" v="3099" actId="1076"/>
          <ac:spMkLst>
            <pc:docMk/>
            <pc:sldMk cId="3496639976" sldId="1184"/>
            <ac:spMk id="16" creationId="{2DE582F8-9C4C-A126-A795-D4362166204D}"/>
          </ac:spMkLst>
        </pc:spChg>
        <pc:spChg chg="add mod">
          <ac:chgData name="Jalila El Baraka" userId="ea93c961-285f-4edc-9e51-dff84fc1dbdc" providerId="ADAL" clId="{AF35D566-9458-4FCB-BB0C-F789683C5E1A}" dt="2025-11-24T13:43:18.733" v="3000" actId="1076"/>
          <ac:spMkLst>
            <pc:docMk/>
            <pc:sldMk cId="3496639976" sldId="1184"/>
            <ac:spMk id="17" creationId="{2DE582F8-9C4C-A126-A795-D4362166204D}"/>
          </ac:spMkLst>
        </pc:spChg>
        <pc:grpChg chg="del">
          <ac:chgData name="Jalila El Baraka" userId="ea93c961-285f-4edc-9e51-dff84fc1dbdc" providerId="ADAL" clId="{AF35D566-9458-4FCB-BB0C-F789683C5E1A}" dt="2025-11-24T13:42:41.457" v="2989" actId="478"/>
          <ac:grpSpMkLst>
            <pc:docMk/>
            <pc:sldMk cId="3496639976" sldId="1184"/>
            <ac:grpSpMk id="3" creationId="{EF41BD26-8BEB-4E33-8856-F56709352D5E}"/>
          </ac:grpSpMkLst>
        </pc:grpChg>
        <pc:picChg chg="del">
          <ac:chgData name="Jalila El Baraka" userId="ea93c961-285f-4edc-9e51-dff84fc1dbdc" providerId="ADAL" clId="{AF35D566-9458-4FCB-BB0C-F789683C5E1A}" dt="2025-11-24T13:49:46.391" v="3098" actId="478"/>
          <ac:picMkLst>
            <pc:docMk/>
            <pc:sldMk cId="3496639976" sldId="1184"/>
            <ac:picMk id="6" creationId="{86617602-B986-795C-B6CF-FBE7A5B1C539}"/>
          </ac:picMkLst>
        </pc:picChg>
        <pc:picChg chg="mod">
          <ac:chgData name="Jalila El Baraka" userId="ea93c961-285f-4edc-9e51-dff84fc1dbdc" providerId="ADAL" clId="{AF35D566-9458-4FCB-BB0C-F789683C5E1A}" dt="2025-11-24T13:50:01.389" v="3104" actId="1076"/>
          <ac:picMkLst>
            <pc:docMk/>
            <pc:sldMk cId="3496639976" sldId="1184"/>
            <ac:picMk id="7" creationId="{7396A863-2489-496F-5924-D6FBB2ECD6BF}"/>
          </ac:picMkLst>
        </pc:picChg>
        <pc:picChg chg="del">
          <ac:chgData name="Jalila El Baraka" userId="ea93c961-285f-4edc-9e51-dff84fc1dbdc" providerId="ADAL" clId="{AF35D566-9458-4FCB-BB0C-F789683C5E1A}" dt="2025-11-24T13:43:07.490" v="2995" actId="478"/>
          <ac:picMkLst>
            <pc:docMk/>
            <pc:sldMk cId="3496639976" sldId="1184"/>
            <ac:picMk id="8" creationId="{A2C09F56-CFE7-032A-817F-E580FC370E3A}"/>
          </ac:picMkLst>
        </pc:picChg>
        <pc:picChg chg="del">
          <ac:chgData name="Jalila El Baraka" userId="ea93c961-285f-4edc-9e51-dff84fc1dbdc" providerId="ADAL" clId="{AF35D566-9458-4FCB-BB0C-F789683C5E1A}" dt="2025-11-24T13:43:13.108" v="2998" actId="478"/>
          <ac:picMkLst>
            <pc:docMk/>
            <pc:sldMk cId="3496639976" sldId="1184"/>
            <ac:picMk id="10" creationId="{E0F93C32-2289-6812-BDB4-2D39223BBBA3}"/>
          </ac:picMkLst>
        </pc:picChg>
        <pc:picChg chg="mod">
          <ac:chgData name="Jalila El Baraka" userId="ea93c961-285f-4edc-9e51-dff84fc1dbdc" providerId="ADAL" clId="{AF35D566-9458-4FCB-BB0C-F789683C5E1A}" dt="2025-11-24T13:49:52.980" v="3100" actId="1076"/>
          <ac:picMkLst>
            <pc:docMk/>
            <pc:sldMk cId="3496639976" sldId="1184"/>
            <ac:picMk id="11" creationId="{4D8DA873-A501-A394-BF1A-8FCE3D897178}"/>
          </ac:picMkLst>
        </pc:picChg>
        <pc:picChg chg="del">
          <ac:chgData name="Jalila El Baraka" userId="ea93c961-285f-4edc-9e51-dff84fc1dbdc" providerId="ADAL" clId="{AF35D566-9458-4FCB-BB0C-F789683C5E1A}" dt="2025-11-24T13:42:56.751" v="2991" actId="478"/>
          <ac:picMkLst>
            <pc:docMk/>
            <pc:sldMk cId="3496639976" sldId="1184"/>
            <ac:picMk id="12" creationId="{32EAFAA0-8715-0108-51B1-AF8FB1433FCD}"/>
          </ac:picMkLst>
        </pc:picChg>
        <pc:picChg chg="add mod">
          <ac:chgData name="Jalila El Baraka" userId="ea93c961-285f-4edc-9e51-dff84fc1dbdc" providerId="ADAL" clId="{AF35D566-9458-4FCB-BB0C-F789683C5E1A}" dt="2025-11-24T13:42:42.287" v="2990"/>
          <ac:picMkLst>
            <pc:docMk/>
            <pc:sldMk cId="3496639976" sldId="1184"/>
            <ac:picMk id="13" creationId="{AC582ACE-6BAD-10D3-F172-2509D486D664}"/>
          </ac:picMkLst>
        </pc:picChg>
        <pc:picChg chg="add mod">
          <ac:chgData name="Jalila El Baraka" userId="ea93c961-285f-4edc-9e51-dff84fc1dbdc" providerId="ADAL" clId="{AF35D566-9458-4FCB-BB0C-F789683C5E1A}" dt="2025-11-24T13:49:44.246" v="3097" actId="1076"/>
          <ac:picMkLst>
            <pc:docMk/>
            <pc:sldMk cId="3496639976" sldId="1184"/>
            <ac:picMk id="18" creationId="{F5D1F6D4-176F-BB61-35EA-89F849244566}"/>
          </ac:picMkLst>
        </pc:picChg>
      </pc:sldChg>
      <pc:sldChg chg="addSp delSp modSp add mod ord">
        <pc:chgData name="Jalila El Baraka" userId="ea93c961-285f-4edc-9e51-dff84fc1dbdc" providerId="ADAL" clId="{AF35D566-9458-4FCB-BB0C-F789683C5E1A}" dt="2025-11-24T13:50:16.633" v="3117" actId="20577"/>
        <pc:sldMkLst>
          <pc:docMk/>
          <pc:sldMk cId="2751919180" sldId="1185"/>
        </pc:sldMkLst>
        <pc:spChg chg="mod">
          <ac:chgData name="Jalila El Baraka" userId="ea93c961-285f-4edc-9e51-dff84fc1dbdc" providerId="ADAL" clId="{AF35D566-9458-4FCB-BB0C-F789683C5E1A}" dt="2025-11-24T13:50:16.633" v="3117" actId="20577"/>
          <ac:spMkLst>
            <pc:docMk/>
            <pc:sldMk cId="2751919180" sldId="1185"/>
            <ac:spMk id="2" creationId="{769C53CB-DD9D-4B70-9EF4-FDA9D61A0F1E}"/>
          </ac:spMkLst>
        </pc:spChg>
        <pc:spChg chg="add mod">
          <ac:chgData name="Jalila El Baraka" userId="ea93c961-285f-4edc-9e51-dff84fc1dbdc" providerId="ADAL" clId="{AF35D566-9458-4FCB-BB0C-F789683C5E1A}" dt="2025-11-24T13:50:11.996" v="3105" actId="1076"/>
          <ac:spMkLst>
            <pc:docMk/>
            <pc:sldMk cId="2751919180" sldId="1185"/>
            <ac:spMk id="4" creationId="{894C83D0-E9F4-F521-A3CC-352FDE73F8CE}"/>
          </ac:spMkLst>
        </pc:spChg>
        <pc:spChg chg="add mod">
          <ac:chgData name="Jalila El Baraka" userId="ea93c961-285f-4edc-9e51-dff84fc1dbdc" providerId="ADAL" clId="{AF35D566-9458-4FCB-BB0C-F789683C5E1A}" dt="2025-11-24T13:45:14.719" v="3063" actId="1076"/>
          <ac:spMkLst>
            <pc:docMk/>
            <pc:sldMk cId="2751919180" sldId="1185"/>
            <ac:spMk id="5" creationId="{157C6CC7-8FE5-7D2D-A8B9-1A38EDFC2818}"/>
          </ac:spMkLst>
        </pc:spChg>
        <pc:spChg chg="add mod">
          <ac:chgData name="Jalila El Baraka" userId="ea93c961-285f-4edc-9e51-dff84fc1dbdc" providerId="ADAL" clId="{AF35D566-9458-4FCB-BB0C-F789683C5E1A}" dt="2025-11-24T13:45:20.502" v="3065" actId="1076"/>
          <ac:spMkLst>
            <pc:docMk/>
            <pc:sldMk cId="2751919180" sldId="1185"/>
            <ac:spMk id="14" creationId="{25A010FB-8CFF-C974-CB15-A6D9CA33A341}"/>
          </ac:spMkLst>
        </pc:spChg>
        <pc:picChg chg="add del mod">
          <ac:chgData name="Jalila El Baraka" userId="ea93c961-285f-4edc-9e51-dff84fc1dbdc" providerId="ADAL" clId="{AF35D566-9458-4FCB-BB0C-F789683C5E1A}" dt="2025-11-24T13:44:27.239" v="3057" actId="21"/>
          <ac:picMkLst>
            <pc:docMk/>
            <pc:sldMk cId="2751919180" sldId="1185"/>
            <ac:picMk id="3" creationId="{1A89E732-73D8-C6F6-6941-C513572E35FB}"/>
          </ac:picMkLst>
        </pc:picChg>
      </pc:sldChg>
      <pc:sldChg chg="addSp delSp modSp add mod">
        <pc:chgData name="Jalila El Baraka" userId="ea93c961-285f-4edc-9e51-dff84fc1dbdc" providerId="ADAL" clId="{AF35D566-9458-4FCB-BB0C-F789683C5E1A}" dt="2025-11-24T13:54:26.945" v="3179" actId="20577"/>
        <pc:sldMkLst>
          <pc:docMk/>
          <pc:sldMk cId="1481235126" sldId="1186"/>
        </pc:sldMkLst>
        <pc:spChg chg="mod">
          <ac:chgData name="Jalila El Baraka" userId="ea93c961-285f-4edc-9e51-dff84fc1dbdc" providerId="ADAL" clId="{AF35D566-9458-4FCB-BB0C-F789683C5E1A}" dt="2025-11-24T13:54:26.945" v="3179" actId="20577"/>
          <ac:spMkLst>
            <pc:docMk/>
            <pc:sldMk cId="1481235126" sldId="1186"/>
            <ac:spMk id="2" creationId="{864D13A6-B585-94F2-4BD8-D29C053E7504}"/>
          </ac:spMkLst>
        </pc:spChg>
        <pc:grpChg chg="del">
          <ac:chgData name="Jalila El Baraka" userId="ea93c961-285f-4edc-9e51-dff84fc1dbdc" providerId="ADAL" clId="{AF35D566-9458-4FCB-BB0C-F789683C5E1A}" dt="2025-11-24T13:46:47.026" v="3070" actId="478"/>
          <ac:grpSpMkLst>
            <pc:docMk/>
            <pc:sldMk cId="1481235126" sldId="1186"/>
            <ac:grpSpMk id="3" creationId="{8D77EEBB-8E9E-FC8B-E939-27E026478B40}"/>
          </ac:grpSpMkLst>
        </pc:grpChg>
        <pc:picChg chg="del">
          <ac:chgData name="Jalila El Baraka" userId="ea93c961-285f-4edc-9e51-dff84fc1dbdc" providerId="ADAL" clId="{AF35D566-9458-4FCB-BB0C-F789683C5E1A}" dt="2025-11-24T13:47:44.265" v="3075" actId="478"/>
          <ac:picMkLst>
            <pc:docMk/>
            <pc:sldMk cId="1481235126" sldId="1186"/>
            <ac:picMk id="4" creationId="{9DE27B26-676A-EC83-31A1-5BC9418510B1}"/>
          </ac:picMkLst>
        </pc:picChg>
        <pc:picChg chg="add mod">
          <ac:chgData name="Jalila El Baraka" userId="ea93c961-285f-4edc-9e51-dff84fc1dbdc" providerId="ADAL" clId="{AF35D566-9458-4FCB-BB0C-F789683C5E1A}" dt="2025-11-24T13:46:47.396" v="3071"/>
          <ac:picMkLst>
            <pc:docMk/>
            <pc:sldMk cId="1481235126" sldId="1186"/>
            <ac:picMk id="5" creationId="{9BF8DA9F-9A97-1D11-E51B-080FB1493BC9}"/>
          </ac:picMkLst>
        </pc:picChg>
        <pc:picChg chg="mod">
          <ac:chgData name="Jalila El Baraka" userId="ea93c961-285f-4edc-9e51-dff84fc1dbdc" providerId="ADAL" clId="{AF35D566-9458-4FCB-BB0C-F789683C5E1A}" dt="2025-11-24T13:51:16.277" v="3122" actId="1076"/>
          <ac:picMkLst>
            <pc:docMk/>
            <pc:sldMk cId="1481235126" sldId="1186"/>
            <ac:picMk id="8" creationId="{8C77AED6-D3FB-4266-12A3-8BE32B5F11A0}"/>
          </ac:picMkLst>
        </pc:picChg>
        <pc:picChg chg="add mod">
          <ac:chgData name="Jalila El Baraka" userId="ea93c961-285f-4edc-9e51-dff84fc1dbdc" providerId="ADAL" clId="{AF35D566-9458-4FCB-BB0C-F789683C5E1A}" dt="2025-11-24T13:49:23.789" v="3094" actId="14100"/>
          <ac:picMkLst>
            <pc:docMk/>
            <pc:sldMk cId="1481235126" sldId="1186"/>
            <ac:picMk id="9" creationId="{6D5CAF7F-CD44-F72B-D765-D37831264FB2}"/>
          </ac:picMkLst>
        </pc:picChg>
        <pc:picChg chg="add mod">
          <ac:chgData name="Jalila El Baraka" userId="ea93c961-285f-4edc-9e51-dff84fc1dbdc" providerId="ADAL" clId="{AF35D566-9458-4FCB-BB0C-F789683C5E1A}" dt="2025-11-24T13:49:11.052" v="3088" actId="14100"/>
          <ac:picMkLst>
            <pc:docMk/>
            <pc:sldMk cId="1481235126" sldId="1186"/>
            <ac:picMk id="10" creationId="{5FB741B1-678B-A61B-A6B0-49BE7B70B089}"/>
          </ac:picMkLst>
        </pc:picChg>
        <pc:picChg chg="add mod">
          <ac:chgData name="Jalila El Baraka" userId="ea93c961-285f-4edc-9e51-dff84fc1dbdc" providerId="ADAL" clId="{AF35D566-9458-4FCB-BB0C-F789683C5E1A}" dt="2025-11-24T13:49:14.941" v="3091" actId="1076"/>
          <ac:picMkLst>
            <pc:docMk/>
            <pc:sldMk cId="1481235126" sldId="1186"/>
            <ac:picMk id="11" creationId="{FA10CBC4-EABF-8B2D-100D-437949533910}"/>
          </ac:picMkLst>
        </pc:picChg>
        <pc:picChg chg="mod">
          <ac:chgData name="Jalila El Baraka" userId="ea93c961-285f-4edc-9e51-dff84fc1dbdc" providerId="ADAL" clId="{AF35D566-9458-4FCB-BB0C-F789683C5E1A}" dt="2025-11-24T13:51:11.911" v="3121" actId="1076"/>
          <ac:picMkLst>
            <pc:docMk/>
            <pc:sldMk cId="1481235126" sldId="1186"/>
            <ac:picMk id="12" creationId="{696A9A81-9906-BDC7-0ABA-CBE62F11EB1E}"/>
          </ac:picMkLst>
        </pc:picChg>
        <pc:picChg chg="add mod">
          <ac:chgData name="Jalila El Baraka" userId="ea93c961-285f-4edc-9e51-dff84fc1dbdc" providerId="ADAL" clId="{AF35D566-9458-4FCB-BB0C-F789683C5E1A}" dt="2025-11-24T13:51:20.670" v="3124" actId="14100"/>
          <ac:picMkLst>
            <pc:docMk/>
            <pc:sldMk cId="1481235126" sldId="1186"/>
            <ac:picMk id="13" creationId="{362A6E0B-79A9-9E93-422B-4BE638335A91}"/>
          </ac:picMkLst>
        </pc:picChg>
        <pc:picChg chg="add mod">
          <ac:chgData name="Jalila El Baraka" userId="ea93c961-285f-4edc-9e51-dff84fc1dbdc" providerId="ADAL" clId="{AF35D566-9458-4FCB-BB0C-F789683C5E1A}" dt="2025-11-24T13:51:42.200" v="3127" actId="14100"/>
          <ac:picMkLst>
            <pc:docMk/>
            <pc:sldMk cId="1481235126" sldId="1186"/>
            <ac:picMk id="14" creationId="{BC8C3BDF-684C-C548-9158-138041E36305}"/>
          </ac:picMkLst>
        </pc:picChg>
        <pc:picChg chg="del">
          <ac:chgData name="Jalila El Baraka" userId="ea93c961-285f-4edc-9e51-dff84fc1dbdc" providerId="ADAL" clId="{AF35D566-9458-4FCB-BB0C-F789683C5E1A}" dt="2025-11-24T13:47:49.415" v="3076" actId="478"/>
          <ac:picMkLst>
            <pc:docMk/>
            <pc:sldMk cId="1481235126" sldId="1186"/>
            <ac:picMk id="23" creationId="{DC78959A-953C-96E3-F798-C41B086A7BA8}"/>
          </ac:picMkLst>
        </pc:picChg>
        <pc:picChg chg="del">
          <ac:chgData name="Jalila El Baraka" userId="ea93c961-285f-4edc-9e51-dff84fc1dbdc" providerId="ADAL" clId="{AF35D566-9458-4FCB-BB0C-F789683C5E1A}" dt="2025-11-24T13:47:34.446" v="3072" actId="478"/>
          <ac:picMkLst>
            <pc:docMk/>
            <pc:sldMk cId="1481235126" sldId="1186"/>
            <ac:picMk id="27" creationId="{65587686-7040-81C3-BAFE-D3E2E34B8597}"/>
          </ac:picMkLst>
        </pc:picChg>
      </pc:sldChg>
      <pc:sldChg chg="addSp delSp modSp add mod">
        <pc:chgData name="Jalila El Baraka" userId="ea93c961-285f-4edc-9e51-dff84fc1dbdc" providerId="ADAL" clId="{AF35D566-9458-4FCB-BB0C-F789683C5E1A}" dt="2025-11-24T15:01:53.367" v="4348" actId="20577"/>
        <pc:sldMkLst>
          <pc:docMk/>
          <pc:sldMk cId="2167096379" sldId="1187"/>
        </pc:sldMkLst>
        <pc:spChg chg="mod">
          <ac:chgData name="Jalila El Baraka" userId="ea93c961-285f-4edc-9e51-dff84fc1dbdc" providerId="ADAL" clId="{AF35D566-9458-4FCB-BB0C-F789683C5E1A}" dt="2025-11-24T15:01:53.367" v="4348" actId="20577"/>
          <ac:spMkLst>
            <pc:docMk/>
            <pc:sldMk cId="2167096379" sldId="1187"/>
            <ac:spMk id="2" creationId="{D0D3C494-5C50-29FF-2275-7EC1F0347851}"/>
          </ac:spMkLst>
        </pc:spChg>
        <pc:picChg chg="add del mod">
          <ac:chgData name="Jalila El Baraka" userId="ea93c961-285f-4edc-9e51-dff84fc1dbdc" providerId="ADAL" clId="{AF35D566-9458-4FCB-BB0C-F789683C5E1A}" dt="2025-11-24T13:53:11.123" v="3142" actId="478"/>
          <ac:picMkLst>
            <pc:docMk/>
            <pc:sldMk cId="2167096379" sldId="1187"/>
            <ac:picMk id="3" creationId="{9826E3DF-AC16-D774-3E6F-00805AB5817B}"/>
          </ac:picMkLst>
        </pc:picChg>
        <pc:picChg chg="mod">
          <ac:chgData name="Jalila El Baraka" userId="ea93c961-285f-4edc-9e51-dff84fc1dbdc" providerId="ADAL" clId="{AF35D566-9458-4FCB-BB0C-F789683C5E1A}" dt="2025-11-24T13:52:24.436" v="3136" actId="1076"/>
          <ac:picMkLst>
            <pc:docMk/>
            <pc:sldMk cId="2167096379" sldId="1187"/>
            <ac:picMk id="9" creationId="{D1645647-9DC0-F2E8-103B-AC1474629510}"/>
          </ac:picMkLst>
        </pc:picChg>
        <pc:picChg chg="mod">
          <ac:chgData name="Jalila El Baraka" userId="ea93c961-285f-4edc-9e51-dff84fc1dbdc" providerId="ADAL" clId="{AF35D566-9458-4FCB-BB0C-F789683C5E1A}" dt="2025-11-24T13:52:14.436" v="3132" actId="1076"/>
          <ac:picMkLst>
            <pc:docMk/>
            <pc:sldMk cId="2167096379" sldId="1187"/>
            <ac:picMk id="10" creationId="{BE660FA8-AE9B-A62C-FDAB-49628A9CE360}"/>
          </ac:picMkLst>
        </pc:picChg>
        <pc:picChg chg="mod">
          <ac:chgData name="Jalila El Baraka" userId="ea93c961-285f-4edc-9e51-dff84fc1dbdc" providerId="ADAL" clId="{AF35D566-9458-4FCB-BB0C-F789683C5E1A}" dt="2025-11-24T13:52:19.577" v="3134" actId="14100"/>
          <ac:picMkLst>
            <pc:docMk/>
            <pc:sldMk cId="2167096379" sldId="1187"/>
            <ac:picMk id="12" creationId="{D5043425-1A93-1788-6A8A-0A01A35A2395}"/>
          </ac:picMkLst>
        </pc:picChg>
        <pc:picChg chg="mod">
          <ac:chgData name="Jalila El Baraka" userId="ea93c961-285f-4edc-9e51-dff84fc1dbdc" providerId="ADAL" clId="{AF35D566-9458-4FCB-BB0C-F789683C5E1A}" dt="2025-11-24T13:52:28.378" v="3138" actId="14100"/>
          <ac:picMkLst>
            <pc:docMk/>
            <pc:sldMk cId="2167096379" sldId="1187"/>
            <ac:picMk id="13" creationId="{549DBE5C-9F2F-1B4C-4C0A-C4E73FF04E7C}"/>
          </ac:picMkLst>
        </pc:picChg>
      </pc:sldChg>
      <pc:sldChg chg="addSp modSp add mod">
        <pc:chgData name="Jalila El Baraka" userId="ea93c961-285f-4edc-9e51-dff84fc1dbdc" providerId="ADAL" clId="{AF35D566-9458-4FCB-BB0C-F789683C5E1A}" dt="2025-11-24T15:02:13.385" v="4356" actId="20577"/>
        <pc:sldMkLst>
          <pc:docMk/>
          <pc:sldMk cId="1013673909" sldId="1188"/>
        </pc:sldMkLst>
        <pc:spChg chg="mod">
          <ac:chgData name="Jalila El Baraka" userId="ea93c961-285f-4edc-9e51-dff84fc1dbdc" providerId="ADAL" clId="{AF35D566-9458-4FCB-BB0C-F789683C5E1A}" dt="2025-11-24T15:02:13.385" v="4356" actId="20577"/>
          <ac:spMkLst>
            <pc:docMk/>
            <pc:sldMk cId="1013673909" sldId="1188"/>
            <ac:spMk id="2" creationId="{277BC7C2-6A47-4A71-5E24-22A2D7CF5826}"/>
          </ac:spMkLst>
        </pc:spChg>
        <pc:spChg chg="add mod">
          <ac:chgData name="Jalila El Baraka" userId="ea93c961-285f-4edc-9e51-dff84fc1dbdc" providerId="ADAL" clId="{AF35D566-9458-4FCB-BB0C-F789683C5E1A}" dt="2025-11-24T13:53:21.664" v="3144" actId="14100"/>
          <ac:spMkLst>
            <pc:docMk/>
            <pc:sldMk cId="1013673909" sldId="1188"/>
            <ac:spMk id="3" creationId="{4CDAEF3F-A3B8-F524-DD01-DDACFC185944}"/>
          </ac:spMkLst>
        </pc:spChg>
        <pc:spChg chg="add mod">
          <ac:chgData name="Jalila El Baraka" userId="ea93c961-285f-4edc-9e51-dff84fc1dbdc" providerId="ADAL" clId="{AF35D566-9458-4FCB-BB0C-F789683C5E1A}" dt="2025-11-24T13:53:30.368" v="3147" actId="14100"/>
          <ac:spMkLst>
            <pc:docMk/>
            <pc:sldMk cId="1013673909" sldId="1188"/>
            <ac:spMk id="4" creationId="{A9FC61E2-DAC1-D0D2-3A78-C7D8E7D047B8}"/>
          </ac:spMkLst>
        </pc:spChg>
        <pc:spChg chg="add mod">
          <ac:chgData name="Jalila El Baraka" userId="ea93c961-285f-4edc-9e51-dff84fc1dbdc" providerId="ADAL" clId="{AF35D566-9458-4FCB-BB0C-F789683C5E1A}" dt="2025-11-24T13:53:37.727" v="3150" actId="14100"/>
          <ac:spMkLst>
            <pc:docMk/>
            <pc:sldMk cId="1013673909" sldId="1188"/>
            <ac:spMk id="6" creationId="{3D09066A-AE6E-E26A-E590-632B5E845018}"/>
          </ac:spMkLst>
        </pc:spChg>
        <pc:spChg chg="add mod">
          <ac:chgData name="Jalila El Baraka" userId="ea93c961-285f-4edc-9e51-dff84fc1dbdc" providerId="ADAL" clId="{AF35D566-9458-4FCB-BB0C-F789683C5E1A}" dt="2025-11-24T13:53:46.201" v="3153" actId="14100"/>
          <ac:spMkLst>
            <pc:docMk/>
            <pc:sldMk cId="1013673909" sldId="1188"/>
            <ac:spMk id="7" creationId="{8C58979B-3E37-C48D-3930-4FAAF1F788E5}"/>
          </ac:spMkLst>
        </pc:spChg>
      </pc:sldChg>
      <pc:sldChg chg="addSp delSp modSp add mod modClrScheme chgLayout">
        <pc:chgData name="Jalila El Baraka" userId="ea93c961-285f-4edc-9e51-dff84fc1dbdc" providerId="ADAL" clId="{AF35D566-9458-4FCB-BB0C-F789683C5E1A}" dt="2025-11-24T14:59:25.467" v="4334" actId="700"/>
        <pc:sldMkLst>
          <pc:docMk/>
          <pc:sldMk cId="621462727" sldId="1209"/>
        </pc:sldMkLst>
        <pc:spChg chg="mod ord">
          <ac:chgData name="Jalila El Baraka" userId="ea93c961-285f-4edc-9e51-dff84fc1dbdc" providerId="ADAL" clId="{AF35D566-9458-4FCB-BB0C-F789683C5E1A}" dt="2025-11-24T14:59:25.467" v="4334" actId="700"/>
          <ac:spMkLst>
            <pc:docMk/>
            <pc:sldMk cId="621462727" sldId="1209"/>
            <ac:spMk id="6" creationId="{C0972E8E-549D-5D47-B5A4-43891874AA76}"/>
          </ac:spMkLst>
        </pc:spChg>
        <pc:spChg chg="add del mod ord">
          <ac:chgData name="Jalila El Baraka" userId="ea93c961-285f-4edc-9e51-dff84fc1dbdc" providerId="ADAL" clId="{AF35D566-9458-4FCB-BB0C-F789683C5E1A}" dt="2025-11-24T14:51:12.607" v="4310" actId="700"/>
          <ac:spMkLst>
            <pc:docMk/>
            <pc:sldMk cId="621462727" sldId="1209"/>
            <ac:spMk id="9" creationId="{5629604C-0D59-D207-200B-F98FCEE26529}"/>
          </ac:spMkLst>
        </pc:spChg>
        <pc:spChg chg="add del mod ord">
          <ac:chgData name="Jalila El Baraka" userId="ea93c961-285f-4edc-9e51-dff84fc1dbdc" providerId="ADAL" clId="{AF35D566-9458-4FCB-BB0C-F789683C5E1A}" dt="2025-11-24T14:53:20.777" v="4316" actId="700"/>
          <ac:spMkLst>
            <pc:docMk/>
            <pc:sldMk cId="621462727" sldId="1209"/>
            <ac:spMk id="11" creationId="{B38821FF-897D-AA05-F4D8-83B6E88C66AE}"/>
          </ac:spMkLst>
        </pc:spChg>
        <pc:spChg chg="mod">
          <ac:chgData name="Jalila El Baraka" userId="ea93c961-285f-4edc-9e51-dff84fc1dbdc" providerId="ADAL" clId="{AF35D566-9458-4FCB-BB0C-F789683C5E1A}" dt="2025-11-24T13:56:34.188" v="3252" actId="20577"/>
          <ac:spMkLst>
            <pc:docMk/>
            <pc:sldMk cId="621462727" sldId="1209"/>
            <ac:spMk id="12" creationId="{1E5A2989-FF72-5E38-68E2-C8F461202C1B}"/>
          </ac:spMkLst>
        </pc:spChg>
        <pc:spChg chg="mod">
          <ac:chgData name="Jalila El Baraka" userId="ea93c961-285f-4edc-9e51-dff84fc1dbdc" providerId="ADAL" clId="{AF35D566-9458-4FCB-BB0C-F789683C5E1A}" dt="2025-11-24T13:57:38.170" v="3272" actId="20577"/>
          <ac:spMkLst>
            <pc:docMk/>
            <pc:sldMk cId="621462727" sldId="1209"/>
            <ac:spMk id="14" creationId="{92C6FE5B-6A86-1983-1A13-2B36CD25F4EE}"/>
          </ac:spMkLst>
        </pc:spChg>
        <pc:spChg chg="mod">
          <ac:chgData name="Jalila El Baraka" userId="ea93c961-285f-4edc-9e51-dff84fc1dbdc" providerId="ADAL" clId="{AF35D566-9458-4FCB-BB0C-F789683C5E1A}" dt="2025-11-24T13:57:00.615" v="3261" actId="20577"/>
          <ac:spMkLst>
            <pc:docMk/>
            <pc:sldMk cId="621462727" sldId="1209"/>
            <ac:spMk id="15" creationId="{663BD0EA-82E5-A7BF-8D31-52C64E3F4F4B}"/>
          </ac:spMkLst>
        </pc:spChg>
        <pc:spChg chg="add mod ord">
          <ac:chgData name="Jalila El Baraka" userId="ea93c961-285f-4edc-9e51-dff84fc1dbdc" providerId="ADAL" clId="{AF35D566-9458-4FCB-BB0C-F789683C5E1A}" dt="2025-11-24T14:59:25.467" v="4334" actId="700"/>
          <ac:spMkLst>
            <pc:docMk/>
            <pc:sldMk cId="621462727" sldId="1209"/>
            <ac:spMk id="16" creationId="{A900BACF-49BE-E5AB-67F2-880EA542308B}"/>
          </ac:spMkLst>
        </pc:spChg>
        <pc:picChg chg="add mod">
          <ac:chgData name="Jalila El Baraka" userId="ea93c961-285f-4edc-9e51-dff84fc1dbdc" providerId="ADAL" clId="{AF35D566-9458-4FCB-BB0C-F789683C5E1A}" dt="2025-11-24T13:55:55.163" v="3237"/>
          <ac:picMkLst>
            <pc:docMk/>
            <pc:sldMk cId="621462727" sldId="1209"/>
            <ac:picMk id="2" creationId="{9F1310E5-A3A6-6AAE-88F2-6DBC3A7B2CBA}"/>
          </ac:picMkLst>
        </pc:picChg>
        <pc:picChg chg="add mod">
          <ac:chgData name="Jalila El Baraka" userId="ea93c961-285f-4edc-9e51-dff84fc1dbdc" providerId="ADAL" clId="{AF35D566-9458-4FCB-BB0C-F789683C5E1A}" dt="2025-11-24T13:56:28.577" v="3242" actId="1076"/>
          <ac:picMkLst>
            <pc:docMk/>
            <pc:sldMk cId="621462727" sldId="1209"/>
            <ac:picMk id="3" creationId="{41FC53AC-3D9F-3EFB-73B7-AA21438A9B16}"/>
          </ac:picMkLst>
        </pc:picChg>
        <pc:picChg chg="add mod">
          <ac:chgData name="Jalila El Baraka" userId="ea93c961-285f-4edc-9e51-dff84fc1dbdc" providerId="ADAL" clId="{AF35D566-9458-4FCB-BB0C-F789683C5E1A}" dt="2025-11-24T13:56:57.631" v="3256" actId="14100"/>
          <ac:picMkLst>
            <pc:docMk/>
            <pc:sldMk cId="621462727" sldId="1209"/>
            <ac:picMk id="4" creationId="{1EB9F69E-0906-10C2-4F2B-F3814EEC94EC}"/>
          </ac:picMkLst>
        </pc:picChg>
        <pc:picChg chg="add mod">
          <ac:chgData name="Jalila El Baraka" userId="ea93c961-285f-4edc-9e51-dff84fc1dbdc" providerId="ADAL" clId="{AF35D566-9458-4FCB-BB0C-F789683C5E1A}" dt="2025-11-24T13:57:33.670" v="3265" actId="14100"/>
          <ac:picMkLst>
            <pc:docMk/>
            <pc:sldMk cId="621462727" sldId="1209"/>
            <ac:picMk id="5" creationId="{E6030F70-0B0C-0277-3983-AA9810D8B49B}"/>
          </ac:picMkLst>
        </pc:picChg>
        <pc:picChg chg="del">
          <ac:chgData name="Jalila El Baraka" userId="ea93c961-285f-4edc-9e51-dff84fc1dbdc" providerId="ADAL" clId="{AF35D566-9458-4FCB-BB0C-F789683C5E1A}" dt="2025-11-24T13:56:22.624" v="3238" actId="478"/>
          <ac:picMkLst>
            <pc:docMk/>
            <pc:sldMk cId="621462727" sldId="1209"/>
            <ac:picMk id="7" creationId="{7DE27AB1-1416-2C92-D0C0-ED89382A67D1}"/>
          </ac:picMkLst>
        </pc:picChg>
        <pc:picChg chg="del">
          <ac:chgData name="Jalila El Baraka" userId="ea93c961-285f-4edc-9e51-dff84fc1dbdc" providerId="ADAL" clId="{AF35D566-9458-4FCB-BB0C-F789683C5E1A}" dt="2025-11-24T13:57:28.154" v="3262" actId="478"/>
          <ac:picMkLst>
            <pc:docMk/>
            <pc:sldMk cId="621462727" sldId="1209"/>
            <ac:picMk id="8" creationId="{96986D38-67C3-A611-6A9B-3AC03263959F}"/>
          </ac:picMkLst>
        </pc:picChg>
        <pc:picChg chg="del">
          <ac:chgData name="Jalila El Baraka" userId="ea93c961-285f-4edc-9e51-dff84fc1dbdc" providerId="ADAL" clId="{AF35D566-9458-4FCB-BB0C-F789683C5E1A}" dt="2025-11-24T13:55:54.491" v="3236" actId="478"/>
          <ac:picMkLst>
            <pc:docMk/>
            <pc:sldMk cId="621462727" sldId="1209"/>
            <ac:picMk id="10" creationId="{8131C585-0003-C182-6060-36F193D2CE3E}"/>
          </ac:picMkLst>
        </pc:picChg>
        <pc:picChg chg="del">
          <ac:chgData name="Jalila El Baraka" userId="ea93c961-285f-4edc-9e51-dff84fc1dbdc" providerId="ADAL" clId="{AF35D566-9458-4FCB-BB0C-F789683C5E1A}" dt="2025-11-24T13:56:50.782" v="3253" actId="478"/>
          <ac:picMkLst>
            <pc:docMk/>
            <pc:sldMk cId="621462727" sldId="1209"/>
            <ac:picMk id="13" creationId="{DB364601-B9B2-812D-971A-BF773B2B0E7A}"/>
          </ac:picMkLst>
        </pc:picChg>
      </pc:sldChg>
      <pc:sldChg chg="addSp delSp modSp add mod modClrScheme chgLayout">
        <pc:chgData name="Jalila El Baraka" userId="ea93c961-285f-4edc-9e51-dff84fc1dbdc" providerId="ADAL" clId="{AF35D566-9458-4FCB-BB0C-F789683C5E1A}" dt="2025-11-24T14:59:43.350" v="4335" actId="700"/>
        <pc:sldMkLst>
          <pc:docMk/>
          <pc:sldMk cId="2921214047" sldId="1210"/>
        </pc:sldMkLst>
        <pc:spChg chg="mod ord">
          <ac:chgData name="Jalila El Baraka" userId="ea93c961-285f-4edc-9e51-dff84fc1dbdc" providerId="ADAL" clId="{AF35D566-9458-4FCB-BB0C-F789683C5E1A}" dt="2025-11-24T14:59:43.350" v="4335" actId="700"/>
          <ac:spMkLst>
            <pc:docMk/>
            <pc:sldMk cId="2921214047" sldId="1210"/>
            <ac:spMk id="6" creationId="{446C1143-F096-F8C9-75A4-49CCB4F57876}"/>
          </ac:spMkLst>
        </pc:spChg>
        <pc:spChg chg="add mod ord">
          <ac:chgData name="Jalila El Baraka" userId="ea93c961-285f-4edc-9e51-dff84fc1dbdc" providerId="ADAL" clId="{AF35D566-9458-4FCB-BB0C-F789683C5E1A}" dt="2025-11-24T14:59:43.350" v="4335" actId="700"/>
          <ac:spMkLst>
            <pc:docMk/>
            <pc:sldMk cId="2921214047" sldId="1210"/>
            <ac:spMk id="7" creationId="{82B2B8A5-7517-544D-AD8E-9834DF71DEDA}"/>
          </ac:spMkLst>
        </pc:spChg>
        <pc:spChg chg="mod">
          <ac:chgData name="Jalila El Baraka" userId="ea93c961-285f-4edc-9e51-dff84fc1dbdc" providerId="ADAL" clId="{AF35D566-9458-4FCB-BB0C-F789683C5E1A}" dt="2025-11-24T13:59:14.878" v="3344" actId="1076"/>
          <ac:spMkLst>
            <pc:docMk/>
            <pc:sldMk cId="2921214047" sldId="1210"/>
            <ac:spMk id="12" creationId="{61903F7D-A40B-18B6-A966-FB01BD4839E7}"/>
          </ac:spMkLst>
        </pc:spChg>
        <pc:spChg chg="del mod">
          <ac:chgData name="Jalila El Baraka" userId="ea93c961-285f-4edc-9e51-dff84fc1dbdc" providerId="ADAL" clId="{AF35D566-9458-4FCB-BB0C-F789683C5E1A}" dt="2025-11-24T13:59:08.691" v="3342" actId="478"/>
          <ac:spMkLst>
            <pc:docMk/>
            <pc:sldMk cId="2921214047" sldId="1210"/>
            <ac:spMk id="14" creationId="{C726445E-5A84-5A52-A2A9-A6DA5671C433}"/>
          </ac:spMkLst>
        </pc:spChg>
        <pc:spChg chg="del mod">
          <ac:chgData name="Jalila El Baraka" userId="ea93c961-285f-4edc-9e51-dff84fc1dbdc" providerId="ADAL" clId="{AF35D566-9458-4FCB-BB0C-F789683C5E1A}" dt="2025-11-24T13:59:11.097" v="3343" actId="478"/>
          <ac:spMkLst>
            <pc:docMk/>
            <pc:sldMk cId="2921214047" sldId="1210"/>
            <ac:spMk id="15" creationId="{DFC501F3-1EA4-CA45-B126-6C1C85067FE8}"/>
          </ac:spMkLst>
        </pc:spChg>
      </pc:sldChg>
      <pc:sldChg chg="addSp delSp modSp add mod modClrScheme chgLayout">
        <pc:chgData name="Jalila El Baraka" userId="ea93c961-285f-4edc-9e51-dff84fc1dbdc" providerId="ADAL" clId="{AF35D566-9458-4FCB-BB0C-F789683C5E1A}" dt="2025-11-24T15:00:14.771" v="4336" actId="700"/>
        <pc:sldMkLst>
          <pc:docMk/>
          <pc:sldMk cId="2162261238" sldId="1211"/>
        </pc:sldMkLst>
        <pc:spChg chg="mod ord">
          <ac:chgData name="Jalila El Baraka" userId="ea93c961-285f-4edc-9e51-dff84fc1dbdc" providerId="ADAL" clId="{AF35D566-9458-4FCB-BB0C-F789683C5E1A}" dt="2025-11-24T15:00:14.771" v="4336" actId="700"/>
          <ac:spMkLst>
            <pc:docMk/>
            <pc:sldMk cId="2162261238" sldId="1211"/>
            <ac:spMk id="6" creationId="{143632C4-09BF-6484-85DE-0C905331D1EF}"/>
          </ac:spMkLst>
        </pc:spChg>
        <pc:spChg chg="add mod ord">
          <ac:chgData name="Jalila El Baraka" userId="ea93c961-285f-4edc-9e51-dff84fc1dbdc" providerId="ADAL" clId="{AF35D566-9458-4FCB-BB0C-F789683C5E1A}" dt="2025-11-24T15:00:14.771" v="4336" actId="700"/>
          <ac:spMkLst>
            <pc:docMk/>
            <pc:sldMk cId="2162261238" sldId="1211"/>
            <ac:spMk id="10" creationId="{45B322DD-12C5-2DA3-206E-95DF9ABD07A5}"/>
          </ac:spMkLst>
        </pc:spChg>
        <pc:spChg chg="mod">
          <ac:chgData name="Jalila El Baraka" userId="ea93c961-285f-4edc-9e51-dff84fc1dbdc" providerId="ADAL" clId="{AF35D566-9458-4FCB-BB0C-F789683C5E1A}" dt="2025-11-24T14:00:33.598" v="3360" actId="20577"/>
          <ac:spMkLst>
            <pc:docMk/>
            <pc:sldMk cId="2162261238" sldId="1211"/>
            <ac:spMk id="12" creationId="{CB743033-46B4-EB7C-F980-649E83DD38FA}"/>
          </ac:spMkLst>
        </pc:spChg>
        <pc:spChg chg="mod">
          <ac:chgData name="Jalila El Baraka" userId="ea93c961-285f-4edc-9e51-dff84fc1dbdc" providerId="ADAL" clId="{AF35D566-9458-4FCB-BB0C-F789683C5E1A}" dt="2025-11-24T14:00:42.559" v="3371" actId="20577"/>
          <ac:spMkLst>
            <pc:docMk/>
            <pc:sldMk cId="2162261238" sldId="1211"/>
            <ac:spMk id="14" creationId="{426641F1-D4A5-89C0-092C-8EE19ED9FB30}"/>
          </ac:spMkLst>
        </pc:spChg>
        <pc:spChg chg="mod">
          <ac:chgData name="Jalila El Baraka" userId="ea93c961-285f-4edc-9e51-dff84fc1dbdc" providerId="ADAL" clId="{AF35D566-9458-4FCB-BB0C-F789683C5E1A}" dt="2025-11-24T14:00:45.584" v="3378" actId="5793"/>
          <ac:spMkLst>
            <pc:docMk/>
            <pc:sldMk cId="2162261238" sldId="1211"/>
            <ac:spMk id="15" creationId="{5AB19D83-3EFE-696C-6716-74B6D984CC6B}"/>
          </ac:spMkLst>
        </pc:spChg>
        <pc:picChg chg="del">
          <ac:chgData name="Jalila El Baraka" userId="ea93c961-285f-4edc-9e51-dff84fc1dbdc" providerId="ADAL" clId="{AF35D566-9458-4FCB-BB0C-F789683C5E1A}" dt="2025-11-24T14:00:16.901" v="3347" actId="478"/>
          <ac:picMkLst>
            <pc:docMk/>
            <pc:sldMk cId="2162261238" sldId="1211"/>
            <ac:picMk id="3" creationId="{1DE0D2DF-A175-A9FC-425B-9DCCD9167833}"/>
          </ac:picMkLst>
        </pc:picChg>
        <pc:picChg chg="del">
          <ac:chgData name="Jalila El Baraka" userId="ea93c961-285f-4edc-9e51-dff84fc1dbdc" providerId="ADAL" clId="{AF35D566-9458-4FCB-BB0C-F789683C5E1A}" dt="2025-11-24T14:01:31.595" v="3383" actId="478"/>
          <ac:picMkLst>
            <pc:docMk/>
            <pc:sldMk cId="2162261238" sldId="1211"/>
            <ac:picMk id="4" creationId="{41DE3149-AA07-324A-440D-C33B49C3E249}"/>
          </ac:picMkLst>
        </pc:picChg>
        <pc:picChg chg="del">
          <ac:chgData name="Jalila El Baraka" userId="ea93c961-285f-4edc-9e51-dff84fc1dbdc" providerId="ADAL" clId="{AF35D566-9458-4FCB-BB0C-F789683C5E1A}" dt="2025-11-24T14:01:22.865" v="3379" actId="478"/>
          <ac:picMkLst>
            <pc:docMk/>
            <pc:sldMk cId="2162261238" sldId="1211"/>
            <ac:picMk id="5" creationId="{08104606-9136-CD09-C250-C536EE8D5223}"/>
          </ac:picMkLst>
        </pc:picChg>
        <pc:picChg chg="add mod">
          <ac:chgData name="Jalila El Baraka" userId="ea93c961-285f-4edc-9e51-dff84fc1dbdc" providerId="ADAL" clId="{AF35D566-9458-4FCB-BB0C-F789683C5E1A}" dt="2025-11-24T14:00:20.901" v="3349" actId="1076"/>
          <ac:picMkLst>
            <pc:docMk/>
            <pc:sldMk cId="2162261238" sldId="1211"/>
            <ac:picMk id="7" creationId="{011E8361-8F37-B1E3-3FCC-A8C0F65BD86A}"/>
          </ac:picMkLst>
        </pc:picChg>
        <pc:picChg chg="add mod">
          <ac:chgData name="Jalila El Baraka" userId="ea93c961-285f-4edc-9e51-dff84fc1dbdc" providerId="ADAL" clId="{AF35D566-9458-4FCB-BB0C-F789683C5E1A}" dt="2025-11-24T14:01:28.720" v="3382" actId="14100"/>
          <ac:picMkLst>
            <pc:docMk/>
            <pc:sldMk cId="2162261238" sldId="1211"/>
            <ac:picMk id="8" creationId="{A9A8DF7D-7445-3AF9-674E-6FE2333A3163}"/>
          </ac:picMkLst>
        </pc:picChg>
        <pc:picChg chg="add mod">
          <ac:chgData name="Jalila El Baraka" userId="ea93c961-285f-4edc-9e51-dff84fc1dbdc" providerId="ADAL" clId="{AF35D566-9458-4FCB-BB0C-F789683C5E1A}" dt="2025-11-24T14:02:04.256" v="3385" actId="1076"/>
          <ac:picMkLst>
            <pc:docMk/>
            <pc:sldMk cId="2162261238" sldId="1211"/>
            <ac:picMk id="9" creationId="{1857B1B4-5A78-1506-02FB-C2A5DAEF4A09}"/>
          </ac:picMkLst>
        </pc:picChg>
      </pc:sldChg>
      <pc:sldChg chg="addSp delSp modSp add mod modClrScheme chgLayout">
        <pc:chgData name="Jalila El Baraka" userId="ea93c961-285f-4edc-9e51-dff84fc1dbdc" providerId="ADAL" clId="{AF35D566-9458-4FCB-BB0C-F789683C5E1A}" dt="2025-11-24T15:00:14.771" v="4336" actId="700"/>
        <pc:sldMkLst>
          <pc:docMk/>
          <pc:sldMk cId="1529530978" sldId="1212"/>
        </pc:sldMkLst>
        <pc:spChg chg="mod ord">
          <ac:chgData name="Jalila El Baraka" userId="ea93c961-285f-4edc-9e51-dff84fc1dbdc" providerId="ADAL" clId="{AF35D566-9458-4FCB-BB0C-F789683C5E1A}" dt="2025-11-24T15:00:14.771" v="4336" actId="700"/>
          <ac:spMkLst>
            <pc:docMk/>
            <pc:sldMk cId="1529530978" sldId="1212"/>
            <ac:spMk id="6" creationId="{9E700A7C-F342-C578-10B9-7F284CAB41E7}"/>
          </ac:spMkLst>
        </pc:spChg>
        <pc:spChg chg="add mod ord">
          <ac:chgData name="Jalila El Baraka" userId="ea93c961-285f-4edc-9e51-dff84fc1dbdc" providerId="ADAL" clId="{AF35D566-9458-4FCB-BB0C-F789683C5E1A}" dt="2025-11-24T15:00:14.771" v="4336" actId="700"/>
          <ac:spMkLst>
            <pc:docMk/>
            <pc:sldMk cId="1529530978" sldId="1212"/>
            <ac:spMk id="10" creationId="{85277479-EDE7-8C9F-9914-AC37CE8FB195}"/>
          </ac:spMkLst>
        </pc:spChg>
        <pc:spChg chg="mod">
          <ac:chgData name="Jalila El Baraka" userId="ea93c961-285f-4edc-9e51-dff84fc1dbdc" providerId="ADAL" clId="{AF35D566-9458-4FCB-BB0C-F789683C5E1A}" dt="2025-11-24T14:02:41.186" v="3447" actId="20577"/>
          <ac:spMkLst>
            <pc:docMk/>
            <pc:sldMk cId="1529530978" sldId="1212"/>
            <ac:spMk id="12" creationId="{B5DC1154-E95D-B368-76C0-D0A26ED1DFBC}"/>
          </ac:spMkLst>
        </pc:spChg>
        <pc:picChg chg="del">
          <ac:chgData name="Jalila El Baraka" userId="ea93c961-285f-4edc-9e51-dff84fc1dbdc" providerId="ADAL" clId="{AF35D566-9458-4FCB-BB0C-F789683C5E1A}" dt="2025-11-24T14:00:23.072" v="3350" actId="478"/>
          <ac:picMkLst>
            <pc:docMk/>
            <pc:sldMk cId="1529530978" sldId="1212"/>
            <ac:picMk id="3" creationId="{97BC2B37-1E94-C872-7614-B70CA5052C6A}"/>
          </ac:picMkLst>
        </pc:picChg>
        <pc:picChg chg="del">
          <ac:chgData name="Jalila El Baraka" userId="ea93c961-285f-4edc-9e51-dff84fc1dbdc" providerId="ADAL" clId="{AF35D566-9458-4FCB-BB0C-F789683C5E1A}" dt="2025-11-24T14:02:08.459" v="3386" actId="478"/>
          <ac:picMkLst>
            <pc:docMk/>
            <pc:sldMk cId="1529530978" sldId="1212"/>
            <ac:picMk id="4" creationId="{FA204B6F-5251-A1EC-BB11-FC339D9B21CF}"/>
          </ac:picMkLst>
        </pc:picChg>
        <pc:picChg chg="del">
          <ac:chgData name="Jalila El Baraka" userId="ea93c961-285f-4edc-9e51-dff84fc1dbdc" providerId="ADAL" clId="{AF35D566-9458-4FCB-BB0C-F789683C5E1A}" dt="2025-11-24T14:02:20.489" v="3389" actId="478"/>
          <ac:picMkLst>
            <pc:docMk/>
            <pc:sldMk cId="1529530978" sldId="1212"/>
            <ac:picMk id="5" creationId="{4DF7AAF1-182A-5738-CF37-D485D7E0C4CD}"/>
          </ac:picMkLst>
        </pc:picChg>
        <pc:picChg chg="add mod">
          <ac:chgData name="Jalila El Baraka" userId="ea93c961-285f-4edc-9e51-dff84fc1dbdc" providerId="ADAL" clId="{AF35D566-9458-4FCB-BB0C-F789683C5E1A}" dt="2025-11-24T14:00:27.639" v="3352" actId="1076"/>
          <ac:picMkLst>
            <pc:docMk/>
            <pc:sldMk cId="1529530978" sldId="1212"/>
            <ac:picMk id="7" creationId="{B6069E8D-41F9-E440-0187-2CF88D5EC653}"/>
          </ac:picMkLst>
        </pc:picChg>
        <pc:picChg chg="add mod">
          <ac:chgData name="Jalila El Baraka" userId="ea93c961-285f-4edc-9e51-dff84fc1dbdc" providerId="ADAL" clId="{AF35D566-9458-4FCB-BB0C-F789683C5E1A}" dt="2025-11-24T14:02:11.870" v="3388" actId="1076"/>
          <ac:picMkLst>
            <pc:docMk/>
            <pc:sldMk cId="1529530978" sldId="1212"/>
            <ac:picMk id="8" creationId="{AF33FA01-6842-477B-288B-C0020B5177AE}"/>
          </ac:picMkLst>
        </pc:picChg>
        <pc:picChg chg="add mod">
          <ac:chgData name="Jalila El Baraka" userId="ea93c961-285f-4edc-9e51-dff84fc1dbdc" providerId="ADAL" clId="{AF35D566-9458-4FCB-BB0C-F789683C5E1A}" dt="2025-11-24T14:02:23.051" v="3391" actId="1076"/>
          <ac:picMkLst>
            <pc:docMk/>
            <pc:sldMk cId="1529530978" sldId="1212"/>
            <ac:picMk id="9" creationId="{FE7011A7-34EB-99B4-FB5D-420450F1773E}"/>
          </ac:picMkLst>
        </pc:picChg>
      </pc:sldChg>
      <pc:sldChg chg="addSp delSp modSp add mod modClrScheme chgLayout">
        <pc:chgData name="Jalila El Baraka" userId="ea93c961-285f-4edc-9e51-dff84fc1dbdc" providerId="ADAL" clId="{AF35D566-9458-4FCB-BB0C-F789683C5E1A}" dt="2025-11-24T15:00:14.771" v="4336" actId="700"/>
        <pc:sldMkLst>
          <pc:docMk/>
          <pc:sldMk cId="580384191" sldId="1213"/>
        </pc:sldMkLst>
        <pc:spChg chg="add mod ord">
          <ac:chgData name="Jalila El Baraka" userId="ea93c961-285f-4edc-9e51-dff84fc1dbdc" providerId="ADAL" clId="{AF35D566-9458-4FCB-BB0C-F789683C5E1A}" dt="2025-11-24T15:00:14.771" v="4336" actId="700"/>
          <ac:spMkLst>
            <pc:docMk/>
            <pc:sldMk cId="580384191" sldId="1213"/>
            <ac:spMk id="5" creationId="{E0900431-B04F-2C64-8B20-BC513B794570}"/>
          </ac:spMkLst>
        </pc:spChg>
        <pc:spChg chg="mod ord">
          <ac:chgData name="Jalila El Baraka" userId="ea93c961-285f-4edc-9e51-dff84fc1dbdc" providerId="ADAL" clId="{AF35D566-9458-4FCB-BB0C-F789683C5E1A}" dt="2025-11-24T15:00:14.771" v="4336" actId="700"/>
          <ac:spMkLst>
            <pc:docMk/>
            <pc:sldMk cId="580384191" sldId="1213"/>
            <ac:spMk id="6" creationId="{4F2A87A1-F083-1438-B71C-6AC78AD16CB4}"/>
          </ac:spMkLst>
        </pc:spChg>
        <pc:spChg chg="mod">
          <ac:chgData name="Jalila El Baraka" userId="ea93c961-285f-4edc-9e51-dff84fc1dbdc" providerId="ADAL" clId="{AF35D566-9458-4FCB-BB0C-F789683C5E1A}" dt="2025-11-24T14:04:30.076" v="3465" actId="1076"/>
          <ac:spMkLst>
            <pc:docMk/>
            <pc:sldMk cId="580384191" sldId="1213"/>
            <ac:spMk id="12" creationId="{95BF0FAA-F570-2712-2E3B-3861FAC66F0D}"/>
          </ac:spMkLst>
        </pc:spChg>
        <pc:spChg chg="del">
          <ac:chgData name="Jalila El Baraka" userId="ea93c961-285f-4edc-9e51-dff84fc1dbdc" providerId="ADAL" clId="{AF35D566-9458-4FCB-BB0C-F789683C5E1A}" dt="2025-11-24T14:04:25.743" v="3463" actId="478"/>
          <ac:spMkLst>
            <pc:docMk/>
            <pc:sldMk cId="580384191" sldId="1213"/>
            <ac:spMk id="14" creationId="{AB944FE4-AD30-2F1C-054F-E5D8E3EF45EC}"/>
          </ac:spMkLst>
        </pc:spChg>
        <pc:spChg chg="mod">
          <ac:chgData name="Jalila El Baraka" userId="ea93c961-285f-4edc-9e51-dff84fc1dbdc" providerId="ADAL" clId="{AF35D566-9458-4FCB-BB0C-F789683C5E1A}" dt="2025-11-24T14:04:44.545" v="3487" actId="14100"/>
          <ac:spMkLst>
            <pc:docMk/>
            <pc:sldMk cId="580384191" sldId="1213"/>
            <ac:spMk id="15" creationId="{7960BEB0-117F-A091-C454-D750F242A4F5}"/>
          </ac:spMkLst>
        </pc:spChg>
        <pc:picChg chg="add mod">
          <ac:chgData name="Jalila El Baraka" userId="ea93c961-285f-4edc-9e51-dff84fc1dbdc" providerId="ADAL" clId="{AF35D566-9458-4FCB-BB0C-F789683C5E1A}" dt="2025-11-24T14:04:27.024" v="3464" actId="1076"/>
          <ac:picMkLst>
            <pc:docMk/>
            <pc:sldMk cId="580384191" sldId="1213"/>
            <ac:picMk id="3" creationId="{5A3B804B-3207-A970-1C46-C0F6EE5FE626}"/>
          </ac:picMkLst>
        </pc:picChg>
        <pc:picChg chg="add mod">
          <ac:chgData name="Jalila El Baraka" userId="ea93c961-285f-4edc-9e51-dff84fc1dbdc" providerId="ADAL" clId="{AF35D566-9458-4FCB-BB0C-F789683C5E1A}" dt="2025-11-24T14:05:06.550" v="3492" actId="1076"/>
          <ac:picMkLst>
            <pc:docMk/>
            <pc:sldMk cId="580384191" sldId="1213"/>
            <ac:picMk id="4" creationId="{C3064DF8-44AC-FB66-B83B-44FEB6142942}"/>
          </ac:picMkLst>
        </pc:picChg>
        <pc:picChg chg="del">
          <ac:chgData name="Jalila El Baraka" userId="ea93c961-285f-4edc-9e51-dff84fc1dbdc" providerId="ADAL" clId="{AF35D566-9458-4FCB-BB0C-F789683C5E1A}" dt="2025-11-24T14:04:03.031" v="3449" actId="478"/>
          <ac:picMkLst>
            <pc:docMk/>
            <pc:sldMk cId="580384191" sldId="1213"/>
            <ac:picMk id="7" creationId="{5143C9B9-A094-F8EC-6680-DB7CF2C6857C}"/>
          </ac:picMkLst>
        </pc:picChg>
        <pc:picChg chg="del">
          <ac:chgData name="Jalila El Baraka" userId="ea93c961-285f-4edc-9e51-dff84fc1dbdc" providerId="ADAL" clId="{AF35D566-9458-4FCB-BB0C-F789683C5E1A}" dt="2025-11-24T14:04:23.144" v="3462" actId="478"/>
          <ac:picMkLst>
            <pc:docMk/>
            <pc:sldMk cId="580384191" sldId="1213"/>
            <ac:picMk id="8" creationId="{AD036AF5-1F8B-D79C-2638-AD329B05D161}"/>
          </ac:picMkLst>
        </pc:picChg>
        <pc:picChg chg="del mod">
          <ac:chgData name="Jalila El Baraka" userId="ea93c961-285f-4edc-9e51-dff84fc1dbdc" providerId="ADAL" clId="{AF35D566-9458-4FCB-BB0C-F789683C5E1A}" dt="2025-11-24T14:05:01.051" v="3488" actId="478"/>
          <ac:picMkLst>
            <pc:docMk/>
            <pc:sldMk cId="580384191" sldId="1213"/>
            <ac:picMk id="9" creationId="{2947B713-582E-EBA8-2121-6989067B4311}"/>
          </ac:picMkLst>
        </pc:picChg>
      </pc:sldChg>
      <pc:sldChg chg="addSp delSp modSp add mod modClrScheme chgLayout">
        <pc:chgData name="Jalila El Baraka" userId="ea93c961-285f-4edc-9e51-dff84fc1dbdc" providerId="ADAL" clId="{AF35D566-9458-4FCB-BB0C-F789683C5E1A}" dt="2025-11-24T15:00:14.771" v="4336" actId="700"/>
        <pc:sldMkLst>
          <pc:docMk/>
          <pc:sldMk cId="2267514508" sldId="1214"/>
        </pc:sldMkLst>
        <pc:spChg chg="add mod ord">
          <ac:chgData name="Jalila El Baraka" userId="ea93c961-285f-4edc-9e51-dff84fc1dbdc" providerId="ADAL" clId="{AF35D566-9458-4FCB-BB0C-F789683C5E1A}" dt="2025-11-24T15:00:14.771" v="4336" actId="700"/>
          <ac:spMkLst>
            <pc:docMk/>
            <pc:sldMk cId="2267514508" sldId="1214"/>
            <ac:spMk id="5" creationId="{9F747279-2F3A-59FE-4167-ED06CF3E21EE}"/>
          </ac:spMkLst>
        </pc:spChg>
        <pc:spChg chg="mod ord">
          <ac:chgData name="Jalila El Baraka" userId="ea93c961-285f-4edc-9e51-dff84fc1dbdc" providerId="ADAL" clId="{AF35D566-9458-4FCB-BB0C-F789683C5E1A}" dt="2025-11-24T15:00:14.771" v="4336" actId="700"/>
          <ac:spMkLst>
            <pc:docMk/>
            <pc:sldMk cId="2267514508" sldId="1214"/>
            <ac:spMk id="6" creationId="{29A3ABA7-70FF-876E-2608-D29C9E8F818A}"/>
          </ac:spMkLst>
        </pc:spChg>
        <pc:spChg chg="mod">
          <ac:chgData name="Jalila El Baraka" userId="ea93c961-285f-4edc-9e51-dff84fc1dbdc" providerId="ADAL" clId="{AF35D566-9458-4FCB-BB0C-F789683C5E1A}" dt="2025-11-24T14:05:28.762" v="3554" actId="20577"/>
          <ac:spMkLst>
            <pc:docMk/>
            <pc:sldMk cId="2267514508" sldId="1214"/>
            <ac:spMk id="12" creationId="{8A65BFBF-F7FD-7FE8-1D89-C728CEC6088A}"/>
          </ac:spMkLst>
        </pc:spChg>
        <pc:picChg chg="add mod">
          <ac:chgData name="Jalila El Baraka" userId="ea93c961-285f-4edc-9e51-dff84fc1dbdc" providerId="ADAL" clId="{AF35D566-9458-4FCB-BB0C-F789683C5E1A}" dt="2025-11-24T14:05:41.043" v="3557" actId="1076"/>
          <ac:picMkLst>
            <pc:docMk/>
            <pc:sldMk cId="2267514508" sldId="1214"/>
            <ac:picMk id="3" creationId="{3B926860-45D5-0A25-7633-0CF2532FD39E}"/>
          </ac:picMkLst>
        </pc:picChg>
        <pc:picChg chg="add mod">
          <ac:chgData name="Jalila El Baraka" userId="ea93c961-285f-4edc-9e51-dff84fc1dbdc" providerId="ADAL" clId="{AF35D566-9458-4FCB-BB0C-F789683C5E1A}" dt="2025-11-24T14:05:37.091" v="3556"/>
          <ac:picMkLst>
            <pc:docMk/>
            <pc:sldMk cId="2267514508" sldId="1214"/>
            <ac:picMk id="4" creationId="{1BCD47EA-3B7D-3457-D9CF-B205171DBDD3}"/>
          </ac:picMkLst>
        </pc:picChg>
        <pc:picChg chg="del">
          <ac:chgData name="Jalila El Baraka" userId="ea93c961-285f-4edc-9e51-dff84fc1dbdc" providerId="ADAL" clId="{AF35D566-9458-4FCB-BB0C-F789683C5E1A}" dt="2025-11-24T14:05:31.028" v="3555" actId="478"/>
          <ac:picMkLst>
            <pc:docMk/>
            <pc:sldMk cId="2267514508" sldId="1214"/>
            <ac:picMk id="7" creationId="{B34950B3-5787-A101-7C29-4BD03FBFCA87}"/>
          </ac:picMkLst>
        </pc:picChg>
        <pc:picChg chg="del">
          <ac:chgData name="Jalila El Baraka" userId="ea93c961-285f-4edc-9e51-dff84fc1dbdc" providerId="ADAL" clId="{AF35D566-9458-4FCB-BB0C-F789683C5E1A}" dt="2025-11-24T14:05:09.878" v="3494" actId="478"/>
          <ac:picMkLst>
            <pc:docMk/>
            <pc:sldMk cId="2267514508" sldId="1214"/>
            <ac:picMk id="8" creationId="{591E3CE0-082C-0487-FE54-8A4C0FB1CCF5}"/>
          </ac:picMkLst>
        </pc:picChg>
        <pc:picChg chg="del">
          <ac:chgData name="Jalila El Baraka" userId="ea93c961-285f-4edc-9e51-dff84fc1dbdc" providerId="ADAL" clId="{AF35D566-9458-4FCB-BB0C-F789683C5E1A}" dt="2025-11-24T14:05:09.378" v="3493" actId="478"/>
          <ac:picMkLst>
            <pc:docMk/>
            <pc:sldMk cId="2267514508" sldId="1214"/>
            <ac:picMk id="9" creationId="{FBA57C13-E480-E10A-CDD7-8B43B9FBC489}"/>
          </ac:picMkLst>
        </pc:picChg>
      </pc:sldChg>
      <pc:sldChg chg="addSp delSp modSp add mod modClrScheme chgLayout">
        <pc:chgData name="Jalila El Baraka" userId="ea93c961-285f-4edc-9e51-dff84fc1dbdc" providerId="ADAL" clId="{AF35D566-9458-4FCB-BB0C-F789683C5E1A}" dt="2025-11-24T15:00:14.771" v="4336" actId="700"/>
        <pc:sldMkLst>
          <pc:docMk/>
          <pc:sldMk cId="4139890870" sldId="1215"/>
        </pc:sldMkLst>
        <pc:spChg chg="mod ord">
          <ac:chgData name="Jalila El Baraka" userId="ea93c961-285f-4edc-9e51-dff84fc1dbdc" providerId="ADAL" clId="{AF35D566-9458-4FCB-BB0C-F789683C5E1A}" dt="2025-11-24T15:00:14.771" v="4336" actId="700"/>
          <ac:spMkLst>
            <pc:docMk/>
            <pc:sldMk cId="4139890870" sldId="1215"/>
            <ac:spMk id="6" creationId="{C7412536-8083-D66D-A6F3-13FFD9EB36B3}"/>
          </ac:spMkLst>
        </pc:spChg>
        <pc:spChg chg="add mod ord">
          <ac:chgData name="Jalila El Baraka" userId="ea93c961-285f-4edc-9e51-dff84fc1dbdc" providerId="ADAL" clId="{AF35D566-9458-4FCB-BB0C-F789683C5E1A}" dt="2025-11-24T15:00:14.771" v="4336" actId="700"/>
          <ac:spMkLst>
            <pc:docMk/>
            <pc:sldMk cId="4139890870" sldId="1215"/>
            <ac:spMk id="8" creationId="{98970599-8154-C157-157C-F504E1F9DB38}"/>
          </ac:spMkLst>
        </pc:spChg>
        <pc:spChg chg="mod">
          <ac:chgData name="Jalila El Baraka" userId="ea93c961-285f-4edc-9e51-dff84fc1dbdc" providerId="ADAL" clId="{AF35D566-9458-4FCB-BB0C-F789683C5E1A}" dt="2025-11-24T14:07:31.567" v="3572" actId="20577"/>
          <ac:spMkLst>
            <pc:docMk/>
            <pc:sldMk cId="4139890870" sldId="1215"/>
            <ac:spMk id="12" creationId="{49A40C16-C0BE-B798-F280-46690EEA0369}"/>
          </ac:spMkLst>
        </pc:spChg>
        <pc:spChg chg="mod">
          <ac:chgData name="Jalila El Baraka" userId="ea93c961-285f-4edc-9e51-dff84fc1dbdc" providerId="ADAL" clId="{AF35D566-9458-4FCB-BB0C-F789683C5E1A}" dt="2025-11-24T14:07:38.328" v="3582" actId="20577"/>
          <ac:spMkLst>
            <pc:docMk/>
            <pc:sldMk cId="4139890870" sldId="1215"/>
            <ac:spMk id="15" creationId="{00A7F9CF-3382-65D7-D0FC-E17ADDC4D5D9}"/>
          </ac:spMkLst>
        </pc:spChg>
        <pc:picChg chg="del">
          <ac:chgData name="Jalila El Baraka" userId="ea93c961-285f-4edc-9e51-dff84fc1dbdc" providerId="ADAL" clId="{AF35D566-9458-4FCB-BB0C-F789683C5E1A}" dt="2025-11-24T14:07:14.382" v="3559" actId="478"/>
          <ac:picMkLst>
            <pc:docMk/>
            <pc:sldMk cId="4139890870" sldId="1215"/>
            <ac:picMk id="3" creationId="{ECD94423-38F4-52DA-45FE-8E1904FED634}"/>
          </ac:picMkLst>
        </pc:picChg>
        <pc:picChg chg="del">
          <ac:chgData name="Jalila El Baraka" userId="ea93c961-285f-4edc-9e51-dff84fc1dbdc" providerId="ADAL" clId="{AF35D566-9458-4FCB-BB0C-F789683C5E1A}" dt="2025-11-24T14:07:17.034" v="3561" actId="478"/>
          <ac:picMkLst>
            <pc:docMk/>
            <pc:sldMk cId="4139890870" sldId="1215"/>
            <ac:picMk id="4" creationId="{557A2968-C700-446C-7815-D1CCCAA19649}"/>
          </ac:picMkLst>
        </pc:picChg>
        <pc:picChg chg="add mod">
          <ac:chgData name="Jalila El Baraka" userId="ea93c961-285f-4edc-9e51-dff84fc1dbdc" providerId="ADAL" clId="{AF35D566-9458-4FCB-BB0C-F789683C5E1A}" dt="2025-11-24T14:07:23.388" v="3565" actId="1076"/>
          <ac:picMkLst>
            <pc:docMk/>
            <pc:sldMk cId="4139890870" sldId="1215"/>
            <ac:picMk id="5" creationId="{5AF09440-3337-948C-9766-96C69487E137}"/>
          </ac:picMkLst>
        </pc:picChg>
        <pc:picChg chg="add mod">
          <ac:chgData name="Jalila El Baraka" userId="ea93c961-285f-4edc-9e51-dff84fc1dbdc" providerId="ADAL" clId="{AF35D566-9458-4FCB-BB0C-F789683C5E1A}" dt="2025-11-24T14:08:32.396" v="3586" actId="14100"/>
          <ac:picMkLst>
            <pc:docMk/>
            <pc:sldMk cId="4139890870" sldId="1215"/>
            <ac:picMk id="7" creationId="{76E21C12-F343-3FC2-D2CC-7A95482BCF69}"/>
          </ac:picMkLst>
        </pc:picChg>
      </pc:sldChg>
      <pc:sldChg chg="addSp delSp modSp add mod modClrScheme chgLayout">
        <pc:chgData name="Jalila El Baraka" userId="ea93c961-285f-4edc-9e51-dff84fc1dbdc" providerId="ADAL" clId="{AF35D566-9458-4FCB-BB0C-F789683C5E1A}" dt="2025-11-24T15:00:14.771" v="4336" actId="700"/>
        <pc:sldMkLst>
          <pc:docMk/>
          <pc:sldMk cId="637126558" sldId="1216"/>
        </pc:sldMkLst>
        <pc:spChg chg="mod ord">
          <ac:chgData name="Jalila El Baraka" userId="ea93c961-285f-4edc-9e51-dff84fc1dbdc" providerId="ADAL" clId="{AF35D566-9458-4FCB-BB0C-F789683C5E1A}" dt="2025-11-24T15:00:14.771" v="4336" actId="700"/>
          <ac:spMkLst>
            <pc:docMk/>
            <pc:sldMk cId="637126558" sldId="1216"/>
            <ac:spMk id="6" creationId="{21E66A9B-3CB6-856C-DECB-F3DD3D6D9772}"/>
          </ac:spMkLst>
        </pc:spChg>
        <pc:spChg chg="add mod ord">
          <ac:chgData name="Jalila El Baraka" userId="ea93c961-285f-4edc-9e51-dff84fc1dbdc" providerId="ADAL" clId="{AF35D566-9458-4FCB-BB0C-F789683C5E1A}" dt="2025-11-24T15:00:14.771" v="4336" actId="700"/>
          <ac:spMkLst>
            <pc:docMk/>
            <pc:sldMk cId="637126558" sldId="1216"/>
            <ac:spMk id="8" creationId="{4DBD1A67-D5DC-BFD0-6151-FB075C57A9A3}"/>
          </ac:spMkLst>
        </pc:spChg>
        <pc:spChg chg="mod">
          <ac:chgData name="Jalila El Baraka" userId="ea93c961-285f-4edc-9e51-dff84fc1dbdc" providerId="ADAL" clId="{AF35D566-9458-4FCB-BB0C-F789683C5E1A}" dt="2025-11-24T14:09:03.752" v="3615" actId="20577"/>
          <ac:spMkLst>
            <pc:docMk/>
            <pc:sldMk cId="637126558" sldId="1216"/>
            <ac:spMk id="12" creationId="{8087BFE9-94D6-4E3B-3ED4-935ACEB3E2E6}"/>
          </ac:spMkLst>
        </pc:spChg>
        <pc:picChg chg="del">
          <ac:chgData name="Jalila El Baraka" userId="ea93c961-285f-4edc-9e51-dff84fc1dbdc" providerId="ADAL" clId="{AF35D566-9458-4FCB-BB0C-F789683C5E1A}" dt="2025-11-24T14:08:46.249" v="3591" actId="478"/>
          <ac:picMkLst>
            <pc:docMk/>
            <pc:sldMk cId="637126558" sldId="1216"/>
            <ac:picMk id="3" creationId="{57B31983-19CA-7382-9FFA-25E1D812F01C}"/>
          </ac:picMkLst>
        </pc:picChg>
        <pc:picChg chg="del">
          <ac:chgData name="Jalila El Baraka" userId="ea93c961-285f-4edc-9e51-dff84fc1dbdc" providerId="ADAL" clId="{AF35D566-9458-4FCB-BB0C-F789683C5E1A}" dt="2025-11-24T14:08:36.379" v="3587" actId="478"/>
          <ac:picMkLst>
            <pc:docMk/>
            <pc:sldMk cId="637126558" sldId="1216"/>
            <ac:picMk id="4" creationId="{7F1612FE-76CB-7701-798D-DCD7FC12DC52}"/>
          </ac:picMkLst>
        </pc:picChg>
        <pc:picChg chg="add mod">
          <ac:chgData name="Jalila El Baraka" userId="ea93c961-285f-4edc-9e51-dff84fc1dbdc" providerId="ADAL" clId="{AF35D566-9458-4FCB-BB0C-F789683C5E1A}" dt="2025-11-24T14:08:44.835" v="3590" actId="14100"/>
          <ac:picMkLst>
            <pc:docMk/>
            <pc:sldMk cId="637126558" sldId="1216"/>
            <ac:picMk id="5" creationId="{05CC5DE3-0250-01FC-B56E-8F4E97E82FDF}"/>
          </ac:picMkLst>
        </pc:picChg>
        <pc:picChg chg="add mod">
          <ac:chgData name="Jalila El Baraka" userId="ea93c961-285f-4edc-9e51-dff84fc1dbdc" providerId="ADAL" clId="{AF35D566-9458-4FCB-BB0C-F789683C5E1A}" dt="2025-11-24T14:08:55.461" v="3593" actId="1076"/>
          <ac:picMkLst>
            <pc:docMk/>
            <pc:sldMk cId="637126558" sldId="1216"/>
            <ac:picMk id="7" creationId="{0D4D9ABF-E5C9-0B7F-1930-31DC5F5691C7}"/>
          </ac:picMkLst>
        </pc:picChg>
      </pc:sldChg>
      <pc:sldChg chg="addSp delSp modSp add mod modClrScheme chgLayout">
        <pc:chgData name="Jalila El Baraka" userId="ea93c961-285f-4edc-9e51-dff84fc1dbdc" providerId="ADAL" clId="{AF35D566-9458-4FCB-BB0C-F789683C5E1A}" dt="2025-11-24T15:00:14.771" v="4336" actId="700"/>
        <pc:sldMkLst>
          <pc:docMk/>
          <pc:sldMk cId="852828192" sldId="1217"/>
        </pc:sldMkLst>
        <pc:spChg chg="mod ord">
          <ac:chgData name="Jalila El Baraka" userId="ea93c961-285f-4edc-9e51-dff84fc1dbdc" providerId="ADAL" clId="{AF35D566-9458-4FCB-BB0C-F789683C5E1A}" dt="2025-11-24T15:00:14.771" v="4336" actId="700"/>
          <ac:spMkLst>
            <pc:docMk/>
            <pc:sldMk cId="852828192" sldId="1217"/>
            <ac:spMk id="6" creationId="{782C63F0-330D-D61C-68E0-8780B60A1089}"/>
          </ac:spMkLst>
        </pc:spChg>
        <pc:spChg chg="add mod ord">
          <ac:chgData name="Jalila El Baraka" userId="ea93c961-285f-4edc-9e51-dff84fc1dbdc" providerId="ADAL" clId="{AF35D566-9458-4FCB-BB0C-F789683C5E1A}" dt="2025-11-24T15:00:14.771" v="4336" actId="700"/>
          <ac:spMkLst>
            <pc:docMk/>
            <pc:sldMk cId="852828192" sldId="1217"/>
            <ac:spMk id="8" creationId="{CB3EC746-5FA1-FA6E-C138-97FC0248AD94}"/>
          </ac:spMkLst>
        </pc:spChg>
        <pc:spChg chg="mod">
          <ac:chgData name="Jalila El Baraka" userId="ea93c961-285f-4edc-9e51-dff84fc1dbdc" providerId="ADAL" clId="{AF35D566-9458-4FCB-BB0C-F789683C5E1A}" dt="2025-11-24T14:12:43.357" v="3668" actId="20577"/>
          <ac:spMkLst>
            <pc:docMk/>
            <pc:sldMk cId="852828192" sldId="1217"/>
            <ac:spMk id="12" creationId="{A649320F-45D6-401E-2F2B-6486CE277B43}"/>
          </ac:spMkLst>
        </pc:spChg>
        <pc:spChg chg="mod">
          <ac:chgData name="Jalila El Baraka" userId="ea93c961-285f-4edc-9e51-dff84fc1dbdc" providerId="ADAL" clId="{AF35D566-9458-4FCB-BB0C-F789683C5E1A}" dt="2025-11-24T14:12:39.576" v="3660" actId="20577"/>
          <ac:spMkLst>
            <pc:docMk/>
            <pc:sldMk cId="852828192" sldId="1217"/>
            <ac:spMk id="15" creationId="{EC3B7521-BBCE-4FF8-F0BD-B5ECA43CB199}"/>
          </ac:spMkLst>
        </pc:spChg>
        <pc:picChg chg="add mod">
          <ac:chgData name="Jalila El Baraka" userId="ea93c961-285f-4edc-9e51-dff84fc1dbdc" providerId="ADAL" clId="{AF35D566-9458-4FCB-BB0C-F789683C5E1A}" dt="2025-11-24T14:12:35.826" v="3650" actId="1076"/>
          <ac:picMkLst>
            <pc:docMk/>
            <pc:sldMk cId="852828192" sldId="1217"/>
            <ac:picMk id="3" creationId="{93F336FA-2D06-6DFA-9D2A-8B5ECFE1432D}"/>
          </ac:picMkLst>
        </pc:picChg>
        <pc:picChg chg="add mod">
          <ac:chgData name="Jalila El Baraka" userId="ea93c961-285f-4edc-9e51-dff84fc1dbdc" providerId="ADAL" clId="{AF35D566-9458-4FCB-BB0C-F789683C5E1A}" dt="2025-11-24T14:13:39.120" v="3708" actId="14100"/>
          <ac:picMkLst>
            <pc:docMk/>
            <pc:sldMk cId="852828192" sldId="1217"/>
            <ac:picMk id="4" creationId="{0FEA414E-D76B-438A-953D-47A6E37B4E44}"/>
          </ac:picMkLst>
        </pc:picChg>
        <pc:picChg chg="del">
          <ac:chgData name="Jalila El Baraka" userId="ea93c961-285f-4edc-9e51-dff84fc1dbdc" providerId="ADAL" clId="{AF35D566-9458-4FCB-BB0C-F789683C5E1A}" dt="2025-11-24T14:12:30.451" v="3647" actId="478"/>
          <ac:picMkLst>
            <pc:docMk/>
            <pc:sldMk cId="852828192" sldId="1217"/>
            <ac:picMk id="5" creationId="{767F2690-2612-532B-F3A0-8EE0C4E8F3F9}"/>
          </ac:picMkLst>
        </pc:picChg>
        <pc:picChg chg="del">
          <ac:chgData name="Jalila El Baraka" userId="ea93c961-285f-4edc-9e51-dff84fc1dbdc" providerId="ADAL" clId="{AF35D566-9458-4FCB-BB0C-F789683C5E1A}" dt="2025-11-24T14:12:27.810" v="3645" actId="478"/>
          <ac:picMkLst>
            <pc:docMk/>
            <pc:sldMk cId="852828192" sldId="1217"/>
            <ac:picMk id="7" creationId="{56D9920C-CF9C-E783-B784-98AFF6245D11}"/>
          </ac:picMkLst>
        </pc:picChg>
      </pc:sldChg>
      <pc:sldChg chg="addSp delSp modSp add mod modClrScheme chgLayout">
        <pc:chgData name="Jalila El Baraka" userId="ea93c961-285f-4edc-9e51-dff84fc1dbdc" providerId="ADAL" clId="{AF35D566-9458-4FCB-BB0C-F789683C5E1A}" dt="2025-11-24T15:00:14.771" v="4336" actId="700"/>
        <pc:sldMkLst>
          <pc:docMk/>
          <pc:sldMk cId="2907304524" sldId="1218"/>
        </pc:sldMkLst>
        <pc:spChg chg="mod ord">
          <ac:chgData name="Jalila El Baraka" userId="ea93c961-285f-4edc-9e51-dff84fc1dbdc" providerId="ADAL" clId="{AF35D566-9458-4FCB-BB0C-F789683C5E1A}" dt="2025-11-24T15:00:14.771" v="4336" actId="700"/>
          <ac:spMkLst>
            <pc:docMk/>
            <pc:sldMk cId="2907304524" sldId="1218"/>
            <ac:spMk id="6" creationId="{BC816E84-BA3B-5019-FB52-886125EC6428}"/>
          </ac:spMkLst>
        </pc:spChg>
        <pc:spChg chg="add mod ord">
          <ac:chgData name="Jalila El Baraka" userId="ea93c961-285f-4edc-9e51-dff84fc1dbdc" providerId="ADAL" clId="{AF35D566-9458-4FCB-BB0C-F789683C5E1A}" dt="2025-11-24T15:00:14.771" v="4336" actId="700"/>
          <ac:spMkLst>
            <pc:docMk/>
            <pc:sldMk cId="2907304524" sldId="1218"/>
            <ac:spMk id="8" creationId="{4E9BD277-26B1-5345-CBFE-D97DAF8E642A}"/>
          </ac:spMkLst>
        </pc:spChg>
        <pc:spChg chg="mod">
          <ac:chgData name="Jalila El Baraka" userId="ea93c961-285f-4edc-9e51-dff84fc1dbdc" providerId="ADAL" clId="{AF35D566-9458-4FCB-BB0C-F789683C5E1A}" dt="2025-11-24T14:12:55.678" v="3699" actId="20577"/>
          <ac:spMkLst>
            <pc:docMk/>
            <pc:sldMk cId="2907304524" sldId="1218"/>
            <ac:spMk id="12" creationId="{5DB5189C-5C61-9A83-BA2B-2413B4E35479}"/>
          </ac:spMkLst>
        </pc:spChg>
        <pc:picChg chg="add mod">
          <ac:chgData name="Jalila El Baraka" userId="ea93c961-285f-4edc-9e51-dff84fc1dbdc" providerId="ADAL" clId="{AF35D566-9458-4FCB-BB0C-F789683C5E1A}" dt="2025-11-24T14:13:08.449" v="3702" actId="1076"/>
          <ac:picMkLst>
            <pc:docMk/>
            <pc:sldMk cId="2907304524" sldId="1218"/>
            <ac:picMk id="3" creationId="{F428CC7A-051A-01BA-A20A-A35A7EFA8C7A}"/>
          </ac:picMkLst>
        </pc:picChg>
        <pc:picChg chg="add mod">
          <ac:chgData name="Jalila El Baraka" userId="ea93c961-285f-4edc-9e51-dff84fc1dbdc" providerId="ADAL" clId="{AF35D566-9458-4FCB-BB0C-F789683C5E1A}" dt="2025-11-24T14:13:30.208" v="3705" actId="1076"/>
          <ac:picMkLst>
            <pc:docMk/>
            <pc:sldMk cId="2907304524" sldId="1218"/>
            <ac:picMk id="4" creationId="{39B87701-3A54-8C15-7076-71BB1B5488AA}"/>
          </ac:picMkLst>
        </pc:picChg>
        <pc:picChg chg="del">
          <ac:chgData name="Jalila El Baraka" userId="ea93c961-285f-4edc-9e51-dff84fc1dbdc" providerId="ADAL" clId="{AF35D566-9458-4FCB-BB0C-F789683C5E1A}" dt="2025-11-24T14:13:26.224" v="3703" actId="478"/>
          <ac:picMkLst>
            <pc:docMk/>
            <pc:sldMk cId="2907304524" sldId="1218"/>
            <ac:picMk id="5" creationId="{E2C1F57D-41B4-B9EE-8721-284ADABAB906}"/>
          </ac:picMkLst>
        </pc:picChg>
        <pc:picChg chg="del">
          <ac:chgData name="Jalila El Baraka" userId="ea93c961-285f-4edc-9e51-dff84fc1dbdc" providerId="ADAL" clId="{AF35D566-9458-4FCB-BB0C-F789683C5E1A}" dt="2025-11-24T14:13:05.600" v="3700" actId="478"/>
          <ac:picMkLst>
            <pc:docMk/>
            <pc:sldMk cId="2907304524" sldId="1218"/>
            <ac:picMk id="7" creationId="{05281B6C-B158-3FA2-9487-67C62E38962B}"/>
          </ac:picMkLst>
        </pc:picChg>
      </pc:sldChg>
      <pc:sldChg chg="addSp delSp modSp add mod modClrScheme chgLayout">
        <pc:chgData name="Jalila El Baraka" userId="ea93c961-285f-4edc-9e51-dff84fc1dbdc" providerId="ADAL" clId="{AF35D566-9458-4FCB-BB0C-F789683C5E1A}" dt="2025-11-24T15:00:14.771" v="4336" actId="700"/>
        <pc:sldMkLst>
          <pc:docMk/>
          <pc:sldMk cId="2854542812" sldId="1219"/>
        </pc:sldMkLst>
        <pc:spChg chg="mod ord">
          <ac:chgData name="Jalila El Baraka" userId="ea93c961-285f-4edc-9e51-dff84fc1dbdc" providerId="ADAL" clId="{AF35D566-9458-4FCB-BB0C-F789683C5E1A}" dt="2025-11-24T15:00:14.771" v="4336" actId="700"/>
          <ac:spMkLst>
            <pc:docMk/>
            <pc:sldMk cId="2854542812" sldId="1219"/>
            <ac:spMk id="6" creationId="{074FCC68-B0D7-2334-BC0A-1532ADF7F554}"/>
          </ac:spMkLst>
        </pc:spChg>
        <pc:spChg chg="add mod ord">
          <ac:chgData name="Jalila El Baraka" userId="ea93c961-285f-4edc-9e51-dff84fc1dbdc" providerId="ADAL" clId="{AF35D566-9458-4FCB-BB0C-F789683C5E1A}" dt="2025-11-24T15:00:14.771" v="4336" actId="700"/>
          <ac:spMkLst>
            <pc:docMk/>
            <pc:sldMk cId="2854542812" sldId="1219"/>
            <ac:spMk id="8" creationId="{347D7C9A-9D76-8C48-6EC1-D7A420BE7E6D}"/>
          </ac:spMkLst>
        </pc:spChg>
        <pc:spChg chg="mod">
          <ac:chgData name="Jalila El Baraka" userId="ea93c961-285f-4edc-9e51-dff84fc1dbdc" providerId="ADAL" clId="{AF35D566-9458-4FCB-BB0C-F789683C5E1A}" dt="2025-11-24T14:15:18.070" v="3771" actId="20577"/>
          <ac:spMkLst>
            <pc:docMk/>
            <pc:sldMk cId="2854542812" sldId="1219"/>
            <ac:spMk id="12" creationId="{D1178E3B-34AF-AC67-16A8-FB471E4D656F}"/>
          </ac:spMkLst>
        </pc:spChg>
        <pc:spChg chg="mod">
          <ac:chgData name="Jalila El Baraka" userId="ea93c961-285f-4edc-9e51-dff84fc1dbdc" providerId="ADAL" clId="{AF35D566-9458-4FCB-BB0C-F789683C5E1A}" dt="2025-11-24T14:15:38.652" v="3806" actId="20577"/>
          <ac:spMkLst>
            <pc:docMk/>
            <pc:sldMk cId="2854542812" sldId="1219"/>
            <ac:spMk id="15" creationId="{6A3B2964-6CC2-4108-F3F6-EF29F2658592}"/>
          </ac:spMkLst>
        </pc:spChg>
        <pc:picChg chg="del">
          <ac:chgData name="Jalila El Baraka" userId="ea93c961-285f-4edc-9e51-dff84fc1dbdc" providerId="ADAL" clId="{AF35D566-9458-4FCB-BB0C-F789683C5E1A}" dt="2025-11-24T14:15:59.013" v="3807" actId="478"/>
          <ac:picMkLst>
            <pc:docMk/>
            <pc:sldMk cId="2854542812" sldId="1219"/>
            <ac:picMk id="3" creationId="{FE0E6EDB-B20A-0F1A-CD9D-CC68567C76D7}"/>
          </ac:picMkLst>
        </pc:picChg>
        <pc:picChg chg="del">
          <ac:chgData name="Jalila El Baraka" userId="ea93c961-285f-4edc-9e51-dff84fc1dbdc" providerId="ADAL" clId="{AF35D566-9458-4FCB-BB0C-F789683C5E1A}" dt="2025-11-24T14:15:09.675" v="3758" actId="478"/>
          <ac:picMkLst>
            <pc:docMk/>
            <pc:sldMk cId="2854542812" sldId="1219"/>
            <ac:picMk id="4" creationId="{CE97BC35-9835-BBE7-1302-E0C16AEA9A3D}"/>
          </ac:picMkLst>
        </pc:picChg>
        <pc:picChg chg="add mod">
          <ac:chgData name="Jalila El Baraka" userId="ea93c961-285f-4edc-9e51-dff84fc1dbdc" providerId="ADAL" clId="{AF35D566-9458-4FCB-BB0C-F789683C5E1A}" dt="2025-11-24T14:15:14.487" v="3761" actId="14100"/>
          <ac:picMkLst>
            <pc:docMk/>
            <pc:sldMk cId="2854542812" sldId="1219"/>
            <ac:picMk id="5" creationId="{C2C132AB-CFE4-2873-2532-4F35D96CE170}"/>
          </ac:picMkLst>
        </pc:picChg>
        <pc:picChg chg="add mod">
          <ac:chgData name="Jalila El Baraka" userId="ea93c961-285f-4edc-9e51-dff84fc1dbdc" providerId="ADAL" clId="{AF35D566-9458-4FCB-BB0C-F789683C5E1A}" dt="2025-11-24T14:16:06.904" v="3812" actId="14100"/>
          <ac:picMkLst>
            <pc:docMk/>
            <pc:sldMk cId="2854542812" sldId="1219"/>
            <ac:picMk id="7" creationId="{44AF8F4C-1E3C-301F-5C41-495AAECBFDF4}"/>
          </ac:picMkLst>
        </pc:picChg>
      </pc:sldChg>
      <pc:sldChg chg="addSp delSp modSp add mod modClrScheme chgLayout">
        <pc:chgData name="Jalila El Baraka" userId="ea93c961-285f-4edc-9e51-dff84fc1dbdc" providerId="ADAL" clId="{AF35D566-9458-4FCB-BB0C-F789683C5E1A}" dt="2025-11-24T15:00:14.771" v="4336" actId="700"/>
        <pc:sldMkLst>
          <pc:docMk/>
          <pc:sldMk cId="3057435772" sldId="1220"/>
        </pc:sldMkLst>
        <pc:spChg chg="mod ord">
          <ac:chgData name="Jalila El Baraka" userId="ea93c961-285f-4edc-9e51-dff84fc1dbdc" providerId="ADAL" clId="{AF35D566-9458-4FCB-BB0C-F789683C5E1A}" dt="2025-11-24T15:00:14.771" v="4336" actId="700"/>
          <ac:spMkLst>
            <pc:docMk/>
            <pc:sldMk cId="3057435772" sldId="1220"/>
            <ac:spMk id="6" creationId="{8A538ABF-CD26-9C27-12F9-2C8D88ED063E}"/>
          </ac:spMkLst>
        </pc:spChg>
        <pc:spChg chg="add mod ord">
          <ac:chgData name="Jalila El Baraka" userId="ea93c961-285f-4edc-9e51-dff84fc1dbdc" providerId="ADAL" clId="{AF35D566-9458-4FCB-BB0C-F789683C5E1A}" dt="2025-11-24T15:00:14.771" v="4336" actId="700"/>
          <ac:spMkLst>
            <pc:docMk/>
            <pc:sldMk cId="3057435772" sldId="1220"/>
            <ac:spMk id="8" creationId="{E2853996-1D53-1861-CE8C-B677128B63D1}"/>
          </ac:spMkLst>
        </pc:spChg>
        <pc:spChg chg="mod">
          <ac:chgData name="Jalila El Baraka" userId="ea93c961-285f-4edc-9e51-dff84fc1dbdc" providerId="ADAL" clId="{AF35D566-9458-4FCB-BB0C-F789683C5E1A}" dt="2025-11-24T14:15:32.715" v="3798" actId="20577"/>
          <ac:spMkLst>
            <pc:docMk/>
            <pc:sldMk cId="3057435772" sldId="1220"/>
            <ac:spMk id="12" creationId="{02E73BC4-7CAE-FC89-926E-7994A8DF1DAF}"/>
          </ac:spMkLst>
        </pc:spChg>
        <pc:picChg chg="del">
          <ac:chgData name="Jalila El Baraka" userId="ea93c961-285f-4edc-9e51-dff84fc1dbdc" providerId="ADAL" clId="{AF35D566-9458-4FCB-BB0C-F789683C5E1A}" dt="2025-11-24T14:16:12.784" v="3813" actId="478"/>
          <ac:picMkLst>
            <pc:docMk/>
            <pc:sldMk cId="3057435772" sldId="1220"/>
            <ac:picMk id="3" creationId="{7CA3C27F-BEF2-2C9B-4A27-24B882962FEE}"/>
          </ac:picMkLst>
        </pc:picChg>
        <pc:picChg chg="del">
          <ac:chgData name="Jalila El Baraka" userId="ea93c961-285f-4edc-9e51-dff84fc1dbdc" providerId="ADAL" clId="{AF35D566-9458-4FCB-BB0C-F789683C5E1A}" dt="2025-11-24T14:15:21.069" v="3772" actId="478"/>
          <ac:picMkLst>
            <pc:docMk/>
            <pc:sldMk cId="3057435772" sldId="1220"/>
            <ac:picMk id="4" creationId="{597276EE-06ED-663C-837D-483F3A10C3B3}"/>
          </ac:picMkLst>
        </pc:picChg>
        <pc:picChg chg="add mod">
          <ac:chgData name="Jalila El Baraka" userId="ea93c961-285f-4edc-9e51-dff84fc1dbdc" providerId="ADAL" clId="{AF35D566-9458-4FCB-BB0C-F789683C5E1A}" dt="2025-11-24T14:15:25.304" v="3775" actId="14100"/>
          <ac:picMkLst>
            <pc:docMk/>
            <pc:sldMk cId="3057435772" sldId="1220"/>
            <ac:picMk id="5" creationId="{2470A693-8313-AB44-31ED-53B059A67638}"/>
          </ac:picMkLst>
        </pc:picChg>
        <pc:picChg chg="add mod">
          <ac:chgData name="Jalila El Baraka" userId="ea93c961-285f-4edc-9e51-dff84fc1dbdc" providerId="ADAL" clId="{AF35D566-9458-4FCB-BB0C-F789683C5E1A}" dt="2025-11-24T14:16:19.729" v="3816" actId="14100"/>
          <ac:picMkLst>
            <pc:docMk/>
            <pc:sldMk cId="3057435772" sldId="1220"/>
            <ac:picMk id="7" creationId="{843DCE96-390E-331F-7451-91E39373F377}"/>
          </ac:picMkLst>
        </pc:picChg>
      </pc:sldChg>
      <pc:sldChg chg="addSp delSp modSp add mod modClrScheme chgLayout">
        <pc:chgData name="Jalila El Baraka" userId="ea93c961-285f-4edc-9e51-dff84fc1dbdc" providerId="ADAL" clId="{AF35D566-9458-4FCB-BB0C-F789683C5E1A}" dt="2025-11-24T15:00:14.771" v="4336" actId="700"/>
        <pc:sldMkLst>
          <pc:docMk/>
          <pc:sldMk cId="1382032982" sldId="1221"/>
        </pc:sldMkLst>
        <pc:spChg chg="mod ord">
          <ac:chgData name="Jalila El Baraka" userId="ea93c961-285f-4edc-9e51-dff84fc1dbdc" providerId="ADAL" clId="{AF35D566-9458-4FCB-BB0C-F789683C5E1A}" dt="2025-11-24T15:00:14.771" v="4336" actId="700"/>
          <ac:spMkLst>
            <pc:docMk/>
            <pc:sldMk cId="1382032982" sldId="1221"/>
            <ac:spMk id="6" creationId="{A25BC742-6336-7547-2AD9-87B78B1B7E96}"/>
          </ac:spMkLst>
        </pc:spChg>
        <pc:spChg chg="add mod ord">
          <ac:chgData name="Jalila El Baraka" userId="ea93c961-285f-4edc-9e51-dff84fc1dbdc" providerId="ADAL" clId="{AF35D566-9458-4FCB-BB0C-F789683C5E1A}" dt="2025-11-24T15:00:14.771" v="4336" actId="700"/>
          <ac:spMkLst>
            <pc:docMk/>
            <pc:sldMk cId="1382032982" sldId="1221"/>
            <ac:spMk id="8" creationId="{41B646E3-E2AE-6153-7C84-FA2FB066A19A}"/>
          </ac:spMkLst>
        </pc:spChg>
        <pc:spChg chg="mod">
          <ac:chgData name="Jalila El Baraka" userId="ea93c961-285f-4edc-9e51-dff84fc1dbdc" providerId="ADAL" clId="{AF35D566-9458-4FCB-BB0C-F789683C5E1A}" dt="2025-11-24T14:17:10.373" v="3834" actId="20577"/>
          <ac:spMkLst>
            <pc:docMk/>
            <pc:sldMk cId="1382032982" sldId="1221"/>
            <ac:spMk id="12" creationId="{7BA5431A-10E9-BDDD-65F0-2A3C83B7C4A1}"/>
          </ac:spMkLst>
        </pc:spChg>
        <pc:spChg chg="mod">
          <ac:chgData name="Jalila El Baraka" userId="ea93c961-285f-4edc-9e51-dff84fc1dbdc" providerId="ADAL" clId="{AF35D566-9458-4FCB-BB0C-F789683C5E1A}" dt="2025-11-24T14:18:07.658" v="3904" actId="20577"/>
          <ac:spMkLst>
            <pc:docMk/>
            <pc:sldMk cId="1382032982" sldId="1221"/>
            <ac:spMk id="15" creationId="{ABBEEF01-2CED-BD22-A974-43A555274A7D}"/>
          </ac:spMkLst>
        </pc:spChg>
        <pc:picChg chg="add mod">
          <ac:chgData name="Jalila El Baraka" userId="ea93c961-285f-4edc-9e51-dff84fc1dbdc" providerId="ADAL" clId="{AF35D566-9458-4FCB-BB0C-F789683C5E1A}" dt="2025-11-24T14:17:06.327" v="3822" actId="1076"/>
          <ac:picMkLst>
            <pc:docMk/>
            <pc:sldMk cId="1382032982" sldId="1221"/>
            <ac:picMk id="3" creationId="{C2FBF6BD-429A-EEAE-BC16-15F965CAC725}"/>
          </ac:picMkLst>
        </pc:picChg>
        <pc:picChg chg="add mod">
          <ac:chgData name="Jalila El Baraka" userId="ea93c961-285f-4edc-9e51-dff84fc1dbdc" providerId="ADAL" clId="{AF35D566-9458-4FCB-BB0C-F789683C5E1A}" dt="2025-11-24T14:17:59.090" v="3886" actId="1076"/>
          <ac:picMkLst>
            <pc:docMk/>
            <pc:sldMk cId="1382032982" sldId="1221"/>
            <ac:picMk id="4" creationId="{911D8AD5-01CF-AA86-894F-A9601DD6F84C}"/>
          </ac:picMkLst>
        </pc:picChg>
        <pc:picChg chg="del">
          <ac:chgData name="Jalila El Baraka" userId="ea93c961-285f-4edc-9e51-dff84fc1dbdc" providerId="ADAL" clId="{AF35D566-9458-4FCB-BB0C-F789683C5E1A}" dt="2025-11-24T14:16:59.701" v="3818" actId="478"/>
          <ac:picMkLst>
            <pc:docMk/>
            <pc:sldMk cId="1382032982" sldId="1221"/>
            <ac:picMk id="5" creationId="{FFB87E48-7B72-83C3-CF89-2372AC0C1289}"/>
          </ac:picMkLst>
        </pc:picChg>
        <pc:picChg chg="del">
          <ac:chgData name="Jalila El Baraka" userId="ea93c961-285f-4edc-9e51-dff84fc1dbdc" providerId="ADAL" clId="{AF35D566-9458-4FCB-BB0C-F789683C5E1A}" dt="2025-11-24T14:17:53.007" v="3882" actId="478"/>
          <ac:picMkLst>
            <pc:docMk/>
            <pc:sldMk cId="1382032982" sldId="1221"/>
            <ac:picMk id="7" creationId="{D7802F45-20EF-E21A-506F-2549AA3B4DCC}"/>
          </ac:picMkLst>
        </pc:picChg>
      </pc:sldChg>
      <pc:sldChg chg="addSp delSp modSp add mod modClrScheme chgLayout">
        <pc:chgData name="Jalila El Baraka" userId="ea93c961-285f-4edc-9e51-dff84fc1dbdc" providerId="ADAL" clId="{AF35D566-9458-4FCB-BB0C-F789683C5E1A}" dt="2025-11-24T15:02:47.376" v="4358" actId="14100"/>
        <pc:sldMkLst>
          <pc:docMk/>
          <pc:sldMk cId="3050031070" sldId="1222"/>
        </pc:sldMkLst>
        <pc:spChg chg="mod ord">
          <ac:chgData name="Jalila El Baraka" userId="ea93c961-285f-4edc-9e51-dff84fc1dbdc" providerId="ADAL" clId="{AF35D566-9458-4FCB-BB0C-F789683C5E1A}" dt="2025-11-24T15:00:14.771" v="4336" actId="700"/>
          <ac:spMkLst>
            <pc:docMk/>
            <pc:sldMk cId="3050031070" sldId="1222"/>
            <ac:spMk id="6" creationId="{8ACEE90D-57C8-1976-85E6-C5B8C73C5E0A}"/>
          </ac:spMkLst>
        </pc:spChg>
        <pc:spChg chg="add mod ord">
          <ac:chgData name="Jalila El Baraka" userId="ea93c961-285f-4edc-9e51-dff84fc1dbdc" providerId="ADAL" clId="{AF35D566-9458-4FCB-BB0C-F789683C5E1A}" dt="2025-11-24T15:00:14.771" v="4336" actId="700"/>
          <ac:spMkLst>
            <pc:docMk/>
            <pc:sldMk cId="3050031070" sldId="1222"/>
            <ac:spMk id="8" creationId="{0DF27CD7-4234-AE01-ECA1-C321CACD94E6}"/>
          </ac:spMkLst>
        </pc:spChg>
        <pc:spChg chg="mod">
          <ac:chgData name="Jalila El Baraka" userId="ea93c961-285f-4edc-9e51-dff84fc1dbdc" providerId="ADAL" clId="{AF35D566-9458-4FCB-BB0C-F789683C5E1A}" dt="2025-11-24T15:02:47.376" v="4358" actId="14100"/>
          <ac:spMkLst>
            <pc:docMk/>
            <pc:sldMk cId="3050031070" sldId="1222"/>
            <ac:spMk id="12" creationId="{EF0923B5-AA47-9E8D-1799-0E95A1D6325F}"/>
          </ac:spMkLst>
        </pc:spChg>
        <pc:picChg chg="add mod">
          <ac:chgData name="Jalila El Baraka" userId="ea93c961-285f-4edc-9e51-dff84fc1dbdc" providerId="ADAL" clId="{AF35D566-9458-4FCB-BB0C-F789683C5E1A}" dt="2025-11-24T14:17:18.383" v="3838" actId="14100"/>
          <ac:picMkLst>
            <pc:docMk/>
            <pc:sldMk cId="3050031070" sldId="1222"/>
            <ac:picMk id="3" creationId="{475094B5-622C-B017-93DE-D0CCCA6F8EEA}"/>
          </ac:picMkLst>
        </pc:picChg>
        <pc:picChg chg="add mod">
          <ac:chgData name="Jalila El Baraka" userId="ea93c961-285f-4edc-9e51-dff84fc1dbdc" providerId="ADAL" clId="{AF35D566-9458-4FCB-BB0C-F789683C5E1A}" dt="2025-11-24T14:18:17.199" v="3908" actId="14100"/>
          <ac:picMkLst>
            <pc:docMk/>
            <pc:sldMk cId="3050031070" sldId="1222"/>
            <ac:picMk id="4" creationId="{AFBEE60C-1C3F-AAC2-075B-7197B9C5EE5A}"/>
          </ac:picMkLst>
        </pc:picChg>
        <pc:picChg chg="del">
          <ac:chgData name="Jalila El Baraka" userId="ea93c961-285f-4edc-9e51-dff84fc1dbdc" providerId="ADAL" clId="{AF35D566-9458-4FCB-BB0C-F789683C5E1A}" dt="2025-11-24T14:17:13.613" v="3835" actId="478"/>
          <ac:picMkLst>
            <pc:docMk/>
            <pc:sldMk cId="3050031070" sldId="1222"/>
            <ac:picMk id="5" creationId="{5F2AC0AA-BD06-64AB-B129-58277CAF0E40}"/>
          </ac:picMkLst>
        </pc:picChg>
        <pc:picChg chg="del">
          <ac:chgData name="Jalila El Baraka" userId="ea93c961-285f-4edc-9e51-dff84fc1dbdc" providerId="ADAL" clId="{AF35D566-9458-4FCB-BB0C-F789683C5E1A}" dt="2025-11-24T14:18:12.413" v="3905" actId="478"/>
          <ac:picMkLst>
            <pc:docMk/>
            <pc:sldMk cId="3050031070" sldId="1222"/>
            <ac:picMk id="7" creationId="{FB3B14F5-376E-DA84-61E5-A66DB86F158C}"/>
          </ac:picMkLst>
        </pc:picChg>
      </pc:sldChg>
      <pc:sldChg chg="addSp delSp modSp add mod modClrScheme chgLayout">
        <pc:chgData name="Jalila El Baraka" userId="ea93c961-285f-4edc-9e51-dff84fc1dbdc" providerId="ADAL" clId="{AF35D566-9458-4FCB-BB0C-F789683C5E1A}" dt="2025-11-24T15:00:14.771" v="4336" actId="700"/>
        <pc:sldMkLst>
          <pc:docMk/>
          <pc:sldMk cId="3983970311" sldId="1223"/>
        </pc:sldMkLst>
        <pc:spChg chg="mod ord">
          <ac:chgData name="Jalila El Baraka" userId="ea93c961-285f-4edc-9e51-dff84fc1dbdc" providerId="ADAL" clId="{AF35D566-9458-4FCB-BB0C-F789683C5E1A}" dt="2025-11-24T15:00:14.771" v="4336" actId="700"/>
          <ac:spMkLst>
            <pc:docMk/>
            <pc:sldMk cId="3983970311" sldId="1223"/>
            <ac:spMk id="6" creationId="{DC436AAD-36AA-7551-D332-2248C5629A3B}"/>
          </ac:spMkLst>
        </pc:spChg>
        <pc:spChg chg="add mod ord">
          <ac:chgData name="Jalila El Baraka" userId="ea93c961-285f-4edc-9e51-dff84fc1dbdc" providerId="ADAL" clId="{AF35D566-9458-4FCB-BB0C-F789683C5E1A}" dt="2025-11-24T15:00:14.771" v="4336" actId="700"/>
          <ac:spMkLst>
            <pc:docMk/>
            <pc:sldMk cId="3983970311" sldId="1223"/>
            <ac:spMk id="8" creationId="{E9BAFBFD-8F69-22A8-F538-2C3A5BDACECD}"/>
          </ac:spMkLst>
        </pc:spChg>
        <pc:spChg chg="mod">
          <ac:chgData name="Jalila El Baraka" userId="ea93c961-285f-4edc-9e51-dff84fc1dbdc" providerId="ADAL" clId="{AF35D566-9458-4FCB-BB0C-F789683C5E1A}" dt="2025-11-24T14:20:04.135" v="3969" actId="5793"/>
          <ac:spMkLst>
            <pc:docMk/>
            <pc:sldMk cId="3983970311" sldId="1223"/>
            <ac:spMk id="12" creationId="{E6612DDC-9485-7007-D82B-2959784E2D70}"/>
          </ac:spMkLst>
        </pc:spChg>
        <pc:spChg chg="mod">
          <ac:chgData name="Jalila El Baraka" userId="ea93c961-285f-4edc-9e51-dff84fc1dbdc" providerId="ADAL" clId="{AF35D566-9458-4FCB-BB0C-F789683C5E1A}" dt="2025-11-24T14:20:28.903" v="3982" actId="1076"/>
          <ac:spMkLst>
            <pc:docMk/>
            <pc:sldMk cId="3983970311" sldId="1223"/>
            <ac:spMk id="15" creationId="{2C479E7F-20C6-C649-B0BE-97AC797AB1C9}"/>
          </ac:spMkLst>
        </pc:spChg>
        <pc:picChg chg="del">
          <ac:chgData name="Jalila El Baraka" userId="ea93c961-285f-4edc-9e51-dff84fc1dbdc" providerId="ADAL" clId="{AF35D566-9458-4FCB-BB0C-F789683C5E1A}" dt="2025-11-24T14:19:54.098" v="3959" actId="478"/>
          <ac:picMkLst>
            <pc:docMk/>
            <pc:sldMk cId="3983970311" sldId="1223"/>
            <ac:picMk id="3" creationId="{E15F821F-8D5C-4241-EE04-289F54452016}"/>
          </ac:picMkLst>
        </pc:picChg>
        <pc:picChg chg="del">
          <ac:chgData name="Jalila El Baraka" userId="ea93c961-285f-4edc-9e51-dff84fc1dbdc" providerId="ADAL" clId="{AF35D566-9458-4FCB-BB0C-F789683C5E1A}" dt="2025-11-24T14:20:05.541" v="3970" actId="478"/>
          <ac:picMkLst>
            <pc:docMk/>
            <pc:sldMk cId="3983970311" sldId="1223"/>
            <ac:picMk id="4" creationId="{30CA659F-223E-D764-D67B-8C19264DE532}"/>
          </ac:picMkLst>
        </pc:picChg>
        <pc:picChg chg="add mod">
          <ac:chgData name="Jalila El Baraka" userId="ea93c961-285f-4edc-9e51-dff84fc1dbdc" providerId="ADAL" clId="{AF35D566-9458-4FCB-BB0C-F789683C5E1A}" dt="2025-11-24T14:20:00.791" v="3963" actId="1076"/>
          <ac:picMkLst>
            <pc:docMk/>
            <pc:sldMk cId="3983970311" sldId="1223"/>
            <ac:picMk id="5" creationId="{648F4AAD-76D8-612F-9001-8ADC12B581C6}"/>
          </ac:picMkLst>
        </pc:picChg>
        <pc:picChg chg="add mod">
          <ac:chgData name="Jalila El Baraka" userId="ea93c961-285f-4edc-9e51-dff84fc1dbdc" providerId="ADAL" clId="{AF35D566-9458-4FCB-BB0C-F789683C5E1A}" dt="2025-11-24T14:20:21.164" v="3974" actId="14100"/>
          <ac:picMkLst>
            <pc:docMk/>
            <pc:sldMk cId="3983970311" sldId="1223"/>
            <ac:picMk id="7" creationId="{495158AF-E90F-7C2A-374D-27839ACAA932}"/>
          </ac:picMkLst>
        </pc:picChg>
      </pc:sldChg>
      <pc:sldChg chg="addSp delSp modSp add mod modClrScheme chgLayout">
        <pc:chgData name="Jalila El Baraka" userId="ea93c961-285f-4edc-9e51-dff84fc1dbdc" providerId="ADAL" clId="{AF35D566-9458-4FCB-BB0C-F789683C5E1A}" dt="2025-11-24T15:02:54.640" v="4359" actId="20577"/>
        <pc:sldMkLst>
          <pc:docMk/>
          <pc:sldMk cId="604527458" sldId="1224"/>
        </pc:sldMkLst>
        <pc:spChg chg="mod ord">
          <ac:chgData name="Jalila El Baraka" userId="ea93c961-285f-4edc-9e51-dff84fc1dbdc" providerId="ADAL" clId="{AF35D566-9458-4FCB-BB0C-F789683C5E1A}" dt="2025-11-24T15:00:14.771" v="4336" actId="700"/>
          <ac:spMkLst>
            <pc:docMk/>
            <pc:sldMk cId="604527458" sldId="1224"/>
            <ac:spMk id="6" creationId="{86110BDD-8685-9B8F-DEEF-D76933E755F4}"/>
          </ac:spMkLst>
        </pc:spChg>
        <pc:spChg chg="add mod ord">
          <ac:chgData name="Jalila El Baraka" userId="ea93c961-285f-4edc-9e51-dff84fc1dbdc" providerId="ADAL" clId="{AF35D566-9458-4FCB-BB0C-F789683C5E1A}" dt="2025-11-24T15:00:14.771" v="4336" actId="700"/>
          <ac:spMkLst>
            <pc:docMk/>
            <pc:sldMk cId="604527458" sldId="1224"/>
            <ac:spMk id="9" creationId="{11A75658-9A3E-E325-6B26-BD065EF3B0B4}"/>
          </ac:spMkLst>
        </pc:spChg>
        <pc:spChg chg="mod">
          <ac:chgData name="Jalila El Baraka" userId="ea93c961-285f-4edc-9e51-dff84fc1dbdc" providerId="ADAL" clId="{AF35D566-9458-4FCB-BB0C-F789683C5E1A}" dt="2025-11-24T15:02:54.640" v="4359" actId="20577"/>
          <ac:spMkLst>
            <pc:docMk/>
            <pc:sldMk cId="604527458" sldId="1224"/>
            <ac:spMk id="12" creationId="{A85E52C9-DCB2-46D8-9966-677BC7892C13}"/>
          </ac:spMkLst>
        </pc:spChg>
        <pc:picChg chg="del">
          <ac:chgData name="Jalila El Baraka" userId="ea93c961-285f-4edc-9e51-dff84fc1dbdc" providerId="ADAL" clId="{AF35D566-9458-4FCB-BB0C-F789683C5E1A}" dt="2025-11-24T14:20:42.052" v="3988" actId="478"/>
          <ac:picMkLst>
            <pc:docMk/>
            <pc:sldMk cId="604527458" sldId="1224"/>
            <ac:picMk id="3" creationId="{517E93A3-A312-9B10-F55C-C52D486B2769}"/>
          </ac:picMkLst>
        </pc:picChg>
        <pc:picChg chg="del">
          <ac:chgData name="Jalila El Baraka" userId="ea93c961-285f-4edc-9e51-dff84fc1dbdc" providerId="ADAL" clId="{AF35D566-9458-4FCB-BB0C-F789683C5E1A}" dt="2025-11-24T14:20:31.575" v="3983" actId="478"/>
          <ac:picMkLst>
            <pc:docMk/>
            <pc:sldMk cId="604527458" sldId="1224"/>
            <ac:picMk id="4" creationId="{99E39D2F-F65D-3279-5407-5E2FBA4A1D0C}"/>
          </ac:picMkLst>
        </pc:picChg>
        <pc:picChg chg="add mod">
          <ac:chgData name="Jalila El Baraka" userId="ea93c961-285f-4edc-9e51-dff84fc1dbdc" providerId="ADAL" clId="{AF35D566-9458-4FCB-BB0C-F789683C5E1A}" dt="2025-11-24T14:20:36.793" v="3987" actId="1076"/>
          <ac:picMkLst>
            <pc:docMk/>
            <pc:sldMk cId="604527458" sldId="1224"/>
            <ac:picMk id="5" creationId="{A11D46E2-EAF5-E49C-CE35-5CACA84CB7A2}"/>
          </ac:picMkLst>
        </pc:picChg>
        <pc:picChg chg="add del mod">
          <ac:chgData name="Jalila El Baraka" userId="ea93c961-285f-4edc-9e51-dff84fc1dbdc" providerId="ADAL" clId="{AF35D566-9458-4FCB-BB0C-F789683C5E1A}" dt="2025-11-24T14:20:44.677" v="3990" actId="478"/>
          <ac:picMkLst>
            <pc:docMk/>
            <pc:sldMk cId="604527458" sldId="1224"/>
            <ac:picMk id="7" creationId="{50659A7C-8243-301F-CC93-AC01FCE28C77}"/>
          </ac:picMkLst>
        </pc:picChg>
        <pc:picChg chg="add mod">
          <ac:chgData name="Jalila El Baraka" userId="ea93c961-285f-4edc-9e51-dff84fc1dbdc" providerId="ADAL" clId="{AF35D566-9458-4FCB-BB0C-F789683C5E1A}" dt="2025-11-24T14:20:54.880" v="3994" actId="1076"/>
          <ac:picMkLst>
            <pc:docMk/>
            <pc:sldMk cId="604527458" sldId="1224"/>
            <ac:picMk id="8" creationId="{4488C724-73E1-5813-31AE-FC76229544BC}"/>
          </ac:picMkLst>
        </pc:picChg>
      </pc:sldChg>
      <pc:sldChg chg="addSp delSp modSp add mod modClrScheme chgLayout">
        <pc:chgData name="Jalila El Baraka" userId="ea93c961-285f-4edc-9e51-dff84fc1dbdc" providerId="ADAL" clId="{AF35D566-9458-4FCB-BB0C-F789683C5E1A}" dt="2025-11-24T15:00:14.771" v="4336" actId="700"/>
        <pc:sldMkLst>
          <pc:docMk/>
          <pc:sldMk cId="1621044820" sldId="1225"/>
        </pc:sldMkLst>
        <pc:spChg chg="mod ord">
          <ac:chgData name="Jalila El Baraka" userId="ea93c961-285f-4edc-9e51-dff84fc1dbdc" providerId="ADAL" clId="{AF35D566-9458-4FCB-BB0C-F789683C5E1A}" dt="2025-11-24T15:00:14.771" v="4336" actId="700"/>
          <ac:spMkLst>
            <pc:docMk/>
            <pc:sldMk cId="1621044820" sldId="1225"/>
            <ac:spMk id="6" creationId="{21F8B6E8-20D5-544B-0605-3AB04985434E}"/>
          </ac:spMkLst>
        </pc:spChg>
        <pc:spChg chg="add mod ord">
          <ac:chgData name="Jalila El Baraka" userId="ea93c961-285f-4edc-9e51-dff84fc1dbdc" providerId="ADAL" clId="{AF35D566-9458-4FCB-BB0C-F789683C5E1A}" dt="2025-11-24T15:00:14.771" v="4336" actId="700"/>
          <ac:spMkLst>
            <pc:docMk/>
            <pc:sldMk cId="1621044820" sldId="1225"/>
            <ac:spMk id="8" creationId="{53D56E8C-DD26-FCD9-2C29-1D9725906981}"/>
          </ac:spMkLst>
        </pc:spChg>
        <pc:spChg chg="mod">
          <ac:chgData name="Jalila El Baraka" userId="ea93c961-285f-4edc-9e51-dff84fc1dbdc" providerId="ADAL" clId="{AF35D566-9458-4FCB-BB0C-F789683C5E1A}" dt="2025-11-24T14:24:40.243" v="4082" actId="20577"/>
          <ac:spMkLst>
            <pc:docMk/>
            <pc:sldMk cId="1621044820" sldId="1225"/>
            <ac:spMk id="12" creationId="{AC7B9F46-7E1E-8868-2583-95950A678879}"/>
          </ac:spMkLst>
        </pc:spChg>
        <pc:spChg chg="mod">
          <ac:chgData name="Jalila El Baraka" userId="ea93c961-285f-4edc-9e51-dff84fc1dbdc" providerId="ADAL" clId="{AF35D566-9458-4FCB-BB0C-F789683C5E1A}" dt="2025-11-24T14:24:45.313" v="4085" actId="20577"/>
          <ac:spMkLst>
            <pc:docMk/>
            <pc:sldMk cId="1621044820" sldId="1225"/>
            <ac:spMk id="15" creationId="{4A6A77EA-F2B7-81F8-CC1F-C86109E0CA45}"/>
          </ac:spMkLst>
        </pc:spChg>
        <pc:picChg chg="add mod">
          <ac:chgData name="Jalila El Baraka" userId="ea93c961-285f-4edc-9e51-dff84fc1dbdc" providerId="ADAL" clId="{AF35D566-9458-4FCB-BB0C-F789683C5E1A}" dt="2025-11-24T14:24:34.098" v="4070" actId="14100"/>
          <ac:picMkLst>
            <pc:docMk/>
            <pc:sldMk cId="1621044820" sldId="1225"/>
            <ac:picMk id="3" creationId="{6A4AD8A5-5FD9-DA4A-9C07-80BD96BD2F02}"/>
          </ac:picMkLst>
        </pc:picChg>
        <pc:picChg chg="add mod">
          <ac:chgData name="Jalila El Baraka" userId="ea93c961-285f-4edc-9e51-dff84fc1dbdc" providerId="ADAL" clId="{AF35D566-9458-4FCB-BB0C-F789683C5E1A}" dt="2025-11-24T14:24:32.035" v="4069" actId="1076"/>
          <ac:picMkLst>
            <pc:docMk/>
            <pc:sldMk cId="1621044820" sldId="1225"/>
            <ac:picMk id="4" creationId="{049A29F3-32D7-C23E-E9C6-701C851C3E35}"/>
          </ac:picMkLst>
        </pc:picChg>
        <pc:picChg chg="del">
          <ac:chgData name="Jalila El Baraka" userId="ea93c961-285f-4edc-9e51-dff84fc1dbdc" providerId="ADAL" clId="{AF35D566-9458-4FCB-BB0C-F789683C5E1A}" dt="2025-11-24T14:24:16.266" v="4060" actId="478"/>
          <ac:picMkLst>
            <pc:docMk/>
            <pc:sldMk cId="1621044820" sldId="1225"/>
            <ac:picMk id="5" creationId="{96B3D13C-E74A-38C5-6D6F-E5FAD02D3877}"/>
          </ac:picMkLst>
        </pc:picChg>
        <pc:picChg chg="del">
          <ac:chgData name="Jalila El Baraka" userId="ea93c961-285f-4edc-9e51-dff84fc1dbdc" providerId="ADAL" clId="{AF35D566-9458-4FCB-BB0C-F789683C5E1A}" dt="2025-11-24T14:24:18.875" v="4062" actId="478"/>
          <ac:picMkLst>
            <pc:docMk/>
            <pc:sldMk cId="1621044820" sldId="1225"/>
            <ac:picMk id="7" creationId="{F763D54A-6631-C015-ADBF-E1317F6BE345}"/>
          </ac:picMkLst>
        </pc:picChg>
      </pc:sldChg>
      <pc:sldChg chg="addSp delSp modSp add mod modClrScheme chgLayout">
        <pc:chgData name="Jalila El Baraka" userId="ea93c961-285f-4edc-9e51-dff84fc1dbdc" providerId="ADAL" clId="{AF35D566-9458-4FCB-BB0C-F789683C5E1A}" dt="2025-11-24T15:00:14.771" v="4336" actId="700"/>
        <pc:sldMkLst>
          <pc:docMk/>
          <pc:sldMk cId="3660249445" sldId="1226"/>
        </pc:sldMkLst>
        <pc:spChg chg="mod ord">
          <ac:chgData name="Jalila El Baraka" userId="ea93c961-285f-4edc-9e51-dff84fc1dbdc" providerId="ADAL" clId="{AF35D566-9458-4FCB-BB0C-F789683C5E1A}" dt="2025-11-24T15:00:14.771" v="4336" actId="700"/>
          <ac:spMkLst>
            <pc:docMk/>
            <pc:sldMk cId="3660249445" sldId="1226"/>
            <ac:spMk id="6" creationId="{13C65F23-2D68-DDFF-10CB-3150D0DBC311}"/>
          </ac:spMkLst>
        </pc:spChg>
        <pc:spChg chg="add mod ord">
          <ac:chgData name="Jalila El Baraka" userId="ea93c961-285f-4edc-9e51-dff84fc1dbdc" providerId="ADAL" clId="{AF35D566-9458-4FCB-BB0C-F789683C5E1A}" dt="2025-11-24T15:00:14.771" v="4336" actId="700"/>
          <ac:spMkLst>
            <pc:docMk/>
            <pc:sldMk cId="3660249445" sldId="1226"/>
            <ac:spMk id="7" creationId="{E51F6006-7E36-4408-75BF-AB6DEACB95D0}"/>
          </ac:spMkLst>
        </pc:spChg>
        <pc:spChg chg="mod">
          <ac:chgData name="Jalila El Baraka" userId="ea93c961-285f-4edc-9e51-dff84fc1dbdc" providerId="ADAL" clId="{AF35D566-9458-4FCB-BB0C-F789683C5E1A}" dt="2025-11-24T14:25:41.147" v="4164" actId="20577"/>
          <ac:spMkLst>
            <pc:docMk/>
            <pc:sldMk cId="3660249445" sldId="1226"/>
            <ac:spMk id="12" creationId="{A4461FF0-2294-F246-B833-4DE68F6F70FD}"/>
          </ac:spMkLst>
        </pc:spChg>
        <pc:picChg chg="add mod">
          <ac:chgData name="Jalila El Baraka" userId="ea93c961-285f-4edc-9e51-dff84fc1dbdc" providerId="ADAL" clId="{AF35D566-9458-4FCB-BB0C-F789683C5E1A}" dt="2025-11-24T14:25:00.578" v="4091" actId="1076"/>
          <ac:picMkLst>
            <pc:docMk/>
            <pc:sldMk cId="3660249445" sldId="1226"/>
            <ac:picMk id="3" creationId="{7FD479CE-24FD-DBEF-F5B1-77AFB4C3C8A6}"/>
          </ac:picMkLst>
        </pc:picChg>
        <pc:picChg chg="add mod">
          <ac:chgData name="Jalila El Baraka" userId="ea93c961-285f-4edc-9e51-dff84fc1dbdc" providerId="ADAL" clId="{AF35D566-9458-4FCB-BB0C-F789683C5E1A}" dt="2025-11-24T14:24:59.015" v="4090" actId="1076"/>
          <ac:picMkLst>
            <pc:docMk/>
            <pc:sldMk cId="3660249445" sldId="1226"/>
            <ac:picMk id="4" creationId="{FFCCC175-EC6F-C391-090F-2A97DE19F7F0}"/>
          </ac:picMkLst>
        </pc:picChg>
        <pc:picChg chg="del">
          <ac:chgData name="Jalila El Baraka" userId="ea93c961-285f-4edc-9e51-dff84fc1dbdc" providerId="ADAL" clId="{AF35D566-9458-4FCB-BB0C-F789683C5E1A}" dt="2025-11-24T14:24:53.250" v="4087" actId="478"/>
          <ac:picMkLst>
            <pc:docMk/>
            <pc:sldMk cId="3660249445" sldId="1226"/>
            <ac:picMk id="5" creationId="{CA49C8FF-4EE7-F6DC-295D-60DDE24E5C71}"/>
          </ac:picMkLst>
        </pc:picChg>
        <pc:picChg chg="del">
          <ac:chgData name="Jalila El Baraka" userId="ea93c961-285f-4edc-9e51-dff84fc1dbdc" providerId="ADAL" clId="{AF35D566-9458-4FCB-BB0C-F789683C5E1A}" dt="2025-11-24T14:24:51.625" v="4086" actId="478"/>
          <ac:picMkLst>
            <pc:docMk/>
            <pc:sldMk cId="3660249445" sldId="1226"/>
            <ac:picMk id="8" creationId="{1B3C41C2-B0AB-343D-6963-D7DB805780DE}"/>
          </ac:picMkLst>
        </pc:picChg>
      </pc:sldChg>
      <pc:sldChg chg="add del">
        <pc:chgData name="Jalila El Baraka" userId="ea93c961-285f-4edc-9e51-dff84fc1dbdc" providerId="ADAL" clId="{AF35D566-9458-4FCB-BB0C-F789683C5E1A}" dt="2025-11-24T14:30:56.859" v="4177" actId="2696"/>
        <pc:sldMkLst>
          <pc:docMk/>
          <pc:sldMk cId="2569250049" sldId="1227"/>
        </pc:sldMkLst>
      </pc:sldChg>
      <pc:sldChg chg="add del">
        <pc:chgData name="Jalila El Baraka" userId="ea93c961-285f-4edc-9e51-dff84fc1dbdc" providerId="ADAL" clId="{AF35D566-9458-4FCB-BB0C-F789683C5E1A}" dt="2025-11-24T14:28:57.644" v="4167" actId="2696"/>
        <pc:sldMkLst>
          <pc:docMk/>
          <pc:sldMk cId="2986532563" sldId="1227"/>
        </pc:sldMkLst>
      </pc:sldChg>
      <pc:sldChg chg="new del">
        <pc:chgData name="Jalila El Baraka" userId="ea93c961-285f-4edc-9e51-dff84fc1dbdc" providerId="ADAL" clId="{AF35D566-9458-4FCB-BB0C-F789683C5E1A}" dt="2025-11-24T14:30:14.841" v="4172" actId="2696"/>
        <pc:sldMkLst>
          <pc:docMk/>
          <pc:sldMk cId="3062878539" sldId="1228"/>
        </pc:sldMkLst>
      </pc:sldChg>
      <pc:sldChg chg="add del">
        <pc:chgData name="Jalila El Baraka" userId="ea93c961-285f-4edc-9e51-dff84fc1dbdc" providerId="ADAL" clId="{AF35D566-9458-4FCB-BB0C-F789683C5E1A}" dt="2025-11-24T14:30:53.229" v="4176" actId="2696"/>
        <pc:sldMkLst>
          <pc:docMk/>
          <pc:sldMk cId="3497908526" sldId="1228"/>
        </pc:sldMkLst>
      </pc:sldChg>
      <pc:sldChg chg="add">
        <pc:chgData name="Jalila El Baraka" userId="ea93c961-285f-4edc-9e51-dff84fc1dbdc" providerId="ADAL" clId="{AF35D566-9458-4FCB-BB0C-F789683C5E1A}" dt="2025-11-24T14:30:42.464" v="4174"/>
        <pc:sldMkLst>
          <pc:docMk/>
          <pc:sldMk cId="90613628" sldId="1229"/>
        </pc:sldMkLst>
      </pc:sldChg>
      <pc:sldChg chg="add del">
        <pc:chgData name="Jalila El Baraka" userId="ea93c961-285f-4edc-9e51-dff84fc1dbdc" providerId="ADAL" clId="{AF35D566-9458-4FCB-BB0C-F789683C5E1A}" dt="2025-11-24T14:30:03.165" v="4171"/>
        <pc:sldMkLst>
          <pc:docMk/>
          <pc:sldMk cId="1549464982" sldId="1229"/>
        </pc:sldMkLst>
      </pc:sldChg>
      <pc:sldChg chg="addSp delSp modSp new del mod">
        <pc:chgData name="Jalila El Baraka" userId="ea93c961-285f-4edc-9e51-dff84fc1dbdc" providerId="ADAL" clId="{AF35D566-9458-4FCB-BB0C-F789683C5E1A}" dt="2025-11-24T14:46:42.078" v="4283" actId="2696"/>
        <pc:sldMkLst>
          <pc:docMk/>
          <pc:sldMk cId="483588418" sldId="1230"/>
        </pc:sldMkLst>
        <pc:spChg chg="mod">
          <ac:chgData name="Jalila El Baraka" userId="ea93c961-285f-4edc-9e51-dff84fc1dbdc" providerId="ADAL" clId="{AF35D566-9458-4FCB-BB0C-F789683C5E1A}" dt="2025-11-24T14:42:37.632" v="4239"/>
          <ac:spMkLst>
            <pc:docMk/>
            <pc:sldMk cId="483588418" sldId="1230"/>
            <ac:spMk id="2" creationId="{F81AFFB0-5A9E-932F-62AB-D1A6825CCF3B}"/>
          </ac:spMkLst>
        </pc:spChg>
        <pc:spChg chg="del">
          <ac:chgData name="Jalila El Baraka" userId="ea93c961-285f-4edc-9e51-dff84fc1dbdc" providerId="ADAL" clId="{AF35D566-9458-4FCB-BB0C-F789683C5E1A}" dt="2025-11-24T14:42:30.070" v="4238" actId="478"/>
          <ac:spMkLst>
            <pc:docMk/>
            <pc:sldMk cId="483588418" sldId="1230"/>
            <ac:spMk id="3" creationId="{95071B27-E56A-975F-22A2-EC3C0D6C9E38}"/>
          </ac:spMkLst>
        </pc:spChg>
        <pc:spChg chg="del">
          <ac:chgData name="Jalila El Baraka" userId="ea93c961-285f-4edc-9e51-dff84fc1dbdc" providerId="ADAL" clId="{AF35D566-9458-4FCB-BB0C-F789683C5E1A}" dt="2025-11-24T14:42:43.388" v="4240" actId="478"/>
          <ac:spMkLst>
            <pc:docMk/>
            <pc:sldMk cId="483588418" sldId="1230"/>
            <ac:spMk id="4" creationId="{8D04673B-8D23-A4DA-ECBA-5C24EDA9B3C3}"/>
          </ac:spMkLst>
        </pc:spChg>
        <pc:picChg chg="add del mod">
          <ac:chgData name="Jalila El Baraka" userId="ea93c961-285f-4edc-9e51-dff84fc1dbdc" providerId="ADAL" clId="{AF35D566-9458-4FCB-BB0C-F789683C5E1A}" dt="2025-11-24T14:43:05.633" v="4243" actId="478"/>
          <ac:picMkLst>
            <pc:docMk/>
            <pc:sldMk cId="483588418" sldId="1230"/>
            <ac:picMk id="5" creationId="{338D22C2-C322-7B56-06C1-1147BC919258}"/>
          </ac:picMkLst>
        </pc:picChg>
        <pc:picChg chg="add mod">
          <ac:chgData name="Jalila El Baraka" userId="ea93c961-285f-4edc-9e51-dff84fc1dbdc" providerId="ADAL" clId="{AF35D566-9458-4FCB-BB0C-F789683C5E1A}" dt="2025-11-24T14:43:06.211" v="4244"/>
          <ac:picMkLst>
            <pc:docMk/>
            <pc:sldMk cId="483588418" sldId="1230"/>
            <ac:picMk id="6" creationId="{D00E8EBE-E8A8-67B1-0D5C-22710D23E9D9}"/>
          </ac:picMkLst>
        </pc:picChg>
      </pc:sldChg>
      <pc:sldChg chg="add del modTransition">
        <pc:chgData name="Jalila El Baraka" userId="ea93c961-285f-4edc-9e51-dff84fc1dbdc" providerId="ADAL" clId="{AF35D566-9458-4FCB-BB0C-F789683C5E1A}" dt="2025-11-24T14:40:38.666" v="4222"/>
        <pc:sldMkLst>
          <pc:docMk/>
          <pc:sldMk cId="3742081581" sldId="1230"/>
        </pc:sldMkLst>
      </pc:sldChg>
      <pc:sldChg chg="addSp delSp modSp add del mod">
        <pc:chgData name="Jalila El Baraka" userId="ea93c961-285f-4edc-9e51-dff84fc1dbdc" providerId="ADAL" clId="{AF35D566-9458-4FCB-BB0C-F789683C5E1A}" dt="2025-11-24T14:46:46.880" v="4284" actId="2696"/>
        <pc:sldMkLst>
          <pc:docMk/>
          <pc:sldMk cId="3900309675" sldId="1231"/>
        </pc:sldMkLst>
        <pc:picChg chg="add mod">
          <ac:chgData name="Jalila El Baraka" userId="ea93c961-285f-4edc-9e51-dff84fc1dbdc" providerId="ADAL" clId="{AF35D566-9458-4FCB-BB0C-F789683C5E1A}" dt="2025-11-24T14:43:10.294" v="4246"/>
          <ac:picMkLst>
            <pc:docMk/>
            <pc:sldMk cId="3900309675" sldId="1231"/>
            <ac:picMk id="3" creationId="{675E4A2B-6D74-6A98-1D60-0FB1D14997AD}"/>
          </ac:picMkLst>
        </pc:picChg>
        <pc:picChg chg="del">
          <ac:chgData name="Jalila El Baraka" userId="ea93c961-285f-4edc-9e51-dff84fc1dbdc" providerId="ADAL" clId="{AF35D566-9458-4FCB-BB0C-F789683C5E1A}" dt="2025-11-24T14:43:09.825" v="4245" actId="478"/>
          <ac:picMkLst>
            <pc:docMk/>
            <pc:sldMk cId="3900309675" sldId="1231"/>
            <ac:picMk id="5" creationId="{9F83EDFB-03E3-6499-9ECC-8BC5B26E2C30}"/>
          </ac:picMkLst>
        </pc:picChg>
      </pc:sldChg>
      <pc:sldMasterChg chg="modSldLayout sldLayoutOrd">
        <pc:chgData name="Jalila El Baraka" userId="ea93c961-285f-4edc-9e51-dff84fc1dbdc" providerId="ADAL" clId="{AF35D566-9458-4FCB-BB0C-F789683C5E1A}" dt="2025-11-23T18:30:45.621" v="2397" actId="20578"/>
        <pc:sldMasterMkLst>
          <pc:docMk/>
          <pc:sldMasterMk cId="1933753684" sldId="2147483742"/>
        </pc:sldMasterMkLst>
        <pc:sldLayoutChg chg="modSp mod ord">
          <pc:chgData name="Jalila El Baraka" userId="ea93c961-285f-4edc-9e51-dff84fc1dbdc" providerId="ADAL" clId="{AF35D566-9458-4FCB-BB0C-F789683C5E1A}" dt="2025-11-23T18:30:36.232" v="2396" actId="20578"/>
          <pc:sldLayoutMkLst>
            <pc:docMk/>
            <pc:sldMasterMk cId="2875968026" sldId="2147483744"/>
            <pc:sldLayoutMk cId="1989509496" sldId="2147483766"/>
          </pc:sldLayoutMkLst>
          <pc:spChg chg="mod">
            <ac:chgData name="Jalila El Baraka" userId="ea93c961-285f-4edc-9e51-dff84fc1dbdc" providerId="ADAL" clId="{AF35D566-9458-4FCB-BB0C-F789683C5E1A}" dt="2025-11-23T18:30:36.232" v="2396" actId="20578"/>
            <ac:spMkLst>
              <pc:docMk/>
              <pc:sldMasterMk cId="2875968026" sldId="2147483744"/>
              <pc:sldLayoutMk cId="1989509496" sldId="2147483766"/>
              <ac:spMk id="13" creationId="{2B73DCAF-37D6-11C3-C274-98DDE937D6FA}"/>
            </ac:spMkLst>
          </pc:spChg>
          <pc:spChg chg="mod">
            <ac:chgData name="Jalila El Baraka" userId="ea93c961-285f-4edc-9e51-dff84fc1dbdc" providerId="ADAL" clId="{AF35D566-9458-4FCB-BB0C-F789683C5E1A}" dt="2025-11-23T18:30:36.232" v="2396" actId="20578"/>
            <ac:spMkLst>
              <pc:docMk/>
              <pc:sldMasterMk cId="2875968026" sldId="2147483744"/>
              <pc:sldLayoutMk cId="1989509496" sldId="2147483766"/>
              <ac:spMk id="14" creationId="{B671AAA9-4F3A-0AFE-31AE-96DDCA4F18B6}"/>
            </ac:spMkLst>
          </pc:spChg>
          <pc:spChg chg="mod">
            <ac:chgData name="Jalila El Baraka" userId="ea93c961-285f-4edc-9e51-dff84fc1dbdc" providerId="ADAL" clId="{AF35D566-9458-4FCB-BB0C-F789683C5E1A}" dt="2025-11-23T18:30:36.232" v="2396" actId="20578"/>
            <ac:spMkLst>
              <pc:docMk/>
              <pc:sldMasterMk cId="2875968026" sldId="2147483744"/>
              <pc:sldLayoutMk cId="1989509496" sldId="2147483766"/>
              <ac:spMk id="26" creationId="{5309429C-1039-2C54-E46D-AB6F245EAE64}"/>
            </ac:spMkLst>
          </pc:spChg>
          <pc:spChg chg="mod">
            <ac:chgData name="Jalila El Baraka" userId="ea93c961-285f-4edc-9e51-dff84fc1dbdc" providerId="ADAL" clId="{AF35D566-9458-4FCB-BB0C-F789683C5E1A}" dt="2025-11-23T18:30:36.232" v="2396" actId="20578"/>
            <ac:spMkLst>
              <pc:docMk/>
              <pc:sldMasterMk cId="2875968026" sldId="2147483744"/>
              <pc:sldLayoutMk cId="1989509496" sldId="2147483766"/>
              <ac:spMk id="27" creationId="{804D03EF-3A2B-E15D-3E5B-9B72509A83C0}"/>
            </ac:spMkLst>
          </pc:spChg>
          <pc:spChg chg="mod">
            <ac:chgData name="Jalila El Baraka" userId="ea93c961-285f-4edc-9e51-dff84fc1dbdc" providerId="ADAL" clId="{AF35D566-9458-4FCB-BB0C-F789683C5E1A}" dt="2025-11-23T18:30:36.232" v="2396" actId="20578"/>
            <ac:spMkLst>
              <pc:docMk/>
              <pc:sldMasterMk cId="2875968026" sldId="2147483744"/>
              <pc:sldLayoutMk cId="1989509496" sldId="2147483766"/>
              <ac:spMk id="30" creationId="{35F22259-A426-1C6B-4A60-50940908B166}"/>
            </ac:spMkLst>
          </pc:spChg>
        </pc:sldLayoutChg>
        <pc:sldLayoutChg chg="modSp mod ord">
          <pc:chgData name="Jalila El Baraka" userId="ea93c961-285f-4edc-9e51-dff84fc1dbdc" providerId="ADAL" clId="{AF35D566-9458-4FCB-BB0C-F789683C5E1A}" dt="2025-11-23T18:29:52.422" v="2390" actId="20578"/>
          <pc:sldLayoutMkLst>
            <pc:docMk/>
            <pc:sldMasterMk cId="1933753684" sldId="2147483742"/>
            <pc:sldLayoutMk cId="3550191927" sldId="2147483923"/>
          </pc:sldLayoutMkLst>
          <pc:spChg chg="mod">
            <ac:chgData name="Jalila El Baraka" userId="ea93c961-285f-4edc-9e51-dff84fc1dbdc" providerId="ADAL" clId="{AF35D566-9458-4FCB-BB0C-F789683C5E1A}" dt="2025-11-23T18:29:50.281" v="2389" actId="20578"/>
            <ac:spMkLst>
              <pc:docMk/>
              <pc:sldMasterMk cId="1933753684" sldId="2147483742"/>
              <pc:sldLayoutMk cId="3550191927" sldId="2147483923"/>
              <ac:spMk id="2" creationId="{E0F2A5A2-07B7-D4DA-50E5-C4F55CED749B}"/>
            </ac:spMkLst>
          </pc:spChg>
          <pc:spChg chg="mod">
            <ac:chgData name="Jalila El Baraka" userId="ea93c961-285f-4edc-9e51-dff84fc1dbdc" providerId="ADAL" clId="{AF35D566-9458-4FCB-BB0C-F789683C5E1A}" dt="2025-11-23T18:29:50.281" v="2389" actId="20578"/>
            <ac:spMkLst>
              <pc:docMk/>
              <pc:sldMasterMk cId="1933753684" sldId="2147483742"/>
              <pc:sldLayoutMk cId="3550191927" sldId="2147483923"/>
              <ac:spMk id="13" creationId="{2B73DCAF-37D6-11C3-C274-98DDE937D6FA}"/>
            </ac:spMkLst>
          </pc:spChg>
          <pc:spChg chg="mod">
            <ac:chgData name="Jalila El Baraka" userId="ea93c961-285f-4edc-9e51-dff84fc1dbdc" providerId="ADAL" clId="{AF35D566-9458-4FCB-BB0C-F789683C5E1A}" dt="2025-11-23T18:29:50.281" v="2389" actId="20578"/>
            <ac:spMkLst>
              <pc:docMk/>
              <pc:sldMasterMk cId="1933753684" sldId="2147483742"/>
              <pc:sldLayoutMk cId="3550191927" sldId="2147483923"/>
              <ac:spMk id="26" creationId="{5309429C-1039-2C54-E46D-AB6F245EAE64}"/>
            </ac:spMkLst>
          </pc:spChg>
          <pc:spChg chg="mod">
            <ac:chgData name="Jalila El Baraka" userId="ea93c961-285f-4edc-9e51-dff84fc1dbdc" providerId="ADAL" clId="{AF35D566-9458-4FCB-BB0C-F789683C5E1A}" dt="2025-11-23T18:29:50.281" v="2389" actId="20578"/>
            <ac:spMkLst>
              <pc:docMk/>
              <pc:sldMasterMk cId="1933753684" sldId="2147483742"/>
              <pc:sldLayoutMk cId="3550191927" sldId="2147483923"/>
              <ac:spMk id="27" creationId="{804D03EF-3A2B-E15D-3E5B-9B72509A83C0}"/>
            </ac:spMkLst>
          </pc:spChg>
          <pc:spChg chg="mod">
            <ac:chgData name="Jalila El Baraka" userId="ea93c961-285f-4edc-9e51-dff84fc1dbdc" providerId="ADAL" clId="{AF35D566-9458-4FCB-BB0C-F789683C5E1A}" dt="2025-11-23T18:29:50.281" v="2389" actId="20578"/>
            <ac:spMkLst>
              <pc:docMk/>
              <pc:sldMasterMk cId="1933753684" sldId="2147483742"/>
              <pc:sldLayoutMk cId="3550191927" sldId="2147483923"/>
              <ac:spMk id="30" creationId="{35F22259-A426-1C6B-4A60-50940908B166}"/>
            </ac:spMkLst>
          </pc:spChg>
        </pc:sldLayoutChg>
      </pc:sldMasterChg>
      <pc:sldMasterChg chg="modSldLayout sldLayoutOrd">
        <pc:chgData name="Jalila El Baraka" userId="ea93c961-285f-4edc-9e51-dff84fc1dbdc" providerId="ADAL" clId="{AF35D566-9458-4FCB-BB0C-F789683C5E1A}" dt="2025-11-23T19:04:00.419" v="2846" actId="1076"/>
        <pc:sldMasterMkLst>
          <pc:docMk/>
          <pc:sldMasterMk cId="2875968026" sldId="2147483744"/>
        </pc:sldMasterMkLst>
        <pc:sldLayoutChg chg="addSp delSp modSp mod ord">
          <pc:chgData name="Jalila El Baraka" userId="ea93c961-285f-4edc-9e51-dff84fc1dbdc" providerId="ADAL" clId="{AF35D566-9458-4FCB-BB0C-F789683C5E1A}" dt="2025-11-23T18:30:45.621" v="2397" actId="20578"/>
          <pc:sldLayoutMkLst>
            <pc:docMk/>
            <pc:sldMasterMk cId="2875968026" sldId="2147483744"/>
            <pc:sldLayoutMk cId="1989509496" sldId="2147483766"/>
          </pc:sldLayoutMkLst>
          <pc:spChg chg="del">
            <ac:chgData name="Jalila El Baraka" userId="ea93c961-285f-4edc-9e51-dff84fc1dbdc" providerId="ADAL" clId="{AF35D566-9458-4FCB-BB0C-F789683C5E1A}" dt="2025-11-23T18:30:20.743" v="2392"/>
            <ac:spMkLst>
              <pc:docMk/>
              <pc:sldMasterMk cId="2875968026" sldId="2147483744"/>
              <pc:sldLayoutMk cId="1989509496" sldId="2147483766"/>
              <ac:spMk id="2" creationId="{E0F2A5A2-07B7-D4DA-50E5-C4F55CED749B}"/>
            </ac:spMkLst>
          </pc:spChg>
          <pc:spChg chg="del">
            <ac:chgData name="Jalila El Baraka" userId="ea93c961-285f-4edc-9e51-dff84fc1dbdc" providerId="ADAL" clId="{AF35D566-9458-4FCB-BB0C-F789683C5E1A}" dt="2025-11-23T18:26:09.223" v="2227" actId="478"/>
            <ac:spMkLst>
              <pc:docMk/>
              <pc:sldMasterMk cId="2875968026" sldId="2147483744"/>
              <pc:sldLayoutMk cId="1989509496" sldId="2147483766"/>
              <ac:spMk id="3" creationId="{9F1E9647-C23F-0AB7-101C-32D0969E9F60}"/>
            </ac:spMkLst>
          </pc:spChg>
          <pc:spChg chg="del mod">
            <ac:chgData name="Jalila El Baraka" userId="ea93c961-285f-4edc-9e51-dff84fc1dbdc" providerId="ADAL" clId="{AF35D566-9458-4FCB-BB0C-F789683C5E1A}" dt="2025-11-23T18:26:08.489" v="2226" actId="478"/>
            <ac:spMkLst>
              <pc:docMk/>
              <pc:sldMasterMk cId="2875968026" sldId="2147483744"/>
              <pc:sldLayoutMk cId="1989509496" sldId="2147483766"/>
              <ac:spMk id="4" creationId="{DD7159A8-5CAC-1F2F-AA5A-44097860B98F}"/>
            </ac:spMkLst>
          </pc:spChg>
          <pc:spChg chg="mod">
            <ac:chgData name="Jalila El Baraka" userId="ea93c961-285f-4edc-9e51-dff84fc1dbdc" providerId="ADAL" clId="{AF35D566-9458-4FCB-BB0C-F789683C5E1A}" dt="2025-11-23T18:26:30.863" v="2236" actId="1076"/>
            <ac:spMkLst>
              <pc:docMk/>
              <pc:sldMasterMk cId="2875968026" sldId="2147483744"/>
              <pc:sldLayoutMk cId="1989509496" sldId="2147483766"/>
              <ac:spMk id="5" creationId="{C29B8546-2300-CF26-DE2E-38073503AB14}"/>
            </ac:spMkLst>
          </pc:spChg>
          <pc:spChg chg="mod">
            <ac:chgData name="Jalila El Baraka" userId="ea93c961-285f-4edc-9e51-dff84fc1dbdc" providerId="ADAL" clId="{AF35D566-9458-4FCB-BB0C-F789683C5E1A}" dt="2025-11-23T18:26:28.754" v="2235" actId="1076"/>
            <ac:spMkLst>
              <pc:docMk/>
              <pc:sldMasterMk cId="2875968026" sldId="2147483744"/>
              <pc:sldLayoutMk cId="1989509496" sldId="2147483766"/>
              <ac:spMk id="6" creationId="{9F63B16B-0D64-E4B7-A02B-5B9E10FD9E1A}"/>
            </ac:spMkLst>
          </pc:spChg>
          <pc:spChg chg="del">
            <ac:chgData name="Jalila El Baraka" userId="ea93c961-285f-4edc-9e51-dff84fc1dbdc" providerId="ADAL" clId="{AF35D566-9458-4FCB-BB0C-F789683C5E1A}" dt="2025-11-23T18:26:04.739" v="2222" actId="478"/>
            <ac:spMkLst>
              <pc:docMk/>
              <pc:sldMasterMk cId="2875968026" sldId="2147483744"/>
              <pc:sldLayoutMk cId="1989509496" sldId="2147483766"/>
              <ac:spMk id="7" creationId="{076ABA10-32B5-B604-0B98-F854920B1C35}"/>
            </ac:spMkLst>
          </pc:spChg>
          <pc:spChg chg="del">
            <ac:chgData name="Jalila El Baraka" userId="ea93c961-285f-4edc-9e51-dff84fc1dbdc" providerId="ADAL" clId="{AF35D566-9458-4FCB-BB0C-F789683C5E1A}" dt="2025-11-23T18:26:06.567" v="2224" actId="478"/>
            <ac:spMkLst>
              <pc:docMk/>
              <pc:sldMasterMk cId="2875968026" sldId="2147483744"/>
              <pc:sldLayoutMk cId="1989509496" sldId="2147483766"/>
              <ac:spMk id="8" creationId="{8D09FAA9-8B01-B85B-6AD2-AA1306C99B4F}"/>
            </ac:spMkLst>
          </pc:spChg>
          <pc:spChg chg="add del mod">
            <ac:chgData name="Jalila El Baraka" userId="ea93c961-285f-4edc-9e51-dff84fc1dbdc" providerId="ADAL" clId="{AF35D566-9458-4FCB-BB0C-F789683C5E1A}" dt="2025-11-23T18:28:09.574" v="2382" actId="1076"/>
            <ac:spMkLst>
              <pc:docMk/>
              <pc:sldMasterMk cId="2875968026" sldId="2147483744"/>
              <pc:sldLayoutMk cId="1989509496" sldId="2147483766"/>
              <ac:spMk id="11" creationId="{CC537851-8C6F-4D1B-3353-B99C763FE6F0}"/>
            </ac:spMkLst>
          </pc:spChg>
          <pc:spChg chg="mod">
            <ac:chgData name="Jalila El Baraka" userId="ea93c961-285f-4edc-9e51-dff84fc1dbdc" providerId="ADAL" clId="{AF35D566-9458-4FCB-BB0C-F789683C5E1A}" dt="2025-11-23T18:26:17.176" v="2231" actId="1076"/>
            <ac:spMkLst>
              <pc:docMk/>
              <pc:sldMasterMk cId="2875968026" sldId="2147483744"/>
              <pc:sldLayoutMk cId="1989509496" sldId="2147483766"/>
              <ac:spMk id="12" creationId="{E95BC511-E9AF-223A-8E8C-7786DA7A9B1E}"/>
            </ac:spMkLst>
          </pc:spChg>
          <pc:spChg chg="add mod">
            <ac:chgData name="Jalila El Baraka" userId="ea93c961-285f-4edc-9e51-dff84fc1dbdc" providerId="ADAL" clId="{AF35D566-9458-4FCB-BB0C-F789683C5E1A}" dt="2025-11-23T18:30:45.621" v="2397" actId="20578"/>
            <ac:spMkLst>
              <pc:docMk/>
              <pc:sldMasterMk cId="2875968026" sldId="2147483744"/>
              <pc:sldLayoutMk cId="1989509496" sldId="2147483766"/>
              <ac:spMk id="13" creationId="{2B73DCAF-37D6-11C3-C274-98DDE937D6FA}"/>
            </ac:spMkLst>
          </pc:spChg>
          <pc:spChg chg="add mod">
            <ac:chgData name="Jalila El Baraka" userId="ea93c961-285f-4edc-9e51-dff84fc1dbdc" providerId="ADAL" clId="{AF35D566-9458-4FCB-BB0C-F789683C5E1A}" dt="2025-11-23T18:30:45.621" v="2397" actId="20578"/>
            <ac:spMkLst>
              <pc:docMk/>
              <pc:sldMasterMk cId="2875968026" sldId="2147483744"/>
              <pc:sldLayoutMk cId="1989509496" sldId="2147483766"/>
              <ac:spMk id="14" creationId="{B671AAA9-4F3A-0AFE-31AE-96DDCA4F18B6}"/>
            </ac:spMkLst>
          </pc:spChg>
          <pc:spChg chg="del">
            <ac:chgData name="Jalila El Baraka" userId="ea93c961-285f-4edc-9e51-dff84fc1dbdc" providerId="ADAL" clId="{AF35D566-9458-4FCB-BB0C-F789683C5E1A}" dt="2025-11-23T18:26:25.598" v="2234" actId="478"/>
            <ac:spMkLst>
              <pc:docMk/>
              <pc:sldMasterMk cId="2875968026" sldId="2147483744"/>
              <pc:sldLayoutMk cId="1989509496" sldId="2147483766"/>
              <ac:spMk id="15" creationId="{D174E1EA-100E-B3C4-9105-A0B081A78EFB}"/>
            </ac:spMkLst>
          </pc:spChg>
          <pc:spChg chg="mod">
            <ac:chgData name="Jalila El Baraka" userId="ea93c961-285f-4edc-9e51-dff84fc1dbdc" providerId="ADAL" clId="{AF35D566-9458-4FCB-BB0C-F789683C5E1A}" dt="2025-11-23T18:30:45.621" v="2397" actId="20578"/>
            <ac:spMkLst>
              <pc:docMk/>
              <pc:sldMasterMk cId="2875968026" sldId="2147483744"/>
              <pc:sldLayoutMk cId="1989509496" sldId="2147483766"/>
              <ac:spMk id="26" creationId="{5309429C-1039-2C54-E46D-AB6F245EAE64}"/>
            </ac:spMkLst>
          </pc:spChg>
          <pc:spChg chg="mod">
            <ac:chgData name="Jalila El Baraka" userId="ea93c961-285f-4edc-9e51-dff84fc1dbdc" providerId="ADAL" clId="{AF35D566-9458-4FCB-BB0C-F789683C5E1A}" dt="2025-11-23T18:30:45.621" v="2397" actId="20578"/>
            <ac:spMkLst>
              <pc:docMk/>
              <pc:sldMasterMk cId="2875968026" sldId="2147483744"/>
              <pc:sldLayoutMk cId="1989509496" sldId="2147483766"/>
              <ac:spMk id="27" creationId="{804D03EF-3A2B-E15D-3E5B-9B72509A83C0}"/>
            </ac:spMkLst>
          </pc:spChg>
          <pc:spChg chg="del">
            <ac:chgData name="Jalila El Baraka" userId="ea93c961-285f-4edc-9e51-dff84fc1dbdc" providerId="ADAL" clId="{AF35D566-9458-4FCB-BB0C-F789683C5E1A}" dt="2025-11-23T18:26:51.135" v="2265" actId="478"/>
            <ac:spMkLst>
              <pc:docMk/>
              <pc:sldMasterMk cId="2875968026" sldId="2147483744"/>
              <pc:sldLayoutMk cId="1989509496" sldId="2147483766"/>
              <ac:spMk id="28" creationId="{37C3B835-3703-D664-EDC0-55915565194A}"/>
            </ac:spMkLst>
          </pc:spChg>
          <pc:spChg chg="del">
            <ac:chgData name="Jalila El Baraka" userId="ea93c961-285f-4edc-9e51-dff84fc1dbdc" providerId="ADAL" clId="{AF35D566-9458-4FCB-BB0C-F789683C5E1A}" dt="2025-11-23T18:26:05.833" v="2223" actId="478"/>
            <ac:spMkLst>
              <pc:docMk/>
              <pc:sldMasterMk cId="2875968026" sldId="2147483744"/>
              <pc:sldLayoutMk cId="1989509496" sldId="2147483766"/>
              <ac:spMk id="29" creationId="{17275B2B-E189-AEF4-7C55-C06676186A1E}"/>
            </ac:spMkLst>
          </pc:spChg>
          <pc:spChg chg="mod">
            <ac:chgData name="Jalila El Baraka" userId="ea93c961-285f-4edc-9e51-dff84fc1dbdc" providerId="ADAL" clId="{AF35D566-9458-4FCB-BB0C-F789683C5E1A}" dt="2025-11-23T18:30:45.621" v="2397" actId="20578"/>
            <ac:spMkLst>
              <pc:docMk/>
              <pc:sldMasterMk cId="2875968026" sldId="2147483744"/>
              <pc:sldLayoutMk cId="1989509496" sldId="2147483766"/>
              <ac:spMk id="30" creationId="{35F22259-A426-1C6B-4A60-50940908B166}"/>
            </ac:spMkLst>
          </pc:spChg>
          <pc:spChg chg="del">
            <ac:chgData name="Jalila El Baraka" userId="ea93c961-285f-4edc-9e51-dff84fc1dbdc" providerId="ADAL" clId="{AF35D566-9458-4FCB-BB0C-F789683C5E1A}" dt="2025-11-23T18:26:10.208" v="2228" actId="478"/>
            <ac:spMkLst>
              <pc:docMk/>
              <pc:sldMasterMk cId="2875968026" sldId="2147483744"/>
              <pc:sldLayoutMk cId="1989509496" sldId="2147483766"/>
              <ac:spMk id="31" creationId="{B9583407-B6F3-0B8E-9991-D458D8A7CB23}"/>
            </ac:spMkLst>
          </pc:spChg>
        </pc:sldLayoutChg>
        <pc:sldLayoutChg chg="modSp mod">
          <pc:chgData name="Jalila El Baraka" userId="ea93c961-285f-4edc-9e51-dff84fc1dbdc" providerId="ADAL" clId="{AF35D566-9458-4FCB-BB0C-F789683C5E1A}" dt="2025-11-23T18:59:00.943" v="2715" actId="207"/>
          <pc:sldLayoutMkLst>
            <pc:docMk/>
            <pc:sldMasterMk cId="2875968026" sldId="2147483744"/>
            <pc:sldLayoutMk cId="2908280672" sldId="2147483823"/>
          </pc:sldLayoutMkLst>
          <pc:spChg chg="mod">
            <ac:chgData name="Jalila El Baraka" userId="ea93c961-285f-4edc-9e51-dff84fc1dbdc" providerId="ADAL" clId="{AF35D566-9458-4FCB-BB0C-F789683C5E1A}" dt="2025-11-23T18:59:00.943" v="2715" actId="207"/>
            <ac:spMkLst>
              <pc:docMk/>
              <pc:sldMasterMk cId="2875968026" sldId="2147483744"/>
              <pc:sldLayoutMk cId="2908280672" sldId="2147483823"/>
              <ac:spMk id="5" creationId="{0F34C4EC-38D2-DF0E-79EE-51FD9A9B44D8}"/>
            </ac:spMkLst>
          </pc:spChg>
        </pc:sldLayoutChg>
        <pc:sldLayoutChg chg="modSp mod">
          <pc:chgData name="Jalila El Baraka" userId="ea93c961-285f-4edc-9e51-dff84fc1dbdc" providerId="ADAL" clId="{AF35D566-9458-4FCB-BB0C-F789683C5E1A}" dt="2025-11-23T19:04:00.419" v="2846" actId="1076"/>
          <pc:sldLayoutMkLst>
            <pc:docMk/>
            <pc:sldMasterMk cId="2875968026" sldId="2147483744"/>
            <pc:sldLayoutMk cId="4142578643" sldId="2147483845"/>
          </pc:sldLayoutMkLst>
          <pc:spChg chg="mod">
            <ac:chgData name="Jalila El Baraka" userId="ea93c961-285f-4edc-9e51-dff84fc1dbdc" providerId="ADAL" clId="{AF35D566-9458-4FCB-BB0C-F789683C5E1A}" dt="2025-11-23T18:37:45.941" v="2460" actId="20577"/>
            <ac:spMkLst>
              <pc:docMk/>
              <pc:sldMasterMk cId="2875968026" sldId="2147483744"/>
              <pc:sldLayoutMk cId="4142578643" sldId="2147483845"/>
              <ac:spMk id="26" creationId="{6BDEABDE-DF85-2C7F-016B-8BB6AEE8988A}"/>
            </ac:spMkLst>
          </pc:spChg>
          <pc:picChg chg="mod">
            <ac:chgData name="Jalila El Baraka" userId="ea93c961-285f-4edc-9e51-dff84fc1dbdc" providerId="ADAL" clId="{AF35D566-9458-4FCB-BB0C-F789683C5E1A}" dt="2025-11-23T19:03:51.731" v="2844" actId="692"/>
            <ac:picMkLst>
              <pc:docMk/>
              <pc:sldMasterMk cId="2875968026" sldId="2147483744"/>
              <pc:sldLayoutMk cId="4142578643" sldId="2147483845"/>
              <ac:picMk id="5" creationId="{4357CEDB-D7C0-6190-51B4-5912E1EF2341}"/>
            </ac:picMkLst>
          </pc:picChg>
          <pc:picChg chg="mod">
            <ac:chgData name="Jalila El Baraka" userId="ea93c961-285f-4edc-9e51-dff84fc1dbdc" providerId="ADAL" clId="{AF35D566-9458-4FCB-BB0C-F789683C5E1A}" dt="2025-11-23T19:01:05.528" v="2725" actId="692"/>
            <ac:picMkLst>
              <pc:docMk/>
              <pc:sldMasterMk cId="2875968026" sldId="2147483744"/>
              <pc:sldLayoutMk cId="4142578643" sldId="2147483845"/>
              <ac:picMk id="13" creationId="{774F252E-D349-CF92-A916-6A8051639431}"/>
            </ac:picMkLst>
          </pc:picChg>
          <pc:picChg chg="mod">
            <ac:chgData name="Jalila El Baraka" userId="ea93c961-285f-4edc-9e51-dff84fc1dbdc" providerId="ADAL" clId="{AF35D566-9458-4FCB-BB0C-F789683C5E1A}" dt="2025-11-23T19:04:00.419" v="2846" actId="1076"/>
            <ac:picMkLst>
              <pc:docMk/>
              <pc:sldMasterMk cId="2875968026" sldId="2147483744"/>
              <pc:sldLayoutMk cId="4142578643" sldId="2147483845"/>
              <ac:picMk id="24" creationId="{C1636943-B7ED-9DE9-05E7-0EF7269D8167}"/>
            </ac:picMkLst>
          </pc:picChg>
        </pc:sldLayoutChg>
        <pc:sldLayoutChg chg="ord">
          <pc:chgData name="Jalila El Baraka" userId="ea93c961-285f-4edc-9e51-dff84fc1dbdc" providerId="ADAL" clId="{AF35D566-9458-4FCB-BB0C-F789683C5E1A}" dt="2025-11-23T18:28:59.893" v="2386" actId="20578"/>
          <pc:sldLayoutMkLst>
            <pc:docMk/>
            <pc:sldMasterMk cId="2875968026" sldId="2147483744"/>
            <pc:sldLayoutMk cId="896429729" sldId="2147483923"/>
          </pc:sldLayoutMkLst>
        </pc:sldLayoutChg>
        <pc:sldLayoutChg chg="ord">
          <pc:chgData name="Jalila El Baraka" userId="ea93c961-285f-4edc-9e51-dff84fc1dbdc" providerId="ADAL" clId="{AF35D566-9458-4FCB-BB0C-F789683C5E1A}" dt="2025-11-23T18:29:36.044" v="2387" actId="20578"/>
          <pc:sldLayoutMkLst>
            <pc:docMk/>
            <pc:sldMasterMk cId="1933753684" sldId="2147483742"/>
            <pc:sldLayoutMk cId="3550191927" sldId="2147483923"/>
          </pc:sldLayoutMkLst>
        </pc:sldLayoutChg>
        <pc:sldLayoutChg chg="addSp delSp modSp mod">
          <pc:chgData name="Jalila El Baraka" userId="ea93c961-285f-4edc-9e51-dff84fc1dbdc" providerId="ADAL" clId="{AF35D566-9458-4FCB-BB0C-F789683C5E1A}" dt="2025-11-23T18:36:47.667" v="2447" actId="20577"/>
          <pc:sldLayoutMkLst>
            <pc:docMk/>
            <pc:sldMasterMk cId="2875968026" sldId="2147483744"/>
            <pc:sldLayoutMk cId="2672984301" sldId="2147483953"/>
          </pc:sldLayoutMkLst>
          <pc:spChg chg="add mod">
            <ac:chgData name="Jalila El Baraka" userId="ea93c961-285f-4edc-9e51-dff84fc1dbdc" providerId="ADAL" clId="{AF35D566-9458-4FCB-BB0C-F789683C5E1A}" dt="2025-11-23T18:36:47.667" v="2447" actId="20577"/>
            <ac:spMkLst>
              <pc:docMk/>
              <pc:sldMasterMk cId="2875968026" sldId="2147483744"/>
              <pc:sldLayoutMk cId="2672984301" sldId="2147483953"/>
              <ac:spMk id="2" creationId="{4AA6B982-018D-088F-AF80-C8E513D54731}"/>
            </ac:spMkLst>
          </pc:spChg>
          <pc:spChg chg="del">
            <ac:chgData name="Jalila El Baraka" userId="ea93c961-285f-4edc-9e51-dff84fc1dbdc" providerId="ADAL" clId="{AF35D566-9458-4FCB-BB0C-F789683C5E1A}" dt="2025-11-23T18:36:27.683" v="2420" actId="478"/>
            <ac:spMkLst>
              <pc:docMk/>
              <pc:sldMasterMk cId="2875968026" sldId="2147483744"/>
              <pc:sldLayoutMk cId="2672984301" sldId="2147483953"/>
              <ac:spMk id="14" creationId="{B671AAA9-4F3A-0AFE-31AE-96DDCA4F18B6}"/>
            </ac:spMkLst>
          </pc:spChg>
        </pc:sldLayoutChg>
      </pc:sldMasterChg>
      <pc:sldMasterChg chg="addSp delSp modSp mod delSldLayout">
        <pc:chgData name="Jalila El Baraka" userId="ea93c961-285f-4edc-9e51-dff84fc1dbdc" providerId="ADAL" clId="{AF35D566-9458-4FCB-BB0C-F789683C5E1A}" dt="2025-11-24T14:46:23.684" v="4282"/>
        <pc:sldMasterMkLst>
          <pc:docMk/>
          <pc:sldMasterMk cId="3751557100" sldId="2147483753"/>
        </pc:sldMasterMkLst>
        <pc:spChg chg="add mod">
          <ac:chgData name="Jalila El Baraka" userId="ea93c961-285f-4edc-9e51-dff84fc1dbdc" providerId="ADAL" clId="{AF35D566-9458-4FCB-BB0C-F789683C5E1A}" dt="2025-11-24T14:46:07.945" v="4280"/>
          <ac:spMkLst>
            <pc:docMk/>
            <pc:sldMasterMk cId="3751557100" sldId="2147483753"/>
            <ac:spMk id="4" creationId="{A24D035B-09BE-50A1-5A49-7AC15BFC2FF5}"/>
          </ac:spMkLst>
        </pc:spChg>
        <pc:spChg chg="add mod">
          <ac:chgData name="Jalila El Baraka" userId="ea93c961-285f-4edc-9e51-dff84fc1dbdc" providerId="ADAL" clId="{AF35D566-9458-4FCB-BB0C-F789683C5E1A}" dt="2025-11-24T14:46:23.684" v="4282"/>
          <ac:spMkLst>
            <pc:docMk/>
            <pc:sldMasterMk cId="3751557100" sldId="2147483753"/>
            <ac:spMk id="6" creationId="{2598BCDD-5D01-B899-9C2C-72666D6FF165}"/>
          </ac:spMkLst>
        </pc:spChg>
        <pc:spChg chg="mod">
          <ac:chgData name="Jalila El Baraka" userId="ea93c961-285f-4edc-9e51-dff84fc1dbdc" providerId="ADAL" clId="{AF35D566-9458-4FCB-BB0C-F789683C5E1A}" dt="2025-11-24T14:45:49.936" v="4278" actId="20577"/>
          <ac:spMkLst>
            <pc:docMk/>
            <pc:sldMasterMk cId="3751557100" sldId="2147483753"/>
            <ac:spMk id="20" creationId="{419AA3E2-C97B-4E1C-C41F-FC643B7164F8}"/>
          </ac:spMkLst>
        </pc:spChg>
        <pc:spChg chg="del">
          <ac:chgData name="Jalila El Baraka" userId="ea93c961-285f-4edc-9e51-dff84fc1dbdc" providerId="ADAL" clId="{AF35D566-9458-4FCB-BB0C-F789683C5E1A}" dt="2025-11-23T18:04:20.928" v="2094" actId="478"/>
          <ac:spMkLst>
            <pc:docMk/>
            <pc:sldMasterMk cId="3751557100" sldId="2147483753"/>
            <ac:spMk id="25" creationId="{A0B61CDC-F015-CBC7-EF00-FFCF61530133}"/>
          </ac:spMkLst>
        </pc:spChg>
        <pc:spChg chg="del">
          <ac:chgData name="Jalila El Baraka" userId="ea93c961-285f-4edc-9e51-dff84fc1dbdc" providerId="ADAL" clId="{AF35D566-9458-4FCB-BB0C-F789683C5E1A}" dt="2025-11-23T18:04:14.698" v="2091" actId="478"/>
          <ac:spMkLst>
            <pc:docMk/>
            <pc:sldMasterMk cId="3751557100" sldId="2147483753"/>
            <ac:spMk id="28" creationId="{8AADDEF4-2CAB-5DEF-96DC-2499FCBCE5F2}"/>
          </ac:spMkLst>
        </pc:spChg>
        <pc:picChg chg="add mod">
          <ac:chgData name="Jalila El Baraka" userId="ea93c961-285f-4edc-9e51-dff84fc1dbdc" providerId="ADAL" clId="{AF35D566-9458-4FCB-BB0C-F789683C5E1A}" dt="2025-11-24T14:46:01.618" v="4279"/>
          <ac:picMkLst>
            <pc:docMk/>
            <pc:sldMasterMk cId="3751557100" sldId="2147483753"/>
            <ac:picMk id="2" creationId="{64B469A5-D06F-42AF-71F2-65A3C89D7BCE}"/>
          </ac:picMkLst>
        </pc:picChg>
        <pc:picChg chg="add mod">
          <ac:chgData name="Jalila El Baraka" userId="ea93c961-285f-4edc-9e51-dff84fc1dbdc" providerId="ADAL" clId="{AF35D566-9458-4FCB-BB0C-F789683C5E1A}" dt="2025-11-24T14:46:18.528" v="4281"/>
          <ac:picMkLst>
            <pc:docMk/>
            <pc:sldMasterMk cId="3751557100" sldId="2147483753"/>
            <ac:picMk id="5" creationId="{D63FDBCD-EAEA-3E15-6621-3672C86C2FC3}"/>
          </ac:picMkLst>
        </pc:picChg>
        <pc:picChg chg="mod">
          <ac:chgData name="Jalila El Baraka" userId="ea93c961-285f-4edc-9e51-dff84fc1dbdc" providerId="ADAL" clId="{AF35D566-9458-4FCB-BB0C-F789683C5E1A}" dt="2025-11-24T14:45:26.039" v="4259" actId="1076"/>
          <ac:picMkLst>
            <pc:docMk/>
            <pc:sldMasterMk cId="3751557100" sldId="2147483753"/>
            <ac:picMk id="19" creationId="{5CF72EB2-A578-D9B3-F96C-7FA4120E6A57}"/>
          </ac:picMkLst>
        </pc:picChg>
        <pc:picChg chg="del">
          <ac:chgData name="Jalila El Baraka" userId="ea93c961-285f-4edc-9e51-dff84fc1dbdc" providerId="ADAL" clId="{AF35D566-9458-4FCB-BB0C-F789683C5E1A}" dt="2025-11-23T18:04:19.835" v="2093" actId="478"/>
          <ac:picMkLst>
            <pc:docMk/>
            <pc:sldMasterMk cId="3751557100" sldId="2147483753"/>
            <ac:picMk id="26" creationId="{A1379DC8-EC71-E744-D47E-23E0317CDD99}"/>
          </ac:picMkLst>
        </pc:picChg>
        <pc:picChg chg="del">
          <ac:chgData name="Jalila El Baraka" userId="ea93c961-285f-4edc-9e51-dff84fc1dbdc" providerId="ADAL" clId="{AF35D566-9458-4FCB-BB0C-F789683C5E1A}" dt="2025-11-23T18:04:16.679" v="2092" actId="478"/>
          <ac:picMkLst>
            <pc:docMk/>
            <pc:sldMasterMk cId="3751557100" sldId="2147483753"/>
            <ac:picMk id="27" creationId="{F1321752-BEC9-DE05-C168-144781E7F3CF}"/>
          </ac:picMkLst>
        </pc:picChg>
        <pc:sldLayoutChg chg="del">
          <pc:chgData name="Jalila El Baraka" userId="ea93c961-285f-4edc-9e51-dff84fc1dbdc" providerId="ADAL" clId="{AF35D566-9458-4FCB-BB0C-F789683C5E1A}" dt="2025-11-24T14:30:49.271" v="4175" actId="2696"/>
          <pc:sldLayoutMkLst>
            <pc:docMk/>
            <pc:sldMasterMk cId="3751557100" sldId="2147483753"/>
            <pc:sldLayoutMk cId="1304288184" sldId="2147483954"/>
          </pc:sldLayoutMkLst>
        </pc:sldLayoutChg>
        <pc:sldLayoutChg chg="del">
          <pc:chgData name="Jalila El Baraka" userId="ea93c961-285f-4edc-9e51-dff84fc1dbdc" providerId="ADAL" clId="{AF35D566-9458-4FCB-BB0C-F789683C5E1A}" dt="2025-11-24T14:30:56.859" v="4177" actId="2696"/>
          <pc:sldLayoutMkLst>
            <pc:docMk/>
            <pc:sldMasterMk cId="3751557100" sldId="2147483753"/>
            <pc:sldLayoutMk cId="4081672481" sldId="2147483955"/>
          </pc:sldLayoutMkLst>
        </pc:sldLayoutChg>
      </pc:sldMasterChg>
      <pc:sldMasterChg chg="addSp delSp modSp mod">
        <pc:chgData name="Jalila El Baraka" userId="ea93c961-285f-4edc-9e51-dff84fc1dbdc" providerId="ADAL" clId="{AF35D566-9458-4FCB-BB0C-F789683C5E1A}" dt="2025-11-24T14:49:54.210" v="4308" actId="962"/>
        <pc:sldMasterMkLst>
          <pc:docMk/>
          <pc:sldMasterMk cId="1111003334" sldId="2147483781"/>
        </pc:sldMasterMkLst>
        <pc:spChg chg="del">
          <ac:chgData name="Jalila El Baraka" userId="ea93c961-285f-4edc-9e51-dff84fc1dbdc" providerId="ADAL" clId="{AF35D566-9458-4FCB-BB0C-F789683C5E1A}" dt="2025-11-23T18:19:54.507" v="2137" actId="478"/>
          <ac:spMkLst>
            <pc:docMk/>
            <pc:sldMasterMk cId="1111003334" sldId="2147483781"/>
            <ac:spMk id="4" creationId="{C9EA29A3-0D9D-292C-3F41-8A2F8CBFA1A4}"/>
          </ac:spMkLst>
        </pc:spChg>
        <pc:spChg chg="del">
          <ac:chgData name="Jalila El Baraka" userId="ea93c961-285f-4edc-9e51-dff84fc1dbdc" providerId="ADAL" clId="{AF35D566-9458-4FCB-BB0C-F789683C5E1A}" dt="2025-11-23T18:20:09.110" v="2153" actId="478"/>
          <ac:spMkLst>
            <pc:docMk/>
            <pc:sldMasterMk cId="1111003334" sldId="2147483781"/>
            <ac:spMk id="5" creationId="{26E80711-6D7F-A2C0-9045-2682F4201983}"/>
          </ac:spMkLst>
        </pc:spChg>
        <pc:spChg chg="mod">
          <ac:chgData name="Jalila El Baraka" userId="ea93c961-285f-4edc-9e51-dff84fc1dbdc" providerId="ADAL" clId="{AF35D566-9458-4FCB-BB0C-F789683C5E1A}" dt="2025-11-24T14:49:34.136" v="4304" actId="1076"/>
          <ac:spMkLst>
            <pc:docMk/>
            <pc:sldMasterMk cId="1111003334" sldId="2147483781"/>
            <ac:spMk id="14" creationId="{FEDB7032-2BAF-B5E6-47FD-53CEB5B1CAA8}"/>
          </ac:spMkLst>
        </pc:spChg>
        <pc:picChg chg="del">
          <ac:chgData name="Jalila El Baraka" userId="ea93c961-285f-4edc-9e51-dff84fc1dbdc" providerId="ADAL" clId="{AF35D566-9458-4FCB-BB0C-F789683C5E1A}" dt="2025-11-23T18:19:56.044" v="2138" actId="478"/>
          <ac:picMkLst>
            <pc:docMk/>
            <pc:sldMasterMk cId="1111003334" sldId="2147483781"/>
            <ac:picMk id="2" creationId="{3FF78058-0E72-5849-9D36-A9B272F73A50}"/>
          </ac:picMkLst>
        </pc:picChg>
        <pc:picChg chg="add mod ord">
          <ac:chgData name="Jalila El Baraka" userId="ea93c961-285f-4edc-9e51-dff84fc1dbdc" providerId="ADAL" clId="{AF35D566-9458-4FCB-BB0C-F789683C5E1A}" dt="2025-11-24T14:49:54.210" v="4308" actId="962"/>
          <ac:picMkLst>
            <pc:docMk/>
            <pc:sldMasterMk cId="1111003334" sldId="2147483781"/>
            <ac:picMk id="6" creationId="{4C1CAB3E-AC20-166F-9DD0-A9ED9418750B}"/>
          </ac:picMkLst>
        </pc:picChg>
        <pc:picChg chg="del">
          <ac:chgData name="Jalila El Baraka" userId="ea93c961-285f-4edc-9e51-dff84fc1dbdc" providerId="ADAL" clId="{AF35D566-9458-4FCB-BB0C-F789683C5E1A}" dt="2025-11-23T18:20:11.322" v="2154" actId="478"/>
          <ac:picMkLst>
            <pc:docMk/>
            <pc:sldMasterMk cId="1111003334" sldId="2147483781"/>
            <ac:picMk id="12" creationId="{1F9B3C44-767C-C2FD-18BF-12D3EC3615E9}"/>
          </ac:picMkLst>
        </pc:picChg>
        <pc:picChg chg="del">
          <ac:chgData name="Jalila El Baraka" userId="ea93c961-285f-4edc-9e51-dff84fc1dbdc" providerId="ADAL" clId="{AF35D566-9458-4FCB-BB0C-F789683C5E1A}" dt="2025-11-23T18:19:58.048" v="2139" actId="478"/>
          <ac:picMkLst>
            <pc:docMk/>
            <pc:sldMasterMk cId="1111003334" sldId="2147483781"/>
            <ac:picMk id="13" creationId="{5DD6D9EB-2A05-8B24-25EF-3CE5176D6E40}"/>
          </ac:picMkLst>
        </pc:picChg>
      </pc:sldMasterChg>
      <pc:sldMasterChg chg="addSp delSp modSp mod">
        <pc:chgData name="Jalila El Baraka" userId="ea93c961-285f-4edc-9e51-dff84fc1dbdc" providerId="ADAL" clId="{AF35D566-9458-4FCB-BB0C-F789683C5E1A}" dt="2025-11-23T18:20:22.653" v="2156"/>
        <pc:sldMasterMkLst>
          <pc:docMk/>
          <pc:sldMasterMk cId="545218352" sldId="2147483798"/>
        </pc:sldMasterMkLst>
        <pc:spChg chg="del">
          <ac:chgData name="Jalila El Baraka" userId="ea93c961-285f-4edc-9e51-dff84fc1dbdc" providerId="ADAL" clId="{AF35D566-9458-4FCB-BB0C-F789683C5E1A}" dt="2025-11-23T18:17:21.745" v="2121" actId="478"/>
          <ac:spMkLst>
            <pc:docMk/>
            <pc:sldMasterMk cId="545218352" sldId="2147483798"/>
            <ac:spMk id="4" creationId="{8BC67EEA-2455-E7A1-105F-C69486AC6D46}"/>
          </ac:spMkLst>
        </pc:spChg>
        <pc:spChg chg="mod">
          <ac:chgData name="Jalila El Baraka" userId="ea93c961-285f-4edc-9e51-dff84fc1dbdc" providerId="ADAL" clId="{AF35D566-9458-4FCB-BB0C-F789683C5E1A}" dt="2025-11-23T18:17:40.932" v="2135" actId="20577"/>
          <ac:spMkLst>
            <pc:docMk/>
            <pc:sldMasterMk cId="545218352" sldId="2147483798"/>
            <ac:spMk id="5" creationId="{D8CE18EC-D9F5-EDC7-0118-1018231BDE39}"/>
          </ac:spMkLst>
        </pc:spChg>
        <pc:spChg chg="del">
          <ac:chgData name="Jalila El Baraka" userId="ea93c961-285f-4edc-9e51-dff84fc1dbdc" providerId="ADAL" clId="{AF35D566-9458-4FCB-BB0C-F789683C5E1A}" dt="2025-11-23T18:17:28.741" v="2124" actId="478"/>
          <ac:spMkLst>
            <pc:docMk/>
            <pc:sldMasterMk cId="545218352" sldId="2147483798"/>
            <ac:spMk id="14" creationId="{6E0ED43A-C7DF-65BD-CCBD-5DE25129238E}"/>
          </ac:spMkLst>
        </pc:spChg>
        <pc:picChg chg="del">
          <ac:chgData name="Jalila El Baraka" userId="ea93c961-285f-4edc-9e51-dff84fc1dbdc" providerId="ADAL" clId="{AF35D566-9458-4FCB-BB0C-F789683C5E1A}" dt="2025-11-23T18:17:25.481" v="2122" actId="478"/>
          <ac:picMkLst>
            <pc:docMk/>
            <pc:sldMasterMk cId="545218352" sldId="2147483798"/>
            <ac:picMk id="2" creationId="{6DEF7DF3-E213-111D-C3FD-A2E9C94F85E0}"/>
          </ac:picMkLst>
        </pc:picChg>
        <pc:picChg chg="add mod">
          <ac:chgData name="Jalila El Baraka" userId="ea93c961-285f-4edc-9e51-dff84fc1dbdc" providerId="ADAL" clId="{AF35D566-9458-4FCB-BB0C-F789683C5E1A}" dt="2025-11-23T18:20:22.653" v="2156"/>
          <ac:picMkLst>
            <pc:docMk/>
            <pc:sldMasterMk cId="545218352" sldId="2147483798"/>
            <ac:picMk id="6" creationId="{4B887F45-550B-4E11-4162-DD30924E06CB}"/>
          </ac:picMkLst>
        </pc:picChg>
        <pc:picChg chg="del mod">
          <ac:chgData name="Jalila El Baraka" userId="ea93c961-285f-4edc-9e51-dff84fc1dbdc" providerId="ADAL" clId="{AF35D566-9458-4FCB-BB0C-F789683C5E1A}" dt="2025-11-23T18:20:21.951" v="2155" actId="478"/>
          <ac:picMkLst>
            <pc:docMk/>
            <pc:sldMasterMk cId="545218352" sldId="2147483798"/>
            <ac:picMk id="12" creationId="{4CAA2B2E-11CB-3C0E-66EF-839B1B82D91D}"/>
          </ac:picMkLst>
        </pc:picChg>
        <pc:picChg chg="del">
          <ac:chgData name="Jalila El Baraka" userId="ea93c961-285f-4edc-9e51-dff84fc1dbdc" providerId="ADAL" clId="{AF35D566-9458-4FCB-BB0C-F789683C5E1A}" dt="2025-11-23T18:17:27.438" v="2123" actId="478"/>
          <ac:picMkLst>
            <pc:docMk/>
            <pc:sldMasterMk cId="545218352" sldId="2147483798"/>
            <ac:picMk id="13" creationId="{AE5B9375-7DDC-2D7F-CE56-DE28B9925499}"/>
          </ac:picMkLst>
        </pc:picChg>
      </pc:sldMasterChg>
      <pc:sldMasterChg chg="modSldLayout sldLayoutOrd">
        <pc:chgData name="Jalila El Baraka" userId="ea93c961-285f-4edc-9e51-dff84fc1dbdc" providerId="ADAL" clId="{AF35D566-9458-4FCB-BB0C-F789683C5E1A}" dt="2025-11-23T18:56:19.169" v="2713" actId="207"/>
        <pc:sldMasterMkLst>
          <pc:docMk/>
          <pc:sldMasterMk cId="1956729644" sldId="2147483855"/>
        </pc:sldMasterMkLst>
        <pc:sldLayoutChg chg="modSp mod">
          <pc:chgData name="Jalila El Baraka" userId="ea93c961-285f-4edc-9e51-dff84fc1dbdc" providerId="ADAL" clId="{AF35D566-9458-4FCB-BB0C-F789683C5E1A}" dt="2025-11-23T18:56:05.909" v="2712" actId="207"/>
          <pc:sldLayoutMkLst>
            <pc:docMk/>
            <pc:sldMasterMk cId="1956729644" sldId="2147483855"/>
            <pc:sldLayoutMk cId="921785442" sldId="2147483858"/>
          </pc:sldLayoutMkLst>
          <pc:spChg chg="mod">
            <ac:chgData name="Jalila El Baraka" userId="ea93c961-285f-4edc-9e51-dff84fc1dbdc" providerId="ADAL" clId="{AF35D566-9458-4FCB-BB0C-F789683C5E1A}" dt="2025-11-23T18:56:05.909" v="2712" actId="207"/>
            <ac:spMkLst>
              <pc:docMk/>
              <pc:sldMasterMk cId="1956729644" sldId="2147483855"/>
              <pc:sldLayoutMk cId="921785442" sldId="2147483858"/>
              <ac:spMk id="6" creationId="{E9368326-A537-80A0-9302-1EE9F91FF39D}"/>
            </ac:spMkLst>
          </pc:spChg>
        </pc:sldLayoutChg>
        <pc:sldLayoutChg chg="ord">
          <pc:chgData name="Jalila El Baraka" userId="ea93c961-285f-4edc-9e51-dff84fc1dbdc" providerId="ADAL" clId="{AF35D566-9458-4FCB-BB0C-F789683C5E1A}" dt="2025-11-23T18:32:10.979" v="2398" actId="20578"/>
          <pc:sldLayoutMkLst>
            <pc:docMk/>
            <pc:sldMasterMk cId="1956729644" sldId="2147483855"/>
            <pc:sldLayoutMk cId="1402073012" sldId="2147483950"/>
          </pc:sldLayoutMkLst>
        </pc:sldLayoutChg>
        <pc:sldLayoutChg chg="addSp delSp modSp mod">
          <pc:chgData name="Jalila El Baraka" userId="ea93c961-285f-4edc-9e51-dff84fc1dbdc" providerId="ADAL" clId="{AF35D566-9458-4FCB-BB0C-F789683C5E1A}" dt="2025-11-23T18:56:19.169" v="2713" actId="207"/>
          <pc:sldLayoutMkLst>
            <pc:docMk/>
            <pc:sldMasterMk cId="1956729644" sldId="2147483855"/>
            <pc:sldLayoutMk cId="854251599" sldId="2147483951"/>
          </pc:sldLayoutMkLst>
          <pc:spChg chg="add mod">
            <ac:chgData name="Jalila El Baraka" userId="ea93c961-285f-4edc-9e51-dff84fc1dbdc" providerId="ADAL" clId="{AF35D566-9458-4FCB-BB0C-F789683C5E1A}" dt="2025-11-23T18:32:32.634" v="2400" actId="20577"/>
            <ac:spMkLst>
              <pc:docMk/>
              <pc:sldMasterMk cId="1956729644" sldId="2147483855"/>
              <pc:sldLayoutMk cId="854251599" sldId="2147483951"/>
              <ac:spMk id="2" creationId="{019271F3-DC35-D8A3-6053-7E301925F4CD}"/>
            </ac:spMkLst>
          </pc:spChg>
          <pc:spChg chg="add del mod">
            <ac:chgData name="Jalila El Baraka" userId="ea93c961-285f-4edc-9e51-dff84fc1dbdc" providerId="ADAL" clId="{AF35D566-9458-4FCB-BB0C-F789683C5E1A}" dt="2025-11-23T18:34:40.729" v="2415" actId="1076"/>
            <ac:spMkLst>
              <pc:docMk/>
              <pc:sldMasterMk cId="1956729644" sldId="2147483855"/>
              <pc:sldLayoutMk cId="854251599" sldId="2147483951"/>
              <ac:spMk id="4" creationId="{9F7F1808-8CE8-7DCD-1B33-4BA6F5132530}"/>
            </ac:spMkLst>
          </pc:spChg>
          <pc:spChg chg="add mod ord">
            <ac:chgData name="Jalila El Baraka" userId="ea93c961-285f-4edc-9e51-dff84fc1dbdc" providerId="ADAL" clId="{AF35D566-9458-4FCB-BB0C-F789683C5E1A}" dt="2025-11-23T18:52:56.506" v="2709" actId="167"/>
            <ac:spMkLst>
              <pc:docMk/>
              <pc:sldMasterMk cId="1956729644" sldId="2147483855"/>
              <pc:sldLayoutMk cId="854251599" sldId="2147483951"/>
              <ac:spMk id="7" creationId="{B65DDD0B-6C9A-F4D0-32B4-A9C5E64E0641}"/>
            </ac:spMkLst>
          </pc:spChg>
          <pc:spChg chg="del">
            <ac:chgData name="Jalila El Baraka" userId="ea93c961-285f-4edc-9e51-dff84fc1dbdc" providerId="ADAL" clId="{AF35D566-9458-4FCB-BB0C-F789683C5E1A}" dt="2025-11-23T18:32:47.296" v="2403" actId="478"/>
            <ac:spMkLst>
              <pc:docMk/>
              <pc:sldMasterMk cId="1956729644" sldId="2147483855"/>
              <pc:sldLayoutMk cId="854251599" sldId="2147483951"/>
              <ac:spMk id="14" creationId="{B671AAA9-4F3A-0AFE-31AE-96DDCA4F18B6}"/>
            </ac:spMkLst>
          </pc:spChg>
          <pc:spChg chg="del mod topLvl">
            <ac:chgData name="Jalila El Baraka" userId="ea93c961-285f-4edc-9e51-dff84fc1dbdc" providerId="ADAL" clId="{AF35D566-9458-4FCB-BB0C-F789683C5E1A}" dt="2025-11-23T18:52:46.422" v="2707" actId="478"/>
            <ac:spMkLst>
              <pc:docMk/>
              <pc:sldMasterMk cId="1956729644" sldId="2147483855"/>
              <pc:sldLayoutMk cId="854251599" sldId="2147483951"/>
              <ac:spMk id="19" creationId="{FF956EF7-1C04-B75A-99DB-1610B0777584}"/>
            </ac:spMkLst>
          </pc:spChg>
          <pc:spChg chg="mod topLvl">
            <ac:chgData name="Jalila El Baraka" userId="ea93c961-285f-4edc-9e51-dff84fc1dbdc" providerId="ADAL" clId="{AF35D566-9458-4FCB-BB0C-F789683C5E1A}" dt="2025-11-23T18:53:39.587" v="2710" actId="207"/>
            <ac:spMkLst>
              <pc:docMk/>
              <pc:sldMasterMk cId="1956729644" sldId="2147483855"/>
              <pc:sldLayoutMk cId="854251599" sldId="2147483951"/>
              <ac:spMk id="20" creationId="{E1429BD4-3BA4-BBFA-4BEF-AD11475F7BBB}"/>
            </ac:spMkLst>
          </pc:spChg>
          <pc:spChg chg="add del mod">
            <ac:chgData name="Jalila El Baraka" userId="ea93c961-285f-4edc-9e51-dff84fc1dbdc" providerId="ADAL" clId="{AF35D566-9458-4FCB-BB0C-F789683C5E1A}" dt="2025-11-23T18:56:19.169" v="2713" actId="207"/>
            <ac:spMkLst>
              <pc:docMk/>
              <pc:sldMasterMk cId="1956729644" sldId="2147483855"/>
              <pc:sldLayoutMk cId="854251599" sldId="2147483951"/>
              <ac:spMk id="26" creationId="{5309429C-1039-2C54-E46D-AB6F245EAE64}"/>
            </ac:spMkLst>
          </pc:spChg>
          <pc:grpChg chg="del mod">
            <ac:chgData name="Jalila El Baraka" userId="ea93c961-285f-4edc-9e51-dff84fc1dbdc" providerId="ADAL" clId="{AF35D566-9458-4FCB-BB0C-F789683C5E1A}" dt="2025-11-23T18:52:46.422" v="2707" actId="478"/>
            <ac:grpSpMkLst>
              <pc:docMk/>
              <pc:sldMasterMk cId="1956729644" sldId="2147483855"/>
              <pc:sldLayoutMk cId="854251599" sldId="2147483951"/>
              <ac:grpSpMk id="18" creationId="{8C5080DA-EEE4-B0DB-4320-B6333D61EC3F}"/>
            </ac:grpSpMkLst>
          </pc:grpChg>
          <pc:picChg chg="add mod">
            <ac:chgData name="Jalila El Baraka" userId="ea93c961-285f-4edc-9e51-dff84fc1dbdc" providerId="ADAL" clId="{AF35D566-9458-4FCB-BB0C-F789683C5E1A}" dt="2025-11-23T18:32:44.515" v="2402" actId="1076"/>
            <ac:picMkLst>
              <pc:docMk/>
              <pc:sldMasterMk cId="1956729644" sldId="2147483855"/>
              <pc:sldLayoutMk cId="854251599" sldId="2147483951"/>
              <ac:picMk id="3" creationId="{3D31CACD-261A-432A-7353-DD5AA3594F42}"/>
            </ac:picMkLst>
          </pc:picChg>
        </pc:sldLayoutChg>
      </pc:sldMasterChg>
      <pc:sldMasterChg chg="delSp modSp mod delSldLayout">
        <pc:chgData name="Jalila El Baraka" userId="ea93c961-285f-4edc-9e51-dff84fc1dbdc" providerId="ADAL" clId="{AF35D566-9458-4FCB-BB0C-F789683C5E1A}" dt="2025-11-24T14:22:28.317" v="4058" actId="2696"/>
        <pc:sldMasterMkLst>
          <pc:docMk/>
          <pc:sldMasterMk cId="2470508145" sldId="2147483867"/>
        </pc:sldMasterMkLst>
        <pc:spChg chg="del">
          <ac:chgData name="Jalila El Baraka" userId="ea93c961-285f-4edc-9e51-dff84fc1dbdc" providerId="ADAL" clId="{AF35D566-9458-4FCB-BB0C-F789683C5E1A}" dt="2025-11-23T18:24:45.180" v="2212" actId="478"/>
          <ac:spMkLst>
            <pc:docMk/>
            <pc:sldMasterMk cId="2470508145" sldId="2147483867"/>
            <ac:spMk id="20" creationId="{419AA3E2-C97B-4E1C-C41F-FC643B7164F8}"/>
          </ac:spMkLst>
        </pc:spChg>
        <pc:spChg chg="mod">
          <ac:chgData name="Jalila El Baraka" userId="ea93c961-285f-4edc-9e51-dff84fc1dbdc" providerId="ADAL" clId="{AF35D566-9458-4FCB-BB0C-F789683C5E1A}" dt="2025-11-23T18:25:22.797" v="2219"/>
          <ac:spMkLst>
            <pc:docMk/>
            <pc:sldMasterMk cId="2470508145" sldId="2147483867"/>
            <ac:spMk id="25" creationId="{A0B61CDC-F015-CBC7-EF00-FFCF61530133}"/>
          </ac:spMkLst>
        </pc:spChg>
        <pc:spChg chg="del">
          <ac:chgData name="Jalila El Baraka" userId="ea93c961-285f-4edc-9e51-dff84fc1dbdc" providerId="ADAL" clId="{AF35D566-9458-4FCB-BB0C-F789683C5E1A}" dt="2025-11-23T18:24:46.461" v="2213" actId="478"/>
          <ac:spMkLst>
            <pc:docMk/>
            <pc:sldMasterMk cId="2470508145" sldId="2147483867"/>
            <ac:spMk id="28" creationId="{8AADDEF4-2CAB-5DEF-96DC-2499FCBCE5F2}"/>
          </ac:spMkLst>
        </pc:spChg>
        <pc:picChg chg="mod">
          <ac:chgData name="Jalila El Baraka" userId="ea93c961-285f-4edc-9e51-dff84fc1dbdc" providerId="ADAL" clId="{AF35D566-9458-4FCB-BB0C-F789683C5E1A}" dt="2025-11-23T18:24:49.571" v="2215" actId="1076"/>
          <ac:picMkLst>
            <pc:docMk/>
            <pc:sldMasterMk cId="2470508145" sldId="2147483867"/>
            <ac:picMk id="19" creationId="{5CF72EB2-A578-D9B3-F96C-7FA4120E6A57}"/>
          </ac:picMkLst>
        </pc:picChg>
        <pc:picChg chg="del">
          <ac:chgData name="Jalila El Baraka" userId="ea93c961-285f-4edc-9e51-dff84fc1dbdc" providerId="ADAL" clId="{AF35D566-9458-4FCB-BB0C-F789683C5E1A}" dt="2025-11-23T18:24:50.789" v="2216" actId="478"/>
          <ac:picMkLst>
            <pc:docMk/>
            <pc:sldMasterMk cId="2470508145" sldId="2147483867"/>
            <ac:picMk id="26" creationId="{A1379DC8-EC71-E744-D47E-23E0317CDD99}"/>
          </ac:picMkLst>
        </pc:picChg>
        <pc:picChg chg="del">
          <ac:chgData name="Jalila El Baraka" userId="ea93c961-285f-4edc-9e51-dff84fc1dbdc" providerId="ADAL" clId="{AF35D566-9458-4FCB-BB0C-F789683C5E1A}" dt="2025-11-23T18:24:47.243" v="2214" actId="478"/>
          <ac:picMkLst>
            <pc:docMk/>
            <pc:sldMasterMk cId="2470508145" sldId="2147483867"/>
            <ac:picMk id="27" creationId="{F1321752-BEC9-DE05-C168-144781E7F3CF}"/>
          </ac:picMkLst>
        </pc:picChg>
        <pc:sldLayoutChg chg="del">
          <pc:chgData name="Jalila El Baraka" userId="ea93c961-285f-4edc-9e51-dff84fc1dbdc" providerId="ADAL" clId="{AF35D566-9458-4FCB-BB0C-F789683C5E1A}" dt="2025-11-24T14:22:28.317" v="4058" actId="2696"/>
          <pc:sldLayoutMkLst>
            <pc:docMk/>
            <pc:sldMasterMk cId="2470508145" sldId="2147483867"/>
            <pc:sldLayoutMk cId="469943105" sldId="2147483922"/>
          </pc:sldLayoutMkLst>
        </pc:sldLayoutChg>
        <pc:sldLayoutChg chg="del">
          <pc:chgData name="Jalila El Baraka" userId="ea93c961-285f-4edc-9e51-dff84fc1dbdc" providerId="ADAL" clId="{AF35D566-9458-4FCB-BB0C-F789683C5E1A}" dt="2025-11-23T18:44:00.975" v="2655" actId="2696"/>
          <pc:sldLayoutMkLst>
            <pc:docMk/>
            <pc:sldMasterMk cId="2470508145" sldId="2147483867"/>
            <pc:sldLayoutMk cId="3080909743" sldId="2147483954"/>
          </pc:sldLayoutMkLst>
        </pc:sldLayoutChg>
      </pc:sldMasterChg>
      <pc:sldMasterChg chg="addSp delSp modSp mod">
        <pc:chgData name="Jalila El Baraka" userId="ea93c961-285f-4edc-9e51-dff84fc1dbdc" providerId="ADAL" clId="{AF35D566-9458-4FCB-BB0C-F789683C5E1A}" dt="2025-11-23T18:21:01.144" v="2176" actId="20577"/>
        <pc:sldMasterMkLst>
          <pc:docMk/>
          <pc:sldMasterMk cId="3697145580" sldId="2147483882"/>
        </pc:sldMasterMkLst>
        <pc:spChg chg="del">
          <ac:chgData name="Jalila El Baraka" userId="ea93c961-285f-4edc-9e51-dff84fc1dbdc" providerId="ADAL" clId="{AF35D566-9458-4FCB-BB0C-F789683C5E1A}" dt="2025-11-23T18:20:45.528" v="2158" actId="478"/>
          <ac:spMkLst>
            <pc:docMk/>
            <pc:sldMasterMk cId="3697145580" sldId="2147483882"/>
            <ac:spMk id="4" creationId="{8BC67EEA-2455-E7A1-105F-C69486AC6D46}"/>
          </ac:spMkLst>
        </pc:spChg>
        <pc:spChg chg="mod">
          <ac:chgData name="Jalila El Baraka" userId="ea93c961-285f-4edc-9e51-dff84fc1dbdc" providerId="ADAL" clId="{AF35D566-9458-4FCB-BB0C-F789683C5E1A}" dt="2025-11-23T18:21:01.144" v="2176" actId="20577"/>
          <ac:spMkLst>
            <pc:docMk/>
            <pc:sldMasterMk cId="3697145580" sldId="2147483882"/>
            <ac:spMk id="5" creationId="{D8CE18EC-D9F5-EDC7-0118-1018231BDE39}"/>
          </ac:spMkLst>
        </pc:spChg>
        <pc:spChg chg="del">
          <ac:chgData name="Jalila El Baraka" userId="ea93c961-285f-4edc-9e51-dff84fc1dbdc" providerId="ADAL" clId="{AF35D566-9458-4FCB-BB0C-F789683C5E1A}" dt="2025-11-23T18:20:47.137" v="2159" actId="478"/>
          <ac:spMkLst>
            <pc:docMk/>
            <pc:sldMasterMk cId="3697145580" sldId="2147483882"/>
            <ac:spMk id="14" creationId="{6E0ED43A-C7DF-65BD-CCBD-5DE25129238E}"/>
          </ac:spMkLst>
        </pc:spChg>
        <pc:picChg chg="del">
          <ac:chgData name="Jalila El Baraka" userId="ea93c961-285f-4edc-9e51-dff84fc1dbdc" providerId="ADAL" clId="{AF35D566-9458-4FCB-BB0C-F789683C5E1A}" dt="2025-11-23T18:20:44.102" v="2157" actId="478"/>
          <ac:picMkLst>
            <pc:docMk/>
            <pc:sldMasterMk cId="3697145580" sldId="2147483882"/>
            <ac:picMk id="2" creationId="{6DEF7DF3-E213-111D-C3FD-A2E9C94F85E0}"/>
          </ac:picMkLst>
        </pc:picChg>
        <pc:picChg chg="add mod">
          <ac:chgData name="Jalila El Baraka" userId="ea93c961-285f-4edc-9e51-dff84fc1dbdc" providerId="ADAL" clId="{AF35D566-9458-4FCB-BB0C-F789683C5E1A}" dt="2025-11-23T18:20:51.885" v="2162"/>
          <ac:picMkLst>
            <pc:docMk/>
            <pc:sldMasterMk cId="3697145580" sldId="2147483882"/>
            <ac:picMk id="6" creationId="{7C8F37A0-1DD4-05A3-A8A6-B145C3DD8340}"/>
          </ac:picMkLst>
        </pc:picChg>
        <pc:picChg chg="del">
          <ac:chgData name="Jalila El Baraka" userId="ea93c961-285f-4edc-9e51-dff84fc1dbdc" providerId="ADAL" clId="{AF35D566-9458-4FCB-BB0C-F789683C5E1A}" dt="2025-11-23T18:20:50.351" v="2161" actId="478"/>
          <ac:picMkLst>
            <pc:docMk/>
            <pc:sldMasterMk cId="3697145580" sldId="2147483882"/>
            <ac:picMk id="12" creationId="{4CAA2B2E-11CB-3C0E-66EF-839B1B82D91D}"/>
          </ac:picMkLst>
        </pc:picChg>
        <pc:picChg chg="del">
          <ac:chgData name="Jalila El Baraka" userId="ea93c961-285f-4edc-9e51-dff84fc1dbdc" providerId="ADAL" clId="{AF35D566-9458-4FCB-BB0C-F789683C5E1A}" dt="2025-11-23T18:20:48.885" v="2160" actId="478"/>
          <ac:picMkLst>
            <pc:docMk/>
            <pc:sldMasterMk cId="3697145580" sldId="2147483882"/>
            <ac:picMk id="13" creationId="{AE5B9375-7DDC-2D7F-CE56-DE28B9925499}"/>
          </ac:picMkLst>
        </pc:picChg>
      </pc:sldMasterChg>
      <pc:sldMasterChg chg="addSp delSp modSp mod">
        <pc:chgData name="Jalila El Baraka" userId="ea93c961-285f-4edc-9e51-dff84fc1dbdc" providerId="ADAL" clId="{AF35D566-9458-4FCB-BB0C-F789683C5E1A}" dt="2025-11-23T18:21:22.716" v="2191" actId="478"/>
        <pc:sldMasterMkLst>
          <pc:docMk/>
          <pc:sldMasterMk cId="2509294066" sldId="2147483887"/>
        </pc:sldMasterMkLst>
        <pc:spChg chg="del">
          <ac:chgData name="Jalila El Baraka" userId="ea93c961-285f-4edc-9e51-dff84fc1dbdc" providerId="ADAL" clId="{AF35D566-9458-4FCB-BB0C-F789683C5E1A}" dt="2025-11-23T18:21:11.151" v="2177" actId="478"/>
          <ac:spMkLst>
            <pc:docMk/>
            <pc:sldMasterMk cId="2509294066" sldId="2147483887"/>
            <ac:spMk id="4" creationId="{C9EA29A3-0D9D-292C-3F41-8A2F8CBFA1A4}"/>
          </ac:spMkLst>
        </pc:spChg>
        <pc:spChg chg="del">
          <ac:chgData name="Jalila El Baraka" userId="ea93c961-285f-4edc-9e51-dff84fc1dbdc" providerId="ADAL" clId="{AF35D566-9458-4FCB-BB0C-F789683C5E1A}" dt="2025-11-23T18:21:22.079" v="2190" actId="478"/>
          <ac:spMkLst>
            <pc:docMk/>
            <pc:sldMasterMk cId="2509294066" sldId="2147483887"/>
            <ac:spMk id="5" creationId="{26E80711-6D7F-A2C0-9045-2682F4201983}"/>
          </ac:spMkLst>
        </pc:spChg>
        <pc:spChg chg="mod">
          <ac:chgData name="Jalila El Baraka" userId="ea93c961-285f-4edc-9e51-dff84fc1dbdc" providerId="ADAL" clId="{AF35D566-9458-4FCB-BB0C-F789683C5E1A}" dt="2025-11-23T18:21:20.015" v="2189" actId="20577"/>
          <ac:spMkLst>
            <pc:docMk/>
            <pc:sldMasterMk cId="2509294066" sldId="2147483887"/>
            <ac:spMk id="14" creationId="{FEDB7032-2BAF-B5E6-47FD-53CEB5B1CAA8}"/>
          </ac:spMkLst>
        </pc:spChg>
        <pc:picChg chg="del">
          <ac:chgData name="Jalila El Baraka" userId="ea93c961-285f-4edc-9e51-dff84fc1dbdc" providerId="ADAL" clId="{AF35D566-9458-4FCB-BB0C-F789683C5E1A}" dt="2025-11-23T18:21:11.970" v="2178" actId="478"/>
          <ac:picMkLst>
            <pc:docMk/>
            <pc:sldMasterMk cId="2509294066" sldId="2147483887"/>
            <ac:picMk id="2" creationId="{3FF78058-0E72-5849-9D36-A9B272F73A50}"/>
          </ac:picMkLst>
        </pc:picChg>
        <pc:picChg chg="add mod">
          <ac:chgData name="Jalila El Baraka" userId="ea93c961-285f-4edc-9e51-dff84fc1dbdc" providerId="ADAL" clId="{AF35D566-9458-4FCB-BB0C-F789683C5E1A}" dt="2025-11-23T18:21:16.679" v="2180"/>
          <ac:picMkLst>
            <pc:docMk/>
            <pc:sldMasterMk cId="2509294066" sldId="2147483887"/>
            <ac:picMk id="6" creationId="{91F4CFB5-BED5-1AAC-775A-7AB7A8CDCE28}"/>
          </ac:picMkLst>
        </pc:picChg>
        <pc:picChg chg="del">
          <ac:chgData name="Jalila El Baraka" userId="ea93c961-285f-4edc-9e51-dff84fc1dbdc" providerId="ADAL" clId="{AF35D566-9458-4FCB-BB0C-F789683C5E1A}" dt="2025-11-23T18:21:22.716" v="2191" actId="478"/>
          <ac:picMkLst>
            <pc:docMk/>
            <pc:sldMasterMk cId="2509294066" sldId="2147483887"/>
            <ac:picMk id="12" creationId="{1F9B3C44-767C-C2FD-18BF-12D3EC3615E9}"/>
          </ac:picMkLst>
        </pc:picChg>
        <pc:picChg chg="del">
          <ac:chgData name="Jalila El Baraka" userId="ea93c961-285f-4edc-9e51-dff84fc1dbdc" providerId="ADAL" clId="{AF35D566-9458-4FCB-BB0C-F789683C5E1A}" dt="2025-11-23T18:21:16.145" v="2179" actId="478"/>
          <ac:picMkLst>
            <pc:docMk/>
            <pc:sldMasterMk cId="2509294066" sldId="2147483887"/>
            <ac:picMk id="13" creationId="{5DD6D9EB-2A05-8B24-25EF-3CE5176D6E40}"/>
          </ac:picMkLst>
        </pc:picChg>
      </pc:sldMasterChg>
      <pc:sldMasterChg chg="addSp delSp modSp mod">
        <pc:chgData name="Jalila El Baraka" userId="ea93c961-285f-4edc-9e51-dff84fc1dbdc" providerId="ADAL" clId="{AF35D566-9458-4FCB-BB0C-F789683C5E1A}" dt="2025-11-23T18:22:59.840" v="2211" actId="20577"/>
        <pc:sldMasterMkLst>
          <pc:docMk/>
          <pc:sldMasterMk cId="2350254030" sldId="2147483907"/>
        </pc:sldMasterMkLst>
        <pc:spChg chg="del">
          <ac:chgData name="Jalila El Baraka" userId="ea93c961-285f-4edc-9e51-dff84fc1dbdc" providerId="ADAL" clId="{AF35D566-9458-4FCB-BB0C-F789683C5E1A}" dt="2025-11-23T18:22:09.701" v="2192" actId="478"/>
          <ac:spMkLst>
            <pc:docMk/>
            <pc:sldMasterMk cId="2350254030" sldId="2147483907"/>
            <ac:spMk id="20" creationId="{419AA3E2-C97B-4E1C-C41F-FC643B7164F8}"/>
          </ac:spMkLst>
        </pc:spChg>
        <pc:spChg chg="del">
          <ac:chgData name="Jalila El Baraka" userId="ea93c961-285f-4edc-9e51-dff84fc1dbdc" providerId="ADAL" clId="{AF35D566-9458-4FCB-BB0C-F789683C5E1A}" dt="2025-11-23T18:22:34.062" v="2208" actId="478"/>
          <ac:spMkLst>
            <pc:docMk/>
            <pc:sldMasterMk cId="2350254030" sldId="2147483907"/>
            <ac:spMk id="25" creationId="{A0B61CDC-F015-CBC7-EF00-FFCF61530133}"/>
          </ac:spMkLst>
        </pc:spChg>
        <pc:spChg chg="mod">
          <ac:chgData name="Jalila El Baraka" userId="ea93c961-285f-4edc-9e51-dff84fc1dbdc" providerId="ADAL" clId="{AF35D566-9458-4FCB-BB0C-F789683C5E1A}" dt="2025-11-23T18:22:59.840" v="2211" actId="20577"/>
          <ac:spMkLst>
            <pc:docMk/>
            <pc:sldMasterMk cId="2350254030" sldId="2147483907"/>
            <ac:spMk id="28" creationId="{8AADDEF4-2CAB-5DEF-96DC-2499FCBCE5F2}"/>
          </ac:spMkLst>
        </pc:spChg>
        <pc:picChg chg="add mod">
          <ac:chgData name="Jalila El Baraka" userId="ea93c961-285f-4edc-9e51-dff84fc1dbdc" providerId="ADAL" clId="{AF35D566-9458-4FCB-BB0C-F789683C5E1A}" dt="2025-11-23T18:22:16.867" v="2195"/>
          <ac:picMkLst>
            <pc:docMk/>
            <pc:sldMasterMk cId="2350254030" sldId="2147483907"/>
            <ac:picMk id="2" creationId="{1F6B6714-2AA4-2C2A-5EDA-D1A29683406A}"/>
          </ac:picMkLst>
        </pc:picChg>
        <pc:picChg chg="del">
          <ac:chgData name="Jalila El Baraka" userId="ea93c961-285f-4edc-9e51-dff84fc1dbdc" providerId="ADAL" clId="{AF35D566-9458-4FCB-BB0C-F789683C5E1A}" dt="2025-11-23T18:22:10.509" v="2193" actId="478"/>
          <ac:picMkLst>
            <pc:docMk/>
            <pc:sldMasterMk cId="2350254030" sldId="2147483907"/>
            <ac:picMk id="19" creationId="{5CF72EB2-A578-D9B3-F96C-7FA4120E6A57}"/>
          </ac:picMkLst>
        </pc:picChg>
        <pc:picChg chg="del">
          <ac:chgData name="Jalila El Baraka" userId="ea93c961-285f-4edc-9e51-dff84fc1dbdc" providerId="ADAL" clId="{AF35D566-9458-4FCB-BB0C-F789683C5E1A}" dt="2025-11-23T18:22:34.789" v="2209" actId="478"/>
          <ac:picMkLst>
            <pc:docMk/>
            <pc:sldMasterMk cId="2350254030" sldId="2147483907"/>
            <ac:picMk id="26" creationId="{A1379DC8-EC71-E744-D47E-23E0317CDD99}"/>
          </ac:picMkLst>
        </pc:picChg>
        <pc:picChg chg="del">
          <ac:chgData name="Jalila El Baraka" userId="ea93c961-285f-4edc-9e51-dff84fc1dbdc" providerId="ADAL" clId="{AF35D566-9458-4FCB-BB0C-F789683C5E1A}" dt="2025-11-23T18:22:15.422" v="2194" actId="478"/>
          <ac:picMkLst>
            <pc:docMk/>
            <pc:sldMasterMk cId="2350254030" sldId="2147483907"/>
            <ac:picMk id="27" creationId="{F1321752-BEC9-DE05-C168-144781E7F3CF}"/>
          </ac:picMkLst>
        </pc:picChg>
      </pc:sldMasterChg>
      <pc:sldMasterChg chg="new mod addSldLayout">
        <pc:chgData name="Jalila El Baraka" userId="ea93c961-285f-4edc-9e51-dff84fc1dbdc" providerId="ADAL" clId="{AF35D566-9458-4FCB-BB0C-F789683C5E1A}" dt="2025-11-23T18:29:40.816" v="2388" actId="6938"/>
        <pc:sldMasterMkLst>
          <pc:docMk/>
          <pc:sldMasterMk cId="2010290205" sldId="2147483925"/>
        </pc:sldMasterMkLst>
        <pc:sldLayoutChg chg="new replId">
          <pc:chgData name="Jalila El Baraka" userId="ea93c961-285f-4edc-9e51-dff84fc1dbdc" providerId="ADAL" clId="{AF35D566-9458-4FCB-BB0C-F789683C5E1A}" dt="2025-11-23T18:29:40.816" v="2388" actId="6938"/>
          <pc:sldLayoutMkLst>
            <pc:docMk/>
            <pc:sldMasterMk cId="2010290205" sldId="2147483925"/>
            <pc:sldLayoutMk cId="3783342910" sldId="2147483926"/>
          </pc:sldLayoutMkLst>
        </pc:sldLayoutChg>
        <pc:sldLayoutChg chg="new replId">
          <pc:chgData name="Jalila El Baraka" userId="ea93c961-285f-4edc-9e51-dff84fc1dbdc" providerId="ADAL" clId="{AF35D566-9458-4FCB-BB0C-F789683C5E1A}" dt="2025-11-23T18:29:40.816" v="2388" actId="6938"/>
          <pc:sldLayoutMkLst>
            <pc:docMk/>
            <pc:sldMasterMk cId="2010290205" sldId="2147483925"/>
            <pc:sldLayoutMk cId="1548418061" sldId="2147483927"/>
          </pc:sldLayoutMkLst>
        </pc:sldLayoutChg>
        <pc:sldLayoutChg chg="new replId">
          <pc:chgData name="Jalila El Baraka" userId="ea93c961-285f-4edc-9e51-dff84fc1dbdc" providerId="ADAL" clId="{AF35D566-9458-4FCB-BB0C-F789683C5E1A}" dt="2025-11-23T18:29:40.816" v="2388" actId="6938"/>
          <pc:sldLayoutMkLst>
            <pc:docMk/>
            <pc:sldMasterMk cId="2010290205" sldId="2147483925"/>
            <pc:sldLayoutMk cId="1846417725" sldId="2147483928"/>
          </pc:sldLayoutMkLst>
        </pc:sldLayoutChg>
        <pc:sldLayoutChg chg="new replId">
          <pc:chgData name="Jalila El Baraka" userId="ea93c961-285f-4edc-9e51-dff84fc1dbdc" providerId="ADAL" clId="{AF35D566-9458-4FCB-BB0C-F789683C5E1A}" dt="2025-11-23T18:29:40.816" v="2388" actId="6938"/>
          <pc:sldLayoutMkLst>
            <pc:docMk/>
            <pc:sldMasterMk cId="2010290205" sldId="2147483925"/>
            <pc:sldLayoutMk cId="312348254" sldId="2147483929"/>
          </pc:sldLayoutMkLst>
        </pc:sldLayoutChg>
        <pc:sldLayoutChg chg="new replId">
          <pc:chgData name="Jalila El Baraka" userId="ea93c961-285f-4edc-9e51-dff84fc1dbdc" providerId="ADAL" clId="{AF35D566-9458-4FCB-BB0C-F789683C5E1A}" dt="2025-11-23T18:29:40.816" v="2388" actId="6938"/>
          <pc:sldLayoutMkLst>
            <pc:docMk/>
            <pc:sldMasterMk cId="2010290205" sldId="2147483925"/>
            <pc:sldLayoutMk cId="2591507628" sldId="2147483930"/>
          </pc:sldLayoutMkLst>
        </pc:sldLayoutChg>
        <pc:sldLayoutChg chg="new replId">
          <pc:chgData name="Jalila El Baraka" userId="ea93c961-285f-4edc-9e51-dff84fc1dbdc" providerId="ADAL" clId="{AF35D566-9458-4FCB-BB0C-F789683C5E1A}" dt="2025-11-23T18:29:40.816" v="2388" actId="6938"/>
          <pc:sldLayoutMkLst>
            <pc:docMk/>
            <pc:sldMasterMk cId="2010290205" sldId="2147483925"/>
            <pc:sldLayoutMk cId="1773830051" sldId="2147483931"/>
          </pc:sldLayoutMkLst>
        </pc:sldLayoutChg>
        <pc:sldLayoutChg chg="new replId">
          <pc:chgData name="Jalila El Baraka" userId="ea93c961-285f-4edc-9e51-dff84fc1dbdc" providerId="ADAL" clId="{AF35D566-9458-4FCB-BB0C-F789683C5E1A}" dt="2025-11-23T18:29:40.816" v="2388" actId="6938"/>
          <pc:sldLayoutMkLst>
            <pc:docMk/>
            <pc:sldMasterMk cId="2010290205" sldId="2147483925"/>
            <pc:sldLayoutMk cId="492138359" sldId="2147483932"/>
          </pc:sldLayoutMkLst>
        </pc:sldLayoutChg>
        <pc:sldLayoutChg chg="new replId">
          <pc:chgData name="Jalila El Baraka" userId="ea93c961-285f-4edc-9e51-dff84fc1dbdc" providerId="ADAL" clId="{AF35D566-9458-4FCB-BB0C-F789683C5E1A}" dt="2025-11-23T18:29:40.816" v="2388" actId="6938"/>
          <pc:sldLayoutMkLst>
            <pc:docMk/>
            <pc:sldMasterMk cId="2010290205" sldId="2147483925"/>
            <pc:sldLayoutMk cId="3817066067" sldId="2147483933"/>
          </pc:sldLayoutMkLst>
        </pc:sldLayoutChg>
        <pc:sldLayoutChg chg="new replId">
          <pc:chgData name="Jalila El Baraka" userId="ea93c961-285f-4edc-9e51-dff84fc1dbdc" providerId="ADAL" clId="{AF35D566-9458-4FCB-BB0C-F789683C5E1A}" dt="2025-11-23T18:29:40.816" v="2388" actId="6938"/>
          <pc:sldLayoutMkLst>
            <pc:docMk/>
            <pc:sldMasterMk cId="2010290205" sldId="2147483925"/>
            <pc:sldLayoutMk cId="1956098555" sldId="2147483934"/>
          </pc:sldLayoutMkLst>
        </pc:sldLayoutChg>
        <pc:sldLayoutChg chg="new replId">
          <pc:chgData name="Jalila El Baraka" userId="ea93c961-285f-4edc-9e51-dff84fc1dbdc" providerId="ADAL" clId="{AF35D566-9458-4FCB-BB0C-F789683C5E1A}" dt="2025-11-23T18:29:40.816" v="2388" actId="6938"/>
          <pc:sldLayoutMkLst>
            <pc:docMk/>
            <pc:sldMasterMk cId="2010290205" sldId="2147483925"/>
            <pc:sldLayoutMk cId="2348612270" sldId="2147483935"/>
          </pc:sldLayoutMkLst>
        </pc:sldLayoutChg>
        <pc:sldLayoutChg chg="new replId">
          <pc:chgData name="Jalila El Baraka" userId="ea93c961-285f-4edc-9e51-dff84fc1dbdc" providerId="ADAL" clId="{AF35D566-9458-4FCB-BB0C-F789683C5E1A}" dt="2025-11-23T18:29:40.816" v="2388" actId="6938"/>
          <pc:sldLayoutMkLst>
            <pc:docMk/>
            <pc:sldMasterMk cId="2010290205" sldId="2147483925"/>
            <pc:sldLayoutMk cId="4037144682" sldId="2147483936"/>
          </pc:sldLayoutMkLst>
        </pc:sldLayoutChg>
      </pc:sldMasterChg>
      <pc:sldMasterChg chg="new mod addSldLayout">
        <pc:chgData name="Jalila El Baraka" userId="ea93c961-285f-4edc-9e51-dff84fc1dbdc" providerId="ADAL" clId="{AF35D566-9458-4FCB-BB0C-F789683C5E1A}" dt="2025-11-23T18:29:59" v="2391" actId="6938"/>
        <pc:sldMasterMkLst>
          <pc:docMk/>
          <pc:sldMasterMk cId="4269205893" sldId="2147483937"/>
        </pc:sldMasterMkLst>
        <pc:sldLayoutChg chg="new replId">
          <pc:chgData name="Jalila El Baraka" userId="ea93c961-285f-4edc-9e51-dff84fc1dbdc" providerId="ADAL" clId="{AF35D566-9458-4FCB-BB0C-F789683C5E1A}" dt="2025-11-23T18:29:59" v="2391" actId="6938"/>
          <pc:sldLayoutMkLst>
            <pc:docMk/>
            <pc:sldMasterMk cId="4269205893" sldId="2147483937"/>
            <pc:sldLayoutMk cId="3577245238" sldId="2147483938"/>
          </pc:sldLayoutMkLst>
        </pc:sldLayoutChg>
        <pc:sldLayoutChg chg="new replId">
          <pc:chgData name="Jalila El Baraka" userId="ea93c961-285f-4edc-9e51-dff84fc1dbdc" providerId="ADAL" clId="{AF35D566-9458-4FCB-BB0C-F789683C5E1A}" dt="2025-11-23T18:29:59" v="2391" actId="6938"/>
          <pc:sldLayoutMkLst>
            <pc:docMk/>
            <pc:sldMasterMk cId="4269205893" sldId="2147483937"/>
            <pc:sldLayoutMk cId="695751782" sldId="2147483939"/>
          </pc:sldLayoutMkLst>
        </pc:sldLayoutChg>
        <pc:sldLayoutChg chg="new replId">
          <pc:chgData name="Jalila El Baraka" userId="ea93c961-285f-4edc-9e51-dff84fc1dbdc" providerId="ADAL" clId="{AF35D566-9458-4FCB-BB0C-F789683C5E1A}" dt="2025-11-23T18:29:59" v="2391" actId="6938"/>
          <pc:sldLayoutMkLst>
            <pc:docMk/>
            <pc:sldMasterMk cId="4269205893" sldId="2147483937"/>
            <pc:sldLayoutMk cId="809753717" sldId="2147483940"/>
          </pc:sldLayoutMkLst>
        </pc:sldLayoutChg>
        <pc:sldLayoutChg chg="new replId">
          <pc:chgData name="Jalila El Baraka" userId="ea93c961-285f-4edc-9e51-dff84fc1dbdc" providerId="ADAL" clId="{AF35D566-9458-4FCB-BB0C-F789683C5E1A}" dt="2025-11-23T18:29:59" v="2391" actId="6938"/>
          <pc:sldLayoutMkLst>
            <pc:docMk/>
            <pc:sldMasterMk cId="4269205893" sldId="2147483937"/>
            <pc:sldLayoutMk cId="1737655812" sldId="2147483941"/>
          </pc:sldLayoutMkLst>
        </pc:sldLayoutChg>
        <pc:sldLayoutChg chg="new replId">
          <pc:chgData name="Jalila El Baraka" userId="ea93c961-285f-4edc-9e51-dff84fc1dbdc" providerId="ADAL" clId="{AF35D566-9458-4FCB-BB0C-F789683C5E1A}" dt="2025-11-23T18:29:59" v="2391" actId="6938"/>
          <pc:sldLayoutMkLst>
            <pc:docMk/>
            <pc:sldMasterMk cId="4269205893" sldId="2147483937"/>
            <pc:sldLayoutMk cId="4045542601" sldId="2147483942"/>
          </pc:sldLayoutMkLst>
        </pc:sldLayoutChg>
        <pc:sldLayoutChg chg="new replId">
          <pc:chgData name="Jalila El Baraka" userId="ea93c961-285f-4edc-9e51-dff84fc1dbdc" providerId="ADAL" clId="{AF35D566-9458-4FCB-BB0C-F789683C5E1A}" dt="2025-11-23T18:29:59" v="2391" actId="6938"/>
          <pc:sldLayoutMkLst>
            <pc:docMk/>
            <pc:sldMasterMk cId="4269205893" sldId="2147483937"/>
            <pc:sldLayoutMk cId="4274786392" sldId="2147483943"/>
          </pc:sldLayoutMkLst>
        </pc:sldLayoutChg>
        <pc:sldLayoutChg chg="new replId">
          <pc:chgData name="Jalila El Baraka" userId="ea93c961-285f-4edc-9e51-dff84fc1dbdc" providerId="ADAL" clId="{AF35D566-9458-4FCB-BB0C-F789683C5E1A}" dt="2025-11-23T18:29:59" v="2391" actId="6938"/>
          <pc:sldLayoutMkLst>
            <pc:docMk/>
            <pc:sldMasterMk cId="4269205893" sldId="2147483937"/>
            <pc:sldLayoutMk cId="3146117537" sldId="2147483944"/>
          </pc:sldLayoutMkLst>
        </pc:sldLayoutChg>
        <pc:sldLayoutChg chg="new replId">
          <pc:chgData name="Jalila El Baraka" userId="ea93c961-285f-4edc-9e51-dff84fc1dbdc" providerId="ADAL" clId="{AF35D566-9458-4FCB-BB0C-F789683C5E1A}" dt="2025-11-23T18:29:59" v="2391" actId="6938"/>
          <pc:sldLayoutMkLst>
            <pc:docMk/>
            <pc:sldMasterMk cId="4269205893" sldId="2147483937"/>
            <pc:sldLayoutMk cId="3366410394" sldId="2147483945"/>
          </pc:sldLayoutMkLst>
        </pc:sldLayoutChg>
        <pc:sldLayoutChg chg="new replId">
          <pc:chgData name="Jalila El Baraka" userId="ea93c961-285f-4edc-9e51-dff84fc1dbdc" providerId="ADAL" clId="{AF35D566-9458-4FCB-BB0C-F789683C5E1A}" dt="2025-11-23T18:29:59" v="2391" actId="6938"/>
          <pc:sldLayoutMkLst>
            <pc:docMk/>
            <pc:sldMasterMk cId="4269205893" sldId="2147483937"/>
            <pc:sldLayoutMk cId="1310075703" sldId="2147483946"/>
          </pc:sldLayoutMkLst>
        </pc:sldLayoutChg>
        <pc:sldLayoutChg chg="new replId">
          <pc:chgData name="Jalila El Baraka" userId="ea93c961-285f-4edc-9e51-dff84fc1dbdc" providerId="ADAL" clId="{AF35D566-9458-4FCB-BB0C-F789683C5E1A}" dt="2025-11-23T18:29:59" v="2391" actId="6938"/>
          <pc:sldLayoutMkLst>
            <pc:docMk/>
            <pc:sldMasterMk cId="4269205893" sldId="2147483937"/>
            <pc:sldLayoutMk cId="2529297679" sldId="2147483947"/>
          </pc:sldLayoutMkLst>
        </pc:sldLayoutChg>
        <pc:sldLayoutChg chg="new replId">
          <pc:chgData name="Jalila El Baraka" userId="ea93c961-285f-4edc-9e51-dff84fc1dbdc" providerId="ADAL" clId="{AF35D566-9458-4FCB-BB0C-F789683C5E1A}" dt="2025-11-23T18:29:59" v="2391" actId="6938"/>
          <pc:sldLayoutMkLst>
            <pc:docMk/>
            <pc:sldMasterMk cId="4269205893" sldId="2147483937"/>
            <pc:sldLayoutMk cId="1726975358" sldId="2147483948"/>
          </pc:sldLayoutMkLst>
        </pc:sldLayoutChg>
      </pc:sldMasterChg>
      <pc:sldMasterChg chg="new del mod addSldLayout delSldLayout">
        <pc:chgData name="Jalila El Baraka" userId="ea93c961-285f-4edc-9e51-dff84fc1dbdc" providerId="ADAL" clId="{AF35D566-9458-4FCB-BB0C-F789683C5E1A}" dt="2025-11-23T18:48:26.578" v="2703" actId="6938"/>
        <pc:sldMasterMkLst>
          <pc:docMk/>
          <pc:sldMasterMk cId="424515456" sldId="2147483954"/>
        </pc:sldMasterMkLst>
        <pc:sldLayoutChg chg="new del replId">
          <pc:chgData name="Jalila El Baraka" userId="ea93c961-285f-4edc-9e51-dff84fc1dbdc" providerId="ADAL" clId="{AF35D566-9458-4FCB-BB0C-F789683C5E1A}" dt="2025-11-23T18:48:26.578" v="2703" actId="6938"/>
          <pc:sldLayoutMkLst>
            <pc:docMk/>
            <pc:sldMasterMk cId="424515456" sldId="2147483954"/>
            <pc:sldLayoutMk cId="3215828570" sldId="2147483955"/>
          </pc:sldLayoutMkLst>
        </pc:sldLayoutChg>
        <pc:sldLayoutChg chg="new del replId">
          <pc:chgData name="Jalila El Baraka" userId="ea93c961-285f-4edc-9e51-dff84fc1dbdc" providerId="ADAL" clId="{AF35D566-9458-4FCB-BB0C-F789683C5E1A}" dt="2025-11-23T18:48:26.578" v="2703" actId="6938"/>
          <pc:sldLayoutMkLst>
            <pc:docMk/>
            <pc:sldMasterMk cId="424515456" sldId="2147483954"/>
            <pc:sldLayoutMk cId="2413282863" sldId="2147483956"/>
          </pc:sldLayoutMkLst>
        </pc:sldLayoutChg>
        <pc:sldLayoutChg chg="new del replId">
          <pc:chgData name="Jalila El Baraka" userId="ea93c961-285f-4edc-9e51-dff84fc1dbdc" providerId="ADAL" clId="{AF35D566-9458-4FCB-BB0C-F789683C5E1A}" dt="2025-11-23T18:48:26.578" v="2703" actId="6938"/>
          <pc:sldLayoutMkLst>
            <pc:docMk/>
            <pc:sldMasterMk cId="424515456" sldId="2147483954"/>
            <pc:sldLayoutMk cId="1869108582" sldId="2147483957"/>
          </pc:sldLayoutMkLst>
        </pc:sldLayoutChg>
        <pc:sldLayoutChg chg="new del replId">
          <pc:chgData name="Jalila El Baraka" userId="ea93c961-285f-4edc-9e51-dff84fc1dbdc" providerId="ADAL" clId="{AF35D566-9458-4FCB-BB0C-F789683C5E1A}" dt="2025-11-23T18:48:26.578" v="2703" actId="6938"/>
          <pc:sldLayoutMkLst>
            <pc:docMk/>
            <pc:sldMasterMk cId="424515456" sldId="2147483954"/>
            <pc:sldLayoutMk cId="4099634480" sldId="2147483958"/>
          </pc:sldLayoutMkLst>
        </pc:sldLayoutChg>
        <pc:sldLayoutChg chg="new del replId">
          <pc:chgData name="Jalila El Baraka" userId="ea93c961-285f-4edc-9e51-dff84fc1dbdc" providerId="ADAL" clId="{AF35D566-9458-4FCB-BB0C-F789683C5E1A}" dt="2025-11-23T18:48:26.578" v="2703" actId="6938"/>
          <pc:sldLayoutMkLst>
            <pc:docMk/>
            <pc:sldMasterMk cId="424515456" sldId="2147483954"/>
            <pc:sldLayoutMk cId="2185675359" sldId="2147483959"/>
          </pc:sldLayoutMkLst>
        </pc:sldLayoutChg>
        <pc:sldLayoutChg chg="new del replId">
          <pc:chgData name="Jalila El Baraka" userId="ea93c961-285f-4edc-9e51-dff84fc1dbdc" providerId="ADAL" clId="{AF35D566-9458-4FCB-BB0C-F789683C5E1A}" dt="2025-11-23T18:48:26.578" v="2703" actId="6938"/>
          <pc:sldLayoutMkLst>
            <pc:docMk/>
            <pc:sldMasterMk cId="424515456" sldId="2147483954"/>
            <pc:sldLayoutMk cId="1488565628" sldId="2147483960"/>
          </pc:sldLayoutMkLst>
        </pc:sldLayoutChg>
        <pc:sldLayoutChg chg="new del replId">
          <pc:chgData name="Jalila El Baraka" userId="ea93c961-285f-4edc-9e51-dff84fc1dbdc" providerId="ADAL" clId="{AF35D566-9458-4FCB-BB0C-F789683C5E1A}" dt="2025-11-23T18:48:26.578" v="2703" actId="6938"/>
          <pc:sldLayoutMkLst>
            <pc:docMk/>
            <pc:sldMasterMk cId="424515456" sldId="2147483954"/>
            <pc:sldLayoutMk cId="3842964259" sldId="2147483961"/>
          </pc:sldLayoutMkLst>
        </pc:sldLayoutChg>
        <pc:sldLayoutChg chg="new del replId">
          <pc:chgData name="Jalila El Baraka" userId="ea93c961-285f-4edc-9e51-dff84fc1dbdc" providerId="ADAL" clId="{AF35D566-9458-4FCB-BB0C-F789683C5E1A}" dt="2025-11-23T18:48:26.578" v="2703" actId="6938"/>
          <pc:sldLayoutMkLst>
            <pc:docMk/>
            <pc:sldMasterMk cId="424515456" sldId="2147483954"/>
            <pc:sldLayoutMk cId="550496546" sldId="2147483962"/>
          </pc:sldLayoutMkLst>
        </pc:sldLayoutChg>
        <pc:sldLayoutChg chg="new del replId">
          <pc:chgData name="Jalila El Baraka" userId="ea93c961-285f-4edc-9e51-dff84fc1dbdc" providerId="ADAL" clId="{AF35D566-9458-4FCB-BB0C-F789683C5E1A}" dt="2025-11-23T18:48:26.578" v="2703" actId="6938"/>
          <pc:sldLayoutMkLst>
            <pc:docMk/>
            <pc:sldMasterMk cId="424515456" sldId="2147483954"/>
            <pc:sldLayoutMk cId="432031308" sldId="2147483963"/>
          </pc:sldLayoutMkLst>
        </pc:sldLayoutChg>
        <pc:sldLayoutChg chg="new del replId">
          <pc:chgData name="Jalila El Baraka" userId="ea93c961-285f-4edc-9e51-dff84fc1dbdc" providerId="ADAL" clId="{AF35D566-9458-4FCB-BB0C-F789683C5E1A}" dt="2025-11-23T18:48:26.578" v="2703" actId="6938"/>
          <pc:sldLayoutMkLst>
            <pc:docMk/>
            <pc:sldMasterMk cId="424515456" sldId="2147483954"/>
            <pc:sldLayoutMk cId="803115533" sldId="2147483964"/>
          </pc:sldLayoutMkLst>
        </pc:sldLayoutChg>
        <pc:sldLayoutChg chg="new del replId">
          <pc:chgData name="Jalila El Baraka" userId="ea93c961-285f-4edc-9e51-dff84fc1dbdc" providerId="ADAL" clId="{AF35D566-9458-4FCB-BB0C-F789683C5E1A}" dt="2025-11-23T18:48:26.578" v="2703" actId="6938"/>
          <pc:sldLayoutMkLst>
            <pc:docMk/>
            <pc:sldMasterMk cId="424515456" sldId="2147483954"/>
            <pc:sldLayoutMk cId="2040641694" sldId="2147483965"/>
          </pc:sldLayoutMkLst>
        </pc:sldLayoutChg>
      </pc:sldMasterChg>
      <pc:sldMasterChg chg="addSp delSp modSp mod">
        <pc:chgData name="Jalila El Baraka" userId="ea93c961-285f-4edc-9e51-dff84fc1dbdc" providerId="ADAL" clId="{AF35D566-9458-4FCB-BB0C-F789683C5E1A}" dt="2025-11-24T14:59:00.905" v="4333" actId="1076"/>
        <pc:sldMasterMkLst>
          <pc:docMk/>
          <pc:sldMasterMk cId="3517073538" sldId="2147483959"/>
        </pc:sldMasterMkLst>
        <pc:spChg chg="mod">
          <ac:chgData name="Jalila El Baraka" userId="ea93c961-285f-4edc-9e51-dff84fc1dbdc" providerId="ADAL" clId="{AF35D566-9458-4FCB-BB0C-F789683C5E1A}" dt="2025-11-24T14:55:05.794" v="4318" actId="108"/>
          <ac:spMkLst>
            <pc:docMk/>
            <pc:sldMasterMk cId="3517073538" sldId="2147483959"/>
            <ac:spMk id="5" creationId="{D8CE18EC-D9F5-EDC7-0118-1018231BDE39}"/>
          </ac:spMkLst>
        </pc:spChg>
        <pc:spChg chg="mod">
          <ac:chgData name="Jalila El Baraka" userId="ea93c961-285f-4edc-9e51-dff84fc1dbdc" providerId="ADAL" clId="{AF35D566-9458-4FCB-BB0C-F789683C5E1A}" dt="2025-11-24T14:55:01.084" v="4317" actId="108"/>
          <ac:spMkLst>
            <pc:docMk/>
            <pc:sldMasterMk cId="3517073538" sldId="2147483959"/>
            <ac:spMk id="14" creationId="{6E0ED43A-C7DF-65BD-CCBD-5DE25129238E}"/>
          </ac:spMkLst>
        </pc:spChg>
        <pc:picChg chg="add mod">
          <ac:chgData name="Jalila El Baraka" userId="ea93c961-285f-4edc-9e51-dff84fc1dbdc" providerId="ADAL" clId="{AF35D566-9458-4FCB-BB0C-F789683C5E1A}" dt="2025-11-24T14:58:38.465" v="4329" actId="1076"/>
          <ac:picMkLst>
            <pc:docMk/>
            <pc:sldMasterMk cId="3517073538" sldId="2147483959"/>
            <ac:picMk id="6" creationId="{5F754F82-5A4E-C219-2129-ECC22DB844D0}"/>
          </ac:picMkLst>
        </pc:picChg>
        <pc:picChg chg="add mod">
          <ac:chgData name="Jalila El Baraka" userId="ea93c961-285f-4edc-9e51-dff84fc1dbdc" providerId="ADAL" clId="{AF35D566-9458-4FCB-BB0C-F789683C5E1A}" dt="2025-11-24T14:59:00.905" v="4333" actId="1076"/>
          <ac:picMkLst>
            <pc:docMk/>
            <pc:sldMasterMk cId="3517073538" sldId="2147483959"/>
            <ac:picMk id="7" creationId="{FCB09769-2E47-3D54-2E76-39BDD73591D8}"/>
          </ac:picMkLst>
        </pc:picChg>
        <pc:picChg chg="del mod">
          <ac:chgData name="Jalila El Baraka" userId="ea93c961-285f-4edc-9e51-dff84fc1dbdc" providerId="ADAL" clId="{AF35D566-9458-4FCB-BB0C-F789683C5E1A}" dt="2025-11-24T14:58:42.910" v="4330" actId="478"/>
          <ac:picMkLst>
            <pc:docMk/>
            <pc:sldMasterMk cId="3517073538" sldId="2147483959"/>
            <ac:picMk id="12" creationId="{4CAA2B2E-11CB-3C0E-66EF-839B1B82D91D}"/>
          </ac:picMkLst>
        </pc:picChg>
        <pc:picChg chg="del mod">
          <ac:chgData name="Jalila El Baraka" userId="ea93c961-285f-4edc-9e51-dff84fc1dbdc" providerId="ADAL" clId="{AF35D566-9458-4FCB-BB0C-F789683C5E1A}" dt="2025-11-24T14:58:43.546" v="4331" actId="478"/>
          <ac:picMkLst>
            <pc:docMk/>
            <pc:sldMasterMk cId="3517073538" sldId="2147483959"/>
            <ac:picMk id="13" creationId="{AE5B9375-7DDC-2D7F-CE56-DE28B9925499}"/>
          </ac:picMkLst>
        </pc:picChg>
      </pc:sldMasterChg>
      <pc:sldMasterChg chg="modSldLayout">
        <pc:chgData name="Jalila El Baraka" userId="ea93c961-285f-4edc-9e51-dff84fc1dbdc" providerId="ADAL" clId="{AF35D566-9458-4FCB-BB0C-F789683C5E1A}" dt="2025-11-24T14:43:59.711" v="4250"/>
        <pc:sldMasterMkLst>
          <pc:docMk/>
          <pc:sldMasterMk cId="3914331482" sldId="2147483964"/>
        </pc:sldMasterMkLst>
        <pc:sldLayoutChg chg="delSp mod">
          <pc:chgData name="Jalila El Baraka" userId="ea93c961-285f-4edc-9e51-dff84fc1dbdc" providerId="ADAL" clId="{AF35D566-9458-4FCB-BB0C-F789683C5E1A}" dt="2025-11-24T14:43:51.308" v="4247" actId="478"/>
          <pc:sldLayoutMkLst>
            <pc:docMk/>
            <pc:sldMasterMk cId="3914331482" sldId="2147483964"/>
            <pc:sldLayoutMk cId="473623466" sldId="2147483965"/>
          </pc:sldLayoutMkLst>
          <pc:spChg chg="del">
            <ac:chgData name="Jalila El Baraka" userId="ea93c961-285f-4edc-9e51-dff84fc1dbdc" providerId="ADAL" clId="{AF35D566-9458-4FCB-BB0C-F789683C5E1A}" dt="2025-11-24T14:43:51.308" v="4247" actId="478"/>
            <ac:spMkLst>
              <pc:docMk/>
              <pc:sldMasterMk cId="3914331482" sldId="2147483964"/>
              <pc:sldLayoutMk cId="473623466" sldId="2147483965"/>
              <ac:spMk id="4" creationId="{7A344F50-A074-9EB5-2DAC-9BBA2096933C}"/>
            </ac:spMkLst>
          </pc:spChg>
        </pc:sldLayoutChg>
        <pc:sldLayoutChg chg="addSp delSp modSp mod">
          <pc:chgData name="Jalila El Baraka" userId="ea93c961-285f-4edc-9e51-dff84fc1dbdc" providerId="ADAL" clId="{AF35D566-9458-4FCB-BB0C-F789683C5E1A}" dt="2025-11-24T14:43:59.711" v="4250"/>
          <pc:sldLayoutMkLst>
            <pc:docMk/>
            <pc:sldMasterMk cId="3914331482" sldId="2147483964"/>
            <pc:sldLayoutMk cId="1428363302" sldId="2147483966"/>
          </pc:sldLayoutMkLst>
          <pc:spChg chg="del">
            <ac:chgData name="Jalila El Baraka" userId="ea93c961-285f-4edc-9e51-dff84fc1dbdc" providerId="ADAL" clId="{AF35D566-9458-4FCB-BB0C-F789683C5E1A}" dt="2025-11-24T14:43:59.258" v="4249" actId="478"/>
            <ac:spMkLst>
              <pc:docMk/>
              <pc:sldMasterMk cId="3914331482" sldId="2147483964"/>
              <pc:sldLayoutMk cId="1428363302" sldId="2147483966"/>
              <ac:spMk id="3" creationId="{F10C282A-CDCD-9D0F-0138-0DFBC95D78F6}"/>
            </ac:spMkLst>
          </pc:spChg>
          <pc:spChg chg="del">
            <ac:chgData name="Jalila El Baraka" userId="ea93c961-285f-4edc-9e51-dff84fc1dbdc" providerId="ADAL" clId="{AF35D566-9458-4FCB-BB0C-F789683C5E1A}" dt="2025-11-24T14:43:56.883" v="4248" actId="478"/>
            <ac:spMkLst>
              <pc:docMk/>
              <pc:sldMasterMk cId="3914331482" sldId="2147483964"/>
              <pc:sldLayoutMk cId="1428363302" sldId="2147483966"/>
              <ac:spMk id="4" creationId="{E091C94E-1B65-3089-5F06-AAE4424DF093}"/>
            </ac:spMkLst>
          </pc:spChg>
          <pc:picChg chg="add mod">
            <ac:chgData name="Jalila El Baraka" userId="ea93c961-285f-4edc-9e51-dff84fc1dbdc" providerId="ADAL" clId="{AF35D566-9458-4FCB-BB0C-F789683C5E1A}" dt="2025-11-24T14:43:59.711" v="4250"/>
            <ac:picMkLst>
              <pc:docMk/>
              <pc:sldMasterMk cId="3914331482" sldId="2147483964"/>
              <pc:sldLayoutMk cId="1428363302" sldId="2147483966"/>
              <ac:picMk id="5" creationId="{E9BDBAA6-E148-6E76-3DBC-43D1E269014E}"/>
            </ac:picMkLst>
          </pc:picChg>
        </pc:sldLayoutChg>
      </pc:sldMasterChg>
      <pc:sldMasterChg chg="new mod addSldLayout">
        <pc:chgData name="Jalila El Baraka" userId="ea93c961-285f-4edc-9e51-dff84fc1dbdc" providerId="ADAL" clId="{AF35D566-9458-4FCB-BB0C-F789683C5E1A}" dt="2025-11-24T14:37:42.267" v="4183" actId="6938"/>
        <pc:sldMasterMkLst>
          <pc:docMk/>
          <pc:sldMasterMk cId="4005370987" sldId="2147483978"/>
        </pc:sldMasterMkLst>
        <pc:sldLayoutChg chg="new replId">
          <pc:chgData name="Jalila El Baraka" userId="ea93c961-285f-4edc-9e51-dff84fc1dbdc" providerId="ADAL" clId="{AF35D566-9458-4FCB-BB0C-F789683C5E1A}" dt="2025-11-24T14:37:42.267" v="4183" actId="6938"/>
          <pc:sldLayoutMkLst>
            <pc:docMk/>
            <pc:sldMasterMk cId="4005370987" sldId="2147483978"/>
            <pc:sldLayoutMk cId="1055794092" sldId="2147483979"/>
          </pc:sldLayoutMkLst>
        </pc:sldLayoutChg>
        <pc:sldLayoutChg chg="new replId">
          <pc:chgData name="Jalila El Baraka" userId="ea93c961-285f-4edc-9e51-dff84fc1dbdc" providerId="ADAL" clId="{AF35D566-9458-4FCB-BB0C-F789683C5E1A}" dt="2025-11-24T14:37:42.267" v="4183" actId="6938"/>
          <pc:sldLayoutMkLst>
            <pc:docMk/>
            <pc:sldMasterMk cId="4005370987" sldId="2147483978"/>
            <pc:sldLayoutMk cId="2016475240" sldId="2147483980"/>
          </pc:sldLayoutMkLst>
        </pc:sldLayoutChg>
        <pc:sldLayoutChg chg="new replId">
          <pc:chgData name="Jalila El Baraka" userId="ea93c961-285f-4edc-9e51-dff84fc1dbdc" providerId="ADAL" clId="{AF35D566-9458-4FCB-BB0C-F789683C5E1A}" dt="2025-11-24T14:37:42.267" v="4183" actId="6938"/>
          <pc:sldLayoutMkLst>
            <pc:docMk/>
            <pc:sldMasterMk cId="4005370987" sldId="2147483978"/>
            <pc:sldLayoutMk cId="3715855662" sldId="2147483981"/>
          </pc:sldLayoutMkLst>
        </pc:sldLayoutChg>
        <pc:sldLayoutChg chg="new replId">
          <pc:chgData name="Jalila El Baraka" userId="ea93c961-285f-4edc-9e51-dff84fc1dbdc" providerId="ADAL" clId="{AF35D566-9458-4FCB-BB0C-F789683C5E1A}" dt="2025-11-24T14:37:42.267" v="4183" actId="6938"/>
          <pc:sldLayoutMkLst>
            <pc:docMk/>
            <pc:sldMasterMk cId="4005370987" sldId="2147483978"/>
            <pc:sldLayoutMk cId="3356800899" sldId="2147483982"/>
          </pc:sldLayoutMkLst>
        </pc:sldLayoutChg>
        <pc:sldLayoutChg chg="new replId">
          <pc:chgData name="Jalila El Baraka" userId="ea93c961-285f-4edc-9e51-dff84fc1dbdc" providerId="ADAL" clId="{AF35D566-9458-4FCB-BB0C-F789683C5E1A}" dt="2025-11-24T14:37:42.267" v="4183" actId="6938"/>
          <pc:sldLayoutMkLst>
            <pc:docMk/>
            <pc:sldMasterMk cId="4005370987" sldId="2147483978"/>
            <pc:sldLayoutMk cId="2624963198" sldId="2147483983"/>
          </pc:sldLayoutMkLst>
        </pc:sldLayoutChg>
        <pc:sldLayoutChg chg="new replId">
          <pc:chgData name="Jalila El Baraka" userId="ea93c961-285f-4edc-9e51-dff84fc1dbdc" providerId="ADAL" clId="{AF35D566-9458-4FCB-BB0C-F789683C5E1A}" dt="2025-11-24T14:37:42.267" v="4183" actId="6938"/>
          <pc:sldLayoutMkLst>
            <pc:docMk/>
            <pc:sldMasterMk cId="4005370987" sldId="2147483978"/>
            <pc:sldLayoutMk cId="1555411094" sldId="2147483984"/>
          </pc:sldLayoutMkLst>
        </pc:sldLayoutChg>
        <pc:sldLayoutChg chg="new replId">
          <pc:chgData name="Jalila El Baraka" userId="ea93c961-285f-4edc-9e51-dff84fc1dbdc" providerId="ADAL" clId="{AF35D566-9458-4FCB-BB0C-F789683C5E1A}" dt="2025-11-24T14:37:42.267" v="4183" actId="6938"/>
          <pc:sldLayoutMkLst>
            <pc:docMk/>
            <pc:sldMasterMk cId="4005370987" sldId="2147483978"/>
            <pc:sldLayoutMk cId="2382913891" sldId="2147483985"/>
          </pc:sldLayoutMkLst>
        </pc:sldLayoutChg>
        <pc:sldLayoutChg chg="new replId">
          <pc:chgData name="Jalila El Baraka" userId="ea93c961-285f-4edc-9e51-dff84fc1dbdc" providerId="ADAL" clId="{AF35D566-9458-4FCB-BB0C-F789683C5E1A}" dt="2025-11-24T14:37:42.267" v="4183" actId="6938"/>
          <pc:sldLayoutMkLst>
            <pc:docMk/>
            <pc:sldMasterMk cId="4005370987" sldId="2147483978"/>
            <pc:sldLayoutMk cId="1275682976" sldId="2147483986"/>
          </pc:sldLayoutMkLst>
        </pc:sldLayoutChg>
        <pc:sldLayoutChg chg="new replId">
          <pc:chgData name="Jalila El Baraka" userId="ea93c961-285f-4edc-9e51-dff84fc1dbdc" providerId="ADAL" clId="{AF35D566-9458-4FCB-BB0C-F789683C5E1A}" dt="2025-11-24T14:37:42.267" v="4183" actId="6938"/>
          <pc:sldLayoutMkLst>
            <pc:docMk/>
            <pc:sldMasterMk cId="4005370987" sldId="2147483978"/>
            <pc:sldLayoutMk cId="1342847431" sldId="2147483987"/>
          </pc:sldLayoutMkLst>
        </pc:sldLayoutChg>
        <pc:sldLayoutChg chg="new replId">
          <pc:chgData name="Jalila El Baraka" userId="ea93c961-285f-4edc-9e51-dff84fc1dbdc" providerId="ADAL" clId="{AF35D566-9458-4FCB-BB0C-F789683C5E1A}" dt="2025-11-24T14:37:42.267" v="4183" actId="6938"/>
          <pc:sldLayoutMkLst>
            <pc:docMk/>
            <pc:sldMasterMk cId="4005370987" sldId="2147483978"/>
            <pc:sldLayoutMk cId="3558261709" sldId="2147483988"/>
          </pc:sldLayoutMkLst>
        </pc:sldLayoutChg>
        <pc:sldLayoutChg chg="new replId">
          <pc:chgData name="Jalila El Baraka" userId="ea93c961-285f-4edc-9e51-dff84fc1dbdc" providerId="ADAL" clId="{AF35D566-9458-4FCB-BB0C-F789683C5E1A}" dt="2025-11-24T14:37:42.267" v="4183" actId="6938"/>
          <pc:sldLayoutMkLst>
            <pc:docMk/>
            <pc:sldMasterMk cId="4005370987" sldId="2147483978"/>
            <pc:sldLayoutMk cId="1811164096" sldId="2147483989"/>
          </pc:sldLayoutMkLst>
        </pc:sldLayoutChg>
      </pc:sldMasterChg>
    </pc:docChg>
  </pc:docChgLst>
  <pc:docChgLst>
    <pc:chgData name="Jalila El Baraka" userId="ea93c961-285f-4edc-9e51-dff84fc1dbdc" providerId="ADAL" clId="{F2DB4326-1773-40AF-ABF6-454663976D9D}"/>
    <pc:docChg chg="modSld">
      <pc:chgData name="Jalila El Baraka" userId="ea93c961-285f-4edc-9e51-dff84fc1dbdc" providerId="ADAL" clId="{F2DB4326-1773-40AF-ABF6-454663976D9D}" dt="2025-11-11T12:59:05.801" v="0" actId="1076"/>
      <pc:docMkLst>
        <pc:docMk/>
      </pc:docMkLst>
      <pc:sldChg chg="modSp mod">
        <pc:chgData name="Jalila El Baraka" userId="ea93c961-285f-4edc-9e51-dff84fc1dbdc" providerId="ADAL" clId="{F2DB4326-1773-40AF-ABF6-454663976D9D}" dt="2025-11-11T12:59:05.801" v="0" actId="1076"/>
        <pc:sldMkLst>
          <pc:docMk/>
          <pc:sldMk cId="613695729" sldId="64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91546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Relationship Id="rId9" Type="http://schemas.microsoft.com/office/2007/relationships/hdphoto" Target="../media/hdphoto2.wdp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Relationship Id="rId9" Type="http://schemas.microsoft.com/office/2007/relationships/hdphoto" Target="../media/hdphoto2.wdp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7E57FC5-36D8-44EF-25B3-219123FB1D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" b="3827"/>
          <a:stretch>
            <a:fillRect/>
          </a:stretch>
        </p:blipFill>
        <p:spPr>
          <a:xfrm>
            <a:off x="0" y="-77893"/>
            <a:ext cx="9144000" cy="693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37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51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/>
              <a:t>Révision</a:t>
            </a:r>
          </a:p>
          <a:p>
            <a:r>
              <a:rPr lang="fr-MA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1978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9217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291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1660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6524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4628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C99F9A7-300A-8249-16BE-42E6552297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5042"/>
          <a:stretch>
            <a:fillRect/>
          </a:stretch>
        </p:blipFill>
        <p:spPr>
          <a:xfrm>
            <a:off x="728134" y="1641336"/>
            <a:ext cx="2573866" cy="271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8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357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1839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9034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031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2020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2361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441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76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6">
            <a:extLst>
              <a:ext uri="{FF2B5EF4-FFF2-40B4-BE49-F238E27FC236}">
                <a16:creationId xmlns:a16="http://schemas.microsoft.com/office/drawing/2014/main" id="{B7FD94A6-28B0-9955-E289-E405ACB9AE69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710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0C226263-C865-0772-0CF9-3B553CC145C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476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8B4F1161-2824-68E8-4975-6126DCF35E65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710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6">
            <a:extLst>
              <a:ext uri="{FF2B5EF4-FFF2-40B4-BE49-F238E27FC236}">
                <a16:creationId xmlns:a16="http://schemas.microsoft.com/office/drawing/2014/main" id="{26BD3BA5-CB00-807B-AB32-3C7BF1D21B74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476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id="{BC5F490F-E24C-E0B1-44E4-34C9BB344C28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710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6586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648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DEFEDF2B-55A0-3D92-2B90-328B2D918BE5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6F83557E-1C52-59E9-48CE-EA6306972B1C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7576EF6C-B3F1-A7B8-D645-182669BC42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903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8942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730971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75300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77503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F1DDB8CB-39A2-DAB6-124F-83D9FDCA3CA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08942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032E51FE-C7D9-3883-7F7A-BFEC19D36C5E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2730971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954FEF7-5F60-5B4B-84DF-A82F1F2ACD2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475300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D1C2B0FE-6323-21DA-17C8-E72AFF2B1DA2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77503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14">
            <a:extLst>
              <a:ext uri="{FF2B5EF4-FFF2-40B4-BE49-F238E27FC236}">
                <a16:creationId xmlns:a16="http://schemas.microsoft.com/office/drawing/2014/main" id="{F0C49881-4377-E6C4-DC29-F5C78D761D3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8942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14">
            <a:extLst>
              <a:ext uri="{FF2B5EF4-FFF2-40B4-BE49-F238E27FC236}">
                <a16:creationId xmlns:a16="http://schemas.microsoft.com/office/drawing/2014/main" id="{3FE32F3D-30FA-B64A-59BF-8E1031E43A9C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30971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14">
            <a:extLst>
              <a:ext uri="{FF2B5EF4-FFF2-40B4-BE49-F238E27FC236}">
                <a16:creationId xmlns:a16="http://schemas.microsoft.com/office/drawing/2014/main" id="{565D4B95-EEC3-C604-DD3F-E9EC9289CA4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5300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612BB425-D520-CE98-D8FF-0ED39620E73D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7503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4381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1862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833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8707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6741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308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1794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7715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531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1047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5352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1955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3638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85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700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3841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4909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116A-1CD5-41A7-89DB-2B402005C324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8DD0-3AAE-4F0A-A32F-5C58D0C3CED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5399804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116A-1CD5-41A7-89DB-2B402005C324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8DD0-3AAE-4F0A-A32F-5C58D0C3CED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5780059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116A-1CD5-41A7-89DB-2B402005C324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8DD0-3AAE-4F0A-A32F-5C58D0C3CED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0097792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116A-1CD5-41A7-89DB-2B402005C324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8DD0-3AAE-4F0A-A32F-5C58D0C3CED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8484856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116A-1CD5-41A7-89DB-2B402005C324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8DD0-3AAE-4F0A-A32F-5C58D0C3CED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3691426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116A-1CD5-41A7-89DB-2B402005C324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8DD0-3AAE-4F0A-A32F-5C58D0C3CED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207447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116A-1CD5-41A7-89DB-2B402005C324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8DD0-3AAE-4F0A-A32F-5C58D0C3CED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4023205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116A-1CD5-41A7-89DB-2B402005C324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8DD0-3AAE-4F0A-A32F-5C58D0C3CED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1898606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116A-1CD5-41A7-89DB-2B402005C324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8DD0-3AAE-4F0A-A32F-5C58D0C3CED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698422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8627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116A-1CD5-41A7-89DB-2B402005C324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8DD0-3AAE-4F0A-A32F-5C58D0C3CED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1680977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116A-1CD5-41A7-89DB-2B402005C324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8DD0-3AAE-4F0A-A32F-5C58D0C3CED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9731369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4911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3644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6660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233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9658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8970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76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6">
            <a:extLst>
              <a:ext uri="{FF2B5EF4-FFF2-40B4-BE49-F238E27FC236}">
                <a16:creationId xmlns:a16="http://schemas.microsoft.com/office/drawing/2014/main" id="{B7FD94A6-28B0-9955-E289-E405ACB9AE69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710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0C226263-C865-0772-0CF9-3B553CC145C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476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8B4F1161-2824-68E8-4975-6126DCF35E65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710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6">
            <a:extLst>
              <a:ext uri="{FF2B5EF4-FFF2-40B4-BE49-F238E27FC236}">
                <a16:creationId xmlns:a16="http://schemas.microsoft.com/office/drawing/2014/main" id="{26BD3BA5-CB00-807B-AB32-3C7BF1D21B74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476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id="{BC5F490F-E24C-E0B1-44E4-34C9BB344C28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710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868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7962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1347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DEFEDF2B-55A0-3D92-2B90-328B2D918BE5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6F83557E-1C52-59E9-48CE-EA6306972B1C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7576EF6C-B3F1-A7B8-D645-182669BC42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8282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8942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730971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75300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77503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F1DDB8CB-39A2-DAB6-124F-83D9FDCA3CA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08942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032E51FE-C7D9-3883-7F7A-BFEC19D36C5E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2730971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954FEF7-5F60-5B4B-84DF-A82F1F2ACD2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475300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D1C2B0FE-6323-21DA-17C8-E72AFF2B1DA2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77503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14">
            <a:extLst>
              <a:ext uri="{FF2B5EF4-FFF2-40B4-BE49-F238E27FC236}">
                <a16:creationId xmlns:a16="http://schemas.microsoft.com/office/drawing/2014/main" id="{F0C49881-4377-E6C4-DC29-F5C78D761D3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8942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14">
            <a:extLst>
              <a:ext uri="{FF2B5EF4-FFF2-40B4-BE49-F238E27FC236}">
                <a16:creationId xmlns:a16="http://schemas.microsoft.com/office/drawing/2014/main" id="{3FE32F3D-30FA-B64A-59BF-8E1031E43A9C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30971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14">
            <a:extLst>
              <a:ext uri="{FF2B5EF4-FFF2-40B4-BE49-F238E27FC236}">
                <a16:creationId xmlns:a16="http://schemas.microsoft.com/office/drawing/2014/main" id="{565D4B95-EEC3-C604-DD3F-E9EC9289CA4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5300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612BB425-D520-CE98-D8FF-0ED39620E73D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7503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024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7732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9138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1920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0376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7884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8595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1986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8362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A1689B-7A67-249C-6BCC-AFA43576B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75840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EC7905-18E5-05A5-D6D2-0DC0A9C886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D739648-2D63-233B-30AD-09C32E6767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EBC3663-2F47-FE6C-31F5-DCF0D856A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4FAC-2587-4581-AD7C-35BFC87DA6B3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AFAB0D2-B178-AB2B-2382-0C10604CC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8898C7-BE31-D4EC-57AE-5E8DA5570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A71D7-F0CB-46CE-AD77-DF700EC1F2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57940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316A19-07F9-7E1C-5086-2AD7D36FA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881372-3745-1AFD-4797-5C60AFA2D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49850F0-486D-39F0-603E-67A7BB86F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4FAC-2587-4581-AD7C-35BFC87DA6B3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A33950F-F364-C175-263E-8C4416556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F42F17-5455-4F39-6DDA-40FC0E54B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A71D7-F0CB-46CE-AD77-DF700EC1F2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6475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C82BBB-62A1-8957-FFF4-E7D58B327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A8872EB-B5AF-A23B-E1CF-EFC935D35C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BD802F0-E95E-FB22-E76F-58EEFEFA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4FAC-2587-4581-AD7C-35BFC87DA6B3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BE04E90-48EF-CF6C-5E44-F54F2D925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46517B-1C78-632B-86B7-D7CE6805A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A71D7-F0CB-46CE-AD77-DF700EC1F2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58556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1C0DE8-F8C5-CEE8-CDA2-985B92506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BEDE9A-7322-41F6-B5E5-F9AA1B566E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3A1AB9F-E12A-B06C-E939-93344E0393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1DCE865-68C0-BBED-4DFD-12252D77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4FAC-2587-4581-AD7C-35BFC87DA6B3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7872717-C402-2BE3-1264-9B042270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0D4F97E-3431-21BB-1C53-C14DC4325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A71D7-F0CB-46CE-AD77-DF700EC1F2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68008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DC7131-EB71-B89A-555A-C57F72AB4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D5686DD-A0AB-B5D5-E9B0-12CE7EA92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2F1D837-45F0-25F5-6CC5-DA2109521C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133EF41-BA6D-9F1C-4F04-2DD222AA28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F50FF86-D969-EDDC-1DED-2AD06DCF05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F1AF328-0EFF-2546-8D9C-6D8E254EB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4FAC-2587-4581-AD7C-35BFC87DA6B3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9177C5E-CA99-6E27-5D09-FD348C25F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3D0FB21-B688-479E-4384-6BCF512B1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A71D7-F0CB-46CE-AD77-DF700EC1F2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49631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68AC9F-F935-A169-7940-9F318722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8984A29-A4BC-7667-BA9C-CD94849C5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4FAC-2587-4581-AD7C-35BFC87DA6B3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EBF2B7B-DB70-F971-43C9-A767E0185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93571DE-8130-0FB7-49B5-70862158B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A71D7-F0CB-46CE-AD77-DF700EC1F2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54110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A2930F4-BC88-FCF8-FE14-B56B2D30E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4FAC-2587-4581-AD7C-35BFC87DA6B3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0DA76ED-F597-1B8B-4784-09A306122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974124C-CFF5-BDB5-6DBA-7C798839D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A71D7-F0CB-46CE-AD77-DF700EC1F2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29138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6DCC22-2906-71CC-A2B8-177C26B99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207A5DC-F05B-68D1-8486-0125C5A69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71FBC2C-7087-E7F5-D616-20C1EE08E7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D63AAB7-3F2B-8AB3-31FD-921FE6032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4FAC-2587-4581-AD7C-35BFC87DA6B3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DB95799-E2C1-5E76-07AB-0121B4475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F83F01B-1C3E-3AC7-A83F-3CDBD6630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A71D7-F0CB-46CE-AD77-DF700EC1F2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56829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6121A3-DFB1-4BA1-A3B6-DBA6D79FD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F2379AB-A44E-0D7E-15F4-186873AF07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E7690FF-A512-5A94-A1D3-7B8700DF81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4EA9E25-1A87-54E8-C223-C4376E456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4FAC-2587-4581-AD7C-35BFC87DA6B3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0E67015-B361-5B5A-1F2D-9402161ED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88A159C-6F95-C1CC-3B1C-DB0CD64FF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A71D7-F0CB-46CE-AD77-DF700EC1F2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28474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CEC59A-5C8B-F9BD-30BC-3F56D51F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52709E0-2F9B-817F-A33A-CEA16EB800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EB34CE-E503-3D02-FABD-10D0BB47B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4FAC-2587-4581-AD7C-35BFC87DA6B3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0E6E67-99F3-C10C-12EA-456690291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7E1C7B3-0BFE-F59C-F94B-3FEE961F4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A71D7-F0CB-46CE-AD77-DF700EC1F2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8261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4845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B24742D-74C6-E13B-945C-446FC69343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EC29F61-8E64-0451-C48A-843F5D894D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C9AF77-3665-E1F7-E3F6-49ED77D38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4FAC-2587-4581-AD7C-35BFC87DA6B3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5D9855-6178-2E00-0859-FDA38BAA9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20512F-2F9A-9A21-96AB-F52F7C1C6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A71D7-F0CB-46CE-AD77-DF700EC1F2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116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92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9436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2634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597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4888760" y="217053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4888760" y="188267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852997" y="3703565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88876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Révisions activités de vocabulaire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2997" y="3991565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Révisions activités d’écriture et points de langue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68760" y="237014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Révisions activités de lecture</a:t>
            </a:r>
          </a:p>
        </p:txBody>
      </p:sp>
      <p:sp>
        <p:nvSpPr>
          <p:cNvPr id="13" name="Espace réservé du texte 25">
            <a:extLst>
              <a:ext uri="{FF2B5EF4-FFF2-40B4-BE49-F238E27FC236}">
                <a16:creationId xmlns:a16="http://schemas.microsoft.com/office/drawing/2014/main" id="{2B73DCAF-37D6-11C3-C274-98DDE937D6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8649" y="39501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Révisions activités orales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AA6B982-018D-088F-AF80-C8E513D54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Organisation de la semaine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298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4888760" y="217053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4888760" y="188267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852997" y="3703565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88876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Révisions activités de vocabulaire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2997" y="3991565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Révisions activités d’écriture et points de langue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68760" y="237014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Révisions activités de lecture</a:t>
            </a:r>
          </a:p>
        </p:txBody>
      </p:sp>
      <p:sp>
        <p:nvSpPr>
          <p:cNvPr id="13" name="Espace réservé du texte 25">
            <a:extLst>
              <a:ext uri="{FF2B5EF4-FFF2-40B4-BE49-F238E27FC236}">
                <a16:creationId xmlns:a16="http://schemas.microsoft.com/office/drawing/2014/main" id="{2B73DCAF-37D6-11C3-C274-98DDE937D6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8649" y="39501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Révisions activités orales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71AAA9-4F3A-0AFE-31AE-96DDCA4F1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98950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FE3364-C245-68DA-5704-086299A82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38247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680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082FDE-117A-2487-0B8A-2FF7B6B11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50697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5198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4888760" y="217053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4888760" y="188267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852997" y="3703565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88876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Révisions activités de vocabulaire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2997" y="3991565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Révisions activités d’écriture et points de langue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68760" y="237014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Révisions activités de lecture</a:t>
            </a:r>
          </a:p>
        </p:txBody>
      </p:sp>
      <p:sp>
        <p:nvSpPr>
          <p:cNvPr id="13" name="Espace réservé du texte 25">
            <a:extLst>
              <a:ext uri="{FF2B5EF4-FFF2-40B4-BE49-F238E27FC236}">
                <a16:creationId xmlns:a16="http://schemas.microsoft.com/office/drawing/2014/main" id="{2B73DCAF-37D6-11C3-C274-98DDE937D6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8649" y="39501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Révisions activités orales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71AAA9-4F3A-0AFE-31AE-96DDCA4F1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41164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Présentation du vocabulaire </a:t>
            </a:r>
          </a:p>
          <a:p>
            <a:pPr lvl="0"/>
            <a:r>
              <a:rPr lang="fr-FR"/>
              <a:t>Exploitation du vocabulaire</a:t>
            </a:r>
          </a:p>
          <a:p>
            <a:pPr lvl="0"/>
            <a:r>
              <a:rPr lang="fr-FR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90828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414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257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305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2287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6033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DA2C3-832E-9778-77A5-051A3F7E4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241B22D-E9C5-B4E5-5050-84D1ABF265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EDA7EC0-7B5E-129D-0DB8-2D5BEC433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6C815-82A2-4366-83B5-79C46C8ECF6F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4C855E-4675-819D-BD51-876033952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BF7FDA-BB9B-0AB1-A462-536E61B75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7D523-A418-4F2E-B8BB-26B9C9623C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72452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D08BE2-CF9A-CA09-D3C6-2F946A6C5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CEF86D-49A1-E9FB-EE01-4125CA32A7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6630B38-E1EF-1C4E-57F5-176B01B3E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6C815-82A2-4366-83B5-79C46C8ECF6F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DB92CA-B4B8-4260-BF57-6FACE70A3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CC038B-E569-68C0-1E7E-28BE2DBB3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7D523-A418-4F2E-B8BB-26B9C9623C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57517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5033BB-7B84-6E4B-ED73-141F299E2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F6337EF-14C9-92A2-5A08-4B08B805F6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E5B50C7-F192-EEDA-A251-E97D7B112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6C815-82A2-4366-83B5-79C46C8ECF6F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0FD8C5-FE34-A460-9716-3A29904DB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C87AF2-FBDE-3B3B-7CC8-DF1EC3026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7D523-A418-4F2E-B8BB-26B9C9623C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97537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754FF-0025-93C8-18AA-B2F41F7FD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9D2FF8-1C86-465B-4BD0-6D5D01D5A2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B243BE5-D973-C6A3-CD62-90978555CA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30E50CC-9408-6A66-F7B6-4D994A00E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6C815-82A2-4366-83B5-79C46C8ECF6F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514FA83-6363-A120-9C1C-33E674DC4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B10FD7E-90A4-6410-4EC7-1F7C8DA19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7D523-A418-4F2E-B8BB-26B9C9623C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7655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5554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FD6068-517E-B76B-67FB-736035573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44563F8-93E1-8B95-6EA3-ED91D012F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21AC49C-CEBD-BF36-990A-19B64ACE94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590680F-53A4-6661-2FAD-1EAB8CA68C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E7AE9AB-DE53-EFFC-2F79-52F87BF27D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C920F90-68BA-E442-BBE1-E19EA12C7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6C815-82A2-4366-83B5-79C46C8ECF6F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6F4F0A3-5159-7304-F5AD-93C8325F6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E20EEE6-D10E-90D4-5CDD-AF2EE8AAC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7D523-A418-4F2E-B8BB-26B9C9623C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55426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F8FCFA-1CF9-82FC-DCF3-33307C490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B5FE53E-C710-408B-0CE5-5C1D64E2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6C815-82A2-4366-83B5-79C46C8ECF6F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F5E0823-5AE3-349C-591D-7D7901EDD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797E1AA-B84D-5F88-5287-4FA58990E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7D523-A418-4F2E-B8BB-26B9C9623C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47863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C8560B7-F6CC-90B1-ED51-9C0535959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6C815-82A2-4366-83B5-79C46C8ECF6F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2F91308-771B-6BEC-DF56-E04A193AC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0251015-0C9E-3820-EC00-B32DD5C7E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7D523-A418-4F2E-B8BB-26B9C9623C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61175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625100-BEB0-2AC9-04DF-2653E9C61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9014F9-1108-9BA1-24E7-DCE455FDF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0932EC0-5FB4-6DC3-6A36-C411D8EC80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F06397D-4B67-501F-DA9A-7140FC5BB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6C815-82A2-4366-83B5-79C46C8ECF6F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0B00277-136E-2F9A-D0A9-686347849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C7134E3-210E-A832-DA5A-1E63D27CE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7D523-A418-4F2E-B8BB-26B9C9623C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64103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7445B5-0676-7678-472C-4BEB8D047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CB3B1E7-1DE3-B4FB-FC14-1ADF6BF21F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D42CC48-2F15-9685-3631-D681367F5C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983204C-DBDF-F862-44B7-29DB0A1DD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6C815-82A2-4366-83B5-79C46C8ECF6F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39C1A5-5EB3-6B36-034A-FDF02B194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388A104-C436-579E-3CA3-1DB41D2CB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7D523-A418-4F2E-B8BB-26B9C9623C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00757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21C159-B55D-E2C3-7F9F-E37200501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84AED9F-D7BE-625D-9E54-93C1CADE9F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2A4308-3AA3-BFC5-9466-CF72ECAA0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6C815-82A2-4366-83B5-79C46C8ECF6F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FB759D-C2E8-D5C8-8904-2ECD295C4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76E9EFA-D9CD-DD64-5BCC-045148D29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7D523-A418-4F2E-B8BB-26B9C9623C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92976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1284667-7B33-A772-8FC5-4F356F5E07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4DA01F0-0191-D643-A82F-595E55D141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1740919-502B-E87C-3062-9082E1F7E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6C815-82A2-4366-83B5-79C46C8ECF6F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5ED894-1844-9ECB-7CE8-EB72A5DEC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9A4CF80-A13D-6FEB-3B4E-722CA4947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7D523-A418-4F2E-B8BB-26B9C9623C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69753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39D688-DA3D-1041-F8FE-A13B72445D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2C3BD4A-1875-57C7-DCB3-6D4DA594AE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57D0162-FBBB-F8F1-3FEA-CD33F1D73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A7D53-D411-444F-B66E-BD0FFC411EBB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AE5607F-F56B-5609-9DB1-B73A013F8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765829-109F-5F18-2912-7B2D687E8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6FE18-E52C-4FE3-8251-0F7AC9791D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33429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3BD2CF-5B35-A5F0-E963-96584A835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7A09A0-7898-C14F-AB91-9A29B2AA58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C2DE16-25A8-0CB9-B9D5-B9E5BE4E0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A7D53-D411-444F-B66E-BD0FFC411EBB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AD04A7-643A-50D7-29B7-D65306A57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6BDD76-5C16-078F-5B53-66C705744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6FE18-E52C-4FE3-8251-0F7AC9791D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84180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6562AE-F8AD-33B8-6F16-9F784873C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2AE0167-A9F3-23C4-A72D-65AE82158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09DAFB8-1DF0-CA62-70C4-12E9A2089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A7D53-D411-444F-B66E-BD0FFC411EBB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EDDA3D-5134-4EDB-8580-89D19A8C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839165-DD67-B9D6-2F1B-835F92D00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6FE18-E52C-4FE3-8251-0F7AC9791D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6417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0998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16F5DB-10A6-0A7E-8CDC-70585C6AC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66A30E-B0DE-3EBA-C48E-954C3542E6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0525773-1B70-81BB-88F0-65D18D79F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C467963-097B-B62A-F637-0B653360E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A7D53-D411-444F-B66E-BD0FFC411EBB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7B4BDE4-592E-F856-F472-EF0C81B6F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10620E9-D486-5A20-DAFD-057D79B6C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6FE18-E52C-4FE3-8251-0F7AC9791D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3482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EC0BB0-6AEE-D470-C531-55E7C426C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BF4ECD-20C0-819D-1DE1-2A19FBE6F0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70F0C5C-4210-7AFA-51D7-5E68C4194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3FEB2FF-FAF9-E18A-EF44-F6B708A546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6964305-82BC-1EC2-B45A-9349BABE00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5260C30-E115-B121-7BEF-B384A6256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A7D53-D411-444F-B66E-BD0FFC411EBB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B85A1B5-AB52-F0B3-C3BD-5CF0FF583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25BE238-5965-DB72-C9D8-CBE3DD35F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6FE18-E52C-4FE3-8251-0F7AC9791D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15076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76B543-37D9-6CA2-1B36-BCA7A9D17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AFB9389-A3D1-53C9-EB4F-E5005DC64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A7D53-D411-444F-B66E-BD0FFC411EBB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BADA5D0-8E69-F394-4427-3AF8ADD0C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B0FE84-8087-023E-B129-41DCBE67F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6FE18-E52C-4FE3-8251-0F7AC9791D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38300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61B5AA0-F049-C728-CDDF-6C21506BE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A7D53-D411-444F-B66E-BD0FFC411EBB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AE44E66-6821-8260-A027-9F28D7C20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FE40A7C-24E0-069A-7974-B0778ECFD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6FE18-E52C-4FE3-8251-0F7AC9791D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21383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D41EF6-097D-CC82-7010-EB5D627BC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00548F-3CFE-245E-3575-298E9D449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EAC4C22-2D08-1466-6064-9FF5C450F5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64CFD7C-892E-C3B5-FE5F-8F0ED5DC9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A7D53-D411-444F-B66E-BD0FFC411EBB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ADB7414-EEA5-9895-1276-EE4E36DAD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2EA449-864B-725A-EC06-D8D4713A4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6FE18-E52C-4FE3-8251-0F7AC9791D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70660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AB5C4D-5A8E-CF76-0233-F7C320E2B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9979AFA-D8C9-6156-359E-904821558B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777215C-EE30-C565-ABEC-004878F30C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93C78A6-AA75-6EF7-FA42-6AB45DD20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A7D53-D411-444F-B66E-BD0FFC411EBB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40BF652-7025-306C-B541-5F09E57AB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A796265-FB1A-B6B8-02C0-92688BE5F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6FE18-E52C-4FE3-8251-0F7AC9791D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60985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8E855E-9C42-4934-294D-0532D08FF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74753D7-3E2E-9671-8AC7-4A5A710355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600A217-C234-AB31-9335-936637E1A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A7D53-D411-444F-B66E-BD0FFC411EBB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5C6256E-F119-01B7-9EE6-824EBE515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F31677-2027-6D84-6895-6A1ED3CCA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6FE18-E52C-4FE3-8251-0F7AC9791D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86122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C75301E-8AB6-6213-E8B3-CD952A90E2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1C97E71-9609-D6A8-0DF4-F2A92A10E3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3A4EA0-A3D7-775D-C718-BBBB93B8A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A7D53-D411-444F-B66E-BD0FFC411EBB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4D5C9A-1A3D-78A8-795E-0864CFD39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7B55A33-6027-B49B-2CD2-FB5440593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6FE18-E52C-4FE3-8251-0F7AC9791D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71446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167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8803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7362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336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331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998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52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6016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491B2C-D3A9-2767-22DA-57F8726D4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17773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276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659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4127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673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9BDBAA6-E148-6E76-3DBC-43D1E26901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2836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511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DDC338-F973-87D7-5843-5A469CEEE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52851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94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5066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0352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848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7758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768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360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8943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6007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2913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7967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31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411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63DA0B6-DE68-DDE3-1DDE-94CAF69D33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9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70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09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65DDD0B-6C9A-F4D0-32B4-A9C5E64E0641}"/>
              </a:ext>
            </a:extLst>
          </p:cNvPr>
          <p:cNvSpPr/>
          <p:nvPr userDrawn="1"/>
        </p:nvSpPr>
        <p:spPr>
          <a:xfrm>
            <a:off x="655240" y="2199400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4888760" y="217053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4888760" y="188267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852997" y="3703565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88876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20" name="Organigramme : Terminateur 19">
            <a:extLst>
              <a:ext uri="{FF2B5EF4-FFF2-40B4-BE49-F238E27FC236}">
                <a16:creationId xmlns:a16="http://schemas.microsoft.com/office/drawing/2014/main" id="{E1429BD4-3BA4-BBFA-4BEF-AD11475F7BBB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>
              <a:defRPr lang="fr-FR" sz="1200" kern="1200" dirty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lang="fr-FR" dirty="0"/>
              <a:t>Révisions activités de vocabulaire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2997" y="3991565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Révisions activités d’écriture et points de langue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68760" y="237014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Révisions activités de lecture</a:t>
            </a:r>
          </a:p>
        </p:txBody>
      </p:sp>
      <p:sp>
        <p:nvSpPr>
          <p:cNvPr id="13" name="Espace réservé du texte 25">
            <a:extLst>
              <a:ext uri="{FF2B5EF4-FFF2-40B4-BE49-F238E27FC236}">
                <a16:creationId xmlns:a16="http://schemas.microsoft.com/office/drawing/2014/main" id="{2B73DCAF-37D6-11C3-C274-98DDE937D6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8649" y="39501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Révisions activités orales</a:t>
            </a:r>
          </a:p>
        </p:txBody>
      </p:sp>
      <p:sp>
        <p:nvSpPr>
          <p:cNvPr id="2" name="Titre 30">
            <a:extLst>
              <a:ext uri="{FF2B5EF4-FFF2-40B4-BE49-F238E27FC236}">
                <a16:creationId xmlns:a16="http://schemas.microsoft.com/office/drawing/2014/main" id="{019271F3-DC35-D8A3-6053-7E301925F4CD}"/>
              </a:ext>
            </a:extLst>
          </p:cNvPr>
          <p:cNvSpPr txBox="1">
            <a:spLocks/>
          </p:cNvSpPr>
          <p:nvPr userDrawn="1"/>
        </p:nvSpPr>
        <p:spPr>
          <a:xfrm>
            <a:off x="628650" y="1176958"/>
            <a:ext cx="7886700" cy="72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MA" sz="28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D31CACD-261A-432A-7353-DD5AA3594F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3546" y="976525"/>
            <a:ext cx="7888908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25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4888760" y="217053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4888760" y="188267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852997" y="3703565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88876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Révisions activités de vocabulaire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2997" y="3991565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Révisions activités d’écriture et points de langue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68760" y="237014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Révisions activités de lecture</a:t>
            </a:r>
          </a:p>
        </p:txBody>
      </p:sp>
      <p:sp>
        <p:nvSpPr>
          <p:cNvPr id="13" name="Espace réservé du texte 25">
            <a:extLst>
              <a:ext uri="{FF2B5EF4-FFF2-40B4-BE49-F238E27FC236}">
                <a16:creationId xmlns:a16="http://schemas.microsoft.com/office/drawing/2014/main" id="{2B73DCAF-37D6-11C3-C274-98DDE937D6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8649" y="39501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Révisions activités orales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71AAA9-4F3A-0AFE-31AE-96DDCA4F1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40207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497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6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85.xml"/><Relationship Id="rId9" Type="http://schemas.openxmlformats.org/officeDocument/2006/relationships/image" Target="../media/image2.jp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2.jpg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9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9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101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0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08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5" Type="http://schemas.openxmlformats.org/officeDocument/2006/relationships/theme" Target="../theme/theme15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2.jpg"/><Relationship Id="rId5" Type="http://schemas.openxmlformats.org/officeDocument/2006/relationships/theme" Target="../theme/theme16.xml"/><Relationship Id="rId4" Type="http://schemas.openxmlformats.org/officeDocument/2006/relationships/slideLayout" Target="../slideLayouts/slideLayout12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127.xml"/><Relationship Id="rId7" Type="http://schemas.openxmlformats.org/officeDocument/2006/relationships/theme" Target="../theme/theme17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8.xml"/><Relationship Id="rId9" Type="http://schemas.openxmlformats.org/officeDocument/2006/relationships/image" Target="../media/image3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43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5" Type="http://schemas.openxmlformats.org/officeDocument/2006/relationships/theme" Target="../theme/theme19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slideLayout" Target="../slideLayouts/slideLayout15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77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2&#10;">
            <a:extLst>
              <a:ext uri="{FF2B5EF4-FFF2-40B4-BE49-F238E27FC236}">
                <a16:creationId xmlns:a16="http://schemas.microsoft.com/office/drawing/2014/main" id="{4C1CAB3E-AC20-166F-9DD0-A9ED9418750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6540" y="144616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2598819" y="144616"/>
            <a:ext cx="137160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</p:spTree>
    <p:extLst>
      <p:ext uri="{BB962C8B-B14F-4D97-AF65-F5344CB8AC3E}">
        <p14:creationId xmlns:p14="http://schemas.microsoft.com/office/powerpoint/2010/main" val="1111003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782" r:id="rId2"/>
    <p:sldLayoutId id="2147483783" r:id="rId3"/>
    <p:sldLayoutId id="2147483787" r:id="rId4"/>
    <p:sldLayoutId id="2147483837" r:id="rId5"/>
    <p:sldLayoutId id="2147483838" r:id="rId6"/>
    <p:sldLayoutId id="2147483797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4095366" y="154766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B887F45-550B-4E11-4162-DD30924E06C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2361" y="154766"/>
            <a:ext cx="287999" cy="2879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521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21" r:id="rId3"/>
    <p:sldLayoutId id="2147483814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528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729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0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7DBA6EC-D7E9-BA97-A032-AA7E27ACB6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" b="4321"/>
          <a:stretch>
            <a:fillRect/>
          </a:stretch>
        </p:blipFill>
        <p:spPr>
          <a:xfrm>
            <a:off x="0" y="-5645"/>
            <a:ext cx="9144000" cy="686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7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8926" y="134988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400198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</p:spTree>
    <p:extLst>
      <p:ext uri="{BB962C8B-B14F-4D97-AF65-F5344CB8AC3E}">
        <p14:creationId xmlns:p14="http://schemas.microsoft.com/office/powerpoint/2010/main" val="247050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4149795" y="118560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C8F37A0-1DD4-05A3-A8A6-B145C3DD8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2361" y="154766"/>
            <a:ext cx="287999" cy="2879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7145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409436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F4CFB5-BED5-1AAC-775A-7AB7A8CDCE2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2361" y="154766"/>
            <a:ext cx="287999" cy="2879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929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E7116A-1CD5-41A7-89DB-2B402005C324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D88DD0-3AAE-4F0A-A32F-5C58D0C3CED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55093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-80455"/>
            <a:ext cx="1384656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alpha val="20000"/>
                </a:scheme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F6B6714-2AA4-2C2A-5EDA-D1A29683406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2361" y="154766"/>
            <a:ext cx="287999" cy="2879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0254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  <p:sldLayoutId id="2147483920" r:id="rId13"/>
    <p:sldLayoutId id="2147483921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9944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2387944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488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37332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2117753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698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3047919-77D6-B122-AB64-C8589FBCCE84}"/>
              </a:ext>
            </a:extLst>
          </p:cNvPr>
          <p:cNvSpPr txBox="1"/>
          <p:nvPr userDrawn="1"/>
        </p:nvSpPr>
        <p:spPr>
          <a:xfrm>
            <a:off x="1984985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8A01640-1FE6-A6F2-6998-E26FE31BDE6B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99B5D88-2250-8E46-8309-D0265065448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938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B62E65-0C4D-AFDC-3705-E1D7BEB779CA}"/>
              </a:ext>
            </a:extLst>
          </p:cNvPr>
          <p:cNvSpPr txBox="1"/>
          <p:nvPr userDrawn="1"/>
        </p:nvSpPr>
        <p:spPr>
          <a:xfrm>
            <a:off x="435782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3914331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  <p:sldLayoutId id="2147483976" r:id="rId12"/>
    <p:sldLayoutId id="2147483977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1BD7C7-EFC4-CA8C-6E90-B543F33C3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1834EAA-D176-63E7-F7F3-3D8740E2E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0CF1B5-BFE7-A410-EB78-62F13E8999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3C4FAC-2587-4581-AD7C-35BFC87DA6B3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1F4D58-54B6-75C1-F3E1-B12DF462DB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34DA4E-E33A-701A-7BDC-4D5E547032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3A71D7-F0CB-46CE-AD77-DF700EC1F2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537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9944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2387944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37332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F754F82-5A4E-C219-2129-ECC22DB844D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0056" y="167221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CB09769-2E47-3D54-2E76-39BDD73591D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7059" y="144877"/>
            <a:ext cx="243310" cy="2433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7073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96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766" r:id="rId2"/>
    <p:sldLayoutId id="2147483924" r:id="rId3"/>
    <p:sldLayoutId id="2147483844" r:id="rId4"/>
    <p:sldLayoutId id="2147483949" r:id="rId5"/>
    <p:sldLayoutId id="2147483952" r:id="rId6"/>
    <p:sldLayoutId id="2147483823" r:id="rId7"/>
    <p:sldLayoutId id="2147483845" r:id="rId8"/>
    <p:sldLayoutId id="2147483848" r:id="rId9"/>
    <p:sldLayoutId id="2147483847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06DAE3E-4603-A13C-AE70-4B9554439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8A40205-1BB2-0011-34CF-AFD5FF067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2F1FD6-9AA7-D068-311B-0E5AACC2C1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56C815-82A2-4366-83B5-79C46C8ECF6F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613D8C-CE01-E717-540D-AA4F8C128F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8BE178-C363-3C5C-15AB-A2B4717FAB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47D523-A418-4F2E-B8BB-26B9C9623C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920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3DA1B44-BAE6-E0C7-D103-37C35BC54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D800CAD-405F-C066-4ADC-46A74A5F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92EC54-74AC-54B3-B4E3-FC1C0AA75E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CA7D53-D411-444F-B66E-BD0FFC411EBB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459436-13D3-B834-1A34-B5C4E163AC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13B649-EE55-EF18-0DF8-2514C17216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56FE18-E52C-4FE3-8251-0F7AC9791D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0290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2000" y="117268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2159156" y="11896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4B469A5-D06F-42AF-71F2-65A3C89D7BCE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938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24D035B-09BE-50A1-5A49-7AC15BFC2FF5}"/>
              </a:ext>
            </a:extLst>
          </p:cNvPr>
          <p:cNvSpPr txBox="1"/>
          <p:nvPr userDrawn="1"/>
        </p:nvSpPr>
        <p:spPr>
          <a:xfrm>
            <a:off x="435782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63FDBCD-EAEA-3E15-6621-3672C86C2FC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598BCDD-5D01-B899-9C2C-72666D6FF165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</p:spTree>
    <p:extLst>
      <p:ext uri="{BB962C8B-B14F-4D97-AF65-F5344CB8AC3E}">
        <p14:creationId xmlns:p14="http://schemas.microsoft.com/office/powerpoint/2010/main" val="3751557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74" r:id="rId3"/>
    <p:sldLayoutId id="2147483822" r:id="rId4"/>
    <p:sldLayoutId id="2147483839" r:id="rId5"/>
    <p:sldLayoutId id="2147483840" r:id="rId6"/>
    <p:sldLayoutId id="2147483836" r:id="rId7"/>
    <p:sldLayoutId id="2147483992" r:id="rId8"/>
    <p:sldLayoutId id="2147483835" r:id="rId9"/>
    <p:sldLayoutId id="2147483817" r:id="rId10"/>
    <p:sldLayoutId id="2147483818" r:id="rId11"/>
    <p:sldLayoutId id="2147483762" r:id="rId12"/>
    <p:sldLayoutId id="2147483849" r:id="rId13"/>
    <p:sldLayoutId id="2147483991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6.pn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6.pn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79.xml"/><Relationship Id="rId1" Type="http://schemas.openxmlformats.org/officeDocument/2006/relationships/tags" Target="../tags/tag1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74.png"/><Relationship Id="rId7" Type="http://schemas.openxmlformats.org/officeDocument/2006/relationships/image" Target="../media/image8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38.jpg"/><Relationship Id="rId5" Type="http://schemas.openxmlformats.org/officeDocument/2006/relationships/image" Target="../media/image54.png"/><Relationship Id="rId10" Type="http://schemas.openxmlformats.org/officeDocument/2006/relationships/image" Target="../media/image6.png"/><Relationship Id="rId4" Type="http://schemas.openxmlformats.org/officeDocument/2006/relationships/image" Target="../media/image59.png"/><Relationship Id="rId9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38.jpg"/><Relationship Id="rId5" Type="http://schemas.openxmlformats.org/officeDocument/2006/relationships/image" Target="../media/image44.jp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74.png"/><Relationship Id="rId7" Type="http://schemas.openxmlformats.org/officeDocument/2006/relationships/image" Target="../media/image8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38.jpg"/><Relationship Id="rId5" Type="http://schemas.openxmlformats.org/officeDocument/2006/relationships/image" Target="../media/image54.png"/><Relationship Id="rId10" Type="http://schemas.openxmlformats.org/officeDocument/2006/relationships/image" Target="../media/image34.png"/><Relationship Id="rId4" Type="http://schemas.openxmlformats.org/officeDocument/2006/relationships/image" Target="../media/image59.png"/><Relationship Id="rId9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7.png"/><Relationship Id="rId7" Type="http://schemas.openxmlformats.org/officeDocument/2006/relationships/image" Target="../media/image49.jp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67.png"/><Relationship Id="rId5" Type="http://schemas.openxmlformats.org/officeDocument/2006/relationships/image" Target="../media/image70.png"/><Relationship Id="rId10" Type="http://schemas.openxmlformats.org/officeDocument/2006/relationships/image" Target="../media/image34.png"/><Relationship Id="rId4" Type="http://schemas.openxmlformats.org/officeDocument/2006/relationships/image" Target="../media/image78.png"/><Relationship Id="rId9" Type="http://schemas.openxmlformats.org/officeDocument/2006/relationships/image" Target="../media/image36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77.png"/><Relationship Id="rId7" Type="http://schemas.openxmlformats.org/officeDocument/2006/relationships/image" Target="../media/image6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70.png"/><Relationship Id="rId5" Type="http://schemas.openxmlformats.org/officeDocument/2006/relationships/image" Target="../media/image6.png"/><Relationship Id="rId10" Type="http://schemas.openxmlformats.org/officeDocument/2006/relationships/image" Target="../media/image36.jpg"/><Relationship Id="rId4" Type="http://schemas.openxmlformats.org/officeDocument/2006/relationships/image" Target="../media/image78.png"/><Relationship Id="rId9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7.png"/><Relationship Id="rId7" Type="http://schemas.openxmlformats.org/officeDocument/2006/relationships/image" Target="../media/image49.jp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67.png"/><Relationship Id="rId5" Type="http://schemas.openxmlformats.org/officeDocument/2006/relationships/image" Target="../media/image70.png"/><Relationship Id="rId10" Type="http://schemas.openxmlformats.org/officeDocument/2006/relationships/image" Target="../media/image34.png"/><Relationship Id="rId4" Type="http://schemas.openxmlformats.org/officeDocument/2006/relationships/image" Target="../media/image78.png"/><Relationship Id="rId9" Type="http://schemas.openxmlformats.org/officeDocument/2006/relationships/image" Target="../media/image3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1.png"/><Relationship Id="rId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6.png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4.png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6.png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4.png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4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image" Target="../media/image8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7.png"/><Relationship Id="rId5" Type="http://schemas.openxmlformats.org/officeDocument/2006/relationships/image" Target="../media/image22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4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8.xml"/><Relationship Id="rId4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6.jpg"/><Relationship Id="rId7" Type="http://schemas.openxmlformats.org/officeDocument/2006/relationships/image" Target="../media/image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Image 7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C3752E8-DF28-2C15-CB97-96AE442C0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8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73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729F3-AB19-45E8-56D2-DE028C748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3EEF0C-246C-00CE-5487-31F3DB170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92261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Espace réservé pour une image  23">
            <a:extLst>
              <a:ext uri="{FF2B5EF4-FFF2-40B4-BE49-F238E27FC236}">
                <a16:creationId xmlns:a16="http://schemas.microsoft.com/office/drawing/2014/main" id="{53A4A90A-687F-174C-65DA-D74E7F95445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6165627" y="2160710"/>
            <a:ext cx="1428299" cy="1428299"/>
          </a:xfrm>
        </p:spPr>
      </p:pic>
      <p:pic>
        <p:nvPicPr>
          <p:cNvPr id="17" name="Espace réservé pour une image  25">
            <a:extLst>
              <a:ext uri="{FF2B5EF4-FFF2-40B4-BE49-F238E27FC236}">
                <a16:creationId xmlns:a16="http://schemas.microsoft.com/office/drawing/2014/main" id="{942F15FA-1692-BA13-E9B2-DCAEFA1392DB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3933488" y="2185789"/>
            <a:ext cx="1428299" cy="1428299"/>
          </a:xfrm>
        </p:spPr>
      </p:pic>
      <p:pic>
        <p:nvPicPr>
          <p:cNvPr id="19" name="Espace réservé pour une image  27">
            <a:extLst>
              <a:ext uri="{FF2B5EF4-FFF2-40B4-BE49-F238E27FC236}">
                <a16:creationId xmlns:a16="http://schemas.microsoft.com/office/drawing/2014/main" id="{7ABAA3BE-D5A6-1191-1F2E-A8D054E2E2FC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2" r="-4572"/>
          <a:stretch>
            <a:fillRect/>
          </a:stretch>
        </p:blipFill>
        <p:spPr>
          <a:xfrm>
            <a:off x="1514613" y="2185789"/>
            <a:ext cx="1428299" cy="1428299"/>
          </a:xfrm>
        </p:spPr>
      </p:pic>
      <p:pic>
        <p:nvPicPr>
          <p:cNvPr id="29" name="Espace réservé pour une image  34">
            <a:extLst>
              <a:ext uri="{FF2B5EF4-FFF2-40B4-BE49-F238E27FC236}">
                <a16:creationId xmlns:a16="http://schemas.microsoft.com/office/drawing/2014/main" id="{22BB6B0D-6D78-7028-F485-480898D28B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6213477" y="4290360"/>
            <a:ext cx="1428299" cy="1428299"/>
          </a:xfrm>
          <a:prstGeom prst="roundRect">
            <a:avLst/>
          </a:prstGeom>
          <a:ln>
            <a:solidFill>
              <a:srgbClr val="FFFFFF"/>
            </a:solidFill>
          </a:ln>
        </p:spPr>
      </p:pic>
      <p:pic>
        <p:nvPicPr>
          <p:cNvPr id="30" name="Espace réservé pour une image  7">
            <a:extLst>
              <a:ext uri="{FF2B5EF4-FFF2-40B4-BE49-F238E27FC236}">
                <a16:creationId xmlns:a16="http://schemas.microsoft.com/office/drawing/2014/main" id="{638F0036-9067-2DE0-85C9-060B8D450A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3936726" y="4290359"/>
            <a:ext cx="1428299" cy="1428299"/>
          </a:xfrm>
          <a:prstGeom prst="rect">
            <a:avLst/>
          </a:prstGeom>
        </p:spPr>
      </p:pic>
      <p:pic>
        <p:nvPicPr>
          <p:cNvPr id="33" name="Espace réservé pour une image  4">
            <a:extLst>
              <a:ext uri="{FF2B5EF4-FFF2-40B4-BE49-F238E27FC236}">
                <a16:creationId xmlns:a16="http://schemas.microsoft.com/office/drawing/2014/main" id="{6B3B89B0-F4F7-3E77-DB5C-D737DB23A9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1532784" y="4290358"/>
            <a:ext cx="1428300" cy="14283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4AFF94E-8572-A986-5717-69238DB5808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89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La naissance – L’année – L’âge – Neuf ans – Dix ans – Onze ans.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9125257-7A7E-757A-FC9D-E4F977A531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56559" y="3565963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D45469"/>
                </a:solidFill>
              </a:rPr>
              <a:t>La</a:t>
            </a:r>
            <a:r>
              <a:rPr lang="fr-MA" dirty="0"/>
              <a:t> naissance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F7445B-E0AE-AB57-13DE-096D3ADD11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63684" y="3565963"/>
            <a:ext cx="1800000" cy="360000"/>
          </a:xfrm>
        </p:spPr>
        <p:txBody>
          <a:bodyPr/>
          <a:lstStyle/>
          <a:p>
            <a:r>
              <a:rPr lang="fr-MA" dirty="0"/>
              <a:t>L’année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F3097DC5-3BAF-9AB1-7C40-F67BA21DD1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54059" y="5761896"/>
            <a:ext cx="1800000" cy="360000"/>
          </a:xfrm>
        </p:spPr>
        <p:txBody>
          <a:bodyPr/>
          <a:lstStyle/>
          <a:p>
            <a:r>
              <a:rPr lang="fr-MA" dirty="0"/>
              <a:t>Dix ans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01660101-1143-DEB3-44D2-F444E2D07F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979777" y="5761896"/>
            <a:ext cx="1800000" cy="360000"/>
          </a:xfrm>
        </p:spPr>
        <p:txBody>
          <a:bodyPr/>
          <a:lstStyle/>
          <a:p>
            <a:r>
              <a:rPr lang="fr-MA" dirty="0"/>
              <a:t>Onze ans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69592405-0326-D08D-1188-0AF4B64FF745}"/>
              </a:ext>
            </a:extLst>
          </p:cNvPr>
          <p:cNvSpPr txBox="1">
            <a:spLocks/>
          </p:cNvSpPr>
          <p:nvPr/>
        </p:nvSpPr>
        <p:spPr>
          <a:xfrm>
            <a:off x="1346934" y="5715345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/>
              <a:t>Neuf ans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9FF76B79-BFFB-FB5A-73E5-89E5F41A766A}"/>
              </a:ext>
            </a:extLst>
          </p:cNvPr>
          <p:cNvSpPr txBox="1">
            <a:spLocks/>
          </p:cNvSpPr>
          <p:nvPr/>
        </p:nvSpPr>
        <p:spPr>
          <a:xfrm>
            <a:off x="5916537" y="356596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L’âge</a:t>
            </a:r>
          </a:p>
        </p:txBody>
      </p:sp>
      <p:pic>
        <p:nvPicPr>
          <p:cNvPr id="18" name="Espace réservé pour une image  29">
            <a:extLst>
              <a:ext uri="{FF2B5EF4-FFF2-40B4-BE49-F238E27FC236}">
                <a16:creationId xmlns:a16="http://schemas.microsoft.com/office/drawing/2014/main" id="{EAA36BC9-75F9-9993-C385-E71F39E789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6187507" y="2340385"/>
            <a:ext cx="1198852" cy="1198852"/>
          </a:xfrm>
          <a:prstGeom prst="rect">
            <a:avLst/>
          </a:prstGeom>
          <a:ln>
            <a:noFill/>
          </a:ln>
        </p:spPr>
      </p:pic>
      <p:pic>
        <p:nvPicPr>
          <p:cNvPr id="20" name="Espace réservé pour une image  31">
            <a:extLst>
              <a:ext uri="{FF2B5EF4-FFF2-40B4-BE49-F238E27FC236}">
                <a16:creationId xmlns:a16="http://schemas.microsoft.com/office/drawing/2014/main" id="{FA0AED7C-1286-A739-2C09-BE8C39324A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14" b="-4914"/>
          <a:stretch>
            <a:fillRect/>
          </a:stretch>
        </p:blipFill>
        <p:spPr>
          <a:xfrm>
            <a:off x="1799012" y="4455630"/>
            <a:ext cx="1089866" cy="1307839"/>
          </a:xfrm>
          <a:prstGeom prst="rect">
            <a:avLst/>
          </a:prstGeom>
        </p:spPr>
      </p:pic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5A70138A-B463-E39D-EFCA-96D5D86698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73" b="-4973"/>
          <a:stretch>
            <a:fillRect/>
          </a:stretch>
        </p:blipFill>
        <p:spPr>
          <a:xfrm>
            <a:off x="6261979" y="4455628"/>
            <a:ext cx="1089866" cy="1307839"/>
          </a:xfrm>
          <a:prstGeom prst="rect">
            <a:avLst/>
          </a:prstGeom>
        </p:spPr>
      </p:pic>
      <p:pic>
        <p:nvPicPr>
          <p:cNvPr id="23" name="Espace réservé pour une image  25">
            <a:extLst>
              <a:ext uri="{FF2B5EF4-FFF2-40B4-BE49-F238E27FC236}">
                <a16:creationId xmlns:a16="http://schemas.microsoft.com/office/drawing/2014/main" id="{33AD7FCF-F8BE-9574-5FA0-048E24009C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73" b="-4973"/>
          <a:stretch>
            <a:fillRect/>
          </a:stretch>
        </p:blipFill>
        <p:spPr>
          <a:xfrm>
            <a:off x="1799012" y="2290285"/>
            <a:ext cx="1089866" cy="1307839"/>
          </a:xfrm>
          <a:prstGeom prst="rect">
            <a:avLst/>
          </a:prstGeom>
        </p:spPr>
      </p:pic>
      <p:pic>
        <p:nvPicPr>
          <p:cNvPr id="27" name="Espace réservé pour une image  35">
            <a:extLst>
              <a:ext uri="{FF2B5EF4-FFF2-40B4-BE49-F238E27FC236}">
                <a16:creationId xmlns:a16="http://schemas.microsoft.com/office/drawing/2014/main" id="{5376EAAF-AF71-AFDC-83BE-8A828DAE37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50" b="-4850"/>
          <a:stretch>
            <a:fillRect/>
          </a:stretch>
        </p:blipFill>
        <p:spPr>
          <a:xfrm>
            <a:off x="4018422" y="4455629"/>
            <a:ext cx="1089866" cy="1307839"/>
          </a:xfrm>
          <a:prstGeom prst="rect">
            <a:avLst/>
          </a:prstGeom>
        </p:spPr>
      </p:pic>
      <p:pic>
        <p:nvPicPr>
          <p:cNvPr id="29" name="Espace réservé pour une image  32">
            <a:extLst>
              <a:ext uri="{FF2B5EF4-FFF2-40B4-BE49-F238E27FC236}">
                <a16:creationId xmlns:a16="http://schemas.microsoft.com/office/drawing/2014/main" id="{9065358A-59D7-A844-56E9-A299F5B1A7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3972574" y="2340385"/>
            <a:ext cx="1198852" cy="1198852"/>
          </a:xfrm>
          <a:prstGeom prst="roundRect">
            <a:avLst/>
          </a:prstGeom>
          <a:ln>
            <a:solidFill>
              <a:srgbClr val="FFFFFF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1631BA7-535B-756B-D957-FFD7906A36A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9066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8" name="Espace réservé pour une image  29">
            <a:extLst>
              <a:ext uri="{FF2B5EF4-FFF2-40B4-BE49-F238E27FC236}">
                <a16:creationId xmlns:a16="http://schemas.microsoft.com/office/drawing/2014/main" id="{EAA36BC9-75F9-9993-C385-E71F39E789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6187507" y="2340385"/>
            <a:ext cx="1198852" cy="1198852"/>
          </a:xfrm>
          <a:prstGeom prst="rect">
            <a:avLst/>
          </a:prstGeom>
          <a:ln>
            <a:noFill/>
          </a:ln>
        </p:spPr>
      </p:pic>
      <p:pic>
        <p:nvPicPr>
          <p:cNvPr id="20" name="Espace réservé pour une image  31">
            <a:extLst>
              <a:ext uri="{FF2B5EF4-FFF2-40B4-BE49-F238E27FC236}">
                <a16:creationId xmlns:a16="http://schemas.microsoft.com/office/drawing/2014/main" id="{FA0AED7C-1286-A739-2C09-BE8C39324A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14" b="-4914"/>
          <a:stretch>
            <a:fillRect/>
          </a:stretch>
        </p:blipFill>
        <p:spPr>
          <a:xfrm>
            <a:off x="1799012" y="4455630"/>
            <a:ext cx="1089866" cy="1307839"/>
          </a:xfrm>
          <a:prstGeom prst="rect">
            <a:avLst/>
          </a:prstGeom>
        </p:spPr>
      </p:pic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5A70138A-B463-E39D-EFCA-96D5D86698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73" b="-4973"/>
          <a:stretch>
            <a:fillRect/>
          </a:stretch>
        </p:blipFill>
        <p:spPr>
          <a:xfrm>
            <a:off x="6261979" y="4455628"/>
            <a:ext cx="1089866" cy="1307839"/>
          </a:xfrm>
          <a:prstGeom prst="rect">
            <a:avLst/>
          </a:prstGeom>
        </p:spPr>
      </p:pic>
      <p:pic>
        <p:nvPicPr>
          <p:cNvPr id="23" name="Espace réservé pour une image  25">
            <a:extLst>
              <a:ext uri="{FF2B5EF4-FFF2-40B4-BE49-F238E27FC236}">
                <a16:creationId xmlns:a16="http://schemas.microsoft.com/office/drawing/2014/main" id="{33AD7FCF-F8BE-9574-5FA0-048E24009C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73" b="-4973"/>
          <a:stretch>
            <a:fillRect/>
          </a:stretch>
        </p:blipFill>
        <p:spPr>
          <a:xfrm>
            <a:off x="1799012" y="2290285"/>
            <a:ext cx="1089866" cy="1307839"/>
          </a:xfrm>
          <a:prstGeom prst="rect">
            <a:avLst/>
          </a:prstGeom>
        </p:spPr>
      </p:pic>
      <p:pic>
        <p:nvPicPr>
          <p:cNvPr id="27" name="Espace réservé pour une image  35">
            <a:extLst>
              <a:ext uri="{FF2B5EF4-FFF2-40B4-BE49-F238E27FC236}">
                <a16:creationId xmlns:a16="http://schemas.microsoft.com/office/drawing/2014/main" id="{5376EAAF-AF71-AFDC-83BE-8A828DAE37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50" b="-4850"/>
          <a:stretch>
            <a:fillRect/>
          </a:stretch>
        </p:blipFill>
        <p:spPr>
          <a:xfrm>
            <a:off x="4018422" y="4455629"/>
            <a:ext cx="1089866" cy="1307839"/>
          </a:xfrm>
          <a:prstGeom prst="rect">
            <a:avLst/>
          </a:prstGeom>
        </p:spPr>
      </p:pic>
      <p:pic>
        <p:nvPicPr>
          <p:cNvPr id="29" name="Espace réservé pour une image  32">
            <a:extLst>
              <a:ext uri="{FF2B5EF4-FFF2-40B4-BE49-F238E27FC236}">
                <a16:creationId xmlns:a16="http://schemas.microsoft.com/office/drawing/2014/main" id="{9065358A-59D7-A844-56E9-A299F5B1A7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3972574" y="2340385"/>
            <a:ext cx="1198852" cy="1198852"/>
          </a:xfrm>
          <a:prstGeom prst="roundRect">
            <a:avLst/>
          </a:prstGeom>
          <a:ln>
            <a:solidFill>
              <a:srgbClr val="FFFFFF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CF6D491-49FD-3617-D154-CE130496AD7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1700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92261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L’école – L’élève – La classe – Le niveau.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84685" y="3602015"/>
            <a:ext cx="1800000" cy="360000"/>
          </a:xfrm>
        </p:spPr>
        <p:txBody>
          <a:bodyPr/>
          <a:lstStyle/>
          <a:p>
            <a:r>
              <a:rPr lang="fr-MA" dirty="0"/>
              <a:t>L’école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52859" y="3602015"/>
            <a:ext cx="1800000" cy="360000"/>
          </a:xfrm>
        </p:spPr>
        <p:txBody>
          <a:bodyPr/>
          <a:lstStyle/>
          <a:p>
            <a:r>
              <a:rPr lang="fr-MA" dirty="0"/>
              <a:t>L’élève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5408173" y="5742001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0070C0"/>
                </a:solidFill>
              </a:rPr>
              <a:t>Le</a:t>
            </a:r>
            <a:r>
              <a:rPr lang="fr-MA" dirty="0"/>
              <a:t> niveau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2246934" y="5742001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D45469"/>
                </a:solidFill>
              </a:rPr>
              <a:t>La</a:t>
            </a:r>
            <a:r>
              <a:rPr lang="fr-MA" dirty="0"/>
              <a:t> classe</a:t>
            </a:r>
          </a:p>
        </p:txBody>
      </p:sp>
      <p:pic>
        <p:nvPicPr>
          <p:cNvPr id="6" name="Image 5" descr="Une image contenant texte, dessin humoristique, graphisme&#10;&#10;Le contenu généré par l’IA peut être incorrect.">
            <a:extLst>
              <a:ext uri="{FF2B5EF4-FFF2-40B4-BE49-F238E27FC236}">
                <a16:creationId xmlns:a16="http://schemas.microsoft.com/office/drawing/2014/main" id="{495F1D43-62B6-EBC2-E692-C1D8DFA7B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119" y="4233525"/>
            <a:ext cx="1284494" cy="1456363"/>
          </a:xfrm>
          <a:prstGeom prst="rect">
            <a:avLst/>
          </a:prstGeom>
        </p:spPr>
      </p:pic>
      <p:pic>
        <p:nvPicPr>
          <p:cNvPr id="8" name="Image 7" descr="Une image contenant garçon, habits, sourir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57E9624-B298-3D7D-54BF-87569A49F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016" y="2073653"/>
            <a:ext cx="1306597" cy="1466088"/>
          </a:xfrm>
          <a:prstGeom prst="rect">
            <a:avLst/>
          </a:prstGeom>
        </p:spPr>
      </p:pic>
      <p:pic>
        <p:nvPicPr>
          <p:cNvPr id="12" name="Image 11" descr="Une image contenant garçon, habits, meubles, chaise&#10;&#10;Le contenu généré par l’IA peut être incorrect.">
            <a:extLst>
              <a:ext uri="{FF2B5EF4-FFF2-40B4-BE49-F238E27FC236}">
                <a16:creationId xmlns:a16="http://schemas.microsoft.com/office/drawing/2014/main" id="{1EA5DD62-9558-9535-1006-83E54A2D17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647" y="4218726"/>
            <a:ext cx="1296574" cy="1456363"/>
          </a:xfrm>
          <a:prstGeom prst="rect">
            <a:avLst/>
          </a:prstGeom>
        </p:spPr>
      </p:pic>
      <p:pic>
        <p:nvPicPr>
          <p:cNvPr id="13" name="Image 12" descr="Une image contenant fenêtre, bâtiment, maison&#10;&#10;Le contenu généré par l’IA peut être incorrect.">
            <a:extLst>
              <a:ext uri="{FF2B5EF4-FFF2-40B4-BE49-F238E27FC236}">
                <a16:creationId xmlns:a16="http://schemas.microsoft.com/office/drawing/2014/main" id="{E7FCC440-441C-3BB8-5950-02133219A0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311" y="2078517"/>
            <a:ext cx="1328500" cy="145636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420BFAA-4F1D-F965-B661-DED0E1D7022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226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0B5B92-F7FE-6059-58AF-B29321E64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5D8543-6C79-9BAF-5BF3-73A70D40E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92261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Image 5" descr="Une image contenant texte, dessin humoristique, graphisme&#10;&#10;Le contenu généré par l’IA peut être incorrect.">
            <a:extLst>
              <a:ext uri="{FF2B5EF4-FFF2-40B4-BE49-F238E27FC236}">
                <a16:creationId xmlns:a16="http://schemas.microsoft.com/office/drawing/2014/main" id="{513EBA2F-51EC-7450-9D22-BE7DDD4DB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119" y="4233525"/>
            <a:ext cx="1284494" cy="1456363"/>
          </a:xfrm>
          <a:prstGeom prst="rect">
            <a:avLst/>
          </a:prstGeom>
        </p:spPr>
      </p:pic>
      <p:pic>
        <p:nvPicPr>
          <p:cNvPr id="8" name="Image 7" descr="Une image contenant garçon, habits, sourir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6760672-667F-4C39-F9B1-964A4AEBAB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016" y="2073653"/>
            <a:ext cx="1306597" cy="1466088"/>
          </a:xfrm>
          <a:prstGeom prst="rect">
            <a:avLst/>
          </a:prstGeom>
        </p:spPr>
      </p:pic>
      <p:pic>
        <p:nvPicPr>
          <p:cNvPr id="12" name="Image 11" descr="Une image contenant garçon, habits, meubles, chaise&#10;&#10;Le contenu généré par l’IA peut être incorrect.">
            <a:extLst>
              <a:ext uri="{FF2B5EF4-FFF2-40B4-BE49-F238E27FC236}">
                <a16:creationId xmlns:a16="http://schemas.microsoft.com/office/drawing/2014/main" id="{876AB949-97A4-1A0A-AF95-1EFF824B8B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647" y="4218726"/>
            <a:ext cx="1296574" cy="1456363"/>
          </a:xfrm>
          <a:prstGeom prst="rect">
            <a:avLst/>
          </a:prstGeom>
        </p:spPr>
      </p:pic>
      <p:pic>
        <p:nvPicPr>
          <p:cNvPr id="13" name="Image 12" descr="Une image contenant fenêtre, bâtiment, maison&#10;&#10;Le contenu généré par l’IA peut être incorrect.">
            <a:extLst>
              <a:ext uri="{FF2B5EF4-FFF2-40B4-BE49-F238E27FC236}">
                <a16:creationId xmlns:a16="http://schemas.microsoft.com/office/drawing/2014/main" id="{F9B86E56-04E3-50C7-F651-8BDAEBDFE7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311" y="2078517"/>
            <a:ext cx="1328500" cy="145636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1B2E164-A588-2624-6DAE-77068429099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3716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9199" y="765624"/>
            <a:ext cx="69543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La première année – La deuxième année – La troisième année - La quatrième année – La cinquième année – La sixième année.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9125257-7A7E-757A-FC9D-E4F977A531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2827" y="3421618"/>
            <a:ext cx="2556484" cy="523220"/>
          </a:xfrm>
        </p:spPr>
        <p:txBody>
          <a:bodyPr/>
          <a:lstStyle/>
          <a:p>
            <a:r>
              <a:rPr lang="fr-MA" sz="2000" dirty="0">
                <a:solidFill>
                  <a:srgbClr val="D45469"/>
                </a:solidFill>
              </a:rPr>
              <a:t>La</a:t>
            </a:r>
            <a:r>
              <a:rPr lang="fr-MA" sz="2000" dirty="0"/>
              <a:t> première année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F7445B-E0AE-AB57-13DE-096D3ADD11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056448" y="3503228"/>
            <a:ext cx="3061410" cy="360000"/>
          </a:xfrm>
        </p:spPr>
        <p:txBody>
          <a:bodyPr/>
          <a:lstStyle/>
          <a:p>
            <a:r>
              <a:rPr lang="fr-MA" sz="2000" dirty="0">
                <a:solidFill>
                  <a:srgbClr val="D45469"/>
                </a:solidFill>
              </a:rPr>
              <a:t>La</a:t>
            </a:r>
            <a:r>
              <a:rPr lang="fr-MA" sz="2000" dirty="0"/>
              <a:t> deuxième année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F3097DC5-3BAF-9AB1-7C40-F67BA21DD1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146614" y="5430263"/>
            <a:ext cx="2911271" cy="686974"/>
          </a:xfrm>
        </p:spPr>
        <p:txBody>
          <a:bodyPr/>
          <a:lstStyle/>
          <a:p>
            <a:r>
              <a:rPr lang="fr-MA" sz="2000" dirty="0">
                <a:solidFill>
                  <a:srgbClr val="D45469"/>
                </a:solidFill>
              </a:rPr>
              <a:t>La</a:t>
            </a:r>
            <a:r>
              <a:rPr lang="fr-MA" sz="2000" dirty="0"/>
              <a:t> cinquième année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01660101-1143-DEB3-44D2-F444E2D07F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91542" y="5593750"/>
            <a:ext cx="2509554" cy="360000"/>
          </a:xfrm>
        </p:spPr>
        <p:txBody>
          <a:bodyPr/>
          <a:lstStyle/>
          <a:p>
            <a:r>
              <a:rPr lang="fr-MA" sz="2000" dirty="0">
                <a:solidFill>
                  <a:srgbClr val="D45469"/>
                </a:solidFill>
              </a:rPr>
              <a:t>La </a:t>
            </a:r>
            <a:r>
              <a:rPr lang="fr-MA" sz="2000" dirty="0"/>
              <a:t>sixième année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69592405-0326-D08D-1188-0AF4B64FF745}"/>
              </a:ext>
            </a:extLst>
          </p:cNvPr>
          <p:cNvSpPr txBox="1">
            <a:spLocks/>
          </p:cNvSpPr>
          <p:nvPr/>
        </p:nvSpPr>
        <p:spPr>
          <a:xfrm>
            <a:off x="375257" y="5512140"/>
            <a:ext cx="2771677" cy="52322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2000" dirty="0">
                <a:solidFill>
                  <a:srgbClr val="D45469"/>
                </a:solidFill>
              </a:rPr>
              <a:t>La</a:t>
            </a:r>
            <a:r>
              <a:rPr lang="fr-MA" sz="2000" dirty="0"/>
              <a:t> quatrième année</a:t>
            </a:r>
            <a:endParaRPr kumimoji="0" lang="fr-MA" sz="20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837AE47A-4165-4693-C207-95B8575AB0EC}"/>
              </a:ext>
            </a:extLst>
          </p:cNvPr>
          <p:cNvSpPr txBox="1">
            <a:spLocks/>
          </p:cNvSpPr>
          <p:nvPr/>
        </p:nvSpPr>
        <p:spPr>
          <a:xfrm>
            <a:off x="5814272" y="3470889"/>
            <a:ext cx="306141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000" dirty="0">
                <a:solidFill>
                  <a:srgbClr val="D45469"/>
                </a:solidFill>
              </a:rPr>
              <a:t>La</a:t>
            </a:r>
            <a:r>
              <a:rPr lang="fr-MA" sz="2000" dirty="0"/>
              <a:t> troisième année</a:t>
            </a:r>
          </a:p>
        </p:txBody>
      </p:sp>
      <p:pic>
        <p:nvPicPr>
          <p:cNvPr id="17" name="Image 16" descr="Une image contenant texte, dessin humoristique, boîte, conteneur&#10;&#10;Le contenu généré par l’IA peut être incorrect.">
            <a:extLst>
              <a:ext uri="{FF2B5EF4-FFF2-40B4-BE49-F238E27FC236}">
                <a16:creationId xmlns:a16="http://schemas.microsoft.com/office/drawing/2014/main" id="{C204E702-D3E6-BA32-F45C-403574915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730" y="4199069"/>
            <a:ext cx="1291177" cy="1456363"/>
          </a:xfrm>
          <a:prstGeom prst="rect">
            <a:avLst/>
          </a:prstGeom>
        </p:spPr>
      </p:pic>
      <p:pic>
        <p:nvPicPr>
          <p:cNvPr id="18" name="Image 17" descr="Une image contenant texte, dessin humoristique, livre&#10;&#10;Le contenu généré par l’IA peut être incorrect.">
            <a:extLst>
              <a:ext uri="{FF2B5EF4-FFF2-40B4-BE49-F238E27FC236}">
                <a16:creationId xmlns:a16="http://schemas.microsoft.com/office/drawing/2014/main" id="{6129AA15-0A0C-C7D7-2655-2DCFBCA8A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480" y="2042256"/>
            <a:ext cx="1291176" cy="1456362"/>
          </a:xfrm>
          <a:prstGeom prst="rect">
            <a:avLst/>
          </a:prstGeom>
        </p:spPr>
      </p:pic>
      <p:pic>
        <p:nvPicPr>
          <p:cNvPr id="19" name="Image 18" descr="Une image contenant text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6E2A60EA-EB37-72E0-06E7-D644F0D55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735" y="2031164"/>
            <a:ext cx="1297929" cy="1456362"/>
          </a:xfrm>
          <a:prstGeom prst="rect">
            <a:avLst/>
          </a:prstGeom>
        </p:spPr>
      </p:pic>
      <p:pic>
        <p:nvPicPr>
          <p:cNvPr id="20" name="Image 19" descr="Une image contenant texte, dessin humoristique, habits, livre&#10;&#10;Le contenu généré par l’IA peut être incorrect.">
            <a:extLst>
              <a:ext uri="{FF2B5EF4-FFF2-40B4-BE49-F238E27FC236}">
                <a16:creationId xmlns:a16="http://schemas.microsoft.com/office/drawing/2014/main" id="{71839A41-955E-1E9A-AB73-65E7CE1CCC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730" y="2031164"/>
            <a:ext cx="1288494" cy="1456362"/>
          </a:xfrm>
          <a:prstGeom prst="rect">
            <a:avLst/>
          </a:prstGeom>
        </p:spPr>
      </p:pic>
      <p:pic>
        <p:nvPicPr>
          <p:cNvPr id="21" name="Image 20" descr="Une image contenant texte, habits, affiche, personne&#10;&#10;Le contenu généré par l’IA peut être incorrect.">
            <a:extLst>
              <a:ext uri="{FF2B5EF4-FFF2-40B4-BE49-F238E27FC236}">
                <a16:creationId xmlns:a16="http://schemas.microsoft.com/office/drawing/2014/main" id="{09C915DB-ECA4-5377-9C5B-94D940A3DD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47" y="4164271"/>
            <a:ext cx="1288495" cy="1456362"/>
          </a:xfrm>
          <a:prstGeom prst="rect">
            <a:avLst/>
          </a:prstGeom>
        </p:spPr>
      </p:pic>
      <p:pic>
        <p:nvPicPr>
          <p:cNvPr id="22" name="Image 21" descr="Une image contenant texte, habits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07B1F1D-26DF-F184-690F-2B2AB64119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258" y="4257411"/>
            <a:ext cx="1287158" cy="145636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06CBF51-189B-5A22-6549-60F5CB9F05A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0879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1D0E8-76BD-F765-8A2D-CE8DAFB0E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C1C821-43E7-D3CF-4A04-0B0B255DB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9199" y="765624"/>
            <a:ext cx="69543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7" name="Image 16" descr="Une image contenant texte, dessin humoristique, boîte, conteneur&#10;&#10;Le contenu généré par l’IA peut être incorrect.">
            <a:extLst>
              <a:ext uri="{FF2B5EF4-FFF2-40B4-BE49-F238E27FC236}">
                <a16:creationId xmlns:a16="http://schemas.microsoft.com/office/drawing/2014/main" id="{D22D9AD1-D5F5-D90F-3167-531608997E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730" y="4257410"/>
            <a:ext cx="1291177" cy="1456363"/>
          </a:xfrm>
          <a:prstGeom prst="rect">
            <a:avLst/>
          </a:prstGeom>
        </p:spPr>
      </p:pic>
      <p:pic>
        <p:nvPicPr>
          <p:cNvPr id="18" name="Image 17" descr="Une image contenant texte, dessin humoristique, livre&#10;&#10;Le contenu généré par l’IA peut être incorrect.">
            <a:extLst>
              <a:ext uri="{FF2B5EF4-FFF2-40B4-BE49-F238E27FC236}">
                <a16:creationId xmlns:a16="http://schemas.microsoft.com/office/drawing/2014/main" id="{6E321935-3B9F-7134-EE2A-C4CA0BDB41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480" y="2042256"/>
            <a:ext cx="1291176" cy="1456362"/>
          </a:xfrm>
          <a:prstGeom prst="rect">
            <a:avLst/>
          </a:prstGeom>
        </p:spPr>
      </p:pic>
      <p:pic>
        <p:nvPicPr>
          <p:cNvPr id="19" name="Image 18" descr="Une image contenant text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2110503-F3E7-5D4A-89FC-A124664A5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735" y="2031164"/>
            <a:ext cx="1297929" cy="1456362"/>
          </a:xfrm>
          <a:prstGeom prst="rect">
            <a:avLst/>
          </a:prstGeom>
        </p:spPr>
      </p:pic>
      <p:pic>
        <p:nvPicPr>
          <p:cNvPr id="20" name="Image 19" descr="Une image contenant texte, dessin humoristique, habits, livre&#10;&#10;Le contenu généré par l’IA peut être incorrect.">
            <a:extLst>
              <a:ext uri="{FF2B5EF4-FFF2-40B4-BE49-F238E27FC236}">
                <a16:creationId xmlns:a16="http://schemas.microsoft.com/office/drawing/2014/main" id="{FC0B0C8D-9EBA-9EF0-6B89-ECB26A85F0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730" y="2031164"/>
            <a:ext cx="1288494" cy="1456362"/>
          </a:xfrm>
          <a:prstGeom prst="rect">
            <a:avLst/>
          </a:prstGeom>
        </p:spPr>
      </p:pic>
      <p:pic>
        <p:nvPicPr>
          <p:cNvPr id="21" name="Image 20" descr="Une image contenant texte, habits, affiche, personne&#10;&#10;Le contenu généré par l’IA peut être incorrect.">
            <a:extLst>
              <a:ext uri="{FF2B5EF4-FFF2-40B4-BE49-F238E27FC236}">
                <a16:creationId xmlns:a16="http://schemas.microsoft.com/office/drawing/2014/main" id="{A842671B-AFBC-3503-9CB5-84ED6C8920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47" y="4164271"/>
            <a:ext cx="1288495" cy="1456362"/>
          </a:xfrm>
          <a:prstGeom prst="rect">
            <a:avLst/>
          </a:prstGeom>
        </p:spPr>
      </p:pic>
      <p:pic>
        <p:nvPicPr>
          <p:cNvPr id="22" name="Image 21" descr="Une image contenant texte, habits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BABDDAC-7B1C-A300-3F36-DF71619ACF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258" y="4257411"/>
            <a:ext cx="1287158" cy="145636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E36029D-C257-C438-A459-9A0F31DECF9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9557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Le pays – La ville -  Habiter – La nationalité – Rabat – Paris.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1879" y="3482984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</a:rPr>
              <a:t>Le </a:t>
            </a:r>
            <a:r>
              <a:rPr lang="fr-MA" dirty="0"/>
              <a:t>pays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03532" y="3474312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D45469"/>
                </a:solidFill>
              </a:rPr>
              <a:t>La </a:t>
            </a:r>
            <a:r>
              <a:rPr lang="fr-MA" dirty="0"/>
              <a:t>ville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66596" y="5745946"/>
            <a:ext cx="1800000" cy="360000"/>
          </a:xfrm>
        </p:spPr>
        <p:txBody>
          <a:bodyPr/>
          <a:lstStyle/>
          <a:p>
            <a:r>
              <a:rPr lang="fr-MA" dirty="0"/>
              <a:t>Rabat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77936" y="5761728"/>
            <a:ext cx="1800000" cy="360000"/>
          </a:xfrm>
        </p:spPr>
        <p:txBody>
          <a:bodyPr/>
          <a:lstStyle/>
          <a:p>
            <a:r>
              <a:rPr lang="fr-FR" dirty="0"/>
              <a:t>Paris</a:t>
            </a:r>
            <a:endParaRPr lang="fr-MA" dirty="0"/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674109" y="5748575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D45469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La</a:t>
            </a: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nationalité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6126267" y="3474312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Habiter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0858791-8407-4DAE-7AE4-A77ED01D1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483" y="1767199"/>
            <a:ext cx="1380178" cy="173332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D5D4AE2-BB32-C071-263E-4919C1FCF1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369" y="1767199"/>
            <a:ext cx="1380178" cy="173332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B338CA1-7551-3C74-44B2-874A361101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124" y="4024342"/>
            <a:ext cx="1380178" cy="173332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0C3EAC5-4E64-A836-CBA7-937D19CA8F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162" y="3973916"/>
            <a:ext cx="1380178" cy="173332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D28235A-BCA5-FC03-9526-932D8ADD1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124" y="1830527"/>
            <a:ext cx="1380178" cy="173332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B7D6F27-0164-1289-8A2B-258F5FECDF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143" y="4024342"/>
            <a:ext cx="1380178" cy="173332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61840D8-604A-E877-194C-21946F9BCED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2647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DA32F-10C7-300F-3747-58A84EFA0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E2C6C0-F931-C3BE-320D-0C883811D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FF61716-207C-17C1-E787-80C317BE2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483" y="1767199"/>
            <a:ext cx="1380178" cy="173332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2BA8E74-9D4D-4768-E51B-5950A4F1E3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369" y="1767199"/>
            <a:ext cx="1380178" cy="173332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EB2D649-5904-4A57-9656-80D428E530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124" y="4024342"/>
            <a:ext cx="1380178" cy="173332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3BA1864-9E38-A522-D97D-1444B6BF9B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162" y="3973916"/>
            <a:ext cx="1380178" cy="173332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F024E40-D963-ABB3-BF21-8D5BA82F22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124" y="1830527"/>
            <a:ext cx="1380178" cy="173332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B1F41AC-27B6-4D8F-75B0-EF0C51B834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143" y="4024342"/>
            <a:ext cx="1380178" cy="173332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14E2956-E9F7-A10D-6000-C6856491B90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8636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E513C-5BBF-1AC2-7DF9-A59F32941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0A3FF4-DC41-DA4D-069E-ACE545602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Delhi – Dakar – Marocain – Français – Sénégalais – Indien.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3C8EABE-85BE-3B30-7BFB-8F9B894B34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0347" y="3561814"/>
            <a:ext cx="1800000" cy="360000"/>
          </a:xfrm>
        </p:spPr>
        <p:txBody>
          <a:bodyPr/>
          <a:lstStyle/>
          <a:p>
            <a:r>
              <a:rPr lang="fr-MA" dirty="0"/>
              <a:t>Delhi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29020-32B5-086D-C0D3-5ADBF683BED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2000" y="3553142"/>
            <a:ext cx="1800000" cy="360000"/>
          </a:xfrm>
        </p:spPr>
        <p:txBody>
          <a:bodyPr/>
          <a:lstStyle/>
          <a:p>
            <a:r>
              <a:rPr lang="fr-MA" dirty="0"/>
              <a:t>Dakar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1F2E79D1-3619-FA09-E571-38F027A3238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672000" y="5919372"/>
            <a:ext cx="1800000" cy="360000"/>
          </a:xfrm>
        </p:spPr>
        <p:txBody>
          <a:bodyPr/>
          <a:lstStyle/>
          <a:p>
            <a:r>
              <a:rPr lang="fr-MA" dirty="0"/>
              <a:t>Sénégalais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2A5E274-7436-AEE2-757F-21AB73FDAF0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83340" y="5935154"/>
            <a:ext cx="1800000" cy="360000"/>
          </a:xfrm>
        </p:spPr>
        <p:txBody>
          <a:bodyPr/>
          <a:lstStyle/>
          <a:p>
            <a:r>
              <a:rPr lang="fr-FR" dirty="0"/>
              <a:t>Indien </a:t>
            </a:r>
            <a:endParaRPr lang="fr-MA" dirty="0"/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830C1302-9F4B-4CE4-1C0D-E773E58EB23F}"/>
              </a:ext>
            </a:extLst>
          </p:cNvPr>
          <p:cNvSpPr txBox="1">
            <a:spLocks/>
          </p:cNvSpPr>
          <p:nvPr/>
        </p:nvSpPr>
        <p:spPr>
          <a:xfrm>
            <a:off x="579513" y="5922001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Français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37835F4-3A0B-A91B-3D3A-DABD08ABBA5A}"/>
              </a:ext>
            </a:extLst>
          </p:cNvPr>
          <p:cNvSpPr txBox="1">
            <a:spLocks/>
          </p:cNvSpPr>
          <p:nvPr/>
        </p:nvSpPr>
        <p:spPr>
          <a:xfrm>
            <a:off x="6094735" y="3553142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/>
              <a:t>Marocain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50EC613-A140-F848-D1AD-4C76AFEC8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305" y="1713730"/>
            <a:ext cx="1345389" cy="168963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84476FD-D11B-3A56-DAD0-488B56961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518" y="1863510"/>
            <a:ext cx="1345389" cy="168963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9BE72D8-3EF9-D48C-44BC-BC0211B5F4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517" y="4185877"/>
            <a:ext cx="1345389" cy="168963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206AA95-1777-53C0-C69A-32340B3586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941" y="4185877"/>
            <a:ext cx="1345389" cy="168963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5F7C497-6083-36F2-BEE2-C6FB7DA2FA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434" y="1746931"/>
            <a:ext cx="1345389" cy="168963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AC6B027-A1ED-1B5E-E30A-D28D0DDFDA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305" y="4185877"/>
            <a:ext cx="1345389" cy="168963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D021B97-8D88-0A36-FBEE-3DAD127AC37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2492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>
                <a:solidFill>
                  <a:srgbClr val="00ACA4"/>
                </a:solidFill>
              </a:rPr>
              <a:t>le mode diaporama </a:t>
            </a:r>
            <a:r>
              <a:rPr lang="fr-MA" sz="280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CB9C4-E9C9-E282-B068-2B05E2B14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AA305B-F605-383F-D886-61F59BF84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FE6D67B1-93B9-1150-2131-1E2283C43B58}"/>
              </a:ext>
            </a:extLst>
          </p:cNvPr>
          <p:cNvSpPr txBox="1">
            <a:spLocks/>
          </p:cNvSpPr>
          <p:nvPr/>
        </p:nvSpPr>
        <p:spPr>
          <a:xfrm>
            <a:off x="579513" y="5922001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2EEDC01-0C28-5CFF-30B5-F343AC9FA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305" y="1713730"/>
            <a:ext cx="1345389" cy="168963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BC48992-7203-595F-573F-62FA2C0DB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518" y="1863510"/>
            <a:ext cx="1345389" cy="168963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DACB2E-8D47-E84D-0C7E-A87C9A006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517" y="4185877"/>
            <a:ext cx="1345389" cy="168963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115BBB5-D17D-C3C9-391F-63ACC3B857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941" y="4185877"/>
            <a:ext cx="1345389" cy="168963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8A1606F-EE42-8223-7F5D-776E0C07E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434" y="1746931"/>
            <a:ext cx="1345389" cy="168963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E73C0FA-3F5A-CE12-C410-F608B442D5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305" y="4185877"/>
            <a:ext cx="1345389" cy="168963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3B00762-1563-3FFB-399E-2AC446A2CE0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795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F4A26-A780-B9F9-BE4B-78825DD3C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8">
            <a:extLst>
              <a:ext uri="{FF2B5EF4-FFF2-40B4-BE49-F238E27FC236}">
                <a16:creationId xmlns:a16="http://schemas.microsoft.com/office/drawing/2014/main" id="{3DF7C18A-4846-1E9C-740D-DEAF016AC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Le garçon – La fille -  Des yeux – Des cheveux– Petit – Grand. </a:t>
            </a:r>
            <a:endParaRPr lang="fr-MA" i="1" dirty="0"/>
          </a:p>
        </p:txBody>
      </p:sp>
      <p:pic>
        <p:nvPicPr>
          <p:cNvPr id="9" name="Espace réservé pour une image  8" descr="Une image contenant habits, Anim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66E27F01-406D-AF7B-46ED-45686EF5FE5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3" b="4243"/>
          <a:stretch>
            <a:fillRect/>
          </a:stretch>
        </p:blipFill>
        <p:spPr/>
      </p:pic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4D77503E-796B-6B14-9AE0-09A99E3DE174}"/>
              </a:ext>
            </a:extLst>
          </p:cNvPr>
          <p:cNvSpPr txBox="1">
            <a:spLocks/>
          </p:cNvSpPr>
          <p:nvPr/>
        </p:nvSpPr>
        <p:spPr>
          <a:xfrm>
            <a:off x="1281571" y="3461366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400" b="1" dirty="0">
                <a:ln w="0"/>
                <a:solidFill>
                  <a:srgbClr val="0070C0"/>
                </a:solidFill>
                <a:latin typeface="Dosis" pitchFamily="2" charset="0"/>
              </a:rPr>
              <a:t>Le </a:t>
            </a:r>
            <a:r>
              <a:rPr lang="fr-MA" sz="2400" b="1" dirty="0">
                <a:ln w="0"/>
                <a:solidFill>
                  <a:srgbClr val="474F71"/>
                </a:solidFill>
                <a:latin typeface="Dosis" pitchFamily="2" charset="0"/>
              </a:rPr>
              <a:t>garçon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506E4CC-9077-7EBF-7B73-D1628B10D975}"/>
              </a:ext>
            </a:extLst>
          </p:cNvPr>
          <p:cNvSpPr txBox="1"/>
          <p:nvPr/>
        </p:nvSpPr>
        <p:spPr>
          <a:xfrm>
            <a:off x="2286000" y="3495088"/>
            <a:ext cx="457200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>
                <a:ln w="0"/>
                <a:solidFill>
                  <a:srgbClr val="D45469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La </a:t>
            </a:r>
            <a:r>
              <a:rPr lang="fr-MA" sz="2400" b="1">
                <a:ln w="0"/>
                <a:solidFill>
                  <a:srgbClr val="474F71"/>
                </a:solidFill>
                <a:latin typeface="Dosis" pitchFamily="2" charset="0"/>
              </a:rPr>
              <a:t>f</a:t>
            </a:r>
            <a:r>
              <a:rPr kumimoji="0" lang="fr-MA" sz="2400" b="1" i="0" u="none" strike="noStrike" kern="1200" cap="none" spc="0" normalizeH="0" baseline="0" noProof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ille </a:t>
            </a:r>
          </a:p>
        </p:txBody>
      </p:sp>
      <p:sp>
        <p:nvSpPr>
          <p:cNvPr id="23" name="Espace réservé du texte 8">
            <a:extLst>
              <a:ext uri="{FF2B5EF4-FFF2-40B4-BE49-F238E27FC236}">
                <a16:creationId xmlns:a16="http://schemas.microsoft.com/office/drawing/2014/main" id="{5D9D468F-CE0E-5B46-8267-C46923EE5620}"/>
              </a:ext>
            </a:extLst>
          </p:cNvPr>
          <p:cNvSpPr txBox="1">
            <a:spLocks/>
          </p:cNvSpPr>
          <p:nvPr/>
        </p:nvSpPr>
        <p:spPr>
          <a:xfrm>
            <a:off x="5989373" y="3469553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/>
              <a:t>Des yeux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CD65E7FB-C688-295C-826D-7BB71B058620}"/>
              </a:ext>
            </a:extLst>
          </p:cNvPr>
          <p:cNvSpPr txBox="1">
            <a:spLocks/>
          </p:cNvSpPr>
          <p:nvPr/>
        </p:nvSpPr>
        <p:spPr>
          <a:xfrm>
            <a:off x="1049103" y="5788461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Des cheveux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8B384A65-FA8E-169D-0B9B-C0F12E5743D1}"/>
              </a:ext>
            </a:extLst>
          </p:cNvPr>
          <p:cNvSpPr txBox="1">
            <a:spLocks/>
          </p:cNvSpPr>
          <p:nvPr/>
        </p:nvSpPr>
        <p:spPr>
          <a:xfrm>
            <a:off x="3439532" y="5788461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Petit</a:t>
            </a:r>
          </a:p>
        </p:txBody>
      </p:sp>
      <p:sp>
        <p:nvSpPr>
          <p:cNvPr id="30" name="Espace réservé du texte 8">
            <a:extLst>
              <a:ext uri="{FF2B5EF4-FFF2-40B4-BE49-F238E27FC236}">
                <a16:creationId xmlns:a16="http://schemas.microsoft.com/office/drawing/2014/main" id="{B1B10F38-30E0-E1C9-AB16-18EE60A65B03}"/>
              </a:ext>
            </a:extLst>
          </p:cNvPr>
          <p:cNvSpPr txBox="1">
            <a:spLocks/>
          </p:cNvSpPr>
          <p:nvPr/>
        </p:nvSpPr>
        <p:spPr>
          <a:xfrm>
            <a:off x="5829962" y="5788461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Grand </a:t>
            </a:r>
          </a:p>
        </p:txBody>
      </p:sp>
      <p:pic>
        <p:nvPicPr>
          <p:cNvPr id="15" name="Image 14" descr="Une image contenant habits, Anim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36E7FC67-CB82-8027-5190-22F0B01BF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068" y="1804958"/>
            <a:ext cx="1540438" cy="1683272"/>
          </a:xfrm>
          <a:prstGeom prst="rect">
            <a:avLst/>
          </a:prstGeom>
        </p:spPr>
      </p:pic>
      <p:pic>
        <p:nvPicPr>
          <p:cNvPr id="17" name="Image 16" descr="Une image contenant fille, dessin humoristique, poupée, habits&#10;&#10;Le contenu généré par l’IA peut être incorrect.">
            <a:extLst>
              <a:ext uri="{FF2B5EF4-FFF2-40B4-BE49-F238E27FC236}">
                <a16:creationId xmlns:a16="http://schemas.microsoft.com/office/drawing/2014/main" id="{FD06CC81-6310-3EBF-97AA-6A1751B925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320" y="1803385"/>
            <a:ext cx="1540437" cy="1683271"/>
          </a:xfrm>
          <a:prstGeom prst="rect">
            <a:avLst/>
          </a:prstGeom>
        </p:spPr>
      </p:pic>
      <p:pic>
        <p:nvPicPr>
          <p:cNvPr id="19" name="Image 18" descr="Une image contenant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FBD4394-50C8-7A51-6E51-721201484D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684" y="4178541"/>
            <a:ext cx="1433476" cy="1566392"/>
          </a:xfrm>
          <a:prstGeom prst="rect">
            <a:avLst/>
          </a:prstGeom>
        </p:spPr>
      </p:pic>
      <p:pic>
        <p:nvPicPr>
          <p:cNvPr id="22" name="Image 21" descr="Une image contenant chaussures, habits, personne, homme&#10;&#10;Le contenu généré par l’IA peut être incorrect.">
            <a:extLst>
              <a:ext uri="{FF2B5EF4-FFF2-40B4-BE49-F238E27FC236}">
                <a16:creationId xmlns:a16="http://schemas.microsoft.com/office/drawing/2014/main" id="{31958558-F0E9-F57B-FEDD-2304FE57EF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262" y="4178541"/>
            <a:ext cx="1433476" cy="1566392"/>
          </a:xfrm>
          <a:prstGeom prst="rect">
            <a:avLst/>
          </a:prstGeom>
        </p:spPr>
      </p:pic>
      <p:pic>
        <p:nvPicPr>
          <p:cNvPr id="27" name="Image 26" descr="Une image contenant dessin, croquis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2643EB11-86F0-5BC1-0A23-53A00697AD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841" y="1812020"/>
            <a:ext cx="1535974" cy="1678394"/>
          </a:xfrm>
          <a:prstGeom prst="rect">
            <a:avLst/>
          </a:prstGeom>
        </p:spPr>
      </p:pic>
      <p:pic>
        <p:nvPicPr>
          <p:cNvPr id="31" name="Image 30" descr="Une image contenant chaussures, habits, personne, homme&#10;&#10;Le contenu généré par l’IA peut être incorrect.">
            <a:extLst>
              <a:ext uri="{FF2B5EF4-FFF2-40B4-BE49-F238E27FC236}">
                <a16:creationId xmlns:a16="http://schemas.microsoft.com/office/drawing/2014/main" id="{9CEB561C-B9E3-76E4-6920-A89F46D843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795" y="4099820"/>
            <a:ext cx="1433477" cy="156639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BF18F84-F753-ACDB-4D16-5C42A0EC2DD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1495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0F930-B3C9-AC97-C97B-BB403FD1E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8">
            <a:extLst>
              <a:ext uri="{FF2B5EF4-FFF2-40B4-BE49-F238E27FC236}">
                <a16:creationId xmlns:a16="http://schemas.microsoft.com/office/drawing/2014/main" id="{1AD98E13-F0BD-FE3A-C9A1-FE1643455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lang="fr-MA" i="1" dirty="0"/>
          </a:p>
        </p:txBody>
      </p:sp>
      <p:pic>
        <p:nvPicPr>
          <p:cNvPr id="9" name="Espace réservé pour une image  8" descr="Une image contenant habits, Anim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BE30140E-4BB1-7820-93F2-BDABE4352DA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3" b="4243"/>
          <a:stretch>
            <a:fillRect/>
          </a:stretch>
        </p:blipFill>
        <p:spPr/>
      </p:pic>
      <p:pic>
        <p:nvPicPr>
          <p:cNvPr id="15" name="Image 14" descr="Une image contenant habits, Anim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04AF9CAA-7044-2A7F-7D9F-45A3D67D6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068" y="1804958"/>
            <a:ext cx="1540438" cy="1683272"/>
          </a:xfrm>
          <a:prstGeom prst="rect">
            <a:avLst/>
          </a:prstGeom>
        </p:spPr>
      </p:pic>
      <p:pic>
        <p:nvPicPr>
          <p:cNvPr id="17" name="Image 16" descr="Une image contenant fille, dessin humoristique, poupée, habits&#10;&#10;Le contenu généré par l’IA peut être incorrect.">
            <a:extLst>
              <a:ext uri="{FF2B5EF4-FFF2-40B4-BE49-F238E27FC236}">
                <a16:creationId xmlns:a16="http://schemas.microsoft.com/office/drawing/2014/main" id="{EDB563CC-6593-2884-5E35-C3A17EB7D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320" y="1803385"/>
            <a:ext cx="1540437" cy="1683271"/>
          </a:xfrm>
          <a:prstGeom prst="rect">
            <a:avLst/>
          </a:prstGeom>
        </p:spPr>
      </p:pic>
      <p:pic>
        <p:nvPicPr>
          <p:cNvPr id="19" name="Image 18" descr="Une image contenant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D5F74DE-3857-360C-4146-3E6D47205A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684" y="4178541"/>
            <a:ext cx="1433476" cy="1566392"/>
          </a:xfrm>
          <a:prstGeom prst="rect">
            <a:avLst/>
          </a:prstGeom>
        </p:spPr>
      </p:pic>
      <p:pic>
        <p:nvPicPr>
          <p:cNvPr id="22" name="Image 21" descr="Une image contenant chaussures, habits, personne, homme&#10;&#10;Le contenu généré par l’IA peut être incorrect.">
            <a:extLst>
              <a:ext uri="{FF2B5EF4-FFF2-40B4-BE49-F238E27FC236}">
                <a16:creationId xmlns:a16="http://schemas.microsoft.com/office/drawing/2014/main" id="{7DA57D95-B536-2AA2-12E9-FD85DE02BF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262" y="4178541"/>
            <a:ext cx="1433476" cy="1566392"/>
          </a:xfrm>
          <a:prstGeom prst="rect">
            <a:avLst/>
          </a:prstGeom>
        </p:spPr>
      </p:pic>
      <p:pic>
        <p:nvPicPr>
          <p:cNvPr id="27" name="Image 26" descr="Une image contenant dessin, croquis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0A600BCE-41DE-3DBC-C05F-0CFE7CF0CB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841" y="1812020"/>
            <a:ext cx="1535974" cy="1678394"/>
          </a:xfrm>
          <a:prstGeom prst="rect">
            <a:avLst/>
          </a:prstGeom>
        </p:spPr>
      </p:pic>
      <p:pic>
        <p:nvPicPr>
          <p:cNvPr id="31" name="Image 30" descr="Une image contenant chaussures, habits, personne, homme&#10;&#10;Le contenu généré par l’IA peut être incorrect.">
            <a:extLst>
              <a:ext uri="{FF2B5EF4-FFF2-40B4-BE49-F238E27FC236}">
                <a16:creationId xmlns:a16="http://schemas.microsoft.com/office/drawing/2014/main" id="{DA2DF2DC-6816-2374-562E-D7A207503D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795" y="4099820"/>
            <a:ext cx="1433477" cy="156639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914B6D-D646-0A67-E8FF-A70311CC541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861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E513C-5BBF-1AC2-7DF9-A59F32941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0A3FF4-DC41-DA4D-069E-ACE545602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Mince – Gros – Brun – Blond – Bleu – Marron.</a:t>
            </a:r>
            <a:endParaRPr lang="fr-MA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3C8EABE-85BE-3B30-7BFB-8F9B894B34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81936" y="3475630"/>
            <a:ext cx="1800000" cy="360000"/>
          </a:xfrm>
        </p:spPr>
        <p:txBody>
          <a:bodyPr/>
          <a:lstStyle/>
          <a:p>
            <a:r>
              <a:rPr lang="fr-MA" dirty="0"/>
              <a:t>Mince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29020-32B5-086D-C0D3-5ADBF683BED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2000" y="3444526"/>
            <a:ext cx="1800000" cy="453766"/>
          </a:xfrm>
        </p:spPr>
        <p:txBody>
          <a:bodyPr/>
          <a:lstStyle/>
          <a:p>
            <a:r>
              <a:rPr lang="fr-MA" dirty="0"/>
              <a:t>Gros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1F2E79D1-3619-FA09-E571-38F027A3238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33250" y="5935154"/>
            <a:ext cx="1800000" cy="360000"/>
          </a:xfrm>
        </p:spPr>
        <p:txBody>
          <a:bodyPr/>
          <a:lstStyle/>
          <a:p>
            <a:r>
              <a:rPr lang="fr-MA" dirty="0"/>
              <a:t>Bleu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2A5E274-7436-AEE2-757F-21AB73FDAF0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83340" y="5935154"/>
            <a:ext cx="1800000" cy="360000"/>
          </a:xfrm>
        </p:spPr>
        <p:txBody>
          <a:bodyPr/>
          <a:lstStyle/>
          <a:p>
            <a:r>
              <a:rPr lang="fr-FR"/>
              <a:t>Marron </a:t>
            </a:r>
            <a:endParaRPr lang="fr-MA"/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830C1302-9F4B-4CE4-1C0D-E773E58EB23F}"/>
              </a:ext>
            </a:extLst>
          </p:cNvPr>
          <p:cNvSpPr txBox="1">
            <a:spLocks/>
          </p:cNvSpPr>
          <p:nvPr/>
        </p:nvSpPr>
        <p:spPr>
          <a:xfrm>
            <a:off x="579878" y="5922001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Blond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37835F4-3A0B-A91B-3D3A-DABD08ABBA5A}"/>
              </a:ext>
            </a:extLst>
          </p:cNvPr>
          <p:cNvSpPr txBox="1">
            <a:spLocks/>
          </p:cNvSpPr>
          <p:nvPr/>
        </p:nvSpPr>
        <p:spPr>
          <a:xfrm>
            <a:off x="6050872" y="3491409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/>
              <a:t>Brun</a:t>
            </a:r>
            <a:endParaRPr kumimoji="0" lang="fr-MA" sz="2400" b="1" i="0" u="none" strike="noStrike" kern="1200" cap="none" spc="0" normalizeH="0" baseline="0" noProof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B566EB9-E701-F324-9851-8A08B2D27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778" y="4033381"/>
            <a:ext cx="1642552" cy="1794854"/>
          </a:xfrm>
          <a:prstGeom prst="rect">
            <a:avLst/>
          </a:prstGeom>
        </p:spPr>
      </p:pic>
      <p:pic>
        <p:nvPicPr>
          <p:cNvPr id="8" name="Image 7" descr="Une image contenant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F5824CE8-6D1D-1C0D-3A72-EE31778214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02" y="4005276"/>
            <a:ext cx="1642551" cy="1794854"/>
          </a:xfrm>
          <a:prstGeom prst="rect">
            <a:avLst/>
          </a:prstGeom>
        </p:spPr>
      </p:pic>
      <p:pic>
        <p:nvPicPr>
          <p:cNvPr id="12" name="Image 11" descr="Une image contenant habits, dessin humoristique, poupée, chaussures&#10;&#10;Le contenu généré par l’IA peut être incorrect.">
            <a:extLst>
              <a:ext uri="{FF2B5EF4-FFF2-40B4-BE49-F238E27FC236}">
                <a16:creationId xmlns:a16="http://schemas.microsoft.com/office/drawing/2014/main" id="{7E01272E-FA2C-05F6-7B4C-1ED8664B6E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78" y="4005276"/>
            <a:ext cx="1642552" cy="1794854"/>
          </a:xfrm>
          <a:prstGeom prst="rect">
            <a:avLst/>
          </a:prstGeom>
        </p:spPr>
      </p:pic>
      <p:pic>
        <p:nvPicPr>
          <p:cNvPr id="21" name="Image 20" descr="Une image contenant garçon, habits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081936C-23CA-962D-E8EB-A6702C08D8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955" y="1805870"/>
            <a:ext cx="1638815" cy="1790770"/>
          </a:xfrm>
          <a:prstGeom prst="rect">
            <a:avLst/>
          </a:prstGeom>
        </p:spPr>
      </p:pic>
      <p:pic>
        <p:nvPicPr>
          <p:cNvPr id="23" name="Image 22" descr="Une image contenant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EEACD61-2429-7D5D-5B86-CDC3FB19C4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93" y="1817977"/>
            <a:ext cx="1638814" cy="1790770"/>
          </a:xfrm>
          <a:prstGeom prst="rect">
            <a:avLst/>
          </a:prstGeom>
        </p:spPr>
      </p:pic>
      <p:pic>
        <p:nvPicPr>
          <p:cNvPr id="27" name="Image 26" descr="Une image contenant habits, garçon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ABD0E2C5-3D33-F377-EBEA-B86BBEF638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823" y="1791252"/>
            <a:ext cx="1638814" cy="179077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C262367-6B5D-84B4-1B9E-AA5127DA4E6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8529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332F6-A104-1D44-23BA-1B0F91C61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3774F2-D571-399A-932E-B3F2810EB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76EA72F-93D9-29BA-E3B6-881FB7A8F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778" y="4033381"/>
            <a:ext cx="1642552" cy="1794854"/>
          </a:xfrm>
          <a:prstGeom prst="rect">
            <a:avLst/>
          </a:prstGeom>
        </p:spPr>
      </p:pic>
      <p:pic>
        <p:nvPicPr>
          <p:cNvPr id="8" name="Image 7" descr="Une image contenant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4165DF29-5A27-F33E-F05D-4AAD93815D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02" y="4005276"/>
            <a:ext cx="1642551" cy="1794854"/>
          </a:xfrm>
          <a:prstGeom prst="rect">
            <a:avLst/>
          </a:prstGeom>
        </p:spPr>
      </p:pic>
      <p:pic>
        <p:nvPicPr>
          <p:cNvPr id="12" name="Image 11" descr="Une image contenant habits, dessin humoristique, poupée, chaussures&#10;&#10;Le contenu généré par l’IA peut être incorrect.">
            <a:extLst>
              <a:ext uri="{FF2B5EF4-FFF2-40B4-BE49-F238E27FC236}">
                <a16:creationId xmlns:a16="http://schemas.microsoft.com/office/drawing/2014/main" id="{D822B8B6-FBF9-E8CF-0637-1A170B3707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78" y="4005276"/>
            <a:ext cx="1642552" cy="1794854"/>
          </a:xfrm>
          <a:prstGeom prst="rect">
            <a:avLst/>
          </a:prstGeom>
        </p:spPr>
      </p:pic>
      <p:pic>
        <p:nvPicPr>
          <p:cNvPr id="21" name="Image 20" descr="Une image contenant garçon, habits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95A4C11-3568-E287-6A3A-22D9EAC927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955" y="1805870"/>
            <a:ext cx="1638815" cy="1790770"/>
          </a:xfrm>
          <a:prstGeom prst="rect">
            <a:avLst/>
          </a:prstGeom>
        </p:spPr>
      </p:pic>
      <p:pic>
        <p:nvPicPr>
          <p:cNvPr id="23" name="Image 22" descr="Une image contenant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ED3422-F1B6-F695-82B5-56B087AEA6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93" y="1817977"/>
            <a:ext cx="1638814" cy="1790770"/>
          </a:xfrm>
          <a:prstGeom prst="rect">
            <a:avLst/>
          </a:prstGeom>
        </p:spPr>
      </p:pic>
      <p:pic>
        <p:nvPicPr>
          <p:cNvPr id="27" name="Image 26" descr="Une image contenant habits, garçon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4D75A3F7-ECD3-29D2-1AE0-0C75675956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823" y="1791252"/>
            <a:ext cx="1638814" cy="179077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E72AAE7-B9BB-30FE-AE0A-B43044D90C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6622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8A0BC-0242-AF63-3AD6-E2BACD449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90991A-D9F1-B219-DF51-4998294F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invisibles.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F50A1B0-0777-78E1-D199-F1213C4748B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74329" y="4348665"/>
            <a:ext cx="5262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Jeu des mots invisibles.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A3286F-6401-970D-BD1E-8FA924E93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0" y="1719765"/>
            <a:ext cx="1752600" cy="26289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7925B6B-FD12-8005-BB82-C5F53C1263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0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E3285-CA16-FF1A-7A8B-1BBE73AC5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8">
            <a:extLst>
              <a:ext uri="{FF2B5EF4-FFF2-40B4-BE49-F238E27FC236}">
                <a16:creationId xmlns:a16="http://schemas.microsoft.com/office/drawing/2014/main" id="{BBD3950B-202D-DCB3-FA67-2D22ED556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masquer trois images. </a:t>
            </a:r>
            <a:endParaRPr lang="fr-FR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5" name="Image 14" descr="Une image contenant habits, Anim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BAAF9D77-70DB-5456-BB06-100C6A2AD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580" y="2008988"/>
            <a:ext cx="1371238" cy="1498383"/>
          </a:xfrm>
          <a:prstGeom prst="rect">
            <a:avLst/>
          </a:prstGeom>
        </p:spPr>
      </p:pic>
      <p:pic>
        <p:nvPicPr>
          <p:cNvPr id="31" name="Image 30" descr="Une image contenant chaussures, habits, personne, homme&#10;&#10;Le contenu généré par l’IA peut être incorrect.">
            <a:extLst>
              <a:ext uri="{FF2B5EF4-FFF2-40B4-BE49-F238E27FC236}">
                <a16:creationId xmlns:a16="http://schemas.microsoft.com/office/drawing/2014/main" id="{CAB01EBA-BCE7-83CE-F371-D6A3510C0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935" y="2028886"/>
            <a:ext cx="1405183" cy="153547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AFC68E5-FFE3-F594-D662-7BB244EA7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562" y="2008988"/>
            <a:ext cx="1405183" cy="1764726"/>
          </a:xfrm>
          <a:prstGeom prst="rect">
            <a:avLst/>
          </a:prstGeom>
        </p:spPr>
      </p:pic>
      <p:pic>
        <p:nvPicPr>
          <p:cNvPr id="7" name="Image 6" descr="Une image contenant texte, dessin humoristique, habits, livre&#10;&#10;Le contenu généré par l’IA peut être incorrect.">
            <a:extLst>
              <a:ext uri="{FF2B5EF4-FFF2-40B4-BE49-F238E27FC236}">
                <a16:creationId xmlns:a16="http://schemas.microsoft.com/office/drawing/2014/main" id="{25F32C74-D48E-DEAE-9906-C6224F9BD9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208" y="4068474"/>
            <a:ext cx="1353404" cy="1529729"/>
          </a:xfrm>
          <a:prstGeom prst="rect">
            <a:avLst/>
          </a:prstGeom>
        </p:spPr>
      </p:pic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9C59E8F3-D17E-D5B9-CDD7-61E59A33DF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4737318" y="2028886"/>
            <a:ext cx="1478486" cy="1478486"/>
          </a:xfrm>
          <a:prstGeom prst="rect">
            <a:avLst/>
          </a:prstGeom>
        </p:spPr>
      </p:pic>
      <p:pic>
        <p:nvPicPr>
          <p:cNvPr id="10" name="Image 9" descr="Une image contenant habits, garçon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96113D59-CEFF-C509-7E8B-F5065F8CEE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307" y="4099820"/>
            <a:ext cx="1371237" cy="1498383"/>
          </a:xfrm>
          <a:prstGeom prst="rect">
            <a:avLst/>
          </a:prstGeom>
        </p:spPr>
      </p:pic>
      <p:pic>
        <p:nvPicPr>
          <p:cNvPr id="11" name="Espace réservé pour une image  25">
            <a:extLst>
              <a:ext uri="{FF2B5EF4-FFF2-40B4-BE49-F238E27FC236}">
                <a16:creationId xmlns:a16="http://schemas.microsoft.com/office/drawing/2014/main" id="{05DE003D-EE8B-FD53-79A7-F4843AC34B3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73" b="-4973"/>
          <a:stretch>
            <a:fillRect/>
          </a:stretch>
        </p:blipFill>
        <p:spPr>
          <a:xfrm>
            <a:off x="3110636" y="4068474"/>
            <a:ext cx="1365646" cy="163877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4F01ADE-2404-D9B9-9FC2-F734992382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939" y="4068417"/>
            <a:ext cx="1405183" cy="176472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FFDAE4A-E2A9-3815-F29E-73E2A5C69F7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1593" b="11327"/>
          <a:stretch>
            <a:fillRect/>
          </a:stretch>
        </p:blipFill>
        <p:spPr>
          <a:xfrm>
            <a:off x="222392" y="657633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942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C90D8-A217-ADF1-48B5-45E65EF73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8">
            <a:extLst>
              <a:ext uri="{FF2B5EF4-FFF2-40B4-BE49-F238E27FC236}">
                <a16:creationId xmlns:a16="http://schemas.microsoft.com/office/drawing/2014/main" id="{45E195B2-7874-4648-0CC5-14F64E14D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images qui manquent ?</a:t>
            </a:r>
            <a:endParaRPr lang="fr-FR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5" name="Image 14" descr="Une image contenant habits, Anim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F9F7EDF5-2800-B97A-521A-AD0C79692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580" y="2008988"/>
            <a:ext cx="1371238" cy="1498383"/>
          </a:xfrm>
          <a:prstGeom prst="rect">
            <a:avLst/>
          </a:prstGeom>
        </p:spPr>
      </p:pic>
      <p:pic>
        <p:nvPicPr>
          <p:cNvPr id="31" name="Image 30" descr="Une image contenant chaussures, habits, personne, homme&#10;&#10;Le contenu généré par l’IA peut être incorrect.">
            <a:extLst>
              <a:ext uri="{FF2B5EF4-FFF2-40B4-BE49-F238E27FC236}">
                <a16:creationId xmlns:a16="http://schemas.microsoft.com/office/drawing/2014/main" id="{CCCC1B14-FA76-E886-7448-4B7A57E77E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935" y="2028886"/>
            <a:ext cx="1405183" cy="1535475"/>
          </a:xfrm>
          <a:prstGeom prst="rect">
            <a:avLst/>
          </a:prstGeom>
        </p:spPr>
      </p:pic>
      <p:pic>
        <p:nvPicPr>
          <p:cNvPr id="7" name="Image 6" descr="Une image contenant texte, dessin humoristique, habits, livre&#10;&#10;Le contenu généré par l’IA peut être incorrect.">
            <a:extLst>
              <a:ext uri="{FF2B5EF4-FFF2-40B4-BE49-F238E27FC236}">
                <a16:creationId xmlns:a16="http://schemas.microsoft.com/office/drawing/2014/main" id="{7396A863-2489-496F-5924-D6FBB2ECD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322" y="3981353"/>
            <a:ext cx="1449881" cy="1638775"/>
          </a:xfrm>
          <a:prstGeom prst="rect">
            <a:avLst/>
          </a:prstGeom>
        </p:spPr>
      </p:pic>
      <p:pic>
        <p:nvPicPr>
          <p:cNvPr id="11" name="Espace réservé pour une image  25">
            <a:extLst>
              <a:ext uri="{FF2B5EF4-FFF2-40B4-BE49-F238E27FC236}">
                <a16:creationId xmlns:a16="http://schemas.microsoft.com/office/drawing/2014/main" id="{4D8DA873-A501-A394-BF1A-8FCE3D8971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73" b="-4973"/>
          <a:stretch>
            <a:fillRect/>
          </a:stretch>
        </p:blipFill>
        <p:spPr>
          <a:xfrm>
            <a:off x="3118751" y="3981354"/>
            <a:ext cx="1365646" cy="1638775"/>
          </a:xfrm>
          <a:prstGeom prst="rect">
            <a:avLst/>
          </a:prstGeom>
        </p:spPr>
      </p:pic>
      <p:sp>
        <p:nvSpPr>
          <p:cNvPr id="14" name="ZoneTexte 1">
            <a:extLst>
              <a:ext uri="{FF2B5EF4-FFF2-40B4-BE49-F238E27FC236}">
                <a16:creationId xmlns:a16="http://schemas.microsoft.com/office/drawing/2014/main" id="{2DE582F8-9C4C-A126-A795-D4362166204D}"/>
              </a:ext>
            </a:extLst>
          </p:cNvPr>
          <p:cNvSpPr txBox="1"/>
          <p:nvPr/>
        </p:nvSpPr>
        <p:spPr>
          <a:xfrm>
            <a:off x="6545892" y="3772100"/>
            <a:ext cx="21232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15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16" name="ZoneTexte 1">
            <a:extLst>
              <a:ext uri="{FF2B5EF4-FFF2-40B4-BE49-F238E27FC236}">
                <a16:creationId xmlns:a16="http://schemas.microsoft.com/office/drawing/2014/main" id="{2DE582F8-9C4C-A126-A795-D4362166204D}"/>
              </a:ext>
            </a:extLst>
          </p:cNvPr>
          <p:cNvSpPr txBox="1"/>
          <p:nvPr/>
        </p:nvSpPr>
        <p:spPr>
          <a:xfrm>
            <a:off x="2739941" y="1702313"/>
            <a:ext cx="21232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15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17" name="ZoneTexte 1">
            <a:extLst>
              <a:ext uri="{FF2B5EF4-FFF2-40B4-BE49-F238E27FC236}">
                <a16:creationId xmlns:a16="http://schemas.microsoft.com/office/drawing/2014/main" id="{2DE582F8-9C4C-A126-A795-D4362166204D}"/>
              </a:ext>
            </a:extLst>
          </p:cNvPr>
          <p:cNvSpPr txBox="1"/>
          <p:nvPr/>
        </p:nvSpPr>
        <p:spPr>
          <a:xfrm>
            <a:off x="908295" y="3772100"/>
            <a:ext cx="21232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15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18" name="Espace réservé pour une image  7">
            <a:extLst>
              <a:ext uri="{FF2B5EF4-FFF2-40B4-BE49-F238E27FC236}">
                <a16:creationId xmlns:a16="http://schemas.microsoft.com/office/drawing/2014/main" id="{F5D1F6D4-176F-BB61-35EA-89F8492445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4800667" y="2050283"/>
            <a:ext cx="1478486" cy="147848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C6261D6-1F13-0DBE-6DC8-F2CD9961943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593" b="11327"/>
          <a:stretch>
            <a:fillRect/>
          </a:stretch>
        </p:blipFill>
        <p:spPr>
          <a:xfrm>
            <a:off x="222392" y="657633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9663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0DC91-B05B-494E-9153-5B77BB652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8">
            <a:extLst>
              <a:ext uri="{FF2B5EF4-FFF2-40B4-BE49-F238E27FC236}">
                <a16:creationId xmlns:a16="http://schemas.microsoft.com/office/drawing/2014/main" id="{769C53CB-DD9D-4B70-9EF4-FDA9D61A0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trois images qui manquent sont: Le pays, brun et la ville.</a:t>
            </a:r>
            <a:endParaRPr lang="fr-FR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5" name="Image 14" descr="Une image contenant habits, Anim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70CAA25D-76F8-3B6A-ACFF-E0855A38F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580" y="2008988"/>
            <a:ext cx="1371238" cy="1498383"/>
          </a:xfrm>
          <a:prstGeom prst="rect">
            <a:avLst/>
          </a:prstGeom>
        </p:spPr>
      </p:pic>
      <p:pic>
        <p:nvPicPr>
          <p:cNvPr id="31" name="Image 30" descr="Une image contenant chaussures, habits, personne, homme&#10;&#10;Le contenu généré par l’IA peut être incorrect.">
            <a:extLst>
              <a:ext uri="{FF2B5EF4-FFF2-40B4-BE49-F238E27FC236}">
                <a16:creationId xmlns:a16="http://schemas.microsoft.com/office/drawing/2014/main" id="{23CD7B86-2C9E-E53F-0F82-0F321E0A8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935" y="2028886"/>
            <a:ext cx="1405183" cy="153547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B17ACF1-86F8-E6A3-DB5E-E3F8060124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562" y="2008988"/>
            <a:ext cx="1405183" cy="1764726"/>
          </a:xfrm>
          <a:prstGeom prst="rect">
            <a:avLst/>
          </a:prstGeom>
        </p:spPr>
      </p:pic>
      <p:pic>
        <p:nvPicPr>
          <p:cNvPr id="7" name="Image 6" descr="Une image contenant texte, dessin humoristique, habits, livre&#10;&#10;Le contenu généré par l’IA peut être incorrect.">
            <a:extLst>
              <a:ext uri="{FF2B5EF4-FFF2-40B4-BE49-F238E27FC236}">
                <a16:creationId xmlns:a16="http://schemas.microsoft.com/office/drawing/2014/main" id="{DDAAB912-61F0-486E-A601-30FBAEFEB5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208" y="4068474"/>
            <a:ext cx="1353404" cy="1529729"/>
          </a:xfrm>
          <a:prstGeom prst="rect">
            <a:avLst/>
          </a:prstGeom>
        </p:spPr>
      </p:pic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120C1230-7030-6721-8C3D-CFB337D932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4737318" y="2028886"/>
            <a:ext cx="1478486" cy="1478486"/>
          </a:xfrm>
          <a:prstGeom prst="rect">
            <a:avLst/>
          </a:prstGeom>
        </p:spPr>
      </p:pic>
      <p:pic>
        <p:nvPicPr>
          <p:cNvPr id="10" name="Image 9" descr="Une image contenant habits, garçon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C840FB2D-7E27-4333-8C80-5D6E680769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307" y="4099820"/>
            <a:ext cx="1371237" cy="1498383"/>
          </a:xfrm>
          <a:prstGeom prst="rect">
            <a:avLst/>
          </a:prstGeom>
        </p:spPr>
      </p:pic>
      <p:pic>
        <p:nvPicPr>
          <p:cNvPr id="11" name="Espace réservé pour une image  25">
            <a:extLst>
              <a:ext uri="{FF2B5EF4-FFF2-40B4-BE49-F238E27FC236}">
                <a16:creationId xmlns:a16="http://schemas.microsoft.com/office/drawing/2014/main" id="{1B9C5BC4-BD94-2290-F5E9-A4A9CEE7810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73" b="-4973"/>
          <a:stretch>
            <a:fillRect/>
          </a:stretch>
        </p:blipFill>
        <p:spPr>
          <a:xfrm>
            <a:off x="3110636" y="4068474"/>
            <a:ext cx="1365646" cy="163877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A2D263E-27FD-782C-CABD-82D842268F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939" y="4068417"/>
            <a:ext cx="1405183" cy="17647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4C83D0-E9F4-F521-A3CC-352FDE73F8CE}"/>
              </a:ext>
            </a:extLst>
          </p:cNvPr>
          <p:cNvSpPr/>
          <p:nvPr/>
        </p:nvSpPr>
        <p:spPr>
          <a:xfrm>
            <a:off x="3005612" y="1977651"/>
            <a:ext cx="1566388" cy="146044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7C6CC7-8FE5-7D2D-A8B9-1A38EDFC2818}"/>
              </a:ext>
            </a:extLst>
          </p:cNvPr>
          <p:cNvSpPr/>
          <p:nvPr/>
        </p:nvSpPr>
        <p:spPr>
          <a:xfrm>
            <a:off x="1187585" y="4047749"/>
            <a:ext cx="1566388" cy="146044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A010FB-8CFF-C974-CB15-A6D9CA33A341}"/>
              </a:ext>
            </a:extLst>
          </p:cNvPr>
          <p:cNvSpPr/>
          <p:nvPr/>
        </p:nvSpPr>
        <p:spPr>
          <a:xfrm>
            <a:off x="6803510" y="4047748"/>
            <a:ext cx="1566388" cy="146044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54A0A654-1112-306E-3F17-34E8A11BA7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1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DA605-D2CF-BCE6-E607-14FDD97E0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0EE017-8F3D-7CFF-D624-319FF4AB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qui bougent.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9A84810-4CED-0DB3-F0CF-09EE250153F1}"/>
              </a:ext>
            </a:extLst>
          </p:cNvPr>
          <p:cNvSpPr txBox="1"/>
          <p:nvPr/>
        </p:nvSpPr>
        <p:spPr>
          <a:xfrm>
            <a:off x="1638663" y="2278384"/>
            <a:ext cx="5866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Jeu des mots qui bougent </a:t>
            </a:r>
          </a:p>
        </p:txBody>
      </p:sp>
      <p:pic>
        <p:nvPicPr>
          <p:cNvPr id="4" name="Image 3" descr="Une image contenant vert, Graphique, Caractère coloré&#10;&#10;Description générée automatiquement">
            <a:extLst>
              <a:ext uri="{FF2B5EF4-FFF2-40B4-BE49-F238E27FC236}">
                <a16:creationId xmlns:a16="http://schemas.microsoft.com/office/drawing/2014/main" id="{4D6B1028-4B5E-4511-5A71-B26C53FEC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20" y="3299312"/>
            <a:ext cx="1491359" cy="176159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50DDCD2-7AFF-CB9C-C0BE-A8D4ED1CB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87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BD12A0C5-6862-2BBE-DBAA-F0E284EE28EB}"/>
              </a:ext>
            </a:extLst>
          </p:cNvPr>
          <p:cNvGrpSpPr/>
          <p:nvPr/>
        </p:nvGrpSpPr>
        <p:grpSpPr>
          <a:xfrm>
            <a:off x="3095179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BF6D421-2FD0-0D89-15EB-F455CD0A659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70D7842-F6D6-EB3C-1559-3FAD8335C94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EB78C492-3581-307A-29A3-9B8B16A8BC2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marL="0"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MA" sz="1800" i="1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99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9ED53-986E-C465-5888-D93422877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4D13A6-B585-94F2-4BD8-D29C053E7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bien. Je vais faire bouger quatre images.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 7" descr="Une image contenant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8C77AED6-D3FB-4266-12A3-8BE32B5F1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115" y="4034512"/>
            <a:ext cx="1566189" cy="1711411"/>
          </a:xfrm>
          <a:prstGeom prst="rect">
            <a:avLst/>
          </a:prstGeom>
        </p:spPr>
      </p:pic>
      <p:pic>
        <p:nvPicPr>
          <p:cNvPr id="12" name="Image 11" descr="Une image contenant habits, dessin humoristique, poupée, chaussures&#10;&#10;Le contenu généré par l’IA peut être incorrect.">
            <a:extLst>
              <a:ext uri="{FF2B5EF4-FFF2-40B4-BE49-F238E27FC236}">
                <a16:creationId xmlns:a16="http://schemas.microsoft.com/office/drawing/2014/main" id="{696A9A81-9906-BDC7-0ABA-CBE62F11EB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955" y="4034511"/>
            <a:ext cx="1566190" cy="1711412"/>
          </a:xfrm>
          <a:prstGeom prst="rect">
            <a:avLst/>
          </a:prstGeom>
        </p:spPr>
      </p:pic>
      <p:pic>
        <p:nvPicPr>
          <p:cNvPr id="21" name="Image 20" descr="Une image contenant garçon, habits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C905D8F-1788-5BB4-63CB-7FF1B8934D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955" y="1805870"/>
            <a:ext cx="1638815" cy="1790770"/>
          </a:xfrm>
          <a:prstGeom prst="rect">
            <a:avLst/>
          </a:prstGeom>
        </p:spPr>
      </p:pic>
      <p:pic>
        <p:nvPicPr>
          <p:cNvPr id="9" name="Image 8" descr="Une image contenant fille, dessin humoristique, poupée, habits&#10;&#10;Le contenu généré par l’IA peut être incorrect.">
            <a:extLst>
              <a:ext uri="{FF2B5EF4-FFF2-40B4-BE49-F238E27FC236}">
                <a16:creationId xmlns:a16="http://schemas.microsoft.com/office/drawing/2014/main" id="{6D5CAF7F-CD44-F72B-D765-D37831264F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950" y="1795853"/>
            <a:ext cx="1642551" cy="179485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FB741B1-678B-A61B-A6B0-49BE7B70B0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434" y="1805870"/>
            <a:ext cx="1642551" cy="2062828"/>
          </a:xfrm>
          <a:prstGeom prst="rect">
            <a:avLst/>
          </a:prstGeom>
        </p:spPr>
      </p:pic>
      <p:pic>
        <p:nvPicPr>
          <p:cNvPr id="11" name="Image 10" descr="Une image contenant garçon, habits, meubles, chaise&#10;&#10;Le contenu généré par l’IA peut être incorrect.">
            <a:extLst>
              <a:ext uri="{FF2B5EF4-FFF2-40B4-BE49-F238E27FC236}">
                <a16:creationId xmlns:a16="http://schemas.microsoft.com/office/drawing/2014/main" id="{FA10CBC4-EABF-8B2D-100D-4379495339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663" y="1805870"/>
            <a:ext cx="1642551" cy="1844978"/>
          </a:xfrm>
          <a:prstGeom prst="rect">
            <a:avLst/>
          </a:prstGeom>
        </p:spPr>
      </p:pic>
      <p:pic>
        <p:nvPicPr>
          <p:cNvPr id="13" name="Image 12" descr="Une image contenant dessin, croquis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362A6E0B-79A9-9E93-422B-4BE638335A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239" y="4034510"/>
            <a:ext cx="1566189" cy="1711411"/>
          </a:xfrm>
          <a:prstGeom prst="rect">
            <a:avLst/>
          </a:prstGeom>
        </p:spPr>
      </p:pic>
      <p:pic>
        <p:nvPicPr>
          <p:cNvPr id="14" name="Espace réservé pour une image  27">
            <a:extLst>
              <a:ext uri="{FF2B5EF4-FFF2-40B4-BE49-F238E27FC236}">
                <a16:creationId xmlns:a16="http://schemas.microsoft.com/office/drawing/2014/main" id="{BC8C3BDF-684C-C548-9158-138041E3630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2" r="-4572"/>
          <a:stretch>
            <a:fillRect/>
          </a:stretch>
        </p:blipFill>
        <p:spPr>
          <a:xfrm>
            <a:off x="6745950" y="4018561"/>
            <a:ext cx="1744907" cy="1744907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067F9C6-CA55-4E0D-B385-BF66960502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23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58902-096A-4988-EF52-07BBB4644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D3C494-5C50-29FF-2275-7EC1F0347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quatre images qui ont bougé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 7" descr="Une image contenant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3726A32C-55EC-67A5-0457-3391061F4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115" y="4034512"/>
            <a:ext cx="1566189" cy="1711411"/>
          </a:xfrm>
          <a:prstGeom prst="rect">
            <a:avLst/>
          </a:prstGeom>
        </p:spPr>
      </p:pic>
      <p:pic>
        <p:nvPicPr>
          <p:cNvPr id="12" name="Image 11" descr="Une image contenant habits, dessin humoristique, poupée, chaussures&#10;&#10;Le contenu généré par l’IA peut être incorrect.">
            <a:extLst>
              <a:ext uri="{FF2B5EF4-FFF2-40B4-BE49-F238E27FC236}">
                <a16:creationId xmlns:a16="http://schemas.microsoft.com/office/drawing/2014/main" id="{D5043425-1A93-1788-6A8A-0A01A35A2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120" y="1795852"/>
            <a:ext cx="1647981" cy="1800787"/>
          </a:xfrm>
          <a:prstGeom prst="rect">
            <a:avLst/>
          </a:prstGeom>
        </p:spPr>
      </p:pic>
      <p:pic>
        <p:nvPicPr>
          <p:cNvPr id="21" name="Image 20" descr="Une image contenant garçon, habits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CE0A8C5-E48F-0143-76D3-E17EB8FEE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955" y="1805870"/>
            <a:ext cx="1638815" cy="179077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D5BF00A-CDB7-AC93-69EF-AA9540E77B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9" name="Image 8" descr="Une image contenant fille, dessin humoristique, poupée, habits&#10;&#10;Le contenu généré par l’IA peut être incorrect.">
            <a:extLst>
              <a:ext uri="{FF2B5EF4-FFF2-40B4-BE49-F238E27FC236}">
                <a16:creationId xmlns:a16="http://schemas.microsoft.com/office/drawing/2014/main" id="{D1645647-9DC0-F2E8-103B-AC14746295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851" y="4018561"/>
            <a:ext cx="1642551" cy="179485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E660FA8-AE9B-A62C-FDAB-49628A9CE3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219" y="4018561"/>
            <a:ext cx="1642551" cy="2062828"/>
          </a:xfrm>
          <a:prstGeom prst="rect">
            <a:avLst/>
          </a:prstGeom>
        </p:spPr>
      </p:pic>
      <p:pic>
        <p:nvPicPr>
          <p:cNvPr id="11" name="Image 10" descr="Une image contenant garçon, habits, meubles, chaise&#10;&#10;Le contenu généré par l’IA peut être incorrect.">
            <a:extLst>
              <a:ext uri="{FF2B5EF4-FFF2-40B4-BE49-F238E27FC236}">
                <a16:creationId xmlns:a16="http://schemas.microsoft.com/office/drawing/2014/main" id="{84110757-0998-ACD2-FDA5-A2774163C5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663" y="1805870"/>
            <a:ext cx="1642551" cy="1844978"/>
          </a:xfrm>
          <a:prstGeom prst="rect">
            <a:avLst/>
          </a:prstGeom>
        </p:spPr>
      </p:pic>
      <p:pic>
        <p:nvPicPr>
          <p:cNvPr id="13" name="Image 12" descr="Une image contenant dessin, croquis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549DBE5C-9F2F-1B4C-4C0A-C4E73FF04E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08" y="1805870"/>
            <a:ext cx="1642551" cy="1794854"/>
          </a:xfrm>
          <a:prstGeom prst="rect">
            <a:avLst/>
          </a:prstGeom>
        </p:spPr>
      </p:pic>
      <p:pic>
        <p:nvPicPr>
          <p:cNvPr id="14" name="Espace réservé pour une image  27">
            <a:extLst>
              <a:ext uri="{FF2B5EF4-FFF2-40B4-BE49-F238E27FC236}">
                <a16:creationId xmlns:a16="http://schemas.microsoft.com/office/drawing/2014/main" id="{DA8AE7AB-5CAF-C134-EC96-5D62B579A70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2" r="-4572"/>
          <a:stretch>
            <a:fillRect/>
          </a:stretch>
        </p:blipFill>
        <p:spPr>
          <a:xfrm>
            <a:off x="6745950" y="4018561"/>
            <a:ext cx="1744907" cy="174490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709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4F7B7-7985-09DB-678A-8F71E0F94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7BC7C2-6A47-4A71-5E24-22A2D7CF5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quatre images qui ont bougé sont : Blond, les yeux, marocain et s’appeler.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 7" descr="Une image contenant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6C8963B9-98BE-3143-C17D-D819C25BC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115" y="4034512"/>
            <a:ext cx="1566189" cy="1711411"/>
          </a:xfrm>
          <a:prstGeom prst="rect">
            <a:avLst/>
          </a:prstGeom>
        </p:spPr>
      </p:pic>
      <p:pic>
        <p:nvPicPr>
          <p:cNvPr id="12" name="Image 11" descr="Une image contenant habits, dessin humoristique, poupée, chaussures&#10;&#10;Le contenu généré par l’IA peut être incorrect.">
            <a:extLst>
              <a:ext uri="{FF2B5EF4-FFF2-40B4-BE49-F238E27FC236}">
                <a16:creationId xmlns:a16="http://schemas.microsoft.com/office/drawing/2014/main" id="{1C8420EC-DA81-707B-60C2-F4B01A910F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120" y="1795852"/>
            <a:ext cx="1647981" cy="1800787"/>
          </a:xfrm>
          <a:prstGeom prst="rect">
            <a:avLst/>
          </a:prstGeom>
        </p:spPr>
      </p:pic>
      <p:pic>
        <p:nvPicPr>
          <p:cNvPr id="21" name="Image 20" descr="Une image contenant garçon, habits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46EB016-C16C-227E-A9D2-984C1DE5F4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955" y="1805870"/>
            <a:ext cx="1638815" cy="1790770"/>
          </a:xfrm>
          <a:prstGeom prst="rect">
            <a:avLst/>
          </a:prstGeom>
        </p:spPr>
      </p:pic>
      <p:pic>
        <p:nvPicPr>
          <p:cNvPr id="9" name="Image 8" descr="Une image contenant fille, dessin humoristique, poupée, habits&#10;&#10;Le contenu généré par l’IA peut être incorrect.">
            <a:extLst>
              <a:ext uri="{FF2B5EF4-FFF2-40B4-BE49-F238E27FC236}">
                <a16:creationId xmlns:a16="http://schemas.microsoft.com/office/drawing/2014/main" id="{47C8DAED-84DC-B222-919B-28B50145A6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851" y="4018561"/>
            <a:ext cx="1642551" cy="179485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4A2F337-562C-F973-FF38-56D29D088F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219" y="4018561"/>
            <a:ext cx="1642551" cy="2062828"/>
          </a:xfrm>
          <a:prstGeom prst="rect">
            <a:avLst/>
          </a:prstGeom>
        </p:spPr>
      </p:pic>
      <p:pic>
        <p:nvPicPr>
          <p:cNvPr id="11" name="Image 10" descr="Une image contenant garçon, habits, meubles, chaise&#10;&#10;Le contenu généré par l’IA peut être incorrect.">
            <a:extLst>
              <a:ext uri="{FF2B5EF4-FFF2-40B4-BE49-F238E27FC236}">
                <a16:creationId xmlns:a16="http://schemas.microsoft.com/office/drawing/2014/main" id="{4DE4205E-30BB-6045-F464-5E8AD31715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663" y="1805870"/>
            <a:ext cx="1642551" cy="1844978"/>
          </a:xfrm>
          <a:prstGeom prst="rect">
            <a:avLst/>
          </a:prstGeom>
        </p:spPr>
      </p:pic>
      <p:pic>
        <p:nvPicPr>
          <p:cNvPr id="13" name="Image 12" descr="Une image contenant dessin, croquis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FBA6FB7D-78CD-FAC4-FC49-49D5D9D0B9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08" y="1805870"/>
            <a:ext cx="1642551" cy="1794854"/>
          </a:xfrm>
          <a:prstGeom prst="rect">
            <a:avLst/>
          </a:prstGeom>
        </p:spPr>
      </p:pic>
      <p:pic>
        <p:nvPicPr>
          <p:cNvPr id="14" name="Espace réservé pour une image  27">
            <a:extLst>
              <a:ext uri="{FF2B5EF4-FFF2-40B4-BE49-F238E27FC236}">
                <a16:creationId xmlns:a16="http://schemas.microsoft.com/office/drawing/2014/main" id="{CB033E9D-376C-8608-D99A-6F0E1A58C08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2" r="-4572"/>
          <a:stretch>
            <a:fillRect/>
          </a:stretch>
        </p:blipFill>
        <p:spPr>
          <a:xfrm>
            <a:off x="6745950" y="4018561"/>
            <a:ext cx="1744907" cy="1744907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DAEF3F-A3B8-F524-DD01-DDACFC185944}"/>
              </a:ext>
            </a:extLst>
          </p:cNvPr>
          <p:cNvSpPr/>
          <p:nvPr/>
        </p:nvSpPr>
        <p:spPr>
          <a:xfrm>
            <a:off x="3005612" y="1795853"/>
            <a:ext cx="1647980" cy="164224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FC61E2-DAC1-D0D2-3A78-C7D8E7D047B8}"/>
              </a:ext>
            </a:extLst>
          </p:cNvPr>
          <p:cNvSpPr/>
          <p:nvPr/>
        </p:nvSpPr>
        <p:spPr>
          <a:xfrm>
            <a:off x="6835209" y="1785836"/>
            <a:ext cx="1642550" cy="164224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09066A-AE6E-E26A-E590-632B5E845018}"/>
              </a:ext>
            </a:extLst>
          </p:cNvPr>
          <p:cNvSpPr/>
          <p:nvPr/>
        </p:nvSpPr>
        <p:spPr>
          <a:xfrm>
            <a:off x="1150218" y="4034511"/>
            <a:ext cx="1642551" cy="1711412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58979B-3E37-C48D-3930-4FAAF1F788E5}"/>
              </a:ext>
            </a:extLst>
          </p:cNvPr>
          <p:cNvSpPr/>
          <p:nvPr/>
        </p:nvSpPr>
        <p:spPr>
          <a:xfrm>
            <a:off x="6873289" y="4018561"/>
            <a:ext cx="1604469" cy="1612982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80CBAF2-759E-F214-A047-88FA4DA5FC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67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65F85-9FAE-CE46-259B-E2B254412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F966C8E-B7AE-79FE-D525-B408DDB0A34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Activités  sur livret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F6F34CF-55A6-A914-4007-D6595A3E7B5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8A53B784-BE80-4C76-23E8-6B089915654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D31B7BC-B24F-2AD3-9B6F-A92A52882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B061B203-4A48-677B-31B0-6C43027D44DC}"/>
              </a:ext>
            </a:extLst>
          </p:cNvPr>
          <p:cNvGrpSpPr/>
          <p:nvPr/>
        </p:nvGrpSpPr>
        <p:grpSpPr>
          <a:xfrm>
            <a:off x="3072140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1777F4-A06F-4640-BF97-74700377C57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97C441-83CB-D9B4-B6BA-16C7267E5BF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75C4DDBA-87F4-B025-9BD2-F43A97D2A57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503E8F69-E30D-CD87-6E16-5CFD93622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434" y="3461891"/>
            <a:ext cx="6287377" cy="143847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BB524310-0CB4-3270-3CCE-2F82DB08D159}"/>
              </a:ext>
            </a:extLst>
          </p:cNvPr>
          <p:cNvSpPr txBox="1"/>
          <p:nvPr/>
        </p:nvSpPr>
        <p:spPr>
          <a:xfrm>
            <a:off x="2201410" y="364007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 Activité 2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30920424-9DA4-EC16-DAF9-7C6FEE94603E}"/>
              </a:ext>
            </a:extLst>
          </p:cNvPr>
          <p:cNvSpPr txBox="1">
            <a:spLocks/>
          </p:cNvSpPr>
          <p:nvPr/>
        </p:nvSpPr>
        <p:spPr>
          <a:xfrm>
            <a:off x="2201410" y="399328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Faire des phrases avec des mots de vocabulaire.</a:t>
            </a:r>
          </a:p>
        </p:txBody>
      </p:sp>
      <p:pic>
        <p:nvPicPr>
          <p:cNvPr id="8" name="Espace réservé pour une image  2">
            <a:extLst>
              <a:ext uri="{FF2B5EF4-FFF2-40B4-BE49-F238E27FC236}">
                <a16:creationId xmlns:a16="http://schemas.microsoft.com/office/drawing/2014/main" id="{35D1436C-AA15-686E-3DE2-AE5D9D49E9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046" y="3420979"/>
            <a:ext cx="539750" cy="539750"/>
          </a:xfrm>
          <a:prstGeom prst="rect">
            <a:avLst/>
          </a:prstGeom>
          <a:noFill/>
        </p:spPr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C59EE372-73A4-EB9E-D842-668195166E2F}"/>
              </a:ext>
            </a:extLst>
          </p:cNvPr>
          <p:cNvSpPr txBox="1">
            <a:spLocks noGrp="1"/>
          </p:cNvSpPr>
          <p:nvPr>
            <p:ph type="body" sz="quarter" idx="19"/>
          </p:nvPr>
        </p:nvSpPr>
        <p:spPr>
          <a:xfrm>
            <a:off x="2201863" y="2522538"/>
            <a:ext cx="5096933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Rappel des mots de vocabulaire.</a:t>
            </a:r>
          </a:p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Jeux de vocabulaire.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1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DE3A3-0F0F-5A9E-D3E0-726085733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C0972E8E-549D-5D47-B5A4-43891874A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faire des phrases avec les mots de vocabulaire. 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1E5A2989-FF72-5E38-68E2-C8F461202C1B}"/>
              </a:ext>
            </a:extLst>
          </p:cNvPr>
          <p:cNvSpPr txBox="1">
            <a:spLocks/>
          </p:cNvSpPr>
          <p:nvPr/>
        </p:nvSpPr>
        <p:spPr>
          <a:xfrm>
            <a:off x="1276555" y="457988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Le garçon</a:t>
            </a:r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id="{92C6FE5B-6A86-1983-1A13-2B36CD25F4EE}"/>
              </a:ext>
            </a:extLst>
          </p:cNvPr>
          <p:cNvSpPr txBox="1">
            <a:spLocks/>
          </p:cNvSpPr>
          <p:nvPr/>
        </p:nvSpPr>
        <p:spPr>
          <a:xfrm>
            <a:off x="3599183" y="457988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petit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663BD0EA-82E5-A7BF-8D31-52C64E3F4F4B}"/>
              </a:ext>
            </a:extLst>
          </p:cNvPr>
          <p:cNvSpPr txBox="1">
            <a:spLocks/>
          </p:cNvSpPr>
          <p:nvPr/>
        </p:nvSpPr>
        <p:spPr>
          <a:xfrm>
            <a:off x="6187114" y="457988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mince</a:t>
            </a:r>
          </a:p>
        </p:txBody>
      </p:sp>
      <p:pic>
        <p:nvPicPr>
          <p:cNvPr id="3" name="Image 2" descr="Une image contenant habits, Anim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41FC53AC-3D9F-3EFB-73B7-AA21438A9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749" y="2427289"/>
            <a:ext cx="1617806" cy="1767813"/>
          </a:xfrm>
          <a:prstGeom prst="rect">
            <a:avLst/>
          </a:prstGeom>
        </p:spPr>
      </p:pic>
      <p:pic>
        <p:nvPicPr>
          <p:cNvPr id="4" name="Image 3" descr="Une image contenant garçon, habits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EB9F69E-0906-10C2-4F2B-F3814EEC9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706" y="2427289"/>
            <a:ext cx="1800000" cy="1966900"/>
          </a:xfrm>
          <a:prstGeom prst="rect">
            <a:avLst/>
          </a:prstGeom>
        </p:spPr>
      </p:pic>
      <p:pic>
        <p:nvPicPr>
          <p:cNvPr id="5" name="Image 4" descr="Une image contenant chaussures, habits, personne, homme&#10;&#10;Le contenu généré par l’IA peut être incorrect.">
            <a:extLst>
              <a:ext uri="{FF2B5EF4-FFF2-40B4-BE49-F238E27FC236}">
                <a16:creationId xmlns:a16="http://schemas.microsoft.com/office/drawing/2014/main" id="{E6030F70-0B0C-0277-3983-AA9810D8B4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261" y="2427288"/>
            <a:ext cx="1617805" cy="176781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FA7C85E-5686-7574-5D2F-28BD2E4B53E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2146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824BC-EA59-9C27-EC05-83E5E8880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46C1143-F096-F8C9-75A4-49CCB4F57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Le garçon est petit et mince.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61903F7D-A40B-18B6-A966-FB01BD4839E7}"/>
              </a:ext>
            </a:extLst>
          </p:cNvPr>
          <p:cNvSpPr txBox="1">
            <a:spLocks/>
          </p:cNvSpPr>
          <p:nvPr/>
        </p:nvSpPr>
        <p:spPr>
          <a:xfrm>
            <a:off x="1458749" y="4646606"/>
            <a:ext cx="590801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3600" dirty="0">
                <a:latin typeface="Dosis SemiBold" pitchFamily="2" charset="0"/>
              </a:rPr>
              <a:t>Le garçon est petit et mince.</a:t>
            </a:r>
          </a:p>
        </p:txBody>
      </p:sp>
      <p:pic>
        <p:nvPicPr>
          <p:cNvPr id="3" name="Image 2" descr="Une image contenant habits, Anim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44678FE1-3863-1820-61DE-BFA92E7F4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749" y="2427289"/>
            <a:ext cx="1617806" cy="1767813"/>
          </a:xfrm>
          <a:prstGeom prst="rect">
            <a:avLst/>
          </a:prstGeom>
        </p:spPr>
      </p:pic>
      <p:pic>
        <p:nvPicPr>
          <p:cNvPr id="4" name="Image 3" descr="Une image contenant garçon, habits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F6D5FF1-7B11-F278-0447-60AEF5A96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706" y="2427289"/>
            <a:ext cx="1800000" cy="1966900"/>
          </a:xfrm>
          <a:prstGeom prst="rect">
            <a:avLst/>
          </a:prstGeom>
        </p:spPr>
      </p:pic>
      <p:pic>
        <p:nvPicPr>
          <p:cNvPr id="5" name="Image 4" descr="Une image contenant chaussures, habits, personne, homme&#10;&#10;Le contenu généré par l’IA peut être incorrect.">
            <a:extLst>
              <a:ext uri="{FF2B5EF4-FFF2-40B4-BE49-F238E27FC236}">
                <a16:creationId xmlns:a16="http://schemas.microsoft.com/office/drawing/2014/main" id="{BFDD17AD-9A58-B9C2-10CB-5F111BE578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261" y="2427288"/>
            <a:ext cx="1617805" cy="176781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955186F-29DF-A8A0-4379-0E0D798AD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21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21842-B0C1-245D-6122-47270343E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143632C4-09BF-6484-85DE-0C905331D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CB743033-46B4-EB7C-F980-649E83DD38FA}"/>
              </a:ext>
            </a:extLst>
          </p:cNvPr>
          <p:cNvSpPr txBox="1">
            <a:spLocks/>
          </p:cNvSpPr>
          <p:nvPr/>
        </p:nvSpPr>
        <p:spPr>
          <a:xfrm>
            <a:off x="1276555" y="457988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La fille</a:t>
            </a:r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id="{426641F1-D4A5-89C0-092C-8EE19ED9FB30}"/>
              </a:ext>
            </a:extLst>
          </p:cNvPr>
          <p:cNvSpPr txBox="1">
            <a:spLocks/>
          </p:cNvSpPr>
          <p:nvPr/>
        </p:nvSpPr>
        <p:spPr>
          <a:xfrm>
            <a:off x="3599183" y="457988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Cheveux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5AB19D83-3EFE-696C-6716-74B6D984CC6B}"/>
              </a:ext>
            </a:extLst>
          </p:cNvPr>
          <p:cNvSpPr txBox="1">
            <a:spLocks/>
          </p:cNvSpPr>
          <p:nvPr/>
        </p:nvSpPr>
        <p:spPr>
          <a:xfrm>
            <a:off x="6187114" y="457988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Bruns </a:t>
            </a:r>
          </a:p>
        </p:txBody>
      </p:sp>
      <p:pic>
        <p:nvPicPr>
          <p:cNvPr id="7" name="Image 6" descr="Une image contenant fille, dessin humoristique, poupée, habits&#10;&#10;Le contenu généré par l’IA peut être incorrect.">
            <a:extLst>
              <a:ext uri="{FF2B5EF4-FFF2-40B4-BE49-F238E27FC236}">
                <a16:creationId xmlns:a16="http://schemas.microsoft.com/office/drawing/2014/main" id="{011E8361-8F37-B1E3-3FCC-A8C0F65BD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18" y="2427288"/>
            <a:ext cx="1540437" cy="1683271"/>
          </a:xfrm>
          <a:prstGeom prst="rect">
            <a:avLst/>
          </a:prstGeom>
        </p:spPr>
      </p:pic>
      <p:pic>
        <p:nvPicPr>
          <p:cNvPr id="8" name="Image 7" descr="Une image contenant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9A8DF7D-7445-3AF9-674E-6FE2333A3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484" y="2427287"/>
            <a:ext cx="1540437" cy="1683271"/>
          </a:xfrm>
          <a:prstGeom prst="rect">
            <a:avLst/>
          </a:prstGeom>
        </p:spPr>
      </p:pic>
      <p:pic>
        <p:nvPicPr>
          <p:cNvPr id="9" name="Image 8" descr="Une image contenant habits, garçon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1857B1B4-5A78-1506-02FB-C2A5DAEF4A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47" y="2427287"/>
            <a:ext cx="1638814" cy="179077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83808FF-8DBB-8626-1732-44257926CE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6226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29997-B528-E11E-FC69-1E589E94E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9E700A7C-F342-C578-10B9-7F284CAB4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La fille a des cheveux bruns.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B5DC1154-E95D-B368-76C0-D0A26ED1DFBC}"/>
              </a:ext>
            </a:extLst>
          </p:cNvPr>
          <p:cNvSpPr txBox="1">
            <a:spLocks/>
          </p:cNvSpPr>
          <p:nvPr/>
        </p:nvSpPr>
        <p:spPr>
          <a:xfrm>
            <a:off x="1458749" y="4646606"/>
            <a:ext cx="590801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3600" dirty="0">
                <a:latin typeface="Dosis SemiBold" pitchFamily="2" charset="0"/>
              </a:rPr>
              <a:t>La fille a des cheveux bruns.</a:t>
            </a:r>
          </a:p>
        </p:txBody>
      </p:sp>
      <p:pic>
        <p:nvPicPr>
          <p:cNvPr id="7" name="Image 6" descr="Une image contenant fille, dessin humoristique, poupée, habits&#10;&#10;Le contenu généré par l’IA peut être incorrect.">
            <a:extLst>
              <a:ext uri="{FF2B5EF4-FFF2-40B4-BE49-F238E27FC236}">
                <a16:creationId xmlns:a16="http://schemas.microsoft.com/office/drawing/2014/main" id="{B6069E8D-41F9-E440-0187-2CF88D5EC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49" y="2427288"/>
            <a:ext cx="1540437" cy="1683271"/>
          </a:xfrm>
          <a:prstGeom prst="rect">
            <a:avLst/>
          </a:prstGeom>
        </p:spPr>
      </p:pic>
      <p:pic>
        <p:nvPicPr>
          <p:cNvPr id="8" name="Image 7" descr="Une image contenant habits, garçon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AF33FA01-6842-477B-288B-C0020B5177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795" y="2427288"/>
            <a:ext cx="1638814" cy="1790770"/>
          </a:xfrm>
          <a:prstGeom prst="rect">
            <a:avLst/>
          </a:prstGeom>
        </p:spPr>
      </p:pic>
      <p:pic>
        <p:nvPicPr>
          <p:cNvPr id="9" name="Image 8" descr="Une image contenant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E7011A7-34EB-99B4-FB5D-420450F177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227" y="2427288"/>
            <a:ext cx="1540437" cy="168327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E55ADBA-D67A-0E18-04DB-78D9FCBAC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3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A8B05-BBAA-A7F5-F909-E38E9D1CA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F2A87A1-F083-1438-B71C-6AC78AD16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95BF0FAA-F570-2712-2E3B-3861FAC66F0D}"/>
              </a:ext>
            </a:extLst>
          </p:cNvPr>
          <p:cNvSpPr txBox="1">
            <a:spLocks/>
          </p:cNvSpPr>
          <p:nvPr/>
        </p:nvSpPr>
        <p:spPr>
          <a:xfrm>
            <a:off x="1901146" y="4526852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L’élève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7960BEB0-117F-A091-C454-D750F242A4F5}"/>
              </a:ext>
            </a:extLst>
          </p:cNvPr>
          <p:cNvSpPr txBox="1">
            <a:spLocks/>
          </p:cNvSpPr>
          <p:nvPr/>
        </p:nvSpPr>
        <p:spPr>
          <a:xfrm>
            <a:off x="4909857" y="4526852"/>
            <a:ext cx="27391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Troisième année </a:t>
            </a:r>
          </a:p>
        </p:txBody>
      </p:sp>
      <p:pic>
        <p:nvPicPr>
          <p:cNvPr id="3" name="Image 2" descr="Une image contenant garçon, habits, sourir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A3B804B-3207-A970-1C46-C0F6EE5FE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188" y="2427287"/>
            <a:ext cx="1595958" cy="1790770"/>
          </a:xfrm>
          <a:prstGeom prst="rect">
            <a:avLst/>
          </a:prstGeom>
        </p:spPr>
      </p:pic>
      <p:pic>
        <p:nvPicPr>
          <p:cNvPr id="4" name="Image 3" descr="Une image contenant texte, dessin humoristique, habits, livre&#10;&#10;Le contenu généré par l’IA peut être incorrect.">
            <a:extLst>
              <a:ext uri="{FF2B5EF4-FFF2-40B4-BE49-F238E27FC236}">
                <a16:creationId xmlns:a16="http://schemas.microsoft.com/office/drawing/2014/main" id="{C3064DF8-44AC-FB66-B83B-44FEB61429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856" y="2427285"/>
            <a:ext cx="1584355" cy="179076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2C1A2F4-A007-902E-1DA3-56E8160728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8038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33981-F67E-FC59-828C-6FDDAAC35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29A3ABA7-70FF-876E-2608-D29C9E8F8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L’élève est en troisième année.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8A65BFBF-F7FD-7FE8-1D89-C728CEC6088A}"/>
              </a:ext>
            </a:extLst>
          </p:cNvPr>
          <p:cNvSpPr txBox="1">
            <a:spLocks/>
          </p:cNvSpPr>
          <p:nvPr/>
        </p:nvSpPr>
        <p:spPr>
          <a:xfrm>
            <a:off x="1458749" y="4646606"/>
            <a:ext cx="590801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3600" dirty="0">
                <a:latin typeface="Dosis SemiBold" pitchFamily="2" charset="0"/>
              </a:rPr>
              <a:t>L’élève est en troisième année.</a:t>
            </a:r>
          </a:p>
        </p:txBody>
      </p:sp>
      <p:pic>
        <p:nvPicPr>
          <p:cNvPr id="3" name="Image 2" descr="Une image contenant texte, dessin humoristique, habits, livre&#10;&#10;Le contenu généré par l’IA peut être incorrect.">
            <a:extLst>
              <a:ext uri="{FF2B5EF4-FFF2-40B4-BE49-F238E27FC236}">
                <a16:creationId xmlns:a16="http://schemas.microsoft.com/office/drawing/2014/main" id="{3B926860-45D5-0A25-7633-0CF2532FD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43" y="2427287"/>
            <a:ext cx="1646481" cy="1860988"/>
          </a:xfrm>
          <a:prstGeom prst="rect">
            <a:avLst/>
          </a:prstGeom>
        </p:spPr>
      </p:pic>
      <p:pic>
        <p:nvPicPr>
          <p:cNvPr id="4" name="Image 3" descr="Une image contenant garçon, habits, sourir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BCD47EA-3B7D-3457-D9CF-B205171DB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188" y="2427287"/>
            <a:ext cx="1595958" cy="179077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50EEE82-BBDB-A96A-E150-AB607BBFF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51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D09737C9-5AD9-0BC6-B728-F86997004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5690C78-91D1-A60D-BA51-DCEAF4A07E22}"/>
              </a:ext>
            </a:extLst>
          </p:cNvPr>
          <p:cNvGrpSpPr/>
          <p:nvPr/>
        </p:nvGrpSpPr>
        <p:grpSpPr>
          <a:xfrm>
            <a:off x="3095179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65D6FC5-9E9A-925F-E47D-9138C1C74D9A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90B3E04-B111-E849-AE3A-B880E722006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175386D6-67B5-A6D0-EDEA-D8FBA826FE9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marL="0"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MA" sz="1800" i="1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F6E11719-B644-ACB9-2944-FC2BFF62B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565" y="2485140"/>
            <a:ext cx="1689971" cy="228163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5903670-7D9C-62CC-37F4-0D9A895DB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2191" y="2476367"/>
            <a:ext cx="1723618" cy="233371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55D9B2F-CCD9-BC76-5DB6-9916F8D44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8922" y="2485140"/>
            <a:ext cx="1735766" cy="2333717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9456C9D-463B-EA25-7B46-9E90711D4A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6203" y="2476367"/>
            <a:ext cx="1713449" cy="233371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D4C16901-C73E-8114-F89A-AD5A865FFD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1969" y="2476365"/>
            <a:ext cx="1754546" cy="233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0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D43FC-8579-0557-157F-BAD208093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C7412536-8083-D66D-A6F3-13FFD9EB3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49A40C16-C0BE-B798-F280-46690EEA0369}"/>
              </a:ext>
            </a:extLst>
          </p:cNvPr>
          <p:cNvSpPr txBox="1">
            <a:spLocks/>
          </p:cNvSpPr>
          <p:nvPr/>
        </p:nvSpPr>
        <p:spPr>
          <a:xfrm>
            <a:off x="1901146" y="4526852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Habiter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00A7F9CF-3382-65D7-D0FC-E17ADDC4D5D9}"/>
              </a:ext>
            </a:extLst>
          </p:cNvPr>
          <p:cNvSpPr txBox="1">
            <a:spLocks/>
          </p:cNvSpPr>
          <p:nvPr/>
        </p:nvSpPr>
        <p:spPr>
          <a:xfrm>
            <a:off x="4909857" y="4526852"/>
            <a:ext cx="27391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Rabat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AF09440-3337-948C-9766-96C69487E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856" y="2572712"/>
            <a:ext cx="1556007" cy="195414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6E21C12-F343-3FC2-D2CC-7A95482BC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136" y="2562338"/>
            <a:ext cx="1564267" cy="196451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E5CEC7C-E346-6A92-B8D6-330C8F0E8E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3989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FE3A2-3425-00D9-C37A-0942BD9D3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21E66A9B-3CB6-856C-DECB-F3DD3D6D9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J’habite à Rabat.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8087BFE9-94D6-4E3B-3ED4-935ACEB3E2E6}"/>
              </a:ext>
            </a:extLst>
          </p:cNvPr>
          <p:cNvSpPr txBox="1">
            <a:spLocks/>
          </p:cNvSpPr>
          <p:nvPr/>
        </p:nvSpPr>
        <p:spPr>
          <a:xfrm>
            <a:off x="1458749" y="4646606"/>
            <a:ext cx="590801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3600" dirty="0">
                <a:latin typeface="Dosis SemiBold" pitchFamily="2" charset="0"/>
              </a:rPr>
              <a:t>J’habite à Rabat.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5CC5DE3-0250-01FC-B56E-8F4E97E82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375" y="2491119"/>
            <a:ext cx="1544881" cy="194016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D4D9ABF-E5C9-0B7F-1930-31DC5F569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618" y="2491119"/>
            <a:ext cx="1556007" cy="195414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E7D3C16-9B33-E21F-8040-FC33D8DD1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12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F31AB8-8648-16C8-FCF2-C78B092C4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782C63F0-330D-D61C-68E0-8780B60A1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A649320F-45D6-401E-2F2B-6486CE277B43}"/>
              </a:ext>
            </a:extLst>
          </p:cNvPr>
          <p:cNvSpPr txBox="1">
            <a:spLocks/>
          </p:cNvSpPr>
          <p:nvPr/>
        </p:nvSpPr>
        <p:spPr>
          <a:xfrm>
            <a:off x="1901146" y="4526852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La fille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EC3B7521-BBCE-4FF8-F0BD-B5ECA43CB199}"/>
              </a:ext>
            </a:extLst>
          </p:cNvPr>
          <p:cNvSpPr txBox="1">
            <a:spLocks/>
          </p:cNvSpPr>
          <p:nvPr/>
        </p:nvSpPr>
        <p:spPr>
          <a:xfrm>
            <a:off x="4909857" y="4526852"/>
            <a:ext cx="27391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S’appeler  </a:t>
            </a:r>
          </a:p>
        </p:txBody>
      </p:sp>
      <p:pic>
        <p:nvPicPr>
          <p:cNvPr id="3" name="Espace réservé pour une image  27">
            <a:extLst>
              <a:ext uri="{FF2B5EF4-FFF2-40B4-BE49-F238E27FC236}">
                <a16:creationId xmlns:a16="http://schemas.microsoft.com/office/drawing/2014/main" id="{93F336FA-2D06-6DFA-9D2A-8B5ECFE143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2" r="-4572"/>
          <a:stretch>
            <a:fillRect/>
          </a:stretch>
        </p:blipFill>
        <p:spPr>
          <a:xfrm>
            <a:off x="5376607" y="2336492"/>
            <a:ext cx="1764421" cy="1764421"/>
          </a:xfrm>
          <a:prstGeom prst="rect">
            <a:avLst/>
          </a:prstGeom>
        </p:spPr>
      </p:pic>
      <p:pic>
        <p:nvPicPr>
          <p:cNvPr id="4" name="Image 3" descr="Une image contenant fille, dessin humoristique, poupée, habits&#10;&#10;Le contenu généré par l’IA peut être incorrect.">
            <a:extLst>
              <a:ext uri="{FF2B5EF4-FFF2-40B4-BE49-F238E27FC236}">
                <a16:creationId xmlns:a16="http://schemas.microsoft.com/office/drawing/2014/main" id="{0FEA414E-D76B-438A-953D-47A6E37B4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709" y="2331148"/>
            <a:ext cx="1619592" cy="176976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842DDFD-0EF8-EF26-C767-54FE3AF32D6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5282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F1F91-4379-6939-92A3-FF5C9DF8E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BC816E84-BA3B-5019-FB52-886125EC6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La fille s’appelle Lina.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5DB5189C-5C61-9A83-BA2B-2413B4E35479}"/>
              </a:ext>
            </a:extLst>
          </p:cNvPr>
          <p:cNvSpPr txBox="1">
            <a:spLocks/>
          </p:cNvSpPr>
          <p:nvPr/>
        </p:nvSpPr>
        <p:spPr>
          <a:xfrm>
            <a:off x="1458749" y="4646606"/>
            <a:ext cx="590801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3600" dirty="0">
                <a:latin typeface="Dosis SemiBold" pitchFamily="2" charset="0"/>
              </a:rPr>
              <a:t>La fille s’appelle Lina.</a:t>
            </a:r>
          </a:p>
        </p:txBody>
      </p:sp>
      <p:pic>
        <p:nvPicPr>
          <p:cNvPr id="3" name="Espace réservé pour une image  27">
            <a:extLst>
              <a:ext uri="{FF2B5EF4-FFF2-40B4-BE49-F238E27FC236}">
                <a16:creationId xmlns:a16="http://schemas.microsoft.com/office/drawing/2014/main" id="{F428CC7A-051A-01BA-A20A-A35A7EFA8C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2" r="-4572"/>
          <a:stretch>
            <a:fillRect/>
          </a:stretch>
        </p:blipFill>
        <p:spPr>
          <a:xfrm>
            <a:off x="5326746" y="2491119"/>
            <a:ext cx="1764421" cy="1764421"/>
          </a:xfrm>
          <a:prstGeom prst="rect">
            <a:avLst/>
          </a:prstGeom>
        </p:spPr>
      </p:pic>
      <p:pic>
        <p:nvPicPr>
          <p:cNvPr id="4" name="Image 3" descr="Une image contenant fille, dessin humoristique, poupée, habits&#10;&#10;Le contenu généré par l’IA peut être incorrect.">
            <a:extLst>
              <a:ext uri="{FF2B5EF4-FFF2-40B4-BE49-F238E27FC236}">
                <a16:creationId xmlns:a16="http://schemas.microsoft.com/office/drawing/2014/main" id="{39B87701-3A54-8C15-7076-71BB1B548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361" y="2491119"/>
            <a:ext cx="1540437" cy="168327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ADB9C25-6E2E-4062-A966-41BCF1EA2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0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4B200-AF08-9139-26BB-B0FD07978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074FCC68-B0D7-2334-BC0A-1532ADF7F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D1178E3B-34AF-AC67-16A8-FB471E4D656F}"/>
              </a:ext>
            </a:extLst>
          </p:cNvPr>
          <p:cNvSpPr txBox="1">
            <a:spLocks/>
          </p:cNvSpPr>
          <p:nvPr/>
        </p:nvSpPr>
        <p:spPr>
          <a:xfrm>
            <a:off x="1901146" y="4526852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Le garçon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6A3B2964-6CC2-4108-F3F6-EF29F2658592}"/>
              </a:ext>
            </a:extLst>
          </p:cNvPr>
          <p:cNvSpPr txBox="1">
            <a:spLocks/>
          </p:cNvSpPr>
          <p:nvPr/>
        </p:nvSpPr>
        <p:spPr>
          <a:xfrm>
            <a:off x="4909857" y="4526852"/>
            <a:ext cx="27391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Français</a:t>
            </a:r>
          </a:p>
        </p:txBody>
      </p:sp>
      <p:pic>
        <p:nvPicPr>
          <p:cNvPr id="5" name="Image 4" descr="Une image contenant habits, Anim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C2C132AB-CFE4-2873-2532-4F35D96CE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526" y="2331148"/>
            <a:ext cx="1614701" cy="17644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4AF8F4C-1E3C-301F-5C41-495AAECBFD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856" y="2288218"/>
            <a:ext cx="1782538" cy="223863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683157A-AEF5-300C-C890-1BC1133AB5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5454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7336D-D7E6-CED0-CBBB-D49FFA2EE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8A538ABF-CD26-9C27-12F9-2C8D88ED0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Le garçon est français.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02E73BC4-7CAE-FC89-926E-7994A8DF1DAF}"/>
              </a:ext>
            </a:extLst>
          </p:cNvPr>
          <p:cNvSpPr txBox="1">
            <a:spLocks/>
          </p:cNvSpPr>
          <p:nvPr/>
        </p:nvSpPr>
        <p:spPr>
          <a:xfrm>
            <a:off x="1458749" y="4646606"/>
            <a:ext cx="590801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3600" dirty="0">
                <a:latin typeface="Dosis SemiBold" pitchFamily="2" charset="0"/>
              </a:rPr>
              <a:t>Le garçon est français.</a:t>
            </a:r>
          </a:p>
        </p:txBody>
      </p:sp>
      <p:pic>
        <p:nvPicPr>
          <p:cNvPr id="5" name="Image 4" descr="Une image contenant habits, Anim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2470A693-8313-AB44-31ED-53B059A67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179" y="2491119"/>
            <a:ext cx="1614701" cy="17644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DCE96-390E-331F-7451-91E39373F3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372" y="2491119"/>
            <a:ext cx="1599140" cy="200831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9150FDD-BA1E-07D1-1406-6AF7E3B9E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3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2337E-6C24-4232-9035-3A492363D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A25BC742-6336-7547-2AD9-87B78B1B7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7BA5431A-10E9-BDDD-65F0-2A3C83B7C4A1}"/>
              </a:ext>
            </a:extLst>
          </p:cNvPr>
          <p:cNvSpPr txBox="1">
            <a:spLocks/>
          </p:cNvSpPr>
          <p:nvPr/>
        </p:nvSpPr>
        <p:spPr>
          <a:xfrm>
            <a:off x="1901146" y="4526852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Douze ans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ABBEEF01-2CED-BD22-A974-43A555274A7D}"/>
              </a:ext>
            </a:extLst>
          </p:cNvPr>
          <p:cNvSpPr txBox="1">
            <a:spLocks/>
          </p:cNvSpPr>
          <p:nvPr/>
        </p:nvSpPr>
        <p:spPr>
          <a:xfrm>
            <a:off x="4909857" y="4526852"/>
            <a:ext cx="27391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Sixième année</a:t>
            </a:r>
          </a:p>
        </p:txBody>
      </p:sp>
      <p:pic>
        <p:nvPicPr>
          <p:cNvPr id="3" name="Espace réservé pour une image  4">
            <a:extLst>
              <a:ext uri="{FF2B5EF4-FFF2-40B4-BE49-F238E27FC236}">
                <a16:creationId xmlns:a16="http://schemas.microsoft.com/office/drawing/2014/main" id="{C2FBF6BD-429A-EEAE-BC16-15F965CAC7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2040864" y="2288218"/>
            <a:ext cx="1660281" cy="1660281"/>
          </a:xfrm>
          <a:prstGeom prst="rect">
            <a:avLst/>
          </a:prstGeom>
        </p:spPr>
      </p:pic>
      <p:pic>
        <p:nvPicPr>
          <p:cNvPr id="4" name="Image 3" descr="Une image contenant texte, dessin humoristique, boîte, conteneur&#10;&#10;Le contenu généré par l’IA peut être incorrect.">
            <a:extLst>
              <a:ext uri="{FF2B5EF4-FFF2-40B4-BE49-F238E27FC236}">
                <a16:creationId xmlns:a16="http://schemas.microsoft.com/office/drawing/2014/main" id="{911D8AD5-01CF-AA86-894F-A9601DD6F8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078" y="2288218"/>
            <a:ext cx="1533117" cy="172925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8EBF1D1-1572-C23A-F438-12E326D11A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8203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4CCE3F-41EB-6461-3A03-E92CE7861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8ACEE90D-57C8-1976-85E6-C5B8C73C5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J’ai douze ans et je suis en sixième année.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EF0923B5-AA47-9E8D-1799-0E95A1D6325F}"/>
              </a:ext>
            </a:extLst>
          </p:cNvPr>
          <p:cNvSpPr txBox="1">
            <a:spLocks/>
          </p:cNvSpPr>
          <p:nvPr/>
        </p:nvSpPr>
        <p:spPr>
          <a:xfrm>
            <a:off x="649705" y="4733692"/>
            <a:ext cx="8019049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3600" dirty="0">
                <a:latin typeface="Dosis SemiBold" pitchFamily="2" charset="0"/>
              </a:rPr>
              <a:t>J’ai douze ans et je suis en sixième année.</a:t>
            </a:r>
          </a:p>
        </p:txBody>
      </p:sp>
      <p:pic>
        <p:nvPicPr>
          <p:cNvPr id="3" name="Espace réservé pour une image  4">
            <a:extLst>
              <a:ext uri="{FF2B5EF4-FFF2-40B4-BE49-F238E27FC236}">
                <a16:creationId xmlns:a16="http://schemas.microsoft.com/office/drawing/2014/main" id="{475094B5-622C-B017-93DE-D0CCCA6F8E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1925232" y="2491119"/>
            <a:ext cx="1747052" cy="1747052"/>
          </a:xfrm>
          <a:prstGeom prst="rect">
            <a:avLst/>
          </a:prstGeom>
        </p:spPr>
      </p:pic>
      <p:pic>
        <p:nvPicPr>
          <p:cNvPr id="4" name="Image 3" descr="Une image contenant texte, dessin humoristique, boîte, conteneur&#10;&#10;Le contenu généré par l’IA peut être incorrect.">
            <a:extLst>
              <a:ext uri="{FF2B5EF4-FFF2-40B4-BE49-F238E27FC236}">
                <a16:creationId xmlns:a16="http://schemas.microsoft.com/office/drawing/2014/main" id="{AFBEE60C-1C3F-AAC2-075B-7197B9C5E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129" y="2491119"/>
            <a:ext cx="1603700" cy="180886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B95B955-6430-ABAE-44C0-86EFAEBCC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3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21D28-EA10-03D9-4DF5-2DFC2EC7C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DC436AAD-36AA-7551-D332-2248C5629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E6612DDC-9485-7007-D82B-2959784E2D70}"/>
              </a:ext>
            </a:extLst>
          </p:cNvPr>
          <p:cNvSpPr txBox="1">
            <a:spLocks/>
          </p:cNvSpPr>
          <p:nvPr/>
        </p:nvSpPr>
        <p:spPr>
          <a:xfrm>
            <a:off x="1901146" y="4526852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Yeux 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2C479E7F-20C6-C649-B0BE-97AC797AB1C9}"/>
              </a:ext>
            </a:extLst>
          </p:cNvPr>
          <p:cNvSpPr txBox="1">
            <a:spLocks/>
          </p:cNvSpPr>
          <p:nvPr/>
        </p:nvSpPr>
        <p:spPr>
          <a:xfrm>
            <a:off x="4692143" y="4526852"/>
            <a:ext cx="27391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Bleus</a:t>
            </a:r>
          </a:p>
        </p:txBody>
      </p:sp>
      <p:pic>
        <p:nvPicPr>
          <p:cNvPr id="5" name="Image 4" descr="Une image contenant dessin, croquis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648F4AAD-76D8-612F-9001-8ADC12B58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645" y="2288218"/>
            <a:ext cx="1774501" cy="1939038"/>
          </a:xfrm>
          <a:prstGeom prst="rect">
            <a:avLst/>
          </a:prstGeom>
        </p:spPr>
      </p:pic>
      <p:pic>
        <p:nvPicPr>
          <p:cNvPr id="7" name="Image 6" descr="Une image contenant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495158AF-E90F-7C2A-374D-27839ACAA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906" y="2288218"/>
            <a:ext cx="1774501" cy="193903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4E57F64-EF6C-EE6B-54AD-70DBE95AF8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8397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06783-0045-0A47-EBA2-9410EB30C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86110BDD-8685-9B8F-DEEF-D76933E75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Nous avons les yeux bleus.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A85E52C9-DCB2-46D8-9966-677BC7892C13}"/>
              </a:ext>
            </a:extLst>
          </p:cNvPr>
          <p:cNvSpPr txBox="1">
            <a:spLocks/>
          </p:cNvSpPr>
          <p:nvPr/>
        </p:nvSpPr>
        <p:spPr>
          <a:xfrm>
            <a:off x="983503" y="4733692"/>
            <a:ext cx="7685251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3600" dirty="0">
                <a:latin typeface="Dosis SemiBold" pitchFamily="2" charset="0"/>
              </a:rPr>
              <a:t>Nous avons les yeux bleus.</a:t>
            </a:r>
          </a:p>
        </p:txBody>
      </p:sp>
      <p:pic>
        <p:nvPicPr>
          <p:cNvPr id="5" name="Image 4" descr="Une image contenant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A11D46E2-EAF5-E49C-CE35-5CACA84CB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448" y="2531573"/>
            <a:ext cx="1775320" cy="1939934"/>
          </a:xfrm>
          <a:prstGeom prst="rect">
            <a:avLst/>
          </a:prstGeom>
        </p:spPr>
      </p:pic>
      <p:pic>
        <p:nvPicPr>
          <p:cNvPr id="8" name="Image 7" descr="Une image contenant dessin, croquis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4488C724-73E1-5813-31AE-FC7622954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028" y="2531573"/>
            <a:ext cx="1841296" cy="201202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12FB64E-1C92-CB28-22CF-9A2BA8833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2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89567" y="415610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5005567" y="390410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423691" y="418098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639691" y="392898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603691" y="440979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orales </a:t>
            </a:r>
          </a:p>
        </p:txBody>
      </p: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 de révision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4789567" y="242966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5005567" y="217766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4969567" y="2628951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lecture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D821F4D-459F-10F8-037F-9FC307E6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70" y="2172516"/>
            <a:ext cx="3828620" cy="1365622"/>
          </a:xfrm>
          <a:prstGeom prst="rect">
            <a:avLst/>
          </a:prstGeo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A5E18E04-36C4-DDBA-D36A-2F6CAF012C20}"/>
              </a:ext>
            </a:extLst>
          </p:cNvPr>
          <p:cNvSpPr txBox="1">
            <a:spLocks/>
          </p:cNvSpPr>
          <p:nvPr/>
        </p:nvSpPr>
        <p:spPr>
          <a:xfrm>
            <a:off x="5036762" y="434921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d’écriture</a:t>
            </a: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733880" y="217068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850459" y="2817699"/>
            <a:ext cx="38314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vocabulaire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BBD93-3C83-56C3-63FA-A886EAFBB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21F8B6E8-20D5-544B-0605-3AB049854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AC7B9F46-7E1E-8868-2583-95950A678879}"/>
              </a:ext>
            </a:extLst>
          </p:cNvPr>
          <p:cNvSpPr txBox="1">
            <a:spLocks/>
          </p:cNvSpPr>
          <p:nvPr/>
        </p:nvSpPr>
        <p:spPr>
          <a:xfrm>
            <a:off x="1901146" y="4526852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Prénom 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4A6A77EA-F2B7-81F8-CC1F-C86109E0CA45}"/>
              </a:ext>
            </a:extLst>
          </p:cNvPr>
          <p:cNvSpPr txBox="1">
            <a:spLocks/>
          </p:cNvSpPr>
          <p:nvPr/>
        </p:nvSpPr>
        <p:spPr>
          <a:xfrm>
            <a:off x="4692143" y="4526852"/>
            <a:ext cx="27391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Nom</a:t>
            </a:r>
          </a:p>
        </p:txBody>
      </p:sp>
      <p:pic>
        <p:nvPicPr>
          <p:cNvPr id="3" name="Espace réservé pour une image  23">
            <a:extLst>
              <a:ext uri="{FF2B5EF4-FFF2-40B4-BE49-F238E27FC236}">
                <a16:creationId xmlns:a16="http://schemas.microsoft.com/office/drawing/2014/main" id="{6A4AD8A5-5FD9-DA4A-9C07-80BD96BD2F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2086996" y="2598736"/>
            <a:ext cx="1614150" cy="1614150"/>
          </a:xfrm>
          <a:prstGeom prst="rect">
            <a:avLst/>
          </a:prstGeom>
        </p:spPr>
      </p:pic>
      <p:pic>
        <p:nvPicPr>
          <p:cNvPr id="4" name="Espace réservé pour une image  25">
            <a:extLst>
              <a:ext uri="{FF2B5EF4-FFF2-40B4-BE49-F238E27FC236}">
                <a16:creationId xmlns:a16="http://schemas.microsoft.com/office/drawing/2014/main" id="{049A29F3-32D7-C23E-E9C6-701C851C3E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5347579" y="2558822"/>
            <a:ext cx="1709425" cy="17094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9045566-3EDB-41C6-CDFD-6309F6B415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2104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24F4F-7DD9-3A3A-2DA9-B61BDC5D0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13C65F23-2D68-DDFF-10CB-3150D0DBC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Mon prénom c’est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et mon nom c’est Alami.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A4461FF0-2294-F246-B833-4DE68F6F70FD}"/>
              </a:ext>
            </a:extLst>
          </p:cNvPr>
          <p:cNvSpPr txBox="1">
            <a:spLocks/>
          </p:cNvSpPr>
          <p:nvPr/>
        </p:nvSpPr>
        <p:spPr>
          <a:xfrm>
            <a:off x="729374" y="4462759"/>
            <a:ext cx="7685251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dirty="0">
                <a:latin typeface="Dosis SemiBold" pitchFamily="2" charset="0"/>
              </a:rPr>
              <a:t>Mon prénom c’est </a:t>
            </a:r>
            <a:r>
              <a:rPr lang="fr-FR" sz="2800" dirty="0" err="1">
                <a:latin typeface="Dosis SemiBold" pitchFamily="2" charset="0"/>
              </a:rPr>
              <a:t>Majd</a:t>
            </a:r>
            <a:r>
              <a:rPr lang="fr-FR" sz="2800" dirty="0">
                <a:latin typeface="Dosis SemiBold" pitchFamily="2" charset="0"/>
              </a:rPr>
              <a:t>  et mon nom c’est Alami.</a:t>
            </a:r>
            <a:endParaRPr lang="fr-MA" sz="2800" dirty="0">
              <a:latin typeface="Dosis SemiBold" pitchFamily="2" charset="0"/>
            </a:endParaRPr>
          </a:p>
        </p:txBody>
      </p:sp>
      <p:pic>
        <p:nvPicPr>
          <p:cNvPr id="3" name="Espace réservé pour une image  23">
            <a:extLst>
              <a:ext uri="{FF2B5EF4-FFF2-40B4-BE49-F238E27FC236}">
                <a16:creationId xmlns:a16="http://schemas.microsoft.com/office/drawing/2014/main" id="{7FD479CE-24FD-DBEF-F5B1-77AFB4C3C8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2406427" y="2476398"/>
            <a:ext cx="1428299" cy="1428299"/>
          </a:xfrm>
          <a:prstGeom prst="rect">
            <a:avLst/>
          </a:prstGeom>
        </p:spPr>
      </p:pic>
      <p:pic>
        <p:nvPicPr>
          <p:cNvPr id="4" name="Espace réservé pour une image  25">
            <a:extLst>
              <a:ext uri="{FF2B5EF4-FFF2-40B4-BE49-F238E27FC236}">
                <a16:creationId xmlns:a16="http://schemas.microsoft.com/office/drawing/2014/main" id="{FFCCC175-EC6F-C391-090F-2A97DE19F7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5003548" y="2513712"/>
            <a:ext cx="1428299" cy="142829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BB1E49F-7415-9341-FB5C-FF5913482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4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Faire des phrases avec des mots de vocabulaire.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3A3BE96B-F106-41BC-29A1-EAA31D27AC3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noFill/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732" y="4958781"/>
            <a:ext cx="6344535" cy="1495634"/>
          </a:xfrm>
          <a:prstGeom prst="rect">
            <a:avLst/>
          </a:prstGeom>
        </p:spPr>
      </p:pic>
      <p:pic>
        <p:nvPicPr>
          <p:cNvPr id="7" name="Espace réservé pour une image  19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0A199A98-C627-BFD0-0313-89825ECE96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98418"/>
            <a:ext cx="540000" cy="540000"/>
          </a:xfrm>
          <a:prstGeom prst="rect">
            <a:avLst/>
          </a:prstGeom>
          <a:noFill/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364B865-7311-DE2F-2B9C-7CDF9BC91F83}"/>
              </a:ext>
            </a:extLst>
          </p:cNvPr>
          <p:cNvSpPr txBox="1"/>
          <p:nvPr/>
        </p:nvSpPr>
        <p:spPr>
          <a:xfrm>
            <a:off x="2201410" y="5135748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Activités de vocabulaire  sur livret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7DD1B0B1-0007-DB2C-91DA-C6EFAA59A0C4}"/>
              </a:ext>
            </a:extLst>
          </p:cNvPr>
          <p:cNvSpPr txBox="1">
            <a:spLocks/>
          </p:cNvSpPr>
          <p:nvPr/>
        </p:nvSpPr>
        <p:spPr>
          <a:xfrm>
            <a:off x="2201410" y="549973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sur livret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DD7EAF2F-7DAE-DF72-6393-6E5E18943B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48487"/>
            <a:ext cx="540000" cy="540000"/>
          </a:xfrm>
          <a:prstGeom prst="rect">
            <a:avLst/>
          </a:prstGeom>
          <a:noFill/>
        </p:spPr>
      </p:pic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355116EA-4FE2-8E53-B43F-E1AF81F4F4F7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201863" y="2522538"/>
            <a:ext cx="5169321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Rappel des mots de vocabulaire.</a:t>
            </a:r>
          </a:p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Jeux de vocabulaire.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2585A79-0EAD-372C-E92C-DFD4ADE96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230A86AB-BFB2-6904-BF28-51993985E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Ouvrez le livret à la page 28.  Vous allez faire cette activité à l’oral avec votre camarade.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56DC084-3CBA-31AA-8BE4-92E4B8767C28}"/>
              </a:ext>
            </a:extLst>
          </p:cNvPr>
          <p:cNvSpPr/>
          <p:nvPr/>
        </p:nvSpPr>
        <p:spPr>
          <a:xfrm>
            <a:off x="3137284" y="1622188"/>
            <a:ext cx="3197894" cy="491660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4C9D416-25C4-CABD-8FCC-451621C00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554" y="2141862"/>
            <a:ext cx="3019353" cy="407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9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3BE7DC5-B746-1556-1173-38419CA116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89" t="5474" r="6315" b="20702"/>
          <a:stretch>
            <a:fillRect/>
          </a:stretch>
        </p:blipFill>
        <p:spPr>
          <a:xfrm>
            <a:off x="2972352" y="2626297"/>
            <a:ext cx="3145757" cy="2621230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7844B121-86CA-B079-C580-1392879E8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À tour de rôle : l’un montre une image, l’autre dit le mot. Je passe entre les rangs pour vous aider.</a:t>
            </a:r>
            <a:endParaRPr lang="fr-MA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E82803C-2C5C-CD87-F0D2-57B4A10A90B9}"/>
              </a:ext>
            </a:extLst>
          </p:cNvPr>
          <p:cNvSpPr/>
          <p:nvPr/>
        </p:nvSpPr>
        <p:spPr>
          <a:xfrm>
            <a:off x="630794" y="3257484"/>
            <a:ext cx="2502567" cy="612000"/>
          </a:xfrm>
          <a:prstGeom prst="roundRect">
            <a:avLst>
              <a:gd name="adj" fmla="val 26103"/>
            </a:avLst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93174EB-BA03-E50D-50E7-1C6DA410E8FB}"/>
              </a:ext>
            </a:extLst>
          </p:cNvPr>
          <p:cNvSpPr txBox="1"/>
          <p:nvPr/>
        </p:nvSpPr>
        <p:spPr>
          <a:xfrm>
            <a:off x="1153361" y="3367452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chemeClr val="bg1"/>
                </a:solidFill>
                <a:latin typeface="Dosis" pitchFamily="2" charset="0"/>
              </a:rPr>
              <a:t>Je montre l’image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AD92FC9-56BF-E561-7399-C018E2A4468F}"/>
              </a:ext>
            </a:extLst>
          </p:cNvPr>
          <p:cNvSpPr/>
          <p:nvPr/>
        </p:nvSpPr>
        <p:spPr>
          <a:xfrm>
            <a:off x="739474" y="3334301"/>
            <a:ext cx="413887" cy="43911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EDA85F8-CB03-62B7-60D1-A1926994DDD6}"/>
              </a:ext>
            </a:extLst>
          </p:cNvPr>
          <p:cNvSpPr txBox="1"/>
          <p:nvPr/>
        </p:nvSpPr>
        <p:spPr>
          <a:xfrm>
            <a:off x="821284" y="3343926"/>
            <a:ext cx="258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>
                <a:solidFill>
                  <a:srgbClr val="424D7B"/>
                </a:solidFill>
                <a:latin typeface="Dosis" pitchFamily="2" charset="0"/>
              </a:rPr>
              <a:t>1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35007C7E-686D-E668-3A31-8D4E0A327578}"/>
              </a:ext>
            </a:extLst>
          </p:cNvPr>
          <p:cNvSpPr/>
          <p:nvPr/>
        </p:nvSpPr>
        <p:spPr>
          <a:xfrm>
            <a:off x="6118109" y="3447987"/>
            <a:ext cx="2033381" cy="612000"/>
          </a:xfrm>
          <a:prstGeom prst="roundRect">
            <a:avLst>
              <a:gd name="adj" fmla="val 26103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CB0279B-9F1E-7541-E0A9-3BF1F28BC69E}"/>
              </a:ext>
            </a:extLst>
          </p:cNvPr>
          <p:cNvSpPr txBox="1"/>
          <p:nvPr/>
        </p:nvSpPr>
        <p:spPr>
          <a:xfrm>
            <a:off x="6640676" y="3557955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chemeClr val="bg1"/>
                </a:solidFill>
                <a:latin typeface="Dosis" pitchFamily="2" charset="0"/>
              </a:rPr>
              <a:t>Je dis le mot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4BDAF4D-408B-AEB6-E799-994D3C6EF47E}"/>
              </a:ext>
            </a:extLst>
          </p:cNvPr>
          <p:cNvSpPr/>
          <p:nvPr/>
        </p:nvSpPr>
        <p:spPr>
          <a:xfrm>
            <a:off x="6226789" y="3524804"/>
            <a:ext cx="413887" cy="439115"/>
          </a:xfrm>
          <a:prstGeom prst="ellipse">
            <a:avLst/>
          </a:prstGeom>
          <a:solidFill>
            <a:srgbClr val="DAC4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5DABAF0-9EFC-2406-4537-E24998FBAA5E}"/>
              </a:ext>
            </a:extLst>
          </p:cNvPr>
          <p:cNvSpPr txBox="1"/>
          <p:nvPr/>
        </p:nvSpPr>
        <p:spPr>
          <a:xfrm>
            <a:off x="6273908" y="353515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>
                <a:solidFill>
                  <a:srgbClr val="424D7B"/>
                </a:solidFill>
                <a:latin typeface="Dosis" pitchFamily="2" charset="0"/>
              </a:rPr>
              <a:t>2</a:t>
            </a:r>
          </a:p>
        </p:txBody>
      </p:sp>
      <p:sp>
        <p:nvSpPr>
          <p:cNvPr id="4" name="AutoShape 4" descr="Image générée">
            <a:extLst>
              <a:ext uri="{FF2B5EF4-FFF2-40B4-BE49-F238E27FC236}">
                <a16:creationId xmlns:a16="http://schemas.microsoft.com/office/drawing/2014/main" id="{E38DB5F8-4C93-3DB8-51F4-4AFF31C6CA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46422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22F3DCE-4C9D-44FC-358F-F3A55F825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52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1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 À la maison, </a:t>
            </a:r>
            <a:r>
              <a:rPr lang="fr-FR" b="1">
                <a:solidFill>
                  <a:schemeClr val="tx1">
                    <a:lumMod val="65000"/>
                    <a:lumOff val="35000"/>
                  </a:schemeClr>
                </a:solidFill>
              </a:rPr>
              <a:t>faites l’activité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sur le livret.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Vous devez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écrire les mots du vocabulaire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147" y="2261937"/>
            <a:ext cx="2225112" cy="3553537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DA49ABF-6504-44E2-632A-614CF0193DD5}"/>
              </a:ext>
            </a:extLst>
          </p:cNvPr>
          <p:cNvSpPr/>
          <p:nvPr/>
        </p:nvSpPr>
        <p:spPr>
          <a:xfrm>
            <a:off x="4274360" y="1639687"/>
            <a:ext cx="3197894" cy="428814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B30389A-B02F-9288-510E-72ADA69E54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1831" y="1905129"/>
            <a:ext cx="2782952" cy="3757264"/>
          </a:xfrm>
          <a:prstGeom prst="rect">
            <a:avLst/>
          </a:prstGeom>
        </p:spPr>
      </p:pic>
      <p:pic>
        <p:nvPicPr>
          <p:cNvPr id="6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46BE0E5-BF86-E09A-0971-0BB7F202CC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7136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19C4005-4A51-DD46-6175-E7EA3F0C24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Faire des phrases avec des mots de vocabulaire.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D82192C4-E114-9B07-692A-020A71C5F89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Travail sur livret</a:t>
            </a:r>
          </a:p>
        </p:txBody>
      </p:sp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38B40634-5B97-0FD8-D4DA-72F287BC6C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B8AE1112-EE82-8B56-B589-D5C05675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07B2C7-53CF-9049-FD6D-F24173083D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/>
        </p:nvSpPr>
        <p:spPr>
          <a:xfrm>
            <a:off x="2227716" y="2160000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Activité 1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8424BAA-A47B-4E20-FFE5-6432611FA8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8BE1566B-D585-7E21-D244-BCFCE70B9FA4}"/>
              </a:ext>
            </a:extLst>
          </p:cNvPr>
          <p:cNvSpPr txBox="1">
            <a:spLocks/>
          </p:cNvSpPr>
          <p:nvPr/>
        </p:nvSpPr>
        <p:spPr>
          <a:xfrm>
            <a:off x="2203199" y="2520000"/>
            <a:ext cx="534526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Rappel des mots de vocabulaire</a:t>
            </a:r>
            <a:r>
              <a:rPr lang="fr-MA" dirty="0">
                <a:solidFill>
                  <a:srgbClr val="565F88"/>
                </a:solidFill>
              </a:rPr>
              <a:t>.</a:t>
            </a:r>
          </a:p>
          <a:p>
            <a:pPr marL="266700" marR="0" lvl="0" indent="-2667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Jeux de vocabulaire.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B84BFEE-BBD8-4BF3-2434-8540C33B07C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7B19E7-13CC-B9C4-EEF2-A555D5EB6D8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832FF2-03F4-4292-2A21-4B531E2A6D0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7400D3D8-5C43-2B92-8B4D-1650CB15D2C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6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B880D0F-CBE6-3E45-D5F6-514E76B3C6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48487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086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938783"/>
            <a:ext cx="6535427" cy="16962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66394" y="1755389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442335" y="3244973"/>
            <a:ext cx="63871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Reconnaitre et produire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des mots de vocabulaire.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Faire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des phrases avec des mots de vocabulaire.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490221" y="4987460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394525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/>
              <a:t>Bonjour les enfants. Aujourd’hui, nous allons réviser les mots de vocabulaire des semaines précédentes. Soyez attentifs.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4" name="majd_wave">
            <a:hlinkClick r:id="" action="ppaction://media"/>
            <a:extLst>
              <a:ext uri="{FF2B5EF4-FFF2-40B4-BE49-F238E27FC236}">
                <a16:creationId xmlns:a16="http://schemas.microsoft.com/office/drawing/2014/main" id="{9A65E82E-3427-D5B5-84A3-5701CE7076A9}"/>
              </a:ext>
            </a:extLst>
          </p:cNvPr>
          <p:cNvPicPr>
            <a:picLocks noGrp="1" noChangeAspect="1"/>
          </p:cNvPicPr>
          <p:nvPr>
            <p:ph type="pic" sz="quarter"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64" r="64"/>
          <a:stretch/>
        </p:blipFill>
        <p:spPr>
          <a:xfrm>
            <a:off x="950913" y="2020888"/>
            <a:ext cx="1847850" cy="3289300"/>
          </a:xfrm>
          <a:prstGeom prst="rect">
            <a:avLst/>
          </a:prstGeom>
        </p:spPr>
      </p:pic>
      <p:pic>
        <p:nvPicPr>
          <p:cNvPr id="13" name="Nada-Wave">
            <a:hlinkClick r:id="" action="ppaction://media"/>
            <a:extLst>
              <a:ext uri="{FF2B5EF4-FFF2-40B4-BE49-F238E27FC236}">
                <a16:creationId xmlns:a16="http://schemas.microsoft.com/office/drawing/2014/main" id="{ECAF6E02-EE5F-87F9-DFF7-D733B315921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09407" y="2021302"/>
            <a:ext cx="2108665" cy="336756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19020F9-40DA-68E6-960A-BE16AE155E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92261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S’appeler – Le nom – Le prénom – Douze ans – La date – Le lieu.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54059" y="3614088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</a:rPr>
              <a:t>Le</a:t>
            </a:r>
            <a:r>
              <a:rPr lang="fr-MA" dirty="0"/>
              <a:t> nom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54059" y="5790771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D45469"/>
                </a:solidFill>
              </a:rPr>
              <a:t>La</a:t>
            </a:r>
            <a:r>
              <a:rPr lang="fr-MA" dirty="0"/>
              <a:t> date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979777" y="5790771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</a:rPr>
              <a:t>Le</a:t>
            </a:r>
            <a:r>
              <a:rPr lang="fr-MA" dirty="0"/>
              <a:t> lieu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46934" y="3614088"/>
            <a:ext cx="1800000" cy="360000"/>
          </a:xfrm>
        </p:spPr>
        <p:txBody>
          <a:bodyPr/>
          <a:lstStyle/>
          <a:p>
            <a:r>
              <a:rPr lang="fr-MA" dirty="0"/>
              <a:t>S’appeler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1346934" y="574422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/>
              <a:t>Douze ans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5906912" y="3614088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0070C0"/>
                </a:solidFill>
              </a:rPr>
              <a:t>Le</a:t>
            </a:r>
            <a:r>
              <a:rPr lang="fr-MA" dirty="0"/>
              <a:t> prénom</a:t>
            </a:r>
          </a:p>
        </p:txBody>
      </p:sp>
      <p:pic>
        <p:nvPicPr>
          <p:cNvPr id="17" name="Espace réservé pour une image  25">
            <a:extLst>
              <a:ext uri="{FF2B5EF4-FFF2-40B4-BE49-F238E27FC236}">
                <a16:creationId xmlns:a16="http://schemas.microsoft.com/office/drawing/2014/main" id="{C867177D-B5C4-3C61-D7C7-DA8EB05739AF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3893113" y="2127810"/>
            <a:ext cx="1428299" cy="1428299"/>
          </a:xfrm>
        </p:spPr>
      </p:pic>
      <p:pic>
        <p:nvPicPr>
          <p:cNvPr id="19" name="Espace réservé pour une image  27">
            <a:extLst>
              <a:ext uri="{FF2B5EF4-FFF2-40B4-BE49-F238E27FC236}">
                <a16:creationId xmlns:a16="http://schemas.microsoft.com/office/drawing/2014/main" id="{97A3AECC-B7D8-4027-A68A-CBBE229C2B4A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2" r="-4572"/>
          <a:stretch>
            <a:fillRect/>
          </a:stretch>
        </p:blipFill>
        <p:spPr>
          <a:xfrm>
            <a:off x="1514613" y="2185789"/>
            <a:ext cx="1428299" cy="1428299"/>
          </a:xfrm>
        </p:spPr>
      </p:pic>
      <p:pic>
        <p:nvPicPr>
          <p:cNvPr id="29" name="Espace réservé pour une image  34">
            <a:extLst>
              <a:ext uri="{FF2B5EF4-FFF2-40B4-BE49-F238E27FC236}">
                <a16:creationId xmlns:a16="http://schemas.microsoft.com/office/drawing/2014/main" id="{751DC737-455E-1D69-BE6B-BE7A5213FF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6213477" y="4290360"/>
            <a:ext cx="1428299" cy="1428299"/>
          </a:xfrm>
          <a:prstGeom prst="roundRect">
            <a:avLst/>
          </a:prstGeom>
          <a:ln>
            <a:solidFill>
              <a:srgbClr val="FFFFFF"/>
            </a:solidFill>
          </a:ln>
        </p:spPr>
      </p:pic>
      <p:pic>
        <p:nvPicPr>
          <p:cNvPr id="30" name="Espace réservé pour une image  7">
            <a:extLst>
              <a:ext uri="{FF2B5EF4-FFF2-40B4-BE49-F238E27FC236}">
                <a16:creationId xmlns:a16="http://schemas.microsoft.com/office/drawing/2014/main" id="{86BE000C-1BEB-3C1B-BE42-DE8921CA45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3936726" y="4290359"/>
            <a:ext cx="1428299" cy="1428299"/>
          </a:xfrm>
          <a:prstGeom prst="rect">
            <a:avLst/>
          </a:prstGeom>
        </p:spPr>
      </p:pic>
      <p:pic>
        <p:nvPicPr>
          <p:cNvPr id="33" name="Espace réservé pour une image  4">
            <a:extLst>
              <a:ext uri="{FF2B5EF4-FFF2-40B4-BE49-F238E27FC236}">
                <a16:creationId xmlns:a16="http://schemas.microsoft.com/office/drawing/2014/main" id="{2734CB13-4118-EFB9-C296-9EFAD57885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1532784" y="4290358"/>
            <a:ext cx="1428300" cy="14283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8000DCB-5FF5-5E68-01A7-0EE46549275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14" name="Espace réservé pour une image  23">
            <a:extLst>
              <a:ext uri="{FF2B5EF4-FFF2-40B4-BE49-F238E27FC236}">
                <a16:creationId xmlns:a16="http://schemas.microsoft.com/office/drawing/2014/main" id="{4899F1A2-91C7-091B-9CDB-F80E0F40CD5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6165627" y="2160710"/>
            <a:ext cx="1428299" cy="14282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137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3_New Voc_01-Exploi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3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5.xml><?xml version="1.0" encoding="utf-8"?>
<a:theme xmlns:a="http://schemas.openxmlformats.org/drawingml/2006/main" name="3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4_New Voc_01-Exploi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9.xml><?xml version="1.0" encoding="utf-8"?>
<a:theme xmlns:a="http://schemas.openxmlformats.org/drawingml/2006/main" name="4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7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02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1111</Words>
  <Application>Microsoft Office PowerPoint</Application>
  <PresentationFormat>Affichage à l'écran (4:3)</PresentationFormat>
  <Paragraphs>175</Paragraphs>
  <Slides>55</Slides>
  <Notes>2</Notes>
  <HiddenSlides>0</HiddenSlides>
  <MMClips>3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19</vt:i4>
      </vt:variant>
      <vt:variant>
        <vt:lpstr>Titres des diapositives</vt:lpstr>
      </vt:variant>
      <vt:variant>
        <vt:i4>55</vt:i4>
      </vt:variant>
    </vt:vector>
  </HeadingPairs>
  <TitlesOfParts>
    <vt:vector size="84" baseType="lpstr">
      <vt:lpstr>Aptos Display</vt:lpstr>
      <vt:lpstr>Calibri</vt:lpstr>
      <vt:lpstr>Mistral</vt:lpstr>
      <vt:lpstr>Wingdings</vt:lpstr>
      <vt:lpstr>Dosis ExtraBold</vt:lpstr>
      <vt:lpstr>Aptos</vt:lpstr>
      <vt:lpstr>Arial</vt:lpstr>
      <vt:lpstr>Dosis Medium</vt:lpstr>
      <vt:lpstr>Dosis</vt:lpstr>
      <vt:lpstr>Dosis SemiBold</vt:lpstr>
      <vt:lpstr>2_Conception personnalisée</vt:lpstr>
      <vt:lpstr>6_New Voc_01-Livret</vt:lpstr>
      <vt:lpstr>Révision</vt:lpstr>
      <vt:lpstr>5_Conception personnalisée</vt:lpstr>
      <vt:lpstr>7_New Voc_01-Livret</vt:lpstr>
      <vt:lpstr>00_Env-Enseignant</vt:lpstr>
      <vt:lpstr>1_Conception personnalisée</vt:lpstr>
      <vt:lpstr>Conception personnalisée</vt:lpstr>
      <vt:lpstr>02_New Voc_01-Présentation</vt:lpstr>
      <vt:lpstr>3_New Voc_01-Exploitation</vt:lpstr>
      <vt:lpstr>4_New Voc_01-Livret</vt:lpstr>
      <vt:lpstr>3_Conception personnalisée</vt:lpstr>
      <vt:lpstr>1_Env-Enseignant</vt:lpstr>
      <vt:lpstr>4_Conception personnalisée</vt:lpstr>
      <vt:lpstr>3_New Voc_01-Présentation</vt:lpstr>
      <vt:lpstr>5_New Voc_01-Livret</vt:lpstr>
      <vt:lpstr>4_New Voc_01-Exploitation</vt:lpstr>
      <vt:lpstr>Thème Office</vt:lpstr>
      <vt:lpstr>4_New Voc_01-Présentation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 de révision</vt:lpstr>
      <vt:lpstr>Plan de la séance 1</vt:lpstr>
      <vt:lpstr>Présentation PowerPoint</vt:lpstr>
      <vt:lpstr>Bonjour les enfants. Aujourd’hui, nous allons réviser les mots de vocabulaire des semaines précédentes. Soyez attentifs.</vt:lpstr>
      <vt:lpstr>Répétons ensemble :  S’appeler – Le nom – Le prénom – Douze ans – La date – Le lieu. </vt:lpstr>
      <vt:lpstr>Pour chaque image, je vais désigner un élève pour dire le mot. C’est quel mot ? </vt:lpstr>
      <vt:lpstr>Répétons ensemble : La naissance – L’année – L’âge – Neuf ans – Dix ans – Onze ans.</vt:lpstr>
      <vt:lpstr>Pour chaque image, je vais désigner un élève pour dire le mot. C’est quel mot ? </vt:lpstr>
      <vt:lpstr>Répétons ensemble :  L’école – L’élève – La classe – Le niveau. </vt:lpstr>
      <vt:lpstr>Pour chaque image, je vais désigner un élève pour dire le mot. C’est quel mot ? </vt:lpstr>
      <vt:lpstr>Répétons ensemble : La première année – La deuxième année – La troisième année - La quatrième année – La cinquième année – La sixième année.</vt:lpstr>
      <vt:lpstr>Pour chaque image, je vais désigner un élève pour dire le mot. C’est quel mot ? </vt:lpstr>
      <vt:lpstr>Répétons ensemble : Le pays – La ville -  Habiter – La nationalité – Rabat – Paris.  </vt:lpstr>
      <vt:lpstr>Pour chaque image, je vais désigner un élève pour dire le mot. C’est quel mot ? </vt:lpstr>
      <vt:lpstr>Répétons ensemble :  Delhi – Dakar – Marocain – Français – Sénégalais – Indien.</vt:lpstr>
      <vt:lpstr>Pour chaque image, je vais désigner un élève pour dire le mot. C’est quel mot ? </vt:lpstr>
      <vt:lpstr>Répétons ensemble : Le garçon – La fille -  Des yeux – Des cheveux– Petit – Grand. </vt:lpstr>
      <vt:lpstr>Pour chaque image, je vais désigner un élève pour dire le mot. C’est quel mot ? </vt:lpstr>
      <vt:lpstr>Répétons ensemble :  Mince – Gros – Brun – Blond – Bleu – Marron.</vt:lpstr>
      <vt:lpstr>Pour chaque image, je vais désigner un élève pour dire le mot. C’est quel mot ? </vt:lpstr>
      <vt:lpstr>Nous allons jouer au jeu des mots invisibles. </vt:lpstr>
      <vt:lpstr>Observez bien les images. Je vais masquer trois images. </vt:lpstr>
      <vt:lpstr>Quelles sont les images qui manquent ?</vt:lpstr>
      <vt:lpstr>Les trois images qui manquent sont: Le pays, brun et la ville.</vt:lpstr>
      <vt:lpstr>Nous allons jouer au jeu des mots qui bougent. </vt:lpstr>
      <vt:lpstr>Observez bien. Je vais faire bouger quatre images. </vt:lpstr>
      <vt:lpstr>Quelles sont les quatre images qui ont bougé ? </vt:lpstr>
      <vt:lpstr>Les quatre images qui ont bougé sont : Blond, les yeux, marocain et s’appeler. </vt:lpstr>
      <vt:lpstr>Plan de la séance</vt:lpstr>
      <vt:lpstr>Maintenant, on va faire des phrases avec les mots de vocabulaire. Observez ces images. Qui veut dire une phrase ? </vt:lpstr>
      <vt:lpstr>Voici une phrase correcte : Le garçon est petit et mince.</vt:lpstr>
      <vt:lpstr>Observez ces images. Qui veut dire une phrase ? </vt:lpstr>
      <vt:lpstr>Voici une phrase correcte : La fille a des cheveux bruns.</vt:lpstr>
      <vt:lpstr>Observez ces images. Qui veut dire une phrase ? </vt:lpstr>
      <vt:lpstr>Voici une phrase correcte : L’élève est en troisième année.</vt:lpstr>
      <vt:lpstr>Observez ces images. Qui veut dire une phrase ? </vt:lpstr>
      <vt:lpstr>Voici une phrase correcte : J’habite à Rabat.</vt:lpstr>
      <vt:lpstr>Observez ces images. Qui veut dire une phrase ? </vt:lpstr>
      <vt:lpstr>Voici une phrase correcte : La fille s’appelle Lina.</vt:lpstr>
      <vt:lpstr>Observez ces images. Qui veut dire une phrase ? </vt:lpstr>
      <vt:lpstr>Voici une phrase correcte : Le garçon est français.</vt:lpstr>
      <vt:lpstr>Observez ces images. Qui veut dire une phrase ? </vt:lpstr>
      <vt:lpstr>Voici une phrase correcte : J’ai douze ans et je suis en sixième année.</vt:lpstr>
      <vt:lpstr>Observez ces images. Qui veut dire une phrase ? </vt:lpstr>
      <vt:lpstr>Voici une phrase correcte : Nous avons les yeux bleus.</vt:lpstr>
      <vt:lpstr>Observez ces images. Qui veut dire une phrase ? </vt:lpstr>
      <vt:lpstr>Voici une phrase correcte : Mon prénom c’est Majd et mon nom c’est Alami.</vt:lpstr>
      <vt:lpstr>Plan de la séance</vt:lpstr>
      <vt:lpstr>Ouvrez le livret à la page 28.  Vous allez faire cette activité à l’oral avec votre camarade. </vt:lpstr>
      <vt:lpstr>À tour de rôle : l’un montre une image, l’autre dit le mot. Je passe entre les rangs pour vous aider.</vt:lpstr>
      <vt:lpstr>La séance d’aujourd’hui est terminée.  À la maison, faites l’activité 1 sur le livret. Vous devez écrire les mots du vocabulaire.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Jalila</dc:creator>
  <cp:lastModifiedBy>KHALID.RAMNI</cp:lastModifiedBy>
  <cp:revision>2</cp:revision>
  <cp:lastPrinted>2025-08-13T10:11:39Z</cp:lastPrinted>
  <dcterms:created xsi:type="dcterms:W3CDTF">2025-08-01T12:31:49Z</dcterms:created>
  <dcterms:modified xsi:type="dcterms:W3CDTF">2025-11-25T09:43:14Z</dcterms:modified>
</cp:coreProperties>
</file>