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848" r:id="rId3"/>
    <p:sldMasterId id="2147483833" r:id="rId4"/>
    <p:sldMasterId id="2147483754" r:id="rId5"/>
    <p:sldMasterId id="2147483821" r:id="rId6"/>
    <p:sldMasterId id="2147483809" r:id="rId7"/>
    <p:sldMasterId id="2147483766" r:id="rId8"/>
    <p:sldMasterId id="2147483773" r:id="rId9"/>
    <p:sldMasterId id="2147483693" r:id="rId10"/>
    <p:sldMasterId id="2147483697" r:id="rId11"/>
    <p:sldMasterId id="2147483711" r:id="rId12"/>
    <p:sldMasterId id="2147483720" r:id="rId13"/>
    <p:sldMasterId id="2147483729" r:id="rId14"/>
    <p:sldMasterId id="2147483786" r:id="rId15"/>
    <p:sldMasterId id="2147483801" r:id="rId16"/>
  </p:sldMasterIdLst>
  <p:notesMasterIdLst>
    <p:notesMasterId r:id="rId47"/>
  </p:notesMasterIdLst>
  <p:sldIdLst>
    <p:sldId id="257" r:id="rId17"/>
    <p:sldId id="1029" r:id="rId18"/>
    <p:sldId id="705" r:id="rId19"/>
    <p:sldId id="1030" r:id="rId20"/>
    <p:sldId id="798" r:id="rId21"/>
    <p:sldId id="1000" r:id="rId22"/>
    <p:sldId id="1197" r:id="rId23"/>
    <p:sldId id="1040" r:id="rId24"/>
    <p:sldId id="1180" r:id="rId25"/>
    <p:sldId id="1146" r:id="rId26"/>
    <p:sldId id="1152" r:id="rId27"/>
    <p:sldId id="1154" r:id="rId28"/>
    <p:sldId id="1179" r:id="rId29"/>
    <p:sldId id="1178" r:id="rId30"/>
    <p:sldId id="1044" r:id="rId31"/>
    <p:sldId id="1191" r:id="rId32"/>
    <p:sldId id="1151" r:id="rId33"/>
    <p:sldId id="715" r:id="rId34"/>
    <p:sldId id="1177" r:id="rId35"/>
    <p:sldId id="1198" r:id="rId36"/>
    <p:sldId id="1238" r:id="rId37"/>
    <p:sldId id="1239" r:id="rId38"/>
    <p:sldId id="1008" r:id="rId39"/>
    <p:sldId id="964" r:id="rId40"/>
    <p:sldId id="1240" r:id="rId41"/>
    <p:sldId id="1241" r:id="rId42"/>
    <p:sldId id="1243" r:id="rId43"/>
    <p:sldId id="974" r:id="rId44"/>
    <p:sldId id="1245" r:id="rId45"/>
    <p:sldId id="1010" r:id="rId46"/>
  </p:sldIdLst>
  <p:sldSz cx="9144000" cy="6858000" type="screen4x3"/>
  <p:notesSz cx="6735763" cy="9866313"/>
  <p:embeddedFontLst>
    <p:embeddedFont>
      <p:font typeface="Dosis" pitchFamily="2" charset="0"/>
      <p:regular r:id="rId48"/>
      <p:bold r:id="rId49"/>
    </p:embeddedFont>
    <p:embeddedFont>
      <p:font typeface="Dosis ExtraBold" pitchFamily="2" charset="0"/>
      <p:bold r:id="rId50"/>
    </p:embeddedFont>
    <p:embeddedFont>
      <p:font typeface="Dosis Medium" pitchFamily="2" charset="0"/>
      <p:regular r:id="rId51"/>
    </p:embeddedFont>
    <p:embeddedFont>
      <p:font typeface="Dosis SemiBold" pitchFamily="2" charset="0"/>
      <p:bold r:id="rId52"/>
    </p:embeddedFont>
    <p:embeddedFont>
      <p:font typeface="Mistral" panose="03090702030407020403" pitchFamily="66" charset="0"/>
      <p:regular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09F9F"/>
    <a:srgbClr val="E7E6E6"/>
    <a:srgbClr val="E6F3FA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840B4-7302-489A-920E-D1A89F0BC572}" v="36" dt="2025-11-25T11:09:09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font" Target="fonts/font6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microsoft.com/office/2015/10/relationships/revisionInfo" Target="revisionInfo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5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AF35D566-9458-4FCB-BB0C-F789683C5E1A}"/>
    <pc:docChg chg="undo custSel addSld delSld modSld sldOrd modMainMaster">
      <pc:chgData name="Jalila El Baraka" userId="ea93c961-285f-4edc-9e51-dff84fc1dbdc" providerId="ADAL" clId="{AF35D566-9458-4FCB-BB0C-F789683C5E1A}" dt="2025-11-23T20:40:54.654" v="1860"/>
      <pc:docMkLst>
        <pc:docMk/>
      </pc:docMkLst>
      <pc:sldChg chg="addSp delSp modSp mod">
        <pc:chgData name="Jalila El Baraka" userId="ea93c961-285f-4edc-9e51-dff84fc1dbdc" providerId="ADAL" clId="{AF35D566-9458-4FCB-BB0C-F789683C5E1A}" dt="2025-11-23T19:13:08.324" v="68" actId="962"/>
        <pc:sldMkLst>
          <pc:docMk/>
          <pc:sldMk cId="56895326" sldId="257"/>
        </pc:sldMkLst>
        <pc:spChg chg="add">
          <ac:chgData name="Jalila El Baraka" userId="ea93c961-285f-4edc-9e51-dff84fc1dbdc" providerId="ADAL" clId="{AF35D566-9458-4FCB-BB0C-F789683C5E1A}" dt="2025-11-23T19:13:08.293" v="66" actId="26606"/>
          <ac:spMkLst>
            <pc:docMk/>
            <pc:sldMk cId="56895326" sldId="257"/>
            <ac:spMk id="13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23T19:13:08.324" v="68" actId="962"/>
          <ac:picMkLst>
            <pc:docMk/>
            <pc:sldMk cId="56895326" sldId="257"/>
            <ac:picMk id="4" creationId="{B462DFC0-5928-54F6-5243-A650F352664A}"/>
          </ac:picMkLst>
        </pc:picChg>
      </pc:sldChg>
      <pc:sldChg chg="del">
        <pc:chgData name="Jalila El Baraka" userId="ea93c961-285f-4edc-9e51-dff84fc1dbdc" providerId="ADAL" clId="{AF35D566-9458-4FCB-BB0C-F789683C5E1A}" dt="2025-11-23T19:53:53.185" v="842" actId="2696"/>
        <pc:sldMkLst>
          <pc:docMk/>
          <pc:sldMk cId="2191222266" sldId="798"/>
        </pc:sldMkLst>
      </pc:sldChg>
      <pc:sldChg chg="addSp delSp modSp add mod">
        <pc:chgData name="Jalila El Baraka" userId="ea93c961-285f-4edc-9e51-dff84fc1dbdc" providerId="ADAL" clId="{AF35D566-9458-4FCB-BB0C-F789683C5E1A}" dt="2025-11-23T20:21:50.599" v="1428" actId="20577"/>
        <pc:sldMkLst>
          <pc:docMk/>
          <pc:sldMk cId="253054449" sldId="974"/>
        </pc:sldMkLst>
        <pc:spChg chg="mod">
          <ac:chgData name="Jalila El Baraka" userId="ea93c961-285f-4edc-9e51-dff84fc1dbdc" providerId="ADAL" clId="{AF35D566-9458-4FCB-BB0C-F789683C5E1A}" dt="2025-11-23T20:21:50.599" v="1428" actId="20577"/>
          <ac:spMkLst>
            <pc:docMk/>
            <pc:sldMk cId="253054449" sldId="974"/>
            <ac:spMk id="4" creationId="{E6384F8A-E656-6861-497C-5F80E75BA727}"/>
          </ac:spMkLst>
        </pc:spChg>
        <pc:spChg chg="add mod">
          <ac:chgData name="Jalila El Baraka" userId="ea93c961-285f-4edc-9e51-dff84fc1dbdc" providerId="ADAL" clId="{AF35D566-9458-4FCB-BB0C-F789683C5E1A}" dt="2025-11-23T20:02:45.569" v="946" actId="1076"/>
          <ac:spMkLst>
            <pc:docMk/>
            <pc:sldMk cId="253054449" sldId="974"/>
            <ac:spMk id="12" creationId="{8516A397-3D43-F851-04BA-D685C2342210}"/>
          </ac:spMkLst>
        </pc:spChg>
        <pc:grpChg chg="add mod">
          <ac:chgData name="Jalila El Baraka" userId="ea93c961-285f-4edc-9e51-dff84fc1dbdc" providerId="ADAL" clId="{AF35D566-9458-4FCB-BB0C-F789683C5E1A}" dt="2025-11-23T19:55:32.254" v="854"/>
          <ac:grpSpMkLst>
            <pc:docMk/>
            <pc:sldMk cId="253054449" sldId="974"/>
            <ac:grpSpMk id="3" creationId="{5096C6A0-53A4-06E8-54E9-006BC169CA80}"/>
          </ac:grpSpMkLst>
        </pc:grpChg>
        <pc:picChg chg="mod">
          <ac:chgData name="Jalila El Baraka" userId="ea93c961-285f-4edc-9e51-dff84fc1dbdc" providerId="ADAL" clId="{AF35D566-9458-4FCB-BB0C-F789683C5E1A}" dt="2025-11-23T19:55:32.254" v="854"/>
          <ac:picMkLst>
            <pc:docMk/>
            <pc:sldMk cId="253054449" sldId="974"/>
            <ac:picMk id="5" creationId="{E8D530DF-EBD5-3D2A-FF6C-82C606FE12AC}"/>
          </ac:picMkLst>
        </pc:picChg>
        <pc:picChg chg="mod">
          <ac:chgData name="Jalila El Baraka" userId="ea93c961-285f-4edc-9e51-dff84fc1dbdc" providerId="ADAL" clId="{AF35D566-9458-4FCB-BB0C-F789683C5E1A}" dt="2025-11-23T19:55:32.254" v="854"/>
          <ac:picMkLst>
            <pc:docMk/>
            <pc:sldMk cId="253054449" sldId="974"/>
            <ac:picMk id="6" creationId="{AEE3D2A3-0CA6-295C-995A-476D71BB0AFC}"/>
          </ac:picMkLst>
        </pc:picChg>
        <pc:picChg chg="add mod">
          <ac:chgData name="Jalila El Baraka" userId="ea93c961-285f-4edc-9e51-dff84fc1dbdc" providerId="ADAL" clId="{AF35D566-9458-4FCB-BB0C-F789683C5E1A}" dt="2025-11-23T20:17:13.092" v="1378" actId="1076"/>
          <ac:picMkLst>
            <pc:docMk/>
            <pc:sldMk cId="253054449" sldId="974"/>
            <ac:picMk id="11" creationId="{19C6423E-1230-4944-085B-A9FC3C9FC745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3T19:13:48.656" v="73" actId="1076"/>
        <pc:sldMkLst>
          <pc:docMk/>
          <pc:sldMk cId="1677520056" sldId="1030"/>
        </pc:sldMkLst>
        <pc:picChg chg="add mod">
          <ac:chgData name="Jalila El Baraka" userId="ea93c961-285f-4edc-9e51-dff84fc1dbdc" providerId="ADAL" clId="{AF35D566-9458-4FCB-BB0C-F789683C5E1A}" dt="2025-11-23T19:13:48.656" v="73" actId="1076"/>
          <ac:picMkLst>
            <pc:docMk/>
            <pc:sldMk cId="1677520056" sldId="1030"/>
            <ac:picMk id="3" creationId="{04B9D5E4-9E89-C58D-480D-7CC84A76F008}"/>
          </ac:picMkLst>
        </pc:picChg>
      </pc:sldChg>
      <pc:sldChg chg="modSp add del mod">
        <pc:chgData name="Jalila El Baraka" userId="ea93c961-285f-4edc-9e51-dff84fc1dbdc" providerId="ADAL" clId="{AF35D566-9458-4FCB-BB0C-F789683C5E1A}" dt="2025-11-23T20:16:31.588" v="1377" actId="20577"/>
        <pc:sldMkLst>
          <pc:docMk/>
          <pc:sldMk cId="2396217356" sldId="1040"/>
        </pc:sldMkLst>
        <pc:spChg chg="mod">
          <ac:chgData name="Jalila El Baraka" userId="ea93c961-285f-4edc-9e51-dff84fc1dbdc" providerId="ADAL" clId="{AF35D566-9458-4FCB-BB0C-F789683C5E1A}" dt="2025-11-23T20:16:31.588" v="1377" actId="20577"/>
          <ac:spMkLst>
            <pc:docMk/>
            <pc:sldMk cId="2396217356" sldId="1040"/>
            <ac:spMk id="2" creationId="{5D76A4C6-0615-4F6F-AB64-975F8AC4A5F4}"/>
          </ac:spMkLst>
        </pc:spChg>
      </pc:sldChg>
      <pc:sldMasterChg chg="addSp delSp modSp mod">
        <pc:chgData name="Jalila El Baraka" userId="ea93c961-285f-4edc-9e51-dff84fc1dbdc" providerId="ADAL" clId="{AF35D566-9458-4FCB-BB0C-F789683C5E1A}" dt="2025-11-23T20:39:07.153" v="1822"/>
        <pc:sldMasterMkLst>
          <pc:docMk/>
          <pc:sldMasterMk cId="2073310085" sldId="2147483697"/>
        </pc:sldMasterMkLst>
        <pc:spChg chg="add mod">
          <ac:chgData name="Jalila El Baraka" userId="ea93c961-285f-4edc-9e51-dff84fc1dbdc" providerId="ADAL" clId="{AF35D566-9458-4FCB-BB0C-F789683C5E1A}" dt="2025-11-23T20:39:07.153" v="1822"/>
          <ac:spMkLst>
            <pc:docMk/>
            <pc:sldMasterMk cId="2073310085" sldId="2147483697"/>
            <ac:spMk id="9" creationId="{8B86A730-91B2-C5E4-2947-AB78464E2E0F}"/>
          </ac:spMkLst>
        </pc:spChg>
        <pc:picChg chg="add mod">
          <ac:chgData name="Jalila El Baraka" userId="ea93c961-285f-4edc-9e51-dff84fc1dbdc" providerId="ADAL" clId="{AF35D566-9458-4FCB-BB0C-F789683C5E1A}" dt="2025-11-23T20:38:55.080" v="1821" actId="1076"/>
          <ac:picMkLst>
            <pc:docMk/>
            <pc:sldMasterMk cId="2073310085" sldId="2147483697"/>
            <ac:picMk id="6" creationId="{1E676E35-C3B5-449C-E8A2-5D8F39B13857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20:40:15.603" v="1848" actId="478"/>
        <pc:sldMasterMkLst>
          <pc:docMk/>
          <pc:sldMasterMk cId="785962496" sldId="2147483711"/>
        </pc:sldMasterMkLst>
        <pc:spChg chg="add mod">
          <ac:chgData name="Jalila El Baraka" userId="ea93c961-285f-4edc-9e51-dff84fc1dbdc" providerId="ADAL" clId="{AF35D566-9458-4FCB-BB0C-F789683C5E1A}" dt="2025-11-23T20:39:52.086" v="1836" actId="1076"/>
          <ac:spMkLst>
            <pc:docMk/>
            <pc:sldMasterMk cId="785962496" sldId="2147483711"/>
            <ac:spMk id="6" creationId="{F3415B91-FD50-93F1-9ECA-66073EDAE11E}"/>
          </ac:spMkLst>
        </pc:spChg>
        <pc:picChg chg="add mod">
          <ac:chgData name="Jalila El Baraka" userId="ea93c961-285f-4edc-9e51-dff84fc1dbdc" providerId="ADAL" clId="{AF35D566-9458-4FCB-BB0C-F789683C5E1A}" dt="2025-11-23T20:39:49.617" v="1835"/>
          <ac:picMkLst>
            <pc:docMk/>
            <pc:sldMasterMk cId="785962496" sldId="2147483711"/>
            <ac:picMk id="9" creationId="{CDBC5769-7CB5-E000-A815-5653612E612A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20:40:23.875" v="1849"/>
        <pc:sldMasterMkLst>
          <pc:docMk/>
          <pc:sldMasterMk cId="3817117479" sldId="2147483720"/>
        </pc:sldMasterMkLst>
        <pc:spChg chg="add mod">
          <ac:chgData name="Jalila El Baraka" userId="ea93c961-285f-4edc-9e51-dff84fc1dbdc" providerId="ADAL" clId="{AF35D566-9458-4FCB-BB0C-F789683C5E1A}" dt="2025-11-23T20:40:23.875" v="1849"/>
          <ac:spMkLst>
            <pc:docMk/>
            <pc:sldMasterMk cId="3817117479" sldId="2147483720"/>
            <ac:spMk id="9" creationId="{4CDAC94B-FFB7-852B-F976-6D176C9758A2}"/>
          </ac:spMkLst>
        </pc:spChg>
        <pc:picChg chg="add mod">
          <ac:chgData name="Jalila El Baraka" userId="ea93c961-285f-4edc-9e51-dff84fc1dbdc" providerId="ADAL" clId="{AF35D566-9458-4FCB-BB0C-F789683C5E1A}" dt="2025-11-23T20:40:08.285" v="1846"/>
          <ac:picMkLst>
            <pc:docMk/>
            <pc:sldMasterMk cId="3817117479" sldId="2147483720"/>
            <ac:picMk id="6" creationId="{BB773BD6-4E01-C50F-FB3F-5D50AB3AB668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20:40:54.654" v="1860"/>
        <pc:sldMasterMkLst>
          <pc:docMk/>
          <pc:sldMasterMk cId="2682847695" sldId="2147483729"/>
        </pc:sldMasterMkLst>
        <pc:spChg chg="add mod">
          <ac:chgData name="Jalila El Baraka" userId="ea93c961-285f-4edc-9e51-dff84fc1dbdc" providerId="ADAL" clId="{AF35D566-9458-4FCB-BB0C-F789683C5E1A}" dt="2025-11-23T20:40:54.654" v="1860"/>
          <ac:spMkLst>
            <pc:docMk/>
            <pc:sldMasterMk cId="2682847695" sldId="2147483729"/>
            <ac:spMk id="9" creationId="{FD8BE46F-8089-CC07-B549-9DA15183F7EA}"/>
          </ac:spMkLst>
        </pc:spChg>
        <pc:picChg chg="add mod">
          <ac:chgData name="Jalila El Baraka" userId="ea93c961-285f-4edc-9e51-dff84fc1dbdc" providerId="ADAL" clId="{AF35D566-9458-4FCB-BB0C-F789683C5E1A}" dt="2025-11-23T20:40:40.227" v="1859"/>
          <ac:picMkLst>
            <pc:docMk/>
            <pc:sldMasterMk cId="2682847695" sldId="2147483729"/>
            <ac:picMk id="6" creationId="{CB8FAC96-8C79-CA29-FBD0-F930A21CE10B}"/>
          </ac:picMkLst>
        </pc:picChg>
      </pc:sldMasterChg>
      <pc:sldMasterChg chg="modSldLayout">
        <pc:chgData name="Jalila El Baraka" userId="ea93c961-285f-4edc-9e51-dff84fc1dbdc" providerId="ADAL" clId="{AF35D566-9458-4FCB-BB0C-F789683C5E1A}" dt="2025-11-23T20:32:02.679" v="1713" actId="1076"/>
        <pc:sldMasterMkLst>
          <pc:docMk/>
          <pc:sldMasterMk cId="1632036033" sldId="2147483746"/>
        </pc:sldMasterMkLst>
        <pc:sldLayoutChg chg="addSp delSp modSp mod">
          <pc:chgData name="Jalila El Baraka" userId="ea93c961-285f-4edc-9e51-dff84fc1dbdc" providerId="ADAL" clId="{AF35D566-9458-4FCB-BB0C-F789683C5E1A}" dt="2025-11-23T20:32:02.679" v="1713" actId="1076"/>
          <pc:sldLayoutMkLst>
            <pc:docMk/>
            <pc:sldMasterMk cId="1632036033" sldId="2147483746"/>
            <pc:sldLayoutMk cId="2723663315" sldId="2147483781"/>
          </pc:sldLayoutMkLst>
          <pc:spChg chg="mod">
            <ac:chgData name="Jalila El Baraka" userId="ea93c961-285f-4edc-9e51-dff84fc1dbdc" providerId="ADAL" clId="{AF35D566-9458-4FCB-BB0C-F789683C5E1A}" dt="2025-11-23T20:31:46.315" v="1709" actId="20577"/>
            <ac:spMkLst>
              <pc:docMk/>
              <pc:sldMasterMk cId="1632036033" sldId="2147483746"/>
              <pc:sldLayoutMk cId="2723663315" sldId="2147483781"/>
              <ac:spMk id="3" creationId="{B32E692A-F1C0-31C0-AE0A-FCA61C63A9EF}"/>
            </ac:spMkLst>
          </pc:spChg>
          <pc:spChg chg="add mod">
            <ac:chgData name="Jalila El Baraka" userId="ea93c961-285f-4edc-9e51-dff84fc1dbdc" providerId="ADAL" clId="{AF35D566-9458-4FCB-BB0C-F789683C5E1A}" dt="2025-11-23T20:30:30.324" v="1678" actId="1076"/>
            <ac:spMkLst>
              <pc:docMk/>
              <pc:sldMasterMk cId="1632036033" sldId="2147483746"/>
              <pc:sldLayoutMk cId="2723663315" sldId="2147483781"/>
              <ac:spMk id="5" creationId="{C5DF98A2-5A1C-3E53-74BC-D575AF0F00AF}"/>
            </ac:spMkLst>
          </pc:spChg>
          <pc:spChg chg="mod">
            <ac:chgData name="Jalila El Baraka" userId="ea93c961-285f-4edc-9e51-dff84fc1dbdc" providerId="ADAL" clId="{AF35D566-9458-4FCB-BB0C-F789683C5E1A}" dt="2025-11-23T20:28:55.522" v="1602" actId="1076"/>
            <ac:spMkLst>
              <pc:docMk/>
              <pc:sldMasterMk cId="1632036033" sldId="2147483746"/>
              <pc:sldLayoutMk cId="2723663315" sldId="2147483781"/>
              <ac:spMk id="9" creationId="{150E2FFA-A2BC-19B6-2E21-52362DDA208C}"/>
            </ac:spMkLst>
          </pc:spChg>
          <pc:spChg chg="add mod">
            <ac:chgData name="Jalila El Baraka" userId="ea93c961-285f-4edc-9e51-dff84fc1dbdc" providerId="ADAL" clId="{AF35D566-9458-4FCB-BB0C-F789683C5E1A}" dt="2025-11-23T20:32:02.679" v="1713" actId="1076"/>
            <ac:spMkLst>
              <pc:docMk/>
              <pc:sldMasterMk cId="1632036033" sldId="2147483746"/>
              <pc:sldLayoutMk cId="2723663315" sldId="2147483781"/>
              <ac:spMk id="11" creationId="{24B8F2BF-037B-3B47-F95B-8798929FE5BC}"/>
            </ac:spMkLst>
          </pc:spChg>
          <pc:spChg chg="mod">
            <ac:chgData name="Jalila El Baraka" userId="ea93c961-285f-4edc-9e51-dff84fc1dbdc" providerId="ADAL" clId="{AF35D566-9458-4FCB-BB0C-F789683C5E1A}" dt="2025-11-23T20:28:56.496" v="1603" actId="1076"/>
            <ac:spMkLst>
              <pc:docMk/>
              <pc:sldMasterMk cId="1632036033" sldId="2147483746"/>
              <pc:sldLayoutMk cId="2723663315" sldId="2147483781"/>
              <ac:spMk id="12" creationId="{01B804A5-6AAB-7FA2-7E6D-C43CE6A9B264}"/>
            </ac:spMkLst>
          </pc:spChg>
          <pc:spChg chg="add mod">
            <ac:chgData name="Jalila El Baraka" userId="ea93c961-285f-4edc-9e51-dff84fc1dbdc" providerId="ADAL" clId="{AF35D566-9458-4FCB-BB0C-F789683C5E1A}" dt="2025-11-23T20:31:54.502" v="1710" actId="1076"/>
            <ac:spMkLst>
              <pc:docMk/>
              <pc:sldMasterMk cId="1632036033" sldId="2147483746"/>
              <pc:sldLayoutMk cId="2723663315" sldId="2147483781"/>
              <ac:spMk id="15" creationId="{5EEEC69B-011D-75A0-230C-4A432EC5697D}"/>
            </ac:spMkLst>
          </pc:spChg>
          <pc:spChg chg="mod">
            <ac:chgData name="Jalila El Baraka" userId="ea93c961-285f-4edc-9e51-dff84fc1dbdc" providerId="ADAL" clId="{AF35D566-9458-4FCB-BB0C-F789683C5E1A}" dt="2025-11-23T20:29:09.595" v="1610" actId="1076"/>
            <ac:spMkLst>
              <pc:docMk/>
              <pc:sldMasterMk cId="1632036033" sldId="2147483746"/>
              <pc:sldLayoutMk cId="2723663315" sldId="2147483781"/>
              <ac:spMk id="19" creationId="{7AA3FD7D-A058-EEFF-B5E0-B9773B884245}"/>
            </ac:spMkLst>
          </pc:spChg>
          <pc:picChg chg="mod">
            <ac:chgData name="Jalila El Baraka" userId="ea93c961-285f-4edc-9e51-dff84fc1dbdc" providerId="ADAL" clId="{AF35D566-9458-4FCB-BB0C-F789683C5E1A}" dt="2025-11-23T20:28:53.726" v="1601" actId="1076"/>
            <ac:picMkLst>
              <pc:docMk/>
              <pc:sldMasterMk cId="1632036033" sldId="2147483746"/>
              <pc:sldLayoutMk cId="2723663315" sldId="2147483781"/>
              <ac:picMk id="2" creationId="{86BAD3D9-AD58-179C-B69E-830F87AB16D1}"/>
            </ac:picMkLst>
          </pc:picChg>
          <pc:picChg chg="add mod">
            <ac:chgData name="Jalila El Baraka" userId="ea93c961-285f-4edc-9e51-dff84fc1dbdc" providerId="ADAL" clId="{AF35D566-9458-4FCB-BB0C-F789683C5E1A}" dt="2025-11-23T20:31:57.924" v="1712" actId="1076"/>
            <ac:picMkLst>
              <pc:docMk/>
              <pc:sldMasterMk cId="1632036033" sldId="2147483746"/>
              <pc:sldLayoutMk cId="2723663315" sldId="2147483781"/>
              <ac:picMk id="6" creationId="{7DA4711D-51B2-240E-C5E7-420DD7308EBB}"/>
            </ac:picMkLst>
          </pc:picChg>
          <pc:picChg chg="mod">
            <ac:chgData name="Jalila El Baraka" userId="ea93c961-285f-4edc-9e51-dff84fc1dbdc" providerId="ADAL" clId="{AF35D566-9458-4FCB-BB0C-F789683C5E1A}" dt="2025-11-23T20:30:27.496" v="1677" actId="1076"/>
            <ac:picMkLst>
              <pc:docMk/>
              <pc:sldMasterMk cId="1632036033" sldId="2147483746"/>
              <pc:sldLayoutMk cId="2723663315" sldId="2147483781"/>
              <ac:picMk id="13" creationId="{774F252E-D349-CF92-A916-6A8051639431}"/>
            </ac:picMkLst>
          </pc:picChg>
          <pc:picChg chg="add mod">
            <ac:chgData name="Jalila El Baraka" userId="ea93c961-285f-4edc-9e51-dff84fc1dbdc" providerId="ADAL" clId="{AF35D566-9458-4FCB-BB0C-F789683C5E1A}" dt="2025-11-23T20:30:48.403" v="1681" actId="1076"/>
            <ac:picMkLst>
              <pc:docMk/>
              <pc:sldMasterMk cId="1632036033" sldId="2147483746"/>
              <pc:sldLayoutMk cId="2723663315" sldId="2147483781"/>
              <ac:picMk id="16" creationId="{DEA04CB3-4F01-E22B-1F0B-197FCEC06413}"/>
            </ac:picMkLst>
          </pc:picChg>
          <pc:picChg chg="add mod">
            <ac:chgData name="Jalila El Baraka" userId="ea93c961-285f-4edc-9e51-dff84fc1dbdc" providerId="ADAL" clId="{AF35D566-9458-4FCB-BB0C-F789683C5E1A}" dt="2025-11-23T20:31:08.555" v="1684" actId="1076"/>
            <ac:picMkLst>
              <pc:docMk/>
              <pc:sldMasterMk cId="1632036033" sldId="2147483746"/>
              <pc:sldLayoutMk cId="2723663315" sldId="2147483781"/>
              <ac:picMk id="17" creationId="{BF236806-7ABD-5B66-EE57-9DC1F6A17838}"/>
            </ac:picMkLst>
          </pc:picChg>
          <pc:picChg chg="add mod">
            <ac:chgData name="Jalila El Baraka" userId="ea93c961-285f-4edc-9e51-dff84fc1dbdc" providerId="ADAL" clId="{AF35D566-9458-4FCB-BB0C-F789683C5E1A}" dt="2025-11-23T20:31:13.185" v="1686" actId="1076"/>
            <ac:picMkLst>
              <pc:docMk/>
              <pc:sldMasterMk cId="1632036033" sldId="2147483746"/>
              <pc:sldLayoutMk cId="2723663315" sldId="2147483781"/>
              <ac:picMk id="20" creationId="{9CBDCA13-3B7F-5444-3279-2ABA893DEEC1}"/>
            </ac:picMkLst>
          </pc:picChg>
        </pc:sldLayoutChg>
      </pc:sldMasterChg>
      <pc:sldMasterChg chg="delSp modSp mod">
        <pc:chgData name="Jalila El Baraka" userId="ea93c961-285f-4edc-9e51-dff84fc1dbdc" providerId="ADAL" clId="{AF35D566-9458-4FCB-BB0C-F789683C5E1A}" dt="2025-11-23T20:37:41.608" v="1777" actId="20577"/>
        <pc:sldMasterMkLst>
          <pc:docMk/>
          <pc:sldMasterMk cId="1961823333" sldId="2147483754"/>
        </pc:sldMasterMkLst>
        <pc:spChg chg="mod">
          <ac:chgData name="Jalila El Baraka" userId="ea93c961-285f-4edc-9e51-dff84fc1dbdc" providerId="ADAL" clId="{AF35D566-9458-4FCB-BB0C-F789683C5E1A}" dt="2025-11-23T20:37:41.608" v="1777" actId="20577"/>
          <ac:spMkLst>
            <pc:docMk/>
            <pc:sldMasterMk cId="1961823333" sldId="2147483754"/>
            <ac:spMk id="20" creationId="{419AA3E2-C97B-4E1C-C41F-FC643B7164F8}"/>
          </ac:spMkLst>
        </pc:spChg>
        <pc:picChg chg="mod">
          <ac:chgData name="Jalila El Baraka" userId="ea93c961-285f-4edc-9e51-dff84fc1dbdc" providerId="ADAL" clId="{AF35D566-9458-4FCB-BB0C-F789683C5E1A}" dt="2025-11-23T20:37:39.404" v="1776" actId="1076"/>
          <ac:picMkLst>
            <pc:docMk/>
            <pc:sldMasterMk cId="1961823333" sldId="2147483754"/>
            <ac:picMk id="19" creationId="{5CF72EB2-A578-D9B3-F96C-7FA4120E6A57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20:38:16.163" v="1792"/>
        <pc:sldMasterMkLst>
          <pc:docMk/>
          <pc:sldMasterMk cId="1653220688" sldId="2147483766"/>
        </pc:sldMasterMkLst>
        <pc:spChg chg="mod">
          <ac:chgData name="Jalila El Baraka" userId="ea93c961-285f-4edc-9e51-dff84fc1dbdc" providerId="ADAL" clId="{AF35D566-9458-4FCB-BB0C-F789683C5E1A}" dt="2025-11-23T20:38:02.780" v="1790" actId="20577"/>
          <ac:spMkLst>
            <pc:docMk/>
            <pc:sldMasterMk cId="1653220688" sldId="2147483766"/>
            <ac:spMk id="14" creationId="{FEDB7032-2BAF-B5E6-47FD-53CEB5B1CAA8}"/>
          </ac:spMkLst>
        </pc:spChg>
        <pc:picChg chg="add mod">
          <ac:chgData name="Jalila El Baraka" userId="ea93c961-285f-4edc-9e51-dff84fc1dbdc" providerId="ADAL" clId="{AF35D566-9458-4FCB-BB0C-F789683C5E1A}" dt="2025-11-23T20:38:16.163" v="1792"/>
          <ac:picMkLst>
            <pc:docMk/>
            <pc:sldMasterMk cId="1653220688" sldId="2147483766"/>
            <ac:picMk id="5" creationId="{E8FED4A7-88C7-F816-24A0-D88AEC5FBA66}"/>
          </ac:picMkLst>
        </pc:picChg>
      </pc:sldMasterChg>
      <pc:sldMasterChg chg="addSp delSp modSp mod">
        <pc:chgData name="Jalila El Baraka" userId="ea93c961-285f-4edc-9e51-dff84fc1dbdc" providerId="ADAL" clId="{AF35D566-9458-4FCB-BB0C-F789683C5E1A}" dt="2025-11-23T20:38:35.733" v="1810" actId="20577"/>
        <pc:sldMasterMkLst>
          <pc:docMk/>
          <pc:sldMasterMk cId="3588268061" sldId="2147483773"/>
        </pc:sldMasterMkLst>
        <pc:spChg chg="mod">
          <ac:chgData name="Jalila El Baraka" userId="ea93c961-285f-4edc-9e51-dff84fc1dbdc" providerId="ADAL" clId="{AF35D566-9458-4FCB-BB0C-F789683C5E1A}" dt="2025-11-23T20:38:35.733" v="1810" actId="20577"/>
          <ac:spMkLst>
            <pc:docMk/>
            <pc:sldMasterMk cId="3588268061" sldId="2147483773"/>
            <ac:spMk id="5" creationId="{D8CE18EC-D9F5-EDC7-0118-1018231BDE39}"/>
          </ac:spMkLst>
        </pc:spChg>
        <pc:picChg chg="add mod">
          <ac:chgData name="Jalila El Baraka" userId="ea93c961-285f-4edc-9e51-dff84fc1dbdc" providerId="ADAL" clId="{AF35D566-9458-4FCB-BB0C-F789683C5E1A}" dt="2025-11-23T20:38:28.437" v="1798"/>
          <ac:picMkLst>
            <pc:docMk/>
            <pc:sldMasterMk cId="3588268061" sldId="2147483773"/>
            <ac:picMk id="6" creationId="{693643BA-51F5-386A-0262-4D67B40A9615}"/>
          </ac:picMkLst>
        </pc:picChg>
      </pc:sldMasterChg>
    </pc:docChg>
  </pc:docChgLst>
  <pc:docChgLst>
    <pc:chgData name="Jalila El Baraka" userId="ea93c961-285f-4edc-9e51-dff84fc1dbdc" providerId="ADAL" clId="{F2DB4326-1773-40AF-ABF6-454663976D9D}"/>
    <pc:docChg chg="undo custSel addSld delSld modSld addMainMaster modMainMaster">
      <pc:chgData name="Jalila El Baraka" userId="ea93c961-285f-4edc-9e51-dff84fc1dbdc" providerId="ADAL" clId="{F2DB4326-1773-40AF-ABF6-454663976D9D}" dt="2025-11-25T11:14:43.356" v="570" actId="20577"/>
      <pc:docMkLst>
        <pc:docMk/>
      </pc:docMkLst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596514952" sldId="715"/>
        </pc:sldMkLst>
      </pc:sldChg>
      <pc:sldChg chg="modSp add mod">
        <pc:chgData name="Jalila El Baraka" userId="ea93c961-285f-4edc-9e51-dff84fc1dbdc" providerId="ADAL" clId="{F2DB4326-1773-40AF-ABF6-454663976D9D}" dt="2025-11-25T11:11:06.536" v="473" actId="14100"/>
        <pc:sldMkLst>
          <pc:docMk/>
          <pc:sldMk cId="2089587175" sldId="715"/>
        </pc:sldMkLst>
        <pc:spChg chg="mod">
          <ac:chgData name="Jalila El Baraka" userId="ea93c961-285f-4edc-9e51-dff84fc1dbdc" providerId="ADAL" clId="{F2DB4326-1773-40AF-ABF6-454663976D9D}" dt="2025-11-25T11:11:06.536" v="473" actId="14100"/>
          <ac:spMkLst>
            <pc:docMk/>
            <pc:sldMk cId="2089587175" sldId="715"/>
            <ac:spMk id="3" creationId="{A7DFF4BB-703C-3C51-9922-547CB6F395C0}"/>
          </ac:spMkLst>
        </pc:spChg>
      </pc:sldChg>
      <pc:sldChg chg="add del">
        <pc:chgData name="Jalila El Baraka" userId="ea93c961-285f-4edc-9e51-dff84fc1dbdc" providerId="ADAL" clId="{F2DB4326-1773-40AF-ABF6-454663976D9D}" dt="2025-11-25T10:48:11.976" v="58" actId="2696"/>
        <pc:sldMkLst>
          <pc:docMk/>
          <pc:sldMk cId="1552006823" sldId="780"/>
        </pc:sldMkLst>
      </pc:sldChg>
      <pc:sldChg chg="add del">
        <pc:chgData name="Jalila El Baraka" userId="ea93c961-285f-4edc-9e51-dff84fc1dbdc" providerId="ADAL" clId="{F2DB4326-1773-40AF-ABF6-454663976D9D}" dt="2025-11-25T10:48:14.465" v="59" actId="2696"/>
        <pc:sldMkLst>
          <pc:docMk/>
          <pc:sldMk cId="927543826" sldId="784"/>
        </pc:sldMkLst>
      </pc:sldChg>
      <pc:sldChg chg="add">
        <pc:chgData name="Jalila El Baraka" userId="ea93c961-285f-4edc-9e51-dff84fc1dbdc" providerId="ADAL" clId="{F2DB4326-1773-40AF-ABF6-454663976D9D}" dt="2025-11-25T10:32:17.792" v="0"/>
        <pc:sldMkLst>
          <pc:docMk/>
          <pc:sldMk cId="2191222266" sldId="798"/>
        </pc:sldMkLst>
      </pc:sldChg>
      <pc:sldChg chg="del">
        <pc:chgData name="Jalila El Baraka" userId="ea93c961-285f-4edc-9e51-dff84fc1dbdc" providerId="ADAL" clId="{F2DB4326-1773-40AF-ABF6-454663976D9D}" dt="2025-11-25T11:07:25.063" v="402" actId="2696"/>
        <pc:sldMkLst>
          <pc:docMk/>
          <pc:sldMk cId="3471369106" sldId="925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440061512" sldId="955"/>
        </pc:sldMkLst>
      </pc:sldChg>
      <pc:sldChg chg="modSp add mod">
        <pc:chgData name="Jalila El Baraka" userId="ea93c961-285f-4edc-9e51-dff84fc1dbdc" providerId="ADAL" clId="{F2DB4326-1773-40AF-ABF6-454663976D9D}" dt="2025-11-25T10:53:51.032" v="123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F2DB4326-1773-40AF-ABF6-454663976D9D}" dt="2025-11-25T10:53:51.032" v="123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delSp modSp mod">
        <pc:chgData name="Jalila El Baraka" userId="ea93c961-285f-4edc-9e51-dff84fc1dbdc" providerId="ADAL" clId="{F2DB4326-1773-40AF-ABF6-454663976D9D}" dt="2025-11-25T11:04:55.919" v="388" actId="14100"/>
        <pc:sldMkLst>
          <pc:docMk/>
          <pc:sldMk cId="253054449" sldId="974"/>
        </pc:sldMkLst>
        <pc:spChg chg="mod">
          <ac:chgData name="Jalila El Baraka" userId="ea93c961-285f-4edc-9e51-dff84fc1dbdc" providerId="ADAL" clId="{F2DB4326-1773-40AF-ABF6-454663976D9D}" dt="2025-11-25T11:03:37.099" v="383" actId="20577"/>
          <ac:spMkLst>
            <pc:docMk/>
            <pc:sldMk cId="253054449" sldId="974"/>
            <ac:spMk id="4" creationId="{E6384F8A-E656-6861-497C-5F80E75BA727}"/>
          </ac:spMkLst>
        </pc:spChg>
        <pc:spChg chg="mod">
          <ac:chgData name="Jalila El Baraka" userId="ea93c961-285f-4edc-9e51-dff84fc1dbdc" providerId="ADAL" clId="{F2DB4326-1773-40AF-ABF6-454663976D9D}" dt="2025-11-25T11:04:55.919" v="388" actId="14100"/>
          <ac:spMkLst>
            <pc:docMk/>
            <pc:sldMk cId="253054449" sldId="974"/>
            <ac:spMk id="12" creationId="{8516A397-3D43-F851-04BA-D685C2342210}"/>
          </ac:spMkLst>
        </pc:spChg>
        <pc:picChg chg="del">
          <ac:chgData name="Jalila El Baraka" userId="ea93c961-285f-4edc-9e51-dff84fc1dbdc" providerId="ADAL" clId="{F2DB4326-1773-40AF-ABF6-454663976D9D}" dt="2025-11-25T11:04:42.591" v="384" actId="478"/>
          <ac:picMkLst>
            <pc:docMk/>
            <pc:sldMk cId="253054449" sldId="974"/>
            <ac:picMk id="9" creationId="{D77EBF02-E923-BA84-F8F7-36E907F90AA0}"/>
          </ac:picMkLst>
        </pc:picChg>
        <pc:picChg chg="mod">
          <ac:chgData name="Jalila El Baraka" userId="ea93c961-285f-4edc-9e51-dff84fc1dbdc" providerId="ADAL" clId="{F2DB4326-1773-40AF-ABF6-454663976D9D}" dt="2025-11-25T11:04:47.599" v="386" actId="1076"/>
          <ac:picMkLst>
            <pc:docMk/>
            <pc:sldMk cId="253054449" sldId="974"/>
            <ac:picMk id="11" creationId="{19C6423E-1230-4944-085B-A9FC3C9FC745}"/>
          </ac:picMkLst>
        </pc:picChg>
      </pc:sldChg>
      <pc:sldChg chg="add">
        <pc:chgData name="Jalila El Baraka" userId="ea93c961-285f-4edc-9e51-dff84fc1dbdc" providerId="ADAL" clId="{F2DB4326-1773-40AF-ABF6-454663976D9D}" dt="2025-11-25T10:32:34.577" v="2"/>
        <pc:sldMkLst>
          <pc:docMk/>
          <pc:sldMk cId="148434463" sldId="1000"/>
        </pc:sldMkLst>
      </pc:sldChg>
      <pc:sldChg chg="add">
        <pc:chgData name="Jalila El Baraka" userId="ea93c961-285f-4edc-9e51-dff84fc1dbdc" providerId="ADAL" clId="{F2DB4326-1773-40AF-ABF6-454663976D9D}" dt="2025-11-25T10:50:32.709" v="71"/>
        <pc:sldMkLst>
          <pc:docMk/>
          <pc:sldMk cId="1228419278" sldId="1008"/>
        </pc:sldMkLst>
      </pc:sldChg>
      <pc:sldChg chg="addSp delSp modSp add mod">
        <pc:chgData name="Jalila El Baraka" userId="ea93c961-285f-4edc-9e51-dff84fc1dbdc" providerId="ADAL" clId="{F2DB4326-1773-40AF-ABF6-454663976D9D}" dt="2025-11-25T11:14:43.356" v="570" actId="20577"/>
        <pc:sldMkLst>
          <pc:docMk/>
          <pc:sldMk cId="3471369106" sldId="1010"/>
        </pc:sldMkLst>
        <pc:spChg chg="add mod">
          <ac:chgData name="Jalila El Baraka" userId="ea93c961-285f-4edc-9e51-dff84fc1dbdc" providerId="ADAL" clId="{F2DB4326-1773-40AF-ABF6-454663976D9D}" dt="2025-11-25T11:09:17.602" v="412" actId="1076"/>
          <ac:spMkLst>
            <pc:docMk/>
            <pc:sldMk cId="3471369106" sldId="1010"/>
            <ac:spMk id="3" creationId="{199FA74C-E512-3F58-0669-DA7449420F72}"/>
          </ac:spMkLst>
        </pc:spChg>
        <pc:spChg chg="mod">
          <ac:chgData name="Jalila El Baraka" userId="ea93c961-285f-4edc-9e51-dff84fc1dbdc" providerId="ADAL" clId="{F2DB4326-1773-40AF-ABF6-454663976D9D}" dt="2025-11-25T11:14:43.356" v="570" actId="20577"/>
          <ac:spMkLst>
            <pc:docMk/>
            <pc:sldMk cId="3471369106" sldId="1010"/>
            <ac:spMk id="4" creationId="{467D0624-BFBC-12EC-0D36-530D6014925F}"/>
          </ac:spMkLst>
        </pc:spChg>
        <pc:spChg chg="del">
          <ac:chgData name="Jalila El Baraka" userId="ea93c961-285f-4edc-9e51-dff84fc1dbdc" providerId="ADAL" clId="{F2DB4326-1773-40AF-ABF6-454663976D9D}" dt="2025-11-25T11:09:04.975" v="407" actId="21"/>
          <ac:spMkLst>
            <pc:docMk/>
            <pc:sldMk cId="3471369106" sldId="1010"/>
            <ac:spMk id="6" creationId="{199FA74C-E512-3F58-0669-DA7449420F72}"/>
          </ac:spMkLst>
        </pc:spChg>
        <pc:picChg chg="add mod">
          <ac:chgData name="Jalila El Baraka" userId="ea93c961-285f-4edc-9e51-dff84fc1dbdc" providerId="ADAL" clId="{F2DB4326-1773-40AF-ABF6-454663976D9D}" dt="2025-11-25T11:09:14.984" v="411" actId="1076"/>
          <ac:picMkLst>
            <pc:docMk/>
            <pc:sldMk cId="3471369106" sldId="1010"/>
            <ac:picMk id="2" creationId="{F7C02159-CC87-E6D3-643A-2EEDFA90B596}"/>
          </ac:picMkLst>
        </pc:picChg>
        <pc:picChg chg="del">
          <ac:chgData name="Jalila El Baraka" userId="ea93c961-285f-4edc-9e51-dff84fc1dbdc" providerId="ADAL" clId="{F2DB4326-1773-40AF-ABF6-454663976D9D}" dt="2025-11-25T11:08:54.685" v="405" actId="478"/>
          <ac:picMkLst>
            <pc:docMk/>
            <pc:sldMk cId="3471369106" sldId="1010"/>
            <ac:picMk id="5" creationId="{E0C4938C-3691-118D-9E81-B28D3EA9A4A6}"/>
          </ac:picMkLst>
        </pc:picChg>
      </pc:sldChg>
      <pc:sldChg chg="del">
        <pc:chgData name="Jalila El Baraka" userId="ea93c961-285f-4edc-9e51-dff84fc1dbdc" providerId="ADAL" clId="{F2DB4326-1773-40AF-ABF6-454663976D9D}" dt="2025-11-25T11:07:58.607" v="404" actId="2696"/>
        <pc:sldMkLst>
          <pc:docMk/>
          <pc:sldMk cId="4223267053" sldId="1032"/>
        </pc:sldMkLst>
      </pc:sldChg>
      <pc:sldChg chg="modSp mod modClrScheme chgLayout">
        <pc:chgData name="Jalila El Baraka" userId="ea93c961-285f-4edc-9e51-dff84fc1dbdc" providerId="ADAL" clId="{F2DB4326-1773-40AF-ABF6-454663976D9D}" dt="2025-11-25T10:38:30.350" v="8"/>
        <pc:sldMkLst>
          <pc:docMk/>
          <pc:sldMk cId="2396217356" sldId="1040"/>
        </pc:sldMkLst>
        <pc:spChg chg="mod ord">
          <ac:chgData name="Jalila El Baraka" userId="ea93c961-285f-4edc-9e51-dff84fc1dbdc" providerId="ADAL" clId="{F2DB4326-1773-40AF-ABF6-454663976D9D}" dt="2025-11-25T10:38:30.350" v="8"/>
          <ac:spMkLst>
            <pc:docMk/>
            <pc:sldMk cId="2396217356" sldId="1040"/>
            <ac:spMk id="2" creationId="{5D76A4C6-0615-4F6F-AB64-975F8AC4A5F4}"/>
          </ac:spMkLst>
        </pc:spChg>
        <pc:picChg chg="mod ord">
          <ac:chgData name="Jalila El Baraka" userId="ea93c961-285f-4edc-9e51-dff84fc1dbdc" providerId="ADAL" clId="{F2DB4326-1773-40AF-ABF6-454663976D9D}" dt="2025-11-25T10:37:21.452" v="6" actId="700"/>
          <ac:picMkLst>
            <pc:docMk/>
            <pc:sldMk cId="2396217356" sldId="1040"/>
            <ac:picMk id="5" creationId="{E1114E01-4699-1BC6-B605-BBCF6562EB24}"/>
          </ac:picMkLst>
        </pc:picChg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607711373" sldId="1044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2353545715" sldId="1044"/>
        </pc:sldMkLst>
      </pc:sldChg>
      <pc:sldChg chg="addSp modSp add del mod modClrScheme chgLayout">
        <pc:chgData name="Jalila El Baraka" userId="ea93c961-285f-4edc-9e51-dff84fc1dbdc" providerId="ADAL" clId="{F2DB4326-1773-40AF-ABF6-454663976D9D}" dt="2025-11-25T10:52:16.703" v="74" actId="2696"/>
        <pc:sldMkLst>
          <pc:docMk/>
          <pc:sldMk cId="3450437088" sldId="1055"/>
        </pc:sldMkLst>
        <pc:spChg chg="add mod ord">
          <ac:chgData name="Jalila El Baraka" userId="ea93c961-285f-4edc-9e51-dff84fc1dbdc" providerId="ADAL" clId="{F2DB4326-1773-40AF-ABF6-454663976D9D}" dt="2025-11-25T10:51:49.120" v="72" actId="700"/>
          <ac:spMkLst>
            <pc:docMk/>
            <pc:sldMk cId="3450437088" sldId="1055"/>
            <ac:spMk id="3" creationId="{F7E87347-0D3E-8F7B-C051-24657D617F64}"/>
          </ac:spMkLst>
        </pc:spChg>
        <pc:spChg chg="mod ord">
          <ac:chgData name="Jalila El Baraka" userId="ea93c961-285f-4edc-9e51-dff84fc1dbdc" providerId="ADAL" clId="{F2DB4326-1773-40AF-ABF6-454663976D9D}" dt="2025-11-25T10:51:49.120" v="72" actId="700"/>
          <ac:spMkLst>
            <pc:docMk/>
            <pc:sldMk cId="3450437088" sldId="1055"/>
            <ac:spMk id="9" creationId="{E3BF4DBA-F02B-6899-C017-79316CD6F4B0}"/>
          </ac:spMkLst>
        </pc:spChg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339474844" sldId="1056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720232723" sldId="1057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770742803" sldId="1061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411388867" sldId="1071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482830819" sldId="1074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405069189" sldId="1075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2068234635" sldId="1110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396159103" sldId="1111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665763285" sldId="1146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3050885130" sldId="1146"/>
        </pc:sldMkLst>
      </pc:sldChg>
      <pc:sldChg chg="modSp add mod">
        <pc:chgData name="Jalila El Baraka" userId="ea93c961-285f-4edc-9e51-dff84fc1dbdc" providerId="ADAL" clId="{F2DB4326-1773-40AF-ABF6-454663976D9D}" dt="2025-11-25T11:10:57.512" v="472" actId="20577"/>
        <pc:sldMkLst>
          <pc:docMk/>
          <pc:sldMk cId="1050014391" sldId="1151"/>
        </pc:sldMkLst>
        <pc:spChg chg="mod">
          <ac:chgData name="Jalila El Baraka" userId="ea93c961-285f-4edc-9e51-dff84fc1dbdc" providerId="ADAL" clId="{F2DB4326-1773-40AF-ABF6-454663976D9D}" dt="2025-11-25T11:10:57.512" v="472" actId="20577"/>
          <ac:spMkLst>
            <pc:docMk/>
            <pc:sldMk cId="1050014391" sldId="1151"/>
            <ac:spMk id="2" creationId="{C6B1A674-0120-1D37-27D4-80B8943F91E3}"/>
          </ac:spMkLst>
        </pc:spChg>
        <pc:spChg chg="mod">
          <ac:chgData name="Jalila El Baraka" userId="ea93c961-285f-4edc-9e51-dff84fc1dbdc" providerId="ADAL" clId="{F2DB4326-1773-40AF-ABF6-454663976D9D}" dt="2025-11-25T11:10:52.385" v="471" actId="20577"/>
          <ac:spMkLst>
            <pc:docMk/>
            <pc:sldMk cId="1050014391" sldId="1151"/>
            <ac:spMk id="3" creationId="{2A80B723-9B1D-0375-85C5-CB5E55E55506}"/>
          </ac:spMkLst>
        </pc:spChg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3711472626" sldId="1151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477344280" sldId="1152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1277089950" sldId="1152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2577826275" sldId="1154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2745884688" sldId="1154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3649931272" sldId="1177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3889606308" sldId="1177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1936187112" sldId="1178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2232221064" sldId="1178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808882277" sldId="1179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3315785446" sldId="1179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927101491" sldId="1180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1293950163" sldId="1180"/>
        </pc:sldMkLst>
      </pc:sldChg>
      <pc:sldChg chg="del">
        <pc:chgData name="Jalila El Baraka" userId="ea93c961-285f-4edc-9e51-dff84fc1dbdc" providerId="ADAL" clId="{F2DB4326-1773-40AF-ABF6-454663976D9D}" dt="2025-11-25T10:32:22.470" v="1" actId="2696"/>
        <pc:sldMkLst>
          <pc:docMk/>
          <pc:sldMk cId="2513213579" sldId="1184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556646489" sldId="1185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478737611" sldId="1186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234637054" sldId="1187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366260199" sldId="1188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056366586" sldId="1189"/>
        </pc:sldMkLst>
      </pc:sldChg>
      <pc:sldChg chg="add">
        <pc:chgData name="Jalila El Baraka" userId="ea93c961-285f-4edc-9e51-dff84fc1dbdc" providerId="ADAL" clId="{F2DB4326-1773-40AF-ABF6-454663976D9D}" dt="2025-11-25T10:39:43.068" v="10"/>
        <pc:sldMkLst>
          <pc:docMk/>
          <pc:sldMk cId="1399491581" sldId="1191"/>
        </pc:sldMkLst>
      </pc:sldChg>
      <pc:sldChg chg="del">
        <pc:chgData name="Jalila El Baraka" userId="ea93c961-285f-4edc-9e51-dff84fc1dbdc" providerId="ADAL" clId="{F2DB4326-1773-40AF-ABF6-454663976D9D}" dt="2025-11-25T10:39:28.672" v="9" actId="2696"/>
        <pc:sldMkLst>
          <pc:docMk/>
          <pc:sldMk cId="3359922379" sldId="1191"/>
        </pc:sldMkLst>
      </pc:sldChg>
      <pc:sldChg chg="del">
        <pc:chgData name="Jalila El Baraka" userId="ea93c961-285f-4edc-9e51-dff84fc1dbdc" providerId="ADAL" clId="{F2DB4326-1773-40AF-ABF6-454663976D9D}" dt="2025-11-25T10:32:38.784" v="3" actId="2696"/>
        <pc:sldMkLst>
          <pc:docMk/>
          <pc:sldMk cId="2388967855" sldId="1192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1378074339" sldId="1193"/>
        </pc:sldMkLst>
      </pc:sldChg>
      <pc:sldChg chg="add del">
        <pc:chgData name="Jalila El Baraka" userId="ea93c961-285f-4edc-9e51-dff84fc1dbdc" providerId="ADAL" clId="{F2DB4326-1773-40AF-ABF6-454663976D9D}" dt="2025-11-25T10:58:03.601" v="188" actId="2696"/>
        <pc:sldMkLst>
          <pc:docMk/>
          <pc:sldMk cId="332901593" sldId="1194"/>
        </pc:sldMkLst>
      </pc:sldChg>
      <pc:sldChg chg="add del">
        <pc:chgData name="Jalila El Baraka" userId="ea93c961-285f-4edc-9e51-dff84fc1dbdc" providerId="ADAL" clId="{F2DB4326-1773-40AF-ABF6-454663976D9D}" dt="2025-11-25T11:02:41.020" v="381" actId="2696"/>
        <pc:sldMkLst>
          <pc:docMk/>
          <pc:sldMk cId="3423220103" sldId="1195"/>
        </pc:sldMkLst>
      </pc:sldChg>
      <pc:sldChg chg="add del">
        <pc:chgData name="Jalila El Baraka" userId="ea93c961-285f-4edc-9e51-dff84fc1dbdc" providerId="ADAL" clId="{F2DB4326-1773-40AF-ABF6-454663976D9D}" dt="2025-11-25T11:02:58.544" v="382" actId="2696"/>
        <pc:sldMkLst>
          <pc:docMk/>
          <pc:sldMk cId="2273586059" sldId="1196"/>
        </pc:sldMkLst>
      </pc:sldChg>
      <pc:sldChg chg="add">
        <pc:chgData name="Jalila El Baraka" userId="ea93c961-285f-4edc-9e51-dff84fc1dbdc" providerId="ADAL" clId="{F2DB4326-1773-40AF-ABF6-454663976D9D}" dt="2025-11-25T10:38:02.731" v="7"/>
        <pc:sldMkLst>
          <pc:docMk/>
          <pc:sldMk cId="3945252634" sldId="1197"/>
        </pc:sldMkLst>
      </pc:sldChg>
      <pc:sldChg chg="addSp delSp modSp add mod">
        <pc:chgData name="Jalila El Baraka" userId="ea93c961-285f-4edc-9e51-dff84fc1dbdc" providerId="ADAL" clId="{F2DB4326-1773-40AF-ABF6-454663976D9D}" dt="2025-11-25T11:11:28.801" v="497" actId="20577"/>
        <pc:sldMkLst>
          <pc:docMk/>
          <pc:sldMk cId="608224064" sldId="1198"/>
        </pc:sldMkLst>
        <pc:spChg chg="mod">
          <ac:chgData name="Jalila El Baraka" userId="ea93c961-285f-4edc-9e51-dff84fc1dbdc" providerId="ADAL" clId="{F2DB4326-1773-40AF-ABF6-454663976D9D}" dt="2025-11-25T11:11:28.801" v="497" actId="20577"/>
          <ac:spMkLst>
            <pc:docMk/>
            <pc:sldMk cId="608224064" sldId="1198"/>
            <ac:spMk id="2" creationId="{CECC5B2B-8FCC-3DBC-663F-512E6D64887D}"/>
          </ac:spMkLst>
        </pc:spChg>
        <pc:spChg chg="del">
          <ac:chgData name="Jalila El Baraka" userId="ea93c961-285f-4edc-9e51-dff84fc1dbdc" providerId="ADAL" clId="{F2DB4326-1773-40AF-ABF6-454663976D9D}" dt="2025-11-25T10:40:38.345" v="12" actId="478"/>
          <ac:spMkLst>
            <pc:docMk/>
            <pc:sldMk cId="608224064" sldId="1198"/>
            <ac:spMk id="3" creationId="{F5BB130E-75EF-DA97-8890-D7D1F1580A96}"/>
          </ac:spMkLst>
        </pc:spChg>
        <pc:spChg chg="add mod">
          <ac:chgData name="Jalila El Baraka" userId="ea93c961-285f-4edc-9e51-dff84fc1dbdc" providerId="ADAL" clId="{F2DB4326-1773-40AF-ABF6-454663976D9D}" dt="2025-11-25T10:46:25.601" v="50" actId="20577"/>
          <ac:spMkLst>
            <pc:docMk/>
            <pc:sldMk cId="608224064" sldId="1198"/>
            <ac:spMk id="5" creationId="{94151922-5636-8485-561C-B07809B76561}"/>
          </ac:spMkLst>
        </pc:spChg>
      </pc:sldChg>
      <pc:sldChg chg="addSp delSp modSp add del mod">
        <pc:chgData name="Jalila El Baraka" userId="ea93c961-285f-4edc-9e51-dff84fc1dbdc" providerId="ADAL" clId="{F2DB4326-1773-40AF-ABF6-454663976D9D}" dt="2025-11-25T11:11:44.401" v="500" actId="1076"/>
        <pc:sldMkLst>
          <pc:docMk/>
          <pc:sldMk cId="1289704945" sldId="1238"/>
        </pc:sldMkLst>
        <pc:spChg chg="add mod">
          <ac:chgData name="Jalila El Baraka" userId="ea93c961-285f-4edc-9e51-dff84fc1dbdc" providerId="ADAL" clId="{F2DB4326-1773-40AF-ABF6-454663976D9D}" dt="2025-11-25T11:11:44.401" v="500" actId="1076"/>
          <ac:spMkLst>
            <pc:docMk/>
            <pc:sldMk cId="1289704945" sldId="1238"/>
            <ac:spMk id="3" creationId="{AD0C71BF-47B6-A913-856D-AEB4FAA5ACB9}"/>
          </ac:spMkLst>
        </pc:spChg>
        <pc:spChg chg="del">
          <ac:chgData name="Jalila El Baraka" userId="ea93c961-285f-4edc-9e51-dff84fc1dbdc" providerId="ADAL" clId="{F2DB4326-1773-40AF-ABF6-454663976D9D}" dt="2025-11-25T10:48:36.505" v="62" actId="21"/>
          <ac:spMkLst>
            <pc:docMk/>
            <pc:sldMk cId="1289704945" sldId="1238"/>
            <ac:spMk id="20" creationId="{B1D499C1-D72C-C687-9F3B-94A31D603D9A}"/>
          </ac:spMkLst>
        </pc:spChg>
        <pc:picChg chg="add mod">
          <ac:chgData name="Jalila El Baraka" userId="ea93c961-285f-4edc-9e51-dff84fc1dbdc" providerId="ADAL" clId="{F2DB4326-1773-40AF-ABF6-454663976D9D}" dt="2025-11-25T11:11:39.738" v="499" actId="1076"/>
          <ac:picMkLst>
            <pc:docMk/>
            <pc:sldMk cId="1289704945" sldId="1238"/>
            <ac:picMk id="2" creationId="{0A8399E6-C385-075B-4108-EE34C926EEBF}"/>
          </ac:picMkLst>
        </pc:picChg>
        <pc:picChg chg="del">
          <ac:chgData name="Jalila El Baraka" userId="ea93c961-285f-4edc-9e51-dff84fc1dbdc" providerId="ADAL" clId="{F2DB4326-1773-40AF-ABF6-454663976D9D}" dt="2025-11-25T10:48:32.900" v="60" actId="478"/>
          <ac:picMkLst>
            <pc:docMk/>
            <pc:sldMk cId="1289704945" sldId="1238"/>
            <ac:picMk id="22" creationId="{558226CF-EF69-9A08-5014-421B4B62362C}"/>
          </ac:picMkLst>
        </pc:picChg>
      </pc:sldChg>
      <pc:sldChg chg="addSp delSp modSp add del mod">
        <pc:chgData name="Jalila El Baraka" userId="ea93c961-285f-4edc-9e51-dff84fc1dbdc" providerId="ADAL" clId="{F2DB4326-1773-40AF-ABF6-454663976D9D}" dt="2025-11-25T11:11:59.932" v="503" actId="20577"/>
        <pc:sldMkLst>
          <pc:docMk/>
          <pc:sldMk cId="1160743441" sldId="1239"/>
        </pc:sldMkLst>
        <pc:spChg chg="mod">
          <ac:chgData name="Jalila El Baraka" userId="ea93c961-285f-4edc-9e51-dff84fc1dbdc" providerId="ADAL" clId="{F2DB4326-1773-40AF-ABF6-454663976D9D}" dt="2025-11-25T11:11:59.932" v="503" actId="20577"/>
          <ac:spMkLst>
            <pc:docMk/>
            <pc:sldMk cId="1160743441" sldId="1239"/>
            <ac:spMk id="6" creationId="{F2EB7FC9-0E25-E1A2-26C6-087E27AC4732}"/>
          </ac:spMkLst>
        </pc:spChg>
        <pc:picChg chg="del">
          <ac:chgData name="Jalila El Baraka" userId="ea93c961-285f-4edc-9e51-dff84fc1dbdc" providerId="ADAL" clId="{F2DB4326-1773-40AF-ABF6-454663976D9D}" dt="2025-11-25T10:48:52.225" v="67" actId="478"/>
          <ac:picMkLst>
            <pc:docMk/>
            <pc:sldMk cId="1160743441" sldId="1239"/>
            <ac:picMk id="3" creationId="{5DA5BA53-5F29-3423-7A63-D63F8C7529DA}"/>
          </ac:picMkLst>
        </pc:picChg>
        <pc:picChg chg="add mod">
          <ac:chgData name="Jalila El Baraka" userId="ea93c961-285f-4edc-9e51-dff84fc1dbdc" providerId="ADAL" clId="{F2DB4326-1773-40AF-ABF6-454663976D9D}" dt="2025-11-25T10:49:38.972" v="70" actId="1076"/>
          <ac:picMkLst>
            <pc:docMk/>
            <pc:sldMk cId="1160743441" sldId="1239"/>
            <ac:picMk id="4" creationId="{BEEC83AA-1044-DC83-D4A1-A8F9CB7C32F1}"/>
          </ac:picMkLst>
        </pc:picChg>
      </pc:sldChg>
      <pc:sldChg chg="modSp add mod">
        <pc:chgData name="Jalila El Baraka" userId="ea93c961-285f-4edc-9e51-dff84fc1dbdc" providerId="ADAL" clId="{F2DB4326-1773-40AF-ABF6-454663976D9D}" dt="2025-11-25T10:56:32.978" v="180" actId="20577"/>
        <pc:sldMkLst>
          <pc:docMk/>
          <pc:sldMk cId="73515141" sldId="1240"/>
        </pc:sldMkLst>
        <pc:spChg chg="mod">
          <ac:chgData name="Jalila El Baraka" userId="ea93c961-285f-4edc-9e51-dff84fc1dbdc" providerId="ADAL" clId="{F2DB4326-1773-40AF-ABF6-454663976D9D}" dt="2025-11-25T10:56:32.978" v="180" actId="20577"/>
          <ac:spMkLst>
            <pc:docMk/>
            <pc:sldMk cId="73515141" sldId="1240"/>
            <ac:spMk id="7" creationId="{795BA7BE-B4ED-8572-0C59-74C6466975D3}"/>
          </ac:spMkLst>
        </pc:spChg>
        <pc:spChg chg="mod">
          <ac:chgData name="Jalila El Baraka" userId="ea93c961-285f-4edc-9e51-dff84fc1dbdc" providerId="ADAL" clId="{F2DB4326-1773-40AF-ABF6-454663976D9D}" dt="2025-11-25T10:56:09.571" v="179" actId="20577"/>
          <ac:spMkLst>
            <pc:docMk/>
            <pc:sldMk cId="73515141" sldId="1240"/>
            <ac:spMk id="17" creationId="{8E130A73-E7BC-1D79-63C8-F44A538BCB3A}"/>
          </ac:spMkLst>
        </pc:spChg>
      </pc:sldChg>
      <pc:sldChg chg="addSp delSp modSp add mod">
        <pc:chgData name="Jalila El Baraka" userId="ea93c961-285f-4edc-9e51-dff84fc1dbdc" providerId="ADAL" clId="{F2DB4326-1773-40AF-ABF6-454663976D9D}" dt="2025-11-25T10:56:48.888" v="183" actId="20577"/>
        <pc:sldMkLst>
          <pc:docMk/>
          <pc:sldMk cId="2361872233" sldId="1241"/>
        </pc:sldMkLst>
        <pc:spChg chg="add mod">
          <ac:chgData name="Jalila El Baraka" userId="ea93c961-285f-4edc-9e51-dff84fc1dbdc" providerId="ADAL" clId="{F2DB4326-1773-40AF-ABF6-454663976D9D}" dt="2025-11-25T10:56:41.246" v="182"/>
          <ac:spMkLst>
            <pc:docMk/>
            <pc:sldMk cId="2361872233" sldId="1241"/>
            <ac:spMk id="3" creationId="{82EA35B9-487C-B720-C996-F4D4A15FFEF3}"/>
          </ac:spMkLst>
        </pc:spChg>
        <pc:spChg chg="del">
          <ac:chgData name="Jalila El Baraka" userId="ea93c961-285f-4edc-9e51-dff84fc1dbdc" providerId="ADAL" clId="{F2DB4326-1773-40AF-ABF6-454663976D9D}" dt="2025-11-25T10:56:40.894" v="181" actId="478"/>
          <ac:spMkLst>
            <pc:docMk/>
            <pc:sldMk cId="2361872233" sldId="1241"/>
            <ac:spMk id="16" creationId="{420959D3-7EA3-B0F4-564A-86FB9E666971}"/>
          </ac:spMkLst>
        </pc:spChg>
        <pc:spChg chg="mod">
          <ac:chgData name="Jalila El Baraka" userId="ea93c961-285f-4edc-9e51-dff84fc1dbdc" providerId="ADAL" clId="{F2DB4326-1773-40AF-ABF6-454663976D9D}" dt="2025-11-25T10:56:48.888" v="183" actId="20577"/>
          <ac:spMkLst>
            <pc:docMk/>
            <pc:sldMk cId="2361872233" sldId="1241"/>
            <ac:spMk id="17" creationId="{150F93C3-6D6F-9DBA-59B5-AD6D145F1DC6}"/>
          </ac:spMkLst>
        </pc:spChg>
      </pc:sldChg>
      <pc:sldChg chg="addSp delSp modSp add mod">
        <pc:chgData name="Jalila El Baraka" userId="ea93c961-285f-4edc-9e51-dff84fc1dbdc" providerId="ADAL" clId="{F2DB4326-1773-40AF-ABF6-454663976D9D}" dt="2025-11-25T11:02:31.088" v="380" actId="14100"/>
        <pc:sldMkLst>
          <pc:docMk/>
          <pc:sldMk cId="2983745865" sldId="1243"/>
        </pc:sldMkLst>
        <pc:spChg chg="add mod">
          <ac:chgData name="Jalila El Baraka" userId="ea93c961-285f-4edc-9e51-dff84fc1dbdc" providerId="ADAL" clId="{F2DB4326-1773-40AF-ABF6-454663976D9D}" dt="2025-11-25T11:02:27.679" v="379" actId="14100"/>
          <ac:spMkLst>
            <pc:docMk/>
            <pc:sldMk cId="2983745865" sldId="1243"/>
            <ac:spMk id="3" creationId="{2F472005-9597-0512-0287-539A24DE81DE}"/>
          </ac:spMkLst>
        </pc:spChg>
        <pc:spChg chg="mod">
          <ac:chgData name="Jalila El Baraka" userId="ea93c961-285f-4edc-9e51-dff84fc1dbdc" providerId="ADAL" clId="{F2DB4326-1773-40AF-ABF6-454663976D9D}" dt="2025-11-25T10:57:18.761" v="185" actId="20577"/>
          <ac:spMkLst>
            <pc:docMk/>
            <pc:sldMk cId="2983745865" sldId="1243"/>
            <ac:spMk id="8" creationId="{9E034C3A-DB86-0535-E3C0-442A8084289A}"/>
          </ac:spMkLst>
        </pc:spChg>
        <pc:spChg chg="mod">
          <ac:chgData name="Jalila El Baraka" userId="ea93c961-285f-4edc-9e51-dff84fc1dbdc" providerId="ADAL" clId="{F2DB4326-1773-40AF-ABF6-454663976D9D}" dt="2025-11-25T11:02:31.088" v="380" actId="14100"/>
          <ac:spMkLst>
            <pc:docMk/>
            <pc:sldMk cId="2983745865" sldId="1243"/>
            <ac:spMk id="24" creationId="{24AC5096-6B1B-AF98-1D4E-732A0774047F}"/>
          </ac:spMkLst>
        </pc:spChg>
        <pc:spChg chg="del mod">
          <ac:chgData name="Jalila El Baraka" userId="ea93c961-285f-4edc-9e51-dff84fc1dbdc" providerId="ADAL" clId="{F2DB4326-1773-40AF-ABF6-454663976D9D}" dt="2025-11-25T10:57:31.950" v="187" actId="478"/>
          <ac:spMkLst>
            <pc:docMk/>
            <pc:sldMk cId="2983745865" sldId="1243"/>
            <ac:spMk id="25" creationId="{B269AAE6-8801-FEBA-6521-4528E7E9CC91}"/>
          </ac:spMkLst>
        </pc:spChg>
      </pc:sldChg>
      <pc:sldChg chg="addSp delSp modSp add mod">
        <pc:chgData name="Jalila El Baraka" userId="ea93c961-285f-4edc-9e51-dff84fc1dbdc" providerId="ADAL" clId="{F2DB4326-1773-40AF-ABF6-454663976D9D}" dt="2025-11-25T11:14:20.644" v="568" actId="20577"/>
        <pc:sldMkLst>
          <pc:docMk/>
          <pc:sldMk cId="2183194495" sldId="1245"/>
        </pc:sldMkLst>
        <pc:spChg chg="mod">
          <ac:chgData name="Jalila El Baraka" userId="ea93c961-285f-4edc-9e51-dff84fc1dbdc" providerId="ADAL" clId="{F2DB4326-1773-40AF-ABF6-454663976D9D}" dt="2025-11-25T11:14:20.644" v="568" actId="20577"/>
          <ac:spMkLst>
            <pc:docMk/>
            <pc:sldMk cId="2183194495" sldId="1245"/>
            <ac:spMk id="6" creationId="{26C10F3B-4DB6-6449-1ADF-6B80D7EB3D77}"/>
          </ac:spMkLst>
        </pc:spChg>
        <pc:picChg chg="add del mod">
          <ac:chgData name="Jalila El Baraka" userId="ea93c961-285f-4edc-9e51-dff84fc1dbdc" providerId="ADAL" clId="{F2DB4326-1773-40AF-ABF6-454663976D9D}" dt="2025-11-25T11:06:18.053" v="395" actId="478"/>
          <ac:picMkLst>
            <pc:docMk/>
            <pc:sldMk cId="2183194495" sldId="1245"/>
            <ac:picMk id="3" creationId="{6D6CA217-3FBA-7D96-4140-5D5E110B3149}"/>
          </ac:picMkLst>
        </pc:picChg>
        <pc:picChg chg="del">
          <ac:chgData name="Jalila El Baraka" userId="ea93c961-285f-4edc-9e51-dff84fc1dbdc" providerId="ADAL" clId="{F2DB4326-1773-40AF-ABF6-454663976D9D}" dt="2025-11-25T11:05:48.120" v="390" actId="478"/>
          <ac:picMkLst>
            <pc:docMk/>
            <pc:sldMk cId="2183194495" sldId="1245"/>
            <ac:picMk id="4" creationId="{3E2BC9F8-C7C3-B475-AF03-47CFE1BE46A4}"/>
          </ac:picMkLst>
        </pc:picChg>
        <pc:picChg chg="add mod">
          <ac:chgData name="Jalila El Baraka" userId="ea93c961-285f-4edc-9e51-dff84fc1dbdc" providerId="ADAL" clId="{F2DB4326-1773-40AF-ABF6-454663976D9D}" dt="2025-11-25T11:06:49.932" v="400" actId="1076"/>
          <ac:picMkLst>
            <pc:docMk/>
            <pc:sldMk cId="2183194495" sldId="1245"/>
            <ac:picMk id="9" creationId="{A4556C4D-B5E4-85CC-70CF-84ED1EB6BFD9}"/>
          </ac:picMkLst>
        </pc:picChg>
        <pc:picChg chg="mod">
          <ac:chgData name="Jalila El Baraka" userId="ea93c961-285f-4edc-9e51-dff84fc1dbdc" providerId="ADAL" clId="{F2DB4326-1773-40AF-ABF6-454663976D9D}" dt="2025-11-25T11:06:51.222" v="401" actId="1076"/>
          <ac:picMkLst>
            <pc:docMk/>
            <pc:sldMk cId="2183194495" sldId="1245"/>
            <ac:picMk id="12" creationId="{C10FFF83-FEC0-DDFA-870C-4B22F6385293}"/>
          </ac:picMkLst>
        </pc:picChg>
      </pc:sldChg>
      <pc:sldMasterChg chg="delSldLayout">
        <pc:chgData name="Jalila El Baraka" userId="ea93c961-285f-4edc-9e51-dff84fc1dbdc" providerId="ADAL" clId="{F2DB4326-1773-40AF-ABF6-454663976D9D}" dt="2025-11-25T10:32:22.470" v="1" actId="2696"/>
        <pc:sldMasterMkLst>
          <pc:docMk/>
          <pc:sldMasterMk cId="1632036033" sldId="2147483746"/>
        </pc:sldMasterMkLst>
        <pc:sldLayoutChg chg="del">
          <pc:chgData name="Jalila El Baraka" userId="ea93c961-285f-4edc-9e51-dff84fc1dbdc" providerId="ADAL" clId="{F2DB4326-1773-40AF-ABF6-454663976D9D}" dt="2025-11-25T10:32:22.470" v="1" actId="2696"/>
          <pc:sldLayoutMkLst>
            <pc:docMk/>
            <pc:sldMasterMk cId="1632036033" sldId="2147483746"/>
            <pc:sldLayoutMk cId="2980990562" sldId="2147483798"/>
          </pc:sldLayoutMkLst>
        </pc:sldLayoutChg>
      </pc:sldMasterChg>
      <pc:sldMasterChg chg="addSldLayout delSldLayout">
        <pc:chgData name="Jalila El Baraka" userId="ea93c961-285f-4edc-9e51-dff84fc1dbdc" providerId="ADAL" clId="{F2DB4326-1773-40AF-ABF6-454663976D9D}" dt="2025-11-25T11:07:58.607" v="404" actId="2696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F2DB4326-1773-40AF-ABF6-454663976D9D}" dt="2025-11-25T11:07:58.607" v="404" actId="2696"/>
          <pc:sldLayoutMkLst>
            <pc:docMk/>
            <pc:sldMasterMk cId="1961823333" sldId="2147483754"/>
            <pc:sldLayoutMk cId="1583594953" sldId="2147483785"/>
          </pc:sldLayoutMkLst>
        </pc:sldLayoutChg>
        <pc:sldLayoutChg chg="add del">
          <pc:chgData name="Jalila El Baraka" userId="ea93c961-285f-4edc-9e51-dff84fc1dbdc" providerId="ADAL" clId="{F2DB4326-1773-40AF-ABF6-454663976D9D}" dt="2025-11-25T11:02:41.020" v="381" actId="2696"/>
          <pc:sldLayoutMkLst>
            <pc:docMk/>
            <pc:sldMasterMk cId="1961823333" sldId="2147483754"/>
            <pc:sldLayoutMk cId="1229054187" sldId="2147483799"/>
          </pc:sldLayoutMkLst>
        </pc:sldLayoutChg>
        <pc:sldLayoutChg chg="add del">
          <pc:chgData name="Jalila El Baraka" userId="ea93c961-285f-4edc-9e51-dff84fc1dbdc" providerId="ADAL" clId="{F2DB4326-1773-40AF-ABF6-454663976D9D}" dt="2025-11-25T11:02:58.544" v="382" actId="2696"/>
          <pc:sldLayoutMkLst>
            <pc:docMk/>
            <pc:sldMasterMk cId="1961823333" sldId="2147483754"/>
            <pc:sldLayoutMk cId="1366396730" sldId="2147483800"/>
          </pc:sldLayoutMkLst>
        </pc:sldLayoutChg>
      </pc:sldMasterChg>
      <pc:sldMasterChg chg="new mod addSldLayout">
        <pc:chgData name="Jalila El Baraka" userId="ea93c961-285f-4edc-9e51-dff84fc1dbdc" providerId="ADAL" clId="{F2DB4326-1773-40AF-ABF6-454663976D9D}" dt="2025-11-25T10:36:12.354" v="4" actId="6938"/>
        <pc:sldMasterMkLst>
          <pc:docMk/>
          <pc:sldMasterMk cId="1271148629" sldId="2147483809"/>
        </pc:sldMasterMkLst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1425224035" sldId="2147483810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2048423348" sldId="2147483811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2765880412" sldId="2147483812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3898523878" sldId="2147483813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4014370767" sldId="2147483814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1027904950" sldId="2147483815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3770123215" sldId="2147483816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680418700" sldId="2147483817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1395582378" sldId="2147483818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3882608434" sldId="2147483819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2.354" v="4" actId="6938"/>
          <pc:sldLayoutMkLst>
            <pc:docMk/>
            <pc:sldMasterMk cId="1271148629" sldId="2147483809"/>
            <pc:sldLayoutMk cId="2282245773" sldId="2147483820"/>
          </pc:sldLayoutMkLst>
        </pc:sldLayoutChg>
      </pc:sldMasterChg>
      <pc:sldMasterChg chg="new mod addSldLayout">
        <pc:chgData name="Jalila El Baraka" userId="ea93c961-285f-4edc-9e51-dff84fc1dbdc" providerId="ADAL" clId="{F2DB4326-1773-40AF-ABF6-454663976D9D}" dt="2025-11-25T10:36:16.467" v="5" actId="6938"/>
        <pc:sldMasterMkLst>
          <pc:docMk/>
          <pc:sldMasterMk cId="257115762" sldId="2147483821"/>
        </pc:sldMasterMkLst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1856408721" sldId="2147483822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220175587" sldId="2147483823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316600069" sldId="2147483824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3419447527" sldId="2147483825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1978008518" sldId="2147483826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2455793635" sldId="2147483827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1405864418" sldId="2147483828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3412478076" sldId="2147483829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1231139894" sldId="2147483830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3863814286" sldId="2147483831"/>
          </pc:sldLayoutMkLst>
        </pc:sldLayoutChg>
        <pc:sldLayoutChg chg="new replId">
          <pc:chgData name="Jalila El Baraka" userId="ea93c961-285f-4edc-9e51-dff84fc1dbdc" providerId="ADAL" clId="{F2DB4326-1773-40AF-ABF6-454663976D9D}" dt="2025-11-25T10:36:16.467" v="5" actId="6938"/>
          <pc:sldLayoutMkLst>
            <pc:docMk/>
            <pc:sldMasterMk cId="257115762" sldId="2147483821"/>
            <pc:sldLayoutMk cId="1302002908" sldId="214748383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0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0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23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33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779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07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31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52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40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37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4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51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32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62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8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9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67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4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29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16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36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78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5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22245-1166-2CCE-E3C1-C5E763F85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120BFB-E849-73D4-0D10-B58AB1347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154411-5462-4586-F8FF-88AAC012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7E5B1D-D9FB-B01C-42B5-852F6871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ED8E32-8FB1-B655-D574-408711E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408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53178-611B-7674-A3BE-97FBCF2C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49F9C-E002-0F28-8848-10E3ECB71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CC5A96-3946-F891-003B-0FF1404A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8059F-876D-5D5B-5FCF-E5FA0475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14696-C7B4-3F0E-1A77-481F8938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75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50DB4-920B-3C27-7B32-33F4C707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310FD0-5391-BF53-A43F-F7C23A2F2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2BF86-5CC5-A599-DC41-C90F26A1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D572F2-6D02-863C-FB71-A5CC1465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9F50B5-29B8-652C-74F3-D1A9A42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00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9DA23-31E9-1C43-D971-BB6C550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0A9294-3F7B-9426-EB7D-56F73792F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03683D-1AF0-3756-F60B-3CFBB5D1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7D89AB-610C-97E7-E87A-8947DD2F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53F3C4-CB08-C965-0DFE-4322E9F6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53E917-723C-0A81-5FFE-5CBDC1AD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47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4C0D0-6502-EE1B-E459-2B71089C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10599-F26C-A2AF-2288-03508DE4F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187FAA-DA46-DB01-1E3A-FE27C272B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ED077E-1D26-7A47-2EAD-9CE853D16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3BA75D-2141-22F9-ADEA-B369B2D5A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283145-D762-6C27-0D0C-D74DCB29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276663-B55E-81C6-DA69-E5C8AC66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DE1762-D73D-5AA5-D605-16325D47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008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3369F3-7A4B-2494-8B8A-057CCF27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D5E0CC-8780-8D73-276A-7D135E13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2EEB15-D634-8E3A-9729-75D1A2B8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718DAB-374B-9FAA-D34E-2FCD9F9F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93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6D19D1-05AA-C1F6-3084-51A353C6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A97666-4825-84A5-AE38-8929A91B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2F4D3D-691A-4481-72C6-D8B26A18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864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C2DC5-776E-6306-CAA0-508DF1E6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6D353A-CC70-9575-012B-F4406BC27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DBB0B4-D7FA-E6C5-BE3C-63DC6D22A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93F65A-CFDC-588B-471E-09EC9EB4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DD2FCA-B76E-54FA-E8A9-CD0D7354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DAF792-A546-1504-EBDD-863F38F5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47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9CA62-C555-C927-301C-8949C93E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5269AE-0B41-0A66-BEE6-9F6DEEC7E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B95F87-4EE8-8857-F6CA-07D079623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FE8590-330F-BC3B-135E-65E8E095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FA2C4A-AAF3-672D-35D4-5DC4AB6E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AA9CF-2BCB-D125-13F7-31E76633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139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3111FA-BA6A-27D8-CA34-9A9D8963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E2A2F9-C51F-DF50-B087-6EBDE029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B3EA9-3F26-3268-2ED4-278A244C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8833B9-A0DF-CFE4-BA4D-162FF085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D3A484-E870-2BEE-85E9-2E2B218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814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E88D8A-C2A6-980F-1C08-C1C9FCFBF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3F6C55-F19E-CE62-55FC-C070575C2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CBA48B-755A-68F8-210A-DD2A6344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1572EE-5ADB-FB1F-BC23-81F0398F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6F09AA-A42F-11D8-95BA-A04C3A1E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002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2939F-D242-13B3-057B-E8357D423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F58F68-53F9-326F-BF37-80789ED51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E6C057-49C6-9CC3-4F2C-5CE45ED9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469BC-7C7B-6355-D8DD-D7EAB2BF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10D445-E8AC-14DE-B220-78BF2163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224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0ABD73-8650-5D9C-643B-940D82E0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30D810-498D-914D-CE75-B9641891A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528473-A0F2-DD0B-A6D0-D452A5B9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AEA61E-E7D2-5EF5-EA28-A769A8E2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651717-3912-B98E-5E43-AADD6525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23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EF331-7FBF-FF67-87AB-C1B856BB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94EE8A-362F-C4B9-7BC7-AC73D5BB9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F0E45-9EB1-5493-C431-E490733A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26C1D5-6331-A855-43FF-847829E3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2CBD20-28FE-167C-DA1E-600D8A07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80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71F825-46AC-E061-F3AC-D105F0AD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3FEC1-3AB8-CA7D-19B1-19C5ADD69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C6F3F-0CAE-B2B2-48D5-FCDB28FBE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F3FEA8-72B2-17D9-D052-36D65F9A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34DD63-5D19-15F3-920E-9E8943A6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513AF-8726-C7A3-156D-96CEDBCF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23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74651-415E-D886-BBC9-A0FA30A1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CAFF76-EBD6-8555-9498-D3E109738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94198E-AB94-A8F7-948E-45FE8209A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7DC8FA-3C9D-7F42-B2C7-4CBB94706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0AA5E16-FEC6-E76B-A966-EE34234D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9D21ABC-668D-35C0-91D5-8E216FAD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C29994-F308-0216-C5C3-D123B142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B945907-DB95-FEA7-50E8-A6497CC3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70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45550-35B8-76D9-8795-C945DC82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800584-4C3D-35CA-1ACB-5DF57D28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92FF46-0171-FAB2-F1CD-4D160A3F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1A9572-F85E-2E45-46CC-2CE952A6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000B63-C099-BE0D-0114-1CA0A702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E67D45-6EAF-2BEE-F84F-B925FFEF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89AF9A-5256-A1D1-3D9F-1A058C5F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2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D27F-7606-5E4B-4B75-F66680D6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E80B7B-8DEC-9EC6-CD31-CBBE53F1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576158-1E37-EDEC-6EF7-ED20571F9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F3B506-CEF1-390C-EA9E-944EE2F8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EA95DA-4ACD-7F77-3E9A-C7F8039C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5477CB-80E2-126F-A7F9-94EEF609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418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391BB-F3F4-0B94-416F-2B245D7F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3EF161-F51C-B789-4772-41A3CB3F2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FAE9CA-D362-9EC3-9603-5737A8D79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45659B-CE35-21F9-D7B0-B9C232CB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E4D937-2E9D-F700-3404-BABB44AB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36E258-797F-AD21-B0D0-201EDA7B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5823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375CB-CDF0-54C7-3CEB-A56CC6FF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7073B6-4ECB-1F22-B324-0484C7BD0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6CFCC-D156-68BF-64E2-4CB20868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EEEA4D-FF24-50DC-B9E6-D13A70E9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5EC91D-5680-9798-22C2-A34FB65C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608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45C0095-77BE-C35A-BEE0-25985F426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B753EB-E180-339C-2973-20D7B193B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89F192-3492-362E-44C3-7D51D9B1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7816C9-4253-2484-E900-C90723BF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ADFD0E-4839-5F72-0CF5-BCDFCD95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245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2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Prise de parole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861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 des actes de paroles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Actes de paroles étudiés pendant la période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Prise de parole pour se présenter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orales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105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49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283550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7437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257C11-890E-4A0F-7113-45A6C0FB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E62BE-22E0-590F-66F4-BE95DE3FB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B4AD0-F4C8-6525-8859-83B98A877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EE9CEE-24CF-4648-8A3D-859FEB2E9E61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C1DA48-05C3-4740-8A8C-BE4FEBC07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EEC7B6-A119-969B-14E0-7A1AFF0A8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254614-6522-BB8A-7451-E14648DB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F4F3B6-CCB7-C15E-8806-F552EA4A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7BCE66-51DA-6A37-CE3B-A64DC8CB4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918B5F-8F16-4D2A-B526-A963B6CF5607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F566A4-55BD-7C45-261F-310F42FFE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EEBDBA-550B-00DD-846B-6FBEE433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14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462DFC0-5928-54F6-5243-A650F3526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AE70-BE2B-9025-0750-1246BDF6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EF0081-1D83-78FB-7922-9258739D321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A58BCB-9DAA-B016-ED4F-17C5E5E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B6987-69B7-D970-1FE5-DEF01CA4669A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478E91-C91C-7845-AF91-986DD678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967480-B41C-A2D0-E26F-00922B2AC8E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57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7F73-FFF0-AC3E-38D0-11DB7C2E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43DA-7362-7EC5-56C0-A796B46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5B2B7C-DA9A-0B5B-7E84-2F3EE270EE9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F06D54-A0D7-7B25-61F6-FD2C2BDB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672F43F-F389-E007-34F0-86761EBD0B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73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58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5AAEA-6B26-9CD1-1E9A-2264FAC4B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262729-F13B-E3C9-9848-655BEE9C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dans quelle école?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4E72730-4D56-A92C-2107-080CB04C29B2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dans quelle 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23EB7D-4F21-5A4E-B1EE-5B869726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D2D70E0-F763-ED6D-6F17-3956A1672865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88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4F5C-7EBA-F22D-FFAD-3523084CC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EC10F-4B31-59AF-B0F5-7B48F3A5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C05F2CD-BB9F-D9EE-315A-C515E7C7157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</a:t>
            </a:r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habites où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7E395B-0936-0D34-0088-934D9CF71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63D0B0-039E-9E60-3A44-41BC05012B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22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ta nationalité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Quelle est ta nationalité?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35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6BAAB-3BEA-F5A2-D5B8-B3894B9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57110-51C7-0EF5-C53D-7EFEAAD8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comment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06DDE08-C705-81D0-09B4-EB1E2D25B23E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es comment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05C6CC-1C09-867F-4FAB-4B561492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56B32D0-0F55-B414-DE56-FB55726665F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94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quelle couleur sont tes cheveux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309583" y="3920837"/>
            <a:ext cx="835857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De quelle couleur sont tes cheveux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00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quelle couleur sont tes yeux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949773" y="3942606"/>
            <a:ext cx="724445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De quelle couleur sont tes yeux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9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F7C5-6DD4-E5E0-9C81-50D30A8C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322A4BB-B52D-D29A-3B91-7F8417B426C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FDD10A-F3A5-8A26-4BFD-17567287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grand ou tu es petit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ED8B759-5752-D7B6-8C77-3847D3C48564}"/>
              </a:ext>
            </a:extLst>
          </p:cNvPr>
          <p:cNvSpPr txBox="1">
            <a:spLocks/>
          </p:cNvSpPr>
          <p:nvPr/>
        </p:nvSpPr>
        <p:spPr>
          <a:xfrm>
            <a:off x="706842" y="3920837"/>
            <a:ext cx="756406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grand ou tu es petit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0AF5304-B8BA-2A5B-598C-BF7B38F66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2663AD4-7BF1-CBAA-BA66-2F338BC6A08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96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61B6-CEB4-30AA-7BEB-5489482AB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A801DD5-C94F-117C-926D-DBE74E952535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CC5B2B-8FCC-3DBC-663F-512E6D64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brun ou tu es blond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164913-DD9F-C149-11A3-E964D74A3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596F0B2-BD84-469F-7F60-C6E57D9908B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4151922-5636-8485-561C-B07809B76561}"/>
              </a:ext>
            </a:extLst>
          </p:cNvPr>
          <p:cNvSpPr txBox="1">
            <a:spLocks/>
          </p:cNvSpPr>
          <p:nvPr/>
        </p:nvSpPr>
        <p:spPr>
          <a:xfrm>
            <a:off x="642346" y="3920837"/>
            <a:ext cx="785930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brun ou tu es blond ?</a:t>
            </a:r>
          </a:p>
        </p:txBody>
      </p:sp>
    </p:spTree>
    <p:extLst>
      <p:ext uri="{BB962C8B-B14F-4D97-AF65-F5344CB8AC3E}">
        <p14:creationId xmlns:p14="http://schemas.microsoft.com/office/powerpoint/2010/main" val="6082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A8399E6-C385-075B-4108-EE34C926E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548" y="1624585"/>
            <a:ext cx="3601440" cy="489309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0C71BF-47B6-A913-856D-AEB4FAA5ACB9}"/>
              </a:ext>
            </a:extLst>
          </p:cNvPr>
          <p:cNvSpPr/>
          <p:nvPr/>
        </p:nvSpPr>
        <p:spPr>
          <a:xfrm>
            <a:off x="3036833" y="2481028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EC83AA-1044-DC83-D4A1-A8F9CB7C3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68" y="2405386"/>
            <a:ext cx="5258534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pour vous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présenter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et vous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décrire.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et décris-toi physiquement.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3D9076B-2634-DD63-1184-3B796C3C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721FA2-CBDE-80C8-DAFA-51841930EC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Étape 2.  Chacun réfléchit silencieusement à ce qu’il va dire dans sa prise de parole.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EA35B9-487C-B720-C996-F4D4A15FFEF3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Présente-toi et décris-toi physiquement.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4AC5096-6B1B-AF98-1D4E-732A0774047F}"/>
              </a:ext>
            </a:extLst>
          </p:cNvPr>
          <p:cNvSpPr/>
          <p:nvPr/>
        </p:nvSpPr>
        <p:spPr>
          <a:xfrm>
            <a:off x="3753746" y="2519371"/>
            <a:ext cx="4779386" cy="358262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58" y="3170095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270" y="1997302"/>
            <a:ext cx="1219370" cy="1362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472005-9597-0512-0287-539A24DE81DE}"/>
              </a:ext>
            </a:extLst>
          </p:cNvPr>
          <p:cNvSpPr txBox="1"/>
          <p:nvPr/>
        </p:nvSpPr>
        <p:spPr>
          <a:xfrm>
            <a:off x="4321136" y="2604614"/>
            <a:ext cx="4481539" cy="336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m’appelle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 prénom ].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_________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 âge].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en  ___________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 niveau ].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1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suis à l’école 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une école ]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J’habite à  _________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une ville ].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suis 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une nationalité ] 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J’ai les cheveux 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 une couleur ]  </a:t>
            </a:r>
          </a:p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et les yeux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____[ une couleur ]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.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096C6A0-53A4-06E8-54E9-006BC169CA8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D530DF-EBD5-3D2A-FF6C-82C606FE1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E3D2A3-0CA6-295C-995A-476D71BB0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9C6423E-1230-4944-085B-A9FC3C9FC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228" y="1624017"/>
            <a:ext cx="3601440" cy="489309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2447499" y="4209692"/>
            <a:ext cx="3384898" cy="204549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5160D-BB4D-6873-84A1-D899700F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26C10F3B-4DB6-6449-1ADF-6B80D7EB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et se décrit physiquement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A1DD9C6-CCE4-9979-EF86-69F5A09C83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0C8A874-BB4F-0BFB-B4D0-981CF4A2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F4F56-DDBB-9517-F987-60D8DAD22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10FFF83-FEC0-DDFA-870C-4B22F638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47332" y="2783758"/>
            <a:ext cx="3070841" cy="2047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556C4D-B5E4-85CC-70CF-84ED1EB6B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27" y="2459173"/>
            <a:ext cx="5512460" cy="33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les présentations de Salma et Amine.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7C02159-CC87-E6D3-643A-2EEDFA90B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269" y="1592157"/>
            <a:ext cx="3601440" cy="489309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261182" y="4168067"/>
            <a:ext cx="3456527" cy="219555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4B9D5E4-9E89-C58D-480D-7CC84A76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1" y="2629408"/>
            <a:ext cx="8515457" cy="260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épondre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partager des informations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80" r="80"/>
          <a:stretch/>
        </p:blipFill>
        <p:spPr>
          <a:xfrm>
            <a:off x="2493963" y="2378075"/>
            <a:ext cx="1917700" cy="3414713"/>
          </a:xfr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1995A-5853-451A-45FF-14AD5862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C055C4F-3304-78C1-B5B5-C7B4C545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99141BE-B64A-29F6-8F35-09AC939D26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2F8DBCE-A31C-B677-7DBE-DFBF5465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DF143C1-B255-ABD2-AA97-578E23908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C8D290-E78F-DD03-F02E-4053F082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09D6D69-DB39-BE98-069A-3F23352E2D9E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B09C04-79A6-F346-3C53-E08193CDAB3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A4D418-97EF-D9C3-6431-B519676CD9CD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39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6093</TotalTime>
  <Words>594</Words>
  <Application>Microsoft Office PowerPoint</Application>
  <PresentationFormat>Affichage à l'écran (4:3)</PresentationFormat>
  <Paragraphs>102</Paragraphs>
  <Slides>30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30</vt:i4>
      </vt:variant>
    </vt:vector>
  </HeadingPairs>
  <TitlesOfParts>
    <vt:vector size="56" baseType="lpstr">
      <vt:lpstr>Dosis ExtraBold</vt:lpstr>
      <vt:lpstr>Aptos Display</vt:lpstr>
      <vt:lpstr>Calibri</vt:lpstr>
      <vt:lpstr>Mistral</vt:lpstr>
      <vt:lpstr>Wingdings</vt:lpstr>
      <vt:lpstr>Dosis</vt:lpstr>
      <vt:lpstr>Arial</vt:lpstr>
      <vt:lpstr>Aptos</vt:lpstr>
      <vt:lpstr>Dosis SemiBold</vt:lpstr>
      <vt:lpstr>Dosis Medium</vt:lpstr>
      <vt:lpstr>2_Conception personnalisée</vt:lpstr>
      <vt:lpstr>00_Env-Enseignant</vt:lpstr>
      <vt:lpstr>5_New Voc_01-Livret</vt:lpstr>
      <vt:lpstr>1_Révision</vt:lpstr>
      <vt:lpstr>Révision</vt:lpstr>
      <vt:lpstr>3_Conception personnalisée</vt:lpstr>
      <vt:lpstr>1_Conception personnalisée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tu t’appelles ? </vt:lpstr>
      <vt:lpstr>Tu as quel âge ?</vt:lpstr>
      <vt:lpstr>Tu es en quelle classe ?</vt:lpstr>
      <vt:lpstr>Tu es en dans quelle école?</vt:lpstr>
      <vt:lpstr>Tu habites où ?</vt:lpstr>
      <vt:lpstr>Quelle est ta nationalité ?</vt:lpstr>
      <vt:lpstr>Tu es comment ?</vt:lpstr>
      <vt:lpstr>De quelle couleur sont tes cheveux ?</vt:lpstr>
      <vt:lpstr>De quelle couleur sont tes yeux ? </vt:lpstr>
      <vt:lpstr>Tu es grand ou tu es petit ?</vt:lpstr>
      <vt:lpstr>Tu es brun ou tu es blond ?</vt:lpstr>
      <vt:lpstr>Prenez vos livrets à la page 29.</vt:lpstr>
      <vt:lpstr>Maintenant, tout le monde participe. Chacun pose à l’autre les questions suivantes :</vt:lpstr>
      <vt:lpstr>Plan de la séance</vt:lpstr>
      <vt:lpstr>Maintenant, vous allez prendre la parole pour vous présenter et vous décrire.  Écoutez bien.</vt:lpstr>
      <vt:lpstr>Étape 1. Je vais vous expliquer la situation. </vt:lpstr>
      <vt:lpstr>Étape 2.  Chacun réfléchit silencieusement à ce qu’il va dire dans sa prise de parole.</vt:lpstr>
      <vt:lpstr>Étape 3.  Maintenant, vous allez prendre la parole. Qui veut passer au tableau ? </vt:lpstr>
      <vt:lpstr>Prenez vos livrets à la page 29. </vt:lpstr>
      <vt:lpstr>Maintenant, tout le monde participe. Chacun se présente et se décrit physiquement comme dans les exemples.</vt:lpstr>
      <vt:lpstr>La séance d’aujourd’hui est terminée. À la maison, lisez les présentations de Salma et Amine.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10</cp:revision>
  <cp:lastPrinted>2025-08-13T10:11:39Z</cp:lastPrinted>
  <dcterms:created xsi:type="dcterms:W3CDTF">2025-08-01T12:31:49Z</dcterms:created>
  <dcterms:modified xsi:type="dcterms:W3CDTF">2025-11-25T17:33:12Z</dcterms:modified>
</cp:coreProperties>
</file>