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</p:sldMasterIdLst>
  <p:notesMasterIdLst>
    <p:notesMasterId r:id="rId88"/>
  </p:notesMasterIdLst>
  <p:sldIdLst>
    <p:sldId id="257" r:id="rId12"/>
    <p:sldId id="1029" r:id="rId13"/>
    <p:sldId id="705" r:id="rId14"/>
    <p:sldId id="1030" r:id="rId15"/>
    <p:sldId id="798" r:id="rId16"/>
    <p:sldId id="1098" r:id="rId17"/>
    <p:sldId id="1041" r:id="rId18"/>
    <p:sldId id="1040" r:id="rId19"/>
    <p:sldId id="1145" r:id="rId20"/>
    <p:sldId id="1160" r:id="rId21"/>
    <p:sldId id="1164" r:id="rId22"/>
    <p:sldId id="1165" r:id="rId23"/>
    <p:sldId id="1092" r:id="rId24"/>
    <p:sldId id="1166" r:id="rId25"/>
    <p:sldId id="1167" r:id="rId26"/>
    <p:sldId id="1168" r:id="rId27"/>
    <p:sldId id="1169" r:id="rId28"/>
    <p:sldId id="1149" r:id="rId29"/>
    <p:sldId id="940" r:id="rId30"/>
    <p:sldId id="1170" r:id="rId31"/>
    <p:sldId id="1172" r:id="rId32"/>
    <p:sldId id="1173" r:id="rId33"/>
    <p:sldId id="1095" r:id="rId34"/>
    <p:sldId id="1126" r:id="rId35"/>
    <p:sldId id="1102" r:id="rId36"/>
    <p:sldId id="1101" r:id="rId37"/>
    <p:sldId id="1127" r:id="rId38"/>
    <p:sldId id="1128" r:id="rId39"/>
    <p:sldId id="1129" r:id="rId40"/>
    <p:sldId id="1130" r:id="rId41"/>
    <p:sldId id="1062" r:id="rId42"/>
    <p:sldId id="1063" r:id="rId43"/>
    <p:sldId id="1077" r:id="rId44"/>
    <p:sldId id="1065" r:id="rId45"/>
    <p:sldId id="1104" r:id="rId46"/>
    <p:sldId id="1134" r:id="rId47"/>
    <p:sldId id="1133" r:id="rId48"/>
    <p:sldId id="1107" r:id="rId49"/>
    <p:sldId id="1108" r:id="rId50"/>
    <p:sldId id="1109" r:id="rId51"/>
    <p:sldId id="779" r:id="rId52"/>
    <p:sldId id="1082" r:id="rId53"/>
    <p:sldId id="1175" r:id="rId54"/>
    <p:sldId id="1084" r:id="rId55"/>
    <p:sldId id="1085" r:id="rId56"/>
    <p:sldId id="1138" r:id="rId57"/>
    <p:sldId id="1137" r:id="rId58"/>
    <p:sldId id="1176" r:id="rId59"/>
    <p:sldId id="1112" r:id="rId60"/>
    <p:sldId id="1113" r:id="rId61"/>
    <p:sldId id="1139" r:id="rId62"/>
    <p:sldId id="1035" r:id="rId63"/>
    <p:sldId id="1146" r:id="rId64"/>
    <p:sldId id="1152" r:id="rId65"/>
    <p:sldId id="1154" r:id="rId66"/>
    <p:sldId id="1044" r:id="rId67"/>
    <p:sldId id="1151" r:id="rId68"/>
    <p:sldId id="715" r:id="rId69"/>
    <p:sldId id="1177" r:id="rId70"/>
    <p:sldId id="1103" r:id="rId71"/>
    <p:sldId id="716" r:id="rId72"/>
    <p:sldId id="1156" r:id="rId73"/>
    <p:sldId id="1032" r:id="rId74"/>
    <p:sldId id="1105" r:id="rId75"/>
    <p:sldId id="1106" r:id="rId76"/>
    <p:sldId id="664" r:id="rId77"/>
    <p:sldId id="1157" r:id="rId78"/>
    <p:sldId id="1090" r:id="rId79"/>
    <p:sldId id="1050" r:id="rId80"/>
    <p:sldId id="1037" r:id="rId81"/>
    <p:sldId id="1052" r:id="rId82"/>
    <p:sldId id="1091" r:id="rId83"/>
    <p:sldId id="1039" r:id="rId84"/>
    <p:sldId id="1056" r:id="rId85"/>
    <p:sldId id="1057" r:id="rId86"/>
    <p:sldId id="689" r:id="rId87"/>
  </p:sldIdLst>
  <p:sldSz cx="9144000" cy="6858000" type="screen4x3"/>
  <p:notesSz cx="6735763" cy="9866313"/>
  <p:embeddedFontLst>
    <p:embeddedFont>
      <p:font typeface="Dosis" pitchFamily="2" charset="0"/>
      <p:regular r:id="rId89"/>
      <p:bold r:id="rId90"/>
    </p:embeddedFont>
    <p:embeddedFont>
      <p:font typeface="Dosis ExtraBold" pitchFamily="2" charset="0"/>
      <p:bold r:id="rId91"/>
    </p:embeddedFont>
    <p:embeddedFont>
      <p:font typeface="Dosis Medium" pitchFamily="2" charset="0"/>
      <p:regular r:id="rId92"/>
    </p:embeddedFont>
    <p:embeddedFont>
      <p:font typeface="Dosis SemiBold" pitchFamily="2" charset="0"/>
      <p:bold r:id="rId93"/>
    </p:embeddedFont>
    <p:embeddedFont>
      <p:font typeface="Mistral" panose="03090702030407020403" pitchFamily="66" charset="0"/>
      <p:regular r:id="rId9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24D7B"/>
    <a:srgbClr val="565F88"/>
    <a:srgbClr val="2AB6D7"/>
    <a:srgbClr val="55B7DE"/>
    <a:srgbClr val="A1A6BC"/>
    <a:srgbClr val="4B5377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90951F-78A7-4CB5-91AD-09CE5FB723C0}" v="55" dt="2025-11-24T19:21:21.0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88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524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font" Target="fonts/font1.fntdata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2.fntdata"/><Relationship Id="rId95" Type="http://schemas.openxmlformats.org/officeDocument/2006/relationships/presProps" Target="presProps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font" Target="fonts/font6.fntdata"/><Relationship Id="rId99" Type="http://schemas.microsoft.com/office/2016/11/relationships/changesInfo" Target="changesInfos/changesInfo1.xml"/><Relationship Id="rId101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font" Target="fonts/font5.fntdata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lila El Baraka" userId="ea93c961-285f-4edc-9e51-dff84fc1dbdc" providerId="ADAL" clId="{57C2819A-E835-47AA-9356-3BB7B51E441F}"/>
    <pc:docChg chg="undo custSel addSld delSld modSld">
      <pc:chgData name="Jalila El Baraka" userId="ea93c961-285f-4edc-9e51-dff84fc1dbdc" providerId="ADAL" clId="{57C2819A-E835-47AA-9356-3BB7B51E441F}" dt="2025-11-17T22:59:31.941" v="205"/>
      <pc:docMkLst>
        <pc:docMk/>
      </pc:docMkLst>
      <pc:sldChg chg="addSp delSp modSp mod setBg">
        <pc:chgData name="Jalila El Baraka" userId="ea93c961-285f-4edc-9e51-dff84fc1dbdc" providerId="ADAL" clId="{57C2819A-E835-47AA-9356-3BB7B51E441F}" dt="2025-11-17T22:18:43.763" v="8" actId="26606"/>
        <pc:sldMkLst>
          <pc:docMk/>
          <pc:sldMk cId="56895326" sldId="257"/>
        </pc:sldMkLst>
        <pc:spChg chg="add">
          <ac:chgData name="Jalila El Baraka" userId="ea93c961-285f-4edc-9e51-dff84fc1dbdc" providerId="ADAL" clId="{57C2819A-E835-47AA-9356-3BB7B51E441F}" dt="2025-11-17T22:18:43.763" v="8" actId="26606"/>
          <ac:spMkLst>
            <pc:docMk/>
            <pc:sldMk cId="56895326" sldId="257"/>
            <ac:spMk id="8" creationId="{42A4FC2C-047E-45A5-965D-8E1E3BF09BC6}"/>
          </ac:spMkLst>
        </pc:spChg>
        <pc:picChg chg="add mod">
          <ac:chgData name="Jalila El Baraka" userId="ea93c961-285f-4edc-9e51-dff84fc1dbdc" providerId="ADAL" clId="{57C2819A-E835-47AA-9356-3BB7B51E441F}" dt="2025-11-17T22:18:43.763" v="8" actId="26606"/>
          <ac:picMkLst>
            <pc:docMk/>
            <pc:sldMk cId="56895326" sldId="257"/>
            <ac:picMk id="3" creationId="{CE59C9FA-4271-54F6-E81D-66625AED1CE7}"/>
          </ac:picMkLst>
        </pc:picChg>
      </pc:sldChg>
      <pc:sldChg chg="addSp delSp modSp add del mod">
        <pc:chgData name="Jalila El Baraka" userId="ea93c961-285f-4edc-9e51-dff84fc1dbdc" providerId="ADAL" clId="{57C2819A-E835-47AA-9356-3BB7B51E441F}" dt="2025-11-17T22:58:48.978" v="191"/>
        <pc:sldMkLst>
          <pc:docMk/>
          <pc:sldMk cId="1130754775" sldId="940"/>
        </pc:sldMkLst>
        <pc:grpChg chg="add mod">
          <ac:chgData name="Jalila El Baraka" userId="ea93c961-285f-4edc-9e51-dff84fc1dbdc" providerId="ADAL" clId="{57C2819A-E835-47AA-9356-3BB7B51E441F}" dt="2025-11-17T22:58:48.978" v="191"/>
          <ac:grpSpMkLst>
            <pc:docMk/>
            <pc:sldMk cId="1130754775" sldId="940"/>
            <ac:grpSpMk id="3" creationId="{703FE199-9450-F5D2-9EEA-F5827A32E927}"/>
          </ac:grpSpMkLst>
        </pc:grpChg>
        <pc:picChg chg="mod">
          <ac:chgData name="Jalila El Baraka" userId="ea93c961-285f-4edc-9e51-dff84fc1dbdc" providerId="ADAL" clId="{57C2819A-E835-47AA-9356-3BB7B51E441F}" dt="2025-11-17T22:58:48.978" v="191"/>
          <ac:picMkLst>
            <pc:docMk/>
            <pc:sldMk cId="1130754775" sldId="940"/>
            <ac:picMk id="6" creationId="{A4F47E3A-BFAB-8712-9774-1BCDF9A1DE39}"/>
          </ac:picMkLst>
        </pc:picChg>
        <pc:picChg chg="mod">
          <ac:chgData name="Jalila El Baraka" userId="ea93c961-285f-4edc-9e51-dff84fc1dbdc" providerId="ADAL" clId="{57C2819A-E835-47AA-9356-3BB7B51E441F}" dt="2025-11-17T22:58:48.978" v="191"/>
          <ac:picMkLst>
            <pc:docMk/>
            <pc:sldMk cId="1130754775" sldId="940"/>
            <ac:picMk id="10" creationId="{2006D9A0-AC09-3271-8334-066AC73502CD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18:01:13.026" v="2" actId="1076"/>
        <pc:sldMkLst>
          <pc:docMk/>
          <pc:sldMk cId="1677520056" sldId="1030"/>
        </pc:sldMkLst>
      </pc:sldChg>
      <pc:sldChg chg="modSp mod">
        <pc:chgData name="Jalila El Baraka" userId="ea93c961-285f-4edc-9e51-dff84fc1dbdc" providerId="ADAL" clId="{57C2819A-E835-47AA-9356-3BB7B51E441F}" dt="2025-11-17T18:01:20.991" v="3" actId="20577"/>
        <pc:sldMkLst>
          <pc:docMk/>
          <pc:sldMk cId="857111214" sldId="1041"/>
        </pc:sldMkLst>
        <pc:spChg chg="mod">
          <ac:chgData name="Jalila El Baraka" userId="ea93c961-285f-4edc-9e51-dff84fc1dbdc" providerId="ADAL" clId="{57C2819A-E835-47AA-9356-3BB7B51E441F}" dt="2025-11-17T18:01:20.991" v="3" actId="20577"/>
          <ac:spMkLst>
            <pc:docMk/>
            <pc:sldMk cId="857111214" sldId="1041"/>
            <ac:spMk id="15" creationId="{5746AB9A-7886-DD60-98B7-1FF83C8176F0}"/>
          </ac:spMkLst>
        </pc:spChg>
      </pc:sldChg>
      <pc:sldChg chg="addSp delSp modSp mod">
        <pc:chgData name="Jalila El Baraka" userId="ea93c961-285f-4edc-9e51-dff84fc1dbdc" providerId="ADAL" clId="{57C2819A-E835-47AA-9356-3BB7B51E441F}" dt="2025-11-17T22:59:18.348" v="199"/>
        <pc:sldMkLst>
          <pc:docMk/>
          <pc:sldMk cId="1884112402" sldId="1095"/>
        </pc:sldMkLst>
        <pc:picChg chg="add mod">
          <ac:chgData name="Jalila El Baraka" userId="ea93c961-285f-4edc-9e51-dff84fc1dbdc" providerId="ADAL" clId="{57C2819A-E835-47AA-9356-3BB7B51E441F}" dt="2025-11-17T22:59:18.348" v="199"/>
          <ac:picMkLst>
            <pc:docMk/>
            <pc:sldMk cId="1884112402" sldId="1095"/>
            <ac:picMk id="2" creationId="{03B9D9E2-A828-E23E-A8F2-2E458A250E2B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2:59:22.942" v="201"/>
        <pc:sldMkLst>
          <pc:docMk/>
          <pc:sldMk cId="989522169" sldId="1102"/>
        </pc:sldMkLst>
        <pc:picChg chg="add mod">
          <ac:chgData name="Jalila El Baraka" userId="ea93c961-285f-4edc-9e51-dff84fc1dbdc" providerId="ADAL" clId="{57C2819A-E835-47AA-9356-3BB7B51E441F}" dt="2025-11-17T22:59:22.942" v="201"/>
          <ac:picMkLst>
            <pc:docMk/>
            <pc:sldMk cId="989522169" sldId="1102"/>
            <ac:picMk id="5" creationId="{22B970FB-5FC2-05B2-69DF-42B6B2BA8545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2:59:28.802" v="203"/>
        <pc:sldMkLst>
          <pc:docMk/>
          <pc:sldMk cId="299309008" sldId="1127"/>
        </pc:sldMkLst>
        <pc:picChg chg="add mod">
          <ac:chgData name="Jalila El Baraka" userId="ea93c961-285f-4edc-9e51-dff84fc1dbdc" providerId="ADAL" clId="{57C2819A-E835-47AA-9356-3BB7B51E441F}" dt="2025-11-17T22:59:28.802" v="203"/>
          <ac:picMkLst>
            <pc:docMk/>
            <pc:sldMk cId="299309008" sldId="1127"/>
            <ac:picMk id="3" creationId="{75CF21D8-C6A9-8E32-8E5B-E81A50FD30EB}"/>
          </ac:picMkLst>
        </pc:picChg>
      </pc:sldChg>
      <pc:sldChg chg="addSp delSp modSp mod">
        <pc:chgData name="Jalila El Baraka" userId="ea93c961-285f-4edc-9e51-dff84fc1dbdc" providerId="ADAL" clId="{57C2819A-E835-47AA-9356-3BB7B51E441F}" dt="2025-11-17T22:59:31.941" v="205"/>
        <pc:sldMkLst>
          <pc:docMk/>
          <pc:sldMk cId="2553980169" sldId="1129"/>
        </pc:sldMkLst>
        <pc:picChg chg="add mod">
          <ac:chgData name="Jalila El Baraka" userId="ea93c961-285f-4edc-9e51-dff84fc1dbdc" providerId="ADAL" clId="{57C2819A-E835-47AA-9356-3BB7B51E441F}" dt="2025-11-17T22:59:31.941" v="205"/>
          <ac:picMkLst>
            <pc:docMk/>
            <pc:sldMk cId="2553980169" sldId="1129"/>
            <ac:picMk id="7" creationId="{EC0B92DD-BEEB-B392-B2F8-8B8CF3BFFF46}"/>
          </ac:picMkLst>
        </pc:picChg>
      </pc:sldChg>
      <pc:sldChg chg="modSp mod">
        <pc:chgData name="Jalila El Baraka" userId="ea93c961-285f-4edc-9e51-dff84fc1dbdc" providerId="ADAL" clId="{57C2819A-E835-47AA-9356-3BB7B51E441F}" dt="2025-11-17T22:34:59.979" v="13" actId="1076"/>
        <pc:sldMkLst>
          <pc:docMk/>
          <pc:sldMk cId="2023764673" sldId="1160"/>
        </pc:sldMkLst>
        <pc:spChg chg="mod">
          <ac:chgData name="Jalila El Baraka" userId="ea93c961-285f-4edc-9e51-dff84fc1dbdc" providerId="ADAL" clId="{57C2819A-E835-47AA-9356-3BB7B51E441F}" dt="2025-11-17T22:34:59.979" v="13" actId="1076"/>
          <ac:spMkLst>
            <pc:docMk/>
            <pc:sldMk cId="2023764673" sldId="1160"/>
            <ac:spMk id="13" creationId="{837AE47A-4165-4693-C207-95B8575AB0EC}"/>
          </ac:spMkLst>
        </pc:spChg>
      </pc:sldChg>
      <pc:sldChg chg="add">
        <pc:chgData name="Jalila El Baraka" userId="ea93c961-285f-4edc-9e51-dff84fc1dbdc" providerId="ADAL" clId="{57C2819A-E835-47AA-9356-3BB7B51E441F}" dt="2025-11-17T22:33:30.077" v="11"/>
        <pc:sldMkLst>
          <pc:docMk/>
          <pc:sldMk cId="2363224488" sldId="1164"/>
        </pc:sldMkLst>
      </pc:sldChg>
      <pc:sldChg chg="add">
        <pc:chgData name="Jalila El Baraka" userId="ea93c961-285f-4edc-9e51-dff84fc1dbdc" providerId="ADAL" clId="{57C2819A-E835-47AA-9356-3BB7B51E441F}" dt="2025-11-17T22:34:34.565" v="12"/>
        <pc:sldMkLst>
          <pc:docMk/>
          <pc:sldMk cId="962028905" sldId="1165"/>
        </pc:sldMkLst>
      </pc:sldChg>
      <pc:sldChg chg="addSp delSp modSp add mod">
        <pc:chgData name="Jalila El Baraka" userId="ea93c961-285f-4edc-9e51-dff84fc1dbdc" providerId="ADAL" clId="{57C2819A-E835-47AA-9356-3BB7B51E441F}" dt="2025-11-17T22:58:26.485" v="183"/>
        <pc:sldMkLst>
          <pc:docMk/>
          <pc:sldMk cId="2473807837" sldId="1166"/>
        </pc:sldMkLst>
        <pc:grpChg chg="add mod">
          <ac:chgData name="Jalila El Baraka" userId="ea93c961-285f-4edc-9e51-dff84fc1dbdc" providerId="ADAL" clId="{57C2819A-E835-47AA-9356-3BB7B51E441F}" dt="2025-11-17T22:58:26.485" v="183"/>
          <ac:grpSpMkLst>
            <pc:docMk/>
            <pc:sldMk cId="2473807837" sldId="1166"/>
            <ac:grpSpMk id="3" creationId="{BDFB06F8-54B3-D5F8-6218-BA50BBA04CA0}"/>
          </ac:grpSpMkLst>
        </pc:grpChg>
        <pc:picChg chg="mod">
          <ac:chgData name="Jalila El Baraka" userId="ea93c961-285f-4edc-9e51-dff84fc1dbdc" providerId="ADAL" clId="{57C2819A-E835-47AA-9356-3BB7B51E441F}" dt="2025-11-17T22:58:26.485" v="183"/>
          <ac:picMkLst>
            <pc:docMk/>
            <pc:sldMk cId="2473807837" sldId="1166"/>
            <ac:picMk id="4" creationId="{9FEBAC78-37B1-D455-DB70-C58D03F5CB11}"/>
          </ac:picMkLst>
        </pc:picChg>
        <pc:picChg chg="mod">
          <ac:chgData name="Jalila El Baraka" userId="ea93c961-285f-4edc-9e51-dff84fc1dbdc" providerId="ADAL" clId="{57C2819A-E835-47AA-9356-3BB7B51E441F}" dt="2025-11-17T22:58:26.485" v="183"/>
          <ac:picMkLst>
            <pc:docMk/>
            <pc:sldMk cId="2473807837" sldId="1166"/>
            <ac:picMk id="5" creationId="{18F180FC-28F3-4DDF-B12B-AF85AB7E4B46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2:58:30.447" v="185"/>
        <pc:sldMkLst>
          <pc:docMk/>
          <pc:sldMk cId="412429323" sldId="1167"/>
        </pc:sldMkLst>
        <pc:spChg chg="mod">
          <ac:chgData name="Jalila El Baraka" userId="ea93c961-285f-4edc-9e51-dff84fc1dbdc" providerId="ADAL" clId="{57C2819A-E835-47AA-9356-3BB7B51E441F}" dt="2025-11-17T22:36:52.116" v="19"/>
          <ac:spMkLst>
            <pc:docMk/>
            <pc:sldMk cId="412429323" sldId="1167"/>
            <ac:spMk id="2" creationId="{BBD3950B-202D-DCB3-FA67-2D22ED5569B8}"/>
          </ac:spMkLst>
        </pc:spChg>
        <pc:grpChg chg="add mod">
          <ac:chgData name="Jalila El Baraka" userId="ea93c961-285f-4edc-9e51-dff84fc1dbdc" providerId="ADAL" clId="{57C2819A-E835-47AA-9356-3BB7B51E441F}" dt="2025-11-17T22:58:30.447" v="185"/>
          <ac:grpSpMkLst>
            <pc:docMk/>
            <pc:sldMk cId="412429323" sldId="1167"/>
            <ac:grpSpMk id="3" creationId="{0688C28C-0620-65DB-A1C2-AB7DF7371BFA}"/>
          </ac:grpSpMkLst>
        </pc:grpChg>
        <pc:picChg chg="mod">
          <ac:chgData name="Jalila El Baraka" userId="ea93c961-285f-4edc-9e51-dff84fc1dbdc" providerId="ADAL" clId="{57C2819A-E835-47AA-9356-3BB7B51E441F}" dt="2025-11-17T22:58:30.447" v="185"/>
          <ac:picMkLst>
            <pc:docMk/>
            <pc:sldMk cId="412429323" sldId="1167"/>
            <ac:picMk id="4" creationId="{B5028ED6-4021-1E96-FEEF-84705190A592}"/>
          </ac:picMkLst>
        </pc:picChg>
        <pc:picChg chg="mod">
          <ac:chgData name="Jalila El Baraka" userId="ea93c961-285f-4edc-9e51-dff84fc1dbdc" providerId="ADAL" clId="{57C2819A-E835-47AA-9356-3BB7B51E441F}" dt="2025-11-17T22:58:30.447" v="185"/>
          <ac:picMkLst>
            <pc:docMk/>
            <pc:sldMk cId="412429323" sldId="1167"/>
            <ac:picMk id="5" creationId="{95B4326E-FCEB-86D1-C820-96AF08821AF1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2:58:35.461" v="187"/>
        <pc:sldMkLst>
          <pc:docMk/>
          <pc:sldMk cId="2809312534" sldId="1168"/>
        </pc:sldMkLst>
        <pc:spChg chg="mod">
          <ac:chgData name="Jalila El Baraka" userId="ea93c961-285f-4edc-9e51-dff84fc1dbdc" providerId="ADAL" clId="{57C2819A-E835-47AA-9356-3BB7B51E441F}" dt="2025-11-17T22:37:54.777" v="34"/>
          <ac:spMkLst>
            <pc:docMk/>
            <pc:sldMk cId="2809312534" sldId="1168"/>
            <ac:spMk id="2" creationId="{147665D5-27C3-0880-F894-5D1C9F146461}"/>
          </ac:spMkLst>
        </pc:spChg>
        <pc:spChg chg="add mod">
          <ac:chgData name="Jalila El Baraka" userId="ea93c961-285f-4edc-9e51-dff84fc1dbdc" providerId="ADAL" clId="{57C2819A-E835-47AA-9356-3BB7B51E441F}" dt="2025-11-17T22:37:40.302" v="30" actId="1076"/>
          <ac:spMkLst>
            <pc:docMk/>
            <pc:sldMk cId="2809312534" sldId="1168"/>
            <ac:spMk id="3" creationId="{15241C6A-F07E-9627-EC51-2CACAD07551C}"/>
          </ac:spMkLst>
        </pc:spChg>
        <pc:spChg chg="add mod">
          <ac:chgData name="Jalila El Baraka" userId="ea93c961-285f-4edc-9e51-dff84fc1dbdc" providerId="ADAL" clId="{57C2819A-E835-47AA-9356-3BB7B51E441F}" dt="2025-11-17T22:37:45.441" v="33" actId="1076"/>
          <ac:spMkLst>
            <pc:docMk/>
            <pc:sldMk cId="2809312534" sldId="1168"/>
            <ac:spMk id="4" creationId="{48DC0867-3694-7144-6E78-1966A8E2A9DF}"/>
          </ac:spMkLst>
        </pc:spChg>
        <pc:grpChg chg="add mod">
          <ac:chgData name="Jalila El Baraka" userId="ea93c961-285f-4edc-9e51-dff84fc1dbdc" providerId="ADAL" clId="{57C2819A-E835-47AA-9356-3BB7B51E441F}" dt="2025-11-17T22:58:35.461" v="187"/>
          <ac:grpSpMkLst>
            <pc:docMk/>
            <pc:sldMk cId="2809312534" sldId="1168"/>
            <ac:grpSpMk id="5" creationId="{94AD5C9B-6FBC-ECB9-E7C1-8B9A6580F9FC}"/>
          </ac:grpSpMkLst>
        </pc:grpChg>
        <pc:picChg chg="mod">
          <ac:chgData name="Jalila El Baraka" userId="ea93c961-285f-4edc-9e51-dff84fc1dbdc" providerId="ADAL" clId="{57C2819A-E835-47AA-9356-3BB7B51E441F}" dt="2025-11-17T22:58:35.461" v="187"/>
          <ac:picMkLst>
            <pc:docMk/>
            <pc:sldMk cId="2809312534" sldId="1168"/>
            <ac:picMk id="6" creationId="{F6D680CA-9400-CCD7-F53C-F5D040053E0F}"/>
          </ac:picMkLst>
        </pc:picChg>
        <pc:picChg chg="mod">
          <ac:chgData name="Jalila El Baraka" userId="ea93c961-285f-4edc-9e51-dff84fc1dbdc" providerId="ADAL" clId="{57C2819A-E835-47AA-9356-3BB7B51E441F}" dt="2025-11-17T22:58:35.461" v="187"/>
          <ac:picMkLst>
            <pc:docMk/>
            <pc:sldMk cId="2809312534" sldId="1168"/>
            <ac:picMk id="7" creationId="{9922AB15-9AED-884E-330D-5419E43F7CE2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2:58:40.496" v="189"/>
        <pc:sldMkLst>
          <pc:docMk/>
          <pc:sldMk cId="1972517983" sldId="1169"/>
        </pc:sldMkLst>
        <pc:spChg chg="mod">
          <ac:chgData name="Jalila El Baraka" userId="ea93c961-285f-4edc-9e51-dff84fc1dbdc" providerId="ADAL" clId="{57C2819A-E835-47AA-9356-3BB7B51E441F}" dt="2025-11-17T22:38:36.636" v="74" actId="20577"/>
          <ac:spMkLst>
            <pc:docMk/>
            <pc:sldMk cId="1972517983" sldId="1169"/>
            <ac:spMk id="2" creationId="{55365D04-B4BF-3397-3579-B66D14540205}"/>
          </ac:spMkLst>
        </pc:spChg>
        <pc:spChg chg="add mod">
          <ac:chgData name="Jalila El Baraka" userId="ea93c961-285f-4edc-9e51-dff84fc1dbdc" providerId="ADAL" clId="{57C2819A-E835-47AA-9356-3BB7B51E441F}" dt="2025-11-17T22:38:56.875" v="76" actId="1076"/>
          <ac:spMkLst>
            <pc:docMk/>
            <pc:sldMk cId="1972517983" sldId="1169"/>
            <ac:spMk id="3" creationId="{68D0058A-FCA8-0CBE-49CC-BAF8EDC2223F}"/>
          </ac:spMkLst>
        </pc:spChg>
        <pc:spChg chg="add mod">
          <ac:chgData name="Jalila El Baraka" userId="ea93c961-285f-4edc-9e51-dff84fc1dbdc" providerId="ADAL" clId="{57C2819A-E835-47AA-9356-3BB7B51E441F}" dt="2025-11-17T22:39:07.352" v="79" actId="1076"/>
          <ac:spMkLst>
            <pc:docMk/>
            <pc:sldMk cId="1972517983" sldId="1169"/>
            <ac:spMk id="4" creationId="{AF4440DC-78DE-E7F4-5CB1-9665E379A7B6}"/>
          </ac:spMkLst>
        </pc:spChg>
        <pc:grpChg chg="add mod">
          <ac:chgData name="Jalila El Baraka" userId="ea93c961-285f-4edc-9e51-dff84fc1dbdc" providerId="ADAL" clId="{57C2819A-E835-47AA-9356-3BB7B51E441F}" dt="2025-11-17T22:58:40.496" v="189"/>
          <ac:grpSpMkLst>
            <pc:docMk/>
            <pc:sldMk cId="1972517983" sldId="1169"/>
            <ac:grpSpMk id="5" creationId="{7CCEEA5B-607A-D57C-AC13-D0553BE7C8E3}"/>
          </ac:grpSpMkLst>
        </pc:grpChg>
        <pc:picChg chg="mod">
          <ac:chgData name="Jalila El Baraka" userId="ea93c961-285f-4edc-9e51-dff84fc1dbdc" providerId="ADAL" clId="{57C2819A-E835-47AA-9356-3BB7B51E441F}" dt="2025-11-17T22:58:40.496" v="189"/>
          <ac:picMkLst>
            <pc:docMk/>
            <pc:sldMk cId="1972517983" sldId="1169"/>
            <ac:picMk id="6" creationId="{9B640742-4A5D-081F-6C3E-AE5FBD8DB57D}"/>
          </ac:picMkLst>
        </pc:picChg>
        <pc:picChg chg="mod">
          <ac:chgData name="Jalila El Baraka" userId="ea93c961-285f-4edc-9e51-dff84fc1dbdc" providerId="ADAL" clId="{57C2819A-E835-47AA-9356-3BB7B51E441F}" dt="2025-11-17T22:58:40.496" v="189"/>
          <ac:picMkLst>
            <pc:docMk/>
            <pc:sldMk cId="1972517983" sldId="1169"/>
            <ac:picMk id="7" creationId="{F1135C21-559B-F7BA-D720-D2CD5B3EE708}"/>
          </ac:picMkLst>
        </pc:picChg>
        <pc:picChg chg="mod">
          <ac:chgData name="Jalila El Baraka" userId="ea93c961-285f-4edc-9e51-dff84fc1dbdc" providerId="ADAL" clId="{57C2819A-E835-47AA-9356-3BB7B51E441F}" dt="2025-11-17T22:39:10.697" v="80" actId="1076"/>
          <ac:picMkLst>
            <pc:docMk/>
            <pc:sldMk cId="1972517983" sldId="1169"/>
            <ac:picMk id="27" creationId="{1BBE1CC6-2E99-4C8D-FCA0-CCA7D4809721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2:58:56.898" v="193"/>
        <pc:sldMkLst>
          <pc:docMk/>
          <pc:sldMk cId="4082678340" sldId="1170"/>
        </pc:sldMkLst>
        <pc:spChg chg="mod">
          <ac:chgData name="Jalila El Baraka" userId="ea93c961-285f-4edc-9e51-dff84fc1dbdc" providerId="ADAL" clId="{57C2819A-E835-47AA-9356-3BB7B51E441F}" dt="2025-11-17T22:39:58.010" v="84"/>
          <ac:spMkLst>
            <pc:docMk/>
            <pc:sldMk cId="4082678340" sldId="1170"/>
            <ac:spMk id="2" creationId="{C2B8F0D5-9DFB-DBB8-6B40-B114BED102A8}"/>
          </ac:spMkLst>
        </pc:spChg>
        <pc:grpChg chg="add mod">
          <ac:chgData name="Jalila El Baraka" userId="ea93c961-285f-4edc-9e51-dff84fc1dbdc" providerId="ADAL" clId="{57C2819A-E835-47AA-9356-3BB7B51E441F}" dt="2025-11-17T22:58:56.898" v="193"/>
          <ac:grpSpMkLst>
            <pc:docMk/>
            <pc:sldMk cId="4082678340" sldId="1170"/>
            <ac:grpSpMk id="3" creationId="{3CAEB67F-CA96-A789-76C7-4F024E402CC1}"/>
          </ac:grpSpMkLst>
        </pc:grpChg>
        <pc:picChg chg="mod">
          <ac:chgData name="Jalila El Baraka" userId="ea93c961-285f-4edc-9e51-dff84fc1dbdc" providerId="ADAL" clId="{57C2819A-E835-47AA-9356-3BB7B51E441F}" dt="2025-11-17T22:58:56.898" v="193"/>
          <ac:picMkLst>
            <pc:docMk/>
            <pc:sldMk cId="4082678340" sldId="1170"/>
            <ac:picMk id="6" creationId="{2F707367-1BF7-E304-5920-46E3AF213337}"/>
          </ac:picMkLst>
        </pc:picChg>
        <pc:picChg chg="mod">
          <ac:chgData name="Jalila El Baraka" userId="ea93c961-285f-4edc-9e51-dff84fc1dbdc" providerId="ADAL" clId="{57C2819A-E835-47AA-9356-3BB7B51E441F}" dt="2025-11-17T22:58:56.898" v="193"/>
          <ac:picMkLst>
            <pc:docMk/>
            <pc:sldMk cId="4082678340" sldId="1170"/>
            <ac:picMk id="7" creationId="{D9BA60C5-540B-5887-C158-E9C3D361A3C4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2:59:00.166" v="195"/>
        <pc:sldMkLst>
          <pc:docMk/>
          <pc:sldMk cId="1059586252" sldId="1172"/>
        </pc:sldMkLst>
        <pc:spChg chg="mod">
          <ac:chgData name="Jalila El Baraka" userId="ea93c961-285f-4edc-9e51-dff84fc1dbdc" providerId="ADAL" clId="{57C2819A-E835-47AA-9356-3BB7B51E441F}" dt="2025-11-17T22:42:28.735" v="106"/>
          <ac:spMkLst>
            <pc:docMk/>
            <pc:sldMk cId="1059586252" sldId="1172"/>
            <ac:spMk id="2" creationId="{4E9714CE-7833-3965-EE1B-4A78A5409B87}"/>
          </ac:spMkLst>
        </pc:spChg>
        <pc:grpChg chg="add mod">
          <ac:chgData name="Jalila El Baraka" userId="ea93c961-285f-4edc-9e51-dff84fc1dbdc" providerId="ADAL" clId="{57C2819A-E835-47AA-9356-3BB7B51E441F}" dt="2025-11-17T22:59:00.166" v="195"/>
          <ac:grpSpMkLst>
            <pc:docMk/>
            <pc:sldMk cId="1059586252" sldId="1172"/>
            <ac:grpSpMk id="3" creationId="{B327F957-6F2F-F4A0-14E6-726B674BDAEF}"/>
          </ac:grpSpMkLst>
        </pc:grpChg>
        <pc:picChg chg="mod">
          <ac:chgData name="Jalila El Baraka" userId="ea93c961-285f-4edc-9e51-dff84fc1dbdc" providerId="ADAL" clId="{57C2819A-E835-47AA-9356-3BB7B51E441F}" dt="2025-11-17T22:43:05.454" v="110" actId="1076"/>
          <ac:picMkLst>
            <pc:docMk/>
            <pc:sldMk cId="1059586252" sldId="1172"/>
            <ac:picMk id="4" creationId="{E6EADFF2-8E62-C126-0047-B327703B0E7D}"/>
          </ac:picMkLst>
        </pc:picChg>
        <pc:picChg chg="mod">
          <ac:chgData name="Jalila El Baraka" userId="ea93c961-285f-4edc-9e51-dff84fc1dbdc" providerId="ADAL" clId="{57C2819A-E835-47AA-9356-3BB7B51E441F}" dt="2025-11-17T22:59:00.166" v="195"/>
          <ac:picMkLst>
            <pc:docMk/>
            <pc:sldMk cId="1059586252" sldId="1172"/>
            <ac:picMk id="6" creationId="{0BEB1DF2-1898-4C07-78EA-3E38BFB03ABD}"/>
          </ac:picMkLst>
        </pc:picChg>
        <pc:picChg chg="mod">
          <ac:chgData name="Jalila El Baraka" userId="ea93c961-285f-4edc-9e51-dff84fc1dbdc" providerId="ADAL" clId="{57C2819A-E835-47AA-9356-3BB7B51E441F}" dt="2025-11-17T22:59:00.166" v="195"/>
          <ac:picMkLst>
            <pc:docMk/>
            <pc:sldMk cId="1059586252" sldId="1172"/>
            <ac:picMk id="7" creationId="{8C7D511B-7D0B-35D4-1AF7-C7CEEBDB194F}"/>
          </ac:picMkLst>
        </pc:picChg>
        <pc:picChg chg="mod">
          <ac:chgData name="Jalila El Baraka" userId="ea93c961-285f-4edc-9e51-dff84fc1dbdc" providerId="ADAL" clId="{57C2819A-E835-47AA-9356-3BB7B51E441F}" dt="2025-11-17T22:44:02.633" v="127" actId="14100"/>
          <ac:picMkLst>
            <pc:docMk/>
            <pc:sldMk cId="1059586252" sldId="1172"/>
            <ac:picMk id="23" creationId="{BF7A2B13-6891-68BE-0C33-7A73C49EC9B6}"/>
          </ac:picMkLst>
        </pc:picChg>
        <pc:picChg chg="mod">
          <ac:chgData name="Jalila El Baraka" userId="ea93c961-285f-4edc-9e51-dff84fc1dbdc" providerId="ADAL" clId="{57C2819A-E835-47AA-9356-3BB7B51E441F}" dt="2025-11-17T22:43:51.071" v="124" actId="14100"/>
          <ac:picMkLst>
            <pc:docMk/>
            <pc:sldMk cId="1059586252" sldId="1172"/>
            <ac:picMk id="27" creationId="{32688D64-4E64-BCA9-1B7A-2EA98BFA3B89}"/>
          </ac:picMkLst>
        </pc:picChg>
      </pc:sldChg>
      <pc:sldChg chg="addSp delSp modSp add mod">
        <pc:chgData name="Jalila El Baraka" userId="ea93c961-285f-4edc-9e51-dff84fc1dbdc" providerId="ADAL" clId="{57C2819A-E835-47AA-9356-3BB7B51E441F}" dt="2025-11-17T22:59:04.137" v="197"/>
        <pc:sldMkLst>
          <pc:docMk/>
          <pc:sldMk cId="3362006630" sldId="1173"/>
        </pc:sldMkLst>
        <pc:spChg chg="mod">
          <ac:chgData name="Jalila El Baraka" userId="ea93c961-285f-4edc-9e51-dff84fc1dbdc" providerId="ADAL" clId="{57C2819A-E835-47AA-9356-3BB7B51E441F}" dt="2025-11-17T22:45:27.368" v="180" actId="20577"/>
          <ac:spMkLst>
            <pc:docMk/>
            <pc:sldMk cId="3362006630" sldId="1173"/>
            <ac:spMk id="2" creationId="{0DC3EFBA-2FD9-FC57-5279-9181B112BDFD}"/>
          </ac:spMkLst>
        </pc:spChg>
        <pc:spChg chg="add mod">
          <ac:chgData name="Jalila El Baraka" userId="ea93c961-285f-4edc-9e51-dff84fc1dbdc" providerId="ADAL" clId="{57C2819A-E835-47AA-9356-3BB7B51E441F}" dt="2025-11-17T22:44:38.804" v="132" actId="14100"/>
          <ac:spMkLst>
            <pc:docMk/>
            <pc:sldMk cId="3362006630" sldId="1173"/>
            <ac:spMk id="3" creationId="{B3C8AF65-9F72-304F-3940-A2ABDE46B717}"/>
          </ac:spMkLst>
        </pc:spChg>
        <pc:spChg chg="add mod">
          <ac:chgData name="Jalila El Baraka" userId="ea93c961-285f-4edc-9e51-dff84fc1dbdc" providerId="ADAL" clId="{57C2819A-E835-47AA-9356-3BB7B51E441F}" dt="2025-11-17T22:44:47.730" v="136" actId="14100"/>
          <ac:spMkLst>
            <pc:docMk/>
            <pc:sldMk cId="3362006630" sldId="1173"/>
            <ac:spMk id="6" creationId="{68124F76-6EA7-0388-3D96-FBEE0DB3A2A3}"/>
          </ac:spMkLst>
        </pc:spChg>
        <pc:grpChg chg="add mod">
          <ac:chgData name="Jalila El Baraka" userId="ea93c961-285f-4edc-9e51-dff84fc1dbdc" providerId="ADAL" clId="{57C2819A-E835-47AA-9356-3BB7B51E441F}" dt="2025-11-17T22:59:04.137" v="197"/>
          <ac:grpSpMkLst>
            <pc:docMk/>
            <pc:sldMk cId="3362006630" sldId="1173"/>
            <ac:grpSpMk id="7" creationId="{B2A06D23-8642-1E46-E9FC-4CB7350E30D7}"/>
          </ac:grpSpMkLst>
        </pc:grpChg>
        <pc:picChg chg="mod">
          <ac:chgData name="Jalila El Baraka" userId="ea93c961-285f-4edc-9e51-dff84fc1dbdc" providerId="ADAL" clId="{57C2819A-E835-47AA-9356-3BB7B51E441F}" dt="2025-11-17T22:59:04.137" v="197"/>
          <ac:picMkLst>
            <pc:docMk/>
            <pc:sldMk cId="3362006630" sldId="1173"/>
            <ac:picMk id="9" creationId="{D8E27279-287D-FFE0-FE09-8C678BADF930}"/>
          </ac:picMkLst>
        </pc:picChg>
        <pc:picChg chg="mod">
          <ac:chgData name="Jalila El Baraka" userId="ea93c961-285f-4edc-9e51-dff84fc1dbdc" providerId="ADAL" clId="{57C2819A-E835-47AA-9356-3BB7B51E441F}" dt="2025-11-17T22:59:04.137" v="197"/>
          <ac:picMkLst>
            <pc:docMk/>
            <pc:sldMk cId="3362006630" sldId="1173"/>
            <ac:picMk id="10" creationId="{047CB54E-FA72-48DF-BFF2-42FCE37E284D}"/>
          </ac:picMkLst>
        </pc:picChg>
      </pc:sldChg>
    </pc:docChg>
  </pc:docChgLst>
  <pc:docChgLst>
    <pc:chgData name="Jalila El Baraka" userId="ea93c961-285f-4edc-9e51-dff84fc1dbdc" providerId="ADAL" clId="{AF35D566-9458-4FCB-BB0C-F789683C5E1A}"/>
    <pc:docChg chg="undo custSel addSld delSld modSld sldOrd">
      <pc:chgData name="Jalila El Baraka" userId="ea93c961-285f-4edc-9e51-dff84fc1dbdc" providerId="ADAL" clId="{AF35D566-9458-4FCB-BB0C-F789683C5E1A}" dt="2025-11-24T19:21:22.037" v="2105" actId="20577"/>
      <pc:docMkLst>
        <pc:docMk/>
      </pc:docMkLst>
      <pc:sldChg chg="modSp mod">
        <pc:chgData name="Jalila El Baraka" userId="ea93c961-285f-4edc-9e51-dff84fc1dbdc" providerId="ADAL" clId="{AF35D566-9458-4FCB-BB0C-F789683C5E1A}" dt="2025-11-18T17:25:46.759" v="1325" actId="20577"/>
        <pc:sldMkLst>
          <pc:docMk/>
          <pc:sldMk cId="596514952" sldId="715"/>
        </pc:sldMkLst>
        <pc:spChg chg="mod">
          <ac:chgData name="Jalila El Baraka" userId="ea93c961-285f-4edc-9e51-dff84fc1dbdc" providerId="ADAL" clId="{AF35D566-9458-4FCB-BB0C-F789683C5E1A}" dt="2025-11-18T17:25:34.813" v="1288" actId="20577"/>
          <ac:spMkLst>
            <pc:docMk/>
            <pc:sldMk cId="596514952" sldId="715"/>
            <ac:spMk id="2" creationId="{E7BB7C51-F9C8-43A6-BBF5-3279FD5FC999}"/>
          </ac:spMkLst>
        </pc:spChg>
        <pc:spChg chg="mod">
          <ac:chgData name="Jalila El Baraka" userId="ea93c961-285f-4edc-9e51-dff84fc1dbdc" providerId="ADAL" clId="{AF35D566-9458-4FCB-BB0C-F789683C5E1A}" dt="2025-11-18T17:25:46.759" v="1325" actId="20577"/>
          <ac:spMkLst>
            <pc:docMk/>
            <pc:sldMk cId="596514952" sldId="715"/>
            <ac:spMk id="3" creationId="{A7DFF4BB-703C-3C51-9922-547CB6F395C0}"/>
          </ac:spMkLst>
        </pc:spChg>
      </pc:sldChg>
      <pc:sldChg chg="modSp mod">
        <pc:chgData name="Jalila El Baraka" userId="ea93c961-285f-4edc-9e51-dff84fc1dbdc" providerId="ADAL" clId="{AF35D566-9458-4FCB-BB0C-F789683C5E1A}" dt="2025-11-24T18:57:11.563" v="1562" actId="313"/>
        <pc:sldMkLst>
          <pc:docMk/>
          <pc:sldMk cId="2351984578" sldId="716"/>
        </pc:sldMkLst>
        <pc:spChg chg="mod">
          <ac:chgData name="Jalila El Baraka" userId="ea93c961-285f-4edc-9e51-dff84fc1dbdc" providerId="ADAL" clId="{AF35D566-9458-4FCB-BB0C-F789683C5E1A}" dt="2025-11-24T18:57:11.563" v="1562" actId="313"/>
          <ac:spMkLst>
            <pc:docMk/>
            <pc:sldMk cId="2351984578" sldId="716"/>
            <ac:spMk id="9" creationId="{FC8A6D36-C3AA-5240-7E56-A2A4CF07207D}"/>
          </ac:spMkLst>
        </pc:spChg>
      </pc:sldChg>
      <pc:sldChg chg="modSp mod">
        <pc:chgData name="Jalila El Baraka" userId="ea93c961-285f-4edc-9e51-dff84fc1dbdc" providerId="ADAL" clId="{AF35D566-9458-4FCB-BB0C-F789683C5E1A}" dt="2025-11-18T16:35:56.311" v="7"/>
        <pc:sldMkLst>
          <pc:docMk/>
          <pc:sldMk cId="2191222266" sldId="798"/>
        </pc:sldMkLst>
        <pc:spChg chg="mod">
          <ac:chgData name="Jalila El Baraka" userId="ea93c961-285f-4edc-9e51-dff84fc1dbdc" providerId="ADAL" clId="{AF35D566-9458-4FCB-BB0C-F789683C5E1A}" dt="2025-11-18T16:35:38.840" v="3" actId="108"/>
          <ac:spMkLst>
            <pc:docMk/>
            <pc:sldMk cId="2191222266" sldId="798"/>
            <ac:spMk id="2" creationId="{B1633320-881D-3046-CC25-D40DFB941180}"/>
          </ac:spMkLst>
        </pc:spChg>
        <pc:spChg chg="mod">
          <ac:chgData name="Jalila El Baraka" userId="ea93c961-285f-4edc-9e51-dff84fc1dbdc" providerId="ADAL" clId="{AF35D566-9458-4FCB-BB0C-F789683C5E1A}" dt="2025-11-18T16:35:45.098" v="5"/>
          <ac:spMkLst>
            <pc:docMk/>
            <pc:sldMk cId="2191222266" sldId="798"/>
            <ac:spMk id="3" creationId="{106D8CA2-60E3-9232-FFC0-312BF804780F}"/>
          </ac:spMkLst>
        </pc:spChg>
        <pc:spChg chg="mod">
          <ac:chgData name="Jalila El Baraka" userId="ea93c961-285f-4edc-9e51-dff84fc1dbdc" providerId="ADAL" clId="{AF35D566-9458-4FCB-BB0C-F789683C5E1A}" dt="2025-11-18T16:35:56.311" v="7"/>
          <ac:spMkLst>
            <pc:docMk/>
            <pc:sldMk cId="2191222266" sldId="798"/>
            <ac:spMk id="5" creationId="{EBFAD96D-5FEA-AA42-9005-A218CD1D9E8D}"/>
          </ac:spMkLst>
        </pc:spChg>
        <pc:spChg chg="mod">
          <ac:chgData name="Jalila El Baraka" userId="ea93c961-285f-4edc-9e51-dff84fc1dbdc" providerId="ADAL" clId="{AF35D566-9458-4FCB-BB0C-F789683C5E1A}" dt="2025-11-18T16:35:10.848" v="0" actId="20577"/>
          <ac:spMkLst>
            <pc:docMk/>
            <pc:sldMk cId="2191222266" sldId="798"/>
            <ac:spMk id="7" creationId="{4B9D94D2-948F-A6A8-1CAC-6BC21867784E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2T09:54:28.802" v="1400" actId="14100"/>
        <pc:sldMkLst>
          <pc:docMk/>
          <pc:sldMk cId="1677520056" sldId="1030"/>
        </pc:sldMkLst>
        <pc:picChg chg="add mod">
          <ac:chgData name="Jalila El Baraka" userId="ea93c961-285f-4edc-9e51-dff84fc1dbdc" providerId="ADAL" clId="{AF35D566-9458-4FCB-BB0C-F789683C5E1A}" dt="2025-11-22T09:54:28.802" v="1400" actId="14100"/>
          <ac:picMkLst>
            <pc:docMk/>
            <pc:sldMk cId="1677520056" sldId="1030"/>
            <ac:picMk id="4" creationId="{F10B0481-7A6B-6ADC-11F2-6103818C1349}"/>
          </ac:picMkLst>
        </pc:picChg>
      </pc:sldChg>
      <pc:sldChg chg="addSp delSp modSp mod delAnim modAnim">
        <pc:chgData name="Jalila El Baraka" userId="ea93c961-285f-4edc-9e51-dff84fc1dbdc" providerId="ADAL" clId="{AF35D566-9458-4FCB-BB0C-F789683C5E1A}" dt="2025-11-24T18:54:59.790" v="1513"/>
        <pc:sldMkLst>
          <pc:docMk/>
          <pc:sldMk cId="3626939077" sldId="1032"/>
        </pc:sldMkLst>
        <pc:picChg chg="del">
          <ac:chgData name="Jalila El Baraka" userId="ea93c961-285f-4edc-9e51-dff84fc1dbdc" providerId="ADAL" clId="{AF35D566-9458-4FCB-BB0C-F789683C5E1A}" dt="2025-11-24T18:54:52.702" v="1511" actId="478"/>
          <ac:picMkLst>
            <pc:docMk/>
            <pc:sldMk cId="3626939077" sldId="1032"/>
            <ac:picMk id="3" creationId="{897AFF2B-08F1-2845-A0C5-F24DEDF1D9AD}"/>
          </ac:picMkLst>
        </pc:picChg>
        <pc:picChg chg="add mod">
          <ac:chgData name="Jalila El Baraka" userId="ea93c961-285f-4edc-9e51-dff84fc1dbdc" providerId="ADAL" clId="{AF35D566-9458-4FCB-BB0C-F789683C5E1A}" dt="2025-11-24T18:54:59.790" v="1513"/>
          <ac:picMkLst>
            <pc:docMk/>
            <pc:sldMk cId="3626939077" sldId="1032"/>
            <ac:picMk id="6" creationId="{F29E3C48-4EE2-3C90-23DE-CDCBD782F203}"/>
          </ac:picMkLst>
        </pc:picChg>
      </pc:sldChg>
      <pc:sldChg chg="addSp delSp modSp del mod">
        <pc:chgData name="Jalila El Baraka" userId="ea93c961-285f-4edc-9e51-dff84fc1dbdc" providerId="ADAL" clId="{AF35D566-9458-4FCB-BB0C-F789683C5E1A}" dt="2025-11-24T19:07:48.193" v="1962" actId="2696"/>
        <pc:sldMkLst>
          <pc:docMk/>
          <pc:sldMk cId="2239987032" sldId="1036"/>
        </pc:sldMkLst>
        <pc:spChg chg="mod">
          <ac:chgData name="Jalila El Baraka" userId="ea93c961-285f-4edc-9e51-dff84fc1dbdc" providerId="ADAL" clId="{AF35D566-9458-4FCB-BB0C-F789683C5E1A}" dt="2025-11-24T19:05:18.437" v="1856"/>
          <ac:spMkLst>
            <pc:docMk/>
            <pc:sldMk cId="2239987032" sldId="1036"/>
            <ac:spMk id="7" creationId="{FAA3B166-1B0B-538F-A6D6-F5E955A58BE7}"/>
          </ac:spMkLst>
        </pc:spChg>
        <pc:picChg chg="add del mod">
          <ac:chgData name="Jalila El Baraka" userId="ea93c961-285f-4edc-9e51-dff84fc1dbdc" providerId="ADAL" clId="{AF35D566-9458-4FCB-BB0C-F789683C5E1A}" dt="2025-11-24T19:03:29.664" v="1784" actId="478"/>
          <ac:picMkLst>
            <pc:docMk/>
            <pc:sldMk cId="2239987032" sldId="1036"/>
            <ac:picMk id="3" creationId="{A763C158-B989-B71A-BC5F-DF503038B4A5}"/>
          </ac:picMkLst>
        </pc:picChg>
        <pc:picChg chg="del">
          <ac:chgData name="Jalila El Baraka" userId="ea93c961-285f-4edc-9e51-dff84fc1dbdc" providerId="ADAL" clId="{AF35D566-9458-4FCB-BB0C-F789683C5E1A}" dt="2025-11-24T19:02:12.527" v="1711" actId="478"/>
          <ac:picMkLst>
            <pc:docMk/>
            <pc:sldMk cId="2239987032" sldId="1036"/>
            <ac:picMk id="5" creationId="{F7FB8E57-9676-7970-4AC8-2DA4C9BEBC1B}"/>
          </ac:picMkLst>
        </pc:picChg>
        <pc:picChg chg="add mod">
          <ac:chgData name="Jalila El Baraka" userId="ea93c961-285f-4edc-9e51-dff84fc1dbdc" providerId="ADAL" clId="{AF35D566-9458-4FCB-BB0C-F789683C5E1A}" dt="2025-11-24T19:04:16.792" v="1825" actId="1076"/>
          <ac:picMkLst>
            <pc:docMk/>
            <pc:sldMk cId="2239987032" sldId="1036"/>
            <ac:picMk id="6" creationId="{91A5FCAA-809F-3145-D93C-47E46D93D58C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4T19:06:05.733" v="1885" actId="1076"/>
        <pc:sldMkLst>
          <pc:docMk/>
          <pc:sldMk cId="2581047650" sldId="1037"/>
        </pc:sldMkLst>
        <pc:spChg chg="mod">
          <ac:chgData name="Jalila El Baraka" userId="ea93c961-285f-4edc-9e51-dff84fc1dbdc" providerId="ADAL" clId="{AF35D566-9458-4FCB-BB0C-F789683C5E1A}" dt="2025-11-24T19:06:02.983" v="1882" actId="313"/>
          <ac:spMkLst>
            <pc:docMk/>
            <pc:sldMk cId="2581047650" sldId="1037"/>
            <ac:spMk id="7" creationId="{9996066A-6591-E373-A250-3457E8F637BD}"/>
          </ac:spMkLst>
        </pc:spChg>
        <pc:picChg chg="del">
          <ac:chgData name="Jalila El Baraka" userId="ea93c961-285f-4edc-9e51-dff84fc1dbdc" providerId="ADAL" clId="{AF35D566-9458-4FCB-BB0C-F789683C5E1A}" dt="2025-11-24T19:06:03.968" v="1883" actId="478"/>
          <ac:picMkLst>
            <pc:docMk/>
            <pc:sldMk cId="2581047650" sldId="1037"/>
            <ac:picMk id="2" creationId="{D1CFEB6E-7872-DAD6-AD7A-0D6C65F2ADA9}"/>
          </ac:picMkLst>
        </pc:picChg>
        <pc:picChg chg="add mod">
          <ac:chgData name="Jalila El Baraka" userId="ea93c961-285f-4edc-9e51-dff84fc1dbdc" providerId="ADAL" clId="{AF35D566-9458-4FCB-BB0C-F789683C5E1A}" dt="2025-11-24T19:06:05.733" v="1885" actId="1076"/>
          <ac:picMkLst>
            <pc:docMk/>
            <pc:sldMk cId="2581047650" sldId="1037"/>
            <ac:picMk id="4" creationId="{8E0724BD-C6DC-822A-F147-B18449F9F568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4T19:17:28.163" v="2090" actId="1076"/>
        <pc:sldMkLst>
          <pc:docMk/>
          <pc:sldMk cId="1285101221" sldId="1039"/>
        </pc:sldMkLst>
        <pc:spChg chg="mod">
          <ac:chgData name="Jalila El Baraka" userId="ea93c961-285f-4edc-9e51-dff84fc1dbdc" providerId="ADAL" clId="{AF35D566-9458-4FCB-BB0C-F789683C5E1A}" dt="2025-11-24T19:09:56.238" v="2073"/>
          <ac:spMkLst>
            <pc:docMk/>
            <pc:sldMk cId="1285101221" sldId="1039"/>
            <ac:spMk id="4" creationId="{36A9DEE3-9979-6109-FB91-45E5FCBE1876}"/>
          </ac:spMkLst>
        </pc:spChg>
        <pc:spChg chg="mod">
          <ac:chgData name="Jalila El Baraka" userId="ea93c961-285f-4edc-9e51-dff84fc1dbdc" providerId="ADAL" clId="{AF35D566-9458-4FCB-BB0C-F789683C5E1A}" dt="2025-11-24T19:09:35.421" v="2069" actId="20577"/>
          <ac:spMkLst>
            <pc:docMk/>
            <pc:sldMk cId="1285101221" sldId="1039"/>
            <ac:spMk id="7" creationId="{BC688EB2-CB5F-25F2-1BD7-7F7853AE0785}"/>
          </ac:spMkLst>
        </pc:spChg>
        <pc:picChg chg="add del mod">
          <ac:chgData name="Jalila El Baraka" userId="ea93c961-285f-4edc-9e51-dff84fc1dbdc" providerId="ADAL" clId="{AF35D566-9458-4FCB-BB0C-F789683C5E1A}" dt="2025-11-24T19:17:22.637" v="2087" actId="478"/>
          <ac:picMkLst>
            <pc:docMk/>
            <pc:sldMk cId="1285101221" sldId="1039"/>
            <ac:picMk id="2" creationId="{2F07A61E-9DBF-2619-70A8-B8E4619D49F7}"/>
          </ac:picMkLst>
        </pc:picChg>
        <pc:picChg chg="add del">
          <ac:chgData name="Jalila El Baraka" userId="ea93c961-285f-4edc-9e51-dff84fc1dbdc" providerId="ADAL" clId="{AF35D566-9458-4FCB-BB0C-F789683C5E1A}" dt="2025-11-24T19:09:19.962" v="2032" actId="478"/>
          <ac:picMkLst>
            <pc:docMk/>
            <pc:sldMk cId="1285101221" sldId="1039"/>
            <ac:picMk id="3" creationId="{398C90B6-BA41-8FA6-521C-1C1A08B288FD}"/>
          </ac:picMkLst>
        </pc:picChg>
        <pc:picChg chg="add mod">
          <ac:chgData name="Jalila El Baraka" userId="ea93c961-285f-4edc-9e51-dff84fc1dbdc" providerId="ADAL" clId="{AF35D566-9458-4FCB-BB0C-F789683C5E1A}" dt="2025-11-24T19:17:28.163" v="2090" actId="1076"/>
          <ac:picMkLst>
            <pc:docMk/>
            <pc:sldMk cId="1285101221" sldId="1039"/>
            <ac:picMk id="5" creationId="{60360EFB-A2A0-057A-4AD8-A66F7A322A74}"/>
          </ac:picMkLst>
        </pc:picChg>
      </pc:sldChg>
      <pc:sldChg chg="ord">
        <pc:chgData name="Jalila El Baraka" userId="ea93c961-285f-4edc-9e51-dff84fc1dbdc" providerId="ADAL" clId="{AF35D566-9458-4FCB-BB0C-F789683C5E1A}" dt="2025-11-18T17:25:08.908" v="1245"/>
        <pc:sldMkLst>
          <pc:docMk/>
          <pc:sldMk cId="607711373" sldId="1044"/>
        </pc:sldMkLst>
      </pc:sldChg>
      <pc:sldChg chg="addSp delSp modSp mod">
        <pc:chgData name="Jalila El Baraka" userId="ea93c961-285f-4edc-9e51-dff84fc1dbdc" providerId="ADAL" clId="{AF35D566-9458-4FCB-BB0C-F789683C5E1A}" dt="2025-11-24T19:20:12.963" v="2102" actId="1076"/>
        <pc:sldMkLst>
          <pc:docMk/>
          <pc:sldMk cId="2719844062" sldId="1050"/>
        </pc:sldMkLst>
        <pc:spChg chg="mod">
          <ac:chgData name="Jalila El Baraka" userId="ea93c961-285f-4edc-9e51-dff84fc1dbdc" providerId="ADAL" clId="{AF35D566-9458-4FCB-BB0C-F789683C5E1A}" dt="2025-11-24T19:20:12.963" v="2102" actId="1076"/>
          <ac:spMkLst>
            <pc:docMk/>
            <pc:sldMk cId="2719844062" sldId="1050"/>
            <ac:spMk id="3" creationId="{9FE74E97-3DE0-5A30-6412-5B6358BE7627}"/>
          </ac:spMkLst>
        </pc:spChg>
        <pc:spChg chg="mod">
          <ac:chgData name="Jalila El Baraka" userId="ea93c961-285f-4edc-9e51-dff84fc1dbdc" providerId="ADAL" clId="{AF35D566-9458-4FCB-BB0C-F789683C5E1A}" dt="2025-11-24T19:00:30.869" v="1677" actId="20577"/>
          <ac:spMkLst>
            <pc:docMk/>
            <pc:sldMk cId="2719844062" sldId="1050"/>
            <ac:spMk id="7" creationId="{F7A80D38-8E5A-0993-296A-EC9025FD0013}"/>
          </ac:spMkLst>
        </pc:spChg>
        <pc:picChg chg="del">
          <ac:chgData name="Jalila El Baraka" userId="ea93c961-285f-4edc-9e51-dff84fc1dbdc" providerId="ADAL" clId="{AF35D566-9458-4FCB-BB0C-F789683C5E1A}" dt="2025-11-24T19:01:33.607" v="1708" actId="478"/>
          <ac:picMkLst>
            <pc:docMk/>
            <pc:sldMk cId="2719844062" sldId="1050"/>
            <ac:picMk id="4" creationId="{5BBD9CFA-282B-F4D4-BA88-F6987DC20201}"/>
          </ac:picMkLst>
        </pc:picChg>
        <pc:picChg chg="add mod">
          <ac:chgData name="Jalila El Baraka" userId="ea93c961-285f-4edc-9e51-dff84fc1dbdc" providerId="ADAL" clId="{AF35D566-9458-4FCB-BB0C-F789683C5E1A}" dt="2025-11-24T19:01:37.060" v="1710" actId="1076"/>
          <ac:picMkLst>
            <pc:docMk/>
            <pc:sldMk cId="2719844062" sldId="1050"/>
            <ac:picMk id="5" creationId="{E60754D7-3EAC-5B07-FA1F-6D96C04C4711}"/>
          </ac:picMkLst>
        </pc:picChg>
      </pc:sldChg>
      <pc:sldChg chg="addSp delSp modSp del mod">
        <pc:chgData name="Jalila El Baraka" userId="ea93c961-285f-4edc-9e51-dff84fc1dbdc" providerId="ADAL" clId="{AF35D566-9458-4FCB-BB0C-F789683C5E1A}" dt="2025-11-24T19:07:50.295" v="1963" actId="2696"/>
        <pc:sldMkLst>
          <pc:docMk/>
          <pc:sldMk cId="1947886470" sldId="1051"/>
        </pc:sldMkLst>
        <pc:spChg chg="mod">
          <ac:chgData name="Jalila El Baraka" userId="ea93c961-285f-4edc-9e51-dff84fc1dbdc" providerId="ADAL" clId="{AF35D566-9458-4FCB-BB0C-F789683C5E1A}" dt="2025-11-24T19:04:33.706" v="1831" actId="1076"/>
          <ac:spMkLst>
            <pc:docMk/>
            <pc:sldMk cId="1947886470" sldId="1051"/>
            <ac:spMk id="6" creationId="{F316A598-D49F-C083-1708-C89756179E64}"/>
          </ac:spMkLst>
        </pc:spChg>
        <pc:spChg chg="mod">
          <ac:chgData name="Jalila El Baraka" userId="ea93c961-285f-4edc-9e51-dff84fc1dbdc" providerId="ADAL" clId="{AF35D566-9458-4FCB-BB0C-F789683C5E1A}" dt="2025-11-24T19:03:52.599" v="1821" actId="313"/>
          <ac:spMkLst>
            <pc:docMk/>
            <pc:sldMk cId="1947886470" sldId="1051"/>
            <ac:spMk id="7" creationId="{3BAC0D4B-531A-8035-93B5-86A724507A8F}"/>
          </ac:spMkLst>
        </pc:spChg>
        <pc:picChg chg="del">
          <ac:chgData name="Jalila El Baraka" userId="ea93c961-285f-4edc-9e51-dff84fc1dbdc" providerId="ADAL" clId="{AF35D566-9458-4FCB-BB0C-F789683C5E1A}" dt="2025-11-24T19:04:18.952" v="1826" actId="478"/>
          <ac:picMkLst>
            <pc:docMk/>
            <pc:sldMk cId="1947886470" sldId="1051"/>
            <ac:picMk id="2" creationId="{945E8011-A699-8BDC-782E-6E40E178D093}"/>
          </ac:picMkLst>
        </pc:picChg>
        <pc:picChg chg="add mod">
          <ac:chgData name="Jalila El Baraka" userId="ea93c961-285f-4edc-9e51-dff84fc1dbdc" providerId="ADAL" clId="{AF35D566-9458-4FCB-BB0C-F789683C5E1A}" dt="2025-11-24T19:04:34.971" v="1832" actId="1076"/>
          <ac:picMkLst>
            <pc:docMk/>
            <pc:sldMk cId="1947886470" sldId="1051"/>
            <ac:picMk id="4" creationId="{A7E64B2E-4907-DC56-E6DA-D817E335A56A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4T19:07:07.563" v="1961" actId="20577"/>
        <pc:sldMkLst>
          <pc:docMk/>
          <pc:sldMk cId="1283958556" sldId="1052"/>
        </pc:sldMkLst>
        <pc:spChg chg="mod">
          <ac:chgData name="Jalila El Baraka" userId="ea93c961-285f-4edc-9e51-dff84fc1dbdc" providerId="ADAL" clId="{AF35D566-9458-4FCB-BB0C-F789683C5E1A}" dt="2025-11-24T19:07:02.074" v="1957" actId="20577"/>
          <ac:spMkLst>
            <pc:docMk/>
            <pc:sldMk cId="1283958556" sldId="1052"/>
            <ac:spMk id="2" creationId="{48926109-DFDA-F890-AFED-31719DF3EC19}"/>
          </ac:spMkLst>
        </pc:spChg>
        <pc:spChg chg="mod">
          <ac:chgData name="Jalila El Baraka" userId="ea93c961-285f-4edc-9e51-dff84fc1dbdc" providerId="ADAL" clId="{AF35D566-9458-4FCB-BB0C-F789683C5E1A}" dt="2025-11-24T19:07:07.563" v="1961" actId="20577"/>
          <ac:spMkLst>
            <pc:docMk/>
            <pc:sldMk cId="1283958556" sldId="1052"/>
            <ac:spMk id="7" creationId="{7D7A6C91-85DB-C8BC-C042-3C5CB20AC5B0}"/>
          </ac:spMkLst>
        </pc:spChg>
        <pc:picChg chg="del">
          <ac:chgData name="Jalila El Baraka" userId="ea93c961-285f-4edc-9e51-dff84fc1dbdc" providerId="ADAL" clId="{AF35D566-9458-4FCB-BB0C-F789683C5E1A}" dt="2025-11-24T19:06:09.300" v="1886" actId="478"/>
          <ac:picMkLst>
            <pc:docMk/>
            <pc:sldMk cId="1283958556" sldId="1052"/>
            <ac:picMk id="3" creationId="{BB70A6DF-59C0-811C-928B-B32D766A99DC}"/>
          </ac:picMkLst>
        </pc:picChg>
        <pc:picChg chg="add mod">
          <ac:chgData name="Jalila El Baraka" userId="ea93c961-285f-4edc-9e51-dff84fc1dbdc" providerId="ADAL" clId="{AF35D566-9458-4FCB-BB0C-F789683C5E1A}" dt="2025-11-24T19:06:12.253" v="1888" actId="1076"/>
          <ac:picMkLst>
            <pc:docMk/>
            <pc:sldMk cId="1283958556" sldId="1052"/>
            <ac:picMk id="9" creationId="{D02B1B3F-0DA0-15D8-E913-54AA2FF2F3A7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4T19:21:22.037" v="2105" actId="20577"/>
        <pc:sldMkLst>
          <pc:docMk/>
          <pc:sldMk cId="165185905" sldId="1056"/>
        </pc:sldMkLst>
        <pc:spChg chg="mod">
          <ac:chgData name="Jalila El Baraka" userId="ea93c961-285f-4edc-9e51-dff84fc1dbdc" providerId="ADAL" clId="{AF35D566-9458-4FCB-BB0C-F789683C5E1A}" dt="2025-11-24T19:21:22.037" v="2105" actId="20577"/>
          <ac:spMkLst>
            <pc:docMk/>
            <pc:sldMk cId="165185905" sldId="1056"/>
            <ac:spMk id="9" creationId="{82D1671D-9CD1-1589-2B54-03E06E9EAED1}"/>
          </ac:spMkLst>
        </pc:spChg>
        <pc:picChg chg="add mod">
          <ac:chgData name="Jalila El Baraka" userId="ea93c961-285f-4edc-9e51-dff84fc1dbdc" providerId="ADAL" clId="{AF35D566-9458-4FCB-BB0C-F789683C5E1A}" dt="2025-11-24T19:13:41.236" v="2084" actId="1076"/>
          <ac:picMkLst>
            <pc:docMk/>
            <pc:sldMk cId="165185905" sldId="1056"/>
            <ac:picMk id="4" creationId="{E7538013-FE2A-FF97-9A1D-D5BC591039D9}"/>
          </ac:picMkLst>
        </pc:picChg>
        <pc:picChg chg="del">
          <ac:chgData name="Jalila El Baraka" userId="ea93c961-285f-4edc-9e51-dff84fc1dbdc" providerId="ADAL" clId="{AF35D566-9458-4FCB-BB0C-F789683C5E1A}" dt="2025-11-24T19:12:08.110" v="2080" actId="478"/>
          <ac:picMkLst>
            <pc:docMk/>
            <pc:sldMk cId="165185905" sldId="1056"/>
            <ac:picMk id="7" creationId="{FCEBC0C9-324F-0F06-9B03-DB1988B8A04D}"/>
          </ac:picMkLst>
        </pc:picChg>
      </pc:sldChg>
      <pc:sldChg chg="modSp mod">
        <pc:chgData name="Jalila El Baraka" userId="ea93c961-285f-4edc-9e51-dff84fc1dbdc" providerId="ADAL" clId="{AF35D566-9458-4FCB-BB0C-F789683C5E1A}" dt="2025-11-24T19:11:58.717" v="2079" actId="20577"/>
        <pc:sldMkLst>
          <pc:docMk/>
          <pc:sldMk cId="1108896941" sldId="1057"/>
        </pc:sldMkLst>
        <pc:spChg chg="mod">
          <ac:chgData name="Jalila El Baraka" userId="ea93c961-285f-4edc-9e51-dff84fc1dbdc" providerId="ADAL" clId="{AF35D566-9458-4FCB-BB0C-F789683C5E1A}" dt="2025-11-24T19:11:58.717" v="2079" actId="20577"/>
          <ac:spMkLst>
            <pc:docMk/>
            <pc:sldMk cId="1108896941" sldId="1057"/>
            <ac:spMk id="7" creationId="{91C7BE2F-FA70-F13C-C22C-CE2804FDF5FA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8T16:58:33.254" v="690" actId="1076"/>
        <pc:sldMkLst>
          <pc:docMk/>
          <pc:sldMk cId="3885549888" sldId="1063"/>
        </pc:sldMkLst>
        <pc:spChg chg="mod">
          <ac:chgData name="Jalila El Baraka" userId="ea93c961-285f-4edc-9e51-dff84fc1dbdc" providerId="ADAL" clId="{AF35D566-9458-4FCB-BB0C-F789683C5E1A}" dt="2025-11-18T16:56:14.634" v="614" actId="20577"/>
          <ac:spMkLst>
            <pc:docMk/>
            <pc:sldMk cId="3885549888" sldId="1063"/>
            <ac:spMk id="2" creationId="{F0524304-4050-05AE-B3C1-B7B0AC7DA8B2}"/>
          </ac:spMkLst>
        </pc:spChg>
        <pc:picChg chg="add mod">
          <ac:chgData name="Jalila El Baraka" userId="ea93c961-285f-4edc-9e51-dff84fc1dbdc" providerId="ADAL" clId="{AF35D566-9458-4FCB-BB0C-F789683C5E1A}" dt="2025-11-18T16:58:33.254" v="690" actId="1076"/>
          <ac:picMkLst>
            <pc:docMk/>
            <pc:sldMk cId="3885549888" sldId="1063"/>
            <ac:picMk id="3" creationId="{EA3DF7D7-70B9-F453-A7BA-BD804F557629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18T16:58:30.427" v="689" actId="1076"/>
        <pc:sldMkLst>
          <pc:docMk/>
          <pc:sldMk cId="2755180706" sldId="1065"/>
        </pc:sldMkLst>
        <pc:spChg chg="mod">
          <ac:chgData name="Jalila El Baraka" userId="ea93c961-285f-4edc-9e51-dff84fc1dbdc" providerId="ADAL" clId="{AF35D566-9458-4FCB-BB0C-F789683C5E1A}" dt="2025-11-18T16:57:11.339" v="646" actId="20577"/>
          <ac:spMkLst>
            <pc:docMk/>
            <pc:sldMk cId="2755180706" sldId="1065"/>
            <ac:spMk id="2" creationId="{FAEB1F0E-2EDF-8809-AE2C-2631DDA46B50}"/>
          </ac:spMkLst>
        </pc:spChg>
        <pc:picChg chg="add mod">
          <ac:chgData name="Jalila El Baraka" userId="ea93c961-285f-4edc-9e51-dff84fc1dbdc" providerId="ADAL" clId="{AF35D566-9458-4FCB-BB0C-F789683C5E1A}" dt="2025-11-18T16:58:30.427" v="689" actId="1076"/>
          <ac:picMkLst>
            <pc:docMk/>
            <pc:sldMk cId="2755180706" sldId="1065"/>
            <ac:picMk id="5" creationId="{8CF61E48-E3BA-9E62-539C-BD2176506D94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4T18:52:19.845" v="1495" actId="20577"/>
        <pc:sldMkLst>
          <pc:docMk/>
          <pc:sldMk cId="4069269216" sldId="1082"/>
        </pc:sldMkLst>
        <pc:spChg chg="mod">
          <ac:chgData name="Jalila El Baraka" userId="ea93c961-285f-4edc-9e51-dff84fc1dbdc" providerId="ADAL" clId="{AF35D566-9458-4FCB-BB0C-F789683C5E1A}" dt="2025-11-18T17:02:38.997" v="788" actId="1076"/>
          <ac:spMkLst>
            <pc:docMk/>
            <pc:sldMk cId="4069269216" sldId="1082"/>
            <ac:spMk id="4" creationId="{669A69C0-043D-C68D-AC73-773DB2A699DB}"/>
          </ac:spMkLst>
        </pc:spChg>
        <pc:spChg chg="add mod">
          <ac:chgData name="Jalila El Baraka" userId="ea93c961-285f-4edc-9e51-dff84fc1dbdc" providerId="ADAL" clId="{AF35D566-9458-4FCB-BB0C-F789683C5E1A}" dt="2025-11-18T17:05:46.585" v="968" actId="1076"/>
          <ac:spMkLst>
            <pc:docMk/>
            <pc:sldMk cId="4069269216" sldId="1082"/>
            <ac:spMk id="7" creationId="{5CB2465B-9E78-C7B4-955F-8DEC7CAF94E2}"/>
          </ac:spMkLst>
        </pc:spChg>
        <pc:spChg chg="mod">
          <ac:chgData name="Jalila El Baraka" userId="ea93c961-285f-4edc-9e51-dff84fc1dbdc" providerId="ADAL" clId="{AF35D566-9458-4FCB-BB0C-F789683C5E1A}" dt="2025-11-24T18:52:19.845" v="1495" actId="20577"/>
          <ac:spMkLst>
            <pc:docMk/>
            <pc:sldMk cId="4069269216" sldId="1082"/>
            <ac:spMk id="9" creationId="{D7D45EB6-D897-D734-157B-CDA6F7FAB04E}"/>
          </ac:spMkLst>
        </pc:spChg>
        <pc:spChg chg="add mod">
          <ac:chgData name="Jalila El Baraka" userId="ea93c961-285f-4edc-9e51-dff84fc1dbdc" providerId="ADAL" clId="{AF35D566-9458-4FCB-BB0C-F789683C5E1A}" dt="2025-11-18T17:05:48.381" v="969" actId="1076"/>
          <ac:spMkLst>
            <pc:docMk/>
            <pc:sldMk cId="4069269216" sldId="1082"/>
            <ac:spMk id="11" creationId="{01528138-90E5-9182-3DBB-78A6ADEE6316}"/>
          </ac:spMkLst>
        </pc:spChg>
        <pc:spChg chg="add mod">
          <ac:chgData name="Jalila El Baraka" userId="ea93c961-285f-4edc-9e51-dff84fc1dbdc" providerId="ADAL" clId="{AF35D566-9458-4FCB-BB0C-F789683C5E1A}" dt="2025-11-18T17:05:44.451" v="967" actId="1076"/>
          <ac:spMkLst>
            <pc:docMk/>
            <pc:sldMk cId="4069269216" sldId="1082"/>
            <ac:spMk id="14" creationId="{FF239370-490F-ED21-B14C-117F185065D4}"/>
          </ac:spMkLst>
        </pc:spChg>
        <pc:spChg chg="add mod">
          <ac:chgData name="Jalila El Baraka" userId="ea93c961-285f-4edc-9e51-dff84fc1dbdc" providerId="ADAL" clId="{AF35D566-9458-4FCB-BB0C-F789683C5E1A}" dt="2025-11-18T17:02:47.708" v="791" actId="1076"/>
          <ac:spMkLst>
            <pc:docMk/>
            <pc:sldMk cId="4069269216" sldId="1082"/>
            <ac:spMk id="15" creationId="{5A507CEB-479D-9D1A-ECA2-D731F5FD5B94}"/>
          </ac:spMkLst>
        </pc:spChg>
        <pc:spChg chg="add mod">
          <ac:chgData name="Jalila El Baraka" userId="ea93c961-285f-4edc-9e51-dff84fc1dbdc" providerId="ADAL" clId="{AF35D566-9458-4FCB-BB0C-F789683C5E1A}" dt="2025-11-18T17:05:54.601" v="972" actId="1076"/>
          <ac:spMkLst>
            <pc:docMk/>
            <pc:sldMk cId="4069269216" sldId="1082"/>
            <ac:spMk id="17" creationId="{065EF2DC-16DB-FD30-1BA1-9DA29DC83710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2T09:57:07.398" v="1413" actId="1076"/>
        <pc:sldMkLst>
          <pc:docMk/>
          <pc:sldMk cId="2812219168" sldId="1084"/>
        </pc:sldMkLst>
        <pc:spChg chg="add mod">
          <ac:chgData name="Jalila El Baraka" userId="ea93c961-285f-4edc-9e51-dff84fc1dbdc" providerId="ADAL" clId="{AF35D566-9458-4FCB-BB0C-F789683C5E1A}" dt="2025-11-22T09:57:07.398" v="1413" actId="1076"/>
          <ac:spMkLst>
            <pc:docMk/>
            <pc:sldMk cId="2812219168" sldId="1084"/>
            <ac:spMk id="3" creationId="{A094F7B5-19F0-AA74-89C9-E16ACB55925F}"/>
          </ac:spMkLst>
        </pc:spChg>
        <pc:picChg chg="add mod">
          <ac:chgData name="Jalila El Baraka" userId="ea93c961-285f-4edc-9e51-dff84fc1dbdc" providerId="ADAL" clId="{AF35D566-9458-4FCB-BB0C-F789683C5E1A}" dt="2025-11-22T09:57:02.463" v="1411" actId="1076"/>
          <ac:picMkLst>
            <pc:docMk/>
            <pc:sldMk cId="2812219168" sldId="1084"/>
            <ac:picMk id="2" creationId="{B3A40AF4-A43B-2369-3B8C-DC5D814AA91B}"/>
          </ac:picMkLst>
        </pc:picChg>
      </pc:sldChg>
      <pc:sldChg chg="modSp mod">
        <pc:chgData name="Jalila El Baraka" userId="ea93c961-285f-4edc-9e51-dff84fc1dbdc" providerId="ADAL" clId="{AF35D566-9458-4FCB-BB0C-F789683C5E1A}" dt="2025-11-18T17:05:15.990" v="950" actId="20577"/>
        <pc:sldMkLst>
          <pc:docMk/>
          <pc:sldMk cId="1007268527" sldId="1085"/>
        </pc:sldMkLst>
        <pc:spChg chg="mod">
          <ac:chgData name="Jalila El Baraka" userId="ea93c961-285f-4edc-9e51-dff84fc1dbdc" providerId="ADAL" clId="{AF35D566-9458-4FCB-BB0C-F789683C5E1A}" dt="2025-11-18T17:04:23.732" v="897" actId="20577"/>
          <ac:spMkLst>
            <pc:docMk/>
            <pc:sldMk cId="1007268527" sldId="1085"/>
            <ac:spMk id="12" creationId="{2D2331B2-6ED9-0F68-164A-3E6454FE4A3F}"/>
          </ac:spMkLst>
        </pc:spChg>
        <pc:spChg chg="mod">
          <ac:chgData name="Jalila El Baraka" userId="ea93c961-285f-4edc-9e51-dff84fc1dbdc" providerId="ADAL" clId="{AF35D566-9458-4FCB-BB0C-F789683C5E1A}" dt="2025-11-18T17:05:15.990" v="950" actId="20577"/>
          <ac:spMkLst>
            <pc:docMk/>
            <pc:sldMk cId="1007268527" sldId="1085"/>
            <ac:spMk id="13" creationId="{8A2DB821-0776-6151-0F29-F0C48008106F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4T19:05:10.354" v="1854" actId="20577"/>
        <pc:sldMkLst>
          <pc:docMk/>
          <pc:sldMk cId="1830111078" sldId="1090"/>
        </pc:sldMkLst>
        <pc:spChg chg="mod">
          <ac:chgData name="Jalila El Baraka" userId="ea93c961-285f-4edc-9e51-dff84fc1dbdc" providerId="ADAL" clId="{AF35D566-9458-4FCB-BB0C-F789683C5E1A}" dt="2025-11-24T19:05:10.354" v="1854" actId="20577"/>
          <ac:spMkLst>
            <pc:docMk/>
            <pc:sldMk cId="1830111078" sldId="1090"/>
            <ac:spMk id="7" creationId="{5E8646D8-E7E2-AEFF-2F46-02D2B7ED3538}"/>
          </ac:spMkLst>
        </pc:spChg>
        <pc:picChg chg="add mod">
          <ac:chgData name="Jalila El Baraka" userId="ea93c961-285f-4edc-9e51-dff84fc1dbdc" providerId="ADAL" clId="{AF35D566-9458-4FCB-BB0C-F789683C5E1A}" dt="2025-11-24T19:01:30.267" v="1707" actId="1076"/>
          <ac:picMkLst>
            <pc:docMk/>
            <pc:sldMk cId="1830111078" sldId="1090"/>
            <ac:picMk id="3" creationId="{F5A41DB4-33DA-5F1A-39D6-E2B06A794BD3}"/>
          </ac:picMkLst>
        </pc:picChg>
        <pc:picChg chg="del">
          <ac:chgData name="Jalila El Baraka" userId="ea93c961-285f-4edc-9e51-dff84fc1dbdc" providerId="ADAL" clId="{AF35D566-9458-4FCB-BB0C-F789683C5E1A}" dt="2025-11-24T19:01:25.785" v="1704" actId="478"/>
          <ac:picMkLst>
            <pc:docMk/>
            <pc:sldMk cId="1830111078" sldId="1090"/>
            <ac:picMk id="4" creationId="{93986F97-9B1D-B457-578E-BDED4EE00267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4T19:17:20.659" v="2086" actId="1076"/>
        <pc:sldMkLst>
          <pc:docMk/>
          <pc:sldMk cId="3029743374" sldId="1091"/>
        </pc:sldMkLst>
        <pc:spChg chg="mod">
          <ac:chgData name="Jalila El Baraka" userId="ea93c961-285f-4edc-9e51-dff84fc1dbdc" providerId="ADAL" clId="{AF35D566-9458-4FCB-BB0C-F789683C5E1A}" dt="2025-11-24T19:09:01.649" v="2027" actId="20577"/>
          <ac:spMkLst>
            <pc:docMk/>
            <pc:sldMk cId="3029743374" sldId="1091"/>
            <ac:spMk id="7" creationId="{CEC01871-FAA9-15F5-7377-856DB620AA2C}"/>
          </ac:spMkLst>
        </pc:spChg>
        <pc:picChg chg="add mod">
          <ac:chgData name="Jalila El Baraka" userId="ea93c961-285f-4edc-9e51-dff84fc1dbdc" providerId="ADAL" clId="{AF35D566-9458-4FCB-BB0C-F789683C5E1A}" dt="2025-11-24T19:17:20.659" v="2086" actId="1076"/>
          <ac:picMkLst>
            <pc:docMk/>
            <pc:sldMk cId="3029743374" sldId="1091"/>
            <ac:picMk id="3" creationId="{E42413F0-08BD-3324-6311-8FC4CBFEC2CD}"/>
          </ac:picMkLst>
        </pc:picChg>
        <pc:picChg chg="del">
          <ac:chgData name="Jalila El Baraka" userId="ea93c961-285f-4edc-9e51-dff84fc1dbdc" providerId="ADAL" clId="{AF35D566-9458-4FCB-BB0C-F789683C5E1A}" dt="2025-11-24T19:08:53.156" v="2006" actId="478"/>
          <ac:picMkLst>
            <pc:docMk/>
            <pc:sldMk cId="3029743374" sldId="1091"/>
            <ac:picMk id="10" creationId="{01BCF921-4FF4-5BB0-FCA6-39FF3868DD2F}"/>
          </ac:picMkLst>
        </pc:picChg>
      </pc:sldChg>
      <pc:sldChg chg="modSp mod">
        <pc:chgData name="Jalila El Baraka" userId="ea93c961-285f-4edc-9e51-dff84fc1dbdc" providerId="ADAL" clId="{AF35D566-9458-4FCB-BB0C-F789683C5E1A}" dt="2025-11-18T16:49:31.742" v="326" actId="20577"/>
        <pc:sldMkLst>
          <pc:docMk/>
          <pc:sldMk cId="1884112402" sldId="1095"/>
        </pc:sldMkLst>
        <pc:spChg chg="mod">
          <ac:chgData name="Jalila El Baraka" userId="ea93c961-285f-4edc-9e51-dff84fc1dbdc" providerId="ADAL" clId="{AF35D566-9458-4FCB-BB0C-F789683C5E1A}" dt="2025-11-18T16:49:31.742" v="326" actId="20577"/>
          <ac:spMkLst>
            <pc:docMk/>
            <pc:sldMk cId="1884112402" sldId="1095"/>
            <ac:spMk id="16" creationId="{308190A8-9C33-8347-6E2E-E7BFC119F023}"/>
          </ac:spMkLst>
        </pc:spChg>
      </pc:sldChg>
      <pc:sldChg chg="modSp mod">
        <pc:chgData name="Jalila El Baraka" userId="ea93c961-285f-4edc-9e51-dff84fc1dbdc" providerId="ADAL" clId="{AF35D566-9458-4FCB-BB0C-F789683C5E1A}" dt="2025-11-24T19:18:47.015" v="2095" actId="20577"/>
        <pc:sldMkLst>
          <pc:docMk/>
          <pc:sldMk cId="323507763" sldId="1098"/>
        </pc:sldMkLst>
        <pc:spChg chg="mod">
          <ac:chgData name="Jalila El Baraka" userId="ea93c961-285f-4edc-9e51-dff84fc1dbdc" providerId="ADAL" clId="{AF35D566-9458-4FCB-BB0C-F789683C5E1A}" dt="2025-11-24T19:18:47.015" v="2095" actId="20577"/>
          <ac:spMkLst>
            <pc:docMk/>
            <pc:sldMk cId="323507763" sldId="1098"/>
            <ac:spMk id="9" creationId="{DEFACC03-860C-9984-9815-3F76CAB91FD7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8T16:49:56.852" v="369" actId="20577"/>
        <pc:sldMkLst>
          <pc:docMk/>
          <pc:sldMk cId="3750647072" sldId="1101"/>
        </pc:sldMkLst>
        <pc:spChg chg="mod">
          <ac:chgData name="Jalila El Baraka" userId="ea93c961-285f-4edc-9e51-dff84fc1dbdc" providerId="ADAL" clId="{AF35D566-9458-4FCB-BB0C-F789683C5E1A}" dt="2025-11-18T16:48:30.419" v="270" actId="20577"/>
          <ac:spMkLst>
            <pc:docMk/>
            <pc:sldMk cId="3750647072" sldId="1101"/>
            <ac:spMk id="4" creationId="{56D6602D-2371-AA79-8738-13B10F0453E8}"/>
          </ac:spMkLst>
        </pc:spChg>
        <pc:spChg chg="add mod">
          <ac:chgData name="Jalila El Baraka" userId="ea93c961-285f-4edc-9e51-dff84fc1dbdc" providerId="ADAL" clId="{AF35D566-9458-4FCB-BB0C-F789683C5E1A}" dt="2025-11-18T16:49:56.852" v="369" actId="20577"/>
          <ac:spMkLst>
            <pc:docMk/>
            <pc:sldMk cId="3750647072" sldId="1101"/>
            <ac:spMk id="8" creationId="{4F73A655-6323-5177-48DE-EB806D577CD7}"/>
          </ac:spMkLst>
        </pc:spChg>
        <pc:spChg chg="add mod">
          <ac:chgData name="Jalila El Baraka" userId="ea93c961-285f-4edc-9e51-dff84fc1dbdc" providerId="ADAL" clId="{AF35D566-9458-4FCB-BB0C-F789683C5E1A}" dt="2025-11-18T16:48:15.974" v="251"/>
          <ac:spMkLst>
            <pc:docMk/>
            <pc:sldMk cId="3750647072" sldId="1101"/>
            <ac:spMk id="10" creationId="{CEB3BAD0-254B-A57C-E6D4-B93B6D8EADA6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8T16:49:44.750" v="350" actId="20577"/>
        <pc:sldMkLst>
          <pc:docMk/>
          <pc:sldMk cId="989522169" sldId="1102"/>
        </pc:sldMkLst>
        <pc:spChg chg="add mod">
          <ac:chgData name="Jalila El Baraka" userId="ea93c961-285f-4edc-9e51-dff84fc1dbdc" providerId="ADAL" clId="{AF35D566-9458-4FCB-BB0C-F789683C5E1A}" dt="2025-11-18T16:49:44.750" v="350" actId="20577"/>
          <ac:spMkLst>
            <pc:docMk/>
            <pc:sldMk cId="989522169" sldId="1102"/>
            <ac:spMk id="7" creationId="{A7FEE8CD-AC68-C975-15A9-D4CECCA00414}"/>
          </ac:spMkLst>
        </pc:spChg>
        <pc:spChg chg="mod">
          <ac:chgData name="Jalila El Baraka" userId="ea93c961-285f-4edc-9e51-dff84fc1dbdc" providerId="ADAL" clId="{AF35D566-9458-4FCB-BB0C-F789683C5E1A}" dt="2025-11-18T16:48:01.880" v="249" actId="20577"/>
          <ac:spMkLst>
            <pc:docMk/>
            <pc:sldMk cId="989522169" sldId="1102"/>
            <ac:spMk id="8" creationId="{792FC286-59FB-DE3B-6A4B-2AE7EBA91A78}"/>
          </ac:spMkLst>
        </pc:spChg>
      </pc:sldChg>
      <pc:sldChg chg="modSp mod">
        <pc:chgData name="Jalila El Baraka" userId="ea93c961-285f-4edc-9e51-dff84fc1dbdc" providerId="ADAL" clId="{AF35D566-9458-4FCB-BB0C-F789683C5E1A}" dt="2025-11-24T19:18:32.425" v="2093" actId="20577"/>
        <pc:sldMkLst>
          <pc:docMk/>
          <pc:sldMk cId="4133189049" sldId="1103"/>
        </pc:sldMkLst>
        <pc:spChg chg="mod">
          <ac:chgData name="Jalila El Baraka" userId="ea93c961-285f-4edc-9e51-dff84fc1dbdc" providerId="ADAL" clId="{AF35D566-9458-4FCB-BB0C-F789683C5E1A}" dt="2025-11-24T19:18:32.425" v="2093" actId="20577"/>
          <ac:spMkLst>
            <pc:docMk/>
            <pc:sldMk cId="4133189049" sldId="1103"/>
            <ac:spMk id="9" creationId="{6B7BA6C0-10FD-BA08-AB78-14022360642A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8T16:58:38.919" v="691" actId="1076"/>
        <pc:sldMkLst>
          <pc:docMk/>
          <pc:sldMk cId="2168075664" sldId="1104"/>
        </pc:sldMkLst>
        <pc:spChg chg="mod">
          <ac:chgData name="Jalila El Baraka" userId="ea93c961-285f-4edc-9e51-dff84fc1dbdc" providerId="ADAL" clId="{AF35D566-9458-4FCB-BB0C-F789683C5E1A}" dt="2025-11-18T16:58:06.800" v="660" actId="20577"/>
          <ac:spMkLst>
            <pc:docMk/>
            <pc:sldMk cId="2168075664" sldId="1104"/>
            <ac:spMk id="2" creationId="{C8C5A88F-3E03-7015-A4AB-751B517FE3FA}"/>
          </ac:spMkLst>
        </pc:spChg>
        <pc:picChg chg="add mod">
          <ac:chgData name="Jalila El Baraka" userId="ea93c961-285f-4edc-9e51-dff84fc1dbdc" providerId="ADAL" clId="{AF35D566-9458-4FCB-BB0C-F789683C5E1A}" dt="2025-11-18T16:58:38.919" v="691" actId="1076"/>
          <ac:picMkLst>
            <pc:docMk/>
            <pc:sldMk cId="2168075664" sldId="1104"/>
            <ac:picMk id="4" creationId="{C61118DF-8F2C-8629-5F58-9465E72C38BF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4T18:58:05.377" v="1579" actId="20577"/>
        <pc:sldMkLst>
          <pc:docMk/>
          <pc:sldMk cId="1804390391" sldId="1105"/>
        </pc:sldMkLst>
        <pc:spChg chg="mod">
          <ac:chgData name="Jalila El Baraka" userId="ea93c961-285f-4edc-9e51-dff84fc1dbdc" providerId="ADAL" clId="{AF35D566-9458-4FCB-BB0C-F789683C5E1A}" dt="2025-11-24T18:58:05.377" v="1579" actId="20577"/>
          <ac:spMkLst>
            <pc:docMk/>
            <pc:sldMk cId="1804390391" sldId="1105"/>
            <ac:spMk id="9" creationId="{ED5C58F0-7F90-8215-2DCC-5114FE1296C5}"/>
          </ac:spMkLst>
        </pc:spChg>
        <pc:picChg chg="add mod">
          <ac:chgData name="Jalila El Baraka" userId="ea93c961-285f-4edc-9e51-dff84fc1dbdc" providerId="ADAL" clId="{AF35D566-9458-4FCB-BB0C-F789683C5E1A}" dt="2025-11-24T18:56:11.956" v="1521" actId="1076"/>
          <ac:picMkLst>
            <pc:docMk/>
            <pc:sldMk cId="1804390391" sldId="1105"/>
            <ac:picMk id="3" creationId="{980EDB61-FD58-5332-504F-1EBE6BCF2C7C}"/>
          </ac:picMkLst>
        </pc:picChg>
        <pc:picChg chg="del">
          <ac:chgData name="Jalila El Baraka" userId="ea93c961-285f-4edc-9e51-dff84fc1dbdc" providerId="ADAL" clId="{AF35D566-9458-4FCB-BB0C-F789683C5E1A}" dt="2025-11-24T18:55:26.258" v="1514" actId="478"/>
          <ac:picMkLst>
            <pc:docMk/>
            <pc:sldMk cId="1804390391" sldId="1105"/>
            <ac:picMk id="5" creationId="{7272C6F4-6659-B0F3-0CD7-260E1E1DED97}"/>
          </ac:picMkLst>
        </pc:picChg>
      </pc:sldChg>
      <pc:sldChg chg="addSp delSp modSp mod delAnim modAnim">
        <pc:chgData name="Jalila El Baraka" userId="ea93c961-285f-4edc-9e51-dff84fc1dbdc" providerId="ADAL" clId="{AF35D566-9458-4FCB-BB0C-F789683C5E1A}" dt="2025-11-24T18:55:41.439" v="1518" actId="1076"/>
        <pc:sldMkLst>
          <pc:docMk/>
          <pc:sldMk cId="688470795" sldId="1106"/>
        </pc:sldMkLst>
        <pc:picChg chg="add mod">
          <ac:chgData name="Jalila El Baraka" userId="ea93c961-285f-4edc-9e51-dff84fc1dbdc" providerId="ADAL" clId="{AF35D566-9458-4FCB-BB0C-F789683C5E1A}" dt="2025-11-24T18:55:41.439" v="1518" actId="1076"/>
          <ac:picMkLst>
            <pc:docMk/>
            <pc:sldMk cId="688470795" sldId="1106"/>
            <ac:picMk id="3" creationId="{F600042F-F8B8-9FAE-08F1-69EA1BEAF5DD}"/>
          </ac:picMkLst>
        </pc:picChg>
        <pc:picChg chg="del">
          <ac:chgData name="Jalila El Baraka" userId="ea93c961-285f-4edc-9e51-dff84fc1dbdc" providerId="ADAL" clId="{AF35D566-9458-4FCB-BB0C-F789683C5E1A}" dt="2025-11-24T18:54:57.129" v="1512" actId="21"/>
          <ac:picMkLst>
            <pc:docMk/>
            <pc:sldMk cId="688470795" sldId="1106"/>
            <ac:picMk id="6" creationId="{F29E3C48-4EE2-3C90-23DE-CDCBD782F203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18T16:59:24.890" v="715" actId="1076"/>
        <pc:sldMkLst>
          <pc:docMk/>
          <pc:sldMk cId="2477685694" sldId="1107"/>
        </pc:sldMkLst>
        <pc:spChg chg="mod">
          <ac:chgData name="Jalila El Baraka" userId="ea93c961-285f-4edc-9e51-dff84fc1dbdc" providerId="ADAL" clId="{AF35D566-9458-4FCB-BB0C-F789683C5E1A}" dt="2025-11-18T16:58:56.421" v="712" actId="20577"/>
          <ac:spMkLst>
            <pc:docMk/>
            <pc:sldMk cId="2477685694" sldId="1107"/>
            <ac:spMk id="2" creationId="{A5138600-B7B7-4115-79B2-0838ADC0F767}"/>
          </ac:spMkLst>
        </pc:spChg>
        <pc:picChg chg="add mod">
          <ac:chgData name="Jalila El Baraka" userId="ea93c961-285f-4edc-9e51-dff84fc1dbdc" providerId="ADAL" clId="{AF35D566-9458-4FCB-BB0C-F789683C5E1A}" dt="2025-11-18T16:59:24.890" v="715" actId="1076"/>
          <ac:picMkLst>
            <pc:docMk/>
            <pc:sldMk cId="2477685694" sldId="1107"/>
            <ac:picMk id="4" creationId="{06D451E3-6371-9D2B-E649-A7435D07830A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18T16:59:49.141" v="749" actId="20577"/>
        <pc:sldMkLst>
          <pc:docMk/>
          <pc:sldMk cId="574874629" sldId="1109"/>
        </pc:sldMkLst>
        <pc:spChg chg="mod">
          <ac:chgData name="Jalila El Baraka" userId="ea93c961-285f-4edc-9e51-dff84fc1dbdc" providerId="ADAL" clId="{AF35D566-9458-4FCB-BB0C-F789683C5E1A}" dt="2025-11-18T16:59:49.141" v="749" actId="20577"/>
          <ac:spMkLst>
            <pc:docMk/>
            <pc:sldMk cId="574874629" sldId="1109"/>
            <ac:spMk id="5" creationId="{AC244F74-CCC0-D488-36C2-0A1CA1D75AC2}"/>
          </ac:spMkLst>
        </pc:spChg>
        <pc:picChg chg="add mod">
          <ac:chgData name="Jalila El Baraka" userId="ea93c961-285f-4edc-9e51-dff84fc1dbdc" providerId="ADAL" clId="{AF35D566-9458-4FCB-BB0C-F789683C5E1A}" dt="2025-11-18T16:59:31.594" v="718" actId="1076"/>
          <ac:picMkLst>
            <pc:docMk/>
            <pc:sldMk cId="574874629" sldId="1109"/>
            <ac:picMk id="3" creationId="{BE430957-FBD0-D910-B7DC-3990D0100525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22T09:59:20.846" v="1441" actId="1076"/>
        <pc:sldMkLst>
          <pc:docMk/>
          <pc:sldMk cId="3533272347" sldId="1112"/>
        </pc:sldMkLst>
        <pc:spChg chg="add mod">
          <ac:chgData name="Jalila El Baraka" userId="ea93c961-285f-4edc-9e51-dff84fc1dbdc" providerId="ADAL" clId="{AF35D566-9458-4FCB-BB0C-F789683C5E1A}" dt="2025-11-22T09:59:20.846" v="1441" actId="1076"/>
          <ac:spMkLst>
            <pc:docMk/>
            <pc:sldMk cId="3533272347" sldId="1112"/>
            <ac:spMk id="4" creationId="{8D2B0357-4B25-9986-FF68-7A1B55F96C7C}"/>
          </ac:spMkLst>
        </pc:spChg>
        <pc:picChg chg="add mod">
          <ac:chgData name="Jalila El Baraka" userId="ea93c961-285f-4edc-9e51-dff84fc1dbdc" providerId="ADAL" clId="{AF35D566-9458-4FCB-BB0C-F789683C5E1A}" dt="2025-11-22T09:58:57.093" v="1438" actId="1076"/>
          <ac:picMkLst>
            <pc:docMk/>
            <pc:sldMk cId="3533272347" sldId="1112"/>
            <ac:picMk id="3" creationId="{A440E947-247E-1BC6-8E77-E81BFA24DCE4}"/>
          </ac:picMkLst>
        </pc:picChg>
      </pc:sldChg>
      <pc:sldChg chg="modSp mod">
        <pc:chgData name="Jalila El Baraka" userId="ea93c961-285f-4edc-9e51-dff84fc1dbdc" providerId="ADAL" clId="{AF35D566-9458-4FCB-BB0C-F789683C5E1A}" dt="2025-11-18T17:12:36.263" v="1145" actId="20577"/>
        <pc:sldMkLst>
          <pc:docMk/>
          <pc:sldMk cId="3405673476" sldId="1113"/>
        </pc:sldMkLst>
        <pc:spChg chg="mod">
          <ac:chgData name="Jalila El Baraka" userId="ea93c961-285f-4edc-9e51-dff84fc1dbdc" providerId="ADAL" clId="{AF35D566-9458-4FCB-BB0C-F789683C5E1A}" dt="2025-11-18T17:10:54.322" v="1102" actId="20577"/>
          <ac:spMkLst>
            <pc:docMk/>
            <pc:sldMk cId="3405673476" sldId="1113"/>
            <ac:spMk id="12" creationId="{036B161D-B9F2-BE15-2259-85C290B5B4B2}"/>
          </ac:spMkLst>
        </pc:spChg>
        <pc:spChg chg="mod">
          <ac:chgData name="Jalila El Baraka" userId="ea93c961-285f-4edc-9e51-dff84fc1dbdc" providerId="ADAL" clId="{AF35D566-9458-4FCB-BB0C-F789683C5E1A}" dt="2025-11-18T17:12:36.263" v="1145" actId="20577"/>
          <ac:spMkLst>
            <pc:docMk/>
            <pc:sldMk cId="3405673476" sldId="1113"/>
            <ac:spMk id="13" creationId="{C7189A5B-0AA7-539C-C4D9-46CE7763AA24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8T16:49:37.305" v="337" actId="20577"/>
        <pc:sldMkLst>
          <pc:docMk/>
          <pc:sldMk cId="1128191912" sldId="1126"/>
        </pc:sldMkLst>
        <pc:spChg chg="add mod">
          <ac:chgData name="Jalila El Baraka" userId="ea93c961-285f-4edc-9e51-dff84fc1dbdc" providerId="ADAL" clId="{AF35D566-9458-4FCB-BB0C-F789683C5E1A}" dt="2025-11-18T16:49:37.305" v="337" actId="20577"/>
          <ac:spMkLst>
            <pc:docMk/>
            <pc:sldMk cId="1128191912" sldId="1126"/>
            <ac:spMk id="4" creationId="{D179BF75-5B54-98BC-94CD-2DC11A381109}"/>
          </ac:spMkLst>
        </pc:spChg>
        <pc:spChg chg="mod">
          <ac:chgData name="Jalila El Baraka" userId="ea93c961-285f-4edc-9e51-dff84fc1dbdc" providerId="ADAL" clId="{AF35D566-9458-4FCB-BB0C-F789683C5E1A}" dt="2025-11-18T16:46:33.214" v="112" actId="20577"/>
          <ac:spMkLst>
            <pc:docMk/>
            <pc:sldMk cId="1128191912" sldId="1126"/>
            <ac:spMk id="8" creationId="{4EB265C2-3684-91D5-DC9E-C93752947AD8}"/>
          </ac:spMkLst>
        </pc:spChg>
      </pc:sldChg>
      <pc:sldChg chg="modSp mod">
        <pc:chgData name="Jalila El Baraka" userId="ea93c961-285f-4edc-9e51-dff84fc1dbdc" providerId="ADAL" clId="{AF35D566-9458-4FCB-BB0C-F789683C5E1A}" dt="2025-11-18T16:53:07.939" v="493" actId="20577"/>
        <pc:sldMkLst>
          <pc:docMk/>
          <pc:sldMk cId="299309008" sldId="1127"/>
        </pc:sldMkLst>
        <pc:spChg chg="mod">
          <ac:chgData name="Jalila El Baraka" userId="ea93c961-285f-4edc-9e51-dff84fc1dbdc" providerId="ADAL" clId="{AF35D566-9458-4FCB-BB0C-F789683C5E1A}" dt="2025-11-18T16:53:07.939" v="493" actId="20577"/>
          <ac:spMkLst>
            <pc:docMk/>
            <pc:sldMk cId="299309008" sldId="1127"/>
            <ac:spMk id="2" creationId="{E7745969-A5F6-8368-9047-F801EC6FB995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8T16:53:19.594" v="502" actId="20577"/>
        <pc:sldMkLst>
          <pc:docMk/>
          <pc:sldMk cId="1506598639" sldId="1128"/>
        </pc:sldMkLst>
        <pc:spChg chg="add mod">
          <ac:chgData name="Jalila El Baraka" userId="ea93c961-285f-4edc-9e51-dff84fc1dbdc" providerId="ADAL" clId="{AF35D566-9458-4FCB-BB0C-F789683C5E1A}" dt="2025-11-18T16:53:15.110" v="495"/>
          <ac:spMkLst>
            <pc:docMk/>
            <pc:sldMk cId="1506598639" sldId="1128"/>
            <ac:spMk id="4" creationId="{34294C58-2E7E-D451-8526-4A9078432CFB}"/>
          </ac:spMkLst>
        </pc:spChg>
        <pc:spChg chg="mod">
          <ac:chgData name="Jalila El Baraka" userId="ea93c961-285f-4edc-9e51-dff84fc1dbdc" providerId="ADAL" clId="{AF35D566-9458-4FCB-BB0C-F789683C5E1A}" dt="2025-11-18T16:53:19.594" v="502" actId="20577"/>
          <ac:spMkLst>
            <pc:docMk/>
            <pc:sldMk cId="1506598639" sldId="1128"/>
            <ac:spMk id="8" creationId="{6738BCDE-EB82-256C-0DAE-B80ECA3E9351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8T16:53:56.496" v="562" actId="108"/>
        <pc:sldMkLst>
          <pc:docMk/>
          <pc:sldMk cId="2553980169" sldId="1129"/>
        </pc:sldMkLst>
        <pc:spChg chg="mod">
          <ac:chgData name="Jalila El Baraka" userId="ea93c961-285f-4edc-9e51-dff84fc1dbdc" providerId="ADAL" clId="{AF35D566-9458-4FCB-BB0C-F789683C5E1A}" dt="2025-11-18T16:53:41.455" v="560" actId="20577"/>
          <ac:spMkLst>
            <pc:docMk/>
            <pc:sldMk cId="2553980169" sldId="1129"/>
            <ac:spMk id="5" creationId="{C690C133-967A-DF59-D2C5-133188B6B4E6}"/>
          </ac:spMkLst>
        </pc:spChg>
        <pc:spChg chg="add mod">
          <ac:chgData name="Jalila El Baraka" userId="ea93c961-285f-4edc-9e51-dff84fc1dbdc" providerId="ADAL" clId="{AF35D566-9458-4FCB-BB0C-F789683C5E1A}" dt="2025-11-18T16:53:56.496" v="562" actId="108"/>
          <ac:spMkLst>
            <pc:docMk/>
            <pc:sldMk cId="2553980169" sldId="1129"/>
            <ac:spMk id="8" creationId="{8737683B-758B-B1A6-4B30-466A5B962BB4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8T16:54:20.154" v="596" actId="20577"/>
        <pc:sldMkLst>
          <pc:docMk/>
          <pc:sldMk cId="434921383" sldId="1130"/>
        </pc:sldMkLst>
        <pc:spChg chg="add mod">
          <ac:chgData name="Jalila El Baraka" userId="ea93c961-285f-4edc-9e51-dff84fc1dbdc" providerId="ADAL" clId="{AF35D566-9458-4FCB-BB0C-F789683C5E1A}" dt="2025-11-18T16:54:01.067" v="564"/>
          <ac:spMkLst>
            <pc:docMk/>
            <pc:sldMk cId="434921383" sldId="1130"/>
            <ac:spMk id="4" creationId="{D75DA2A3-F5DB-69A8-14D7-86CE15AA7517}"/>
          </ac:spMkLst>
        </pc:spChg>
        <pc:spChg chg="mod">
          <ac:chgData name="Jalila El Baraka" userId="ea93c961-285f-4edc-9e51-dff84fc1dbdc" providerId="ADAL" clId="{AF35D566-9458-4FCB-BB0C-F789683C5E1A}" dt="2025-11-18T16:54:20.154" v="596" actId="20577"/>
          <ac:spMkLst>
            <pc:docMk/>
            <pc:sldMk cId="434921383" sldId="1130"/>
            <ac:spMk id="7" creationId="{0DC5AE55-831E-E326-DB0D-AD6E10BC433A}"/>
          </ac:spMkLst>
        </pc:spChg>
        <pc:spChg chg="mod">
          <ac:chgData name="Jalila El Baraka" userId="ea93c961-285f-4edc-9e51-dff84fc1dbdc" providerId="ADAL" clId="{AF35D566-9458-4FCB-BB0C-F789683C5E1A}" dt="2025-11-18T16:54:10.669" v="565"/>
          <ac:spMkLst>
            <pc:docMk/>
            <pc:sldMk cId="434921383" sldId="1130"/>
            <ac:spMk id="8" creationId="{254580FD-9B21-3DA9-C6EC-120739967378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18T16:58:27.129" v="688" actId="1076"/>
        <pc:sldMkLst>
          <pc:docMk/>
          <pc:sldMk cId="3500089257" sldId="1133"/>
        </pc:sldMkLst>
        <pc:spChg chg="mod">
          <ac:chgData name="Jalila El Baraka" userId="ea93c961-285f-4edc-9e51-dff84fc1dbdc" providerId="ADAL" clId="{AF35D566-9458-4FCB-BB0C-F789683C5E1A}" dt="2025-11-18T16:58:22.995" v="685" actId="20577"/>
          <ac:spMkLst>
            <pc:docMk/>
            <pc:sldMk cId="3500089257" sldId="1133"/>
            <ac:spMk id="2" creationId="{61E99092-CADE-CFAD-5634-7563C44348EB}"/>
          </ac:spMkLst>
        </pc:spChg>
        <pc:picChg chg="add mod">
          <ac:chgData name="Jalila El Baraka" userId="ea93c961-285f-4edc-9e51-dff84fc1dbdc" providerId="ADAL" clId="{AF35D566-9458-4FCB-BB0C-F789683C5E1A}" dt="2025-11-18T16:58:27.129" v="688" actId="1076"/>
          <ac:picMkLst>
            <pc:docMk/>
            <pc:sldMk cId="3500089257" sldId="1133"/>
            <ac:picMk id="4" creationId="{D2C2C2A3-3D53-FC54-10C9-F9B3C884A4D4}"/>
          </ac:picMkLst>
        </pc:picChg>
      </pc:sldChg>
      <pc:sldChg chg="addSp modSp mod">
        <pc:chgData name="Jalila El Baraka" userId="ea93c961-285f-4edc-9e51-dff84fc1dbdc" providerId="ADAL" clId="{AF35D566-9458-4FCB-BB0C-F789683C5E1A}" dt="2025-11-24T18:52:49.786" v="1497" actId="20577"/>
        <pc:sldMkLst>
          <pc:docMk/>
          <pc:sldMk cId="929565556" sldId="1137"/>
        </pc:sldMkLst>
        <pc:spChg chg="mod">
          <ac:chgData name="Jalila El Baraka" userId="ea93c961-285f-4edc-9e51-dff84fc1dbdc" providerId="ADAL" clId="{AF35D566-9458-4FCB-BB0C-F789683C5E1A}" dt="2025-11-18T17:08:10.247" v="987" actId="1076"/>
          <ac:spMkLst>
            <pc:docMk/>
            <pc:sldMk cId="929565556" sldId="1137"/>
            <ac:spMk id="2" creationId="{6F4087EC-8B45-85F9-16B8-280BA2803694}"/>
          </ac:spMkLst>
        </pc:spChg>
        <pc:spChg chg="mod">
          <ac:chgData name="Jalila El Baraka" userId="ea93c961-285f-4edc-9e51-dff84fc1dbdc" providerId="ADAL" clId="{AF35D566-9458-4FCB-BB0C-F789683C5E1A}" dt="2025-11-18T17:08:13.825" v="989" actId="20577"/>
          <ac:spMkLst>
            <pc:docMk/>
            <pc:sldMk cId="929565556" sldId="1137"/>
            <ac:spMk id="3" creationId="{FF2D9C16-A572-E368-D0B6-7377A36490C0}"/>
          </ac:spMkLst>
        </pc:spChg>
        <pc:spChg chg="mod">
          <ac:chgData name="Jalila El Baraka" userId="ea93c961-285f-4edc-9e51-dff84fc1dbdc" providerId="ADAL" clId="{AF35D566-9458-4FCB-BB0C-F789683C5E1A}" dt="2025-11-18T17:08:34.904" v="1009" actId="14100"/>
          <ac:spMkLst>
            <pc:docMk/>
            <pc:sldMk cId="929565556" sldId="1137"/>
            <ac:spMk id="4" creationId="{B1A6A7AA-0238-88B8-8E4D-52D1A6D74319}"/>
          </ac:spMkLst>
        </pc:spChg>
        <pc:spChg chg="mod">
          <ac:chgData name="Jalila El Baraka" userId="ea93c961-285f-4edc-9e51-dff84fc1dbdc" providerId="ADAL" clId="{AF35D566-9458-4FCB-BB0C-F789683C5E1A}" dt="2025-11-18T17:08:25.724" v="1005" actId="20577"/>
          <ac:spMkLst>
            <pc:docMk/>
            <pc:sldMk cId="929565556" sldId="1137"/>
            <ac:spMk id="5" creationId="{BD85CFE1-E297-AD53-32BB-FDD9C7A613B5}"/>
          </ac:spMkLst>
        </pc:spChg>
        <pc:spChg chg="add mod">
          <ac:chgData name="Jalila El Baraka" userId="ea93c961-285f-4edc-9e51-dff84fc1dbdc" providerId="ADAL" clId="{AF35D566-9458-4FCB-BB0C-F789683C5E1A}" dt="2025-11-18T17:08:51.560" v="1013" actId="1076"/>
          <ac:spMkLst>
            <pc:docMk/>
            <pc:sldMk cId="929565556" sldId="1137"/>
            <ac:spMk id="6" creationId="{8FE6E835-4C75-CCAF-2AFB-81EB8D9989D4}"/>
          </ac:spMkLst>
        </pc:spChg>
        <pc:spChg chg="mod">
          <ac:chgData name="Jalila El Baraka" userId="ea93c961-285f-4edc-9e51-dff84fc1dbdc" providerId="ADAL" clId="{AF35D566-9458-4FCB-BB0C-F789683C5E1A}" dt="2025-11-18T17:10:07.517" v="1033" actId="20577"/>
          <ac:spMkLst>
            <pc:docMk/>
            <pc:sldMk cId="929565556" sldId="1137"/>
            <ac:spMk id="7" creationId="{B13E6547-46E4-1BCC-C126-F4E5A91B5309}"/>
          </ac:spMkLst>
        </pc:spChg>
        <pc:spChg chg="mod">
          <ac:chgData name="Jalila El Baraka" userId="ea93c961-285f-4edc-9e51-dff84fc1dbdc" providerId="ADAL" clId="{AF35D566-9458-4FCB-BB0C-F789683C5E1A}" dt="2025-11-24T18:52:49.786" v="1497" actId="20577"/>
          <ac:spMkLst>
            <pc:docMk/>
            <pc:sldMk cId="929565556" sldId="1137"/>
            <ac:spMk id="9" creationId="{B75A72E7-3632-8C4F-A799-E7B9316C7523}"/>
          </ac:spMkLst>
        </pc:spChg>
        <pc:spChg chg="add mod">
          <ac:chgData name="Jalila El Baraka" userId="ea93c961-285f-4edc-9e51-dff84fc1dbdc" providerId="ADAL" clId="{AF35D566-9458-4FCB-BB0C-F789683C5E1A}" dt="2025-11-18T17:09:23.142" v="1023" actId="1076"/>
          <ac:spMkLst>
            <pc:docMk/>
            <pc:sldMk cId="929565556" sldId="1137"/>
            <ac:spMk id="10" creationId="{94218937-F94E-0753-FF46-3875B199857B}"/>
          </ac:spMkLst>
        </pc:spChg>
      </pc:sldChg>
      <pc:sldChg chg="addSp delSp modSp mod">
        <pc:chgData name="Jalila El Baraka" userId="ea93c961-285f-4edc-9e51-dff84fc1dbdc" providerId="ADAL" clId="{AF35D566-9458-4FCB-BB0C-F789683C5E1A}" dt="2025-11-22T09:57:43.233" v="1419" actId="1076"/>
        <pc:sldMkLst>
          <pc:docMk/>
          <pc:sldMk cId="2667277456" sldId="1138"/>
        </pc:sldMkLst>
        <pc:spChg chg="add mod">
          <ac:chgData name="Jalila El Baraka" userId="ea93c961-285f-4edc-9e51-dff84fc1dbdc" providerId="ADAL" clId="{AF35D566-9458-4FCB-BB0C-F789683C5E1A}" dt="2025-11-22T09:57:43.233" v="1419" actId="1076"/>
          <ac:spMkLst>
            <pc:docMk/>
            <pc:sldMk cId="2667277456" sldId="1138"/>
            <ac:spMk id="3" creationId="{18F5D802-FB00-FD8E-FB68-FA609AC6E9ED}"/>
          </ac:spMkLst>
        </pc:spChg>
        <pc:picChg chg="add mod">
          <ac:chgData name="Jalila El Baraka" userId="ea93c961-285f-4edc-9e51-dff84fc1dbdc" providerId="ADAL" clId="{AF35D566-9458-4FCB-BB0C-F789683C5E1A}" dt="2025-11-22T09:57:36.806" v="1417" actId="1076"/>
          <ac:picMkLst>
            <pc:docMk/>
            <pc:sldMk cId="2667277456" sldId="1138"/>
            <ac:picMk id="2" creationId="{EEEC839E-A225-57EC-48A4-0754AC945EC5}"/>
          </ac:picMkLst>
        </pc:picChg>
      </pc:sldChg>
      <pc:sldChg chg="addSp delSp modSp mod">
        <pc:chgData name="Jalila El Baraka" userId="ea93c961-285f-4edc-9e51-dff84fc1dbdc" providerId="ADAL" clId="{AF35D566-9458-4FCB-BB0C-F789683C5E1A}" dt="2025-11-18T17:12:52.698" v="1147"/>
        <pc:sldMkLst>
          <pc:docMk/>
          <pc:sldMk cId="3788805973" sldId="1139"/>
        </pc:sldMkLst>
        <pc:spChg chg="add mod">
          <ac:chgData name="Jalila El Baraka" userId="ea93c961-285f-4edc-9e51-dff84fc1dbdc" providerId="ADAL" clId="{AF35D566-9458-4FCB-BB0C-F789683C5E1A}" dt="2025-11-18T17:12:52.698" v="1147"/>
          <ac:spMkLst>
            <pc:docMk/>
            <pc:sldMk cId="3788805973" sldId="1139"/>
            <ac:spMk id="2" creationId="{3C4F1060-8F24-5455-D36B-4ECC5423D521}"/>
          </ac:spMkLst>
        </pc:spChg>
      </pc:sldChg>
      <pc:sldChg chg="addSp modSp mod">
        <pc:chgData name="Jalila El Baraka" userId="ea93c961-285f-4edc-9e51-dff84fc1dbdc" providerId="ADAL" clId="{AF35D566-9458-4FCB-BB0C-F789683C5E1A}" dt="2025-11-24T18:51:04.402" v="1458" actId="108"/>
        <pc:sldMkLst>
          <pc:docMk/>
          <pc:sldMk cId="1970793432" sldId="1145"/>
        </pc:sldMkLst>
        <pc:spChg chg="add">
          <ac:chgData name="Jalila El Baraka" userId="ea93c961-285f-4edc-9e51-dff84fc1dbdc" providerId="ADAL" clId="{AF35D566-9458-4FCB-BB0C-F789683C5E1A}" dt="2025-11-24T18:50:40.880" v="1453" actId="22"/>
          <ac:spMkLst>
            <pc:docMk/>
            <pc:sldMk cId="1970793432" sldId="1145"/>
            <ac:spMk id="5" creationId="{48324CBE-72EE-5730-1E06-BEC9D6667D14}"/>
          </ac:spMkLst>
        </pc:spChg>
        <pc:spChg chg="mod">
          <ac:chgData name="Jalila El Baraka" userId="ea93c961-285f-4edc-9e51-dff84fc1dbdc" providerId="ADAL" clId="{AF35D566-9458-4FCB-BB0C-F789683C5E1A}" dt="2025-11-24T18:51:04.402" v="1458" actId="108"/>
          <ac:spMkLst>
            <pc:docMk/>
            <pc:sldMk cId="1970793432" sldId="1145"/>
            <ac:spMk id="25" creationId="{E2D9EE52-8EE4-B98C-683E-152CAF1D04D6}"/>
          </ac:spMkLst>
        </pc:spChg>
        <pc:spChg chg="mod">
          <ac:chgData name="Jalila El Baraka" userId="ea93c961-285f-4edc-9e51-dff84fc1dbdc" providerId="ADAL" clId="{AF35D566-9458-4FCB-BB0C-F789683C5E1A}" dt="2025-11-24T18:50:50.478" v="1457" actId="108"/>
          <ac:spMkLst>
            <pc:docMk/>
            <pc:sldMk cId="1970793432" sldId="1145"/>
            <ac:spMk id="26" creationId="{29B5418A-DFA9-B32A-4D10-474C6A6BEF90}"/>
          </ac:spMkLst>
        </pc:spChg>
      </pc:sldChg>
      <pc:sldChg chg="modSp mod ord">
        <pc:chgData name="Jalila El Baraka" userId="ea93c961-285f-4edc-9e51-dff84fc1dbdc" providerId="ADAL" clId="{AF35D566-9458-4FCB-BB0C-F789683C5E1A}" dt="2025-11-24T19:18:10.750" v="2091" actId="20577"/>
        <pc:sldMkLst>
          <pc:docMk/>
          <pc:sldMk cId="3711472626" sldId="1151"/>
        </pc:sldMkLst>
        <pc:spChg chg="mod">
          <ac:chgData name="Jalila El Baraka" userId="ea93c961-285f-4edc-9e51-dff84fc1dbdc" providerId="ADAL" clId="{AF35D566-9458-4FCB-BB0C-F789683C5E1A}" dt="2025-11-24T19:18:10.750" v="2091" actId="20577"/>
          <ac:spMkLst>
            <pc:docMk/>
            <pc:sldMk cId="3711472626" sldId="1151"/>
            <ac:spMk id="2" creationId="{C6B1A674-0120-1D37-27D4-80B8943F91E3}"/>
          </ac:spMkLst>
        </pc:spChg>
        <pc:spChg chg="mod">
          <ac:chgData name="Jalila El Baraka" userId="ea93c961-285f-4edc-9e51-dff84fc1dbdc" providerId="ADAL" clId="{AF35D566-9458-4FCB-BB0C-F789683C5E1A}" dt="2025-11-18T17:13:23.342" v="1196" actId="20577"/>
          <ac:spMkLst>
            <pc:docMk/>
            <pc:sldMk cId="3711472626" sldId="1151"/>
            <ac:spMk id="3" creationId="{2A80B723-9B1D-0375-85C5-CB5E55E55506}"/>
          </ac:spMkLst>
        </pc:spChg>
      </pc:sldChg>
      <pc:sldChg chg="ord">
        <pc:chgData name="Jalila El Baraka" userId="ea93c961-285f-4edc-9e51-dff84fc1dbdc" providerId="ADAL" clId="{AF35D566-9458-4FCB-BB0C-F789683C5E1A}" dt="2025-11-18T17:24:54.372" v="1240"/>
        <pc:sldMkLst>
          <pc:docMk/>
          <pc:sldMk cId="2577826275" sldId="1154"/>
        </pc:sldMkLst>
      </pc:sldChg>
      <pc:sldChg chg="addSp delSp modSp mod">
        <pc:chgData name="Jalila El Baraka" userId="ea93c961-285f-4edc-9e51-dff84fc1dbdc" providerId="ADAL" clId="{AF35D566-9458-4FCB-BB0C-F789683C5E1A}" dt="2025-11-24T18:57:46.080" v="1578" actId="20577"/>
        <pc:sldMkLst>
          <pc:docMk/>
          <pc:sldMk cId="2006220512" sldId="1156"/>
        </pc:sldMkLst>
        <pc:spChg chg="mod">
          <ac:chgData name="Jalila El Baraka" userId="ea93c961-285f-4edc-9e51-dff84fc1dbdc" providerId="ADAL" clId="{AF35D566-9458-4FCB-BB0C-F789683C5E1A}" dt="2025-11-24T18:57:46.080" v="1578" actId="20577"/>
          <ac:spMkLst>
            <pc:docMk/>
            <pc:sldMk cId="2006220512" sldId="1156"/>
            <ac:spMk id="5" creationId="{017DAB81-C9E1-66FD-AA70-A73FB1FECDF2}"/>
          </ac:spMkLst>
        </pc:spChg>
        <pc:picChg chg="add mod">
          <ac:chgData name="Jalila El Baraka" userId="ea93c961-285f-4edc-9e51-dff84fc1dbdc" providerId="ADAL" clId="{AF35D566-9458-4FCB-BB0C-F789683C5E1A}" dt="2025-11-24T18:54:45.720" v="1510"/>
          <ac:picMkLst>
            <pc:docMk/>
            <pc:sldMk cId="2006220512" sldId="1156"/>
            <ac:picMk id="2" creationId="{75C9AA5B-0D77-D035-6A96-F9A72D94D2BF}"/>
          </ac:picMkLst>
        </pc:picChg>
        <pc:picChg chg="del">
          <ac:chgData name="Jalila El Baraka" userId="ea93c961-285f-4edc-9e51-dff84fc1dbdc" providerId="ADAL" clId="{AF35D566-9458-4FCB-BB0C-F789683C5E1A}" dt="2025-11-24T18:54:44.830" v="1509" actId="478"/>
          <ac:picMkLst>
            <pc:docMk/>
            <pc:sldMk cId="2006220512" sldId="1156"/>
            <ac:picMk id="4" creationId="{ECFA0B3C-73AD-B8CD-A656-4BA8B57C9647}"/>
          </ac:picMkLst>
        </pc:picChg>
      </pc:sldChg>
      <pc:sldChg chg="addSp delSp modSp mod delAnim modAnim">
        <pc:chgData name="Jalila El Baraka" userId="ea93c961-285f-4edc-9e51-dff84fc1dbdc" providerId="ADAL" clId="{AF35D566-9458-4FCB-BB0C-F789683C5E1A}" dt="2025-11-24T18:58:29.451" v="1582" actId="1076"/>
        <pc:sldMkLst>
          <pc:docMk/>
          <pc:sldMk cId="1707086180" sldId="1157"/>
        </pc:sldMkLst>
        <pc:picChg chg="add mod">
          <ac:chgData name="Jalila El Baraka" userId="ea93c961-285f-4edc-9e51-dff84fc1dbdc" providerId="ADAL" clId="{AF35D566-9458-4FCB-BB0C-F789683C5E1A}" dt="2025-11-24T18:58:29.451" v="1582" actId="1076"/>
          <ac:picMkLst>
            <pc:docMk/>
            <pc:sldMk cId="1707086180" sldId="1157"/>
            <ac:picMk id="3" creationId="{65D30E9D-CE1B-4920-9B7A-24DD3845AC61}"/>
          </ac:picMkLst>
        </pc:picChg>
        <pc:picChg chg="del">
          <ac:chgData name="Jalila El Baraka" userId="ea93c961-285f-4edc-9e51-dff84fc1dbdc" providerId="ADAL" clId="{AF35D566-9458-4FCB-BB0C-F789683C5E1A}" dt="2025-11-24T18:58:27" v="1580" actId="478"/>
          <ac:picMkLst>
            <pc:docMk/>
            <pc:sldMk cId="1707086180" sldId="1157"/>
            <ac:picMk id="6" creationId="{F29E3C48-4EE2-3C90-23DE-CDCBD782F203}"/>
          </ac:picMkLst>
        </pc:picChg>
      </pc:sldChg>
      <pc:sldChg chg="addSp delSp modSp del mod">
        <pc:chgData name="Jalila El Baraka" userId="ea93c961-285f-4edc-9e51-dff84fc1dbdc" providerId="ADAL" clId="{AF35D566-9458-4FCB-BB0C-F789683C5E1A}" dt="2025-11-24T19:17:15.014" v="2085" actId="2696"/>
        <pc:sldMkLst>
          <pc:docMk/>
          <pc:sldMk cId="2542657251" sldId="1158"/>
        </pc:sldMkLst>
        <pc:picChg chg="add mod">
          <ac:chgData name="Jalila El Baraka" userId="ea93c961-285f-4edc-9e51-dff84fc1dbdc" providerId="ADAL" clId="{AF35D566-9458-4FCB-BB0C-F789683C5E1A}" dt="2025-11-24T19:09:12.197" v="2031"/>
          <ac:picMkLst>
            <pc:docMk/>
            <pc:sldMk cId="2542657251" sldId="1158"/>
            <ac:picMk id="2" creationId="{A0DB2C00-3BD9-60D5-ED49-AC2EB98D9699}"/>
          </ac:picMkLst>
        </pc:picChg>
        <pc:picChg chg="del">
          <ac:chgData name="Jalila El Baraka" userId="ea93c961-285f-4edc-9e51-dff84fc1dbdc" providerId="ADAL" clId="{AF35D566-9458-4FCB-BB0C-F789683C5E1A}" dt="2025-11-24T19:09:11.744" v="2030" actId="478"/>
          <ac:picMkLst>
            <pc:docMk/>
            <pc:sldMk cId="2542657251" sldId="1158"/>
            <ac:picMk id="3" creationId="{76B115C4-75A5-9ECD-5B27-1268959453A5}"/>
          </ac:picMkLst>
        </pc:picChg>
      </pc:sldChg>
      <pc:sldChg chg="del">
        <pc:chgData name="Jalila El Baraka" userId="ea93c961-285f-4edc-9e51-dff84fc1dbdc" providerId="ADAL" clId="{AF35D566-9458-4FCB-BB0C-F789683C5E1A}" dt="2025-11-24T19:10:12.391" v="2074" actId="2696"/>
        <pc:sldMkLst>
          <pc:docMk/>
          <pc:sldMk cId="1038016612" sldId="1159"/>
        </pc:sldMkLst>
      </pc:sldChg>
      <pc:sldChg chg="modSp mod">
        <pc:chgData name="Jalila El Baraka" userId="ea93c961-285f-4edc-9e51-dff84fc1dbdc" providerId="ADAL" clId="{AF35D566-9458-4FCB-BB0C-F789683C5E1A}" dt="2025-11-24T19:19:04.938" v="2097" actId="20577"/>
        <pc:sldMkLst>
          <pc:docMk/>
          <pc:sldMk cId="2023764673" sldId="1160"/>
        </pc:sldMkLst>
        <pc:spChg chg="mod">
          <ac:chgData name="Jalila El Baraka" userId="ea93c961-285f-4edc-9e51-dff84fc1dbdc" providerId="ADAL" clId="{AF35D566-9458-4FCB-BB0C-F789683C5E1A}" dt="2025-11-24T19:19:04.938" v="2097" actId="20577"/>
          <ac:spMkLst>
            <pc:docMk/>
            <pc:sldMk cId="2023764673" sldId="1160"/>
            <ac:spMk id="2" creationId="{10DCADE8-45F2-A559-90BA-47EF5620A76F}"/>
          </ac:spMkLst>
        </pc:spChg>
        <pc:spChg chg="mod">
          <ac:chgData name="Jalila El Baraka" userId="ea93c961-285f-4edc-9e51-dff84fc1dbdc" providerId="ADAL" clId="{AF35D566-9458-4FCB-BB0C-F789683C5E1A}" dt="2025-11-24T18:50:02.552" v="1442" actId="108"/>
          <ac:spMkLst>
            <pc:docMk/>
            <pc:sldMk cId="2023764673" sldId="1160"/>
            <ac:spMk id="7" creationId="{49125257-7A7E-757A-FC9D-E4F977A53146}"/>
          </ac:spMkLst>
        </pc:spChg>
        <pc:spChg chg="mod">
          <ac:chgData name="Jalila El Baraka" userId="ea93c961-285f-4edc-9e51-dff84fc1dbdc" providerId="ADAL" clId="{AF35D566-9458-4FCB-BB0C-F789683C5E1A}" dt="2025-11-24T18:50:06.552" v="1443" actId="108"/>
          <ac:spMkLst>
            <pc:docMk/>
            <pc:sldMk cId="2023764673" sldId="1160"/>
            <ac:spMk id="9" creationId="{80F7445B-E0AE-AB57-13DE-096D3ADD1116}"/>
          </ac:spMkLst>
        </pc:spChg>
        <pc:spChg chg="mod">
          <ac:chgData name="Jalila El Baraka" userId="ea93c961-285f-4edc-9e51-dff84fc1dbdc" providerId="ADAL" clId="{AF35D566-9458-4FCB-BB0C-F789683C5E1A}" dt="2025-11-24T18:50:46.285" v="1456" actId="108"/>
          <ac:spMkLst>
            <pc:docMk/>
            <pc:sldMk cId="2023764673" sldId="1160"/>
            <ac:spMk id="11" creationId="{F3097DC5-3BAF-9AB1-7C40-F67BA21DD104}"/>
          </ac:spMkLst>
        </pc:spChg>
        <pc:spChg chg="mod">
          <ac:chgData name="Jalila El Baraka" userId="ea93c961-285f-4edc-9e51-dff84fc1dbdc" providerId="ADAL" clId="{AF35D566-9458-4FCB-BB0C-F789683C5E1A}" dt="2025-11-24T18:50:08.918" v="1444" actId="108"/>
          <ac:spMkLst>
            <pc:docMk/>
            <pc:sldMk cId="2023764673" sldId="1160"/>
            <ac:spMk id="13" creationId="{837AE47A-4165-4693-C207-95B8575AB0EC}"/>
          </ac:spMkLst>
        </pc:spChg>
        <pc:spChg chg="mod">
          <ac:chgData name="Jalila El Baraka" userId="ea93c961-285f-4edc-9e51-dff84fc1dbdc" providerId="ADAL" clId="{AF35D566-9458-4FCB-BB0C-F789683C5E1A}" dt="2025-11-24T18:50:11.974" v="1445" actId="108"/>
          <ac:spMkLst>
            <pc:docMk/>
            <pc:sldMk cId="2023764673" sldId="1160"/>
            <ac:spMk id="15" creationId="{01660101-1143-DEB3-44D2-F444E2D07F3F}"/>
          </ac:spMkLst>
        </pc:spChg>
        <pc:spChg chg="mod">
          <ac:chgData name="Jalila El Baraka" userId="ea93c961-285f-4edc-9e51-dff84fc1dbdc" providerId="ADAL" clId="{AF35D566-9458-4FCB-BB0C-F789683C5E1A}" dt="2025-11-24T18:50:16.741" v="1447" actId="108"/>
          <ac:spMkLst>
            <pc:docMk/>
            <pc:sldMk cId="2023764673" sldId="1160"/>
            <ac:spMk id="25" creationId="{69592405-0326-D08D-1188-0AF4B64FF745}"/>
          </ac:spMkLst>
        </pc:spChg>
        <pc:picChg chg="mod">
          <ac:chgData name="Jalila El Baraka" userId="ea93c961-285f-4edc-9e51-dff84fc1dbdc" providerId="ADAL" clId="{AF35D566-9458-4FCB-BB0C-F789683C5E1A}" dt="2025-11-24T18:50:20.356" v="1449" actId="1076"/>
          <ac:picMkLst>
            <pc:docMk/>
            <pc:sldMk cId="2023764673" sldId="1160"/>
            <ac:picMk id="17" creationId="{C204E702-D3E6-BA32-F45C-403574915DA8}"/>
          </ac:picMkLst>
        </pc:picChg>
        <pc:picChg chg="mod">
          <ac:chgData name="Jalila El Baraka" userId="ea93c961-285f-4edc-9e51-dff84fc1dbdc" providerId="ADAL" clId="{AF35D566-9458-4FCB-BB0C-F789683C5E1A}" dt="2025-11-24T18:50:18.400" v="1448" actId="1076"/>
          <ac:picMkLst>
            <pc:docMk/>
            <pc:sldMk cId="2023764673" sldId="1160"/>
            <ac:picMk id="22" creationId="{907B1F1D-26DF-F184-690F-2B2AB641198F}"/>
          </ac:picMkLst>
        </pc:picChg>
      </pc:sldChg>
      <pc:sldChg chg="modSp mod">
        <pc:chgData name="Jalila El Baraka" userId="ea93c961-285f-4edc-9e51-dff84fc1dbdc" providerId="ADAL" clId="{AF35D566-9458-4FCB-BB0C-F789683C5E1A}" dt="2025-11-22T09:55:10.153" v="1402" actId="20577"/>
        <pc:sldMkLst>
          <pc:docMk/>
          <pc:sldMk cId="1972517983" sldId="1169"/>
        </pc:sldMkLst>
        <pc:spChg chg="mod">
          <ac:chgData name="Jalila El Baraka" userId="ea93c961-285f-4edc-9e51-dff84fc1dbdc" providerId="ADAL" clId="{AF35D566-9458-4FCB-BB0C-F789683C5E1A}" dt="2025-11-22T09:55:10.153" v="1402" actId="20577"/>
          <ac:spMkLst>
            <pc:docMk/>
            <pc:sldMk cId="1972517983" sldId="1169"/>
            <ac:spMk id="2" creationId="{55365D04-B4BF-3397-3579-B66D14540205}"/>
          </ac:spMkLst>
        </pc:spChg>
      </pc:sldChg>
      <pc:sldChg chg="modSp mod">
        <pc:chgData name="Jalila El Baraka" userId="ea93c961-285f-4edc-9e51-dff84fc1dbdc" providerId="ADAL" clId="{AF35D566-9458-4FCB-BB0C-F789683C5E1A}" dt="2025-11-24T18:51:28.796" v="1468" actId="20577"/>
        <pc:sldMkLst>
          <pc:docMk/>
          <pc:sldMk cId="4082678340" sldId="1170"/>
        </pc:sldMkLst>
        <pc:spChg chg="mod">
          <ac:chgData name="Jalila El Baraka" userId="ea93c961-285f-4edc-9e51-dff84fc1dbdc" providerId="ADAL" clId="{AF35D566-9458-4FCB-BB0C-F789683C5E1A}" dt="2025-11-24T18:51:28.796" v="1468" actId="20577"/>
          <ac:spMkLst>
            <pc:docMk/>
            <pc:sldMk cId="4082678340" sldId="1170"/>
            <ac:spMk id="2" creationId="{C2B8F0D5-9DFB-DBB8-6B40-B114BED102A8}"/>
          </ac:spMkLst>
        </pc:spChg>
      </pc:sldChg>
      <pc:sldChg chg="modSp mod">
        <pc:chgData name="Jalila El Baraka" userId="ea93c961-285f-4edc-9e51-dff84fc1dbdc" providerId="ADAL" clId="{AF35D566-9458-4FCB-BB0C-F789683C5E1A}" dt="2025-11-24T18:51:41.982" v="1486" actId="20577"/>
        <pc:sldMkLst>
          <pc:docMk/>
          <pc:sldMk cId="1059586252" sldId="1172"/>
        </pc:sldMkLst>
        <pc:spChg chg="mod">
          <ac:chgData name="Jalila El Baraka" userId="ea93c961-285f-4edc-9e51-dff84fc1dbdc" providerId="ADAL" clId="{AF35D566-9458-4FCB-BB0C-F789683C5E1A}" dt="2025-11-24T18:51:41.982" v="1486" actId="20577"/>
          <ac:spMkLst>
            <pc:docMk/>
            <pc:sldMk cId="1059586252" sldId="1172"/>
            <ac:spMk id="2" creationId="{4E9714CE-7833-3965-EE1B-4A78A5409B87}"/>
          </ac:spMkLst>
        </pc:spChg>
      </pc:sldChg>
      <pc:sldChg chg="modSp mod">
        <pc:chgData name="Jalila El Baraka" userId="ea93c961-285f-4edc-9e51-dff84fc1dbdc" providerId="ADAL" clId="{AF35D566-9458-4FCB-BB0C-F789683C5E1A}" dt="2025-11-24T18:51:50.204" v="1494" actId="20577"/>
        <pc:sldMkLst>
          <pc:docMk/>
          <pc:sldMk cId="3362006630" sldId="1173"/>
        </pc:sldMkLst>
        <pc:spChg chg="mod">
          <ac:chgData name="Jalila El Baraka" userId="ea93c961-285f-4edc-9e51-dff84fc1dbdc" providerId="ADAL" clId="{AF35D566-9458-4FCB-BB0C-F789683C5E1A}" dt="2025-11-24T18:51:50.204" v="1494" actId="20577"/>
          <ac:spMkLst>
            <pc:docMk/>
            <pc:sldMk cId="3362006630" sldId="1173"/>
            <ac:spMk id="2" creationId="{0DC3EFBA-2FD9-FC57-5279-9181B112BDFD}"/>
          </ac:spMkLst>
        </pc:spChg>
      </pc:sldChg>
      <pc:sldChg chg="modSp add">
        <pc:chgData name="Jalila El Baraka" userId="ea93c961-285f-4edc-9e51-dff84fc1dbdc" providerId="ADAL" clId="{AF35D566-9458-4FCB-BB0C-F789683C5E1A}" dt="2025-11-18T17:06:15.171" v="976"/>
        <pc:sldMkLst>
          <pc:docMk/>
          <pc:sldMk cId="3640755461" sldId="1175"/>
        </pc:sldMkLst>
        <pc:spChg chg="mod">
          <ac:chgData name="Jalila El Baraka" userId="ea93c961-285f-4edc-9e51-dff84fc1dbdc" providerId="ADAL" clId="{AF35D566-9458-4FCB-BB0C-F789683C5E1A}" dt="2025-11-18T17:06:15.171" v="976"/>
          <ac:spMkLst>
            <pc:docMk/>
            <pc:sldMk cId="3640755461" sldId="1175"/>
            <ac:spMk id="9" creationId="{A9B326E7-EB6E-E657-B85A-951D6D54F00C}"/>
          </ac:spMkLst>
        </pc:spChg>
      </pc:sldChg>
      <pc:sldChg chg="modSp add mod">
        <pc:chgData name="Jalila El Baraka" userId="ea93c961-285f-4edc-9e51-dff84fc1dbdc" providerId="ADAL" clId="{AF35D566-9458-4FCB-BB0C-F789683C5E1A}" dt="2025-11-18T17:10:14.970" v="1039" actId="20577"/>
        <pc:sldMkLst>
          <pc:docMk/>
          <pc:sldMk cId="36275052" sldId="1176"/>
        </pc:sldMkLst>
        <pc:spChg chg="mod">
          <ac:chgData name="Jalila El Baraka" userId="ea93c961-285f-4edc-9e51-dff84fc1dbdc" providerId="ADAL" clId="{AF35D566-9458-4FCB-BB0C-F789683C5E1A}" dt="2025-11-18T17:10:14.970" v="1039" actId="20577"/>
          <ac:spMkLst>
            <pc:docMk/>
            <pc:sldMk cId="36275052" sldId="1176"/>
            <ac:spMk id="7" creationId="{37619100-CE30-478F-C5B7-5CD27D2366DD}"/>
          </ac:spMkLst>
        </pc:spChg>
        <pc:spChg chg="mod">
          <ac:chgData name="Jalila El Baraka" userId="ea93c961-285f-4edc-9e51-dff84fc1dbdc" providerId="ADAL" clId="{AF35D566-9458-4FCB-BB0C-F789683C5E1A}" dt="2025-11-18T17:09:37.307" v="1025"/>
          <ac:spMkLst>
            <pc:docMk/>
            <pc:sldMk cId="36275052" sldId="1176"/>
            <ac:spMk id="9" creationId="{CF5E00C9-6CE3-2C6E-D313-FC4AA9B98EEB}"/>
          </ac:spMkLst>
        </pc:spChg>
      </pc:sldChg>
      <pc:sldChg chg="modSp add mod">
        <pc:chgData name="Jalila El Baraka" userId="ea93c961-285f-4edc-9e51-dff84fc1dbdc" providerId="ADAL" clId="{AF35D566-9458-4FCB-BB0C-F789683C5E1A}" dt="2025-11-18T17:27:33.486" v="1392" actId="20577"/>
        <pc:sldMkLst>
          <pc:docMk/>
          <pc:sldMk cId="3649931272" sldId="1177"/>
        </pc:sldMkLst>
        <pc:spChg chg="mod">
          <ac:chgData name="Jalila El Baraka" userId="ea93c961-285f-4edc-9e51-dff84fc1dbdc" providerId="ADAL" clId="{AF35D566-9458-4FCB-BB0C-F789683C5E1A}" dt="2025-11-18T17:26:02.554" v="1354" actId="20577"/>
          <ac:spMkLst>
            <pc:docMk/>
            <pc:sldMk cId="3649931272" sldId="1177"/>
            <ac:spMk id="2" creationId="{C6FDD10A-F3A5-8A26-4BFD-175672876E71}"/>
          </ac:spMkLst>
        </pc:spChg>
        <pc:spChg chg="mod">
          <ac:chgData name="Jalila El Baraka" userId="ea93c961-285f-4edc-9e51-dff84fc1dbdc" providerId="ADAL" clId="{AF35D566-9458-4FCB-BB0C-F789683C5E1A}" dt="2025-11-18T17:27:33.486" v="1392" actId="20577"/>
          <ac:spMkLst>
            <pc:docMk/>
            <pc:sldMk cId="3649931272" sldId="1177"/>
            <ac:spMk id="3" creationId="{2ED8B759-5752-D7B6-8C77-3847D3C48564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67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1B69ACF-4DAF-046C-0FC0-2707C01AAD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4" y="0"/>
            <a:ext cx="9170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41066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2134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5656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63845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68103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87652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106306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22337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819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9081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990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24/11/2025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19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28.png"/><Relationship Id="rId4" Type="http://schemas.openxmlformats.org/officeDocument/2006/relationships/image" Target="../media/image57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28.png"/><Relationship Id="rId4" Type="http://schemas.openxmlformats.org/officeDocument/2006/relationships/image" Target="../media/image57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6.png"/><Relationship Id="rId7" Type="http://schemas.openxmlformats.org/officeDocument/2006/relationships/image" Target="../media/image27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28.png"/><Relationship Id="rId4" Type="http://schemas.openxmlformats.org/officeDocument/2006/relationships/image" Target="../media/image57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70.png"/><Relationship Id="rId4" Type="http://schemas.openxmlformats.org/officeDocument/2006/relationships/customXml" Target="../ink/ink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400.png"/><Relationship Id="rId4" Type="http://schemas.openxmlformats.org/officeDocument/2006/relationships/customXml" Target="../ink/ink4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image" Target="../media/image3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6.xml"/><Relationship Id="rId5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9.xml"/><Relationship Id="rId5" Type="http://schemas.openxmlformats.org/officeDocument/2006/relationships/image" Target="../media/image70.png"/><Relationship Id="rId4" Type="http://schemas.openxmlformats.org/officeDocument/2006/relationships/customXml" Target="../ink/ink8.xml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70.png"/><Relationship Id="rId4" Type="http://schemas.openxmlformats.org/officeDocument/2006/relationships/customXml" Target="../ink/ink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400.png"/><Relationship Id="rId4" Type="http://schemas.openxmlformats.org/officeDocument/2006/relationships/customXml" Target="../ink/ink14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5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16.xml"/><Relationship Id="rId5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60.png"/><Relationship Id="rId7" Type="http://schemas.openxmlformats.org/officeDocument/2006/relationships/customXml" Target="../ink/ink20.xml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2.xml"/><Relationship Id="rId6" Type="http://schemas.openxmlformats.org/officeDocument/2006/relationships/customXml" Target="../ink/ink19.xml"/><Relationship Id="rId5" Type="http://schemas.openxmlformats.org/officeDocument/2006/relationships/image" Target="../media/image70.png"/><Relationship Id="rId4" Type="http://schemas.openxmlformats.org/officeDocument/2006/relationships/customXml" Target="../ink/ink18.xml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6.png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gif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9.png"/><Relationship Id="rId4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5.gif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5.gif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E59C9FA-4271-54F6-E81D-66625AED1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99" y="765624"/>
            <a:ext cx="69543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La première année – La deuxième année – La troisième année - La quatrième année – La cinquième année – La sixième année.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827" y="3421618"/>
            <a:ext cx="2556484" cy="523220"/>
          </a:xfrm>
        </p:spPr>
        <p:txBody>
          <a:bodyPr/>
          <a:lstStyle/>
          <a:p>
            <a:r>
              <a:rPr lang="fr-MA" dirty="0">
                <a:solidFill>
                  <a:srgbClr val="E420A3"/>
                </a:solidFill>
              </a:rPr>
              <a:t>La</a:t>
            </a:r>
            <a:r>
              <a:rPr lang="fr-MA" sz="2000" dirty="0"/>
              <a:t> première année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56448" y="3503228"/>
            <a:ext cx="3061410" cy="360000"/>
          </a:xfrm>
        </p:spPr>
        <p:txBody>
          <a:bodyPr/>
          <a:lstStyle/>
          <a:p>
            <a:r>
              <a:rPr lang="fr-MA" dirty="0">
                <a:solidFill>
                  <a:srgbClr val="E420A3"/>
                </a:solidFill>
              </a:rPr>
              <a:t>La</a:t>
            </a:r>
            <a:r>
              <a:rPr lang="fr-MA" sz="2000" dirty="0"/>
              <a:t> deuxième année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146614" y="5430263"/>
            <a:ext cx="2911271" cy="686974"/>
          </a:xfrm>
        </p:spPr>
        <p:txBody>
          <a:bodyPr/>
          <a:lstStyle/>
          <a:p>
            <a:r>
              <a:rPr lang="fr-MA" dirty="0">
                <a:solidFill>
                  <a:srgbClr val="E420A3"/>
                </a:solidFill>
              </a:rPr>
              <a:t>La</a:t>
            </a:r>
            <a:r>
              <a:rPr lang="fr-MA" sz="2000" dirty="0"/>
              <a:t> cinquième année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1542" y="5593750"/>
            <a:ext cx="2509554" cy="360000"/>
          </a:xfrm>
        </p:spPr>
        <p:txBody>
          <a:bodyPr/>
          <a:lstStyle/>
          <a:p>
            <a:r>
              <a:rPr lang="fr-MA" dirty="0">
                <a:solidFill>
                  <a:srgbClr val="E420A3"/>
                </a:solidFill>
              </a:rPr>
              <a:t>La </a:t>
            </a:r>
            <a:r>
              <a:rPr lang="fr-MA" sz="2000" dirty="0"/>
              <a:t>sixième année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5257" y="5512140"/>
            <a:ext cx="2771677" cy="52322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E420A3"/>
                </a:solidFill>
              </a:rPr>
              <a:t>La</a:t>
            </a:r>
            <a:r>
              <a:rPr kumimoji="0" lang="fr-MA" sz="20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quatrième année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837AE47A-4165-4693-C207-95B8575AB0EC}"/>
              </a:ext>
            </a:extLst>
          </p:cNvPr>
          <p:cNvSpPr txBox="1">
            <a:spLocks/>
          </p:cNvSpPr>
          <p:nvPr/>
        </p:nvSpPr>
        <p:spPr>
          <a:xfrm>
            <a:off x="5692974" y="3483848"/>
            <a:ext cx="306141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E420A3"/>
                </a:solidFill>
              </a:rPr>
              <a:t>La </a:t>
            </a:r>
            <a:r>
              <a:rPr kumimoji="0" lang="fr-MA" sz="20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troisième année</a:t>
            </a:r>
          </a:p>
        </p:txBody>
      </p:sp>
      <p:pic>
        <p:nvPicPr>
          <p:cNvPr id="17" name="Image 16" descr="Une image contenant texte, dessin humoristique, boîte, conteneur&#10;&#10;Le contenu généré par l’IA peut être incorrect.">
            <a:extLst>
              <a:ext uri="{FF2B5EF4-FFF2-40B4-BE49-F238E27FC236}">
                <a16:creationId xmlns:a16="http://schemas.microsoft.com/office/drawing/2014/main" id="{C204E702-D3E6-BA32-F45C-403574915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23" y="4169385"/>
            <a:ext cx="1291177" cy="1456363"/>
          </a:xfrm>
          <a:prstGeom prst="rect">
            <a:avLst/>
          </a:prstGeom>
        </p:spPr>
      </p:pic>
      <p:pic>
        <p:nvPicPr>
          <p:cNvPr id="18" name="Image 17" descr="Une image contenant texte, dessin humoristique, livre&#10;&#10;Le contenu généré par l’IA peut être incorrect.">
            <a:extLst>
              <a:ext uri="{FF2B5EF4-FFF2-40B4-BE49-F238E27FC236}">
                <a16:creationId xmlns:a16="http://schemas.microsoft.com/office/drawing/2014/main" id="{6129AA15-0A0C-C7D7-2655-2DCFBCA8A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80" y="2042256"/>
            <a:ext cx="1291176" cy="1456362"/>
          </a:xfrm>
          <a:prstGeom prst="rect">
            <a:avLst/>
          </a:prstGeom>
        </p:spPr>
      </p:pic>
      <p:pic>
        <p:nvPicPr>
          <p:cNvPr id="19" name="Image 18" descr="Une image contenant text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E2A60EA-EB37-72E0-06E7-D644F0D55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35" y="2031164"/>
            <a:ext cx="1297929" cy="1456362"/>
          </a:xfrm>
          <a:prstGeom prst="rect">
            <a:avLst/>
          </a:prstGeom>
        </p:spPr>
      </p:pic>
      <p:pic>
        <p:nvPicPr>
          <p:cNvPr id="20" name="Image 19" descr="Une image contenant texte, dessin humoristique, habits, livre&#10;&#10;Le contenu généré par l’IA peut être incorrect.">
            <a:extLst>
              <a:ext uri="{FF2B5EF4-FFF2-40B4-BE49-F238E27FC236}">
                <a16:creationId xmlns:a16="http://schemas.microsoft.com/office/drawing/2014/main" id="{71839A41-955E-1E9A-AB73-65E7CE1CC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30" y="2031164"/>
            <a:ext cx="1288494" cy="1456362"/>
          </a:xfrm>
          <a:prstGeom prst="rect">
            <a:avLst/>
          </a:prstGeom>
        </p:spPr>
      </p:pic>
      <p:pic>
        <p:nvPicPr>
          <p:cNvPr id="21" name="Image 20" descr="Une image contenant texte, habits, affiche, personne&#10;&#10;Le contenu généré par l’IA peut être incorrect.">
            <a:extLst>
              <a:ext uri="{FF2B5EF4-FFF2-40B4-BE49-F238E27FC236}">
                <a16:creationId xmlns:a16="http://schemas.microsoft.com/office/drawing/2014/main" id="{09C915DB-ECA4-5377-9C5B-94D940A3D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7" y="4164271"/>
            <a:ext cx="1288495" cy="1456362"/>
          </a:xfrm>
          <a:prstGeom prst="rect">
            <a:avLst/>
          </a:prstGeom>
        </p:spPr>
      </p:pic>
      <p:pic>
        <p:nvPicPr>
          <p:cNvPr id="22" name="Image 21" descr="Une image contenant texte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07B1F1D-26DF-F184-690F-2B2AB6411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735" y="4164271"/>
            <a:ext cx="1287158" cy="1456362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D28062D-CC5F-833E-200D-598C3A99AA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237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pays – La ville -  Habiter – La nationalité – Rabat – Paris.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1879" y="3482984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 </a:t>
            </a:r>
            <a:r>
              <a:rPr lang="fr-MA" dirty="0"/>
              <a:t>pays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03532" y="3474312"/>
            <a:ext cx="1800000" cy="360000"/>
          </a:xfrm>
        </p:spPr>
        <p:txBody>
          <a:bodyPr/>
          <a:lstStyle/>
          <a:p>
            <a:r>
              <a:rPr lang="fr-MA" dirty="0">
                <a:solidFill>
                  <a:srgbClr val="E420A3"/>
                </a:solidFill>
              </a:rPr>
              <a:t>L</a:t>
            </a:r>
            <a:r>
              <a:rPr lang="fr-MA" dirty="0">
                <a:solidFill>
                  <a:srgbClr val="D45469"/>
                </a:solidFill>
              </a:rPr>
              <a:t>a </a:t>
            </a:r>
            <a:r>
              <a:rPr lang="fr-MA" dirty="0"/>
              <a:t>ville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66596" y="5745946"/>
            <a:ext cx="1800000" cy="360000"/>
          </a:xfrm>
        </p:spPr>
        <p:txBody>
          <a:bodyPr/>
          <a:lstStyle/>
          <a:p>
            <a:r>
              <a:rPr lang="fr-MA" dirty="0"/>
              <a:t>Rabat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77936" y="5761728"/>
            <a:ext cx="1800000" cy="360000"/>
          </a:xfrm>
        </p:spPr>
        <p:txBody>
          <a:bodyPr/>
          <a:lstStyle/>
          <a:p>
            <a:r>
              <a:rPr lang="fr-FR" dirty="0"/>
              <a:t>Paris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74109" y="5748575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>
                <a:solidFill>
                  <a:srgbClr val="E420A3"/>
                </a:solidFill>
              </a:rPr>
              <a:t>La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nationalité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6126267" y="3474312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Habiter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858791-8407-4DAE-7AE4-A77ED01D1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83" y="1767199"/>
            <a:ext cx="1380178" cy="173332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D5D4AE2-BB32-C071-263E-4919C1FCF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69" y="1767199"/>
            <a:ext cx="1380178" cy="1733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338CA1-7551-3C74-44B2-874A36110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4024342"/>
            <a:ext cx="1380178" cy="17333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0C3EAC5-4E64-A836-CBA7-937D19CA8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162" y="3973916"/>
            <a:ext cx="1380178" cy="173332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28235A-BCA5-FC03-9526-932D8ADD1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124" y="1830527"/>
            <a:ext cx="1380178" cy="17333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7D6F27-0164-1289-8A2B-258F5FECDF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43" y="4024342"/>
            <a:ext cx="1380178" cy="1733322"/>
          </a:xfrm>
          <a:prstGeom prst="rect">
            <a:avLst/>
          </a:prstGeom>
        </p:spPr>
      </p:pic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2CDB6D4-EA26-A00B-C3C6-26527BC8DB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32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Delhi – Dakar – Marocain – Français – Sénégalais – Indien.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0347" y="3561814"/>
            <a:ext cx="1800000" cy="360000"/>
          </a:xfrm>
        </p:spPr>
        <p:txBody>
          <a:bodyPr/>
          <a:lstStyle/>
          <a:p>
            <a:r>
              <a:rPr lang="fr-MA" dirty="0"/>
              <a:t>Delhi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553142"/>
            <a:ext cx="1800000" cy="360000"/>
          </a:xfrm>
        </p:spPr>
        <p:txBody>
          <a:bodyPr/>
          <a:lstStyle/>
          <a:p>
            <a:r>
              <a:rPr lang="fr-MA" dirty="0"/>
              <a:t>Dakar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72000" y="5919372"/>
            <a:ext cx="1800000" cy="360000"/>
          </a:xfrm>
        </p:spPr>
        <p:txBody>
          <a:bodyPr/>
          <a:lstStyle/>
          <a:p>
            <a:r>
              <a:rPr lang="fr-MA" dirty="0"/>
              <a:t>Sénégalais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 dirty="0"/>
              <a:t>Indien </a:t>
            </a:r>
            <a:endParaRPr lang="fr-MA" dirty="0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513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Français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94735" y="3553142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Marocain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0EC613-A140-F848-D1AD-4C76AFEC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1713730"/>
            <a:ext cx="1345389" cy="168963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4476FD-D11B-3A56-DAD0-488B56961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8" y="1863510"/>
            <a:ext cx="1345389" cy="1689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BE72D8-3EF9-D48C-44BC-BC0211B5F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17" y="4185877"/>
            <a:ext cx="1345389" cy="16896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06AA95-1777-53C0-C69A-32340B358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41" y="4185877"/>
            <a:ext cx="1345389" cy="16896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F7C497-6083-36F2-BEE2-C6FB7DA2FA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34" y="1746931"/>
            <a:ext cx="1345389" cy="16896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C6B027-A1ED-1B5E-E30A-D28D0DDFDA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05" y="4185877"/>
            <a:ext cx="1345389" cy="1689632"/>
          </a:xfrm>
          <a:prstGeom prst="rect">
            <a:avLst/>
          </a:prstGeom>
        </p:spPr>
      </p:pic>
      <p:pic>
        <p:nvPicPr>
          <p:cNvPr id="1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0F97F6B-2E18-A9E5-C074-C30737A50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202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2E27562-3C4D-0F7F-0FD1-0CC602CA538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6963A80-C52E-8AC6-F7A3-21B43D147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8FEA3F-C272-A3EB-1C61-6B3854887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F4A26-A780-B9F9-BE4B-78825DD3C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3DF7C18A-4846-1E9C-740D-DEAF016AC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garçon – La fille -  Des yeux – Des cheveux– Petit – Grand. </a:t>
            </a:r>
            <a:endParaRPr lang="fr-MA" i="1"/>
          </a:p>
        </p:txBody>
      </p:sp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6656F48-95C9-7ADE-6CEF-DDAD1F3B0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4D77503E-796B-6B14-9AE0-09A99E3DE174}"/>
              </a:ext>
            </a:extLst>
          </p:cNvPr>
          <p:cNvSpPr txBox="1">
            <a:spLocks/>
          </p:cNvSpPr>
          <p:nvPr/>
        </p:nvSpPr>
        <p:spPr>
          <a:xfrm>
            <a:off x="1281571" y="346136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0070C0"/>
                </a:solidFill>
                <a:latin typeface="Dosis" pitchFamily="2" charset="0"/>
              </a:rPr>
              <a:t>Le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" pitchFamily="2" charset="0"/>
              </a:rPr>
              <a:t>garçon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06E4CC-9077-7EBF-7B73-D1628B10D975}"/>
              </a:ext>
            </a:extLst>
          </p:cNvPr>
          <p:cNvSpPr txBox="1"/>
          <p:nvPr/>
        </p:nvSpPr>
        <p:spPr>
          <a:xfrm>
            <a:off x="2286000" y="3495088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>
                <a:ln w="0"/>
                <a:solidFill>
                  <a:srgbClr val="D45469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La </a:t>
            </a:r>
            <a:r>
              <a:rPr lang="fr-MA" sz="2400" b="1">
                <a:ln w="0"/>
                <a:solidFill>
                  <a:srgbClr val="474F71"/>
                </a:solidFill>
                <a:latin typeface="Dosis" pitchFamily="2" charset="0"/>
              </a:rPr>
              <a:t>f</a:t>
            </a:r>
            <a:r>
              <a:rPr kumimoji="0" lang="fr-MA" sz="2400" b="1" i="0" u="none" strike="noStrike" kern="1200" cap="none" spc="0" normalizeH="0" baseline="0" noProof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ille </a:t>
            </a: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id="{5D9D468F-CE0E-5B46-8267-C46923EE5620}"/>
              </a:ext>
            </a:extLst>
          </p:cNvPr>
          <p:cNvSpPr txBox="1">
            <a:spLocks/>
          </p:cNvSpPr>
          <p:nvPr/>
        </p:nvSpPr>
        <p:spPr>
          <a:xfrm>
            <a:off x="5989373" y="3469553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/>
              <a:t>Des yeux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CD65E7FB-C688-295C-826D-7BB71B058620}"/>
              </a:ext>
            </a:extLst>
          </p:cNvPr>
          <p:cNvSpPr txBox="1">
            <a:spLocks/>
          </p:cNvSpPr>
          <p:nvPr/>
        </p:nvSpPr>
        <p:spPr>
          <a:xfrm>
            <a:off x="1049103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Des cheveux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8B384A65-FA8E-169D-0B9B-C0F12E5743D1}"/>
              </a:ext>
            </a:extLst>
          </p:cNvPr>
          <p:cNvSpPr txBox="1">
            <a:spLocks/>
          </p:cNvSpPr>
          <p:nvPr/>
        </p:nvSpPr>
        <p:spPr>
          <a:xfrm>
            <a:off x="3439532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Petit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B1B10F38-30E0-E1C9-AB16-18EE60A65B03}"/>
              </a:ext>
            </a:extLst>
          </p:cNvPr>
          <p:cNvSpPr txBox="1">
            <a:spLocks/>
          </p:cNvSpPr>
          <p:nvPr/>
        </p:nvSpPr>
        <p:spPr>
          <a:xfrm>
            <a:off x="5829962" y="5788461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Grand </a:t>
            </a:r>
          </a:p>
        </p:txBody>
      </p:sp>
      <p:pic>
        <p:nvPicPr>
          <p:cNvPr id="15" name="Image 14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36E7FC67-CB82-8027-5190-22F0B01BF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8" y="1804958"/>
            <a:ext cx="1540438" cy="1683272"/>
          </a:xfrm>
          <a:prstGeom prst="rect">
            <a:avLst/>
          </a:prstGeom>
        </p:spPr>
      </p:pic>
      <p:pic>
        <p:nvPicPr>
          <p:cNvPr id="17" name="Image 16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FD06CC81-6310-3EBF-97AA-6A1751B92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20" y="1803385"/>
            <a:ext cx="1540437" cy="1683271"/>
          </a:xfrm>
          <a:prstGeom prst="rect">
            <a:avLst/>
          </a:prstGeom>
        </p:spPr>
      </p:pic>
      <p:pic>
        <p:nvPicPr>
          <p:cNvPr id="19" name="Image 18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FBD4394-50C8-7A51-6E51-721201484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4" y="4178541"/>
            <a:ext cx="1433476" cy="1566392"/>
          </a:xfrm>
          <a:prstGeom prst="rect">
            <a:avLst/>
          </a:prstGeom>
        </p:spPr>
      </p:pic>
      <p:pic>
        <p:nvPicPr>
          <p:cNvPr id="22" name="Image 21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31958558-F0E9-F57B-FEDD-2304FE57EF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2" y="4178541"/>
            <a:ext cx="1433476" cy="1566392"/>
          </a:xfrm>
          <a:prstGeom prst="rect">
            <a:avLst/>
          </a:prstGeom>
        </p:spPr>
      </p:pic>
      <p:pic>
        <p:nvPicPr>
          <p:cNvPr id="27" name="Image 26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2643EB11-86F0-5BC1-0A23-53A00697AD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41" y="1812020"/>
            <a:ext cx="1535974" cy="1678394"/>
          </a:xfrm>
          <a:prstGeom prst="rect">
            <a:avLst/>
          </a:prstGeom>
        </p:spPr>
      </p:pic>
      <p:pic>
        <p:nvPicPr>
          <p:cNvPr id="31" name="Image 30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9CEB561C-B9E3-76E4-6920-A89F46D84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95" y="4099820"/>
            <a:ext cx="1433477" cy="156639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1FEF331-A974-8E6E-946D-B716F36CC22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4BC32AF-AD14-7217-037C-E29D56AD3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8F495DE-706E-7DD7-3574-59F9BBAA9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80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E3285-CA16-FF1A-7A8B-1BBE73AC5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BBD3950B-202D-DCB3-FA67-2D22ED556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Observez bien les images. Je vais masquer deux images. Qui veut expliquer la consigne en arabe ?   </a:t>
            </a:r>
          </a:p>
        </p:txBody>
      </p:sp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C56B085-3C14-9892-26FC-DE080D02F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15" name="Image 14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AAF9D77-70DB-5456-BB06-100C6A2AD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8" y="1804958"/>
            <a:ext cx="1540438" cy="1683272"/>
          </a:xfrm>
          <a:prstGeom prst="rect">
            <a:avLst/>
          </a:prstGeom>
        </p:spPr>
      </p:pic>
      <p:pic>
        <p:nvPicPr>
          <p:cNvPr id="17" name="Image 16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D4DDA8B2-2D24-CABA-281B-975F3DE4F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20" y="1803385"/>
            <a:ext cx="1540437" cy="1683271"/>
          </a:xfrm>
          <a:prstGeom prst="rect">
            <a:avLst/>
          </a:prstGeom>
        </p:spPr>
      </p:pic>
      <p:pic>
        <p:nvPicPr>
          <p:cNvPr id="19" name="Image 18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E6F293A-9E61-4EA2-7ECD-2472F8C5C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4" y="4178541"/>
            <a:ext cx="1433476" cy="1566392"/>
          </a:xfrm>
          <a:prstGeom prst="rect">
            <a:avLst/>
          </a:prstGeom>
        </p:spPr>
      </p:pic>
      <p:pic>
        <p:nvPicPr>
          <p:cNvPr id="22" name="Image 21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2D6A491A-E604-668B-4B7B-8814EC96E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2" y="4178541"/>
            <a:ext cx="1433476" cy="1566392"/>
          </a:xfrm>
          <a:prstGeom prst="rect">
            <a:avLst/>
          </a:prstGeom>
        </p:spPr>
      </p:pic>
      <p:pic>
        <p:nvPicPr>
          <p:cNvPr id="27" name="Image 26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D3D3CAF2-B8DE-DEDB-BAA1-F34319969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41" y="1812020"/>
            <a:ext cx="1535974" cy="1678394"/>
          </a:xfrm>
          <a:prstGeom prst="rect">
            <a:avLst/>
          </a:prstGeom>
        </p:spPr>
      </p:pic>
      <p:pic>
        <p:nvPicPr>
          <p:cNvPr id="31" name="Image 30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CAB01EBA-BCE7-83CE-F371-D6A3510C07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95" y="4099820"/>
            <a:ext cx="1433477" cy="156639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BA8EB8F1-8128-6D4F-1CCA-9A98FFABB52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8087395-F98D-355A-CAEC-A015284F8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7A196FC-AC99-A1A0-0A89-DE205AE44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4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58ECB-7B19-4463-61CB-2F95B7C44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147665D5-27C3-0880-F894-5D1C9F146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Quelles sont les images qui manquent ?</a:t>
            </a:r>
          </a:p>
        </p:txBody>
      </p:sp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DAE6426-5BA1-DCE7-929D-6D1DCB6B2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15" name="Image 14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89860A91-B129-BB7C-F38A-CA6683769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8" y="1804958"/>
            <a:ext cx="1540438" cy="1683272"/>
          </a:xfrm>
          <a:prstGeom prst="rect">
            <a:avLst/>
          </a:prstGeom>
        </p:spPr>
      </p:pic>
      <p:pic>
        <p:nvPicPr>
          <p:cNvPr id="17" name="Image 16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38449078-1CC0-ABFA-149B-F1AEB4FC0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20" y="1803385"/>
            <a:ext cx="1540437" cy="1683271"/>
          </a:xfrm>
          <a:prstGeom prst="rect">
            <a:avLst/>
          </a:prstGeom>
        </p:spPr>
      </p:pic>
      <p:pic>
        <p:nvPicPr>
          <p:cNvPr id="19" name="Image 18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6A3BFF5-D8D9-E5CD-0C9A-D47AF3D41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4" y="4178541"/>
            <a:ext cx="1433476" cy="1566392"/>
          </a:xfrm>
          <a:prstGeom prst="rect">
            <a:avLst/>
          </a:prstGeom>
        </p:spPr>
      </p:pic>
      <p:pic>
        <p:nvPicPr>
          <p:cNvPr id="31" name="Image 30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85ABE70D-4B41-2F91-FA10-E727C6E04B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95" y="4099820"/>
            <a:ext cx="1433477" cy="156639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5241C6A-F07E-9627-EC51-2CACAD07551C}"/>
              </a:ext>
            </a:extLst>
          </p:cNvPr>
          <p:cNvSpPr txBox="1"/>
          <p:nvPr/>
        </p:nvSpPr>
        <p:spPr>
          <a:xfrm>
            <a:off x="5808899" y="1624608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DC0867-3694-7144-6E78-1966A8E2A9DF}"/>
              </a:ext>
            </a:extLst>
          </p:cNvPr>
          <p:cNvSpPr txBox="1"/>
          <p:nvPr/>
        </p:nvSpPr>
        <p:spPr>
          <a:xfrm>
            <a:off x="3326490" y="3804165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D9D7755-DC89-91AD-348C-3EFCF64770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15A9A875-2B54-9F18-79E3-9CF7C4E5D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A86317C-622C-0917-7F61-E550B56F2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93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E2265-1174-CDFB-C009-CDE2104B5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55365D04-B4BF-3397-3579-B66D14540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Les deux images qui manquent sont : les yeux et petit</a:t>
            </a:r>
          </a:p>
        </p:txBody>
      </p:sp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D5AE951-2CC2-19B2-2085-D344D9777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15" name="Image 14" descr="Une image contenant habits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9A48B0B1-6CED-7FD3-F7CE-D084954C9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68" y="1804958"/>
            <a:ext cx="1540438" cy="1683272"/>
          </a:xfrm>
          <a:prstGeom prst="rect">
            <a:avLst/>
          </a:prstGeom>
        </p:spPr>
      </p:pic>
      <p:pic>
        <p:nvPicPr>
          <p:cNvPr id="17" name="Image 16" descr="Une image contenant fille, dessin humoristique, poupée, habits&#10;&#10;Le contenu généré par l’IA peut être incorrect.">
            <a:extLst>
              <a:ext uri="{FF2B5EF4-FFF2-40B4-BE49-F238E27FC236}">
                <a16:creationId xmlns:a16="http://schemas.microsoft.com/office/drawing/2014/main" id="{8D68CB56-8CDB-0762-E229-8CCA5A209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20" y="1803385"/>
            <a:ext cx="1540437" cy="1683271"/>
          </a:xfrm>
          <a:prstGeom prst="rect">
            <a:avLst/>
          </a:prstGeom>
        </p:spPr>
      </p:pic>
      <p:pic>
        <p:nvPicPr>
          <p:cNvPr id="19" name="Image 18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78F3A6F-538A-6F1C-96B2-F7385F841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4" y="4178541"/>
            <a:ext cx="1433476" cy="1566392"/>
          </a:xfrm>
          <a:prstGeom prst="rect">
            <a:avLst/>
          </a:prstGeom>
        </p:spPr>
      </p:pic>
      <p:pic>
        <p:nvPicPr>
          <p:cNvPr id="22" name="Image 21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FA772E13-E541-89D6-0CB8-DFEA1FB70E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262" y="4178541"/>
            <a:ext cx="1433476" cy="1566392"/>
          </a:xfrm>
          <a:prstGeom prst="rect">
            <a:avLst/>
          </a:prstGeom>
        </p:spPr>
      </p:pic>
      <p:pic>
        <p:nvPicPr>
          <p:cNvPr id="27" name="Image 26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1BBE1CC6-2E99-4C8D-FCA0-CCA7D48097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55" y="1894713"/>
            <a:ext cx="1535974" cy="1678394"/>
          </a:xfrm>
          <a:prstGeom prst="rect">
            <a:avLst/>
          </a:prstGeom>
        </p:spPr>
      </p:pic>
      <p:pic>
        <p:nvPicPr>
          <p:cNvPr id="31" name="Image 30" descr="Une image contenant chaussures, habits, personne, homme&#10;&#10;Le contenu généré par l’IA peut être incorrect.">
            <a:extLst>
              <a:ext uri="{FF2B5EF4-FFF2-40B4-BE49-F238E27FC236}">
                <a16:creationId xmlns:a16="http://schemas.microsoft.com/office/drawing/2014/main" id="{E3E10DFD-7066-B9B2-2024-B6CBD07626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95" y="4099820"/>
            <a:ext cx="1433477" cy="15663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D0058A-FCA8-0CBE-49CC-BAF8EDC2223F}"/>
              </a:ext>
            </a:extLst>
          </p:cNvPr>
          <p:cNvSpPr/>
          <p:nvPr/>
        </p:nvSpPr>
        <p:spPr>
          <a:xfrm>
            <a:off x="6221841" y="1883188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4440DC-78DE-E7F4-5CB1-9665E379A7B6}"/>
              </a:ext>
            </a:extLst>
          </p:cNvPr>
          <p:cNvSpPr/>
          <p:nvPr/>
        </p:nvSpPr>
        <p:spPr>
          <a:xfrm>
            <a:off x="3788806" y="4152793"/>
            <a:ext cx="1566388" cy="146044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20B7EB4-690E-BA12-58B8-4FAAEE8C479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B594012-F78B-7DF2-42CD-307AF7ADC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762AB1F-EE73-CB83-66D4-22B320150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251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18B4C71-1A4C-99FF-31EB-6045C21CAB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FB8593A-C6C3-979A-8EBA-4E655F20F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30B864-EBB8-DF2B-3471-5139BA75A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E513C-5BBF-1AC2-7DF9-A59F3294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A3FF4-DC41-DA4D-069E-ACE54560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Mince – Gros – Brun – Blond – Bleu – Marron.</a:t>
            </a:r>
            <a:endParaRPr lang="fr-MA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3C8EABE-85BE-3B30-7BFB-8F9B894B34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1936" y="3475630"/>
            <a:ext cx="1800000" cy="360000"/>
          </a:xfrm>
        </p:spPr>
        <p:txBody>
          <a:bodyPr/>
          <a:lstStyle/>
          <a:p>
            <a:r>
              <a:rPr lang="fr-MA" dirty="0"/>
              <a:t>Mince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29020-32B5-086D-C0D3-5ADBF683BE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72000" y="3444526"/>
            <a:ext cx="1800000" cy="453766"/>
          </a:xfrm>
        </p:spPr>
        <p:txBody>
          <a:bodyPr/>
          <a:lstStyle/>
          <a:p>
            <a:r>
              <a:rPr lang="fr-MA" dirty="0"/>
              <a:t>Gros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F2E79D1-3619-FA09-E571-38F027A323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33250" y="5935154"/>
            <a:ext cx="1800000" cy="360000"/>
          </a:xfrm>
        </p:spPr>
        <p:txBody>
          <a:bodyPr/>
          <a:lstStyle/>
          <a:p>
            <a:r>
              <a:rPr lang="fr-MA" dirty="0"/>
              <a:t>Bleu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2A5E274-7436-AEE2-757F-21AB73FDAF0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3340" y="5935154"/>
            <a:ext cx="1800000" cy="360000"/>
          </a:xfrm>
        </p:spPr>
        <p:txBody>
          <a:bodyPr/>
          <a:lstStyle/>
          <a:p>
            <a:r>
              <a:rPr lang="fr-FR"/>
              <a:t>Marron </a:t>
            </a:r>
            <a:endParaRPr lang="fr-MA"/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830C1302-9F4B-4CE4-1C0D-E773E58EB23F}"/>
              </a:ext>
            </a:extLst>
          </p:cNvPr>
          <p:cNvSpPr txBox="1">
            <a:spLocks/>
          </p:cNvSpPr>
          <p:nvPr/>
        </p:nvSpPr>
        <p:spPr>
          <a:xfrm>
            <a:off x="579878" y="5922001"/>
            <a:ext cx="2680937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Blond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37835F4-3A0B-A91B-3D3A-DABD08ABBA5A}"/>
              </a:ext>
            </a:extLst>
          </p:cNvPr>
          <p:cNvSpPr txBox="1">
            <a:spLocks/>
          </p:cNvSpPr>
          <p:nvPr/>
        </p:nvSpPr>
        <p:spPr>
          <a:xfrm>
            <a:off x="6050872" y="3491409"/>
            <a:ext cx="226493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/>
              <a:t>Brun</a:t>
            </a:r>
            <a:endParaRPr kumimoji="0" lang="fr-MA" sz="2400" b="1" i="0" u="none" strike="noStrike" kern="1200" cap="none" spc="0" normalizeH="0" baseline="0" noProof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566EB9-E701-F324-9851-8A08B2D27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78" y="4033381"/>
            <a:ext cx="1642552" cy="1794854"/>
          </a:xfrm>
          <a:prstGeom prst="rect">
            <a:avLst/>
          </a:prstGeom>
        </p:spPr>
      </p:pic>
      <p:pic>
        <p:nvPicPr>
          <p:cNvPr id="8" name="Image 7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5824CE8-6D1D-1C0D-3A72-EE3177821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2" y="4005276"/>
            <a:ext cx="1642551" cy="1794854"/>
          </a:xfrm>
          <a:prstGeom prst="rect">
            <a:avLst/>
          </a:prstGeom>
        </p:spPr>
      </p:pic>
      <p:pic>
        <p:nvPicPr>
          <p:cNvPr id="12" name="Image 11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7E01272E-FA2C-05F6-7B4C-1ED8664B6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78" y="4005276"/>
            <a:ext cx="1642552" cy="1794854"/>
          </a:xfrm>
          <a:prstGeom prst="rect">
            <a:avLst/>
          </a:prstGeom>
        </p:spPr>
      </p:pic>
      <p:pic>
        <p:nvPicPr>
          <p:cNvPr id="21" name="Image 20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081936C-23CA-962D-E8EB-A6702C08D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1805870"/>
            <a:ext cx="1638815" cy="1790770"/>
          </a:xfrm>
          <a:prstGeom prst="rect">
            <a:avLst/>
          </a:prstGeom>
        </p:spPr>
      </p:pic>
      <p:pic>
        <p:nvPicPr>
          <p:cNvPr id="23" name="Image 22" descr="Une image contenant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EACD61-2429-7D5D-5B86-CDC3FB19C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93" y="1817977"/>
            <a:ext cx="1638814" cy="1790770"/>
          </a:xfrm>
          <a:prstGeom prst="rect">
            <a:avLst/>
          </a:prstGeom>
        </p:spPr>
      </p:pic>
      <p:pic>
        <p:nvPicPr>
          <p:cNvPr id="27" name="Image 26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BD0E2C5-3D33-F377-EBEA-B86BBEF638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23" y="1791252"/>
            <a:ext cx="1638814" cy="179077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03FE199-9450-F5D2-9EEA-F5827A32E92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4F47E3A-BFAB-8712-9774-1BCDF9A1D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06D9A0-AC09-3271-8334-066AC7350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7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6EF7E-39F4-96C7-58B6-02CE4A778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B8F0D5-9DFB-DBB8-6B40-B114BED10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5367A02-0566-0FC3-598B-4F70D8EDC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78" y="4033381"/>
            <a:ext cx="1642552" cy="1794854"/>
          </a:xfrm>
          <a:prstGeom prst="rect">
            <a:avLst/>
          </a:prstGeom>
        </p:spPr>
      </p:pic>
      <p:pic>
        <p:nvPicPr>
          <p:cNvPr id="8" name="Image 7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41D5B32-76F6-1B74-88D2-386FFE29A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2" y="4005276"/>
            <a:ext cx="1642551" cy="1794854"/>
          </a:xfrm>
          <a:prstGeom prst="rect">
            <a:avLst/>
          </a:prstGeom>
        </p:spPr>
      </p:pic>
      <p:pic>
        <p:nvPicPr>
          <p:cNvPr id="12" name="Image 11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24C5B238-5A28-7F08-3A1F-3F0B8856A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78" y="4005276"/>
            <a:ext cx="1642552" cy="1794854"/>
          </a:xfrm>
          <a:prstGeom prst="rect">
            <a:avLst/>
          </a:prstGeom>
        </p:spPr>
      </p:pic>
      <p:pic>
        <p:nvPicPr>
          <p:cNvPr id="21" name="Image 20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B1D256C-C987-7260-7F1F-E59FFF9C6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1805870"/>
            <a:ext cx="1638815" cy="1790770"/>
          </a:xfrm>
          <a:prstGeom prst="rect">
            <a:avLst/>
          </a:prstGeom>
        </p:spPr>
      </p:pic>
      <p:pic>
        <p:nvPicPr>
          <p:cNvPr id="23" name="Image 22" descr="Une image contenant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38807B-447D-A8E7-8D7A-EE1D107DE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93" y="1817977"/>
            <a:ext cx="1638814" cy="1790770"/>
          </a:xfrm>
          <a:prstGeom prst="rect">
            <a:avLst/>
          </a:prstGeom>
        </p:spPr>
      </p:pic>
      <p:pic>
        <p:nvPicPr>
          <p:cNvPr id="27" name="Image 26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0DB89C1-DE12-7CC0-ACB0-5C9E37782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823" y="1791252"/>
            <a:ext cx="1638814" cy="179077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3CAEB67F-CA96-A789-76C7-4F024E402C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F707367-1BF7-E304-5920-46E3AF213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9BA60C5-540B-5887-C158-E9C3D361A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6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56CFF-7BA3-4ACC-D656-76B788031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714CE-7833-3965-EE1B-4A78A5409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EADFF2-8E62-C126-0047-B327703B0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48" y="1787168"/>
            <a:ext cx="1642552" cy="1794854"/>
          </a:xfrm>
          <a:prstGeom prst="rect">
            <a:avLst/>
          </a:prstGeom>
        </p:spPr>
      </p:pic>
      <p:pic>
        <p:nvPicPr>
          <p:cNvPr id="8" name="Image 7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8D3BB01-3B94-CCCA-0C4F-3B131184B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2" y="4005276"/>
            <a:ext cx="1642551" cy="1794854"/>
          </a:xfrm>
          <a:prstGeom prst="rect">
            <a:avLst/>
          </a:prstGeom>
        </p:spPr>
      </p:pic>
      <p:pic>
        <p:nvPicPr>
          <p:cNvPr id="12" name="Image 11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34B0A1F0-6414-E670-84FC-68F1231B9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78" y="4005276"/>
            <a:ext cx="1642552" cy="1794854"/>
          </a:xfrm>
          <a:prstGeom prst="rect">
            <a:avLst/>
          </a:prstGeom>
        </p:spPr>
      </p:pic>
      <p:pic>
        <p:nvPicPr>
          <p:cNvPr id="21" name="Image 20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7204284-E0EE-4A8E-6F77-CEEF311C0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1805870"/>
            <a:ext cx="1638815" cy="1790770"/>
          </a:xfrm>
          <a:prstGeom prst="rect">
            <a:avLst/>
          </a:prstGeom>
        </p:spPr>
      </p:pic>
      <p:pic>
        <p:nvPicPr>
          <p:cNvPr id="23" name="Image 22" descr="Une image contenant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7A2B13-6891-68BE-0C33-7A73C49EC9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52" y="4005276"/>
            <a:ext cx="1642551" cy="1794854"/>
          </a:xfrm>
          <a:prstGeom prst="rect">
            <a:avLst/>
          </a:prstGeom>
        </p:spPr>
      </p:pic>
      <p:pic>
        <p:nvPicPr>
          <p:cNvPr id="27" name="Image 26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2688D64-4E64-BCA9-1B7A-2EA98BFA3B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16" y="1854230"/>
            <a:ext cx="1638814" cy="179077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327F957-6F2F-F4A0-14E6-726B674BDAE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BEB1DF2-1898-4C07-78EA-3E38BFB03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C7D511B-7D0B-35D4-1AF7-C7CEEBDB1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5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BFFB2-C122-300F-F345-F76C53781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C3EFBA-2FD9-FC57-5279-9181B112B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marron et gros.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EE9619-044D-8226-D2BE-BCE5C58E2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48" y="1787168"/>
            <a:ext cx="1642552" cy="1794854"/>
          </a:xfrm>
          <a:prstGeom prst="rect">
            <a:avLst/>
          </a:prstGeom>
        </p:spPr>
      </p:pic>
      <p:pic>
        <p:nvPicPr>
          <p:cNvPr id="8" name="Image 7" descr="Une image contenant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1A1BA77-1E1A-A1BD-792F-8AF09C3C9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2" y="4005276"/>
            <a:ext cx="1642551" cy="1794854"/>
          </a:xfrm>
          <a:prstGeom prst="rect">
            <a:avLst/>
          </a:prstGeom>
        </p:spPr>
      </p:pic>
      <p:pic>
        <p:nvPicPr>
          <p:cNvPr id="12" name="Image 11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22005EB2-C12B-58AC-177A-4C0DE2F3F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78" y="4005276"/>
            <a:ext cx="1642552" cy="1794854"/>
          </a:xfrm>
          <a:prstGeom prst="rect">
            <a:avLst/>
          </a:prstGeom>
        </p:spPr>
      </p:pic>
      <p:pic>
        <p:nvPicPr>
          <p:cNvPr id="21" name="Image 20" descr="Une image contenant garçon, habit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445F0CB-1C97-3FC7-38D5-312B674E3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55" y="1805870"/>
            <a:ext cx="1638815" cy="1790770"/>
          </a:xfrm>
          <a:prstGeom prst="rect">
            <a:avLst/>
          </a:prstGeom>
        </p:spPr>
      </p:pic>
      <p:pic>
        <p:nvPicPr>
          <p:cNvPr id="23" name="Image 22" descr="Une image contenant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DE73E1-6CC7-ECC7-445D-32F44D08E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52" y="4005276"/>
            <a:ext cx="1642551" cy="1794854"/>
          </a:xfrm>
          <a:prstGeom prst="rect">
            <a:avLst/>
          </a:prstGeom>
        </p:spPr>
      </p:pic>
      <p:pic>
        <p:nvPicPr>
          <p:cNvPr id="27" name="Image 26" descr="Une image contenant habits, garçon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05377F5-8D31-BAA0-11A1-E59CC5DE7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616" y="1854230"/>
            <a:ext cx="1638814" cy="1790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C8AF65-9F72-304F-3940-A2ABDE46B717}"/>
              </a:ext>
            </a:extLst>
          </p:cNvPr>
          <p:cNvSpPr/>
          <p:nvPr/>
        </p:nvSpPr>
        <p:spPr>
          <a:xfrm>
            <a:off x="3829448" y="1805870"/>
            <a:ext cx="1642552" cy="162313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124F76-6EA7-0388-3D96-FBEE0DB3A2A3}"/>
              </a:ext>
            </a:extLst>
          </p:cNvPr>
          <p:cNvSpPr/>
          <p:nvPr/>
        </p:nvSpPr>
        <p:spPr>
          <a:xfrm>
            <a:off x="6513215" y="4005276"/>
            <a:ext cx="1566388" cy="159233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2A06D23-8642-1E46-E9FC-4CB7350E30D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8E27279-287D-FFE0-FE09-8C678BADF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47CB54E-FA72-48DF-BFF2-42FCE37E2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200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08190A8-9C33-8347-6E2E-E7BFC119F023}"/>
              </a:ext>
            </a:extLst>
          </p:cNvPr>
          <p:cNvSpPr txBox="1"/>
          <p:nvPr/>
        </p:nvSpPr>
        <p:spPr>
          <a:xfrm>
            <a:off x="932694" y="2120277"/>
            <a:ext cx="7278611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Hiba et ses amis</a:t>
            </a:r>
            <a:endParaRPr kumimoji="0" lang="fr-FR" sz="28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Hiba est marocaine. Elle 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onze ans, elle est petite et mince. Elle a des cheveux noirs et des yeux marron.</a:t>
            </a: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3B9D9E2-A828-E23E-A8F2-2E458A250E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A4536-36C8-97AD-D22F-82FE55D7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4EB265C2-3684-91D5-DC9E-C9375294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3B43EF8-6536-191B-2C3A-F11E8D00DE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179BF75-5B54-98BC-94CD-2DC11A381109}"/>
              </a:ext>
            </a:extLst>
          </p:cNvPr>
          <p:cNvSpPr txBox="1"/>
          <p:nvPr/>
        </p:nvSpPr>
        <p:spPr>
          <a:xfrm>
            <a:off x="932694" y="2120277"/>
            <a:ext cx="7278611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Hiba et ses amis</a:t>
            </a:r>
            <a:endParaRPr kumimoji="0" lang="fr-FR" sz="28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Hiba est marocaine. Elle 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onze ans, elle est petite et mince. Elle a des cheveux noirs et des yeux marron.</a:t>
            </a: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792FC286-59FB-DE3B-6A4B-2AE7EBA91A78}"/>
              </a:ext>
            </a:extLst>
          </p:cNvPr>
          <p:cNvSpPr txBox="1"/>
          <p:nvPr/>
        </p:nvSpPr>
        <p:spPr>
          <a:xfrm>
            <a:off x="1000576" y="1796895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De quelle couleur sont les cheveux de Hiba?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2B970FB-5FC2-05B2-69DF-42B6B2BA85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7FEE8CD-AC68-C975-15A9-D4CECCA00414}"/>
              </a:ext>
            </a:extLst>
          </p:cNvPr>
          <p:cNvSpPr txBox="1"/>
          <p:nvPr/>
        </p:nvSpPr>
        <p:spPr>
          <a:xfrm>
            <a:off x="593481" y="2503825"/>
            <a:ext cx="7278611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Hiba et ses amis</a:t>
            </a:r>
            <a:endParaRPr kumimoji="0" lang="fr-FR" sz="28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Hiba est marocaine. Elle 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onze ans, elle est petite et mince. Elle a des cheveux noirs et des yeux marron.</a:t>
            </a: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réponse est : Elle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des cheveux noirs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4F73A655-6323-5177-48DE-EB806D577CD7}"/>
              </a:ext>
            </a:extLst>
          </p:cNvPr>
          <p:cNvSpPr txBox="1"/>
          <p:nvPr/>
        </p:nvSpPr>
        <p:spPr>
          <a:xfrm>
            <a:off x="571902" y="2531419"/>
            <a:ext cx="7278611" cy="324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Hiba et ses amis</a:t>
            </a:r>
            <a:endParaRPr kumimoji="0" lang="fr-FR" sz="28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Medium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Hiba est marocaine. Elle 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a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 onze ans, elle est petite et mince. 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Elle a des cheveux noirs </a:t>
            </a:r>
            <a:r>
              <a:rPr kumimoji="0" lang="fr-FR" sz="2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et des yeux marron.</a:t>
            </a:r>
            <a:endParaRPr lang="fr-FR" sz="2800" dirty="0">
              <a:ln w="0"/>
              <a:solidFill>
                <a:schemeClr val="accent5">
                  <a:lumMod val="50000"/>
                </a:schemeClr>
              </a:solidFill>
              <a:latin typeface="Dosis SemiBold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EB3BAD0-254B-A57C-E6D4-B93B6D8EADA6}"/>
              </a:ext>
            </a:extLst>
          </p:cNvPr>
          <p:cNvSpPr txBox="1"/>
          <p:nvPr/>
        </p:nvSpPr>
        <p:spPr>
          <a:xfrm>
            <a:off x="1000576" y="1796895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 SemiBold" pitchFamily="2" charset="0"/>
              </a:rPr>
              <a:t>De quelle couleur sont les cheveux de Hiba?</a:t>
            </a: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DAFF9-2D40-D253-A9F9-FC744C12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F6A4D4C-6C8B-0D50-8151-8D15C418D41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8D66C49F-D0CE-4F31-540B-4B40025A40F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9BB42989-6FFF-86C1-14D4-5258D723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paragraphe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745969-A5F6-8368-9047-F801EC6FB995}"/>
              </a:ext>
            </a:extLst>
          </p:cNvPr>
          <p:cNvSpPr txBox="1"/>
          <p:nvPr/>
        </p:nvSpPr>
        <p:spPr>
          <a:xfrm>
            <a:off x="1152000" y="2734571"/>
            <a:ext cx="684000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Hiba aime jouer avec son amie Sarah. Sarah est française. Elle a les cheveux blonds et les yeux bleus. Elle est grande et elle porte des lunettes.   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5CF21D8-C6A9-8E32-8E5B-E81A50FD3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3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157BA-0443-D919-D450-A5996C472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679EF57B-B0A7-7CA7-B281-9E988DC2CA9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CDAEA47F-B917-B05F-DAD2-CC22291FA0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6738BCDE-EB82-256C-0DAE-B80ECA3E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langue ? </a:t>
            </a:r>
          </a:p>
        </p:txBody>
      </p:sp>
      <p:pic>
        <p:nvPicPr>
          <p:cNvPr id="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EE4A467-F310-A720-B360-46D6FE1B4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294C58-2E7E-D451-8526-4A9078432CFB}"/>
              </a:ext>
            </a:extLst>
          </p:cNvPr>
          <p:cNvSpPr txBox="1"/>
          <p:nvPr/>
        </p:nvSpPr>
        <p:spPr>
          <a:xfrm>
            <a:off x="1152000" y="2734571"/>
            <a:ext cx="684000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Hiba aime jouer avec son amie Sarah. Sarah est française. Elle a les cheveux blonds et les yeux bleus. Elle est grande et elle porte des lunettes.    </a:t>
            </a:r>
          </a:p>
        </p:txBody>
      </p:sp>
    </p:spTree>
    <p:extLst>
      <p:ext uri="{BB962C8B-B14F-4D97-AF65-F5344CB8AC3E}">
        <p14:creationId xmlns:p14="http://schemas.microsoft.com/office/powerpoint/2010/main" val="15065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C690C133-967A-DF59-D2C5-133188B6B4E6}"/>
              </a:ext>
            </a:extLst>
          </p:cNvPr>
          <p:cNvSpPr txBox="1"/>
          <p:nvPr/>
        </p:nvSpPr>
        <p:spPr>
          <a:xfrm>
            <a:off x="1229552" y="2044003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De quelle couleur sont les yeux de Sarah ?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C0B92DD-BEEB-B392-B2F8-8B8CF3BFF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737683B-758B-B1A6-4B30-466A5B962BB4}"/>
              </a:ext>
            </a:extLst>
          </p:cNvPr>
          <p:cNvSpPr txBox="1"/>
          <p:nvPr/>
        </p:nvSpPr>
        <p:spPr>
          <a:xfrm>
            <a:off x="1152000" y="3315511"/>
            <a:ext cx="684000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Hiba aime jouer avec son amie Sarah. Sarah est française. Elle a les cheveux blonds et les yeux bleus. Elle est grande et elle porte des lunettes.    </a:t>
            </a:r>
          </a:p>
        </p:txBody>
      </p:sp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41940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572967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réponse est : Elle a les yeux bleus.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4580FD-9B21-3DA9-C6EC-120739967378}"/>
              </a:ext>
            </a:extLst>
          </p:cNvPr>
          <p:cNvSpPr txBox="1"/>
          <p:nvPr/>
        </p:nvSpPr>
        <p:spPr>
          <a:xfrm>
            <a:off x="1229552" y="2044003"/>
            <a:ext cx="668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De quelle couleur sont les yeux de Sarah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5DA2A3-F5DB-69A8-14D7-86CE15AA7517}"/>
              </a:ext>
            </a:extLst>
          </p:cNvPr>
          <p:cNvSpPr txBox="1"/>
          <p:nvPr/>
        </p:nvSpPr>
        <p:spPr>
          <a:xfrm>
            <a:off x="1152000" y="3315511"/>
            <a:ext cx="684000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Hiba aime jouer avec son amie Sarah. Sarah est française. Elle a les cheveux blonds et </a:t>
            </a:r>
            <a:r>
              <a:rPr lang="fr-FR" sz="2800" dirty="0">
                <a:ln w="0"/>
                <a:solidFill>
                  <a:srgbClr val="C00000"/>
                </a:solidFill>
                <a:latin typeface="Dosis SemiBold" pitchFamily="2" charset="0"/>
              </a:rPr>
              <a:t>les yeux bleus.</a:t>
            </a:r>
            <a:r>
              <a:rPr lang="fr-FR" sz="2800" dirty="0">
                <a:ln w="0"/>
                <a:solidFill>
                  <a:schemeClr val="accent5">
                    <a:lumMod val="50000"/>
                  </a:schemeClr>
                </a:solidFill>
                <a:latin typeface="Dosis SemiBold" pitchFamily="2" charset="0"/>
              </a:rPr>
              <a:t> Elle est grande et elle porte des lunettes.    </a:t>
            </a: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941C9154-7F7B-DACA-DC52-CDCC440D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0524304-4050-05AE-B3C1-B7B0AC7DA8B2}"/>
              </a:ext>
            </a:extLst>
          </p:cNvPr>
          <p:cNvSpPr txBox="1"/>
          <p:nvPr/>
        </p:nvSpPr>
        <p:spPr>
          <a:xfrm>
            <a:off x="834901" y="2367171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Khalid a les yeux 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…………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3DF7D7-70B9-F453-A7BA-BD804F557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532" y="3704458"/>
            <a:ext cx="1642552" cy="17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891FD-EE99-177E-EE5A-4373839C1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5EA9C1-C407-A37E-84B4-F1042429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461F661-D1CB-D5F3-E188-053AB7902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E755F435-62E4-1849-4345-7DFFC915048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312CE4E-3F10-8A5E-2564-4EB86F294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33E8F9-999C-5BD3-8CEB-EA97FEE10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70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02C39-FCAD-9D35-B0E1-F07D424AF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9BD402EC-4DE7-8086-2E1F-70670F45A78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095912D-FD2A-8E90-5021-6CB2E85E5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A34541-724C-9FC2-BAD6-B20DF34420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15EE940C-3E71-FE57-3129-DAFC0310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EB1F0E-2EDF-8809-AE2C-2631DDA46B50}"/>
              </a:ext>
            </a:extLst>
          </p:cNvPr>
          <p:cNvSpPr txBox="1"/>
          <p:nvPr/>
        </p:nvSpPr>
        <p:spPr>
          <a:xfrm>
            <a:off x="613769" y="2367171"/>
            <a:ext cx="791646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Khalid a les yeux </a:t>
            </a:r>
            <a:r>
              <a:rPr lang="fr-FR" sz="4800" b="1" dirty="0">
                <a:solidFill>
                  <a:srgbClr val="C00000"/>
                </a:solidFill>
                <a:latin typeface="Dosis SemiBold" pitchFamily="2" charset="0"/>
              </a:rPr>
              <a:t>marron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F61E48-E3BA-9E62-539C-BD2176506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757" y="3724640"/>
            <a:ext cx="1642552" cy="17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44D1E-A7A3-C1FA-0A7A-87919EA76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E71745D-653F-678C-1708-662FD28C73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0C833CF5-3077-B38A-327C-5E8480621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7CC8B8-2D27-34E1-E02E-1AA1FDC5F0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68F037F7-A288-4E42-74E4-254A2F58C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8C5A88F-3E03-7015-A4AB-751B517FE3FA}"/>
              </a:ext>
            </a:extLst>
          </p:cNvPr>
          <p:cNvSpPr txBox="1"/>
          <p:nvPr/>
        </p:nvSpPr>
        <p:spPr>
          <a:xfrm>
            <a:off x="993219" y="2367171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Said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est  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…………</a:t>
            </a:r>
            <a:r>
              <a:rPr lang="fr-FR" sz="48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4" name="Image 3" descr="Une image contenant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61118DF-8F2C-8629-5F58-9465E72C3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19" y="3882751"/>
            <a:ext cx="1638814" cy="179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E59A9-30A4-EE70-E3ED-C3B3E5E3A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AF18A2-76F8-5824-D7FF-A6C426E8E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523AB5-C9CC-F6A7-4A8C-23BDFFC14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4E63474-658B-0231-B5B8-DA8F98D7C87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B43893A-1382-830F-5AFF-0B640DD9F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7459B7E-15A4-8636-B793-04919E9B1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90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80278-EB32-878E-D168-3871B9D7C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8725280A-0C4F-25B4-DC70-E1FC25F1E0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9D88885-8AB9-71EE-6096-14A780525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70D3C9-4488-9D6B-7A3B-8D67ED45A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34E4583D-50BB-4484-1BFF-3B65C2347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1E99092-CADE-CFAD-5634-7563C44348EB}"/>
              </a:ext>
            </a:extLst>
          </p:cNvPr>
          <p:cNvSpPr txBox="1"/>
          <p:nvPr/>
        </p:nvSpPr>
        <p:spPr>
          <a:xfrm>
            <a:off x="792546" y="2446367"/>
            <a:ext cx="755890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Said est </a:t>
            </a:r>
            <a:r>
              <a:rPr lang="fr-FR" sz="4800" b="1" dirty="0">
                <a:solidFill>
                  <a:srgbClr val="C00000"/>
                </a:solidFill>
                <a:latin typeface="Dosis SemiBold" pitchFamily="2" charset="0"/>
              </a:rPr>
              <a:t>gros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4" name="Image 3" descr="Une image contenant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2C2C2A3-3D53-FC54-10C9-F9B3C884A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283" y="3691178"/>
            <a:ext cx="1638814" cy="179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53A6B-DC0C-7AC0-0499-5C30B170E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6B871E79-5D3A-8DAD-AB76-8AA8A4F2AB6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132002A-7C7F-A5D8-730B-1FC35C3D9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049F33-50C7-2149-F40B-307F2034B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57266C4F-78F6-4C5D-60FE-0A513530B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manque dans la phrase.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138600-B7B7-4115-79B2-0838ADC0F767}"/>
              </a:ext>
            </a:extLst>
          </p:cNvPr>
          <p:cNvSpPr txBox="1"/>
          <p:nvPr/>
        </p:nvSpPr>
        <p:spPr>
          <a:xfrm>
            <a:off x="96835" y="2712778"/>
            <a:ext cx="894559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Maria a les cheveux </a:t>
            </a:r>
            <a:r>
              <a:rPr lang="fr-FR" sz="4800" b="1" dirty="0">
                <a:solidFill>
                  <a:srgbClr val="00ACA4"/>
                </a:solidFill>
                <a:latin typeface="Dosis SemiBold" pitchFamily="2" charset="0"/>
              </a:rPr>
              <a:t>………..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4" name="Image 3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06D451E3-6371-9D2B-E649-A7435D078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06" y="3965941"/>
            <a:ext cx="1642552" cy="17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63673-90DB-12D5-43D9-A24A12983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20BFC-E27A-8499-ABA7-8DA734B6D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6F39097-E83F-31B0-960D-CFFC4802F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C5590B1-CC57-0151-67F0-E08EDD6A3E4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01B5A6C-0268-EAA8-CE60-94184586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D7D84E-F04D-155B-2E0C-5EA3FFC2EF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16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798B87-ACD7-5B2C-A764-90C2F061330D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137C7-E550-5A92-91B8-0E4A94A8CB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131734-4580-1F17-EA9B-8E7C57AD8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A1339CC-F3E4-C863-2C16-CE40052C4C1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1B4CFA6-F847-8AD0-B41B-CBAA28F1601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EBD59-A30D-A09D-FBD6-229E4460D2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0E803C9-555C-3000-B4E7-15E79582503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F10B0481-7A6B-6ADC-11F2-6103818C1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38" y="2710150"/>
            <a:ext cx="8390769" cy="265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44038-187E-7F1F-3F82-A5287275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1D49F08-0642-5BFD-0B4F-EA19CC0809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8771EF5-1663-7D38-CDBB-5A9868F63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862582-0246-BFC5-73F4-A4A0056CE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81B5083D-6DE6-04A8-35D3-109EB0A8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244F74-CCC0-D488-36C2-0A1CA1D75AC2}"/>
              </a:ext>
            </a:extLst>
          </p:cNvPr>
          <p:cNvSpPr txBox="1"/>
          <p:nvPr/>
        </p:nvSpPr>
        <p:spPr>
          <a:xfrm>
            <a:off x="0" y="2586655"/>
            <a:ext cx="894559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Maria a les cheveux </a:t>
            </a:r>
            <a:r>
              <a:rPr lang="fr-FR" sz="4800" b="1" dirty="0">
                <a:solidFill>
                  <a:srgbClr val="C00000"/>
                </a:solidFill>
                <a:latin typeface="Dosis SemiBold" pitchFamily="2" charset="0"/>
              </a:rPr>
              <a:t>blonds</a:t>
            </a:r>
            <a:r>
              <a:rPr lang="fr-FR" sz="480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.</a:t>
            </a:r>
          </a:p>
        </p:txBody>
      </p:sp>
      <p:pic>
        <p:nvPicPr>
          <p:cNvPr id="3" name="Image 2" descr="Une image contenant habits, dessin humoristique, poupée, chaussures&#10;&#10;Le contenu généré par l’IA peut être incorrect.">
            <a:extLst>
              <a:ext uri="{FF2B5EF4-FFF2-40B4-BE49-F238E27FC236}">
                <a16:creationId xmlns:a16="http://schemas.microsoft.com/office/drawing/2014/main" id="{BE430957-FBD0-D910-B7DC-3990D0100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936" y="4123263"/>
            <a:ext cx="1642552" cy="179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Ces mots sont en désordre. Écrivez sur vos cahiers une phrase correcte à partir de ces mots.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69A69C0-043D-C68D-AC73-773DB2A699DB}"/>
              </a:ext>
            </a:extLst>
          </p:cNvPr>
          <p:cNvSpPr/>
          <p:nvPr/>
        </p:nvSpPr>
        <p:spPr>
          <a:xfrm>
            <a:off x="5904295" y="3267245"/>
            <a:ext cx="200678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CB2465B-9E78-C7B4-955F-8DEC7CAF94E2}"/>
              </a:ext>
            </a:extLst>
          </p:cNvPr>
          <p:cNvSpPr/>
          <p:nvPr/>
        </p:nvSpPr>
        <p:spPr>
          <a:xfrm>
            <a:off x="2194184" y="3211832"/>
            <a:ext cx="104071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1528138-90E5-9182-3DBB-78A6ADEE6316}"/>
              </a:ext>
            </a:extLst>
          </p:cNvPr>
          <p:cNvSpPr/>
          <p:nvPr/>
        </p:nvSpPr>
        <p:spPr>
          <a:xfrm>
            <a:off x="3980906" y="3267244"/>
            <a:ext cx="1473963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F239370-490F-ED21-B14C-117F185065D4}"/>
              </a:ext>
            </a:extLst>
          </p:cNvPr>
          <p:cNvSpPr txBox="1"/>
          <p:nvPr/>
        </p:nvSpPr>
        <p:spPr>
          <a:xfrm>
            <a:off x="2034845" y="3230452"/>
            <a:ext cx="13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507CEB-479D-9D1A-ECA2-D731F5FD5B94}"/>
              </a:ext>
            </a:extLst>
          </p:cNvPr>
          <p:cNvSpPr txBox="1"/>
          <p:nvPr/>
        </p:nvSpPr>
        <p:spPr>
          <a:xfrm>
            <a:off x="6016428" y="3311635"/>
            <a:ext cx="178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Nadir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65EF2DC-16DB-FD30-1BA1-9DA29DC83710}"/>
              </a:ext>
            </a:extLst>
          </p:cNvPr>
          <p:cNvSpPr txBox="1"/>
          <p:nvPr/>
        </p:nvSpPr>
        <p:spPr>
          <a:xfrm>
            <a:off x="3894972" y="3256222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</a:t>
            </a:r>
          </a:p>
        </p:txBody>
      </p:sp>
    </p:spTree>
    <p:extLst>
      <p:ext uri="{BB962C8B-B14F-4D97-AF65-F5344CB8AC3E}">
        <p14:creationId xmlns:p14="http://schemas.microsoft.com/office/powerpoint/2010/main" val="40692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C0799-2D8F-D9FB-4496-4F4D5598D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A9B326E7-EB6E-E657-B85A-951D6D54F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5C75C92-2191-B94B-59F4-6E6BB5D49D0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12A1074-A524-7CAE-9837-AF1F65A6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F298243-A17A-CA9D-CB55-046AD5AF6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F7320CF-450A-616D-155B-C56EC754CCD8}"/>
              </a:ext>
            </a:extLst>
          </p:cNvPr>
          <p:cNvSpPr/>
          <p:nvPr/>
        </p:nvSpPr>
        <p:spPr>
          <a:xfrm>
            <a:off x="5657711" y="3123000"/>
            <a:ext cx="200678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C89D4A4-2CD0-2270-C64C-1192297F1A81}"/>
              </a:ext>
            </a:extLst>
          </p:cNvPr>
          <p:cNvSpPr/>
          <p:nvPr/>
        </p:nvSpPr>
        <p:spPr>
          <a:xfrm>
            <a:off x="1947600" y="3067587"/>
            <a:ext cx="1040714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B5970F5-693D-7956-5EF1-2449B7783A1C}"/>
              </a:ext>
            </a:extLst>
          </p:cNvPr>
          <p:cNvSpPr/>
          <p:nvPr/>
        </p:nvSpPr>
        <p:spPr>
          <a:xfrm>
            <a:off x="3734322" y="3086207"/>
            <a:ext cx="1473963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86A554-6236-465A-B05B-52D29CA76A30}"/>
              </a:ext>
            </a:extLst>
          </p:cNvPr>
          <p:cNvSpPr txBox="1"/>
          <p:nvPr/>
        </p:nvSpPr>
        <p:spPr>
          <a:xfrm>
            <a:off x="1692000" y="3086207"/>
            <a:ext cx="13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96D30A5-F20F-3F71-A4E1-2197BD7752E3}"/>
              </a:ext>
            </a:extLst>
          </p:cNvPr>
          <p:cNvSpPr txBox="1"/>
          <p:nvPr/>
        </p:nvSpPr>
        <p:spPr>
          <a:xfrm>
            <a:off x="5633713" y="3123000"/>
            <a:ext cx="1782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Nadir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9E1B64A-C9F9-F252-6CD8-F391B27C222B}"/>
              </a:ext>
            </a:extLst>
          </p:cNvPr>
          <p:cNvSpPr txBox="1"/>
          <p:nvPr/>
        </p:nvSpPr>
        <p:spPr>
          <a:xfrm>
            <a:off x="3648388" y="3067587"/>
            <a:ext cx="164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grand</a:t>
            </a:r>
          </a:p>
        </p:txBody>
      </p:sp>
    </p:spTree>
    <p:extLst>
      <p:ext uri="{BB962C8B-B14F-4D97-AF65-F5344CB8AC3E}">
        <p14:creationId xmlns:p14="http://schemas.microsoft.com/office/powerpoint/2010/main" val="364075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FC52-FE76-98B7-539B-BFCADD9DD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995E6132-E0BD-4E26-A80B-49D8EBD0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A09FE8-C6EE-0801-2BE9-6E0E6F72E4D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2C253CE-91FD-F360-98AC-35596537C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022B4FD-32A1-1471-0B48-1A4E45761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277FF0E1-82FE-2778-ABD8-E0DFEADA97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40" t="28176" r="43276" b="10421"/>
          <a:stretch>
            <a:fillRect/>
          </a:stretch>
        </p:blipFill>
        <p:spPr>
          <a:xfrm>
            <a:off x="1435614" y="2420007"/>
            <a:ext cx="6272772" cy="201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1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064E1-53A9-E773-C588-5AA6C17DC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2D2331B2-6ED9-0F68-164A-3E6454FE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Complétez cette phrase avec votre propre taille. Je vais passer entre les rangs pour vérifier l’écriture.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A2DB821-0776-6151-0F29-F0C48008106F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</a:rPr>
              <a:t>J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e suis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…...........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434EC98-2B9F-FE40-354F-DC590ABEC3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6B7E804-D3A3-F994-5000-7EC821622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E46768C-D64E-FD49-9397-8C0E7872D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726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256AC-3FE8-62C9-1DC7-EFBED6D4E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FA28D081-AF35-1942-A26F-1625C748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1126025-AB33-9946-C1B1-6F55138DCE3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3F164AB-70DC-0647-376A-5A42614F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FD1EE9E-D7DF-BFB8-BC8E-B6984DE95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ECA72C29-EC76-4D55-58B0-581F45D977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15" t="21154" r="51889" b="24003"/>
          <a:stretch>
            <a:fillRect/>
          </a:stretch>
        </p:blipFill>
        <p:spPr>
          <a:xfrm>
            <a:off x="1243975" y="2474830"/>
            <a:ext cx="6022428" cy="190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7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A0D01-84AD-8D4A-7C19-1636490F4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75A72E7-3632-8C4F-A799-E7B9316C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passe à une autre phrase. Ces mots sont en désordre.  Écrivez sur vos cahiers une phrase correcte à partir de ces mots.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625D272-E871-1FE7-66C6-E06FB8048F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D171797-FD20-C401-5B8F-D1905EEB9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787AD4C-2845-858A-3E25-76AE08A2DE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F4087EC-8B45-85F9-16B8-280BA2803694}"/>
              </a:ext>
            </a:extLst>
          </p:cNvPr>
          <p:cNvSpPr/>
          <p:nvPr/>
        </p:nvSpPr>
        <p:spPr>
          <a:xfrm>
            <a:off x="425827" y="3384610"/>
            <a:ext cx="142086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2D9C16-A572-E368-D0B6-7377A36490C0}"/>
              </a:ext>
            </a:extLst>
          </p:cNvPr>
          <p:cNvSpPr txBox="1"/>
          <p:nvPr/>
        </p:nvSpPr>
        <p:spPr>
          <a:xfrm>
            <a:off x="230556" y="3429000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a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1A6A7AA-0238-88B8-8E4D-52D1A6D74319}"/>
              </a:ext>
            </a:extLst>
          </p:cNvPr>
          <p:cNvSpPr/>
          <p:nvPr/>
        </p:nvSpPr>
        <p:spPr>
          <a:xfrm>
            <a:off x="2041965" y="3369948"/>
            <a:ext cx="2309481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85CFE1-E297-AD53-32BB-FDD9C7A613B5}"/>
              </a:ext>
            </a:extLst>
          </p:cNvPr>
          <p:cNvSpPr txBox="1"/>
          <p:nvPr/>
        </p:nvSpPr>
        <p:spPr>
          <a:xfrm>
            <a:off x="1770700" y="3384610"/>
            <a:ext cx="26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l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cheveux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13E6547-46E4-1BCC-C126-F4E5A91B5309}"/>
              </a:ext>
            </a:extLst>
          </p:cNvPr>
          <p:cNvSpPr/>
          <p:nvPr/>
        </p:nvSpPr>
        <p:spPr>
          <a:xfrm>
            <a:off x="6884699" y="3369948"/>
            <a:ext cx="181140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60"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Fouzia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FE6E835-4C75-CCAF-2AFB-81EB8D9989D4}"/>
              </a:ext>
            </a:extLst>
          </p:cNvPr>
          <p:cNvSpPr/>
          <p:nvPr/>
        </p:nvSpPr>
        <p:spPr>
          <a:xfrm>
            <a:off x="4764054" y="3340220"/>
            <a:ext cx="164250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218937-F94E-0753-FF46-3875B199857B}"/>
              </a:ext>
            </a:extLst>
          </p:cNvPr>
          <p:cNvSpPr txBox="1"/>
          <p:nvPr/>
        </p:nvSpPr>
        <p:spPr>
          <a:xfrm>
            <a:off x="4728867" y="3384610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bruns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6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EF222-3569-F820-0A35-71494F59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CF5E00C9-6CE3-2C6E-D313-FC4AA9B98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7698A05-24FF-89F1-6159-2753A99638F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4B5C41F-5899-5A5E-FE8F-836156333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E67F44C-6EE6-511C-C675-5AF26CCEA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FAAD7A1-12F9-B626-FCC9-12666209A1FD}"/>
              </a:ext>
            </a:extLst>
          </p:cNvPr>
          <p:cNvSpPr/>
          <p:nvPr/>
        </p:nvSpPr>
        <p:spPr>
          <a:xfrm>
            <a:off x="425827" y="3384610"/>
            <a:ext cx="1420868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263FDB-E4CA-733C-534A-6B0B635F4E6A}"/>
              </a:ext>
            </a:extLst>
          </p:cNvPr>
          <p:cNvSpPr txBox="1"/>
          <p:nvPr/>
        </p:nvSpPr>
        <p:spPr>
          <a:xfrm>
            <a:off x="230556" y="3429000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a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4491851-7207-F6A9-2026-AF90C1181BDC}"/>
              </a:ext>
            </a:extLst>
          </p:cNvPr>
          <p:cNvSpPr/>
          <p:nvPr/>
        </p:nvSpPr>
        <p:spPr>
          <a:xfrm>
            <a:off x="2041965" y="3369948"/>
            <a:ext cx="2309481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29E35B-593D-CFF7-2E1D-2E5D52EF80E1}"/>
              </a:ext>
            </a:extLst>
          </p:cNvPr>
          <p:cNvSpPr txBox="1"/>
          <p:nvPr/>
        </p:nvSpPr>
        <p:spPr>
          <a:xfrm>
            <a:off x="1770700" y="3384610"/>
            <a:ext cx="26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l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 cheveux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7619100-CE30-478F-C5B7-5CD27D2366DD}"/>
              </a:ext>
            </a:extLst>
          </p:cNvPr>
          <p:cNvSpPr/>
          <p:nvPr/>
        </p:nvSpPr>
        <p:spPr>
          <a:xfrm>
            <a:off x="6884699" y="3369948"/>
            <a:ext cx="1811409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609660"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Fouzia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E1E783-4E3C-442C-AD76-6081B7360DD7}"/>
              </a:ext>
            </a:extLst>
          </p:cNvPr>
          <p:cNvSpPr/>
          <p:nvPr/>
        </p:nvSpPr>
        <p:spPr>
          <a:xfrm>
            <a:off x="4764054" y="3340220"/>
            <a:ext cx="164250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4546D3-C597-448F-522A-4FB80BE548F2}"/>
              </a:ext>
            </a:extLst>
          </p:cNvPr>
          <p:cNvSpPr txBox="1"/>
          <p:nvPr/>
        </p:nvSpPr>
        <p:spPr>
          <a:xfrm>
            <a:off x="4728867" y="3384610"/>
            <a:ext cx="181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kern="0" dirty="0">
                <a:solidFill>
                  <a:srgbClr val="106585"/>
                </a:solidFill>
                <a:latin typeface="Calibri" panose="020F0502020204030204"/>
              </a:rPr>
              <a:t>bruns</a:t>
            </a:r>
            <a:endParaRPr kumimoji="0" lang="fr-FR" sz="28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97320-146D-2292-2348-8B24BABA9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C7D7243-F28E-E440-84E6-2C72C8EF4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Je n’oublie pas la majuscule au début de la phrase et le point à la fin.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8E185274-7B34-AC8F-CE23-C1FA4F49BE6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766D0C0-A3AB-E5BF-EC37-0C9155E2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8724D64-30AD-50E3-E1E7-130078BAF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54190F6-63F6-1BB9-BB54-8949E9428B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276" t="31808" r="36380" b="11831"/>
          <a:stretch>
            <a:fillRect/>
          </a:stretch>
        </p:blipFill>
        <p:spPr>
          <a:xfrm>
            <a:off x="713940" y="2704547"/>
            <a:ext cx="7716119" cy="18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7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8"/>
            <a:ext cx="7886700" cy="720000"/>
          </a:xfrm>
        </p:spPr>
        <p:txBody>
          <a:bodyPr/>
          <a:lstStyle/>
          <a:p>
            <a:r>
              <a:rPr lang="fr-MA" sz="28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16000" y="37537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32000" y="34430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840650" y="216034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56650" y="190834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48000" y="52367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64000" y="49847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lvl="0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/>
            </a:pPr>
            <a:r>
              <a:rPr lang="fr-FR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Dosis SemiBold" pitchFamily="2" charset="0"/>
              </a:rPr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32000" y="389433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Compréhension de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– Phrases 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828000" y="543642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5020650" y="2363049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dirty="0"/>
              <a:t>É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criture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– Mots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46EFC07-3194-3074-7547-9AFB444900F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6F1D6C-2264-569C-15F0-696F71FB47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F8DB59-06BF-ED3E-8819-51B8AF4E5E2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2890137E-E5C1-3157-1D3A-42F6091EC5F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60">
            <a:extLst>
              <a:ext uri="{FF2B5EF4-FFF2-40B4-BE49-F238E27FC236}">
                <a16:creationId xmlns:a16="http://schemas.microsoft.com/office/drawing/2014/main" id="{7AEDF68E-77FB-F668-03BB-6B662DD8C10D}"/>
              </a:ext>
            </a:extLst>
          </p:cNvPr>
          <p:cNvSpPr txBox="1">
            <a:spLocks/>
          </p:cNvSpPr>
          <p:nvPr/>
        </p:nvSpPr>
        <p:spPr>
          <a:xfrm>
            <a:off x="819220" y="24073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Présentation du vocabulaire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Exploitation du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D4B6B7-E80F-64B5-5DA5-B133DF3F8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00" y="4957262"/>
            <a:ext cx="3828620" cy="1359526"/>
          </a:xfrm>
          <a:prstGeom prst="rect">
            <a:avLst/>
          </a:prstGeom>
        </p:spPr>
      </p:pic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4923093" y="493886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970954A4-CF87-B312-8087-0957A3F90A1F}"/>
              </a:ext>
            </a:extLst>
          </p:cNvPr>
          <p:cNvSpPr txBox="1">
            <a:spLocks/>
          </p:cNvSpPr>
          <p:nvPr/>
        </p:nvSpPr>
        <p:spPr>
          <a:xfrm>
            <a:off x="4842735" y="540684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/>
              <a:t>Lecture offerte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5F21E-2D7B-F250-01CB-926C6813D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36B161D-B9F2-BE15-2259-85C290B5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Complétez cette phrase avec votre propre couleur de cheveux. Je vais passer entre les rangs pour vérifier l’écriture.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7189A5B-0AA7-539C-C4D9-46CE7763AA24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’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ai  ...................…………………….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2A323FA-89A2-8262-19DC-B22483F08DB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79379BC-F72F-D19E-2451-F7ADE9841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408BB88-BDA5-E4D1-15D4-960C00347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6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949C6-7324-DB0C-BA2D-BF203C370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034A42C1-CA43-C04D-D484-C9CE027B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sa phrase ?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53EFDEE-4B8F-5F69-7B8A-1C63C1E8E97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9F295CA-20DD-59AD-2003-A0352B019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6750961-7C95-F41D-C29B-EC14EBD8E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C4F1060-8F24-5455-D36B-4ECC5423D521}"/>
              </a:ext>
            </a:extLst>
          </p:cNvPr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</a:t>
            </a:r>
            <a:r>
              <a:rPr lang="fr-FR" sz="4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’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ai  ...................……………………. 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r>
              <a:rPr kumimoji="0" lang="fr-FR" sz="48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88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BAE70-BE2B-9025-0750-1246BDF6B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0EF0081-1D83-78FB-7922-9258739D321B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BA58BCB-9DAA-B016-ED4F-17C5E5E4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98B6987-69B7-D970-1FE5-DEF01CA4669A}"/>
              </a:ext>
            </a:extLst>
          </p:cNvPr>
          <p:cNvSpPr txBox="1">
            <a:spLocks/>
          </p:cNvSpPr>
          <p:nvPr/>
        </p:nvSpPr>
        <p:spPr>
          <a:xfrm>
            <a:off x="1236363" y="4209481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478E91-C91C-7845-AF91-986DD6786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7967480-B41C-A2D0-E26F-00922B2AC8E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08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D7F73-FFF0-AC3E-38D0-11DB7C2E2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0F43DA-7362-7EC5-56C0-A796B46CC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A5B2B7C-DA9A-0B5B-7E84-2F3EE270EE96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CF06D54-A0D7-7B25-61F6-FD2C2BDBE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9672F43F-F389-E007-34F0-86761EBD0BF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708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78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ta nationalité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Quelle est ta nationalité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EFDD3-C15C-4701-A92E-CBF737C9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7E05DF0-8256-4844-F4DC-7E36336C2E26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B1A674-0120-1D37-27D4-80B8943F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quelle couleur sont tes cheveux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A80B723-9B1D-0375-85C5-CB5E55E55506}"/>
              </a:ext>
            </a:extLst>
          </p:cNvPr>
          <p:cNvSpPr txBox="1">
            <a:spLocks/>
          </p:cNvSpPr>
          <p:nvPr/>
        </p:nvSpPr>
        <p:spPr>
          <a:xfrm>
            <a:off x="1236363" y="4209481"/>
            <a:ext cx="68400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De quelle couleur sont tes cheveux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C6E443C-C531-73F6-F26E-EB2796B40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319574" y="2063946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22BBEC6E-F345-C781-433A-A776CFEC4C2D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147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quelle couleur sont tes yeux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000" b="1" dirty="0">
                <a:ln w="0"/>
                <a:solidFill>
                  <a:srgbClr val="2196B1"/>
                </a:solidFill>
                <a:latin typeface="Dosis SemiBold" pitchFamily="2" charset="0"/>
              </a:rPr>
              <a:t>De quelle couleur sont tes yeux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FF7C5-6DD4-E5E0-9C81-50D30A8CB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322A4BB-B52D-D29A-3B91-7F8417B426C1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FDD10A-F3A5-8A26-4BFD-175672876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grand ou tu es petit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ED8B759-5752-D7B6-8C77-3847D3C48564}"/>
              </a:ext>
            </a:extLst>
          </p:cNvPr>
          <p:cNvSpPr txBox="1">
            <a:spLocks/>
          </p:cNvSpPr>
          <p:nvPr/>
        </p:nvSpPr>
        <p:spPr>
          <a:xfrm>
            <a:off x="595050" y="3942606"/>
            <a:ext cx="795390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grand ou tu es petit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0AF5304-B8BA-2A5B-598C-BF7B38F66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2663AD4-7BF1-CBAA-BA66-2F338BC6A08B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499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2"/>
            <a:ext cx="6290145" cy="155982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30134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Écrire des mots et des phrases.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: Le chat de l’école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des mots et des phrases.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Histoire: Le chat de l’école.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épisodes 1, 2 et 3 de l’histoire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chat de l’école 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0A2FF6-7734-CAEA-794B-27B69B6FA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627" y="2118658"/>
            <a:ext cx="3692745" cy="35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le troisième épisode une nouvelle fois. Après, on verra le quatrième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5C9AA5B-0D77-D035-6A96-F9A72D94D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159" y="2080888"/>
            <a:ext cx="6367681" cy="33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INALE - Le Chat de l_école - E03 V1 DONE-720p-251116">
            <a:hlinkClick r:id="" action="ppaction://media"/>
            <a:extLst>
              <a:ext uri="{FF2B5EF4-FFF2-40B4-BE49-F238E27FC236}">
                <a16:creationId xmlns:a16="http://schemas.microsoft.com/office/drawing/2014/main" id="{F29E3C48-4EE2-3C90-23DE-CDCBD782F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497" y="1921963"/>
            <a:ext cx="7529006" cy="42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chat de l’école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80EDB61-FD58-5332-504F-1EBE6BCF2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975" y="2087524"/>
            <a:ext cx="7021595" cy="36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Moustache ép4">
            <a:hlinkClick r:id="" action="ppaction://media"/>
            <a:extLst>
              <a:ext uri="{FF2B5EF4-FFF2-40B4-BE49-F238E27FC236}">
                <a16:creationId xmlns:a16="http://schemas.microsoft.com/office/drawing/2014/main" id="{F600042F-F8B8-9FAE-08F1-69EA1BEAF5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3749" y="2086219"/>
            <a:ext cx="7227065" cy="40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Moustache ép4">
            <a:hlinkClick r:id="" action="ppaction://media"/>
            <a:extLst>
              <a:ext uri="{FF2B5EF4-FFF2-40B4-BE49-F238E27FC236}">
                <a16:creationId xmlns:a16="http://schemas.microsoft.com/office/drawing/2014/main" id="{65D30E9D-CE1B-4920-9B7A-24DD3845A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8665" y="2036776"/>
            <a:ext cx="7227065" cy="40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question pose Lina ? Qui veut répondre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A41DB4-33DA-5F1A-39D6-E2B06A794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473" y="2253063"/>
            <a:ext cx="3131277" cy="327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0FE6-9F80-8619-312C-25C5CC2F8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7A80D38-8E5A-0993-296A-EC9025FD0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Lina demande : Il est comment Moustache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FE74E97-3DE0-5A30-6412-5B6358BE7627}"/>
              </a:ext>
            </a:extLst>
          </p:cNvPr>
          <p:cNvSpPr txBox="1">
            <a:spLocks/>
          </p:cNvSpPr>
          <p:nvPr/>
        </p:nvSpPr>
        <p:spPr>
          <a:xfrm>
            <a:off x="519074" y="1931031"/>
            <a:ext cx="810585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Lina demande : « Il est comment Moustache ? 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5D5E8DD-6594-C236-5AE8-B3D07AA66B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ECB4024-28ED-1934-443F-29224107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6E5FBC-208E-E5D1-BCB7-AA238A083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60754D7-3EAC-5B07-FA1F-6D96C04C4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419" y="3111150"/>
            <a:ext cx="28575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4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586386"/>
            <a:ext cx="6801287" cy="25246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490183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lang="fr-FR" sz="2400" b="1" kern="0" dirty="0">
                <a:solidFill>
                  <a:srgbClr val="2196B1"/>
                </a:solidFill>
                <a:latin typeface="Dosis" pitchFamily="2" charset="0"/>
                <a:cs typeface="Calibri" panose="020F0502020204030204" pitchFamily="34" charset="0"/>
              </a:rPr>
              <a:t>80% des élèves </a:t>
            </a:r>
            <a:r>
              <a:rPr lang="fr-FR" sz="24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2725316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Reconnaitre 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les mots de vocabulaire.</a:t>
            </a: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  <a:cs typeface="Calibri" panose="020F0502020204030204" pitchFamily="34" charset="0"/>
              </a:rPr>
              <a:t>un texte.</a:t>
            </a:r>
            <a:endParaRPr lang="fr-FR" sz="2200" b="1" kern="0" dirty="0">
              <a:solidFill>
                <a:schemeClr val="accent5">
                  <a:lumMod val="50000"/>
                </a:schemeClr>
              </a:solidFill>
              <a:latin typeface="Dosis Medium" pitchFamily="2" charset="0"/>
              <a:cs typeface="Calibri" panose="020F0502020204030204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É</a:t>
            </a:r>
            <a:r>
              <a:rPr lang="fr-FR" sz="2200" b="1" kern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crire</a:t>
            </a:r>
            <a:r>
              <a:rPr lang="fr-FR" sz="2200" b="1" kern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 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des mots et des phrases.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Répondre spontanément </a:t>
            </a:r>
            <a:r>
              <a:rPr lang="fr-FR" sz="2200" b="1" kern="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tx1">
                    <a:lumMod val="85000"/>
                    <a:lumOff val="15000"/>
                  </a:schemeClr>
                </a:solidFill>
                <a:latin typeface="Dosis" pitchFamily="2" charset="0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4D0C9-1AD6-FCF6-B7F5-CBB5F478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996066A-6591-E373-A250-3457E8F6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question pose Sara ? Qui veut répondre ? 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1D483DC-19E6-0542-B94D-88B71E59A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0724BD-C6DC-822A-F147-B18449F9F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135" y="2355486"/>
            <a:ext cx="29813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A91D-1247-4078-31C4-24A2E603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D7A6C91-85DB-C8BC-C042-3C5CB20A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Sara demande : Quelle est la couleur de ses yeux et de ses cheveux ?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926109-DFDA-F890-AFED-31719DF3EC19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Sara demande: Quelle est la couleur de ses yeux et de ses cheveux ?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DE2C6A-42DD-5D9C-A9DE-5BCCD278878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7A8C06-D6C0-D964-8119-0061E3AC7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9D21441-322A-1C1E-2A4D-FF6ABC3CB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02B1B3F-0DA0-15D8-E913-54AA2FF2F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0831" y="3139725"/>
            <a:ext cx="2981325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2D9AA-7E5C-ED83-E5CD-3A4139882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CEC01871-FAA9-15F5-7377-856DB620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la couleur des yeux et des poils de Moustache ? Qui veut répondre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3D2AA-2087-6864-D19D-4E09E8DD3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2413F0-08BD-3324-6311-8FC4CBFEC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2338789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3BF40-4736-E18F-DA35-03C1A9AEF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C688EB2-CB5F-25F2-1BD7-7F7853AE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Moustache a les yeux noirs et les poils gris. 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6A9DEE3-9979-6109-FB91-45E5FCBE1876}"/>
              </a:ext>
            </a:extLst>
          </p:cNvPr>
          <p:cNvSpPr txBox="1">
            <a:spLocks/>
          </p:cNvSpPr>
          <p:nvPr/>
        </p:nvSpPr>
        <p:spPr>
          <a:xfrm>
            <a:off x="977526" y="1613185"/>
            <a:ext cx="736220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Moustache a les yeux noirs et les poils gris. 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412D6DC-0700-0BF5-F10A-759179C8908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3F3D752-0AE4-FEA3-1476-49360D23E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C554E7-946B-2E0B-97CE-87F490B9E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0360EFB-A2A0-057A-4AD8-A66F7A322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845" y="2987492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0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82D1671D-9CD1-1589-2B54-03E06E9EA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nos amis la semaine prochaine pour la suite de l’histoire.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538013-FE2A-FF97-9A1D-D5BC59103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08" y="2533880"/>
            <a:ext cx="6413679" cy="33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du chat de l’école.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F6DA5A08-051A-3E58-2683-BF7223794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727B91B-DDC5-223A-7A3C-31C354CE11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92261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L’école – L’élève – La classe – Le niveau.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4685" y="3602015"/>
            <a:ext cx="1800000" cy="360000"/>
          </a:xfrm>
        </p:spPr>
        <p:txBody>
          <a:bodyPr/>
          <a:lstStyle/>
          <a:p>
            <a:r>
              <a:rPr lang="fr-MA" dirty="0"/>
              <a:t>L’école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1A965F6-359F-7EDD-C950-8F88433795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52859" y="3602015"/>
            <a:ext cx="1800000" cy="360000"/>
          </a:xfrm>
        </p:spPr>
        <p:txBody>
          <a:bodyPr/>
          <a:lstStyle/>
          <a:p>
            <a:r>
              <a:rPr lang="fr-MA" dirty="0"/>
              <a:t>L’élève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5408173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0070C0"/>
                </a:solidFill>
              </a:rPr>
              <a:t>Le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niveau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2246934" y="5742001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MA" dirty="0">
                <a:solidFill>
                  <a:srgbClr val="E420A3"/>
                </a:solidFill>
              </a:rPr>
              <a:t>La </a:t>
            </a: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classe</a:t>
            </a:r>
          </a:p>
        </p:txBody>
      </p:sp>
      <p:pic>
        <p:nvPicPr>
          <p:cNvPr id="6" name="Image 5" descr="Une image contenant texte, dessin humoristique, graphisme&#10;&#10;Le contenu généré par l’IA peut être incorrect.">
            <a:extLst>
              <a:ext uri="{FF2B5EF4-FFF2-40B4-BE49-F238E27FC236}">
                <a16:creationId xmlns:a16="http://schemas.microsoft.com/office/drawing/2014/main" id="{495F1D43-62B6-EBC2-E692-C1D8DFA7B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19" y="4233525"/>
            <a:ext cx="1284494" cy="1456363"/>
          </a:xfrm>
          <a:prstGeom prst="rect">
            <a:avLst/>
          </a:prstGeom>
        </p:spPr>
      </p:pic>
      <p:pic>
        <p:nvPicPr>
          <p:cNvPr id="8" name="Image 7" descr="Une image contenant garçon, habits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57E9624-B298-3D7D-54BF-87569A49F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016" y="2073653"/>
            <a:ext cx="1306597" cy="1466088"/>
          </a:xfrm>
          <a:prstGeom prst="rect">
            <a:avLst/>
          </a:prstGeom>
        </p:spPr>
      </p:pic>
      <p:pic>
        <p:nvPicPr>
          <p:cNvPr id="12" name="Image 11" descr="Une image contenant garçon, habits, meubles, chaise&#10;&#10;Le contenu généré par l’IA peut être incorrect.">
            <a:extLst>
              <a:ext uri="{FF2B5EF4-FFF2-40B4-BE49-F238E27FC236}">
                <a16:creationId xmlns:a16="http://schemas.microsoft.com/office/drawing/2014/main" id="{1EA5DD62-9558-9535-1006-83E54A2D1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47" y="4218726"/>
            <a:ext cx="1296574" cy="1456363"/>
          </a:xfrm>
          <a:prstGeom prst="rect">
            <a:avLst/>
          </a:prstGeom>
        </p:spPr>
      </p:pic>
      <p:pic>
        <p:nvPicPr>
          <p:cNvPr id="13" name="Image 12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E7FCC440-441C-3BB8-5950-02133219A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311" y="2078517"/>
            <a:ext cx="1328500" cy="1456361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994B23-8C11-56E0-AACC-88B938D85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8324CBE-72EE-5730-1E06-BEC9D6667D14}"/>
              </a:ext>
            </a:extLst>
          </p:cNvPr>
          <p:cNvSpPr txBox="1"/>
          <p:nvPr/>
        </p:nvSpPr>
        <p:spPr>
          <a:xfrm>
            <a:off x="2286000" y="32470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MA" dirty="0">
                <a:solidFill>
                  <a:srgbClr val="E420A3"/>
                </a:solidFill>
              </a:rPr>
              <a:t>a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07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5887</TotalTime>
  <Words>1574</Words>
  <Application>Microsoft Office PowerPoint</Application>
  <PresentationFormat>Affichage à l'écran (4:3)</PresentationFormat>
  <Paragraphs>232</Paragraphs>
  <Slides>76</Slides>
  <Notes>7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76</vt:i4>
      </vt:variant>
    </vt:vector>
  </HeadingPairs>
  <TitlesOfParts>
    <vt:vector size="97" baseType="lpstr">
      <vt:lpstr>Aptos Display</vt:lpstr>
      <vt:lpstr>Calibri</vt:lpstr>
      <vt:lpstr>Mistral</vt:lpstr>
      <vt:lpstr>Wingdings</vt:lpstr>
      <vt:lpstr>Dosis</vt:lpstr>
      <vt:lpstr>Dosis SemiBold</vt:lpstr>
      <vt:lpstr>Arial</vt:lpstr>
      <vt:lpstr>Aptos</vt:lpstr>
      <vt:lpstr>Dosis ExtraBold</vt:lpstr>
      <vt:lpstr>Dosis Medium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 L’école – L’élève – La classe – Le niveau. </vt:lpstr>
      <vt:lpstr>Répétons ensemble : La première année – La deuxième année – La troisième année - La quatrième année – La cinquième année – La sixième année.</vt:lpstr>
      <vt:lpstr>Répétons ensemble : Le pays – La ville -  Habiter – La nationalité – Rabat – Paris.  </vt:lpstr>
      <vt:lpstr>Répétons ensemble :  Delhi – Dakar – Marocain – Français – Sénégalais – Indien.</vt:lpstr>
      <vt:lpstr>Nous allons jouer au jeu des mots invisibles. </vt:lpstr>
      <vt:lpstr>Répétons ensemble : Le garçon – La fille -  Des yeux – Des cheveux– Petit – Grand. </vt:lpstr>
      <vt:lpstr>Observez bien les images. Je vais masquer deux images. Qui veut expliquer la consigne en arabe ?   </vt:lpstr>
      <vt:lpstr>Quelles sont les images qui manquent ?</vt:lpstr>
      <vt:lpstr>Les deux images qui manquent sont : les yeux et petit</vt:lpstr>
      <vt:lpstr>Nous allons jouer au jeu des mots qui bougent. </vt:lpstr>
      <vt:lpstr>Répétons ensemble :  Mince – Gros – Brun – Blond – Bleu – Marron.</vt:lpstr>
      <vt:lpstr>Observez bien. Je vais faire bouger 2 images. Qui veut expliquer la consigne en arabe ? </vt:lpstr>
      <vt:lpstr>Quelles sont les 2 images qui ont bougé ? </vt:lpstr>
      <vt:lpstr>Les deux images qui ont bougé sont : marron et gros.</vt:lpstr>
      <vt:lpstr>Maintenant, on va faire de la lecture. Qui veut lire ce paragraphe ? </vt:lpstr>
      <vt:lpstr>Qui veut expliquer ce paragraphe dans sa langue ? </vt:lpstr>
      <vt:lpstr>Qui veut lire la question et y répondre ? </vt:lpstr>
      <vt:lpstr>La réponse est : Elle a des cheveux noirs. </vt:lpstr>
      <vt:lpstr>Qui veut lire ce paragraphe ? </vt:lpstr>
      <vt:lpstr>Qui veut expliquer ce paragraphe dans sa langue ? </vt:lpstr>
      <vt:lpstr>Qui veut lire la question et y répondre ? </vt:lpstr>
      <vt:lpstr>Présentation PowerPoint</vt:lpstr>
      <vt:lpstr>Prenez vos ardoises. 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Écrivez le mot qui manque dans la phrase.  </vt:lpstr>
      <vt:lpstr>Levez les ardoises. Je vais vérifier votre écriture. </vt:lpstr>
      <vt:lpstr>Corrigez.</vt:lpstr>
      <vt:lpstr>Prenez vos cahiers.</vt:lpstr>
      <vt:lpstr>Ces mots sont en désordre. Écrivez sur vos cahiers une phrase correcte à partir de ces mots. </vt:lpstr>
      <vt:lpstr>Qui veut lire sa phrase ?</vt:lpstr>
      <vt:lpstr>Corrigez. Je n’oublie pas la majuscule au début de la phrase et le point à la fin.  </vt:lpstr>
      <vt:lpstr>Complétez cette phrase avec votre propre taille. Je vais passer entre les rangs pour vérifier l’écriture. </vt:lpstr>
      <vt:lpstr>Qui veut lire sa phrase ? </vt:lpstr>
      <vt:lpstr>On passe à une autre phrase. Ces mots sont en désordre.  Écrivez sur vos cahiers une phrase correcte à partir de ces mots.</vt:lpstr>
      <vt:lpstr>Qui veut lire sa phrase ?</vt:lpstr>
      <vt:lpstr>Corrigez. Je n’oublie pas la majuscule au début de la phrase et le point à la fin.  </vt:lpstr>
      <vt:lpstr>Complétez cette phrase avec votre propre couleur de cheveux. Je vais passer entre les rangs pour vérifier l’écriture. </vt:lpstr>
      <vt:lpstr>Qui veut lire sa phrase ? </vt:lpstr>
      <vt:lpstr>Maintenant, c’est l’activité des questions en rafales. Je vais désigner des élèves au hasard pour répondre. Tenez-vous prêts. </vt:lpstr>
      <vt:lpstr>Comment tu t’appelles ? </vt:lpstr>
      <vt:lpstr>Tu as quel âge ?</vt:lpstr>
      <vt:lpstr>Tu es en quelle classe ?</vt:lpstr>
      <vt:lpstr>Quelle est ta nationalité ?</vt:lpstr>
      <vt:lpstr>De quelle couleur sont tes cheveux ?</vt:lpstr>
      <vt:lpstr>De quelle couleur sont tes yeux ? </vt:lpstr>
      <vt:lpstr>Tu es grand ou tu es petit ?</vt:lpstr>
      <vt:lpstr>Plan de la séance 6</vt:lpstr>
      <vt:lpstr>Nous avons déjà vu les épisodes 1, 2 et 3 de l’histoire « le chat de l’école ». Qui veut nous rappeler ce qu’on a vu ?  En français ou dans votre langue. </vt:lpstr>
      <vt:lpstr>On va  regarder le troisième épisode une nouvelle fois. Après, on verra le quatrième épisode. Soyez attentifs.</vt:lpstr>
      <vt:lpstr>Lecture de la vidéo.</vt:lpstr>
      <vt:lpstr>Maintenant, nous allons découvrir un nouvel épisode de l’histoire le chat de l’école. Est-ce que vous êtes prêts ? Écoutez bien. </vt:lpstr>
      <vt:lpstr>Lecture de la vidéo.</vt:lpstr>
      <vt:lpstr>Nous allons écouter l’histoire une deuxième fois. Soyez attentifs.</vt:lpstr>
      <vt:lpstr>Lecture de la vidéo.</vt:lpstr>
      <vt:lpstr>Quelle question pose Lina ? Qui veut répondre ?</vt:lpstr>
      <vt:lpstr>Lina demande : Il est comment Moustache ?</vt:lpstr>
      <vt:lpstr>Quelle question pose Sara ? Qui veut répondre ?  </vt:lpstr>
      <vt:lpstr>Sara demande : Quelle est la couleur de ses yeux et de ses cheveux ?</vt:lpstr>
      <vt:lpstr>Quelle est la couleur des yeux et des poils de Moustache ? Qui veut répondre ?</vt:lpstr>
      <vt:lpstr>Moustache a les yeux noirs et les poils gris. </vt:lpstr>
      <vt:lpstr>On retrouvera nos amis la semaine prochaine pour la suite de l’histoire. </vt:lpstr>
      <vt:lpstr>À la maison, faites un dessin sur l’histoire du chat de l’école. </vt:lpstr>
      <vt:lpstr>La séance d’aujourd’hui est terminée.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Jalila</dc:creator>
  <cp:lastModifiedBy>KHALID.RAMNI</cp:lastModifiedBy>
  <cp:revision>8</cp:revision>
  <cp:lastPrinted>2025-08-13T10:11:39Z</cp:lastPrinted>
  <dcterms:created xsi:type="dcterms:W3CDTF">2025-08-01T12:31:49Z</dcterms:created>
  <dcterms:modified xsi:type="dcterms:W3CDTF">2025-11-24T20:10:36Z</dcterms:modified>
</cp:coreProperties>
</file>