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1"/>
  </p:notesMasterIdLst>
  <p:sldIdLst>
    <p:sldId id="256" r:id="rId18"/>
    <p:sldId id="798" r:id="rId19"/>
    <p:sldId id="1256" r:id="rId20"/>
    <p:sldId id="1255" r:id="rId21"/>
    <p:sldId id="1252" r:id="rId22"/>
    <p:sldId id="1257" r:id="rId23"/>
    <p:sldId id="1260" r:id="rId24"/>
    <p:sldId id="1147" r:id="rId25"/>
    <p:sldId id="1258" r:id="rId26"/>
    <p:sldId id="1231" r:id="rId27"/>
    <p:sldId id="1259" r:id="rId28"/>
    <p:sldId id="1261" r:id="rId29"/>
    <p:sldId id="689" r:id="rId30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843B26-8367-8142-518B-921545A0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une fille – sénégalais – un niveau  – une classe – une école – un élève – un garçon – la naissance – les cheveux – les yeux.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7" name="Image 6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D145C1AC-6AC3-41C3-41A6-2994C35DC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35" y="4259436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F69AD9A-710F-0416-4EB9-518353F79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32" y="2099564"/>
            <a:ext cx="1306597" cy="1466088"/>
          </a:xfrm>
          <a:prstGeom prst="rect">
            <a:avLst/>
          </a:prstGeom>
        </p:spPr>
      </p:pic>
      <p:pic>
        <p:nvPicPr>
          <p:cNvPr id="10" name="Image 9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CA227A4A-0D5C-A54B-8EB6-5FB431961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4235680"/>
            <a:ext cx="1296574" cy="1456363"/>
          </a:xfrm>
          <a:prstGeom prst="rect">
            <a:avLst/>
          </a:prstGeom>
        </p:spPr>
      </p:pic>
      <p:pic>
        <p:nvPicPr>
          <p:cNvPr id="11" name="Image 10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A39D6A5F-6C80-4770-C9DE-3B7B06996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9" y="2085532"/>
            <a:ext cx="1328500" cy="1456361"/>
          </a:xfrm>
          <a:prstGeom prst="rect">
            <a:avLst/>
          </a:prstGeom>
        </p:spPr>
      </p:pic>
      <p:pic>
        <p:nvPicPr>
          <p:cNvPr id="12" name="Image 11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3EDF449-C5B1-F6CE-F7E9-698029916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05" y="4259437"/>
            <a:ext cx="1332782" cy="1456362"/>
          </a:xfrm>
          <a:prstGeom prst="rect">
            <a:avLst/>
          </a:prstGeom>
        </p:spPr>
      </p:pic>
      <p:pic>
        <p:nvPicPr>
          <p:cNvPr id="22" name="Image 21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BF57BC24-E04E-3A45-4EE3-02CB5F7B9A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78" y="4259436"/>
            <a:ext cx="1332781" cy="1456361"/>
          </a:xfrm>
          <a:prstGeom prst="rect">
            <a:avLst/>
          </a:prstGeom>
        </p:spPr>
      </p:pic>
      <p:pic>
        <p:nvPicPr>
          <p:cNvPr id="23" name="Image 22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F4E044-AC10-AE72-910F-DB73B028D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74" y="2117282"/>
            <a:ext cx="1243843" cy="1359176"/>
          </a:xfrm>
          <a:prstGeom prst="rect">
            <a:avLst/>
          </a:prstGeom>
        </p:spPr>
      </p:pic>
      <p:pic>
        <p:nvPicPr>
          <p:cNvPr id="24" name="Image 23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7A0031FA-F771-0D08-C63A-ADD27C8B3F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36" y="2066958"/>
            <a:ext cx="1246466" cy="136204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35660CB-D4C8-7FF6-65D6-6A0F471B5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80" y="2085532"/>
            <a:ext cx="1306597" cy="1640915"/>
          </a:xfrm>
          <a:prstGeom prst="rect">
            <a:avLst/>
          </a:prstGeom>
        </p:spPr>
      </p:pic>
      <p:pic>
        <p:nvPicPr>
          <p:cNvPr id="27" name="Espace réservé pour une image  25">
            <a:extLst>
              <a:ext uri="{FF2B5EF4-FFF2-40B4-BE49-F238E27FC236}">
                <a16:creationId xmlns:a16="http://schemas.microsoft.com/office/drawing/2014/main" id="{72DC5550-0600-1FC1-97F6-C24FEEF3A5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5703899" y="4185823"/>
            <a:ext cx="1337567" cy="16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Comprendre, à l’oral, des phrases.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671B-53CF-3727-B45F-900DED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48AC99B-ADF1-D98B-0837-34BD39C1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phrases  et tu vas me montrer les images qui correspondent : Karima est marocaine. Karima est en troisième année. Karima a dix ans. Karima est à l’école Al Massira. Karima habite à Casablanca.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411528-97A5-B8D0-B5E2-68BC63B6FD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473347-C23E-2610-B5E1-E063B6BE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29CF74-0D07-D7F5-757D-94AF87067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7EE52939-BA0D-9C31-45BD-1A71D34523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8E0F12-47F8-164C-9CAD-1BCE885C8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83" y="1681202"/>
            <a:ext cx="1863185" cy="1863185"/>
          </a:xfrm>
          <a:prstGeom prst="round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9AA746-2D22-F813-A5F5-778DF4642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827" y="1673051"/>
            <a:ext cx="1863185" cy="1863185"/>
          </a:xfrm>
          <a:prstGeom prst="round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D741D6-3A90-B638-6182-9A9F21C35F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898" t="11875" b="30734"/>
          <a:stretch>
            <a:fillRect/>
          </a:stretch>
        </p:blipFill>
        <p:spPr>
          <a:xfrm>
            <a:off x="6248171" y="1637238"/>
            <a:ext cx="1863185" cy="1841414"/>
          </a:xfrm>
          <a:prstGeom prst="round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16A0ED-89A3-1BB0-28C4-5B784D5465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666" b="37701"/>
          <a:stretch>
            <a:fillRect/>
          </a:stretch>
        </p:blipFill>
        <p:spPr>
          <a:xfrm>
            <a:off x="2321812" y="3841288"/>
            <a:ext cx="1981072" cy="1653171"/>
          </a:xfrm>
          <a:prstGeom prst="round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1F9BFC-2FE8-5CC8-B122-A0D6814950B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3499" y="3783704"/>
            <a:ext cx="1863185" cy="18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111614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58DE39-5B57-B71B-4F18-33BEDF6F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86" y="1878830"/>
            <a:ext cx="5271228" cy="40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CO1 – CO2 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LC1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PO1-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PE1 – PE2 –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et CO2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et de copier le texte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0DB523-3067-5DE5-574D-7FEC19F5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78" y="1215844"/>
            <a:ext cx="3201902" cy="46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8493</TotalTime>
  <Words>437</Words>
  <Application>Microsoft Office PowerPoint</Application>
  <PresentationFormat>Affichage à l'écran (4:3)</PresentationFormat>
  <Paragraphs>44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13</vt:i4>
      </vt:variant>
    </vt:vector>
  </HeadingPairs>
  <TitlesOfParts>
    <vt:vector size="35" baseType="lpstr">
      <vt:lpstr>Arial</vt:lpstr>
      <vt:lpstr>Dosis SemiBold</vt:lpstr>
      <vt:lpstr>Dosis ExtraBold</vt:lpstr>
      <vt:lpstr>Dosis Medium</vt:lpstr>
      <vt:lpstr>Dosis</vt:lpstr>
      <vt:lpstr>Calibri</vt:lpstr>
      <vt:lpstr>Mistral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une fille – sénégalais – un niveau  – une classe – une école – un élève – un garçon – la naissance – les cheveux – les yeux. </vt:lpstr>
      <vt:lpstr>Présentation PowerPoint</vt:lpstr>
      <vt:lpstr>Regarde les images. Je vais te dire des phrases  et tu vas me montrer les images qui correspondent : Karima est marocaine. Karima est en troisième année. Karima a dix ans. Karima est à l’école Al Massira. Karima habite à Casablanca.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40</cp:revision>
  <cp:lastPrinted>2025-08-13T10:11:39Z</cp:lastPrinted>
  <dcterms:created xsi:type="dcterms:W3CDTF">2025-08-01T12:31:49Z</dcterms:created>
  <dcterms:modified xsi:type="dcterms:W3CDTF">2025-12-01T15:49:04Z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