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2" r:id="rId18"/>
  </p:sldMasterIdLst>
  <p:notesMasterIdLst>
    <p:notesMasterId r:id="rId33"/>
  </p:notesMasterIdLst>
  <p:sldIdLst>
    <p:sldId id="256" r:id="rId19"/>
    <p:sldId id="798" r:id="rId20"/>
    <p:sldId id="1262" r:id="rId21"/>
    <p:sldId id="1263" r:id="rId22"/>
    <p:sldId id="1252" r:id="rId23"/>
    <p:sldId id="1257" r:id="rId24"/>
    <p:sldId id="1260" r:id="rId25"/>
    <p:sldId id="1147" r:id="rId26"/>
    <p:sldId id="1231" r:id="rId27"/>
    <p:sldId id="1264" r:id="rId28"/>
    <p:sldId id="1232" r:id="rId29"/>
    <p:sldId id="1261" r:id="rId30"/>
    <p:sldId id="1233" r:id="rId31"/>
    <p:sldId id="689" r:id="rId32"/>
  </p:sldIdLst>
  <p:sldSz cx="9144000" cy="6858000" type="screen4x3"/>
  <p:notesSz cx="6735763" cy="9866313"/>
  <p:embeddedFontLst>
    <p:embeddedFont>
      <p:font typeface="Dosis" pitchFamily="2" charset="0"/>
      <p:regular r:id="rId34"/>
      <p:bold r:id="rId35"/>
    </p:embeddedFont>
    <p:embeddedFont>
      <p:font typeface="Dosis ExtraBold" pitchFamily="2" charset="0"/>
      <p:bold r:id="rId36"/>
    </p:embeddedFont>
    <p:embeddedFont>
      <p:font typeface="Dosis Medium" pitchFamily="2" charset="0"/>
      <p:regular r:id="rId37"/>
      <p:bold r:id="rId38"/>
    </p:embeddedFont>
    <p:embeddedFont>
      <p:font typeface="Dosis SemiBold" pitchFamily="2" charset="0"/>
      <p:regular r:id="rId39"/>
      <p:bold r:id="rId40"/>
    </p:embeddedFont>
    <p:embeddedFont>
      <p:font typeface="Mistral" panose="03090702030407020403" pitchFamily="66" charset="0"/>
      <p:regular r:id="rId4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75" d="100"/>
          <a:sy n="75" d="100"/>
        </p:scale>
        <p:origin x="784" y="3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font" Target="fonts/font6.fntdata"/><Relationship Id="rId21" Type="http://schemas.openxmlformats.org/officeDocument/2006/relationships/slide" Target="slides/slide3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font" Target="fonts/font3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microsoft.com/office/2018/10/relationships/authors" Target="authors.xml"/><Relationship Id="rId20" Type="http://schemas.openxmlformats.org/officeDocument/2006/relationships/slide" Target="slides/slide2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97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1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122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98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41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37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61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13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53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30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78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66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02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109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13.xml"/><Relationship Id="rId1" Type="http://schemas.openxmlformats.org/officeDocument/2006/relationships/tags" Target="../tags/tag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4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6" Type="http://schemas.openxmlformats.org/officeDocument/2006/relationships/image" Target="../media/image26.jpg"/><Relationship Id="rId11" Type="http://schemas.openxmlformats.org/officeDocument/2006/relationships/image" Target="../media/image31.pn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0843B26-8367-8142-518B-921545A0E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653358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Participer à un dialogue en mobilisant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bg1">
                    <a:lumMod val="65000"/>
                  </a:schemeClr>
                </a:solidFill>
              </a:rPr>
              <a:t>L’enseignant choisit  5 questions.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611202" y="2099712"/>
            <a:ext cx="7921596" cy="33458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ça va ?                          Comment tu t’appelles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Tu as quel âge ?                             Tu es en quelle classe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Tu es dans quelle école ?           Tu habites où ?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Quelle est ta nationalité ?          Tu es comment ? Grand ou petit ?                                  De quelle couleur sont tes cheveux ?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Quelle est la couleur de tes yeux ?</a:t>
            </a:r>
            <a:endParaRPr kumimoji="0" lang="fr-FR" sz="24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Prendre la parole pour me présenter.</a:t>
            </a:r>
          </a:p>
        </p:txBody>
      </p:sp>
    </p:spTree>
    <p:extLst>
      <p:ext uri="{BB962C8B-B14F-4D97-AF65-F5344CB8AC3E}">
        <p14:creationId xmlns:p14="http://schemas.microsoft.com/office/powerpoint/2010/main" val="40607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Présente-toi. Tu dois dire ton nom, où tu habites, ta classe et le nom de ton école et ta nationalité.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6D8FEE-93B5-3CB3-9E3F-62D8A8C0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630" y="2931945"/>
            <a:ext cx="1825908" cy="2738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D574E0-A900-B463-96EE-BA5E8D9B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0055" y="2434891"/>
            <a:ext cx="938876" cy="10489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85C09CB-BC48-5C1F-445E-B6802176F560}"/>
              </a:ext>
            </a:extLst>
          </p:cNvPr>
          <p:cNvSpPr txBox="1"/>
          <p:nvPr/>
        </p:nvSpPr>
        <p:spPr>
          <a:xfrm>
            <a:off x="1408457" y="1725130"/>
            <a:ext cx="6369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Présente-toi en disant ton nom, où tu habites, ta classe et le nom de ton école et ta nationalité.  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57203A5E-7501-8FC7-972C-87447E6287E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990020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50AC4AF-65C1-0790-9725-6F2C1900FEF7}"/>
              </a:ext>
            </a:extLst>
          </p:cNvPr>
          <p:cNvSpPr txBox="1"/>
          <p:nvPr/>
        </p:nvSpPr>
        <p:spPr>
          <a:xfrm>
            <a:off x="555733" y="1602020"/>
            <a:ext cx="8336019" cy="4103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partager des informations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textes correctement et avec fluidité.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LC1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et comprendre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Ecrire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des mots et des phrases correctement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l'écrit, des phrases pour partager des informations, décrire ou raconter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Utiliser les outils de langue pour produire des énoncés oraux ou écrits.</a:t>
            </a:r>
          </a:p>
        </p:txBody>
      </p:sp>
    </p:spTree>
    <p:extLst>
      <p:ext uri="{BB962C8B-B14F-4D97-AF65-F5344CB8AC3E}">
        <p14:creationId xmlns:p14="http://schemas.microsoft.com/office/powerpoint/2010/main" val="108167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4776140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4992140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5046199" y="213465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 la compétence :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LF1 –LF2 -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LC1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PE1 – PE2 - OL1 </a:t>
            </a: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23A238F-5528-2F5B-6C41-A5A011472494}"/>
              </a:ext>
            </a:extLst>
          </p:cNvPr>
          <p:cNvSpPr/>
          <p:nvPr/>
        </p:nvSpPr>
        <p:spPr>
          <a:xfrm>
            <a:off x="756629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1844F714-B493-3029-A03A-471278204C50}"/>
              </a:ext>
            </a:extLst>
          </p:cNvPr>
          <p:cNvSpPr/>
          <p:nvPr/>
        </p:nvSpPr>
        <p:spPr>
          <a:xfrm>
            <a:off x="972629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0CD9BE5B-B47E-E719-EE2F-FDB5CA2DBDAA}"/>
              </a:ext>
            </a:extLst>
          </p:cNvPr>
          <p:cNvSpPr txBox="1">
            <a:spLocks/>
          </p:cNvSpPr>
          <p:nvPr/>
        </p:nvSpPr>
        <p:spPr>
          <a:xfrm>
            <a:off x="972629" y="2143487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CO1 – CO2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D169B0D-23CF-13B3-25AC-92F1D24BC1EB}"/>
              </a:ext>
            </a:extLst>
          </p:cNvPr>
          <p:cNvSpPr/>
          <p:nvPr/>
        </p:nvSpPr>
        <p:spPr>
          <a:xfrm>
            <a:off x="756629" y="349802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DC4A0180-AFD7-DC11-27B9-712D356F94B7}"/>
              </a:ext>
            </a:extLst>
          </p:cNvPr>
          <p:cNvSpPr/>
          <p:nvPr/>
        </p:nvSpPr>
        <p:spPr>
          <a:xfrm>
            <a:off x="972629" y="3246029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789AA8A-24C4-0230-0CAC-BE4D7B278A76}"/>
              </a:ext>
            </a:extLst>
          </p:cNvPr>
          <p:cNvSpPr/>
          <p:nvPr/>
        </p:nvSpPr>
        <p:spPr>
          <a:xfrm>
            <a:off x="909240" y="3675938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3B32833C-F4A2-8876-E759-D1FFC9F64DC1}"/>
              </a:ext>
            </a:extLst>
          </p:cNvPr>
          <p:cNvSpPr txBox="1">
            <a:spLocks/>
          </p:cNvSpPr>
          <p:nvPr/>
        </p:nvSpPr>
        <p:spPr>
          <a:xfrm>
            <a:off x="972629" y="3697317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PO1- PO2 – PO3 </a:t>
            </a:r>
          </a:p>
        </p:txBody>
      </p:sp>
    </p:spTree>
    <p:extLst>
      <p:ext uri="{BB962C8B-B14F-4D97-AF65-F5344CB8AC3E}">
        <p14:creationId xmlns:p14="http://schemas.microsoft.com/office/powerpoint/2010/main" val="37984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chemeClr val="accent2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séance 2   est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PO1, PO2 et PO3.</a:t>
            </a: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</a:t>
            </a:r>
          </a:p>
          <a:p>
            <a:pPr marL="457247" lvl="1" algn="just" defTabSz="1028778"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</a:t>
            </a: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ne doit pas être projeté sur l’écran 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de la classe  (l’ordinateur doit être débranché du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(0-10) en s’appuyant sur les indications de compilation en dessous de chaque slide d’item</a:t>
            </a:r>
            <a:r>
              <a:rPr lang="fr-FR" sz="1600" dirty="0">
                <a:solidFill>
                  <a:schemeClr val="accent2"/>
                </a:solidFill>
                <a:latin typeface="Dosis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974731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2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3091" y="2613392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424D7B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424D7B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1EA76800-631C-6C10-E08D-77468C90B8F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5" y="2821848"/>
            <a:ext cx="352427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31 et répondre aux questions sur leurs cahiers.</a:t>
            </a:r>
            <a:endParaRPr lang="fr-FR" sz="2000" b="1" dirty="0">
              <a:solidFill>
                <a:srgbClr val="106585"/>
              </a:solidFill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E0DB523-3067-5DE5-574D-7FEC19F53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078" y="1215844"/>
            <a:ext cx="3201902" cy="468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</a:t>
            </a:r>
          </a:p>
        </p:txBody>
      </p:sp>
      <p:pic>
        <p:nvPicPr>
          <p:cNvPr id="4" name="Espace réservé pour une image  29">
            <a:extLst>
              <a:ext uri="{FF2B5EF4-FFF2-40B4-BE49-F238E27FC236}">
                <a16:creationId xmlns:a16="http://schemas.microsoft.com/office/drawing/2014/main" id="{CE0B4186-B6DA-4ACA-F661-BBC58B154A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3943364" y="4154469"/>
            <a:ext cx="1502712" cy="1502712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35">
            <a:extLst>
              <a:ext uri="{FF2B5EF4-FFF2-40B4-BE49-F238E27FC236}">
                <a16:creationId xmlns:a16="http://schemas.microsoft.com/office/drawing/2014/main" id="{810DD250-3A96-2DB1-C7B6-07A9D84627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50" b="-4850"/>
          <a:stretch>
            <a:fillRect/>
          </a:stretch>
        </p:blipFill>
        <p:spPr>
          <a:xfrm>
            <a:off x="2494948" y="4042716"/>
            <a:ext cx="1345388" cy="16144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04C792-FC70-740F-74AD-4D58981688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71" y="2125628"/>
            <a:ext cx="1380178" cy="17333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E71D3E-9676-5C88-CB19-2CFCB84D23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98" y="2125628"/>
            <a:ext cx="1380178" cy="17333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547FE5-43B9-1DE6-B476-EDE5DFFD7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" y="2087934"/>
            <a:ext cx="1380178" cy="17333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49D4A89-585E-F601-AB4C-C5BBFF3E07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68" y="2189529"/>
            <a:ext cx="1345389" cy="16896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6F340C-EB8B-7CC6-F1E5-ED1C00309C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4" y="4154469"/>
            <a:ext cx="1345389" cy="1689632"/>
          </a:xfrm>
          <a:prstGeom prst="rect">
            <a:avLst/>
          </a:prstGeom>
        </p:spPr>
      </p:pic>
      <p:pic>
        <p:nvPicPr>
          <p:cNvPr id="11" name="Image 10" descr="Une image contenant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96CC35D-AEEA-3E57-8550-6AEEDE2318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549" y="2203239"/>
            <a:ext cx="1375199" cy="1502712"/>
          </a:xfrm>
          <a:prstGeom prst="rect">
            <a:avLst/>
          </a:prstGeom>
        </p:spPr>
      </p:pic>
      <p:pic>
        <p:nvPicPr>
          <p:cNvPr id="12" name="Image 11" descr="Une image contenant habits, dessin humoristique, poupée, chaussures&#10;&#10;Le contenu généré par l’IA peut être incorrect.">
            <a:extLst>
              <a:ext uri="{FF2B5EF4-FFF2-40B4-BE49-F238E27FC236}">
                <a16:creationId xmlns:a16="http://schemas.microsoft.com/office/drawing/2014/main" id="{85E950DD-B617-74E8-524E-980FE4B0BA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04" y="4154469"/>
            <a:ext cx="1375200" cy="150271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C50F20D-F6D2-0773-4AAB-62C0E425AE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359" y="4154469"/>
            <a:ext cx="1345389" cy="168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80F8CA-9E32-43B4-9801-C91788857021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f0534ec5-868f-4ce6-85c7-99f0612daa52"/>
    <ds:schemaRef ds:uri="202b3bc9-e036-45c7-aea0-06aec8cd7a4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8577</TotalTime>
  <Words>597</Words>
  <Application>Microsoft Office PowerPoint</Application>
  <PresentationFormat>Affichage à l'écran (4:3)</PresentationFormat>
  <Paragraphs>63</Paragraphs>
  <Slides>14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14</vt:i4>
      </vt:variant>
    </vt:vector>
  </HeadingPairs>
  <TitlesOfParts>
    <vt:vector size="37" baseType="lpstr">
      <vt:lpstr>Dosis</vt:lpstr>
      <vt:lpstr>Dosis SemiBold</vt:lpstr>
      <vt:lpstr>Calibri</vt:lpstr>
      <vt:lpstr>Mistral</vt:lpstr>
      <vt:lpstr>Wingdings</vt:lpstr>
      <vt:lpstr>Dosis ExtraBold</vt:lpstr>
      <vt:lpstr>Arial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1_Révision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Mets ton doigt sur chaque image et dis-moi le mot en français.</vt:lpstr>
      <vt:lpstr>Présentation PowerPoint</vt:lpstr>
      <vt:lpstr>Je vais te poser des questions et tu dois répondre correctement. L’enseignant choisit  5 questions. </vt:lpstr>
      <vt:lpstr>Présentation PowerPoint</vt:lpstr>
      <vt:lpstr>Présente-toi. Tu dois dire ton nom, où tu habites, ta classe et le nom de ton école et ta nationalité. 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EL HAMDOUNI BTIHAJ</cp:lastModifiedBy>
  <cp:revision>48</cp:revision>
  <cp:lastPrinted>2025-08-13T10:11:39Z</cp:lastPrinted>
  <dcterms:created xsi:type="dcterms:W3CDTF">2025-08-01T12:31:49Z</dcterms:created>
  <dcterms:modified xsi:type="dcterms:W3CDTF">2025-12-02T21:48:44Z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