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5"/>
  </p:notesMasterIdLst>
  <p:sldIdLst>
    <p:sldId id="256" r:id="rId19"/>
    <p:sldId id="798" r:id="rId20"/>
    <p:sldId id="1262" r:id="rId21"/>
    <p:sldId id="1263" r:id="rId22"/>
    <p:sldId id="1252" r:id="rId23"/>
    <p:sldId id="1265" r:id="rId24"/>
    <p:sldId id="1266" r:id="rId25"/>
    <p:sldId id="1257" r:id="rId26"/>
    <p:sldId id="1260" r:id="rId27"/>
    <p:sldId id="1147" r:id="rId28"/>
    <p:sldId id="1258" r:id="rId29"/>
    <p:sldId id="1231" r:id="rId30"/>
    <p:sldId id="1267" r:id="rId31"/>
    <p:sldId id="1270" r:id="rId32"/>
    <p:sldId id="1232" r:id="rId33"/>
    <p:sldId id="689" r:id="rId34"/>
  </p:sldIdLst>
  <p:sldSz cx="9144000" cy="6858000" type="screen4x3"/>
  <p:notesSz cx="6735763" cy="9866313"/>
  <p:embeddedFontLst>
    <p:embeddedFont>
      <p:font typeface="Dosis" pitchFamily="2" charset="0"/>
      <p:regular r:id="rId36"/>
      <p:bold r:id="rId37"/>
    </p:embeddedFont>
    <p:embeddedFont>
      <p:font typeface="Dosis ExtraBold" pitchFamily="2" charset="0"/>
      <p:bold r:id="rId38"/>
    </p:embeddedFont>
    <p:embeddedFont>
      <p:font typeface="Dosis Medium" pitchFamily="2" charset="0"/>
      <p:regular r:id="rId39"/>
      <p:bold r:id="rId40"/>
    </p:embeddedFont>
    <p:embeddedFont>
      <p:font typeface="Dosis SemiBold" pitchFamily="2" charset="0"/>
      <p:regular r:id="rId41"/>
      <p:bold r:id="rId42"/>
    </p:embeddedFont>
    <p:embeddedFont>
      <p:font typeface="Mistral" panose="03090702030407020403" pitchFamily="66" charset="0"/>
      <p:regular r:id="rId4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4.fntdata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1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B011127-F281-21C5-0769-141A61E0E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34007" y="1933624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mots et des phrases correctement et avec fluidité.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B20A1-8012-FC9F-50A0-855406E4AB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72070" y="3197559"/>
            <a:ext cx="391745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D0AF43-F6A7-D30A-708C-5DA8C58B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mots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choisit </a:t>
            </a:r>
            <a:r>
              <a:rPr lang="fr-FR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mots.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 point    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21E61060-EFA5-BBAD-EEED-3BEDEDF78E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6293" y="1944573"/>
            <a:ext cx="819900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1. </a:t>
            </a: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Lis les mots correctement (10 points).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49D4DE2-AF7D-8A45-5459-76AD633A8CCB}"/>
              </a:ext>
            </a:extLst>
          </p:cNvPr>
          <p:cNvSpPr txBox="1">
            <a:spLocks/>
          </p:cNvSpPr>
          <p:nvPr/>
        </p:nvSpPr>
        <p:spPr>
          <a:xfrm>
            <a:off x="1073363" y="2375460"/>
            <a:ext cx="6997275" cy="3345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Dix               onze              douze              janvier           avril       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troisième              cinquième          Rabat        marocain       indien           français            sénégalais                 cheveux     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yeux              blond              Dakar             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Paris           petit    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7916" y="1942679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des textes correctement et avec fluidité.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8725516-FBE1-A8AB-9C52-6F4E858155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59596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67325A-8282-2116-3536-B45FDB09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2319F-054E-F007-8B98-828A3E1BF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8D58D25-7F69-A867-5208-BFA88B590E1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B6B88AA-0BF2-4400-00F4-092560EDE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04EC1A-0F39-07B4-DE01-BA98079E5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A1D1E00-C6CC-AA59-FF4C-B44AFC6713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674CB68-A175-B4DD-D674-D9C0746CF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88FFB7-0F65-4572-7523-79277A70F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E7A9D0B-5062-CDFC-8870-FD821B77B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928" y="2573700"/>
            <a:ext cx="6239958" cy="29254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3F166E0-3E76-6518-8B15-AA997C43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 de notation LF2</a:t>
            </a:r>
          </a:p>
        </p:txBody>
      </p:sp>
    </p:spTree>
    <p:extLst>
      <p:ext uri="{BB962C8B-B14F-4D97-AF65-F5344CB8AC3E}">
        <p14:creationId xmlns:p14="http://schemas.microsoft.com/office/powerpoint/2010/main" val="44000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le paragraphe que tu vas lire. Observe le paragraphe pendant 30 secondes. Après tu commences la lecture. Tu dois Lire le paragraphe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F36E3675-F647-ECA2-AB27-B52ABF162C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1958" y="1986712"/>
            <a:ext cx="7398075" cy="4339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Omar a douze ans. Il est en quatrième année. Il est marocain. Il habite à Rabat, une belle ville au Maroc. Omar est grand et intelligent. Sa petite sœur Amira est en deuxième année. Elle a des yeux noirs et des cheveux longs. 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réviser les exercices de la page 32.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92" y="2235550"/>
            <a:ext cx="2138280" cy="34148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BFF965-994C-4621-0379-C21036F59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195" y="1622087"/>
            <a:ext cx="3117735" cy="464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336019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ire des mots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phrases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 texte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Ecrire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mots et des phrases correctement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Produire, à l'écrit, des phrases pour partager des informations, décrire ou raconter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1026688" y="3680141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LC1- PE1 – PE2 - OL1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3350C46-9F94-C270-FA6E-AAE6849422B3}"/>
              </a:ext>
            </a:extLst>
          </p:cNvPr>
          <p:cNvSpPr/>
          <p:nvPr/>
        </p:nvSpPr>
        <p:spPr>
          <a:xfrm>
            <a:off x="4752629" y="193592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325F86DE-3D57-A25D-6FB2-4BBE2F59BB83}"/>
              </a:ext>
            </a:extLst>
          </p:cNvPr>
          <p:cNvSpPr/>
          <p:nvPr/>
        </p:nvSpPr>
        <p:spPr>
          <a:xfrm>
            <a:off x="4968629" y="168392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C2C0230-067F-2BC7-E0A0-D38545BE2A0A}"/>
              </a:ext>
            </a:extLst>
          </p:cNvPr>
          <p:cNvSpPr/>
          <p:nvPr/>
        </p:nvSpPr>
        <p:spPr>
          <a:xfrm>
            <a:off x="4905240" y="2113837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FF67C23E-2D1D-B84B-E3A9-5F3759C747BA}"/>
              </a:ext>
            </a:extLst>
          </p:cNvPr>
          <p:cNvSpPr txBox="1">
            <a:spLocks/>
          </p:cNvSpPr>
          <p:nvPr/>
        </p:nvSpPr>
        <p:spPr>
          <a:xfrm>
            <a:off x="4968629" y="213521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 compétences : LF1 –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LF2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7449" y="3013501"/>
            <a:ext cx="745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séance 3   est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LF1</a:t>
            </a:r>
            <a:r>
              <a:rPr lang="fr-FR" sz="24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et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LF2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682827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CAE0-F216-F404-9011-631632A5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02E0C60-E93B-E8F5-C95C-F904C419F634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5CE220-2EE7-DDBF-4C84-D126778F1523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C81533-67C7-CA08-01EE-F0E89F1137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1E61209-DCCF-87E7-B9C5-EA4E61C3FE9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0A576C3-2E89-9B3D-76C0-1E68B14DE4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24707" y="1915777"/>
            <a:ext cx="59413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Pour les compétences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LF1 et LF2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ne doit pas être projeté sur l’écran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 ;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D234BC-0735-86E4-69B0-752FFB3A58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1084434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158037A-EDA3-459E-7840-3A295C84F4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BB9CAE3-A71D-3352-C77F-7876A83B869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FE2517A4-6EE2-238C-DAAE-39B6C995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595669" y="3077007"/>
            <a:ext cx="2052458" cy="13400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1946-526A-E96E-0776-8D8C9D7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855B72D-45D4-3A0E-7C68-8A5FD3AAC5B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3A0160-0539-B4BF-743A-FB76F8533CDD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B01453-83B0-E647-C5E3-08DAE5708AA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009771C-F12D-19C6-F3C8-DD86A205929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8550024-8C4F-D0C7-4C1E-AEA6A78B9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41661" y="2076573"/>
            <a:ext cx="51816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Pour la compétence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LC1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la passation se fait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manière collective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copies des épreuves.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Il y a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deux modèles d’épreuves. Le premier modèle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la matinée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tandis que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 deuxième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l’après-midi.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C695A-01E1-F60C-05FC-0F658D255A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1354780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FB621A-2504-E870-B298-72A5FB1CD17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08F8E90-EB79-2A6F-F89A-6F05433A442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9BD2CDC-4204-1872-F508-54174A855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03" y="3259457"/>
            <a:ext cx="1991324" cy="13275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613392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5" y="2821848"/>
            <a:ext cx="352427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31, de lire le texte et de répondre aux questions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0DB523-3067-5DE5-574D-7FEC19F5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78" y="1215844"/>
            <a:ext cx="3201902" cy="46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8702</TotalTime>
  <Words>706</Words>
  <Application>Microsoft Office PowerPoint</Application>
  <PresentationFormat>Affichage à l'écran (4:3)</PresentationFormat>
  <Paragraphs>74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16</vt:i4>
      </vt:variant>
    </vt:vector>
  </HeadingPairs>
  <TitlesOfParts>
    <vt:vector size="39" baseType="lpstr">
      <vt:lpstr>Dosis</vt:lpstr>
      <vt:lpstr>Dosis SemiBold</vt:lpstr>
      <vt:lpstr>Calibri</vt:lpstr>
      <vt:lpstr>Mistral</vt:lpstr>
      <vt:lpstr>Wingdings</vt:lpstr>
      <vt:lpstr>Dosis ExtraBold</vt:lpstr>
      <vt:lpstr>Dosis Medium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Je vais te montrer des mots et tu dois les lire. L’enseignant choisit 10 mots.</vt:lpstr>
      <vt:lpstr>Présentation PowerPoint</vt:lpstr>
      <vt:lpstr>Critère de notation LF2</vt:lpstr>
      <vt:lpstr>Voici le paragraphe que tu vas lire. Observe le paragraphe pendant 30 secondes. Après tu commences la lecture. Tu dois Lire le paragraphe correctement et avec fluidité.</vt:lpstr>
      <vt:lpstr>La séance d’aujourd’hui est terminée. À la maison, réviser les exercices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53</cp:revision>
  <cp:lastPrinted>2025-08-13T10:11:39Z</cp:lastPrinted>
  <dcterms:created xsi:type="dcterms:W3CDTF">2025-08-01T12:31:49Z</dcterms:created>
  <dcterms:modified xsi:type="dcterms:W3CDTF">2025-12-04T00:04:09Z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