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5" r:id="rId12"/>
    <p:sldMasterId id="2147483907" r:id="rId13"/>
  </p:sldMasterIdLst>
  <p:notesMasterIdLst>
    <p:notesMasterId r:id="rId89"/>
  </p:notesMasterIdLst>
  <p:handoutMasterIdLst>
    <p:handoutMasterId r:id="rId90"/>
  </p:handoutMasterIdLst>
  <p:sldIdLst>
    <p:sldId id="256" r:id="rId14"/>
    <p:sldId id="1029" r:id="rId15"/>
    <p:sldId id="915" r:id="rId16"/>
    <p:sldId id="1051" r:id="rId17"/>
    <p:sldId id="728" r:id="rId18"/>
    <p:sldId id="916" r:id="rId19"/>
    <p:sldId id="841" r:id="rId20"/>
    <p:sldId id="707" r:id="rId21"/>
    <p:sldId id="1045" r:id="rId22"/>
    <p:sldId id="881" r:id="rId23"/>
    <p:sldId id="570" r:id="rId24"/>
    <p:sldId id="882" r:id="rId25"/>
    <p:sldId id="884" r:id="rId26"/>
    <p:sldId id="885" r:id="rId27"/>
    <p:sldId id="887" r:id="rId28"/>
    <p:sldId id="888" r:id="rId29"/>
    <p:sldId id="716" r:id="rId30"/>
    <p:sldId id="599" r:id="rId31"/>
    <p:sldId id="890" r:id="rId32"/>
    <p:sldId id="595" r:id="rId33"/>
    <p:sldId id="703" r:id="rId34"/>
    <p:sldId id="1058" r:id="rId35"/>
    <p:sldId id="957" r:id="rId36"/>
    <p:sldId id="1059" r:id="rId37"/>
    <p:sldId id="937" r:id="rId38"/>
    <p:sldId id="1052" r:id="rId39"/>
    <p:sldId id="877" r:id="rId40"/>
    <p:sldId id="1030" r:id="rId41"/>
    <p:sldId id="610" r:id="rId42"/>
    <p:sldId id="873" r:id="rId43"/>
    <p:sldId id="875" r:id="rId44"/>
    <p:sldId id="865" r:id="rId45"/>
    <p:sldId id="594" r:id="rId46"/>
    <p:sldId id="932" r:id="rId47"/>
    <p:sldId id="711" r:id="rId48"/>
    <p:sldId id="933" r:id="rId49"/>
    <p:sldId id="934" r:id="rId50"/>
    <p:sldId id="935" r:id="rId51"/>
    <p:sldId id="936" r:id="rId52"/>
    <p:sldId id="939" r:id="rId53"/>
    <p:sldId id="940" r:id="rId54"/>
    <p:sldId id="717" r:id="rId55"/>
    <p:sldId id="718" r:id="rId56"/>
    <p:sldId id="719" r:id="rId57"/>
    <p:sldId id="1031" r:id="rId58"/>
    <p:sldId id="1034" r:id="rId59"/>
    <p:sldId id="1032" r:id="rId60"/>
    <p:sldId id="1033" r:id="rId61"/>
    <p:sldId id="721" r:id="rId62"/>
    <p:sldId id="1055" r:id="rId63"/>
    <p:sldId id="1038" r:id="rId64"/>
    <p:sldId id="1053" r:id="rId65"/>
    <p:sldId id="1054" r:id="rId66"/>
    <p:sldId id="1046" r:id="rId67"/>
    <p:sldId id="1047" r:id="rId68"/>
    <p:sldId id="1048" r:id="rId69"/>
    <p:sldId id="1035" r:id="rId70"/>
    <p:sldId id="917" r:id="rId71"/>
    <p:sldId id="549" r:id="rId72"/>
    <p:sldId id="669" r:id="rId73"/>
    <p:sldId id="723" r:id="rId74"/>
    <p:sldId id="844" r:id="rId75"/>
    <p:sldId id="846" r:id="rId76"/>
    <p:sldId id="1060" r:id="rId77"/>
    <p:sldId id="898" r:id="rId78"/>
    <p:sldId id="1056" r:id="rId79"/>
    <p:sldId id="899" r:id="rId80"/>
    <p:sldId id="928" r:id="rId81"/>
    <p:sldId id="1057" r:id="rId82"/>
    <p:sldId id="927" r:id="rId83"/>
    <p:sldId id="651" r:id="rId84"/>
    <p:sldId id="697" r:id="rId85"/>
    <p:sldId id="645" r:id="rId86"/>
    <p:sldId id="924" r:id="rId87"/>
    <p:sldId id="925" r:id="rId88"/>
  </p:sldIdLst>
  <p:sldSz cx="9144000" cy="6858000" type="screen4x3"/>
  <p:notesSz cx="6735763" cy="9866313"/>
  <p:embeddedFontLst>
    <p:embeddedFont>
      <p:font typeface="Dosis" pitchFamily="2" charset="0"/>
      <p:regular r:id="rId91"/>
      <p:bold r:id="rId92"/>
    </p:embeddedFont>
    <p:embeddedFont>
      <p:font typeface="Dosis ExtraBold" pitchFamily="2" charset="0"/>
      <p:bold r:id="rId93"/>
    </p:embeddedFont>
    <p:embeddedFont>
      <p:font typeface="Dosis Medium" pitchFamily="2" charset="0"/>
      <p:regular r:id="rId94"/>
    </p:embeddedFont>
    <p:embeddedFont>
      <p:font typeface="Dosis SemiBold" pitchFamily="2" charset="0"/>
      <p:bold r:id="rId95"/>
    </p:embeddedFont>
    <p:embeddedFont>
      <p:font typeface="Mistral" panose="03090702030407020403" pitchFamily="66" charset="0"/>
      <p:regular r:id="rId9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D45469"/>
    <a:srgbClr val="565F88"/>
    <a:srgbClr val="CEE2E8"/>
    <a:srgbClr val="94C0CD"/>
    <a:srgbClr val="A1D6EC"/>
    <a:srgbClr val="959BB1"/>
    <a:srgbClr val="757575"/>
    <a:srgbClr val="55B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31626-4C06-4609-AFB7-EA3ECEAA7A7C}" v="20" dt="2025-12-07T10:01:00.8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95" Type="http://schemas.openxmlformats.org/officeDocument/2006/relationships/font" Target="fonts/font5.fntdata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microsoft.com/office/2018/10/relationships/authors" Target="author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font" Target="fonts/font4.fntdata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font" Target="fonts/font3.fntdata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custSel modSld">
      <pc:chgData name="Jalila El Baraka" userId="ea93c961-285f-4edc-9e51-dff84fc1dbdc" providerId="ADAL" clId="{57C2819A-E835-47AA-9356-3BB7B51E441F}" dt="2025-12-03T22:26:39.549" v="132" actId="207"/>
      <pc:docMkLst>
        <pc:docMk/>
      </pc:docMkLst>
      <pc:sldChg chg="addSp delSp modSp modAnim">
        <pc:chgData name="Jalila El Baraka" userId="ea93c961-285f-4edc-9e51-dff84fc1dbdc" providerId="ADAL" clId="{57C2819A-E835-47AA-9356-3BB7B51E441F}" dt="2025-12-03T22:20:45.422" v="11"/>
        <pc:sldMkLst>
          <pc:docMk/>
          <pc:sldMk cId="2559153335" sldId="595"/>
        </pc:sldMkLst>
        <pc:picChg chg="add mod">
          <ac:chgData name="Jalila El Baraka" userId="ea93c961-285f-4edc-9e51-dff84fc1dbdc" providerId="ADAL" clId="{57C2819A-E835-47AA-9356-3BB7B51E441F}" dt="2025-12-03T22:20:45.422" v="11"/>
          <ac:picMkLst>
            <pc:docMk/>
            <pc:sldMk cId="2559153335" sldId="595"/>
            <ac:picMk id="4" creationId="{ADB709EA-2535-62D2-0566-91391E3A2135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2-03T22:20:34.232" v="10"/>
        <pc:sldMkLst>
          <pc:docMk/>
          <pc:sldMk cId="1046578866" sldId="599"/>
        </pc:sldMkLst>
        <pc:picChg chg="add mod">
          <ac:chgData name="Jalila El Baraka" userId="ea93c961-285f-4edc-9e51-dff84fc1dbdc" providerId="ADAL" clId="{57C2819A-E835-47AA-9356-3BB7B51E441F}" dt="2025-12-03T22:20:34.232" v="10"/>
          <ac:picMkLst>
            <pc:docMk/>
            <pc:sldMk cId="1046578866" sldId="599"/>
            <ac:picMk id="4" creationId="{2B90ACFF-2E00-9157-540E-B423A9CB2F56}"/>
          </ac:picMkLst>
        </pc:picChg>
      </pc:sldChg>
      <pc:sldChg chg="modSp mod">
        <pc:chgData name="Jalila El Baraka" userId="ea93c961-285f-4edc-9e51-dff84fc1dbdc" providerId="ADAL" clId="{57C2819A-E835-47AA-9356-3BB7B51E441F}" dt="2025-12-03T22:21:57.041" v="28" actId="20577"/>
        <pc:sldMkLst>
          <pc:docMk/>
          <pc:sldMk cId="1644143909" sldId="610"/>
        </pc:sldMkLst>
        <pc:spChg chg="mod">
          <ac:chgData name="Jalila El Baraka" userId="ea93c961-285f-4edc-9e51-dff84fc1dbdc" providerId="ADAL" clId="{57C2819A-E835-47AA-9356-3BB7B51E441F}" dt="2025-12-03T22:21:57.041" v="28" actId="20577"/>
          <ac:spMkLst>
            <pc:docMk/>
            <pc:sldMk cId="1644143909" sldId="610"/>
            <ac:spMk id="8" creationId="{DD4F0F65-72F8-D24D-060A-134F8D0B59C7}"/>
          </ac:spMkLst>
        </pc:spChg>
      </pc:sldChg>
      <pc:sldChg chg="addSp modSp mod modAnim">
        <pc:chgData name="Jalila El Baraka" userId="ea93c961-285f-4edc-9e51-dff84fc1dbdc" providerId="ADAL" clId="{57C2819A-E835-47AA-9356-3BB7B51E441F}" dt="2025-12-03T22:22:44.060" v="33" actId="1076"/>
        <pc:sldMkLst>
          <pc:docMk/>
          <pc:sldMk cId="4149146240" sldId="865"/>
        </pc:sldMkLst>
        <pc:picChg chg="add mod">
          <ac:chgData name="Jalila El Baraka" userId="ea93c961-285f-4edc-9e51-dff84fc1dbdc" providerId="ADAL" clId="{57C2819A-E835-47AA-9356-3BB7B51E441F}" dt="2025-12-03T22:22:44.060" v="33" actId="1076"/>
          <ac:picMkLst>
            <pc:docMk/>
            <pc:sldMk cId="4149146240" sldId="865"/>
            <ac:picMk id="3" creationId="{5B80CB5A-CE8F-9D2B-863B-D044662FC48A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2-03T22:22:19.824" v="29"/>
        <pc:sldMkLst>
          <pc:docMk/>
          <pc:sldMk cId="3032101169" sldId="873"/>
        </pc:sldMkLst>
        <pc:picChg chg="add mod">
          <ac:chgData name="Jalila El Baraka" userId="ea93c961-285f-4edc-9e51-dff84fc1dbdc" providerId="ADAL" clId="{57C2819A-E835-47AA-9356-3BB7B51E441F}" dt="2025-12-03T22:22:19.824" v="29"/>
          <ac:picMkLst>
            <pc:docMk/>
            <pc:sldMk cId="3032101169" sldId="873"/>
            <ac:picMk id="2" creationId="{6FDECFF9-4D76-46A6-155F-5A4D976B9C90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2-03T22:19:37.476" v="6" actId="1076"/>
        <pc:sldMkLst>
          <pc:docMk/>
          <pc:sldMk cId="1120180541" sldId="881"/>
        </pc:sldMkLst>
        <pc:picChg chg="add mod">
          <ac:chgData name="Jalila El Baraka" userId="ea93c961-285f-4edc-9e51-dff84fc1dbdc" providerId="ADAL" clId="{57C2819A-E835-47AA-9356-3BB7B51E441F}" dt="2025-12-03T22:19:37.476" v="6" actId="1076"/>
          <ac:picMkLst>
            <pc:docMk/>
            <pc:sldMk cId="1120180541" sldId="881"/>
            <ac:picMk id="3" creationId="{28780244-4375-C29D-240B-08C49234FC9F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2-03T22:19:53.617" v="7"/>
        <pc:sldMkLst>
          <pc:docMk/>
          <pc:sldMk cId="1364444867" sldId="882"/>
        </pc:sldMkLst>
        <pc:picChg chg="add mod">
          <ac:chgData name="Jalila El Baraka" userId="ea93c961-285f-4edc-9e51-dff84fc1dbdc" providerId="ADAL" clId="{57C2819A-E835-47AA-9356-3BB7B51E441F}" dt="2025-12-03T22:19:53.617" v="7"/>
          <ac:picMkLst>
            <pc:docMk/>
            <pc:sldMk cId="1364444867" sldId="882"/>
            <ac:picMk id="3" creationId="{019C7D7D-6A71-2EEC-0819-CB6FCA5B64A0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2-03T22:20:09.180" v="8"/>
        <pc:sldMkLst>
          <pc:docMk/>
          <pc:sldMk cId="2540457334" sldId="885"/>
        </pc:sldMkLst>
        <pc:picChg chg="add mod">
          <ac:chgData name="Jalila El Baraka" userId="ea93c961-285f-4edc-9e51-dff84fc1dbdc" providerId="ADAL" clId="{57C2819A-E835-47AA-9356-3BB7B51E441F}" dt="2025-12-03T22:20:09.180" v="8"/>
          <ac:picMkLst>
            <pc:docMk/>
            <pc:sldMk cId="2540457334" sldId="885"/>
            <ac:picMk id="4" creationId="{9EC33BA0-EDC7-6003-326E-20EB6762DB49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2-03T22:20:21.476" v="9"/>
        <pc:sldMkLst>
          <pc:docMk/>
          <pc:sldMk cId="3547529208" sldId="888"/>
        </pc:sldMkLst>
        <pc:picChg chg="add mod">
          <ac:chgData name="Jalila El Baraka" userId="ea93c961-285f-4edc-9e51-dff84fc1dbdc" providerId="ADAL" clId="{57C2819A-E835-47AA-9356-3BB7B51E441F}" dt="2025-12-03T22:20:21.476" v="9"/>
          <ac:picMkLst>
            <pc:docMk/>
            <pc:sldMk cId="3547529208" sldId="888"/>
            <ac:picMk id="3" creationId="{08FEA022-E560-D993-0EBC-00E6FF7F73F0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2-03T22:23:06.001" v="36" actId="1076"/>
        <pc:sldMkLst>
          <pc:docMk/>
          <pc:sldMk cId="3434585548" sldId="932"/>
        </pc:sldMkLst>
        <pc:picChg chg="add mod">
          <ac:chgData name="Jalila El Baraka" userId="ea93c961-285f-4edc-9e51-dff84fc1dbdc" providerId="ADAL" clId="{57C2819A-E835-47AA-9356-3BB7B51E441F}" dt="2025-12-03T22:23:06.001" v="36" actId="1076"/>
          <ac:picMkLst>
            <pc:docMk/>
            <pc:sldMk cId="3434585548" sldId="932"/>
            <ac:picMk id="3" creationId="{9B7AA4C0-7C53-4A45-6DF8-CF9F3F6446FC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2-03T22:23:25.948" v="39" actId="1076"/>
        <pc:sldMkLst>
          <pc:docMk/>
          <pc:sldMk cId="3248517832" sldId="933"/>
        </pc:sldMkLst>
        <pc:picChg chg="add mod">
          <ac:chgData name="Jalila El Baraka" userId="ea93c961-285f-4edc-9e51-dff84fc1dbdc" providerId="ADAL" clId="{57C2819A-E835-47AA-9356-3BB7B51E441F}" dt="2025-12-03T22:23:25.948" v="39" actId="1076"/>
          <ac:picMkLst>
            <pc:docMk/>
            <pc:sldMk cId="3248517832" sldId="933"/>
            <ac:picMk id="3" creationId="{636A5346-07F9-510B-B6D8-012481B21F77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2-03T22:23:50.427" v="43" actId="1076"/>
        <pc:sldMkLst>
          <pc:docMk/>
          <pc:sldMk cId="3014194976" sldId="935"/>
        </pc:sldMkLst>
        <pc:picChg chg="add mod">
          <ac:chgData name="Jalila El Baraka" userId="ea93c961-285f-4edc-9e51-dff84fc1dbdc" providerId="ADAL" clId="{57C2819A-E835-47AA-9356-3BB7B51E441F}" dt="2025-12-03T22:23:50.427" v="43" actId="1076"/>
          <ac:picMkLst>
            <pc:docMk/>
            <pc:sldMk cId="3014194976" sldId="935"/>
            <ac:picMk id="3" creationId="{1B682447-536E-8BA1-233B-CE5AA121759F}"/>
          </ac:picMkLst>
        </pc:picChg>
      </pc:sldChg>
      <pc:sldChg chg="modSp mod">
        <pc:chgData name="Jalila El Baraka" userId="ea93c961-285f-4edc-9e51-dff84fc1dbdc" providerId="ADAL" clId="{57C2819A-E835-47AA-9356-3BB7B51E441F}" dt="2025-12-03T22:24:07.797" v="49" actId="113"/>
        <pc:sldMkLst>
          <pc:docMk/>
          <pc:sldMk cId="1458194303" sldId="936"/>
        </pc:sldMkLst>
        <pc:spChg chg="mod">
          <ac:chgData name="Jalila El Baraka" userId="ea93c961-285f-4edc-9e51-dff84fc1dbdc" providerId="ADAL" clId="{57C2819A-E835-47AA-9356-3BB7B51E441F}" dt="2025-12-03T22:24:07.797" v="49" actId="113"/>
          <ac:spMkLst>
            <pc:docMk/>
            <pc:sldMk cId="1458194303" sldId="936"/>
            <ac:spMk id="11" creationId="{012447A7-2835-D89C-4036-0D5C59517710}"/>
          </ac:spMkLst>
        </pc:spChg>
      </pc:sldChg>
      <pc:sldChg chg="modSp mod">
        <pc:chgData name="Jalila El Baraka" userId="ea93c961-285f-4edc-9e51-dff84fc1dbdc" providerId="ADAL" clId="{57C2819A-E835-47AA-9356-3BB7B51E441F}" dt="2025-12-03T22:26:39.549" v="132" actId="207"/>
        <pc:sldMkLst>
          <pc:docMk/>
          <pc:sldMk cId="1130754775" sldId="940"/>
        </pc:sldMkLst>
        <pc:spChg chg="mod">
          <ac:chgData name="Jalila El Baraka" userId="ea93c961-285f-4edc-9e51-dff84fc1dbdc" providerId="ADAL" clId="{57C2819A-E835-47AA-9356-3BB7B51E441F}" dt="2025-12-03T22:25:29.997" v="67" actId="20577"/>
          <ac:spMkLst>
            <pc:docMk/>
            <pc:sldMk cId="1130754775" sldId="940"/>
            <ac:spMk id="2" creationId="{CC0A3FF4-DC41-DA4D-069E-ACE54560258E}"/>
          </ac:spMkLst>
        </pc:spChg>
        <pc:spChg chg="mod">
          <ac:chgData name="Jalila El Baraka" userId="ea93c961-285f-4edc-9e51-dff84fc1dbdc" providerId="ADAL" clId="{57C2819A-E835-47AA-9356-3BB7B51E441F}" dt="2025-12-03T22:26:24.614" v="129" actId="20577"/>
          <ac:spMkLst>
            <pc:docMk/>
            <pc:sldMk cId="1130754775" sldId="940"/>
            <ac:spMk id="7" creationId="{63C8EABE-85BE-3B30-7BFB-8F9B894B34DD}"/>
          </ac:spMkLst>
        </pc:spChg>
        <pc:spChg chg="mod">
          <ac:chgData name="Jalila El Baraka" userId="ea93c961-285f-4edc-9e51-dff84fc1dbdc" providerId="ADAL" clId="{57C2819A-E835-47AA-9356-3BB7B51E441F}" dt="2025-12-03T22:26:09.958" v="126" actId="207"/>
          <ac:spMkLst>
            <pc:docMk/>
            <pc:sldMk cId="1130754775" sldId="940"/>
            <ac:spMk id="9" creationId="{37329020-32B5-086D-C0D3-5ADBF683BEDD}"/>
          </ac:spMkLst>
        </pc:spChg>
        <pc:spChg chg="mod">
          <ac:chgData name="Jalila El Baraka" userId="ea93c961-285f-4edc-9e51-dff84fc1dbdc" providerId="ADAL" clId="{57C2819A-E835-47AA-9356-3BB7B51E441F}" dt="2025-12-03T22:26:39.549" v="132" actId="207"/>
          <ac:spMkLst>
            <pc:docMk/>
            <pc:sldMk cId="1130754775" sldId="940"/>
            <ac:spMk id="11" creationId="{1F2E79D1-3619-FA09-E571-38F027A3238C}"/>
          </ac:spMkLst>
        </pc:spChg>
        <pc:spChg chg="mod">
          <ac:chgData name="Jalila El Baraka" userId="ea93c961-285f-4edc-9e51-dff84fc1dbdc" providerId="ADAL" clId="{57C2819A-E835-47AA-9356-3BB7B51E441F}" dt="2025-12-03T22:26:36.156" v="131" actId="207"/>
          <ac:spMkLst>
            <pc:docMk/>
            <pc:sldMk cId="1130754775" sldId="940"/>
            <ac:spMk id="15" creationId="{52A5E274-7436-AEE2-757F-21AB73FDAF0E}"/>
          </ac:spMkLst>
        </pc:spChg>
        <pc:spChg chg="mod">
          <ac:chgData name="Jalila El Baraka" userId="ea93c961-285f-4edc-9e51-dff84fc1dbdc" providerId="ADAL" clId="{57C2819A-E835-47AA-9356-3BB7B51E441F}" dt="2025-12-03T22:26:14.843" v="127" actId="207"/>
          <ac:spMkLst>
            <pc:docMk/>
            <pc:sldMk cId="1130754775" sldId="940"/>
            <ac:spMk id="25" creationId="{830C1302-9F4B-4CE4-1C0D-E773E58EB23F}"/>
          </ac:spMkLst>
        </pc:spChg>
        <pc:spChg chg="mod">
          <ac:chgData name="Jalila El Baraka" userId="ea93c961-285f-4edc-9e51-dff84fc1dbdc" providerId="ADAL" clId="{57C2819A-E835-47AA-9356-3BB7B51E441F}" dt="2025-12-03T22:26:32.844" v="130" actId="207"/>
          <ac:spMkLst>
            <pc:docMk/>
            <pc:sldMk cId="1130754775" sldId="940"/>
            <ac:spMk id="26" creationId="{237835F4-3A0B-A91B-3D3A-DABD08ABBA5A}"/>
          </ac:spMkLst>
        </pc:spChg>
      </pc:sldChg>
      <pc:sldChg chg="addSp delSp modSp modAnim">
        <pc:chgData name="Jalila El Baraka" userId="ea93c961-285f-4edc-9e51-dff84fc1dbdc" providerId="ADAL" clId="{57C2819A-E835-47AA-9356-3BB7B51E441F}" dt="2025-12-03T22:21:20.154" v="12"/>
        <pc:sldMkLst>
          <pc:docMk/>
          <pc:sldMk cId="3065695235" sldId="1030"/>
        </pc:sldMkLst>
        <pc:picChg chg="add mod">
          <ac:chgData name="Jalila El Baraka" userId="ea93c961-285f-4edc-9e51-dff84fc1dbdc" providerId="ADAL" clId="{57C2819A-E835-47AA-9356-3BB7B51E441F}" dt="2025-12-03T22:21:20.154" v="12"/>
          <ac:picMkLst>
            <pc:docMk/>
            <pc:sldMk cId="3065695235" sldId="1030"/>
            <ac:picMk id="2" creationId="{A248F74E-97EE-0278-2CBB-9067DCA4A12C}"/>
          </ac:picMkLst>
        </pc:picChg>
      </pc:sldChg>
      <pc:sldChg chg="addSp delSp modSp mod delAnim modAnim">
        <pc:chgData name="Jalila El Baraka" userId="ea93c961-285f-4edc-9e51-dff84fc1dbdc" providerId="ADAL" clId="{57C2819A-E835-47AA-9356-3BB7B51E441F}" dt="2025-12-03T22:18:50.928" v="2" actId="478"/>
        <pc:sldMkLst>
          <pc:docMk/>
          <pc:sldMk cId="664479161" sldId="1045"/>
        </pc:sldMkLst>
      </pc:sldChg>
    </pc:docChg>
  </pc:docChgLst>
  <pc:docChgLst>
    <pc:chgData name="Jalila El Baraka" userId="ea93c961-285f-4edc-9e51-dff84fc1dbdc" providerId="ADAL" clId="{AF35D566-9458-4FCB-BB0C-F789683C5E1A}"/>
    <pc:docChg chg="undo custSel modSld">
      <pc:chgData name="Jalila El Baraka" userId="ea93c961-285f-4edc-9e51-dff84fc1dbdc" providerId="ADAL" clId="{AF35D566-9458-4FCB-BB0C-F789683C5E1A}" dt="2025-12-07T10:04:09.539" v="221" actId="20577"/>
      <pc:docMkLst>
        <pc:docMk/>
      </pc:docMkLst>
      <pc:sldChg chg="addSp delSp modSp mod">
        <pc:chgData name="Jalila El Baraka" userId="ea93c961-285f-4edc-9e51-dff84fc1dbdc" providerId="ADAL" clId="{AF35D566-9458-4FCB-BB0C-F789683C5E1A}" dt="2025-12-04T21:03:25.248" v="86" actId="26606"/>
        <pc:sldMkLst>
          <pc:docMk/>
          <pc:sldMk cId="1846773998" sldId="256"/>
        </pc:sldMkLst>
        <pc:spChg chg="add">
          <ac:chgData name="Jalila El Baraka" userId="ea93c961-285f-4edc-9e51-dff84fc1dbdc" providerId="ADAL" clId="{AF35D566-9458-4FCB-BB0C-F789683C5E1A}" dt="2025-12-04T21:03:25.248" v="86" actId="26606"/>
          <ac:spMkLst>
            <pc:docMk/>
            <pc:sldMk cId="1846773998" sldId="256"/>
            <ac:spMk id="15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2-04T21:03:25.248" v="86" actId="26606"/>
          <ac:picMkLst>
            <pc:docMk/>
            <pc:sldMk cId="1846773998" sldId="256"/>
            <ac:picMk id="3" creationId="{DAEDFFB8-798C-B71F-AC56-7DAC44E53784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2-06T19:46:59.749" v="183" actId="1076"/>
        <pc:sldMkLst>
          <pc:docMk/>
          <pc:sldMk cId="3867969833" sldId="570"/>
        </pc:sldMkLst>
        <pc:picChg chg="add mod">
          <ac:chgData name="Jalila El Baraka" userId="ea93c961-285f-4edc-9e51-dff84fc1dbdc" providerId="ADAL" clId="{AF35D566-9458-4FCB-BB0C-F789683C5E1A}" dt="2025-12-06T19:46:59.749" v="183" actId="1076"/>
          <ac:picMkLst>
            <pc:docMk/>
            <pc:sldMk cId="3867969833" sldId="570"/>
            <ac:picMk id="2" creationId="{E9C5942B-2F4B-61AB-F37A-01B66373779E}"/>
          </ac:picMkLst>
        </pc:picChg>
        <pc:picChg chg="del">
          <ac:chgData name="Jalila El Baraka" userId="ea93c961-285f-4edc-9e51-dff84fc1dbdc" providerId="ADAL" clId="{AF35D566-9458-4FCB-BB0C-F789683C5E1A}" dt="2025-12-06T19:46:54.298" v="180" actId="478"/>
          <ac:picMkLst>
            <pc:docMk/>
            <pc:sldMk cId="3867969833" sldId="570"/>
            <ac:picMk id="4" creationId="{D32AEF10-7D57-B90A-DAB4-1CC63D8FE273}"/>
          </ac:picMkLst>
        </pc:picChg>
      </pc:sldChg>
      <pc:sldChg chg="modSp mod">
        <pc:chgData name="Jalila El Baraka" userId="ea93c961-285f-4edc-9e51-dff84fc1dbdc" providerId="ADAL" clId="{AF35D566-9458-4FCB-BB0C-F789683C5E1A}" dt="2025-12-07T10:04:09.539" v="221" actId="20577"/>
        <pc:sldMkLst>
          <pc:docMk/>
          <pc:sldMk cId="2942005852" sldId="697"/>
        </pc:sldMkLst>
        <pc:spChg chg="mod">
          <ac:chgData name="Jalila El Baraka" userId="ea93c961-285f-4edc-9e51-dff84fc1dbdc" providerId="ADAL" clId="{AF35D566-9458-4FCB-BB0C-F789683C5E1A}" dt="2025-12-07T10:04:09.539" v="221" actId="20577"/>
          <ac:spMkLst>
            <pc:docMk/>
            <pc:sldMk cId="2942005852" sldId="697"/>
            <ac:spMk id="9" creationId="{B5DCEC32-D20A-D804-B3EF-58BEB06A1619}"/>
          </ac:spMkLst>
        </pc:spChg>
      </pc:sldChg>
      <pc:sldChg chg="modSp mod">
        <pc:chgData name="Jalila El Baraka" userId="ea93c961-285f-4edc-9e51-dff84fc1dbdc" providerId="ADAL" clId="{AF35D566-9458-4FCB-BB0C-F789683C5E1A}" dt="2025-11-28T19:19:28.932" v="0" actId="20577"/>
        <pc:sldMkLst>
          <pc:docMk/>
          <pc:sldMk cId="3127686804" sldId="718"/>
        </pc:sldMkLst>
        <pc:spChg chg="mod">
          <ac:chgData name="Jalila El Baraka" userId="ea93c961-285f-4edc-9e51-dff84fc1dbdc" providerId="ADAL" clId="{AF35D566-9458-4FCB-BB0C-F789683C5E1A}" dt="2025-11-28T19:19:28.932" v="0" actId="20577"/>
          <ac:spMkLst>
            <pc:docMk/>
            <pc:sldMk cId="3127686804" sldId="718"/>
            <ac:spMk id="5" creationId="{BFA2B842-7EA7-6B0C-D227-090B2B970DD2}"/>
          </ac:spMkLst>
        </pc:spChg>
      </pc:sldChg>
      <pc:sldChg chg="modSp">
        <pc:chgData name="Jalila El Baraka" userId="ea93c961-285f-4edc-9e51-dff84fc1dbdc" providerId="ADAL" clId="{AF35D566-9458-4FCB-BB0C-F789683C5E1A}" dt="2025-11-28T19:19:44.511" v="1"/>
        <pc:sldMkLst>
          <pc:docMk/>
          <pc:sldMk cId="1651240559" sldId="719"/>
        </pc:sldMkLst>
        <pc:spChg chg="mod">
          <ac:chgData name="Jalila El Baraka" userId="ea93c961-285f-4edc-9e51-dff84fc1dbdc" providerId="ADAL" clId="{AF35D566-9458-4FCB-BB0C-F789683C5E1A}" dt="2025-11-28T19:19:44.511" v="1"/>
          <ac:spMkLst>
            <pc:docMk/>
            <pc:sldMk cId="1651240559" sldId="719"/>
            <ac:spMk id="5" creationId="{1397F6ED-70CE-4DCC-9930-131F4158EA16}"/>
          </ac:spMkLst>
        </pc:spChg>
      </pc:sldChg>
      <pc:sldChg chg="modSp mod">
        <pc:chgData name="Jalila El Baraka" userId="ea93c961-285f-4edc-9e51-dff84fc1dbdc" providerId="ADAL" clId="{AF35D566-9458-4FCB-BB0C-F789683C5E1A}" dt="2025-11-29T17:48:16.316" v="82" actId="1076"/>
        <pc:sldMkLst>
          <pc:docMk/>
          <pc:sldMk cId="4228070155" sldId="728"/>
        </pc:sldMkLst>
        <pc:spChg chg="mod">
          <ac:chgData name="Jalila El Baraka" userId="ea93c961-285f-4edc-9e51-dff84fc1dbdc" providerId="ADAL" clId="{AF35D566-9458-4FCB-BB0C-F789683C5E1A}" dt="2025-11-29T17:47:48.057" v="53" actId="20577"/>
          <ac:spMkLst>
            <pc:docMk/>
            <pc:sldMk cId="4228070155" sldId="728"/>
            <ac:spMk id="3" creationId="{0018BFEA-5391-DF2D-65A5-7815BAF0E488}"/>
          </ac:spMkLst>
        </pc:spChg>
        <pc:spChg chg="mod">
          <ac:chgData name="Jalila El Baraka" userId="ea93c961-285f-4edc-9e51-dff84fc1dbdc" providerId="ADAL" clId="{AF35D566-9458-4FCB-BB0C-F789683C5E1A}" dt="2025-11-29T17:47:19.983" v="38"/>
          <ac:spMkLst>
            <pc:docMk/>
            <pc:sldMk cId="4228070155" sldId="728"/>
            <ac:spMk id="4" creationId="{4156B678-2D97-2B12-8AD7-9C658CD60DD8}"/>
          </ac:spMkLst>
        </pc:spChg>
        <pc:spChg chg="mod">
          <ac:chgData name="Jalila El Baraka" userId="ea93c961-285f-4edc-9e51-dff84fc1dbdc" providerId="ADAL" clId="{AF35D566-9458-4FCB-BB0C-F789683C5E1A}" dt="2025-11-29T17:48:16.316" v="82" actId="1076"/>
          <ac:spMkLst>
            <pc:docMk/>
            <pc:sldMk cId="4228070155" sldId="728"/>
            <ac:spMk id="5" creationId="{F4C33C7C-984C-F250-FB5E-05D2C11BE132}"/>
          </ac:spMkLst>
        </pc:spChg>
        <pc:spChg chg="mod">
          <ac:chgData name="Jalila El Baraka" userId="ea93c961-285f-4edc-9e51-dff84fc1dbdc" providerId="ADAL" clId="{AF35D566-9458-4FCB-BB0C-F789683C5E1A}" dt="2025-11-29T17:48:11.410" v="81" actId="1076"/>
          <ac:spMkLst>
            <pc:docMk/>
            <pc:sldMk cId="4228070155" sldId="728"/>
            <ac:spMk id="26" creationId="{3D279E9D-C5A9-D30C-FA1B-0FC486A422DB}"/>
          </ac:spMkLst>
        </pc:spChg>
        <pc:spChg chg="mod">
          <ac:chgData name="Jalila El Baraka" userId="ea93c961-285f-4edc-9e51-dff84fc1dbdc" providerId="ADAL" clId="{AF35D566-9458-4FCB-BB0C-F789683C5E1A}" dt="2025-11-29T17:47:22.796" v="39"/>
          <ac:spMkLst>
            <pc:docMk/>
            <pc:sldMk cId="4228070155" sldId="728"/>
            <ac:spMk id="61" creationId="{4FA87CEC-D652-B9BE-46F0-2FCE5C272FE0}"/>
          </ac:spMkLst>
        </pc:spChg>
      </pc:sldChg>
      <pc:sldChg chg="modSp mod">
        <pc:chgData name="Jalila El Baraka" userId="ea93c961-285f-4edc-9e51-dff84fc1dbdc" providerId="ADAL" clId="{AF35D566-9458-4FCB-BB0C-F789683C5E1A}" dt="2025-12-07T09:58:22.935" v="195" actId="20577"/>
        <pc:sldMkLst>
          <pc:docMk/>
          <pc:sldMk cId="148434463" sldId="916"/>
        </pc:sldMkLst>
        <pc:spChg chg="mod">
          <ac:chgData name="Jalila El Baraka" userId="ea93c961-285f-4edc-9e51-dff84fc1dbdc" providerId="ADAL" clId="{AF35D566-9458-4FCB-BB0C-F789683C5E1A}" dt="2025-12-07T09:58:22.935" v="195" actId="20577"/>
          <ac:spMkLst>
            <pc:docMk/>
            <pc:sldMk cId="148434463" sldId="916"/>
            <ac:spMk id="10" creationId="{CC7FFCD9-B606-421E-7058-3041785F2B9C}"/>
          </ac:spMkLst>
        </pc:spChg>
      </pc:sldChg>
      <pc:sldChg chg="modSp mod">
        <pc:chgData name="Jalila El Baraka" userId="ea93c961-285f-4edc-9e51-dff84fc1dbdc" providerId="ADAL" clId="{AF35D566-9458-4FCB-BB0C-F789683C5E1A}" dt="2025-12-07T10:02:49.038" v="217" actId="20577"/>
        <pc:sldMkLst>
          <pc:docMk/>
          <pc:sldMk cId="4117691748" sldId="917"/>
        </pc:sldMkLst>
        <pc:spChg chg="mod">
          <ac:chgData name="Jalila El Baraka" userId="ea93c961-285f-4edc-9e51-dff84fc1dbdc" providerId="ADAL" clId="{AF35D566-9458-4FCB-BB0C-F789683C5E1A}" dt="2025-12-07T10:02:49.038" v="217" actId="20577"/>
          <ac:spMkLst>
            <pc:docMk/>
            <pc:sldMk cId="4117691748" sldId="917"/>
            <ac:spMk id="7" creationId="{63B5906F-B797-A69E-7A7B-085C4D35A873}"/>
          </ac:spMkLst>
        </pc:spChg>
      </pc:sldChg>
      <pc:sldChg chg="addSp modSp mod modAnim">
        <pc:chgData name="Jalila El Baraka" userId="ea93c961-285f-4edc-9e51-dff84fc1dbdc" providerId="ADAL" clId="{AF35D566-9458-4FCB-BB0C-F789683C5E1A}" dt="2025-12-07T09:59:32.336" v="199" actId="1076"/>
        <pc:sldMkLst>
          <pc:docMk/>
          <pc:sldMk cId="3257551944" sldId="937"/>
        </pc:sldMkLst>
        <pc:picChg chg="add mod">
          <ac:chgData name="Jalila El Baraka" userId="ea93c961-285f-4edc-9e51-dff84fc1dbdc" providerId="ADAL" clId="{AF35D566-9458-4FCB-BB0C-F789683C5E1A}" dt="2025-12-07T09:59:32.336" v="199" actId="1076"/>
          <ac:picMkLst>
            <pc:docMk/>
            <pc:sldMk cId="3257551944" sldId="937"/>
            <ac:picMk id="3" creationId="{BA51C512-8C89-CB56-929D-46A8E28441FA}"/>
          </ac:picMkLst>
        </pc:picChg>
        <pc:picChg chg="mod">
          <ac:chgData name="Jalila El Baraka" userId="ea93c961-285f-4edc-9e51-dff84fc1dbdc" providerId="ADAL" clId="{AF35D566-9458-4FCB-BB0C-F789683C5E1A}" dt="2025-12-07T09:59:10.558" v="196" actId="1076"/>
          <ac:picMkLst>
            <pc:docMk/>
            <pc:sldMk cId="3257551944" sldId="937"/>
            <ac:picMk id="5" creationId="{7F2EBA29-8770-DC47-E092-0F1711B5E25F}"/>
          </ac:picMkLst>
        </pc:picChg>
      </pc:sldChg>
      <pc:sldChg chg="addSp delSp modSp mod delAnim modAnim">
        <pc:chgData name="Jalila El Baraka" userId="ea93c961-285f-4edc-9e51-dff84fc1dbdc" providerId="ADAL" clId="{AF35D566-9458-4FCB-BB0C-F789683C5E1A}" dt="2025-12-07T10:01:07.906" v="207" actId="1076"/>
        <pc:sldMkLst>
          <pc:docMk/>
          <pc:sldMk cId="3399212572" sldId="939"/>
        </pc:sldMkLst>
        <pc:spChg chg="mod">
          <ac:chgData name="Jalila El Baraka" userId="ea93c961-285f-4edc-9e51-dff84fc1dbdc" providerId="ADAL" clId="{AF35D566-9458-4FCB-BB0C-F789683C5E1A}" dt="2025-12-07T10:00:52.167" v="202" actId="13926"/>
          <ac:spMkLst>
            <pc:docMk/>
            <pc:sldMk cId="3399212572" sldId="939"/>
            <ac:spMk id="54" creationId="{4FBFCA9E-63E5-5091-990E-130436A2AE58}"/>
          </ac:spMkLst>
        </pc:spChg>
        <pc:picChg chg="add mod">
          <ac:chgData name="Jalila El Baraka" userId="ea93c961-285f-4edc-9e51-dff84fc1dbdc" providerId="ADAL" clId="{AF35D566-9458-4FCB-BB0C-F789683C5E1A}" dt="2025-12-07T10:01:07.906" v="207" actId="1076"/>
          <ac:picMkLst>
            <pc:docMk/>
            <pc:sldMk cId="3399212572" sldId="939"/>
            <ac:picMk id="3" creationId="{F4E6CC7D-4AF6-F82A-8661-E057AB8538E2}"/>
          </ac:picMkLst>
        </pc:picChg>
        <pc:picChg chg="mod">
          <ac:chgData name="Jalila El Baraka" userId="ea93c961-285f-4edc-9e51-dff84fc1dbdc" providerId="ADAL" clId="{AF35D566-9458-4FCB-BB0C-F789683C5E1A}" dt="2025-12-07T10:01:06.696" v="206" actId="1076"/>
          <ac:picMkLst>
            <pc:docMk/>
            <pc:sldMk cId="3399212572" sldId="939"/>
            <ac:picMk id="5" creationId="{6A41CC80-DE03-8221-99FC-A0417A3BE44B}"/>
          </ac:picMkLst>
        </pc:picChg>
        <pc:picChg chg="del">
          <ac:chgData name="Jalila El Baraka" userId="ea93c961-285f-4edc-9e51-dff84fc1dbdc" providerId="ADAL" clId="{AF35D566-9458-4FCB-BB0C-F789683C5E1A}" dt="2025-12-07T10:00:47.673" v="201" actId="478"/>
          <ac:picMkLst>
            <pc:docMk/>
            <pc:sldMk cId="3399212572" sldId="939"/>
            <ac:picMk id="6" creationId="{CD093764-F157-72E3-D120-6F5592135843}"/>
          </ac:picMkLst>
        </pc:picChg>
      </pc:sldChg>
      <pc:sldChg chg="modSp mod">
        <pc:chgData name="Jalila El Baraka" userId="ea93c961-285f-4edc-9e51-dff84fc1dbdc" providerId="ADAL" clId="{AF35D566-9458-4FCB-BB0C-F789683C5E1A}" dt="2025-12-06T19:47:23.025" v="184" actId="20577"/>
        <pc:sldMkLst>
          <pc:docMk/>
          <pc:sldMk cId="1130754775" sldId="940"/>
        </pc:sldMkLst>
        <pc:spChg chg="mod">
          <ac:chgData name="Jalila El Baraka" userId="ea93c961-285f-4edc-9e51-dff84fc1dbdc" providerId="ADAL" clId="{AF35D566-9458-4FCB-BB0C-F789683C5E1A}" dt="2025-12-06T19:47:23.025" v="184" actId="20577"/>
          <ac:spMkLst>
            <pc:docMk/>
            <pc:sldMk cId="1130754775" sldId="940"/>
            <ac:spMk id="2" creationId="{CC0A3FF4-DC41-DA4D-069E-ACE54560258E}"/>
          </ac:spMkLst>
        </pc:spChg>
      </pc:sldChg>
      <pc:sldChg chg="modSp mod">
        <pc:chgData name="Jalila El Baraka" userId="ea93c961-285f-4edc-9e51-dff84fc1dbdc" providerId="ADAL" clId="{AF35D566-9458-4FCB-BB0C-F789683C5E1A}" dt="2025-12-07T10:00:32.996" v="200" actId="1076"/>
        <pc:sldMkLst>
          <pc:docMk/>
          <pc:sldMk cId="3065695235" sldId="1030"/>
        </pc:sldMkLst>
        <pc:picChg chg="mod">
          <ac:chgData name="Jalila El Baraka" userId="ea93c961-285f-4edc-9e51-dff84fc1dbdc" providerId="ADAL" clId="{AF35D566-9458-4FCB-BB0C-F789683C5E1A}" dt="2025-12-07T10:00:32.996" v="200" actId="1076"/>
          <ac:picMkLst>
            <pc:docMk/>
            <pc:sldMk cId="3065695235" sldId="1030"/>
            <ac:picMk id="2" creationId="{A248F74E-97EE-0278-2CBB-9067DCA4A12C}"/>
          </ac:picMkLst>
        </pc:picChg>
      </pc:sldChg>
      <pc:sldChg chg="modSp mod">
        <pc:chgData name="Jalila El Baraka" userId="ea93c961-285f-4edc-9e51-dff84fc1dbdc" providerId="ADAL" clId="{AF35D566-9458-4FCB-BB0C-F789683C5E1A}" dt="2025-12-06T19:47:31.936" v="186" actId="20577"/>
        <pc:sldMkLst>
          <pc:docMk/>
          <pc:sldMk cId="2995398475" sldId="1031"/>
        </pc:sldMkLst>
        <pc:spChg chg="mod">
          <ac:chgData name="Jalila El Baraka" userId="ea93c961-285f-4edc-9e51-dff84fc1dbdc" providerId="ADAL" clId="{AF35D566-9458-4FCB-BB0C-F789683C5E1A}" dt="2025-12-06T19:47:31.936" v="186" actId="20577"/>
          <ac:spMkLst>
            <pc:docMk/>
            <pc:sldMk cId="2995398475" sldId="1031"/>
            <ac:spMk id="5" creationId="{6FD248B3-D51C-AB09-8E95-EFE9E95D9918}"/>
          </ac:spMkLst>
        </pc:spChg>
      </pc:sldChg>
      <pc:sldChg chg="modSp mod">
        <pc:chgData name="Jalila El Baraka" userId="ea93c961-285f-4edc-9e51-dff84fc1dbdc" providerId="ADAL" clId="{AF35D566-9458-4FCB-BB0C-F789683C5E1A}" dt="2025-12-06T19:47:43.274" v="190" actId="20577"/>
        <pc:sldMkLst>
          <pc:docMk/>
          <pc:sldMk cId="1223125515" sldId="1032"/>
        </pc:sldMkLst>
        <pc:spChg chg="mod">
          <ac:chgData name="Jalila El Baraka" userId="ea93c961-285f-4edc-9e51-dff84fc1dbdc" providerId="ADAL" clId="{AF35D566-9458-4FCB-BB0C-F789683C5E1A}" dt="2025-12-06T19:47:43.274" v="190" actId="20577"/>
          <ac:spMkLst>
            <pc:docMk/>
            <pc:sldMk cId="1223125515" sldId="1032"/>
            <ac:spMk id="5" creationId="{EFC9F43F-637C-EE1E-57F7-B1181BB1FE02}"/>
          </ac:spMkLst>
        </pc:spChg>
      </pc:sldChg>
      <pc:sldChg chg="modSp mod">
        <pc:chgData name="Jalila El Baraka" userId="ea93c961-285f-4edc-9e51-dff84fc1dbdc" providerId="ADAL" clId="{AF35D566-9458-4FCB-BB0C-F789683C5E1A}" dt="2025-12-06T19:47:46.930" v="192" actId="20577"/>
        <pc:sldMkLst>
          <pc:docMk/>
          <pc:sldMk cId="1242732684" sldId="1033"/>
        </pc:sldMkLst>
        <pc:spChg chg="mod">
          <ac:chgData name="Jalila El Baraka" userId="ea93c961-285f-4edc-9e51-dff84fc1dbdc" providerId="ADAL" clId="{AF35D566-9458-4FCB-BB0C-F789683C5E1A}" dt="2025-12-06T19:47:46.930" v="192" actId="20577"/>
          <ac:spMkLst>
            <pc:docMk/>
            <pc:sldMk cId="1242732684" sldId="1033"/>
            <ac:spMk id="5" creationId="{927D4A97-7201-D173-56B4-5CBD6438A1E7}"/>
          </ac:spMkLst>
        </pc:spChg>
      </pc:sldChg>
      <pc:sldChg chg="modSp mod">
        <pc:chgData name="Jalila El Baraka" userId="ea93c961-285f-4edc-9e51-dff84fc1dbdc" providerId="ADAL" clId="{AF35D566-9458-4FCB-BB0C-F789683C5E1A}" dt="2025-12-06T19:47:39.555" v="188" actId="20577"/>
        <pc:sldMkLst>
          <pc:docMk/>
          <pc:sldMk cId="3018097687" sldId="1034"/>
        </pc:sldMkLst>
        <pc:spChg chg="mod">
          <ac:chgData name="Jalila El Baraka" userId="ea93c961-285f-4edc-9e51-dff84fc1dbdc" providerId="ADAL" clId="{AF35D566-9458-4FCB-BB0C-F789683C5E1A}" dt="2025-12-06T19:47:39.555" v="188" actId="20577"/>
          <ac:spMkLst>
            <pc:docMk/>
            <pc:sldMk cId="3018097687" sldId="1034"/>
            <ac:spMk id="5" creationId="{84A3EBED-8475-2CC4-6050-132EA3353F55}"/>
          </ac:spMkLst>
        </pc:spChg>
      </pc:sldChg>
      <pc:sldChg chg="modSp mod">
        <pc:chgData name="Jalila El Baraka" userId="ea93c961-285f-4edc-9e51-dff84fc1dbdc" providerId="ADAL" clId="{AF35D566-9458-4FCB-BB0C-F789683C5E1A}" dt="2025-11-28T19:20:40.070" v="37" actId="20577"/>
        <pc:sldMkLst>
          <pc:docMk/>
          <pc:sldMk cId="3204597978" sldId="1035"/>
        </pc:sldMkLst>
        <pc:spChg chg="mod">
          <ac:chgData name="Jalila El Baraka" userId="ea93c961-285f-4edc-9e51-dff84fc1dbdc" providerId="ADAL" clId="{AF35D566-9458-4FCB-BB0C-F789683C5E1A}" dt="2025-11-28T19:20:40.070" v="37" actId="20577"/>
          <ac:spMkLst>
            <pc:docMk/>
            <pc:sldMk cId="3204597978" sldId="1035"/>
            <ac:spMk id="2" creationId="{273BC384-90A9-5838-8D70-877AF89BC0A2}"/>
          </ac:spMkLst>
        </pc:spChg>
      </pc:sldChg>
      <pc:sldChg chg="addSp modSp mod">
        <pc:chgData name="Jalila El Baraka" userId="ea93c961-285f-4edc-9e51-dff84fc1dbdc" providerId="ADAL" clId="{AF35D566-9458-4FCB-BB0C-F789683C5E1A}" dt="2025-12-05T17:05:42.519" v="107" actId="14100"/>
        <pc:sldMkLst>
          <pc:docMk/>
          <pc:sldMk cId="136857184" sldId="1038"/>
        </pc:sldMkLst>
        <pc:picChg chg="add mod">
          <ac:chgData name="Jalila El Baraka" userId="ea93c961-285f-4edc-9e51-dff84fc1dbdc" providerId="ADAL" clId="{AF35D566-9458-4FCB-BB0C-F789683C5E1A}" dt="2025-12-05T17:05:42.519" v="107" actId="14100"/>
          <ac:picMkLst>
            <pc:docMk/>
            <pc:sldMk cId="136857184" sldId="1038"/>
            <ac:picMk id="4" creationId="{5523BD42-08CC-40DF-E05B-C99F9184306F}"/>
          </ac:picMkLst>
        </pc:picChg>
        <pc:picChg chg="mod">
          <ac:chgData name="Jalila El Baraka" userId="ea93c961-285f-4edc-9e51-dff84fc1dbdc" providerId="ADAL" clId="{AF35D566-9458-4FCB-BB0C-F789683C5E1A}" dt="2025-12-05T17:05:34.874" v="103" actId="1076"/>
          <ac:picMkLst>
            <pc:docMk/>
            <pc:sldMk cId="136857184" sldId="1038"/>
            <ac:picMk id="5" creationId="{DDA46C29-B2B7-DE28-BB87-B8182D3598DF}"/>
          </ac:picMkLst>
        </pc:picChg>
        <pc:picChg chg="mod">
          <ac:chgData name="Jalila El Baraka" userId="ea93c961-285f-4edc-9e51-dff84fc1dbdc" providerId="ADAL" clId="{AF35D566-9458-4FCB-BB0C-F789683C5E1A}" dt="2025-12-05T17:05:36.218" v="104" actId="1076"/>
          <ac:picMkLst>
            <pc:docMk/>
            <pc:sldMk cId="136857184" sldId="1038"/>
            <ac:picMk id="6" creationId="{D6F91AD8-AEC1-AE5F-B274-8FFB3434BA2A}"/>
          </ac:picMkLst>
        </pc:picChg>
        <pc:picChg chg="mod">
          <ac:chgData name="Jalila El Baraka" userId="ea93c961-285f-4edc-9e51-dff84fc1dbdc" providerId="ADAL" clId="{AF35D566-9458-4FCB-BB0C-F789683C5E1A}" dt="2025-12-05T17:05:29.963" v="102" actId="1076"/>
          <ac:picMkLst>
            <pc:docMk/>
            <pc:sldMk cId="136857184" sldId="1038"/>
            <ac:picMk id="7" creationId="{4B251D06-03E3-321E-3E9B-9F0504725724}"/>
          </ac:picMkLst>
        </pc:picChg>
      </pc:sldChg>
      <pc:sldChg chg="modSp mod">
        <pc:chgData name="Jalila El Baraka" userId="ea93c961-285f-4edc-9e51-dff84fc1dbdc" providerId="ADAL" clId="{AF35D566-9458-4FCB-BB0C-F789683C5E1A}" dt="2025-12-07T10:02:21.008" v="212" actId="20577"/>
        <pc:sldMkLst>
          <pc:docMk/>
          <pc:sldMk cId="2100824190" sldId="1046"/>
        </pc:sldMkLst>
        <pc:spChg chg="mod">
          <ac:chgData name="Jalila El Baraka" userId="ea93c961-285f-4edc-9e51-dff84fc1dbdc" providerId="ADAL" clId="{AF35D566-9458-4FCB-BB0C-F789683C5E1A}" dt="2025-12-07T10:02:21.008" v="212" actId="20577"/>
          <ac:spMkLst>
            <pc:docMk/>
            <pc:sldMk cId="2100824190" sldId="1046"/>
            <ac:spMk id="7" creationId="{6546B5DE-E8D5-02DA-5BD1-AEF855709CAA}"/>
          </ac:spMkLst>
        </pc:spChg>
      </pc:sldChg>
      <pc:sldChg chg="modSp mod">
        <pc:chgData name="Jalila El Baraka" userId="ea93c961-285f-4edc-9e51-dff84fc1dbdc" providerId="ADAL" clId="{AF35D566-9458-4FCB-BB0C-F789683C5E1A}" dt="2025-11-28T19:20:29.910" v="20" actId="20577"/>
        <pc:sldMkLst>
          <pc:docMk/>
          <pc:sldMk cId="3603243926" sldId="1047"/>
        </pc:sldMkLst>
        <pc:spChg chg="mod">
          <ac:chgData name="Jalila El Baraka" userId="ea93c961-285f-4edc-9e51-dff84fc1dbdc" providerId="ADAL" clId="{AF35D566-9458-4FCB-BB0C-F789683C5E1A}" dt="2025-11-28T19:20:29.910" v="20" actId="20577"/>
          <ac:spMkLst>
            <pc:docMk/>
            <pc:sldMk cId="3603243926" sldId="1047"/>
            <ac:spMk id="2" creationId="{25C17EB0-58DF-888F-C73B-74EBE39721CC}"/>
          </ac:spMkLst>
        </pc:spChg>
      </pc:sldChg>
      <pc:sldChg chg="modSp mod">
        <pc:chgData name="Jalila El Baraka" userId="ea93c961-285f-4edc-9e51-dff84fc1dbdc" providerId="ADAL" clId="{AF35D566-9458-4FCB-BB0C-F789683C5E1A}" dt="2025-12-07T10:02:33.502" v="214" actId="1076"/>
        <pc:sldMkLst>
          <pc:docMk/>
          <pc:sldMk cId="4147989041" sldId="1048"/>
        </pc:sldMkLst>
        <pc:spChg chg="mod">
          <ac:chgData name="Jalila El Baraka" userId="ea93c961-285f-4edc-9e51-dff84fc1dbdc" providerId="ADAL" clId="{AF35D566-9458-4FCB-BB0C-F789683C5E1A}" dt="2025-12-07T10:02:33.502" v="214" actId="1076"/>
          <ac:spMkLst>
            <pc:docMk/>
            <pc:sldMk cId="4147989041" sldId="1048"/>
            <ac:spMk id="7" creationId="{86E682C3-15D6-9988-F4D2-9E9D97B4F84F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05T17:14:05.697" v="179" actId="1076"/>
        <pc:sldMkLst>
          <pc:docMk/>
          <pc:sldMk cId="927905845" sldId="1051"/>
        </pc:sldMkLst>
        <pc:picChg chg="add mod">
          <ac:chgData name="Jalila El Baraka" userId="ea93c961-285f-4edc-9e51-dff84fc1dbdc" providerId="ADAL" clId="{AF35D566-9458-4FCB-BB0C-F789683C5E1A}" dt="2025-12-05T17:13:58.978" v="174" actId="1076"/>
          <ac:picMkLst>
            <pc:docMk/>
            <pc:sldMk cId="927905845" sldId="1051"/>
            <ac:picMk id="7" creationId="{8CB41FC4-D5F1-0ADA-6A00-2539B3E3DDF0}"/>
          </ac:picMkLst>
        </pc:picChg>
        <pc:picChg chg="add mod">
          <ac:chgData name="Jalila El Baraka" userId="ea93c961-285f-4edc-9e51-dff84fc1dbdc" providerId="ADAL" clId="{AF35D566-9458-4FCB-BB0C-F789683C5E1A}" dt="2025-12-05T17:14:05.697" v="179" actId="1076"/>
          <ac:picMkLst>
            <pc:docMk/>
            <pc:sldMk cId="927905845" sldId="1051"/>
            <ac:picMk id="8" creationId="{687DBC74-2DBD-D6DB-E5D9-96B6B61066D4}"/>
          </ac:picMkLst>
        </pc:picChg>
        <pc:picChg chg="add mod">
          <ac:chgData name="Jalila El Baraka" userId="ea93c961-285f-4edc-9e51-dff84fc1dbdc" providerId="ADAL" clId="{AF35D566-9458-4FCB-BB0C-F789683C5E1A}" dt="2025-12-05T17:13:59.947" v="175" actId="1076"/>
          <ac:picMkLst>
            <pc:docMk/>
            <pc:sldMk cId="927905845" sldId="1051"/>
            <ac:picMk id="10" creationId="{7238169C-D905-AD75-4F40-C474734BDB68}"/>
          </ac:picMkLst>
        </pc:picChg>
        <pc:picChg chg="add mod">
          <ac:chgData name="Jalila El Baraka" userId="ea93c961-285f-4edc-9e51-dff84fc1dbdc" providerId="ADAL" clId="{AF35D566-9458-4FCB-BB0C-F789683C5E1A}" dt="2025-12-05T17:14:01.744" v="177" actId="1076"/>
          <ac:picMkLst>
            <pc:docMk/>
            <pc:sldMk cId="927905845" sldId="1051"/>
            <ac:picMk id="12" creationId="{36C87468-8BD3-04FA-4076-541176015DB2}"/>
          </ac:picMkLst>
        </pc:picChg>
        <pc:picChg chg="add mod">
          <ac:chgData name="Jalila El Baraka" userId="ea93c961-285f-4edc-9e51-dff84fc1dbdc" providerId="ADAL" clId="{AF35D566-9458-4FCB-BB0C-F789683C5E1A}" dt="2025-12-05T17:14:02.556" v="178" actId="1076"/>
          <ac:picMkLst>
            <pc:docMk/>
            <pc:sldMk cId="927905845" sldId="1051"/>
            <ac:picMk id="30" creationId="{40E4E033-3192-FF18-E88F-363973ECF6BF}"/>
          </ac:picMkLst>
        </pc:picChg>
      </pc:sldChg>
      <pc:sldChg chg="addSp modSp mod">
        <pc:chgData name="Jalila El Baraka" userId="ea93c961-285f-4edc-9e51-dff84fc1dbdc" providerId="ADAL" clId="{AF35D566-9458-4FCB-BB0C-F789683C5E1A}" dt="2025-12-05T17:05:53.269" v="112" actId="1076"/>
        <pc:sldMkLst>
          <pc:docMk/>
          <pc:sldMk cId="3219672647" sldId="1053"/>
        </pc:sldMkLst>
        <pc:picChg chg="add mod">
          <ac:chgData name="Jalila El Baraka" userId="ea93c961-285f-4edc-9e51-dff84fc1dbdc" providerId="ADAL" clId="{AF35D566-9458-4FCB-BB0C-F789683C5E1A}" dt="2025-12-05T17:05:50.941" v="110" actId="14100"/>
          <ac:picMkLst>
            <pc:docMk/>
            <pc:sldMk cId="3219672647" sldId="1053"/>
            <ac:picMk id="4" creationId="{27E3355B-53A3-2B26-18C8-4FD59C0D6195}"/>
          </ac:picMkLst>
        </pc:picChg>
        <pc:picChg chg="mod">
          <ac:chgData name="Jalila El Baraka" userId="ea93c961-285f-4edc-9e51-dff84fc1dbdc" providerId="ADAL" clId="{AF35D566-9458-4FCB-BB0C-F789683C5E1A}" dt="2025-12-05T17:05:52.128" v="111" actId="1076"/>
          <ac:picMkLst>
            <pc:docMk/>
            <pc:sldMk cId="3219672647" sldId="1053"/>
            <ac:picMk id="6" creationId="{648B119C-3C5A-CD34-1F6F-DAA9A4FCCA48}"/>
          </ac:picMkLst>
        </pc:picChg>
        <pc:picChg chg="mod">
          <ac:chgData name="Jalila El Baraka" userId="ea93c961-285f-4edc-9e51-dff84fc1dbdc" providerId="ADAL" clId="{AF35D566-9458-4FCB-BB0C-F789683C5E1A}" dt="2025-12-05T17:05:53.269" v="112" actId="1076"/>
          <ac:picMkLst>
            <pc:docMk/>
            <pc:sldMk cId="3219672647" sldId="1053"/>
            <ac:picMk id="8" creationId="{09DB4442-4818-5AE7-20FA-869B3D7C67F4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2-06T19:47:55.560" v="193" actId="478"/>
        <pc:sldMkLst>
          <pc:docMk/>
          <pc:sldMk cId="4202212195" sldId="1055"/>
        </pc:sldMkLst>
        <pc:spChg chg="del">
          <ac:chgData name="Jalila El Baraka" userId="ea93c961-285f-4edc-9e51-dff84fc1dbdc" providerId="ADAL" clId="{AF35D566-9458-4FCB-BB0C-F789683C5E1A}" dt="2025-12-06T19:47:55.560" v="193" actId="478"/>
          <ac:spMkLst>
            <pc:docMk/>
            <pc:sldMk cId="4202212195" sldId="1055"/>
            <ac:spMk id="8" creationId="{5F9C727C-8573-FA77-457C-288BF671EF40}"/>
          </ac:spMkLst>
        </pc:spChg>
        <pc:picChg chg="add mod">
          <ac:chgData name="Jalila El Baraka" userId="ea93c961-285f-4edc-9e51-dff84fc1dbdc" providerId="ADAL" clId="{AF35D566-9458-4FCB-BB0C-F789683C5E1A}" dt="2025-12-05T17:05:25.818" v="101" actId="1076"/>
          <ac:picMkLst>
            <pc:docMk/>
            <pc:sldMk cId="4202212195" sldId="1055"/>
            <ac:picMk id="4" creationId="{65A30B15-7ED3-BD8A-AE25-1384AFE1978C}"/>
          </ac:picMkLst>
        </pc:picChg>
        <pc:picChg chg="mod">
          <ac:chgData name="Jalila El Baraka" userId="ea93c961-285f-4edc-9e51-dff84fc1dbdc" providerId="ADAL" clId="{AF35D566-9458-4FCB-BB0C-F789683C5E1A}" dt="2025-12-05T17:05:23.300" v="99" actId="1076"/>
          <ac:picMkLst>
            <pc:docMk/>
            <pc:sldMk cId="4202212195" sldId="1055"/>
            <ac:picMk id="10" creationId="{3D1FDDDE-994F-DE6F-20AF-3EAA7B8704B1}"/>
          </ac:picMkLst>
        </pc:picChg>
        <pc:picChg chg="mod">
          <ac:chgData name="Jalila El Baraka" userId="ea93c961-285f-4edc-9e51-dff84fc1dbdc" providerId="ADAL" clId="{AF35D566-9458-4FCB-BB0C-F789683C5E1A}" dt="2025-12-05T17:05:24.334" v="100" actId="1076"/>
          <ac:picMkLst>
            <pc:docMk/>
            <pc:sldMk cId="4202212195" sldId="1055"/>
            <ac:picMk id="11" creationId="{6A90F633-6491-2384-C683-94075A42851F}"/>
          </ac:picMkLst>
        </pc:picChg>
      </pc:sldChg>
    </pc:docChg>
  </pc:docChgLst>
  <pc:docChgLst>
    <pc:chgData name="Jalila El Baraka" userId="ea93c961-285f-4edc-9e51-dff84fc1dbdc" providerId="ADAL" clId="{F2DB4326-1773-40AF-ABF6-454663976D9D}"/>
    <pc:docChg chg="undo custSel addSld delSld modSld">
      <pc:chgData name="Jalila El Baraka" userId="ea93c961-285f-4edc-9e51-dff84fc1dbdc" providerId="ADAL" clId="{F2DB4326-1773-40AF-ABF6-454663976D9D}" dt="2025-12-05T16:29:22.795" v="662" actId="1076"/>
      <pc:docMkLst>
        <pc:docMk/>
      </pc:docMkLst>
      <pc:sldChg chg="addSp modSp mod">
        <pc:chgData name="Jalila El Baraka" userId="ea93c961-285f-4edc-9e51-dff84fc1dbdc" providerId="ADAL" clId="{F2DB4326-1773-40AF-ABF6-454663976D9D}" dt="2025-12-05T14:56:12.636" v="391" actId="11530"/>
        <pc:sldMkLst>
          <pc:docMk/>
          <pc:sldMk cId="4118530945" sldId="549"/>
        </pc:sldMkLst>
        <pc:picChg chg="add mod">
          <ac:chgData name="Jalila El Baraka" userId="ea93c961-285f-4edc-9e51-dff84fc1dbdc" providerId="ADAL" clId="{F2DB4326-1773-40AF-ABF6-454663976D9D}" dt="2025-12-05T14:56:12.636" v="391" actId="11530"/>
          <ac:picMkLst>
            <pc:docMk/>
            <pc:sldMk cId="4118530945" sldId="549"/>
            <ac:picMk id="4" creationId="{E3A292A4-6DD5-873F-B8DF-DE363271924B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49:17.871" v="370" actId="1076"/>
        <pc:sldMkLst>
          <pc:docMk/>
          <pc:sldMk cId="664145381" sldId="594"/>
        </pc:sldMkLst>
        <pc:picChg chg="add mod">
          <ac:chgData name="Jalila El Baraka" userId="ea93c961-285f-4edc-9e51-dff84fc1dbdc" providerId="ADAL" clId="{F2DB4326-1773-40AF-ABF6-454663976D9D}" dt="2025-12-05T14:49:17.871" v="370" actId="1076"/>
          <ac:picMkLst>
            <pc:docMk/>
            <pc:sldMk cId="664145381" sldId="594"/>
            <ac:picMk id="4" creationId="{3AD3CD9A-02F4-93AC-92E6-FBC39B9D6C19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30:35.719" v="210" actId="1076"/>
        <pc:sldMkLst>
          <pc:docMk/>
          <pc:sldMk cId="1644143909" sldId="610"/>
        </pc:sldMkLst>
        <pc:picChg chg="add mod">
          <ac:chgData name="Jalila El Baraka" userId="ea93c961-285f-4edc-9e51-dff84fc1dbdc" providerId="ADAL" clId="{F2DB4326-1773-40AF-ABF6-454663976D9D}" dt="2025-12-05T14:30:35.719" v="210" actId="1076"/>
          <ac:picMkLst>
            <pc:docMk/>
            <pc:sldMk cId="1644143909" sldId="610"/>
            <ac:picMk id="4" creationId="{80441FED-6191-DC0E-B364-04CB1DC31A9F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01:42.938" v="477" actId="14100"/>
        <pc:sldMkLst>
          <pc:docMk/>
          <pc:sldMk cId="613695729" sldId="645"/>
        </pc:sldMkLst>
        <pc:spChg chg="mod">
          <ac:chgData name="Jalila El Baraka" userId="ea93c961-285f-4edc-9e51-dff84fc1dbdc" providerId="ADAL" clId="{F2DB4326-1773-40AF-ABF6-454663976D9D}" dt="2025-12-05T15:01:36.366" v="474" actId="14100"/>
          <ac:spMkLst>
            <pc:docMk/>
            <pc:sldMk cId="613695729" sldId="645"/>
            <ac:spMk id="6" creationId="{456DC084-3CBA-31AA-8BE4-92E4B8767C28}"/>
          </ac:spMkLst>
        </pc:spChg>
        <pc:picChg chg="add mod">
          <ac:chgData name="Jalila El Baraka" userId="ea93c961-285f-4edc-9e51-dff84fc1dbdc" providerId="ADAL" clId="{F2DB4326-1773-40AF-ABF6-454663976D9D}" dt="2025-12-05T15:01:42.938" v="477" actId="14100"/>
          <ac:picMkLst>
            <pc:docMk/>
            <pc:sldMk cId="613695729" sldId="645"/>
            <ac:picMk id="11" creationId="{60FDB303-7B28-6E6C-6D81-CE2437987DCB}"/>
          </ac:picMkLst>
        </pc:picChg>
      </pc:sldChg>
      <pc:sldChg chg="addSp modSp mod">
        <pc:chgData name="Jalila El Baraka" userId="ea93c961-285f-4edc-9e51-dff84fc1dbdc" providerId="ADAL" clId="{F2DB4326-1773-40AF-ABF6-454663976D9D}" dt="2025-12-05T14:56:24.050" v="393" actId="1076"/>
        <pc:sldMkLst>
          <pc:docMk/>
          <pc:sldMk cId="2296663396" sldId="669"/>
        </pc:sldMkLst>
        <pc:picChg chg="add mod">
          <ac:chgData name="Jalila El Baraka" userId="ea93c961-285f-4edc-9e51-dff84fc1dbdc" providerId="ADAL" clId="{F2DB4326-1773-40AF-ABF6-454663976D9D}" dt="2025-12-05T14:56:24.050" v="393" actId="1076"/>
          <ac:picMkLst>
            <pc:docMk/>
            <pc:sldMk cId="2296663396" sldId="669"/>
            <ac:picMk id="2" creationId="{386AEDD6-E3BE-52D7-6091-E59E351CD2C3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25:20.317" v="126" actId="1076"/>
        <pc:sldMkLst>
          <pc:docMk/>
          <pc:sldMk cId="4034148049" sldId="703"/>
        </pc:sldMkLst>
        <pc:picChg chg="add mod">
          <ac:chgData name="Jalila El Baraka" userId="ea93c961-285f-4edc-9e51-dff84fc1dbdc" providerId="ADAL" clId="{F2DB4326-1773-40AF-ABF6-454663976D9D}" dt="2025-12-05T14:25:20.317" v="126" actId="1076"/>
          <ac:picMkLst>
            <pc:docMk/>
            <pc:sldMk cId="4034148049" sldId="703"/>
            <ac:picMk id="4" creationId="{F53DC6C1-F776-EDE3-C1EA-8C8D176728C2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49:37.920" v="379" actId="14100"/>
        <pc:sldMkLst>
          <pc:docMk/>
          <pc:sldMk cId="351141602" sldId="707"/>
        </pc:sldMkLst>
        <pc:picChg chg="add mod">
          <ac:chgData name="Jalila El Baraka" userId="ea93c961-285f-4edc-9e51-dff84fc1dbdc" providerId="ADAL" clId="{F2DB4326-1773-40AF-ABF6-454663976D9D}" dt="2025-12-05T14:10:16.830" v="20" actId="14100"/>
          <ac:picMkLst>
            <pc:docMk/>
            <pc:sldMk cId="351141602" sldId="707"/>
            <ac:picMk id="3" creationId="{B3270372-E3E7-955F-FC49-EAF17DD4D307}"/>
          </ac:picMkLst>
        </pc:picChg>
        <pc:picChg chg="add mod">
          <ac:chgData name="Jalila El Baraka" userId="ea93c961-285f-4edc-9e51-dff84fc1dbdc" providerId="ADAL" clId="{F2DB4326-1773-40AF-ABF6-454663976D9D}" dt="2025-12-05T14:20:29.853" v="48" actId="14100"/>
          <ac:picMkLst>
            <pc:docMk/>
            <pc:sldMk cId="351141602" sldId="707"/>
            <ac:picMk id="5" creationId="{679A72CA-FF5D-0DF5-9874-355804B78B57}"/>
          </ac:picMkLst>
        </pc:picChg>
        <pc:picChg chg="add mod">
          <ac:chgData name="Jalila El Baraka" userId="ea93c961-285f-4edc-9e51-dff84fc1dbdc" providerId="ADAL" clId="{F2DB4326-1773-40AF-ABF6-454663976D9D}" dt="2025-12-05T14:30:05.591" v="201" actId="14100"/>
          <ac:picMkLst>
            <pc:docMk/>
            <pc:sldMk cId="351141602" sldId="707"/>
            <ac:picMk id="7" creationId="{FDE31FA5-5F4F-DFA6-8B3E-34F52CAD0827}"/>
          </ac:picMkLst>
        </pc:picChg>
        <pc:picChg chg="add mod">
          <ac:chgData name="Jalila El Baraka" userId="ea93c961-285f-4edc-9e51-dff84fc1dbdc" providerId="ADAL" clId="{F2DB4326-1773-40AF-ABF6-454663976D9D}" dt="2025-12-05T14:35:20.963" v="272" actId="14100"/>
          <ac:picMkLst>
            <pc:docMk/>
            <pc:sldMk cId="351141602" sldId="707"/>
            <ac:picMk id="10" creationId="{ADE3FE72-A311-377B-CF22-A9BD52E2CE82}"/>
          </ac:picMkLst>
        </pc:picChg>
        <pc:picChg chg="add mod">
          <ac:chgData name="Jalila El Baraka" userId="ea93c961-285f-4edc-9e51-dff84fc1dbdc" providerId="ADAL" clId="{F2DB4326-1773-40AF-ABF6-454663976D9D}" dt="2025-12-05T14:35:48.601" v="277" actId="14100"/>
          <ac:picMkLst>
            <pc:docMk/>
            <pc:sldMk cId="351141602" sldId="707"/>
            <ac:picMk id="12" creationId="{9E5E17CC-55A7-9178-65AB-0F05D7DB87CD}"/>
          </ac:picMkLst>
        </pc:picChg>
        <pc:picChg chg="add mod">
          <ac:chgData name="Jalila El Baraka" userId="ea93c961-285f-4edc-9e51-dff84fc1dbdc" providerId="ADAL" clId="{F2DB4326-1773-40AF-ABF6-454663976D9D}" dt="2025-12-05T14:37:20.889" v="284" actId="1076"/>
          <ac:picMkLst>
            <pc:docMk/>
            <pc:sldMk cId="351141602" sldId="707"/>
            <ac:picMk id="13" creationId="{01BD15FA-6D56-AC7C-115E-0DCBCFEFD6CC}"/>
          </ac:picMkLst>
        </pc:picChg>
        <pc:picChg chg="add mod">
          <ac:chgData name="Jalila El Baraka" userId="ea93c961-285f-4edc-9e51-dff84fc1dbdc" providerId="ADAL" clId="{F2DB4326-1773-40AF-ABF6-454663976D9D}" dt="2025-12-05T14:38:12.590" v="289" actId="14100"/>
          <ac:picMkLst>
            <pc:docMk/>
            <pc:sldMk cId="351141602" sldId="707"/>
            <ac:picMk id="14" creationId="{363E2020-A977-3180-BD6A-DF5AF30CFAEF}"/>
          </ac:picMkLst>
        </pc:picChg>
        <pc:picChg chg="add mod">
          <ac:chgData name="Jalila El Baraka" userId="ea93c961-285f-4edc-9e51-dff84fc1dbdc" providerId="ADAL" clId="{F2DB4326-1773-40AF-ABF6-454663976D9D}" dt="2025-12-05T14:38:29.586" v="294" actId="14100"/>
          <ac:picMkLst>
            <pc:docMk/>
            <pc:sldMk cId="351141602" sldId="707"/>
            <ac:picMk id="16" creationId="{EF75F424-E733-D30F-8CD1-F227E4D4EB31}"/>
          </ac:picMkLst>
        </pc:picChg>
        <pc:picChg chg="add mod">
          <ac:chgData name="Jalila El Baraka" userId="ea93c961-285f-4edc-9e51-dff84fc1dbdc" providerId="ADAL" clId="{F2DB4326-1773-40AF-ABF6-454663976D9D}" dt="2025-12-05T14:38:54.221" v="301" actId="1076"/>
          <ac:picMkLst>
            <pc:docMk/>
            <pc:sldMk cId="351141602" sldId="707"/>
            <ac:picMk id="17" creationId="{BFF2C731-5F2F-5AAE-70C4-E83D71A330FA}"/>
          </ac:picMkLst>
        </pc:picChg>
        <pc:picChg chg="add mod">
          <ac:chgData name="Jalila El Baraka" userId="ea93c961-285f-4edc-9e51-dff84fc1dbdc" providerId="ADAL" clId="{F2DB4326-1773-40AF-ABF6-454663976D9D}" dt="2025-12-05T14:39:21.558" v="307" actId="14100"/>
          <ac:picMkLst>
            <pc:docMk/>
            <pc:sldMk cId="351141602" sldId="707"/>
            <ac:picMk id="18" creationId="{DDF71065-95CB-4C9A-9A71-58A013F3EE89}"/>
          </ac:picMkLst>
        </pc:picChg>
        <pc:picChg chg="add mod">
          <ac:chgData name="Jalila El Baraka" userId="ea93c961-285f-4edc-9e51-dff84fc1dbdc" providerId="ADAL" clId="{F2DB4326-1773-40AF-ABF6-454663976D9D}" dt="2025-12-05T14:39:51.432" v="317" actId="1076"/>
          <ac:picMkLst>
            <pc:docMk/>
            <pc:sldMk cId="351141602" sldId="707"/>
            <ac:picMk id="21" creationId="{6DC803A4-7CE6-0EDC-8B32-66B0A76F5059}"/>
          </ac:picMkLst>
        </pc:picChg>
        <pc:picChg chg="add mod">
          <ac:chgData name="Jalila El Baraka" userId="ea93c961-285f-4edc-9e51-dff84fc1dbdc" providerId="ADAL" clId="{F2DB4326-1773-40AF-ABF6-454663976D9D}" dt="2025-12-05T14:49:37.920" v="379" actId="14100"/>
          <ac:picMkLst>
            <pc:docMk/>
            <pc:sldMk cId="351141602" sldId="707"/>
            <ac:picMk id="24" creationId="{AD6C65F7-B457-E4E3-8557-59F590FA2A54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21:20.118" v="64" actId="1076"/>
        <pc:sldMkLst>
          <pc:docMk/>
          <pc:sldMk cId="3221162734" sldId="711"/>
        </pc:sldMkLst>
        <pc:picChg chg="add mod">
          <ac:chgData name="Jalila El Baraka" userId="ea93c961-285f-4edc-9e51-dff84fc1dbdc" providerId="ADAL" clId="{F2DB4326-1773-40AF-ABF6-454663976D9D}" dt="2025-12-05T14:21:20.118" v="64" actId="1076"/>
          <ac:picMkLst>
            <pc:docMk/>
            <pc:sldMk cId="3221162734" sldId="711"/>
            <ac:picMk id="3" creationId="{30F0C4CF-E279-C544-24BB-4F356BCD113E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20:04.236" v="38" actId="1076"/>
        <pc:sldMkLst>
          <pc:docMk/>
          <pc:sldMk cId="1150385779" sldId="716"/>
        </pc:sldMkLst>
        <pc:picChg chg="add mod">
          <ac:chgData name="Jalila El Baraka" userId="ea93c961-285f-4edc-9e51-dff84fc1dbdc" providerId="ADAL" clId="{F2DB4326-1773-40AF-ABF6-454663976D9D}" dt="2025-12-05T14:20:04.236" v="38" actId="1076"/>
          <ac:picMkLst>
            <pc:docMk/>
            <pc:sldMk cId="1150385779" sldId="716"/>
            <ac:picMk id="4" creationId="{AF59655A-EB59-A1EA-F5F8-8D86AE8C9637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19:49.071" v="530" actId="1076"/>
        <pc:sldMkLst>
          <pc:docMk/>
          <pc:sldMk cId="3127686804" sldId="718"/>
        </pc:sldMkLst>
        <pc:picChg chg="add mod">
          <ac:chgData name="Jalila El Baraka" userId="ea93c961-285f-4edc-9e51-dff84fc1dbdc" providerId="ADAL" clId="{F2DB4326-1773-40AF-ABF6-454663976D9D}" dt="2025-12-05T14:25:35.919" v="134" actId="1076"/>
          <ac:picMkLst>
            <pc:docMk/>
            <pc:sldMk cId="3127686804" sldId="718"/>
            <ac:picMk id="8" creationId="{EF13C5FC-F32B-F68D-8FE5-C891394BF6BE}"/>
          </ac:picMkLst>
        </pc:picChg>
        <pc:picChg chg="add mod">
          <ac:chgData name="Jalila El Baraka" userId="ea93c961-285f-4edc-9e51-dff84fc1dbdc" providerId="ADAL" clId="{F2DB4326-1773-40AF-ABF6-454663976D9D}" dt="2025-12-05T15:19:20.439" v="523" actId="1076"/>
          <ac:picMkLst>
            <pc:docMk/>
            <pc:sldMk cId="3127686804" sldId="718"/>
            <ac:picMk id="9" creationId="{5CFFFE18-26F7-D9E6-809F-3B5D5E23391B}"/>
          </ac:picMkLst>
        </pc:picChg>
        <pc:picChg chg="add mod">
          <ac:chgData name="Jalila El Baraka" userId="ea93c961-285f-4edc-9e51-dff84fc1dbdc" providerId="ADAL" clId="{F2DB4326-1773-40AF-ABF6-454663976D9D}" dt="2025-12-05T15:19:49.071" v="530" actId="1076"/>
          <ac:picMkLst>
            <pc:docMk/>
            <pc:sldMk cId="3127686804" sldId="718"/>
            <ac:picMk id="10" creationId="{5F713716-7083-5C5F-6905-65239CC26FB0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0:11.928" v="534" actId="14100"/>
        <pc:sldMkLst>
          <pc:docMk/>
          <pc:sldMk cId="1651240559" sldId="719"/>
        </pc:sldMkLst>
        <pc:picChg chg="add mod">
          <ac:chgData name="Jalila El Baraka" userId="ea93c961-285f-4edc-9e51-dff84fc1dbdc" providerId="ADAL" clId="{F2DB4326-1773-40AF-ABF6-454663976D9D}" dt="2025-12-05T14:28:40.609" v="179" actId="1076"/>
          <ac:picMkLst>
            <pc:docMk/>
            <pc:sldMk cId="1651240559" sldId="719"/>
            <ac:picMk id="9" creationId="{FCDEEA0A-403D-4ACC-1BA9-FC3B6603B8BD}"/>
          </ac:picMkLst>
        </pc:picChg>
        <pc:picChg chg="add mod">
          <ac:chgData name="Jalila El Baraka" userId="ea93c961-285f-4edc-9e51-dff84fc1dbdc" providerId="ADAL" clId="{F2DB4326-1773-40AF-ABF6-454663976D9D}" dt="2025-12-05T14:47:54.914" v="346" actId="1076"/>
          <ac:picMkLst>
            <pc:docMk/>
            <pc:sldMk cId="1651240559" sldId="719"/>
            <ac:picMk id="10" creationId="{F49590DA-CBDB-6EB3-84B7-2DAC46D36501}"/>
          </ac:picMkLst>
        </pc:picChg>
        <pc:picChg chg="add mod">
          <ac:chgData name="Jalila El Baraka" userId="ea93c961-285f-4edc-9e51-dff84fc1dbdc" providerId="ADAL" clId="{F2DB4326-1773-40AF-ABF6-454663976D9D}" dt="2025-12-05T15:20:11.928" v="534" actId="14100"/>
          <ac:picMkLst>
            <pc:docMk/>
            <pc:sldMk cId="1651240559" sldId="719"/>
            <ac:picMk id="11" creationId="{BB88582E-13C1-D5D5-7B26-6BDA791E8770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6:32.313" v="396" actId="1076"/>
        <pc:sldMkLst>
          <pc:docMk/>
          <pc:sldMk cId="2763233829" sldId="723"/>
        </pc:sldMkLst>
        <pc:picChg chg="add mod">
          <ac:chgData name="Jalila El Baraka" userId="ea93c961-285f-4edc-9e51-dff84fc1dbdc" providerId="ADAL" clId="{F2DB4326-1773-40AF-ABF6-454663976D9D}" dt="2025-12-05T14:56:32.313" v="396" actId="1076"/>
          <ac:picMkLst>
            <pc:docMk/>
            <pc:sldMk cId="2763233829" sldId="723"/>
            <ac:picMk id="2" creationId="{7DF37651-E52C-CC1C-18B0-137ACFB7E2FA}"/>
          </ac:picMkLst>
        </pc:picChg>
      </pc:sldChg>
      <pc:sldChg chg="addSp modSp mod modAnim">
        <pc:chgData name="Jalila El Baraka" userId="ea93c961-285f-4edc-9e51-dff84fc1dbdc" providerId="ADAL" clId="{F2DB4326-1773-40AF-ABF6-454663976D9D}" dt="2025-12-05T14:51:52.725" v="383" actId="1076"/>
        <pc:sldMkLst>
          <pc:docMk/>
          <pc:sldMk cId="559909468" sldId="844"/>
        </pc:sldMkLst>
        <pc:picChg chg="add mod">
          <ac:chgData name="Jalila El Baraka" userId="ea93c961-285f-4edc-9e51-dff84fc1dbdc" providerId="ADAL" clId="{F2DB4326-1773-40AF-ABF6-454663976D9D}" dt="2025-12-05T14:51:52.725" v="383" actId="1076"/>
          <ac:picMkLst>
            <pc:docMk/>
            <pc:sldMk cId="559909468" sldId="844"/>
            <ac:picMk id="2" creationId="{8215B655-3B0A-C45F-B2CA-DFAB6298501B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6:38.550" v="399" actId="1076"/>
        <pc:sldMkLst>
          <pc:docMk/>
          <pc:sldMk cId="3749443832" sldId="846"/>
        </pc:sldMkLst>
        <pc:picChg chg="add mod">
          <ac:chgData name="Jalila El Baraka" userId="ea93c961-285f-4edc-9e51-dff84fc1dbdc" providerId="ADAL" clId="{F2DB4326-1773-40AF-ABF6-454663976D9D}" dt="2025-12-05T14:56:38.550" v="399" actId="1076"/>
          <ac:picMkLst>
            <pc:docMk/>
            <pc:sldMk cId="3749443832" sldId="846"/>
            <ac:picMk id="3" creationId="{3314B375-B5F0-9297-9C1B-9E92CD64CCB6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09:53.381" v="15" actId="1076"/>
        <pc:sldMkLst>
          <pc:docMk/>
          <pc:sldMk cId="3344058723" sldId="875"/>
        </pc:sldMkLst>
        <pc:picChg chg="add mod">
          <ac:chgData name="Jalila El Baraka" userId="ea93c961-285f-4edc-9e51-dff84fc1dbdc" providerId="ADAL" clId="{F2DB4326-1773-40AF-ABF6-454663976D9D}" dt="2025-12-05T14:09:53.381" v="15" actId="1076"/>
          <ac:picMkLst>
            <pc:docMk/>
            <pc:sldMk cId="3344058723" sldId="875"/>
            <ac:picMk id="10" creationId="{8B02C2C4-5E33-6414-7CD9-0F3DCB231667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15:20.110" v="517" actId="14100"/>
        <pc:sldMkLst>
          <pc:docMk/>
          <pc:sldMk cId="2066942765" sldId="877"/>
        </pc:sldMkLst>
        <pc:picChg chg="add mod">
          <ac:chgData name="Jalila El Baraka" userId="ea93c961-285f-4edc-9e51-dff84fc1dbdc" providerId="ADAL" clId="{F2DB4326-1773-40AF-ABF6-454663976D9D}" dt="2025-12-05T14:18:47.111" v="30" actId="1076"/>
          <ac:picMkLst>
            <pc:docMk/>
            <pc:sldMk cId="2066942765" sldId="877"/>
            <ac:picMk id="3" creationId="{4A1553E1-72ED-0E4F-EC82-25583AD6154D}"/>
          </ac:picMkLst>
        </pc:picChg>
        <pc:picChg chg="add mod">
          <ac:chgData name="Jalila El Baraka" userId="ea93c961-285f-4edc-9e51-dff84fc1dbdc" providerId="ADAL" clId="{F2DB4326-1773-40AF-ABF6-454663976D9D}" dt="2025-12-05T14:22:37.595" v="84" actId="14100"/>
          <ac:picMkLst>
            <pc:docMk/>
            <pc:sldMk cId="2066942765" sldId="877"/>
            <ac:picMk id="5" creationId="{9A7C042A-1C8C-0519-2E7C-B511FEEE09F7}"/>
          </ac:picMkLst>
        </pc:picChg>
        <pc:picChg chg="add mod">
          <ac:chgData name="Jalila El Baraka" userId="ea93c961-285f-4edc-9e51-dff84fc1dbdc" providerId="ADAL" clId="{F2DB4326-1773-40AF-ABF6-454663976D9D}" dt="2025-12-05T15:15:20.110" v="517" actId="14100"/>
          <ac:picMkLst>
            <pc:docMk/>
            <pc:sldMk cId="2066942765" sldId="877"/>
            <ac:picMk id="7" creationId="{F3577215-9DAA-5E0C-6CFA-DAB0904486FF}"/>
          </ac:picMkLst>
        </pc:picChg>
        <pc:picChg chg="add mod">
          <ac:chgData name="Jalila El Baraka" userId="ea93c961-285f-4edc-9e51-dff84fc1dbdc" providerId="ADAL" clId="{F2DB4326-1773-40AF-ABF6-454663976D9D}" dt="2025-12-05T15:13:55.703" v="498" actId="14100"/>
          <ac:picMkLst>
            <pc:docMk/>
            <pc:sldMk cId="2066942765" sldId="877"/>
            <ac:picMk id="9" creationId="{7CB10427-5E80-0A4F-18F2-CAF46FF7D32B}"/>
          </ac:picMkLst>
        </pc:picChg>
        <pc:picChg chg="add mod">
          <ac:chgData name="Jalila El Baraka" userId="ea93c961-285f-4edc-9e51-dff84fc1dbdc" providerId="ADAL" clId="{F2DB4326-1773-40AF-ABF6-454663976D9D}" dt="2025-12-05T15:15:05.870" v="515" actId="14100"/>
          <ac:picMkLst>
            <pc:docMk/>
            <pc:sldMk cId="2066942765" sldId="877"/>
            <ac:picMk id="10" creationId="{E3E74DD3-6711-BD8C-45AC-9FDC9B6D5441}"/>
          </ac:picMkLst>
        </pc:picChg>
        <pc:picChg chg="add mod">
          <ac:chgData name="Jalila El Baraka" userId="ea93c961-285f-4edc-9e51-dff84fc1dbdc" providerId="ADAL" clId="{F2DB4326-1773-40AF-ABF6-454663976D9D}" dt="2025-12-05T15:15:03.227" v="514" actId="14100"/>
          <ac:picMkLst>
            <pc:docMk/>
            <pc:sldMk cId="2066942765" sldId="877"/>
            <ac:picMk id="12" creationId="{502FEA66-CCFF-CCBD-26D3-01BFE5B3F777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32:20.358" v="248" actId="1076"/>
        <pc:sldMkLst>
          <pc:docMk/>
          <pc:sldMk cId="1199289073" sldId="884"/>
        </pc:sldMkLst>
        <pc:picChg chg="add mod">
          <ac:chgData name="Jalila El Baraka" userId="ea93c961-285f-4edc-9e51-dff84fc1dbdc" providerId="ADAL" clId="{F2DB4326-1773-40AF-ABF6-454663976D9D}" dt="2025-12-05T14:32:20.358" v="248" actId="1076"/>
          <ac:picMkLst>
            <pc:docMk/>
            <pc:sldMk cId="1199289073" sldId="884"/>
            <ac:picMk id="4" creationId="{17F4DDAB-70DA-482D-339E-A1042E816C7A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29:53.262" v="195" actId="1076"/>
        <pc:sldMkLst>
          <pc:docMk/>
          <pc:sldMk cId="123660577" sldId="887"/>
        </pc:sldMkLst>
        <pc:picChg chg="add mod">
          <ac:chgData name="Jalila El Baraka" userId="ea93c961-285f-4edc-9e51-dff84fc1dbdc" providerId="ADAL" clId="{F2DB4326-1773-40AF-ABF6-454663976D9D}" dt="2025-12-05T14:29:53.262" v="195" actId="1076"/>
          <ac:picMkLst>
            <pc:docMk/>
            <pc:sldMk cId="123660577" sldId="887"/>
            <ac:picMk id="2" creationId="{A7F1300D-01FD-10BC-0155-8166846562E1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34:48.152" v="265" actId="1076"/>
        <pc:sldMkLst>
          <pc:docMk/>
          <pc:sldMk cId="385214964" sldId="890"/>
        </pc:sldMkLst>
        <pc:picChg chg="add mod">
          <ac:chgData name="Jalila El Baraka" userId="ea93c961-285f-4edc-9e51-dff84fc1dbdc" providerId="ADAL" clId="{F2DB4326-1773-40AF-ABF6-454663976D9D}" dt="2025-12-05T14:34:48.152" v="265" actId="1076"/>
          <ac:picMkLst>
            <pc:docMk/>
            <pc:sldMk cId="385214964" sldId="890"/>
            <ac:picMk id="3" creationId="{85D4C223-4EF2-498F-BAFD-F207A8115A90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6:55.665" v="404" actId="1076"/>
        <pc:sldMkLst>
          <pc:docMk/>
          <pc:sldMk cId="1656669007" sldId="898"/>
        </pc:sldMkLst>
        <pc:picChg chg="add mod">
          <ac:chgData name="Jalila El Baraka" userId="ea93c961-285f-4edc-9e51-dff84fc1dbdc" providerId="ADAL" clId="{F2DB4326-1773-40AF-ABF6-454663976D9D}" dt="2025-12-05T14:56:55.665" v="404" actId="1076"/>
          <ac:picMkLst>
            <pc:docMk/>
            <pc:sldMk cId="1656669007" sldId="898"/>
            <ac:picMk id="2" creationId="{3E7B98B1-8ADE-6DF1-3F22-50ABA0D38B81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7:39.718" v="422" actId="1076"/>
        <pc:sldMkLst>
          <pc:docMk/>
          <pc:sldMk cId="2800993796" sldId="899"/>
        </pc:sldMkLst>
        <pc:spChg chg="add mod">
          <ac:chgData name="Jalila El Baraka" userId="ea93c961-285f-4edc-9e51-dff84fc1dbdc" providerId="ADAL" clId="{F2DB4326-1773-40AF-ABF6-454663976D9D}" dt="2025-12-05T14:57:39.718" v="422" actId="1076"/>
          <ac:spMkLst>
            <pc:docMk/>
            <pc:sldMk cId="2800993796" sldId="899"/>
            <ac:spMk id="4" creationId="{06D45BE4-DAFF-4523-B428-96C53B87CDF8}"/>
          </ac:spMkLst>
        </pc:spChg>
        <pc:picChg chg="add mod">
          <ac:chgData name="Jalila El Baraka" userId="ea93c961-285f-4edc-9e51-dff84fc1dbdc" providerId="ADAL" clId="{F2DB4326-1773-40AF-ABF6-454663976D9D}" dt="2025-12-05T14:57:31.926" v="419"/>
          <ac:picMkLst>
            <pc:docMk/>
            <pc:sldMk cId="2800993796" sldId="899"/>
            <ac:picMk id="2" creationId="{E891FAE0-A1CF-E354-E184-646C67A5A1AF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02:10.596" v="488" actId="14100"/>
        <pc:sldMkLst>
          <pc:docMk/>
          <pc:sldMk cId="3471369106" sldId="925"/>
        </pc:sldMkLst>
        <pc:picChg chg="add mod">
          <ac:chgData name="Jalila El Baraka" userId="ea93c961-285f-4edc-9e51-dff84fc1dbdc" providerId="ADAL" clId="{F2DB4326-1773-40AF-ABF6-454663976D9D}" dt="2025-12-05T15:02:10.596" v="488" actId="14100"/>
          <ac:picMkLst>
            <pc:docMk/>
            <pc:sldMk cId="3471369106" sldId="925"/>
            <ac:picMk id="6" creationId="{40D29FAD-D0F8-E715-9A06-09D9D983379C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9:06.085" v="454" actId="14100"/>
        <pc:sldMkLst>
          <pc:docMk/>
          <pc:sldMk cId="1430557519" sldId="927"/>
        </pc:sldMkLst>
        <pc:spChg chg="add mod">
          <ac:chgData name="Jalila El Baraka" userId="ea93c961-285f-4edc-9e51-dff84fc1dbdc" providerId="ADAL" clId="{F2DB4326-1773-40AF-ABF6-454663976D9D}" dt="2025-12-05T14:59:06.085" v="454" actId="14100"/>
          <ac:spMkLst>
            <pc:docMk/>
            <pc:sldMk cId="1430557519" sldId="927"/>
            <ac:spMk id="8" creationId="{7CDC396F-4507-953C-F4AC-0250866BC038}"/>
          </ac:spMkLst>
        </pc:spChg>
        <pc:picChg chg="add mod">
          <ac:chgData name="Jalila El Baraka" userId="ea93c961-285f-4edc-9e51-dff84fc1dbdc" providerId="ADAL" clId="{F2DB4326-1773-40AF-ABF6-454663976D9D}" dt="2025-12-05T14:58:52.236" v="446"/>
          <ac:picMkLst>
            <pc:docMk/>
            <pc:sldMk cId="1430557519" sldId="927"/>
            <ac:picMk id="7" creationId="{5E6B845E-A922-A059-D8F5-624A57D27B55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8:12.651" v="433" actId="14100"/>
        <pc:sldMkLst>
          <pc:docMk/>
          <pc:sldMk cId="4132533688" sldId="928"/>
        </pc:sldMkLst>
        <pc:spChg chg="add mod">
          <ac:chgData name="Jalila El Baraka" userId="ea93c961-285f-4edc-9e51-dff84fc1dbdc" providerId="ADAL" clId="{F2DB4326-1773-40AF-ABF6-454663976D9D}" dt="2025-12-05T14:58:12.651" v="433" actId="14100"/>
          <ac:spMkLst>
            <pc:docMk/>
            <pc:sldMk cId="4132533688" sldId="928"/>
            <ac:spMk id="7" creationId="{67C1C310-6DBF-5FED-65D8-0682CE8CFDEF}"/>
          </ac:spMkLst>
        </pc:spChg>
        <pc:picChg chg="add mod">
          <ac:chgData name="Jalila El Baraka" userId="ea93c961-285f-4edc-9e51-dff84fc1dbdc" providerId="ADAL" clId="{F2DB4326-1773-40AF-ABF6-454663976D9D}" dt="2025-12-05T14:57:54.494" v="425"/>
          <ac:picMkLst>
            <pc:docMk/>
            <pc:sldMk cId="4132533688" sldId="928"/>
            <ac:picMk id="3" creationId="{36A6CF83-F06D-2914-8C32-AF5E2E3A3914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23:16.433" v="93" actId="1076"/>
        <pc:sldMkLst>
          <pc:docMk/>
          <pc:sldMk cId="4263572081" sldId="934"/>
        </pc:sldMkLst>
        <pc:picChg chg="add mod">
          <ac:chgData name="Jalila El Baraka" userId="ea93c961-285f-4edc-9e51-dff84fc1dbdc" providerId="ADAL" clId="{F2DB4326-1773-40AF-ABF6-454663976D9D}" dt="2025-12-05T14:23:16.433" v="93" actId="1076"/>
          <ac:picMkLst>
            <pc:docMk/>
            <pc:sldMk cId="4263572081" sldId="934"/>
            <ac:picMk id="3" creationId="{BE872D82-7322-D20E-57BA-6B14711A6360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26:31.494" v="140" actId="1076"/>
        <pc:sldMkLst>
          <pc:docMk/>
          <pc:sldMk cId="1458194303" sldId="936"/>
        </pc:sldMkLst>
        <pc:picChg chg="add mod">
          <ac:chgData name="Jalila El Baraka" userId="ea93c961-285f-4edc-9e51-dff84fc1dbdc" providerId="ADAL" clId="{F2DB4326-1773-40AF-ABF6-454663976D9D}" dt="2025-12-05T14:26:31.494" v="140" actId="1076"/>
          <ac:picMkLst>
            <pc:docMk/>
            <pc:sldMk cId="1458194303" sldId="936"/>
            <ac:picMk id="3" creationId="{D58015BC-59F0-BEA1-05DC-36362DC4D8F3}"/>
          </ac:picMkLst>
        </pc:picChg>
      </pc:sldChg>
      <pc:sldChg chg="modSp mod">
        <pc:chgData name="Jalila El Baraka" userId="ea93c961-285f-4edc-9e51-dff84fc1dbdc" providerId="ADAL" clId="{F2DB4326-1773-40AF-ABF6-454663976D9D}" dt="2025-12-05T15:15:58.810" v="518" actId="13926"/>
        <pc:sldMkLst>
          <pc:docMk/>
          <pc:sldMk cId="3399212572" sldId="939"/>
        </pc:sldMkLst>
        <pc:spChg chg="mod">
          <ac:chgData name="Jalila El Baraka" userId="ea93c961-285f-4edc-9e51-dff84fc1dbdc" providerId="ADAL" clId="{F2DB4326-1773-40AF-ABF6-454663976D9D}" dt="2025-12-05T15:15:58.810" v="518" actId="13926"/>
          <ac:spMkLst>
            <pc:docMk/>
            <pc:sldMk cId="3399212572" sldId="939"/>
            <ac:spMk id="54" creationId="{4FBFCA9E-63E5-5091-990E-130436A2AE58}"/>
          </ac:spMkLst>
        </pc:spChg>
      </pc:sldChg>
      <pc:sldChg chg="addSp delSp modSp mod">
        <pc:chgData name="Jalila El Baraka" userId="ea93c961-285f-4edc-9e51-dff84fc1dbdc" providerId="ADAL" clId="{F2DB4326-1773-40AF-ABF6-454663976D9D}" dt="2025-12-05T14:49:04.424" v="362" actId="1076"/>
        <pc:sldMkLst>
          <pc:docMk/>
          <pc:sldMk cId="1130754775" sldId="940"/>
        </pc:sldMkLst>
        <pc:spChg chg="mod">
          <ac:chgData name="Jalila El Baraka" userId="ea93c961-285f-4edc-9e51-dff84fc1dbdc" providerId="ADAL" clId="{F2DB4326-1773-40AF-ABF6-454663976D9D}" dt="2025-12-05T14:49:04.424" v="362" actId="1076"/>
          <ac:spMkLst>
            <pc:docMk/>
            <pc:sldMk cId="1130754775" sldId="940"/>
            <ac:spMk id="26" creationId="{237835F4-3A0B-A91B-3D3A-DABD08ABBA5A}"/>
          </ac:spMkLst>
        </pc:spChg>
        <pc:picChg chg="add mod">
          <ac:chgData name="Jalila El Baraka" userId="ea93c961-285f-4edc-9e51-dff84fc1dbdc" providerId="ADAL" clId="{F2DB4326-1773-40AF-ABF6-454663976D9D}" dt="2025-12-05T14:21:40.029" v="71" actId="14100"/>
          <ac:picMkLst>
            <pc:docMk/>
            <pc:sldMk cId="1130754775" sldId="940"/>
            <ac:picMk id="6" creationId="{B7215C61-B4ED-C94A-5410-2073AB9A3EEA}"/>
          </ac:picMkLst>
        </pc:picChg>
        <pc:picChg chg="add mod">
          <ac:chgData name="Jalila El Baraka" userId="ea93c961-285f-4edc-9e51-dff84fc1dbdc" providerId="ADAL" clId="{F2DB4326-1773-40AF-ABF6-454663976D9D}" dt="2025-12-05T14:23:39.933" v="101" actId="1076"/>
          <ac:picMkLst>
            <pc:docMk/>
            <pc:sldMk cId="1130754775" sldId="940"/>
            <ac:picMk id="13" creationId="{F42EA86C-CB79-2B21-B4CA-A14323B44ADA}"/>
          </ac:picMkLst>
        </pc:picChg>
        <pc:picChg chg="add mod">
          <ac:chgData name="Jalila El Baraka" userId="ea93c961-285f-4edc-9e51-dff84fc1dbdc" providerId="ADAL" clId="{F2DB4326-1773-40AF-ABF6-454663976D9D}" dt="2025-12-05T14:24:04.024" v="107" actId="1076"/>
          <ac:picMkLst>
            <pc:docMk/>
            <pc:sldMk cId="1130754775" sldId="940"/>
            <ac:picMk id="14" creationId="{8FCF4D1F-9905-9F22-D005-AA78D2A4B2D8}"/>
          </ac:picMkLst>
        </pc:picChg>
        <pc:picChg chg="add mod">
          <ac:chgData name="Jalila El Baraka" userId="ea93c961-285f-4edc-9e51-dff84fc1dbdc" providerId="ADAL" clId="{F2DB4326-1773-40AF-ABF6-454663976D9D}" dt="2025-12-05T14:26:46.847" v="147" actId="14100"/>
          <ac:picMkLst>
            <pc:docMk/>
            <pc:sldMk cId="1130754775" sldId="940"/>
            <ac:picMk id="17" creationId="{0AEF9704-618D-3A19-115D-24291AB978EA}"/>
          </ac:picMkLst>
        </pc:picChg>
        <pc:picChg chg="add mod">
          <ac:chgData name="Jalila El Baraka" userId="ea93c961-285f-4edc-9e51-dff84fc1dbdc" providerId="ADAL" clId="{F2DB4326-1773-40AF-ABF6-454663976D9D}" dt="2025-12-05T14:40:26.248" v="324" actId="14100"/>
          <ac:picMkLst>
            <pc:docMk/>
            <pc:sldMk cId="1130754775" sldId="940"/>
            <ac:picMk id="19" creationId="{EA23E9B2-3731-F95A-C997-4D72EBE8AC1E}"/>
          </ac:picMkLst>
        </pc:picChg>
        <pc:picChg chg="add mod">
          <ac:chgData name="Jalila El Baraka" userId="ea93c961-285f-4edc-9e51-dff84fc1dbdc" providerId="ADAL" clId="{F2DB4326-1773-40AF-ABF6-454663976D9D}" dt="2025-12-05T14:48:58.234" v="361" actId="1076"/>
          <ac:picMkLst>
            <pc:docMk/>
            <pc:sldMk cId="1130754775" sldId="940"/>
            <ac:picMk id="22" creationId="{99C46E48-3798-570F-E2A7-FA4814BA2D79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0:30.903" v="539" actId="1076"/>
        <pc:sldMkLst>
          <pc:docMk/>
          <pc:sldMk cId="2995398475" sldId="1031"/>
        </pc:sldMkLst>
        <pc:picChg chg="add mod">
          <ac:chgData name="Jalila El Baraka" userId="ea93c961-285f-4edc-9e51-dff84fc1dbdc" providerId="ADAL" clId="{F2DB4326-1773-40AF-ABF6-454663976D9D}" dt="2025-12-05T14:21:53.594" v="77" actId="1076"/>
          <ac:picMkLst>
            <pc:docMk/>
            <pc:sldMk cId="2995398475" sldId="1031"/>
            <ac:picMk id="8" creationId="{379D0237-F825-4A65-3D0E-2B93210FCB33}"/>
          </ac:picMkLst>
        </pc:picChg>
        <pc:picChg chg="add mod">
          <ac:chgData name="Jalila El Baraka" userId="ea93c961-285f-4edc-9e51-dff84fc1dbdc" providerId="ADAL" clId="{F2DB4326-1773-40AF-ABF6-454663976D9D}" dt="2025-12-05T14:27:05.304" v="154" actId="14100"/>
          <ac:picMkLst>
            <pc:docMk/>
            <pc:sldMk cId="2995398475" sldId="1031"/>
            <ac:picMk id="10" creationId="{7B076645-3431-9BA9-D186-B57BAEBEC5DA}"/>
          </ac:picMkLst>
        </pc:picChg>
        <pc:picChg chg="add mod">
          <ac:chgData name="Jalila El Baraka" userId="ea93c961-285f-4edc-9e51-dff84fc1dbdc" providerId="ADAL" clId="{F2DB4326-1773-40AF-ABF6-454663976D9D}" dt="2025-12-05T15:20:30.903" v="539" actId="1076"/>
          <ac:picMkLst>
            <pc:docMk/>
            <pc:sldMk cId="2995398475" sldId="1031"/>
            <ac:picMk id="11" creationId="{66B3AB89-A99B-951E-A454-CCC4D4D254DE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2:33.991" v="558" actId="1076"/>
        <pc:sldMkLst>
          <pc:docMk/>
          <pc:sldMk cId="1223125515" sldId="1032"/>
        </pc:sldMkLst>
        <pc:picChg chg="add mod">
          <ac:chgData name="Jalila El Baraka" userId="ea93c961-285f-4edc-9e51-dff84fc1dbdc" providerId="ADAL" clId="{F2DB4326-1773-40AF-ABF6-454663976D9D}" dt="2025-12-05T14:27:49.760" v="168" actId="1076"/>
          <ac:picMkLst>
            <pc:docMk/>
            <pc:sldMk cId="1223125515" sldId="1032"/>
            <ac:picMk id="8" creationId="{1D0588F7-AC2B-9428-F2A4-469DBB31028A}"/>
          </ac:picMkLst>
        </pc:picChg>
        <pc:picChg chg="add mod">
          <ac:chgData name="Jalila El Baraka" userId="ea93c961-285f-4edc-9e51-dff84fc1dbdc" providerId="ADAL" clId="{F2DB4326-1773-40AF-ABF6-454663976D9D}" dt="2025-12-05T15:22:22.080" v="554" actId="14100"/>
          <ac:picMkLst>
            <pc:docMk/>
            <pc:sldMk cId="1223125515" sldId="1032"/>
            <ac:picMk id="9" creationId="{1B7468B8-DA11-6DA7-B11C-8A92C06AD9A9}"/>
          </ac:picMkLst>
        </pc:picChg>
        <pc:picChg chg="add mod">
          <ac:chgData name="Jalila El Baraka" userId="ea93c961-285f-4edc-9e51-dff84fc1dbdc" providerId="ADAL" clId="{F2DB4326-1773-40AF-ABF6-454663976D9D}" dt="2025-12-05T15:22:33.991" v="558" actId="1076"/>
          <ac:picMkLst>
            <pc:docMk/>
            <pc:sldMk cId="1223125515" sldId="1032"/>
            <ac:picMk id="10" creationId="{04CCB693-F732-2CC2-61EE-FC727C0DE36A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3:36.871" v="564" actId="14100"/>
        <pc:sldMkLst>
          <pc:docMk/>
          <pc:sldMk cId="1242732684" sldId="1033"/>
        </pc:sldMkLst>
        <pc:picChg chg="add mod">
          <ac:chgData name="Jalila El Baraka" userId="ea93c961-285f-4edc-9e51-dff84fc1dbdc" providerId="ADAL" clId="{F2DB4326-1773-40AF-ABF6-454663976D9D}" dt="2025-12-05T15:23:36.871" v="564" actId="14100"/>
          <ac:picMkLst>
            <pc:docMk/>
            <pc:sldMk cId="1242732684" sldId="1033"/>
            <ac:picMk id="9" creationId="{FF98EFF9-A57E-9F54-3DCA-90444F899CAA}"/>
          </ac:picMkLst>
        </pc:picChg>
        <pc:picChg chg="add mod">
          <ac:chgData name="Jalila El Baraka" userId="ea93c961-285f-4edc-9e51-dff84fc1dbdc" providerId="ADAL" clId="{F2DB4326-1773-40AF-ABF6-454663976D9D}" dt="2025-12-05T15:23:20.499" v="560"/>
          <ac:picMkLst>
            <pc:docMk/>
            <pc:sldMk cId="1242732684" sldId="1033"/>
            <ac:picMk id="10" creationId="{290C10E3-5C24-7188-A03B-F2F1AC6AAD16}"/>
          </ac:picMkLst>
        </pc:picChg>
        <pc:picChg chg="add mod">
          <ac:chgData name="Jalila El Baraka" userId="ea93c961-285f-4edc-9e51-dff84fc1dbdc" providerId="ADAL" clId="{F2DB4326-1773-40AF-ABF6-454663976D9D}" dt="2025-12-05T15:23:32.713" v="563" actId="1076"/>
          <ac:picMkLst>
            <pc:docMk/>
            <pc:sldMk cId="1242732684" sldId="1033"/>
            <ac:picMk id="11" creationId="{0398BA2E-020B-7B2A-6C08-DDC8E4453FB9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1:19.376" v="550" actId="14100"/>
        <pc:sldMkLst>
          <pc:docMk/>
          <pc:sldMk cId="3018097687" sldId="1034"/>
        </pc:sldMkLst>
        <pc:picChg chg="add mod">
          <ac:chgData name="Jalila El Baraka" userId="ea93c961-285f-4edc-9e51-dff84fc1dbdc" providerId="ADAL" clId="{F2DB4326-1773-40AF-ABF6-454663976D9D}" dt="2025-12-05T15:20:45.923" v="542" actId="1076"/>
          <ac:picMkLst>
            <pc:docMk/>
            <pc:sldMk cId="3018097687" sldId="1034"/>
            <ac:picMk id="3" creationId="{D6412942-C903-5BB4-6942-28378D864637}"/>
          </ac:picMkLst>
        </pc:picChg>
        <pc:picChg chg="add mod">
          <ac:chgData name="Jalila El Baraka" userId="ea93c961-285f-4edc-9e51-dff84fc1dbdc" providerId="ADAL" clId="{F2DB4326-1773-40AF-ABF6-454663976D9D}" dt="2025-12-05T15:21:02.763" v="545" actId="1076"/>
          <ac:picMkLst>
            <pc:docMk/>
            <pc:sldMk cId="3018097687" sldId="1034"/>
            <ac:picMk id="8" creationId="{7E860E60-78DD-AD86-C059-BC942E90CA27}"/>
          </ac:picMkLst>
        </pc:picChg>
        <pc:picChg chg="add mod">
          <ac:chgData name="Jalila El Baraka" userId="ea93c961-285f-4edc-9e51-dff84fc1dbdc" providerId="ADAL" clId="{F2DB4326-1773-40AF-ABF6-454663976D9D}" dt="2025-12-05T15:21:19.376" v="550" actId="14100"/>
          <ac:picMkLst>
            <pc:docMk/>
            <pc:sldMk cId="3018097687" sldId="1034"/>
            <ac:picMk id="9" creationId="{C8B76D77-7B63-0B6C-5940-BA14C18EABF1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4:32.400" v="578" actId="1076"/>
        <pc:sldMkLst>
          <pc:docMk/>
          <pc:sldMk cId="3204597978" sldId="1035"/>
        </pc:sldMkLst>
        <pc:picChg chg="add mod">
          <ac:chgData name="Jalila El Baraka" userId="ea93c961-285f-4edc-9e51-dff84fc1dbdc" providerId="ADAL" clId="{F2DB4326-1773-40AF-ABF6-454663976D9D}" dt="2025-12-05T15:24:32.400" v="578" actId="1076"/>
          <ac:picMkLst>
            <pc:docMk/>
            <pc:sldMk cId="3204597978" sldId="1035"/>
            <ac:picMk id="4" creationId="{3BB05932-EA0D-294F-AA9E-A407ED3822A0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6:28:04.923" v="640" actId="1076"/>
        <pc:sldMkLst>
          <pc:docMk/>
          <pc:sldMk cId="136857184" sldId="1038"/>
        </pc:sldMkLst>
        <pc:picChg chg="add mod">
          <ac:chgData name="Jalila El Baraka" userId="ea93c961-285f-4edc-9e51-dff84fc1dbdc" providerId="ADAL" clId="{F2DB4326-1773-40AF-ABF6-454663976D9D}" dt="2025-12-05T16:28:00.440" v="637" actId="1076"/>
          <ac:picMkLst>
            <pc:docMk/>
            <pc:sldMk cId="136857184" sldId="1038"/>
            <ac:picMk id="5" creationId="{DDA46C29-B2B7-DE28-BB87-B8182D3598DF}"/>
          </ac:picMkLst>
        </pc:picChg>
        <pc:picChg chg="add mod">
          <ac:chgData name="Jalila El Baraka" userId="ea93c961-285f-4edc-9e51-dff84fc1dbdc" providerId="ADAL" clId="{F2DB4326-1773-40AF-ABF6-454663976D9D}" dt="2025-12-05T16:27:59.314" v="636" actId="1076"/>
          <ac:picMkLst>
            <pc:docMk/>
            <pc:sldMk cId="136857184" sldId="1038"/>
            <ac:picMk id="6" creationId="{D6F91AD8-AEC1-AE5F-B274-8FFB3434BA2A}"/>
          </ac:picMkLst>
        </pc:picChg>
        <pc:picChg chg="add mod">
          <ac:chgData name="Jalila El Baraka" userId="ea93c961-285f-4edc-9e51-dff84fc1dbdc" providerId="ADAL" clId="{F2DB4326-1773-40AF-ABF6-454663976D9D}" dt="2025-12-05T16:28:04.923" v="640" actId="1076"/>
          <ac:picMkLst>
            <pc:docMk/>
            <pc:sldMk cId="136857184" sldId="1038"/>
            <ac:picMk id="7" creationId="{4B251D06-03E3-321E-3E9B-9F0504725724}"/>
          </ac:picMkLst>
        </pc:picChg>
      </pc:sldChg>
      <pc:sldChg chg="addSp modSp mod modAnim">
        <pc:chgData name="Jalila El Baraka" userId="ea93c961-285f-4edc-9e51-dff84fc1dbdc" providerId="ADAL" clId="{F2DB4326-1773-40AF-ABF6-454663976D9D}" dt="2025-12-05T14:56:47.453" v="401" actId="1076"/>
        <pc:sldMkLst>
          <pc:docMk/>
          <pc:sldMk cId="2411358116" sldId="1040"/>
        </pc:sldMkLst>
        <pc:picChg chg="add mod">
          <ac:chgData name="Jalila El Baraka" userId="ea93c961-285f-4edc-9e51-dff84fc1dbdc" providerId="ADAL" clId="{F2DB4326-1773-40AF-ABF6-454663976D9D}" dt="2025-12-05T14:56:47.453" v="401" actId="1076"/>
          <ac:picMkLst>
            <pc:docMk/>
            <pc:sldMk cId="2411358116" sldId="1040"/>
            <ac:picMk id="2" creationId="{D460721F-90EF-1060-7078-63144716FF6E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53:38.095" v="580" actId="1076"/>
        <pc:sldMkLst>
          <pc:docMk/>
          <pc:sldMk cId="664479161" sldId="1045"/>
        </pc:sldMkLst>
        <pc:picChg chg="add mod">
          <ac:chgData name="Jalila El Baraka" userId="ea93c961-285f-4edc-9e51-dff84fc1dbdc" providerId="ADAL" clId="{F2DB4326-1773-40AF-ABF6-454663976D9D}" dt="2025-12-05T14:32:06.818" v="240" actId="1076"/>
          <ac:picMkLst>
            <pc:docMk/>
            <pc:sldMk cId="664479161" sldId="1045"/>
            <ac:picMk id="12" creationId="{912CED9E-92B3-9ABD-B9DC-03CB8C9EAA60}"/>
          </ac:picMkLst>
        </pc:picChg>
        <pc:picChg chg="mod">
          <ac:chgData name="Jalila El Baraka" userId="ea93c961-285f-4edc-9e51-dff84fc1dbdc" providerId="ADAL" clId="{F2DB4326-1773-40AF-ABF6-454663976D9D}" dt="2025-12-05T15:53:38.095" v="580" actId="1076"/>
          <ac:picMkLst>
            <pc:docMk/>
            <pc:sldMk cId="664479161" sldId="1045"/>
            <ac:picMk id="15" creationId="{E281C51C-2466-5B99-F1FA-4D3971C2272E}"/>
          </ac:picMkLst>
        </pc:picChg>
        <pc:picChg chg="mod">
          <ac:chgData name="Jalila El Baraka" userId="ea93c961-285f-4edc-9e51-dff84fc1dbdc" providerId="ADAL" clId="{F2DB4326-1773-40AF-ABF6-454663976D9D}" dt="2025-12-05T15:53:36.294" v="579" actId="1076"/>
          <ac:picMkLst>
            <pc:docMk/>
            <pc:sldMk cId="664479161" sldId="1045"/>
            <ac:picMk id="16" creationId="{224D6416-9F36-CC91-0DB2-A9E619ADE85F}"/>
          </ac:picMkLst>
        </pc:picChg>
        <pc:picChg chg="add mod">
          <ac:chgData name="Jalila El Baraka" userId="ea93c961-285f-4edc-9e51-dff84fc1dbdc" providerId="ADAL" clId="{F2DB4326-1773-40AF-ABF6-454663976D9D}" dt="2025-12-05T14:40:03.897" v="323" actId="14100"/>
          <ac:picMkLst>
            <pc:docMk/>
            <pc:sldMk cId="664479161" sldId="1045"/>
            <ac:picMk id="18" creationId="{07BAEF9C-740F-CA97-DA20-D9D40266DB6B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4:01.990" v="568" actId="1076"/>
        <pc:sldMkLst>
          <pc:docMk/>
          <pc:sldMk cId="2100824190" sldId="1046"/>
        </pc:sldMkLst>
        <pc:picChg chg="add mod">
          <ac:chgData name="Jalila El Baraka" userId="ea93c961-285f-4edc-9e51-dff84fc1dbdc" providerId="ADAL" clId="{F2DB4326-1773-40AF-ABF6-454663976D9D}" dt="2025-12-05T15:24:01.990" v="568" actId="1076"/>
          <ac:picMkLst>
            <pc:docMk/>
            <pc:sldMk cId="2100824190" sldId="1046"/>
            <ac:picMk id="4" creationId="{7BD689B6-6139-EF26-3FFB-1B6D6AE4E395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4:09.387" v="571" actId="1076"/>
        <pc:sldMkLst>
          <pc:docMk/>
          <pc:sldMk cId="3603243926" sldId="1047"/>
        </pc:sldMkLst>
        <pc:picChg chg="add mod">
          <ac:chgData name="Jalila El Baraka" userId="ea93c961-285f-4edc-9e51-dff84fc1dbdc" providerId="ADAL" clId="{F2DB4326-1773-40AF-ABF6-454663976D9D}" dt="2025-12-05T15:24:09.387" v="571" actId="1076"/>
          <ac:picMkLst>
            <pc:docMk/>
            <pc:sldMk cId="3603243926" sldId="1047"/>
            <ac:picMk id="4" creationId="{204D51C9-212C-06E4-6708-C0CC2FC70FD0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24:20.913" v="574" actId="1076"/>
        <pc:sldMkLst>
          <pc:docMk/>
          <pc:sldMk cId="4147989041" sldId="1048"/>
        </pc:sldMkLst>
        <pc:picChg chg="add mod">
          <ac:chgData name="Jalila El Baraka" userId="ea93c961-285f-4edc-9e51-dff84fc1dbdc" providerId="ADAL" clId="{F2DB4326-1773-40AF-ABF6-454663976D9D}" dt="2025-12-05T15:24:20.913" v="574" actId="1076"/>
          <ac:picMkLst>
            <pc:docMk/>
            <pc:sldMk cId="4147989041" sldId="1048"/>
            <ac:picMk id="4" creationId="{7B9BFB53-E04C-DD9E-5EA7-43665CBF9782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5:19:33.352" v="525" actId="1076"/>
        <pc:sldMkLst>
          <pc:docMk/>
          <pc:sldMk cId="2473807837" sldId="1052"/>
        </pc:sldMkLst>
        <pc:picChg chg="add mod">
          <ac:chgData name="Jalila El Baraka" userId="ea93c961-285f-4edc-9e51-dff84fc1dbdc" providerId="ADAL" clId="{F2DB4326-1773-40AF-ABF6-454663976D9D}" dt="2025-12-05T15:19:33.352" v="525" actId="1076"/>
          <ac:picMkLst>
            <pc:docMk/>
            <pc:sldMk cId="2473807837" sldId="1052"/>
            <ac:picMk id="4" creationId="{B2C6AD58-FB21-CA16-1CA9-289A308A2C30}"/>
          </ac:picMkLst>
        </pc:picChg>
        <pc:picChg chg="add mod">
          <ac:chgData name="Jalila El Baraka" userId="ea93c961-285f-4edc-9e51-dff84fc1dbdc" providerId="ADAL" clId="{F2DB4326-1773-40AF-ABF6-454663976D9D}" dt="2025-12-05T14:24:44.405" v="120" actId="1076"/>
          <ac:picMkLst>
            <pc:docMk/>
            <pc:sldMk cId="2473807837" sldId="1052"/>
            <ac:picMk id="6" creationId="{EFAB10DE-1853-8576-120C-4299C4C88D42}"/>
          </ac:picMkLst>
        </pc:picChg>
        <pc:picChg chg="add mod">
          <ac:chgData name="Jalila El Baraka" userId="ea93c961-285f-4edc-9e51-dff84fc1dbdc" providerId="ADAL" clId="{F2DB4326-1773-40AF-ABF6-454663976D9D}" dt="2025-12-05T14:29:35.398" v="188" actId="14100"/>
          <ac:picMkLst>
            <pc:docMk/>
            <pc:sldMk cId="2473807837" sldId="1052"/>
            <ac:picMk id="10" creationId="{BE4AE55F-6D1A-C0CB-FAE4-26CD9A3A9117}"/>
          </ac:picMkLst>
        </pc:picChg>
        <pc:picChg chg="add mod">
          <ac:chgData name="Jalila El Baraka" userId="ea93c961-285f-4edc-9e51-dff84fc1dbdc" providerId="ADAL" clId="{F2DB4326-1773-40AF-ABF6-454663976D9D}" dt="2025-12-05T14:34:11.557" v="257" actId="14100"/>
          <ac:picMkLst>
            <pc:docMk/>
            <pc:sldMk cId="2473807837" sldId="1052"/>
            <ac:picMk id="13" creationId="{B7C62F3F-7E04-9C1B-6414-25113D24A850}"/>
          </ac:picMkLst>
        </pc:picChg>
        <pc:picChg chg="add mod">
          <ac:chgData name="Jalila El Baraka" userId="ea93c961-285f-4edc-9e51-dff84fc1dbdc" providerId="ADAL" clId="{F2DB4326-1773-40AF-ABF6-454663976D9D}" dt="2025-12-05T14:46:17.537" v="334" actId="14100"/>
          <ac:picMkLst>
            <pc:docMk/>
            <pc:sldMk cId="2473807837" sldId="1052"/>
            <ac:picMk id="16" creationId="{2D86F506-568F-545B-F415-8D4A391A9C2D}"/>
          </ac:picMkLst>
        </pc:picChg>
        <pc:picChg chg="add mod">
          <ac:chgData name="Jalila El Baraka" userId="ea93c961-285f-4edc-9e51-dff84fc1dbdc" providerId="ADAL" clId="{F2DB4326-1773-40AF-ABF6-454663976D9D}" dt="2025-12-05T14:47:21.802" v="340" actId="1076"/>
          <ac:picMkLst>
            <pc:docMk/>
            <pc:sldMk cId="2473807837" sldId="1052"/>
            <ac:picMk id="18" creationId="{1C8E63D0-40CB-21C8-EE2B-3EF5EEFCACC2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6:28:43.463" v="653" actId="1076"/>
        <pc:sldMkLst>
          <pc:docMk/>
          <pc:sldMk cId="3219672647" sldId="1053"/>
        </pc:sldMkLst>
        <pc:picChg chg="add mod">
          <ac:chgData name="Jalila El Baraka" userId="ea93c961-285f-4edc-9e51-dff84fc1dbdc" providerId="ADAL" clId="{F2DB4326-1773-40AF-ABF6-454663976D9D}" dt="2025-12-05T16:28:41.843" v="652" actId="14100"/>
          <ac:picMkLst>
            <pc:docMk/>
            <pc:sldMk cId="3219672647" sldId="1053"/>
            <ac:picMk id="6" creationId="{648B119C-3C5A-CD34-1F6F-DAA9A4FCCA48}"/>
          </ac:picMkLst>
        </pc:picChg>
        <pc:picChg chg="add mod">
          <ac:chgData name="Jalila El Baraka" userId="ea93c961-285f-4edc-9e51-dff84fc1dbdc" providerId="ADAL" clId="{F2DB4326-1773-40AF-ABF6-454663976D9D}" dt="2025-12-05T16:28:12.576" v="643" actId="14100"/>
          <ac:picMkLst>
            <pc:docMk/>
            <pc:sldMk cId="3219672647" sldId="1053"/>
            <ac:picMk id="7" creationId="{7C4F2F2F-2710-6123-20BF-CD6388FAAAD2}"/>
          </ac:picMkLst>
        </pc:picChg>
        <pc:picChg chg="add mod">
          <ac:chgData name="Jalila El Baraka" userId="ea93c961-285f-4edc-9e51-dff84fc1dbdc" providerId="ADAL" clId="{F2DB4326-1773-40AF-ABF6-454663976D9D}" dt="2025-12-05T16:28:43.463" v="653" actId="1076"/>
          <ac:picMkLst>
            <pc:docMk/>
            <pc:sldMk cId="3219672647" sldId="1053"/>
            <ac:picMk id="8" creationId="{09DB4442-4818-5AE7-20FA-869B3D7C67F4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6:29:22.795" v="662" actId="1076"/>
        <pc:sldMkLst>
          <pc:docMk/>
          <pc:sldMk cId="3171292774" sldId="1054"/>
        </pc:sldMkLst>
        <pc:picChg chg="add mod">
          <ac:chgData name="Jalila El Baraka" userId="ea93c961-285f-4edc-9e51-dff84fc1dbdc" providerId="ADAL" clId="{F2DB4326-1773-40AF-ABF6-454663976D9D}" dt="2025-12-05T16:29:14.856" v="659" actId="1076"/>
          <ac:picMkLst>
            <pc:docMk/>
            <pc:sldMk cId="3171292774" sldId="1054"/>
            <ac:picMk id="6" creationId="{8EED5DFF-CC2E-451A-1824-622687D63510}"/>
          </ac:picMkLst>
        </pc:picChg>
        <pc:picChg chg="add mod">
          <ac:chgData name="Jalila El Baraka" userId="ea93c961-285f-4edc-9e51-dff84fc1dbdc" providerId="ADAL" clId="{F2DB4326-1773-40AF-ABF6-454663976D9D}" dt="2025-12-05T16:29:17.403" v="660" actId="1076"/>
          <ac:picMkLst>
            <pc:docMk/>
            <pc:sldMk cId="3171292774" sldId="1054"/>
            <ac:picMk id="7" creationId="{49235272-5583-76DC-A3B8-83DFBCD45410}"/>
          </ac:picMkLst>
        </pc:picChg>
        <pc:picChg chg="add mod">
          <ac:chgData name="Jalila El Baraka" userId="ea93c961-285f-4edc-9e51-dff84fc1dbdc" providerId="ADAL" clId="{F2DB4326-1773-40AF-ABF6-454663976D9D}" dt="2025-12-05T16:29:20.860" v="661" actId="1076"/>
          <ac:picMkLst>
            <pc:docMk/>
            <pc:sldMk cId="3171292774" sldId="1054"/>
            <ac:picMk id="8" creationId="{0F480A3D-25AB-B832-FC4E-60F741738A0B}"/>
          </ac:picMkLst>
        </pc:picChg>
        <pc:picChg chg="add mod">
          <ac:chgData name="Jalila El Baraka" userId="ea93c961-285f-4edc-9e51-dff84fc1dbdc" providerId="ADAL" clId="{F2DB4326-1773-40AF-ABF6-454663976D9D}" dt="2025-12-05T16:29:22.795" v="662" actId="1076"/>
          <ac:picMkLst>
            <pc:docMk/>
            <pc:sldMk cId="3171292774" sldId="1054"/>
            <ac:picMk id="9" creationId="{C332DC0B-528F-9933-9128-2998F4ED3ECA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6:27:19.145" v="626" actId="1076"/>
        <pc:sldMkLst>
          <pc:docMk/>
          <pc:sldMk cId="4202212195" sldId="1055"/>
        </pc:sldMkLst>
        <pc:picChg chg="add mod">
          <ac:chgData name="Jalila El Baraka" userId="ea93c961-285f-4edc-9e51-dff84fc1dbdc" providerId="ADAL" clId="{F2DB4326-1773-40AF-ABF6-454663976D9D}" dt="2025-12-05T16:18:26.227" v="590" actId="1076"/>
          <ac:picMkLst>
            <pc:docMk/>
            <pc:sldMk cId="4202212195" sldId="1055"/>
            <ac:picMk id="9" creationId="{DB25E172-3967-F028-3238-570EA87E8F10}"/>
          </ac:picMkLst>
        </pc:picChg>
        <pc:picChg chg="add mod">
          <ac:chgData name="Jalila El Baraka" userId="ea93c961-285f-4edc-9e51-dff84fc1dbdc" providerId="ADAL" clId="{F2DB4326-1773-40AF-ABF6-454663976D9D}" dt="2025-12-05T16:27:17.403" v="625" actId="1076"/>
          <ac:picMkLst>
            <pc:docMk/>
            <pc:sldMk cId="4202212195" sldId="1055"/>
            <ac:picMk id="10" creationId="{3D1FDDDE-994F-DE6F-20AF-3EAA7B8704B1}"/>
          </ac:picMkLst>
        </pc:picChg>
        <pc:picChg chg="add mod">
          <ac:chgData name="Jalila El Baraka" userId="ea93c961-285f-4edc-9e51-dff84fc1dbdc" providerId="ADAL" clId="{F2DB4326-1773-40AF-ABF6-454663976D9D}" dt="2025-12-05T16:27:15.790" v="624" actId="1076"/>
          <ac:picMkLst>
            <pc:docMk/>
            <pc:sldMk cId="4202212195" sldId="1055"/>
            <ac:picMk id="11" creationId="{6A90F633-6491-2384-C683-94075A42851F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7:20.604" v="415" actId="14100"/>
        <pc:sldMkLst>
          <pc:docMk/>
          <pc:sldMk cId="3377710282" sldId="1056"/>
        </pc:sldMkLst>
        <pc:spChg chg="add mod">
          <ac:chgData name="Jalila El Baraka" userId="ea93c961-285f-4edc-9e51-dff84fc1dbdc" providerId="ADAL" clId="{F2DB4326-1773-40AF-ABF6-454663976D9D}" dt="2025-12-05T14:57:20.604" v="415" actId="14100"/>
          <ac:spMkLst>
            <pc:docMk/>
            <pc:sldMk cId="3377710282" sldId="1056"/>
            <ac:spMk id="4" creationId="{49E754F8-CFED-BE40-F3B0-22439810199F}"/>
          </ac:spMkLst>
        </pc:spChg>
        <pc:picChg chg="add mod ord">
          <ac:chgData name="Jalila El Baraka" userId="ea93c961-285f-4edc-9e51-dff84fc1dbdc" providerId="ADAL" clId="{F2DB4326-1773-40AF-ABF6-454663976D9D}" dt="2025-12-05T14:57:12.102" v="411" actId="166"/>
          <ac:picMkLst>
            <pc:docMk/>
            <pc:sldMk cId="3377710282" sldId="1056"/>
            <ac:picMk id="3" creationId="{31574B68-0F1D-7210-9ADB-58E7D5C7162C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2-05T14:58:37.309" v="442" actId="478"/>
        <pc:sldMkLst>
          <pc:docMk/>
          <pc:sldMk cId="535580162" sldId="1057"/>
        </pc:sldMkLst>
        <pc:spChg chg="add mod">
          <ac:chgData name="Jalila El Baraka" userId="ea93c961-285f-4edc-9e51-dff84fc1dbdc" providerId="ADAL" clId="{F2DB4326-1773-40AF-ABF6-454663976D9D}" dt="2025-12-05T14:58:35.195" v="441" actId="14100"/>
          <ac:spMkLst>
            <pc:docMk/>
            <pc:sldMk cId="535580162" sldId="1057"/>
            <ac:spMk id="7" creationId="{7BAF493C-38BC-B2FA-2F97-76BAECE8781D}"/>
          </ac:spMkLst>
        </pc:spChg>
        <pc:picChg chg="add mod">
          <ac:chgData name="Jalila El Baraka" userId="ea93c961-285f-4edc-9e51-dff84fc1dbdc" providerId="ADAL" clId="{F2DB4326-1773-40AF-ABF6-454663976D9D}" dt="2025-12-05T14:58:21.754" v="434"/>
          <ac:picMkLst>
            <pc:docMk/>
            <pc:sldMk cId="535580162" sldId="1057"/>
            <ac:picMk id="3" creationId="{C98C6A72-5AAE-5FB8-D3A2-819B041AFB8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7E57FC5-36D8-44EF-25B3-219123FB1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b="3827"/>
          <a:stretch>
            <a:fillRect/>
          </a:stretch>
        </p:blipFill>
        <p:spPr>
          <a:xfrm>
            <a:off x="0" y="-77893"/>
            <a:ext cx="9144000" cy="69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/>
              <a:t>Révision</a:t>
            </a:r>
          </a:p>
          <a:p>
            <a:r>
              <a:rPr lang="fr-MA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/>
              <a:t>Révision</a:t>
            </a:r>
          </a:p>
          <a:p>
            <a:r>
              <a:rPr lang="fr-MA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Présentation du vocabulaire </a:t>
            </a:r>
          </a:p>
          <a:p>
            <a:pPr lvl="0"/>
            <a:r>
              <a:rPr lang="fr-FR"/>
              <a:t>Exploitation du vocabulaire</a:t>
            </a:r>
          </a:p>
          <a:p>
            <a:pPr lvl="0"/>
            <a:r>
              <a:rPr lang="fr-FR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99F9A7-300A-8249-16BE-42E655229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042"/>
          <a:stretch>
            <a:fillRect/>
          </a:stretch>
        </p:blipFill>
        <p:spPr>
          <a:xfrm>
            <a:off x="728134" y="1641336"/>
            <a:ext cx="2573866" cy="27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3998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7800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097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84848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6914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2074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02320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89860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98422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6809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97313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91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64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66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3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5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9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86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6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28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02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73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13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92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37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7116A-1CD5-41A7-89DB-2B402005C324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5509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35025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DBA6EC-D7E9-BA97-A032-AA7E27ACB6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4321"/>
          <a:stretch>
            <a:fillRect/>
          </a:stretch>
        </p:blipFill>
        <p:spPr>
          <a:xfrm>
            <a:off x="0" y="-5645"/>
            <a:ext cx="9144000" cy="6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1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5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6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7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1.mp4"/><Relationship Id="rId7" Type="http://schemas.openxmlformats.org/officeDocument/2006/relationships/image" Target="../media/image33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1.mp4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62.png"/><Relationship Id="rId7" Type="http://schemas.openxmlformats.org/officeDocument/2006/relationships/image" Target="../media/image41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6.jpg"/><Relationship Id="rId4" Type="http://schemas.openxmlformats.org/officeDocument/2006/relationships/image" Target="../media/image31.png"/><Relationship Id="rId9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63.png"/><Relationship Id="rId7" Type="http://schemas.openxmlformats.org/officeDocument/2006/relationships/image" Target="../media/image4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g"/><Relationship Id="rId5" Type="http://schemas.openxmlformats.org/officeDocument/2006/relationships/image" Target="../media/image40.jpg"/><Relationship Id="rId4" Type="http://schemas.openxmlformats.org/officeDocument/2006/relationships/image" Target="../media/image35.jpg"/><Relationship Id="rId9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6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7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8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9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70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8.mp4"/><Relationship Id="rId7" Type="http://schemas.openxmlformats.org/officeDocument/2006/relationships/image" Target="../media/image33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8.mp4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31.png"/><Relationship Id="rId7" Type="http://schemas.openxmlformats.org/officeDocument/2006/relationships/image" Target="../media/image43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g"/><Relationship Id="rId5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73.png"/><Relationship Id="rId7" Type="http://schemas.openxmlformats.org/officeDocument/2006/relationships/image" Target="../media/image4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73.png"/><Relationship Id="rId7" Type="http://schemas.openxmlformats.org/officeDocument/2006/relationships/image" Target="../media/image37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73.png"/><Relationship Id="rId7" Type="http://schemas.openxmlformats.org/officeDocument/2006/relationships/image" Target="../media/image4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4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3.png"/><Relationship Id="rId7" Type="http://schemas.openxmlformats.org/officeDocument/2006/relationships/image" Target="../media/image38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31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7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36.jpg"/><Relationship Id="rId4" Type="http://schemas.openxmlformats.org/officeDocument/2006/relationships/image" Target="../media/image3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36.jpg"/><Relationship Id="rId4" Type="http://schemas.openxmlformats.org/officeDocument/2006/relationships/image" Target="../media/image3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83.jpg"/><Relationship Id="rId5" Type="http://schemas.openxmlformats.org/officeDocument/2006/relationships/image" Target="../media/image85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86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86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90.png"/><Relationship Id="rId5" Type="http://schemas.openxmlformats.org/officeDocument/2006/relationships/image" Target="../media/image9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17" Type="http://schemas.openxmlformats.org/officeDocument/2006/relationships/image" Target="../media/image45.jpg"/><Relationship Id="rId2" Type="http://schemas.openxmlformats.org/officeDocument/2006/relationships/video" Target="../media/media3.mp4"/><Relationship Id="rId16" Type="http://schemas.openxmlformats.org/officeDocument/2006/relationships/image" Target="../media/image44.jpg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gif"/><Relationship Id="rId15" Type="http://schemas.openxmlformats.org/officeDocument/2006/relationships/image" Target="../media/image43.jp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jp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AEDFFB8-798C-B71F-AC56-7DAC44E53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FD21681-CE5E-180B-7D36-6BC3BB3E8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cartable">
            <a:hlinkClick r:id="" action="ppaction://media"/>
            <a:extLst>
              <a:ext uri="{FF2B5EF4-FFF2-40B4-BE49-F238E27FC236}">
                <a16:creationId xmlns:a16="http://schemas.microsoft.com/office/drawing/2014/main" id="{28780244-4375-C29D-240B-08C49234F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0" y="1771526"/>
            <a:ext cx="6743836" cy="37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5ACF4EB2-6269-D8D7-51FD-913417A89CB2}"/>
              </a:ext>
            </a:extLst>
          </p:cNvPr>
          <p:cNvSpPr txBox="1">
            <a:spLocks/>
          </p:cNvSpPr>
          <p:nvPr/>
        </p:nvSpPr>
        <p:spPr>
          <a:xfrm>
            <a:off x="4572000" y="201118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F32F004-F527-2B1C-8FF5-070C44FA6F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/>
              <a:t> cartable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E9C5942B-2F4B-61AB-F37A-01B663737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57" y="2512865"/>
            <a:ext cx="2539725" cy="27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9F850-54DB-5E8E-0A7D-4234EB0E8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EB08AEC-056C-EEDD-74C9-AF1F4268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2DFAFAA-86F2-B533-7A73-79AFA675E3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4B35F4-3010-5520-2E0D-BD8A56169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a trousse">
            <a:hlinkClick r:id="" action="ppaction://media"/>
            <a:extLst>
              <a:ext uri="{FF2B5EF4-FFF2-40B4-BE49-F238E27FC236}">
                <a16:creationId xmlns:a16="http://schemas.microsoft.com/office/drawing/2014/main" id="{019C7D7D-6A71-2EEC-0819-CB6FCA5B64A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3644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DD6CF-D24B-5E7E-800A-B3484C73F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1F8B4DA-1C5F-4DD9-2980-557DFF230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478A9E66-FD9C-9035-5803-14713E400286}"/>
              </a:ext>
            </a:extLst>
          </p:cNvPr>
          <p:cNvSpPr txBox="1">
            <a:spLocks/>
          </p:cNvSpPr>
          <p:nvPr/>
        </p:nvSpPr>
        <p:spPr>
          <a:xfrm>
            <a:off x="4572000" y="201118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2799A0-D006-D428-6C92-D70E0565E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La</a:t>
            </a:r>
            <a:r>
              <a:rPr lang="fr-FR" dirty="0"/>
              <a:t> trousse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8406EE-CA87-40C2-7429-FE5F5A859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17F4DDAB-70DA-482D-339E-A1042E816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2558132"/>
            <a:ext cx="2456970" cy="26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2E4A9-16FF-3020-E9FF-0E4ED935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74B22-80A0-7F94-A197-30DB4CD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380B4FC-BBA8-DEF0-1E1D-C1C7C08E02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40CD43C-AE36-05CC-176B-C94261A69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La re╠Çgle">
            <a:hlinkClick r:id="" action="ppaction://media"/>
            <a:extLst>
              <a:ext uri="{FF2B5EF4-FFF2-40B4-BE49-F238E27FC236}">
                <a16:creationId xmlns:a16="http://schemas.microsoft.com/office/drawing/2014/main" id="{9EC33BA0-EDC7-6003-326E-20EB6762DB4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404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3868C-435B-82A3-69F1-1C49C897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C405854-6636-A543-3990-A73AD6EC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40B52131-4270-50AE-350F-6C7948C18703}"/>
              </a:ext>
            </a:extLst>
          </p:cNvPr>
          <p:cNvSpPr txBox="1">
            <a:spLocks/>
          </p:cNvSpPr>
          <p:nvPr/>
        </p:nvSpPr>
        <p:spPr>
          <a:xfrm>
            <a:off x="4572000" y="201118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5EE1993-8F29-122B-4C36-811C34124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règle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BA64A1-A647-19BA-917B-0E7679FE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A5B6626-6475-72B7-D5E2-EC6D600BCDA1}"/>
              </a:ext>
            </a:extLst>
          </p:cNvPr>
          <p:cNvGrpSpPr/>
          <p:nvPr/>
        </p:nvGrpSpPr>
        <p:grpSpPr>
          <a:xfrm>
            <a:off x="1607348" y="2452462"/>
            <a:ext cx="2650150" cy="2899283"/>
            <a:chOff x="1607348" y="2452462"/>
            <a:chExt cx="2650150" cy="2899283"/>
          </a:xfrm>
        </p:grpSpPr>
        <p:pic>
          <p:nvPicPr>
            <p:cNvPr id="2" name="Image 1" descr="Une image contenant capture d’écran, Rectangle, art&#10;&#10;Le contenu généré par l’IA peut être incorrect.">
              <a:extLst>
                <a:ext uri="{FF2B5EF4-FFF2-40B4-BE49-F238E27FC236}">
                  <a16:creationId xmlns:a16="http://schemas.microsoft.com/office/drawing/2014/main" id="{A7F1300D-01FD-10BC-0155-816684656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48" y="2452462"/>
              <a:ext cx="2650150" cy="289928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717800-3F05-3978-2FA8-7420AE6084B7}"/>
                </a:ext>
              </a:extLst>
            </p:cNvPr>
            <p:cNvSpPr/>
            <p:nvPr/>
          </p:nvSpPr>
          <p:spPr>
            <a:xfrm>
              <a:off x="1711050" y="2590800"/>
              <a:ext cx="2413275" cy="235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pic>
          <p:nvPicPr>
            <p:cNvPr id="4" name="Image 3" descr="Une image contenant jaune, instrument de mesure rigide&#10;&#10;Le contenu généré par l’IA peut être incorrect.">
              <a:extLst>
                <a:ext uri="{FF2B5EF4-FFF2-40B4-BE49-F238E27FC236}">
                  <a16:creationId xmlns:a16="http://schemas.microsoft.com/office/drawing/2014/main" id="{4DC215BE-B32F-7A89-646A-9B832A0D9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221" y="3479508"/>
              <a:ext cx="2040403" cy="575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8828B-DA59-4DF1-A669-93594091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2B2396B-6DBF-9307-95B6-8B787CDD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91583BC-C5DF-E2A9-5176-0125E8AA7E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C82E445-CE0A-B6D2-CCA0-B698E8E9D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crayon">
            <a:hlinkClick r:id="" action="ppaction://media"/>
            <a:extLst>
              <a:ext uri="{FF2B5EF4-FFF2-40B4-BE49-F238E27FC236}">
                <a16:creationId xmlns:a16="http://schemas.microsoft.com/office/drawing/2014/main" id="{08FEA022-E560-D993-0EBC-00E6FF7F73F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5475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D50F-DBFC-665F-5484-B6CC684D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AA259-7A2C-2687-B8F5-913E58B8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4DE0979-B162-1DE0-5E62-BC5C7A7A3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1" y="3240000"/>
            <a:ext cx="3772930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/>
              <a:t> crayon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0306C7-2439-9D79-ABBE-02717346E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id="{AF59655A-EB59-A1EA-F5F8-8D86AE8C9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37" y="2455828"/>
            <a:ext cx="2643998" cy="28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9971352-3E85-CFEF-5F66-5441DB69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45A9CF9-FA36-A9A5-E67A-CA686630E7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D70F33E-AE70-983B-4D54-C93B170E8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Le stylo">
            <a:hlinkClick r:id="" action="ppaction://media"/>
            <a:extLst>
              <a:ext uri="{FF2B5EF4-FFF2-40B4-BE49-F238E27FC236}">
                <a16:creationId xmlns:a16="http://schemas.microsoft.com/office/drawing/2014/main" id="{2B90ACFF-2E00-9157-540E-B423A9CB2F5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04657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D9B8D-8CFA-92FD-6FCD-58A0B197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EAF3B62-25B3-0CAB-41CD-1818A60D3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E44093-85EE-7AA6-2758-11934331FE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MA" sz="4400" dirty="0">
                <a:solidFill>
                  <a:srgbClr val="0070C0"/>
                </a:solidFill>
              </a:rPr>
              <a:t>Le</a:t>
            </a:r>
            <a:r>
              <a:rPr lang="fr-MA" sz="4400" dirty="0"/>
              <a:t> </a:t>
            </a:r>
            <a:r>
              <a:rPr lang="fr-MA" sz="6000" dirty="0"/>
              <a:t>stylo</a:t>
            </a:r>
            <a:endParaRPr lang="fr-MA" sz="4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72648C-CFB5-8BB7-41F4-790ED1CD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85D4C223-4EF2-498F-BAFD-F207A8115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54888"/>
            <a:ext cx="2645716" cy="289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>
                <a:solidFill>
                  <a:srgbClr val="00ACA4"/>
                </a:solidFill>
              </a:rPr>
              <a:t>le mode diaporama </a:t>
            </a:r>
            <a:r>
              <a:rPr lang="fr-MA" sz="280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CE5007BD-54B3-52F3-7E63-CAC9A336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1922BB-4204-E25B-6263-8EF706883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La gomme">
            <a:hlinkClick r:id="" action="ppaction://media"/>
            <a:extLst>
              <a:ext uri="{FF2B5EF4-FFF2-40B4-BE49-F238E27FC236}">
                <a16:creationId xmlns:a16="http://schemas.microsoft.com/office/drawing/2014/main" id="{ADB709EA-2535-62D2-0566-91391E3A213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591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3C62928-9641-D718-6896-021AE7C1BC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9375E"/>
                </a:solidFill>
              </a:rPr>
              <a:t>La</a:t>
            </a:r>
            <a:r>
              <a:rPr lang="fr-FR" dirty="0"/>
              <a:t> gomme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C717DA-6D35-569E-4CEE-F349CD94D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F53DC6C1-F776-EDE3-C1EA-8C8D17672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2" y="2307888"/>
            <a:ext cx="3041904" cy="33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5A9FD-8AC4-1F6B-8BDD-50AC4416E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920A5C8-34C8-11DB-6B16-5675CBCA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AC2FFCA5-18F4-C26E-74B9-C37919B7EEC8}"/>
              </a:ext>
            </a:extLst>
          </p:cNvPr>
          <p:cNvSpPr txBox="1">
            <a:spLocks/>
          </p:cNvSpPr>
          <p:nvPr/>
        </p:nvSpPr>
        <p:spPr>
          <a:xfrm>
            <a:off x="4572000" y="201118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C2A152-C07F-7CEE-8DFF-5FA33817E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La</a:t>
            </a:r>
            <a:r>
              <a:rPr lang="fr-FR" dirty="0"/>
              <a:t> trousse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37C672-A5A6-46DF-9D6D-B71BBEF744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402A8EF2-0FA8-0CC0-6873-26DA2D15C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2558132"/>
            <a:ext cx="2456970" cy="26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4C4F6-14D4-15F1-EEAB-A59A52619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FAB91-A4D7-A4D8-21EA-B6AD7C19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la trousse, il y a une règle et des crayons.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C1CB8A-2F2A-07F2-101B-2ECD7D62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7D455708-CBEC-9E16-BF13-BBE807CC18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7580" y="3243209"/>
            <a:ext cx="5344420" cy="662104"/>
          </a:xfrm>
        </p:spPr>
        <p:txBody>
          <a:bodyPr/>
          <a:lstStyle/>
          <a:p>
            <a:r>
              <a:rPr lang="fr-MA" sz="3200" b="0" dirty="0">
                <a:latin typeface="Dosis SemiBold" pitchFamily="2" charset="0"/>
              </a:rPr>
              <a:t>Dans </a:t>
            </a:r>
            <a:r>
              <a:rPr lang="fr-MA" sz="3200" b="0" dirty="0">
                <a:solidFill>
                  <a:srgbClr val="00ACA4"/>
                </a:solidFill>
                <a:latin typeface="Dosis SemiBold" pitchFamily="2" charset="0"/>
              </a:rPr>
              <a:t>la</a:t>
            </a:r>
            <a:r>
              <a:rPr lang="fr-MA" sz="3200" b="0" dirty="0">
                <a:latin typeface="Dosis SemiBold" pitchFamily="2" charset="0"/>
              </a:rPr>
              <a:t> </a:t>
            </a:r>
            <a:r>
              <a:rPr lang="fr-MA" sz="3600" dirty="0">
                <a:solidFill>
                  <a:srgbClr val="00ACA4"/>
                </a:solidFill>
                <a:latin typeface="Dosis SemiBold" pitchFamily="2" charset="0"/>
              </a:rPr>
              <a:t>trousse, </a:t>
            </a:r>
            <a:r>
              <a:rPr kumimoji="0" lang="fr-MA" sz="3200" b="0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il y a </a:t>
            </a:r>
          </a:p>
          <a:p>
            <a:r>
              <a:rPr lang="fr-MA" sz="3600" dirty="0">
                <a:solidFill>
                  <a:srgbClr val="00ACA4"/>
                </a:solidFill>
                <a:latin typeface="Dosis SemiBold" pitchFamily="2" charset="0"/>
              </a:rPr>
              <a:t>une règle </a:t>
            </a:r>
            <a:r>
              <a:rPr kumimoji="0" lang="fr-MA" sz="3200" b="0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et </a:t>
            </a:r>
            <a:r>
              <a:rPr lang="fr-MA" sz="3600" dirty="0">
                <a:solidFill>
                  <a:srgbClr val="00ACA4"/>
                </a:solidFill>
                <a:latin typeface="Dosis SemiBold" pitchFamily="2" charset="0"/>
              </a:rPr>
              <a:t>des crayons</a:t>
            </a:r>
            <a:r>
              <a:rPr kumimoji="0" lang="fr-MA" sz="3200" b="0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endParaRPr lang="fr-MA" sz="3600" b="0" dirty="0">
              <a:latin typeface="Dosis SemiBold" pitchFamily="2" charset="0"/>
            </a:endParaRPr>
          </a:p>
        </p:txBody>
      </p:sp>
      <p:pic>
        <p:nvPicPr>
          <p:cNvPr id="4" name="Image 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80B6CD3E-7471-2D73-6CDA-AA74BCAE2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7871" r="10847" b="15713"/>
          <a:stretch>
            <a:fillRect/>
          </a:stretch>
        </p:blipFill>
        <p:spPr>
          <a:xfrm>
            <a:off x="1038322" y="2395848"/>
            <a:ext cx="1852787" cy="20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8B4E7-80E6-C486-E6A8-72D6B369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82E206-5DBB-435E-569B-26838F1B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13590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cartable, la trousse, la règle, le crayon, le stylo et la gomme. sont des fournitures scolaires.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0C5521-18D4-180D-4566-8C2A9282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id="{5C660E33-C561-71D5-3CD6-7D4557CF2BD4}"/>
              </a:ext>
            </a:extLst>
          </p:cNvPr>
          <p:cNvSpPr txBox="1">
            <a:spLocks/>
          </p:cNvSpPr>
          <p:nvPr/>
        </p:nvSpPr>
        <p:spPr>
          <a:xfrm>
            <a:off x="1452673" y="1982742"/>
            <a:ext cx="6238651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fournitures scolaires</a:t>
            </a:r>
          </a:p>
        </p:txBody>
      </p:sp>
      <p:pic>
        <p:nvPicPr>
          <p:cNvPr id="13" name="Image 12" descr="Une image contenant plastique, texte, conception&#10;&#10;Le contenu généré par l’IA peut être incorrect.">
            <a:extLst>
              <a:ext uri="{FF2B5EF4-FFF2-40B4-BE49-F238E27FC236}">
                <a16:creationId xmlns:a16="http://schemas.microsoft.com/office/drawing/2014/main" id="{66914EFE-9358-995D-81B2-BA4F8204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179" y="2657484"/>
            <a:ext cx="5197641" cy="34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752580" y="2099381"/>
            <a:ext cx="2031268" cy="3465095"/>
          </a:xfrm>
        </p:spPr>
      </p:pic>
      <p:pic>
        <p:nvPicPr>
          <p:cNvPr id="3" name="FR_N3_P2_W1_Recap_01">
            <a:hlinkClick r:id="" action="ppaction://media"/>
            <a:extLst>
              <a:ext uri="{FF2B5EF4-FFF2-40B4-BE49-F238E27FC236}">
                <a16:creationId xmlns:a16="http://schemas.microsoft.com/office/drawing/2014/main" id="{BA51C512-8C89-CB56-929D-46A8E28441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9155" t="3281" r="28719"/>
          <a:stretch>
            <a:fillRect/>
          </a:stretch>
        </p:blipFill>
        <p:spPr>
          <a:xfrm>
            <a:off x="4026567" y="1550982"/>
            <a:ext cx="3433011" cy="44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357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F4A26-A780-B9F9-BE4B-78825DD3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68D1A8-FEFF-6447-B803-C9CC8750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83" y="1805374"/>
            <a:ext cx="1565666" cy="1716776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3DF7C18A-4846-1E9C-740D-DEAF016A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cartable – La trousse -  La règle – Le crayon– Le stylo –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gomme. </a:t>
            </a:r>
            <a:endParaRPr lang="fr-MA" i="1" dirty="0"/>
          </a:p>
        </p:txBody>
      </p:sp>
      <p:pic>
        <p:nvPicPr>
          <p:cNvPr id="9" name="Espace réservé pour une image  8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66E27F01-406D-AF7B-46ED-45686EF5FE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142E7B-24AA-F735-72A6-4D24F233E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4D77503E-796B-6B14-9AE0-09A99E3DE174}"/>
              </a:ext>
            </a:extLst>
          </p:cNvPr>
          <p:cNvSpPr txBox="1">
            <a:spLocks/>
          </p:cNvSpPr>
          <p:nvPr/>
        </p:nvSpPr>
        <p:spPr>
          <a:xfrm>
            <a:off x="1281571" y="346136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Le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cartable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06E4CC-9077-7EBF-7B73-D1628B10D975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trousse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5D9D468F-CE0E-5B46-8267-C46923EE5620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lang="fr-MA" dirty="0"/>
              <a:t>règle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CD65E7FB-C688-295C-826D-7BB71B058620}"/>
              </a:ext>
            </a:extLst>
          </p:cNvPr>
          <p:cNvSpPr txBox="1">
            <a:spLocks/>
          </p:cNvSpPr>
          <p:nvPr/>
        </p:nvSpPr>
        <p:spPr>
          <a:xfrm>
            <a:off x="1049103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crayon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8B384A65-FA8E-169D-0B9B-C0F12E5743D1}"/>
              </a:ext>
            </a:extLst>
          </p:cNvPr>
          <p:cNvSpPr txBox="1">
            <a:spLocks/>
          </p:cNvSpPr>
          <p:nvPr/>
        </p:nvSpPr>
        <p:spPr>
          <a:xfrm>
            <a:off x="343953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stylo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B1B10F38-30E0-E1C9-AB16-18EE60A65B03}"/>
              </a:ext>
            </a:extLst>
          </p:cNvPr>
          <p:cNvSpPr txBox="1">
            <a:spLocks/>
          </p:cNvSpPr>
          <p:nvPr/>
        </p:nvSpPr>
        <p:spPr>
          <a:xfrm>
            <a:off x="582996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gomme</a:t>
            </a:r>
          </a:p>
        </p:txBody>
      </p:sp>
      <p:pic>
        <p:nvPicPr>
          <p:cNvPr id="4" name="Image 3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id="{B2C6AD58-FB21-CA16-1CA9-289A308A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52" y="4105312"/>
            <a:ext cx="1565665" cy="1712849"/>
          </a:xfrm>
          <a:prstGeom prst="rect">
            <a:avLst/>
          </a:prstGeom>
        </p:spPr>
      </p:pic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EFAB10DE-1853-8576-120C-4299C4C88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73" y="4117280"/>
            <a:ext cx="1543788" cy="1688914"/>
          </a:xfrm>
          <a:prstGeom prst="rect">
            <a:avLst/>
          </a:prstGeom>
        </p:spPr>
      </p:pic>
      <p:pic>
        <p:nvPicPr>
          <p:cNvPr id="13" name="Image 12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B7C62F3F-7E04-9C1B-6414-25113D24A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1800631"/>
            <a:ext cx="1540437" cy="1685249"/>
          </a:xfrm>
          <a:prstGeom prst="rect">
            <a:avLst/>
          </a:prstGeom>
        </p:spPr>
      </p:pic>
      <p:pic>
        <p:nvPicPr>
          <p:cNvPr id="16" name="Image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2D86F506-568F-545B-F415-8D4A391A9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1800631"/>
            <a:ext cx="1518029" cy="1660734"/>
          </a:xfrm>
          <a:prstGeom prst="rect">
            <a:avLst/>
          </a:prstGeom>
        </p:spPr>
      </p:pic>
      <p:pic>
        <p:nvPicPr>
          <p:cNvPr id="18" name="Image 17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1C8E63D0-40CB-21C8-EE2B-3EF5EEFCA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17280"/>
            <a:ext cx="1543788" cy="16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15" y="1994155"/>
            <a:ext cx="1530833" cy="3692556"/>
          </a:xfrm>
          <a:prstGeom prst="rect">
            <a:avLst/>
          </a:prstGeom>
        </p:spPr>
      </p:pic>
      <p:pic>
        <p:nvPicPr>
          <p:cNvPr id="3" name="Image 2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4A1553E1-72ED-0E4F-EC82-25583AD61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65" y="1554206"/>
            <a:ext cx="1543720" cy="1688840"/>
          </a:xfrm>
          <a:prstGeom prst="rect">
            <a:avLst/>
          </a:prstGeom>
        </p:spPr>
      </p:pic>
      <p:pic>
        <p:nvPicPr>
          <p:cNvPr id="5" name="Image 4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id="{9A7C042A-1C8C-0519-2E7C-B511FEEE0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54" y="3279813"/>
            <a:ext cx="1530833" cy="1674742"/>
          </a:xfrm>
          <a:prstGeom prst="rect">
            <a:avLst/>
          </a:prstGeom>
        </p:spPr>
      </p:pic>
      <p:pic>
        <p:nvPicPr>
          <p:cNvPr id="7" name="Image 6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F3577215-9DAA-5E0C-6CFA-DAB090448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56" y="1529877"/>
            <a:ext cx="1543719" cy="1688840"/>
          </a:xfrm>
          <a:prstGeom prst="rect">
            <a:avLst/>
          </a:prstGeom>
        </p:spPr>
      </p:pic>
      <p:pic>
        <p:nvPicPr>
          <p:cNvPr id="9" name="Image 8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id="{7CB10427-5E80-0A4F-18F2-CAF46FF7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48" y="3295099"/>
            <a:ext cx="1530833" cy="1674742"/>
          </a:xfrm>
          <a:prstGeom prst="rect">
            <a:avLst/>
          </a:prstGeom>
        </p:spPr>
      </p:pic>
      <p:pic>
        <p:nvPicPr>
          <p:cNvPr id="10" name="Image 9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id="{E3E74DD3-6711-BD8C-45AC-9FDC9B6D5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48" y="5003894"/>
            <a:ext cx="1477089" cy="1615946"/>
          </a:xfrm>
          <a:prstGeom prst="rect">
            <a:avLst/>
          </a:prstGeom>
        </p:spPr>
      </p:pic>
      <p:pic>
        <p:nvPicPr>
          <p:cNvPr id="12" name="Image 11" descr="Une image contenant meubles, table, bureau&#10;&#10;Le contenu généré par l’IA peut être incorrect.">
            <a:extLst>
              <a:ext uri="{FF2B5EF4-FFF2-40B4-BE49-F238E27FC236}">
                <a16:creationId xmlns:a16="http://schemas.microsoft.com/office/drawing/2014/main" id="{502FEA66-CCFF-CCBD-26D3-01BFE5B3F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67" y="5003893"/>
            <a:ext cx="1477089" cy="16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4DB28-E917-C6E2-ADF3-ADAFD94A1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2DEBB7D-00AF-17F7-8CD3-E9FE9AE8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/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244635A-B939-41E8-640D-FD51D25EBB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89E23C7-0599-94DD-EF86-AC32FC442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Une ardoise">
            <a:hlinkClick r:id="" action="ppaction://media"/>
            <a:extLst>
              <a:ext uri="{FF2B5EF4-FFF2-40B4-BE49-F238E27FC236}">
                <a16:creationId xmlns:a16="http://schemas.microsoft.com/office/drawing/2014/main" id="{A248F74E-97EE-0278-2CBB-9067DCA4A12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2009236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0656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D4F0F65-72F8-D24D-060A-134F8D0B5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9375E"/>
                </a:solidFill>
              </a:rPr>
              <a:t>Une</a:t>
            </a:r>
            <a:r>
              <a:rPr lang="fr-MA" dirty="0"/>
              <a:t> ardoise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9A6286-5BFA-D90D-D0DB-DDD5D402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2228FD-4E8B-434A-FF63-61D64AD6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0" y="2137956"/>
            <a:ext cx="2859272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12A0C5-6862-2BBE-DBAA-F0E284EE28EB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6D421-2FD0-0D89-15EB-F455CD0A65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D7842-F6D6-EB3C-1559-3FAD8335C9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EB78C492-3581-307A-29A3-9B8B16A8BC2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F2EEB-CD83-FD5F-D376-F4B85095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8B840F-5C82-0ED4-20C7-E8ADCAB7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/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064190F-2BFE-9C0C-415C-203A965C9B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D3D7F2C-C0E4-A6DE-FA74-BF9572C1C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Le tableau">
            <a:hlinkClick r:id="" action="ppaction://media"/>
            <a:extLst>
              <a:ext uri="{FF2B5EF4-FFF2-40B4-BE49-F238E27FC236}">
                <a16:creationId xmlns:a16="http://schemas.microsoft.com/office/drawing/2014/main" id="{6FDECFF9-4D76-46A6-155F-5A4D976B9C9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0321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C9B1D-8DF3-C3B3-8190-33E73FA4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42CF2D-EFBB-028F-8267-1E779B5A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BCBBE6A-D975-7E99-F0DF-625707D7C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tableau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1C869D-BD16-5C25-5954-8CAF296F9D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0" name="Image 9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8B02C2C4-5E33-6414-7CD9-0F3DCB231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577760"/>
            <a:ext cx="2421089" cy="26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9A17E08-E698-4163-61DA-5AEB49D8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a fenetre">
            <a:hlinkClick r:id="" action="ppaction://media"/>
            <a:extLst>
              <a:ext uri="{FF2B5EF4-FFF2-40B4-BE49-F238E27FC236}">
                <a16:creationId xmlns:a16="http://schemas.microsoft.com/office/drawing/2014/main" id="{5B80CB5A-CE8F-9D2B-863B-D044662FC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2018540"/>
            <a:ext cx="7259484" cy="40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02968FF-913C-1D94-BDE9-26794B0D58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3985" y="3240000"/>
            <a:ext cx="3988016" cy="662104"/>
          </a:xfrm>
        </p:spPr>
        <p:txBody>
          <a:bodyPr/>
          <a:lstStyle/>
          <a:p>
            <a:r>
              <a:rPr lang="fr-FR" dirty="0">
                <a:solidFill>
                  <a:srgbClr val="D9375E"/>
                </a:solidFill>
              </a:rPr>
              <a:t>La</a:t>
            </a:r>
            <a:r>
              <a:rPr lang="fr-FR" dirty="0"/>
              <a:t> fenêtre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0BA7FA-31B4-A68E-452E-74F3211BD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id="{3AD3CD9A-02F4-93AC-92E6-FBC39B9D6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075688"/>
            <a:ext cx="3060192" cy="33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5424C-67B1-DA70-D038-53164248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EE98615B-EB83-81EC-D2EE-DABF494E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89336B-D36F-A7AE-8EDB-D9DACAF4E2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AEBE7F-FBB9-E3E0-E6C0-3D174D5E8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bureau">
            <a:hlinkClick r:id="" action="ppaction://media"/>
            <a:extLst>
              <a:ext uri="{FF2B5EF4-FFF2-40B4-BE49-F238E27FC236}">
                <a16:creationId xmlns:a16="http://schemas.microsoft.com/office/drawing/2014/main" id="{9B7AA4C0-7C53-4A45-6DF8-CF9F3F644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032" y="2102261"/>
            <a:ext cx="6685935" cy="37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1B9E633-733E-9D1D-530E-5E3C64AA6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2000" y="3320639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 </a:t>
            </a:r>
            <a:r>
              <a:rPr lang="fr-MA" dirty="0">
                <a:solidFill>
                  <a:srgbClr val="002060"/>
                </a:solidFill>
              </a:rPr>
              <a:t>bureau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54CFD2-815F-B93A-F1BA-BB302E09C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id="{30F0C4CF-E279-C544-24BB-4F356BCD1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4056"/>
            <a:ext cx="2418324" cy="26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B06A2-B56E-91E1-5939-22E6AE35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C5DE4B64-33DB-528F-CD2E-F028A098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5994330-79F1-3BF1-5DF9-17B91278C0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1F04AA4-3109-41A6-745E-445246020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a chaise">
            <a:hlinkClick r:id="" action="ppaction://media"/>
            <a:extLst>
              <a:ext uri="{FF2B5EF4-FFF2-40B4-BE49-F238E27FC236}">
                <a16:creationId xmlns:a16="http://schemas.microsoft.com/office/drawing/2014/main" id="{636A5346-07F9-510B-B6D8-012481B21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639" y="1959547"/>
            <a:ext cx="7364361" cy="41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1FB42-ACB6-B5AC-9842-5B2B6F32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B9CB04B-4809-FCEA-5D88-ED680FD2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92BCA37-F709-51AB-A188-4BE05BE7A6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1812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D9375E"/>
                </a:solidFill>
                <a:latin typeface="Arial" panose="020B0604020202020204" pitchFamily="34" charset="0"/>
              </a:rPr>
              <a:t>La</a:t>
            </a:r>
            <a:r>
              <a:rPr lang="fr-MA" b="0" dirty="0"/>
              <a:t> </a:t>
            </a:r>
            <a:r>
              <a:rPr lang="fr-MA" dirty="0">
                <a:solidFill>
                  <a:srgbClr val="002060"/>
                </a:solidFill>
                <a:latin typeface="Arial" panose="020B0604020202020204" pitchFamily="34" charset="0"/>
              </a:rPr>
              <a:t>chaise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EE3AE2-F5A3-F917-C027-BF4EECA7A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id="{BE872D82-7322-D20E-57BA-6B14711A6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82" y="2528276"/>
            <a:ext cx="2511552" cy="2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66BEA-5047-28F6-BB49-44FADA54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CF656B55-3A49-EB60-CD0C-8C570F21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5575919-1F41-2302-E746-9A4E84A527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4E64765-0DC2-AC8F-5226-C6DA4DA0B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e table">
            <a:hlinkClick r:id="" action="ppaction://media"/>
            <a:extLst>
              <a:ext uri="{FF2B5EF4-FFF2-40B4-BE49-F238E27FC236}">
                <a16:creationId xmlns:a16="http://schemas.microsoft.com/office/drawing/2014/main" id="{1B682447-536E-8BA1-233B-CE5AA1217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8033" y="2035277"/>
            <a:ext cx="6647697" cy="37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AEADC-0EBE-6ABA-BE96-2A38E0378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D363E68-2554-EFC0-FAB9-C2646AE4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12447A7-2835-D89C-4036-0D5C595177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9375E"/>
                </a:solidFill>
                <a:latin typeface="Arial" panose="020B0604020202020204" pitchFamily="34" charset="0"/>
              </a:rPr>
              <a:t>Une</a:t>
            </a:r>
            <a:r>
              <a:rPr lang="fr-MA" dirty="0"/>
              <a:t> </a:t>
            </a:r>
            <a:r>
              <a:rPr lang="fr-MA" dirty="0">
                <a:solidFill>
                  <a:srgbClr val="002060"/>
                </a:solidFill>
                <a:latin typeface="Arial" panose="020B0604020202020204" pitchFamily="34" charset="0"/>
              </a:rPr>
              <a:t>table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07B097-3946-FE26-8019-E0C6B6EB0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meubles, table, bureau&#10;&#10;Le contenu généré par l’IA peut être incorrect.">
            <a:extLst>
              <a:ext uri="{FF2B5EF4-FFF2-40B4-BE49-F238E27FC236}">
                <a16:creationId xmlns:a16="http://schemas.microsoft.com/office/drawing/2014/main" id="{D58015BC-59F0-BEA1-05DC-36362DC4D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02" y="2247630"/>
            <a:ext cx="2904744" cy="31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5690C78-91D1-A60D-BA51-DCEAF4A07E22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5D6FC5-9E9A-925F-E47D-9138C1C74D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0B3E04-B111-E849-AE3A-B880E722006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175386D6-67B5-A6D0-EDEA-D8FBA826FE9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 descr="Une image contenant texte, capture d’écran, Système d’exploitation, Page web&#10;&#10;Le contenu généré par l’IA peut être incorrect.">
            <a:extLst>
              <a:ext uri="{FF2B5EF4-FFF2-40B4-BE49-F238E27FC236}">
                <a16:creationId xmlns:a16="http://schemas.microsoft.com/office/drawing/2014/main" id="{FE8C0985-95BB-EBBA-8A58-85D39735B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0" y="2629408"/>
            <a:ext cx="1634495" cy="2405010"/>
          </a:xfrm>
          <a:prstGeom prst="rect">
            <a:avLst/>
          </a:prstGeom>
        </p:spPr>
      </p:pic>
      <p:pic>
        <p:nvPicPr>
          <p:cNvPr id="14" name="Image 13" descr="Une image contenant texte, personne, Visage humain, habits&#10;&#10;Le contenu généré par l’IA peut être incorrect.">
            <a:extLst>
              <a:ext uri="{FF2B5EF4-FFF2-40B4-BE49-F238E27FC236}">
                <a16:creationId xmlns:a16="http://schemas.microsoft.com/office/drawing/2014/main" id="{174F559C-34C8-E4B2-75B6-D3958C446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55" y="2629408"/>
            <a:ext cx="1590428" cy="2405010"/>
          </a:xfrm>
          <a:prstGeom prst="rect">
            <a:avLst/>
          </a:prstGeom>
        </p:spPr>
      </p:pic>
      <p:pic>
        <p:nvPicPr>
          <p:cNvPr id="16" name="Image 15" descr="Une image contenant texte, Appareils électroniques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5A3A662-78E5-8D2F-C45F-C596ED564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46" y="2629408"/>
            <a:ext cx="1612037" cy="2405010"/>
          </a:xfrm>
          <a:prstGeom prst="rect">
            <a:avLst/>
          </a:prstGeom>
        </p:spPr>
      </p:pic>
      <p:pic>
        <p:nvPicPr>
          <p:cNvPr id="18" name="Image 17" descr="Une image contenant texte, Appareils électroniques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98F1B8F-F97A-5747-8ABF-CB5BB34FC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28" y="2629408"/>
            <a:ext cx="1615866" cy="2405010"/>
          </a:xfrm>
          <a:prstGeom prst="rect">
            <a:avLst/>
          </a:prstGeom>
        </p:spPr>
      </p:pic>
      <p:pic>
        <p:nvPicPr>
          <p:cNvPr id="20" name="Image 19" descr="Une image contenant texte, Appareils électronique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CE27738-3DD8-093B-DAC7-C8DA391D7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83" y="2629408"/>
            <a:ext cx="1636665" cy="240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FE8ED-3792-D27D-7C91-97ACE637D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4FBFCA9E-63E5-5091-990E-130436A2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19C110B-0896-FA71-B81B-3E8E99F4F7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C06E0F9-1230-8297-8D82-AD4143E30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49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6A41CC80-DE03-8221-99FC-A0417A3BE44B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1218102" y="2146431"/>
            <a:ext cx="2031268" cy="3465095"/>
          </a:xfrm>
        </p:spPr>
      </p:pic>
      <p:pic>
        <p:nvPicPr>
          <p:cNvPr id="3" name="FR_N3_P2_W1_Recap_02">
            <a:hlinkClick r:id="" action="ppaction://media"/>
            <a:extLst>
              <a:ext uri="{FF2B5EF4-FFF2-40B4-BE49-F238E27FC236}">
                <a16:creationId xmlns:a16="http://schemas.microsoft.com/office/drawing/2014/main" id="{F4E6CC7D-4AF6-F82A-8661-E057AB8538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9791" t="1986" r="29852"/>
          <a:stretch>
            <a:fillRect/>
          </a:stretch>
        </p:blipFill>
        <p:spPr>
          <a:xfrm>
            <a:off x="4282400" y="1613545"/>
            <a:ext cx="3224463" cy="44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566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C3C75C-7826-D9F7-5FE5-DB2EEC3E5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596" y="1777765"/>
            <a:ext cx="1639099" cy="17928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</a:t>
            </a:r>
            <a:r>
              <a:rPr lang="fr-FR" dirty="0"/>
              <a:t>ne ardoise - Le tableau - La fenêtre - Le bureau - La chaise – Une table.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936" y="347563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Une</a:t>
            </a:r>
            <a:r>
              <a:rPr lang="fr-MA" dirty="0"/>
              <a:t> ardoise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44526"/>
            <a:ext cx="1800000" cy="453766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tableau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chaise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Une</a:t>
            </a:r>
            <a:r>
              <a:rPr lang="fr-FR" dirty="0"/>
              <a:t> table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380FDE-A9FB-5CEE-257C-856F1E402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bureau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fenêtre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id="{B7215C61-B4ED-C94A-5410-2073AB9A3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0" y="4005276"/>
            <a:ext cx="1642551" cy="1796963"/>
          </a:xfrm>
          <a:prstGeom prst="rect">
            <a:avLst/>
          </a:prstGeom>
        </p:spPr>
      </p:pic>
      <p:pic>
        <p:nvPicPr>
          <p:cNvPr id="13" name="Image 12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id="{F42EA86C-CB79-2B21-B4CA-A14323B44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50" y="4033381"/>
            <a:ext cx="1642551" cy="1796962"/>
          </a:xfrm>
          <a:prstGeom prst="rect">
            <a:avLst/>
          </a:prstGeom>
        </p:spPr>
      </p:pic>
      <p:pic>
        <p:nvPicPr>
          <p:cNvPr id="14" name="Image 13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8FCF4D1F-9905-9F22-D005-AA78D2A4B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86" y="1791252"/>
            <a:ext cx="1638814" cy="1792874"/>
          </a:xfrm>
          <a:prstGeom prst="rect">
            <a:avLst/>
          </a:prstGeom>
        </p:spPr>
      </p:pic>
      <p:pic>
        <p:nvPicPr>
          <p:cNvPr id="17" name="Image 16" descr="Une image contenant meubles, table, bureau&#10;&#10;Le contenu généré par l’IA peut être incorrect.">
            <a:extLst>
              <a:ext uri="{FF2B5EF4-FFF2-40B4-BE49-F238E27FC236}">
                <a16:creationId xmlns:a16="http://schemas.microsoft.com/office/drawing/2014/main" id="{0AEF9704-618D-3A19-115D-24291AB97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64" y="4033381"/>
            <a:ext cx="1642551" cy="1796963"/>
          </a:xfrm>
          <a:prstGeom prst="rect">
            <a:avLst/>
          </a:prstGeom>
        </p:spPr>
      </p:pic>
      <p:pic>
        <p:nvPicPr>
          <p:cNvPr id="22" name="Image 21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id="{99C46E48-3798-570F-E2A7-FA4814BA2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26" y="1789148"/>
            <a:ext cx="1638814" cy="17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«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trousse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8BE5F2B-E877-31F9-6E73-217C7E1C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696369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0199D3-B357-8DA5-B370-3596C73D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696369"/>
            <a:ext cx="452094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6E01A8-23FA-FF68-C739-2F7FCC84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696369"/>
            <a:ext cx="452093" cy="540000"/>
          </a:xfrm>
          <a:prstGeom prst="rect">
            <a:avLst/>
          </a:prstGeom>
        </p:spPr>
      </p:pic>
      <p:pic>
        <p:nvPicPr>
          <p:cNvPr id="8" name="Image 7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EF13C5FC-F32B-F68D-8FE5-C891394BF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29" y="2478167"/>
            <a:ext cx="1866679" cy="2042160"/>
          </a:xfrm>
          <a:prstGeom prst="rect">
            <a:avLst/>
          </a:prstGeom>
        </p:spPr>
      </p:pic>
      <p:pic>
        <p:nvPicPr>
          <p:cNvPr id="9" name="Image 8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5CFFFE18-26F7-D9E6-809F-3B5D5E233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64" y="2478167"/>
            <a:ext cx="1866679" cy="2042160"/>
          </a:xfrm>
          <a:prstGeom prst="rect">
            <a:avLst/>
          </a:prstGeom>
        </p:spPr>
      </p:pic>
      <p:pic>
        <p:nvPicPr>
          <p:cNvPr id="10" name="Image 9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id="{5F713716-7083-5C5F-6905-65239CC26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60" y="2478167"/>
            <a:ext cx="1866679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18CE-7477-3E10-4A88-C4C4236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97F6ED-70CE-4DCC-9930-131F4158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«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 cartable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8A16C-E866-1D30-ED4D-7822CBAFD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58D870DF-3EB0-30C9-95E2-BCBDDDDB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99" y="4759415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7FB6A1-6264-D942-5703-22AA6228D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488" y="4759415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0EE6D9-75E5-3618-6503-7F36DFA7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510" y="4759415"/>
            <a:ext cx="452093" cy="540000"/>
          </a:xfrm>
          <a:prstGeom prst="rect">
            <a:avLst/>
          </a:prstGeom>
        </p:spPr>
      </p:pic>
      <p:pic>
        <p:nvPicPr>
          <p:cNvPr id="9" name="Image 8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id="{FCDEEA0A-403D-4ACC-1BA9-FC3B6603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58" y="2259445"/>
            <a:ext cx="1642551" cy="1796962"/>
          </a:xfrm>
          <a:prstGeom prst="rect">
            <a:avLst/>
          </a:prstGeom>
        </p:spPr>
      </p:pic>
      <p:pic>
        <p:nvPicPr>
          <p:cNvPr id="10" name="Image 9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F49590DA-CBDB-6EB3-84B7-2DAC46D36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39" y="2259445"/>
            <a:ext cx="1642550" cy="1796962"/>
          </a:xfrm>
          <a:prstGeom prst="rect">
            <a:avLst/>
          </a:prstGeom>
        </p:spPr>
      </p:pic>
      <p:pic>
        <p:nvPicPr>
          <p:cNvPr id="11" name="Image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BB88582E-13C1-D5D5-7B26-6BDA791E8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86" y="2259445"/>
            <a:ext cx="1642551" cy="17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3727F-1F41-E7E1-916F-FD4873E7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FD248B3-D51C-AB09-8E95-EFE9E95D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«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bureau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1E6CF9-DF45-D0CB-8783-066C2F8A45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B7B483F8-5EA6-C951-194E-8A3B29DC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99" y="4759415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3670DA9-EF1A-4F14-CB86-D0C3F0C89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488" y="4759415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8F6D84-B9D2-A532-4A7F-1A0361A36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510" y="4759415"/>
            <a:ext cx="452093" cy="540000"/>
          </a:xfrm>
          <a:prstGeom prst="rect">
            <a:avLst/>
          </a:prstGeom>
        </p:spPr>
      </p:pic>
      <p:pic>
        <p:nvPicPr>
          <p:cNvPr id="8" name="Image 7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id="{379D0237-F825-4A65-3D0E-2B93210FC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11" y="2275332"/>
            <a:ext cx="2109069" cy="2307336"/>
          </a:xfrm>
          <a:prstGeom prst="rect">
            <a:avLst/>
          </a:prstGeom>
        </p:spPr>
      </p:pic>
      <p:pic>
        <p:nvPicPr>
          <p:cNvPr id="10" name="Image 9" descr="Une image contenant meubles, table, bureau&#10;&#10;Le contenu généré par l’IA peut être incorrect.">
            <a:extLst>
              <a:ext uri="{FF2B5EF4-FFF2-40B4-BE49-F238E27FC236}">
                <a16:creationId xmlns:a16="http://schemas.microsoft.com/office/drawing/2014/main" id="{7B076645-3431-9BA9-D186-B57BAEBEC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73" y="2275332"/>
            <a:ext cx="2109070" cy="2307337"/>
          </a:xfrm>
          <a:prstGeom prst="rect">
            <a:avLst/>
          </a:prstGeom>
        </p:spPr>
      </p:pic>
      <p:pic>
        <p:nvPicPr>
          <p:cNvPr id="11" name="Image 10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66B3AB89-A99B-951E-A454-CCC4D4D254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0" y="2275332"/>
            <a:ext cx="2109069" cy="23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05C80-8621-EEE6-A42E-365EB5E3C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4A3EBED-8475-2CC4-6050-132EA335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«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Une chaise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90B3A5-2073-8AE4-BA06-2380FA58A4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268F3AE3-2B2D-6002-FADF-2F90C781B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99" y="4759415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AC719E-B686-2C97-E5EF-1BAAB69C9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488" y="4759415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2444EF-D73F-36D0-2AE5-60B669466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510" y="4759415"/>
            <a:ext cx="452093" cy="540000"/>
          </a:xfrm>
          <a:prstGeom prst="rect">
            <a:avLst/>
          </a:prstGeom>
        </p:spPr>
      </p:pic>
      <p:pic>
        <p:nvPicPr>
          <p:cNvPr id="3" name="Image 2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id="{D6412942-C903-5BB4-6942-28378D8646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53" y="2715185"/>
            <a:ext cx="1642551" cy="1796962"/>
          </a:xfrm>
          <a:prstGeom prst="rect">
            <a:avLst/>
          </a:prstGeom>
        </p:spPr>
      </p:pic>
      <p:pic>
        <p:nvPicPr>
          <p:cNvPr id="8" name="Image 7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id="{7E860E60-78DD-AD86-C059-BC942E90C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75" y="2719273"/>
            <a:ext cx="1638814" cy="17928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9E8576-99A3-DA37-A1D2-B33EFEF35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6111" y="2526725"/>
            <a:ext cx="1822480" cy="19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AC4E-ED39-2D95-C5B2-95040EC33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A0136B-5445-C375-9F77-24BC77A9D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84" y="2514600"/>
            <a:ext cx="1823805" cy="20012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82CB8B8-E71E-9E30-025D-BBBD8B56E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11" y="2526725"/>
            <a:ext cx="1822480" cy="199345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EFC9F43F-637C-EE1E-57F7-B1181BB1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«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ardoise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89BCDE-E1A9-AF2A-CE8D-694C38A4C4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78AA4210-25F7-D034-71EF-7D436F00B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99" y="4759415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581E8C9-4FD8-54A0-3312-93714C6FD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488" y="4759415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BFE065-E378-E191-413A-2A1C97A9D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510" y="4759415"/>
            <a:ext cx="452093" cy="540000"/>
          </a:xfrm>
          <a:prstGeom prst="rect">
            <a:avLst/>
          </a:prstGeom>
        </p:spPr>
      </p:pic>
      <p:pic>
        <p:nvPicPr>
          <p:cNvPr id="9" name="Image 8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1B7468B8-DA11-6DA7-B11C-8A92C06AD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77" y="2510234"/>
            <a:ext cx="1833246" cy="20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43503-D177-DE57-6423-48B51298F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27D4A97-7201-D173-56B4-5CBD6438A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«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règle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AC44544-1C62-668C-2DC3-A84ECA1F08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979CAF87-15D3-DFB1-4E58-CABDB383E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99" y="4759415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98E358-67CA-861C-32BC-AC5F2A405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488" y="4759415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E36A62-0BF1-328A-63C0-31D78EBD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510" y="4759415"/>
            <a:ext cx="452093" cy="540000"/>
          </a:xfrm>
          <a:prstGeom prst="rect">
            <a:avLst/>
          </a:prstGeom>
        </p:spPr>
      </p:pic>
      <p:pic>
        <p:nvPicPr>
          <p:cNvPr id="9" name="Image 8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FF98EFF9-A57E-9F54-3DCA-90444F899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07" y="2409443"/>
            <a:ext cx="1866678" cy="2042159"/>
          </a:xfrm>
          <a:prstGeom prst="rect">
            <a:avLst/>
          </a:prstGeom>
        </p:spPr>
      </p:pic>
      <p:pic>
        <p:nvPicPr>
          <p:cNvPr id="11" name="Image 10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398BA2E-020B-7B2A-6C08-DDC8E4453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73" y="2406396"/>
            <a:ext cx="1866679" cy="20421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566DE79-A766-1A0C-14A0-D568CE5ED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668" y="2401717"/>
            <a:ext cx="1866677" cy="20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71350" y="370962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et mots 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</a:t>
            </a:r>
            <a:r>
              <a:rPr lang="fr-FR" dirty="0"/>
              <a:t>Phras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lvl="0"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Point de langue 1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et mots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811944" y="3944101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</a:t>
            </a:r>
            <a:r>
              <a:rPr lang="fr-FR" dirty="0"/>
              <a:t>C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ompréhension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de </a:t>
            </a:r>
            <a:r>
              <a:rPr lang="fr-FR" dirty="0"/>
              <a:t>phrases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lvl="0"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Phrases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0C7377B-2110-6967-DDAD-27F97B2E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/>
              <a:t>Organisation de la semaine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5D477035-6FFE-BBD6-5B3B-A237442B6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18DFE0-9122-F6E9-F66B-059490CA7960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7" name="Organigramme : Terminateur 16">
            <a:extLst>
              <a:ext uri="{FF2B5EF4-FFF2-40B4-BE49-F238E27FC236}">
                <a16:creationId xmlns:a16="http://schemas.microsoft.com/office/drawing/2014/main" id="{12FACC24-2292-8E30-34C1-75BAB6DEB3A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05CD062-2E6F-9895-CC15-3C44D29BE18E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638CB20B-EE6B-0426-4564-54588F1C4419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du vocabulaire </a:t>
            </a:r>
          </a:p>
          <a:p>
            <a:r>
              <a:rPr lang="fr-FR"/>
              <a:t>Exploitation du vocabulaire</a:t>
            </a:r>
          </a:p>
          <a:p>
            <a:r>
              <a:rPr lang="fr-FR"/>
              <a:t>Activités de vocabulaire sur livret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21E9257-9898-27D6-BB51-34056EBFBDC8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AC7211-F8A9-77D2-D466-055121B4818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BA31AC-CA74-DF97-967D-2AC6B14688E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D3FB196E-8576-CF10-FD7F-9DB023EAADA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7F792-6D9F-CF14-3FBD-519E34486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B2BF2B-6EA2-9010-5AF8-EF667B816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375" y="2585476"/>
            <a:ext cx="1871098" cy="20516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76DF0D-7983-137A-349F-8BA46318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011FBB-4E74-2AA1-B76A-B9F1AE219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9" name="Image 8" descr="Une image contenant fournitures de bureau, crayon, outil d’écriture, Outils de marquage&#10;&#10;Le contenu généré par l’IA peut être incorrect.">
            <a:extLst>
              <a:ext uri="{FF2B5EF4-FFF2-40B4-BE49-F238E27FC236}">
                <a16:creationId xmlns:a16="http://schemas.microsoft.com/office/drawing/2014/main" id="{DB25E172-3967-F028-3238-570EA87E8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8" y="2569464"/>
            <a:ext cx="1908949" cy="2088404"/>
          </a:xfrm>
          <a:prstGeom prst="rect">
            <a:avLst/>
          </a:prstGeom>
        </p:spPr>
      </p:pic>
      <p:pic>
        <p:nvPicPr>
          <p:cNvPr id="10" name="Image 9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3D1FDDDE-994F-DE6F-20AF-3EAA7B870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29" y="2569464"/>
            <a:ext cx="1908949" cy="2088404"/>
          </a:xfrm>
          <a:prstGeom prst="rect">
            <a:avLst/>
          </a:prstGeom>
        </p:spPr>
      </p:pic>
      <p:pic>
        <p:nvPicPr>
          <p:cNvPr id="11" name="Image 10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6A90F633-6491-2384-C683-94075A428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02" y="2569464"/>
            <a:ext cx="1908949" cy="20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784F7-3B89-62DC-C1D6-8CF05D7CF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88F5F-CDC8-1A44-A185-D94AC357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95A1E3-4252-4BEB-6A03-50BF99D8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stylos et plumes, fournitures de bureau, outil d’écriture, Article de bureau&#10;&#10;Le contenu généré par l’IA peut être incorrect.">
            <a:extLst>
              <a:ext uri="{FF2B5EF4-FFF2-40B4-BE49-F238E27FC236}">
                <a16:creationId xmlns:a16="http://schemas.microsoft.com/office/drawing/2014/main" id="{DDA46C29-B2B7-DE28-BB87-B8182D359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52" y="2932176"/>
            <a:ext cx="1716230" cy="1877568"/>
          </a:xfrm>
          <a:prstGeom prst="rect">
            <a:avLst/>
          </a:prstGeom>
        </p:spPr>
      </p:pic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D6F91AD8-AEC1-AE5F-B274-8FFB3434B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76" y="2932176"/>
            <a:ext cx="1716230" cy="1877568"/>
          </a:xfrm>
          <a:prstGeom prst="rect">
            <a:avLst/>
          </a:prstGeom>
        </p:spPr>
      </p:pic>
      <p:pic>
        <p:nvPicPr>
          <p:cNvPr id="7" name="Image 6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id="{4B251D06-03E3-321E-3E9B-9F0504725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4" y="2932176"/>
            <a:ext cx="1716230" cy="18775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7F4832-55E4-B1DC-35F7-4B96749E1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600" y="2932176"/>
            <a:ext cx="1871098" cy="20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06BE0-EF40-1551-E8B0-9478CCCF4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06086-28B7-69D9-033B-B3400055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3CC589-06A4-BB13-D80A-BD8C2467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648B119C-3C5A-CD34-1F6F-DAA9A4FCC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71" y="3017555"/>
            <a:ext cx="1718202" cy="1879725"/>
          </a:xfrm>
          <a:prstGeom prst="rect">
            <a:avLst/>
          </a:prstGeom>
        </p:spPr>
      </p:pic>
      <p:pic>
        <p:nvPicPr>
          <p:cNvPr id="7" name="Image 6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id="{7C4F2F2F-2710-6123-20BF-CD6388FAA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9" y="3017555"/>
            <a:ext cx="1713412" cy="1874485"/>
          </a:xfrm>
          <a:prstGeom prst="rect">
            <a:avLst/>
          </a:prstGeom>
        </p:spPr>
      </p:pic>
      <p:pic>
        <p:nvPicPr>
          <p:cNvPr id="8" name="Image 7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09DB4442-4818-5AE7-20FA-869B3D7C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0" y="3017555"/>
            <a:ext cx="1713412" cy="18744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E69912-4693-8A15-90B1-1B9828AF2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502" y="3013258"/>
            <a:ext cx="1713412" cy="1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33FC-9367-FB26-B9CB-C89608C1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03FDD-5B36-D366-48E4-2E432DA1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1FA715-2A09-2C07-0D5A-716BDD6823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49235272-5583-76DC-A3B8-83DFBCD4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78" y="2916954"/>
            <a:ext cx="1680011" cy="1837944"/>
          </a:xfrm>
          <a:prstGeom prst="rect">
            <a:avLst/>
          </a:prstGeom>
        </p:spPr>
      </p:pic>
      <p:pic>
        <p:nvPicPr>
          <p:cNvPr id="8" name="Image 7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0F480A3D-25AB-B832-FC4E-60F741738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41" y="2916954"/>
            <a:ext cx="1680011" cy="1837944"/>
          </a:xfrm>
          <a:prstGeom prst="rect">
            <a:avLst/>
          </a:prstGeom>
        </p:spPr>
      </p:pic>
      <p:pic>
        <p:nvPicPr>
          <p:cNvPr id="9" name="Image 8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id="{C332DC0B-528F-9933-9128-2998F4ED3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6" y="2916954"/>
            <a:ext cx="1713412" cy="18744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46A977-E0F1-73FF-378E-394EC06CC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315" y="2916954"/>
            <a:ext cx="1676169" cy="1837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FEF850-E620-A1E1-0125-470894CE336B}"/>
              </a:ext>
            </a:extLst>
          </p:cNvPr>
          <p:cNvSpPr/>
          <p:nvPr/>
        </p:nvSpPr>
        <p:spPr>
          <a:xfrm>
            <a:off x="6577263" y="2916954"/>
            <a:ext cx="1680011" cy="1655046"/>
          </a:xfrm>
          <a:prstGeom prst="rect">
            <a:avLst/>
          </a:prstGeom>
          <a:noFill/>
          <a:ln w="762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12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3DCA-AF27-D1AF-C038-5E1BA4CC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3E62C-D467-9FCC-E55E-43841D9D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 jeu. Qu’est-ce qu’on dit : le cartable  ou la cartable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570EC-1EA7-3330-6409-DE2F726D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546B5DE-E8D5-02DA-5BD1-AEF855709CAA}"/>
              </a:ext>
            </a:extLst>
          </p:cNvPr>
          <p:cNvSpPr txBox="1">
            <a:spLocks/>
          </p:cNvSpPr>
          <p:nvPr/>
        </p:nvSpPr>
        <p:spPr>
          <a:xfrm>
            <a:off x="1692000" y="4217647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/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L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cartable</a:t>
            </a:r>
          </a:p>
        </p:txBody>
      </p:sp>
      <p:pic>
        <p:nvPicPr>
          <p:cNvPr id="4" name="Image 3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7BD689B6-6139-EF26-3FFB-1B6D6AE4E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46" y="2332597"/>
            <a:ext cx="1642551" cy="17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le cartable.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722BDF-3DD1-6B00-0E70-57380A7C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86E6589-180B-B97D-4B81-E673097029C3}"/>
              </a:ext>
            </a:extLst>
          </p:cNvPr>
          <p:cNvSpPr txBox="1">
            <a:spLocks/>
          </p:cNvSpPr>
          <p:nvPr/>
        </p:nvSpPr>
        <p:spPr>
          <a:xfrm>
            <a:off x="2640487" y="4217647"/>
            <a:ext cx="5250390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000" b="1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cartable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204D51C9-212C-06E4-6708-C0CC2FC70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24" y="2420684"/>
            <a:ext cx="1642551" cy="17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le trousse ou la trousse?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691998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000" b="1" dirty="0">
                <a:solidFill>
                  <a:srgbClr val="4472C4"/>
                </a:solidFill>
                <a:latin typeface="Dosis SemiBold" pitchFamily="2" charset="0"/>
              </a:rPr>
              <a:t>Le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/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La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trousse</a:t>
            </a:r>
          </a:p>
        </p:txBody>
      </p:sp>
      <p:pic>
        <p:nvPicPr>
          <p:cNvPr id="4" name="Image 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7B9BFB53-E04C-DD9E-5EA7-43665CBF9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60" y="2113043"/>
            <a:ext cx="1866679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la trousse.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FE6041-A821-BE77-3547-C61E8A517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ctr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La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trousse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3BB05932-EA0D-294F-AA9E-A407ED382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60" y="2222135"/>
            <a:ext cx="1866679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Description de la scène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F4A507-781B-94D7-350C-35E96AF7BEF0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F523FE-05E0-E781-C527-55B25769A2B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65AC0B-EFC9-6CA2-6CF4-37C261582B1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CFAA3C31-EFC1-AE54-3E92-A2E66C7341D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640F61F-7B99-B7B5-BCD8-470CD317D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501528"/>
            <a:ext cx="540000" cy="540000"/>
          </a:xfrm>
          <a:prstGeom prst="rect">
            <a:avLst/>
          </a:prstGeom>
          <a:noFill/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63B5906F-B797-A69E-7A7B-085C4D35A873}"/>
              </a:ext>
            </a:extLst>
          </p:cNvPr>
          <p:cNvSpPr txBox="1">
            <a:spLocks/>
          </p:cNvSpPr>
          <p:nvPr/>
        </p:nvSpPr>
        <p:spPr>
          <a:xfrm>
            <a:off x="2201410" y="2630413"/>
            <a:ext cx="5385650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cartable - La trousse - La règle - Le crayon - Le stylo - La gomme.</a:t>
            </a:r>
          </a:p>
          <a:p>
            <a:r>
              <a:rPr lang="fr-MA" dirty="0"/>
              <a:t> </a:t>
            </a:r>
            <a:r>
              <a:rPr lang="fr-FR" dirty="0"/>
              <a:t>Une ardoise - Un tableau - Une fenêtre - Un bureau - Une chaise - Une table.</a:t>
            </a:r>
          </a:p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6DFF59A-5025-4397-29C0-6F5CC0CD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image pendant 30 secondes. 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E3A292A4-6DD5-873F-B8DF-DE3632719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1818431"/>
            <a:ext cx="5724144" cy="4197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11469" y="2052443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CC7FFCD9-B606-421E-7058-3041785F2B9C}"/>
              </a:ext>
            </a:extLst>
          </p:cNvPr>
          <p:cNvSpPr txBox="1">
            <a:spLocks/>
          </p:cNvSpPr>
          <p:nvPr/>
        </p:nvSpPr>
        <p:spPr>
          <a:xfrm>
            <a:off x="2201410" y="2417577"/>
            <a:ext cx="5151380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latin typeface="Dosis" pitchFamily="2" charset="0"/>
            </a:endParaRPr>
          </a:p>
          <a:p>
            <a:endParaRPr lang="fr-FR" dirty="0">
              <a:latin typeface="Dosis" pitchFamily="2" charset="0"/>
            </a:endParaRPr>
          </a:p>
          <a:p>
            <a:r>
              <a:rPr lang="fr-FR" dirty="0"/>
              <a:t>Le cartable - La trousse - La règle - Le crayon - Le stylo - La gomme</a:t>
            </a:r>
            <a:r>
              <a:rPr lang="fr-FR" dirty="0">
                <a:latin typeface="Dosis" pitchFamily="2" charset="0"/>
              </a:rPr>
              <a:t>.          </a:t>
            </a:r>
          </a:p>
          <a:p>
            <a:r>
              <a:rPr lang="fr-FR" dirty="0"/>
              <a:t>Une ardoise - Un tableau - Une fenêtre - Un bureau - Une chaise - Une table.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20E91D5-AACF-FEBC-D8FD-44F7448F417F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CC8989-24E6-0AA3-BB14-790FDD5C61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D8CA1-2382-C5D0-7176-427F08A355C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F0E1E981-DBDE-7D5D-4D2A-409DFF75D0F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055723-3171-396C-29C1-28B1C0CBCB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8813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2" name="Image 1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386AEDD6-E3BE-52D7-6091-E59E351CD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1904294"/>
            <a:ext cx="5724144" cy="4197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898"/>
          <a:stretch>
            <a:fillRect/>
          </a:stretch>
        </p:blipFill>
        <p:spPr>
          <a:xfrm>
            <a:off x="590433" y="2352374"/>
            <a:ext cx="2128010" cy="3673042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2" name="Image 1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7DF37651-E52C-CC1C-18B0-137ACFB7E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6" y="1950014"/>
            <a:ext cx="5724144" cy="4197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FR_N3_P2_W1_Scène">
            <a:hlinkClick r:id="" action="ppaction://media"/>
            <a:extLst>
              <a:ext uri="{FF2B5EF4-FFF2-40B4-BE49-F238E27FC236}">
                <a16:creationId xmlns:a16="http://schemas.microsoft.com/office/drawing/2014/main" id="{8215B655-3B0A-C45F-B2CA-DFAB62985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73" y="1938594"/>
            <a:ext cx="7201254" cy="4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12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l’image une deuxième fois. 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41BDAB-9570-B7D4-3C79-00C6D79D4E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679"/>
          <a:stretch>
            <a:fillRect/>
          </a:stretch>
        </p:blipFill>
        <p:spPr>
          <a:xfrm>
            <a:off x="686197" y="2052998"/>
            <a:ext cx="2135831" cy="4255377"/>
          </a:xfrm>
          <a:prstGeom prst="rect">
            <a:avLst/>
          </a:prstGeom>
        </p:spPr>
      </p:pic>
      <p:pic>
        <p:nvPicPr>
          <p:cNvPr id="3" name="Image 2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3314B375-B5F0-9297-9C1B-9E92CD64C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6" y="2052998"/>
            <a:ext cx="5724144" cy="4197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FR_N3_P2_W1_Scène">
            <a:hlinkClick r:id="" action="ppaction://media"/>
            <a:extLst>
              <a:ext uri="{FF2B5EF4-FFF2-40B4-BE49-F238E27FC236}">
                <a16:creationId xmlns:a16="http://schemas.microsoft.com/office/drawing/2014/main" id="{8215B655-3B0A-C45F-B2CA-DFAB62985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73" y="1938594"/>
            <a:ext cx="7201254" cy="4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12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3E7B98B1-8ADE-6DF1-3F22-50ABA0D38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2126150"/>
            <a:ext cx="5724144" cy="4197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5459-6D86-448C-199A-9460AF07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A10E9F0-0EA9-F57E-46A7-AD317E1D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que c’est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77098-E4FC-ABBE-7152-3C1C3D72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31574B68-0F1D-7210-9ADB-58E7D5C7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1837529"/>
            <a:ext cx="5724144" cy="4197706"/>
          </a:xfrm>
          <a:prstGeom prst="round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1ED5C92-2F7A-7286-70EA-27368124B00E}"/>
              </a:ext>
            </a:extLst>
          </p:cNvPr>
          <p:cNvCxnSpPr/>
          <p:nvPr/>
        </p:nvCxnSpPr>
        <p:spPr>
          <a:xfrm flipH="1">
            <a:off x="6224337" y="1973179"/>
            <a:ext cx="2133600" cy="5935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C2A72-11ED-C47D-079D-A924D53F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B2C9A3A-79A8-9B8E-6D1E-7913C30F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y a dans la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C25134-5684-F3F1-CF05-59BF04178A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E891FAE0-A1CF-E354-E184-646C67A5A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1837529"/>
            <a:ext cx="5724144" cy="4197706"/>
          </a:xfrm>
          <a:prstGeom prst="round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700A035-F443-085B-9E94-ED374D775DD6}"/>
              </a:ext>
            </a:extLst>
          </p:cNvPr>
          <p:cNvCxnSpPr>
            <a:cxnSpLocks/>
          </p:cNvCxnSpPr>
          <p:nvPr/>
        </p:nvCxnSpPr>
        <p:spPr>
          <a:xfrm flipH="1">
            <a:off x="5112000" y="2871537"/>
            <a:ext cx="727326" cy="9374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C83C7-1BA9-C69B-7ACB-7B1F51201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89BD2-17A7-4351-CAFE-0195B38A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 ce que c’est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06B75A-FDBB-6632-BCCC-C1AE17C8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36A6CF83-F06D-2914-8C32-AF5E2E3A3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1837529"/>
            <a:ext cx="5724144" cy="4197706"/>
          </a:xfrm>
          <a:prstGeom prst="round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6B1F674-4F02-D79E-3F6B-3692A0F87920}"/>
              </a:ext>
            </a:extLst>
          </p:cNvPr>
          <p:cNvCxnSpPr>
            <a:cxnSpLocks/>
          </p:cNvCxnSpPr>
          <p:nvPr/>
        </p:nvCxnSpPr>
        <p:spPr>
          <a:xfrm flipH="1">
            <a:off x="3368842" y="3429000"/>
            <a:ext cx="465221" cy="804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D2523-99F4-0BD4-39AA-0217C8908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47537-C3BC-8404-5535-EFD6E8A7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 ce que c’est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26DA35-CBB0-958E-2A88-BD2D86B99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C98C6A72-5AAE-5FB8-D3A2-819B041AF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1837529"/>
            <a:ext cx="5724144" cy="4197706"/>
          </a:xfrm>
          <a:prstGeom prst="round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226AE70-17BD-9205-C94C-C152A37187BD}"/>
              </a:ext>
            </a:extLst>
          </p:cNvPr>
          <p:cNvCxnSpPr>
            <a:cxnSpLocks/>
          </p:cNvCxnSpPr>
          <p:nvPr/>
        </p:nvCxnSpPr>
        <p:spPr>
          <a:xfrm>
            <a:off x="2229853" y="3936382"/>
            <a:ext cx="577515" cy="4291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5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936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 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ECAF6E02-EE5F-87F9-DFF7-D733B3159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9A65E82E-3427-D5B5-84A3-5701CE7076A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248"/>
          <a:stretch>
            <a:fillRect/>
          </a:stretch>
        </p:blipFill>
        <p:spPr>
          <a:xfrm>
            <a:off x="2367098" y="2021304"/>
            <a:ext cx="1894256" cy="329184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020F9-40DA-68E6-960A-BE16AE155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79922-51D3-B1E2-AA8F-B37359A5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Où sont la trousse et le cartable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9B598D-5DC7-B0F4-075C-497ADC9EC8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5E6B845E-A922-A059-D8F5-624A57D27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1837529"/>
            <a:ext cx="5724144" cy="4197706"/>
          </a:xfrm>
          <a:prstGeom prst="round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DC396F-4507-953C-F4AC-0250866BC038}"/>
              </a:ext>
            </a:extLst>
          </p:cNvPr>
          <p:cNvSpPr/>
          <p:nvPr/>
        </p:nvSpPr>
        <p:spPr>
          <a:xfrm>
            <a:off x="3465576" y="4462272"/>
            <a:ext cx="1911096" cy="13624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Majd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 descr="Une image contenant meubles, chaise, intérieur, mur&#10;&#10;Le contenu généré par l’IA peut être incorrect.">
            <a:extLst>
              <a:ext uri="{FF2B5EF4-FFF2-40B4-BE49-F238E27FC236}">
                <a16:creationId xmlns:a16="http://schemas.microsoft.com/office/drawing/2014/main" id="{880A5213-5EBC-C9A3-E1E0-16B4AABE3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1885044"/>
            <a:ext cx="5724144" cy="4197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47466"/>
            <a:ext cx="4960805" cy="756000"/>
          </a:xfrm>
        </p:spPr>
        <p:txBody>
          <a:bodyPr/>
          <a:lstStyle/>
          <a:p>
            <a:r>
              <a:rPr lang="fr-MA" dirty="0"/>
              <a:t>Exploitation du vocabulaire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F4720BA-657D-881B-687C-ACFC47F35ABD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375DD2-1DBC-7502-B9C9-3DC4A01CAF9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AED1BE-BA3E-5A5A-A3A4-6FE81E4FFCA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108A470-AD22-03B6-2B11-99FBE2235A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A2B18D6-26D8-2CFE-4748-0DCCC117AC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1844"/>
            <a:ext cx="540000" cy="540000"/>
          </a:xfrm>
          <a:prstGeom prst="rect">
            <a:avLst/>
          </a:prstGeom>
          <a:noFill/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5DCEC32-D20A-D804-B3EF-58BEB06A1619}"/>
              </a:ext>
            </a:extLst>
          </p:cNvPr>
          <p:cNvSpPr txBox="1">
            <a:spLocks/>
          </p:cNvSpPr>
          <p:nvPr/>
        </p:nvSpPr>
        <p:spPr>
          <a:xfrm>
            <a:off x="2201410" y="2630413"/>
            <a:ext cx="5385650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cartable - La trousse - La règle - Le crayon - Le stylo - La gomme.</a:t>
            </a:r>
          </a:p>
          <a:p>
            <a:r>
              <a:rPr lang="fr-MA" dirty="0"/>
              <a:t> </a:t>
            </a:r>
            <a:r>
              <a:rPr lang="fr-FR" dirty="0"/>
              <a:t>Une ardoise - Un tableau - Une fenêtre - Un bureau - Une chaise - Une table.</a:t>
            </a:r>
          </a:p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34.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56DC084-3CBA-31AA-8BE4-92E4B8767C28}"/>
              </a:ext>
            </a:extLst>
          </p:cNvPr>
          <p:cNvSpPr/>
          <p:nvPr/>
        </p:nvSpPr>
        <p:spPr>
          <a:xfrm>
            <a:off x="2766929" y="1598494"/>
            <a:ext cx="3388103" cy="48197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60FDB303-7B28-6E6C-6D81-CE2437987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79" y="1892808"/>
            <a:ext cx="2982567" cy="42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</a:t>
            </a: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faites les activités 1 et 2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sur le livret.</a:t>
            </a:r>
            <a:b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</a:t>
            </a: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écrire les mots du vocabulaire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DA49ABF-6504-44E2-632A-614CF0193DD5}"/>
              </a:ext>
            </a:extLst>
          </p:cNvPr>
          <p:cNvSpPr/>
          <p:nvPr/>
        </p:nvSpPr>
        <p:spPr>
          <a:xfrm>
            <a:off x="4274360" y="1639687"/>
            <a:ext cx="3197894" cy="42881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6967D05-585E-71F6-CDC8-9869119E2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6" name="Image 5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40D29FAD-D0F8-E715-9A06-09D9D9833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86024"/>
            <a:ext cx="2660904" cy="37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/>
              <a:t>Lecture de la vidéo.</a:t>
            </a:r>
          </a:p>
        </p:txBody>
      </p:sp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50880F5-5E56-A07F-934B-A9BCE7873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7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0CD2E522-888D-DF30-AE67-7F6988E4FB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610" b="1509"/>
          <a:stretch>
            <a:fillRect/>
          </a:stretch>
        </p:blipFill>
        <p:spPr>
          <a:xfrm>
            <a:off x="821523" y="2290303"/>
            <a:ext cx="1955389" cy="3367569"/>
          </a:xfrm>
          <a:prstGeom prst="rect">
            <a:avLst/>
          </a:prstGeom>
        </p:spPr>
      </p:pic>
      <p:pic>
        <p:nvPicPr>
          <p:cNvPr id="3" name="Image 2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B3270372-E3E7-955F-FC49-EAF17DD4D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56" y="3098136"/>
            <a:ext cx="1289892" cy="1411151"/>
          </a:xfrm>
          <a:prstGeom prst="rect">
            <a:avLst/>
          </a:prstGeom>
        </p:spPr>
      </p:pic>
      <p:pic>
        <p:nvPicPr>
          <p:cNvPr id="5" name="Image 4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id="{679A72CA-FF5D-0DF5-9874-355804B78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56" y="1545257"/>
            <a:ext cx="1289892" cy="1411151"/>
          </a:xfrm>
          <a:prstGeom prst="rect">
            <a:avLst/>
          </a:prstGeom>
        </p:spPr>
      </p:pic>
      <p:pic>
        <p:nvPicPr>
          <p:cNvPr id="10" name="Image 9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id="{ADE3FE72-A311-377B-CF22-A9BD52E2C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4" y="3126375"/>
            <a:ext cx="1264080" cy="1382912"/>
          </a:xfrm>
          <a:prstGeom prst="rect">
            <a:avLst/>
          </a:prstGeom>
        </p:spPr>
      </p:pic>
      <p:pic>
        <p:nvPicPr>
          <p:cNvPr id="12" name="Image 11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9E5E17CC-55A7-9178-65AB-0F05D7DB87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30" y="3157718"/>
            <a:ext cx="1233344" cy="1349287"/>
          </a:xfrm>
          <a:prstGeom prst="rect">
            <a:avLst/>
          </a:prstGeom>
        </p:spPr>
      </p:pic>
      <p:pic>
        <p:nvPicPr>
          <p:cNvPr id="13" name="Image 12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id="{01BD15FA-6D56-AC7C-115E-0DCBCFEFD6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08" y="3126375"/>
            <a:ext cx="1289892" cy="1411151"/>
          </a:xfrm>
          <a:prstGeom prst="rect">
            <a:avLst/>
          </a:prstGeom>
        </p:spPr>
      </p:pic>
      <p:pic>
        <p:nvPicPr>
          <p:cNvPr id="14" name="Image 13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id="{363E2020-A977-3180-BD6A-DF5AF30CFA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69" y="4750465"/>
            <a:ext cx="1286305" cy="1407227"/>
          </a:xfrm>
          <a:prstGeom prst="rect">
            <a:avLst/>
          </a:prstGeom>
        </p:spPr>
      </p:pic>
      <p:pic>
        <p:nvPicPr>
          <p:cNvPr id="16" name="Image 15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EF75F424-E733-D30F-8CD1-F227E4D4EB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72" y="1564168"/>
            <a:ext cx="1286305" cy="1407227"/>
          </a:xfrm>
          <a:prstGeom prst="rect">
            <a:avLst/>
          </a:prstGeom>
        </p:spPr>
      </p:pic>
      <p:pic>
        <p:nvPicPr>
          <p:cNvPr id="17" name="Image 16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id="{BFF2C731-5F2F-5AAE-70C4-E83D71A330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95" y="4750465"/>
            <a:ext cx="1286305" cy="1407227"/>
          </a:xfrm>
          <a:prstGeom prst="rect">
            <a:avLst/>
          </a:prstGeom>
        </p:spPr>
      </p:pic>
      <p:pic>
        <p:nvPicPr>
          <p:cNvPr id="18" name="Image 17" descr="Une image contenant meubles, table, bureau&#10;&#10;Le contenu généré par l’IA peut être incorrect.">
            <a:extLst>
              <a:ext uri="{FF2B5EF4-FFF2-40B4-BE49-F238E27FC236}">
                <a16:creationId xmlns:a16="http://schemas.microsoft.com/office/drawing/2014/main" id="{DDF71065-95CB-4C9A-9A71-58A013F3EE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56" y="4750465"/>
            <a:ext cx="1286305" cy="1407227"/>
          </a:xfrm>
          <a:prstGeom prst="rect">
            <a:avLst/>
          </a:prstGeom>
        </p:spPr>
      </p:pic>
      <p:pic>
        <p:nvPicPr>
          <p:cNvPr id="21" name="Image 2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6DC803A4-7CE6-0EDC-8B32-66B0A76F50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9" y="1550982"/>
            <a:ext cx="1286305" cy="1407227"/>
          </a:xfrm>
          <a:prstGeom prst="rect">
            <a:avLst/>
          </a:prstGeom>
        </p:spPr>
      </p:pic>
      <p:pic>
        <p:nvPicPr>
          <p:cNvPr id="24" name="Image 23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id="{AD6C65F7-B457-E4E3-8557-59F590FA2A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32" y="4750465"/>
            <a:ext cx="1286304" cy="1407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AB881F-19E0-2239-EEEF-9ED73F705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55047" y="1545257"/>
            <a:ext cx="1386053" cy="152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 « Cartable » est un nom masculin. « Trousse 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2392306" y="4391889"/>
            <a:ext cx="3098339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cartable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4495994" y="4391889"/>
            <a:ext cx="386302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trousse</a:t>
            </a: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27" y="4946895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74" y="4939210"/>
            <a:ext cx="662786" cy="664602"/>
          </a:xfrm>
          <a:prstGeom prst="rect">
            <a:avLst/>
          </a:prstGeom>
        </p:spPr>
      </p:pic>
      <p:pic>
        <p:nvPicPr>
          <p:cNvPr id="12" name="Image 11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912CED9E-92B3-9ABD-B9DC-03CB8C9EA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35" y="2035683"/>
            <a:ext cx="2153739" cy="2356206"/>
          </a:xfrm>
          <a:prstGeom prst="rect">
            <a:avLst/>
          </a:prstGeom>
        </p:spPr>
      </p:pic>
      <p:pic>
        <p:nvPicPr>
          <p:cNvPr id="18" name="Image 17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07BAEF9C-740F-CA97-DA20-D9D40266D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86" y="2051733"/>
            <a:ext cx="2153739" cy="23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4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975</Words>
  <Application>Microsoft Office PowerPoint</Application>
  <PresentationFormat>Affichage à l'écran (4:3)</PresentationFormat>
  <Paragraphs>164</Paragraphs>
  <Slides>75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75</vt:i4>
      </vt:variant>
    </vt:vector>
  </HeadingPairs>
  <TitlesOfParts>
    <vt:vector size="98" baseType="lpstr">
      <vt:lpstr>Dosis SemiBold</vt:lpstr>
      <vt:lpstr>Mistral</vt:lpstr>
      <vt:lpstr>Dosis Medium</vt:lpstr>
      <vt:lpstr>Dosis ExtraBold</vt:lpstr>
      <vt:lpstr>Wingdings</vt:lpstr>
      <vt:lpstr>Aptos Display</vt:lpstr>
      <vt:lpstr>Calibri</vt:lpstr>
      <vt:lpstr>Dosis</vt:lpstr>
      <vt:lpstr>Aptos</vt:lpstr>
      <vt:lpstr>Arial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Thème Office</vt:lpstr>
      <vt:lpstr>4_New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 </vt:lpstr>
      <vt:lpstr>Lecture de la vidéo.</vt:lpstr>
      <vt:lpstr>Il y a des noms masculins et des noms féminins.  « Cartable » est un nom masculin. « Trousse 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Qui veut répéter ?</vt:lpstr>
      <vt:lpstr>Dans la trousse, il y a une règle et des crayons.</vt:lpstr>
      <vt:lpstr>Le cartable, la trousse, la règle, le crayon, le stylo et la gomme. sont des fournitures scolaires. </vt:lpstr>
      <vt:lpstr>Lecture de la vidéo.</vt:lpstr>
      <vt:lpstr>Répétons ensemble : Le cartable – La trousse -  La règle – Le crayon– Le stylo –  La gomme.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Une ardoise - Le tableau - La fenêtre - Le bureau - La chaise – Une table.</vt:lpstr>
      <vt:lpstr>Prenez vos ardoises. </vt:lpstr>
      <vt:lpstr>Écrivez le numéro du mot « La trousse ».</vt:lpstr>
      <vt:lpstr>Écrivez le numéro du mot « Le cartable ».</vt:lpstr>
      <vt:lpstr>Écrivez le numéro du mot « Un bureau ».</vt:lpstr>
      <vt:lpstr>Écrivez le numéro du mot « Une chaise ».</vt:lpstr>
      <vt:lpstr>Écrivez le numéro du mot « Une ardoise ».</vt:lpstr>
      <vt:lpstr>Écrivez le numéro du mot « Une règle ».</vt:lpstr>
      <vt:lpstr>Rangez vos ardoises. </vt:lpstr>
      <vt:lpstr>Qui veut nommer l’image ? Levez la main.  </vt:lpstr>
      <vt:lpstr>Qui veut nommer l’image ? Levez la main.  </vt:lpstr>
      <vt:lpstr>Qui veut nommer l’image ? Levez la main.  </vt:lpstr>
      <vt:lpstr>Qui veut nommer l’image ? Levez la main.  </vt:lpstr>
      <vt:lpstr>Maintenant, on va faire un jeu. Qu’est-ce qu’on dit : le cartable  ou la cartable ?  Levez la main.  </vt:lpstr>
      <vt:lpstr>On dit le cartable. </vt:lpstr>
      <vt:lpstr>Qu’est-ce qu’on dit : le trousse ou la trousse?  Levez la main.  </vt:lpstr>
      <vt:lpstr>On dit la trousse. </vt:lpstr>
      <vt:lpstr>Plan de la séance</vt:lpstr>
      <vt:lpstr>Observez cette image pendant 30 secondes. </vt:lpstr>
      <vt:lpstr>Majd va nous montrer comment décrire l’image. Soyez attentifs.</vt:lpstr>
      <vt:lpstr>Lecture de la vidéo.</vt:lpstr>
      <vt:lpstr>Lecture de la vidéo.</vt:lpstr>
      <vt:lpstr>Soyez attentifs. Majd va décrire l’image une deuxième fois. </vt:lpstr>
      <vt:lpstr>Lecture de la vidéo.</vt:lpstr>
      <vt:lpstr>Maintenant, je vais vous poser des questions.</vt:lpstr>
      <vt:lpstr>Qu’est ce que c’est ?</vt:lpstr>
      <vt:lpstr>Qu’est ce qu’il y a dans la classe ?</vt:lpstr>
      <vt:lpstr>Qu’est ce que c’est ?</vt:lpstr>
      <vt:lpstr>Qu’est ce que c’est ?</vt:lpstr>
      <vt:lpstr>Où sont la trousse et le cartable ?</vt:lpstr>
      <vt:lpstr>C’est à vous maintenant. Qui veut passer au tableau pour décrire l’image comme Majd ? </vt:lpstr>
      <vt:lpstr>Plan de la séance</vt:lpstr>
      <vt:lpstr>Ouvrez le livret à la page 34.  Vous allez faire cette activité à l’oral avec votre camarade. </vt:lpstr>
      <vt:lpstr>À tour de rôle : l’un montre une image, l’autre dit le mot. Je passe entre les rangs pour vous aider.</vt:lpstr>
      <vt:lpstr>La séance d’aujourd’hui est terminée.  À la maison, faites les activités 1 et 2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10</cp:revision>
  <cp:lastPrinted>2025-08-13T10:11:39Z</cp:lastPrinted>
  <dcterms:created xsi:type="dcterms:W3CDTF">2025-08-01T12:31:49Z</dcterms:created>
  <dcterms:modified xsi:type="dcterms:W3CDTF">2025-12-07T17:05:04Z</dcterms:modified>
</cp:coreProperties>
</file>