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8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66" r:id="rId7"/>
    <p:sldMasterId id="2147483774" r:id="rId8"/>
    <p:sldMasterId id="2147483794" r:id="rId9"/>
  </p:sldMasterIdLst>
  <p:notesMasterIdLst>
    <p:notesMasterId r:id="rId55"/>
  </p:notesMasterIdLst>
  <p:sldIdLst>
    <p:sldId id="257" r:id="rId10"/>
    <p:sldId id="1030" r:id="rId11"/>
    <p:sldId id="799" r:id="rId12"/>
    <p:sldId id="779" r:id="rId13"/>
    <p:sldId id="780" r:id="rId14"/>
    <p:sldId id="784" r:id="rId15"/>
    <p:sldId id="1055" r:id="rId16"/>
    <p:sldId id="1076" r:id="rId17"/>
    <p:sldId id="1056" r:id="rId18"/>
    <p:sldId id="1061" r:id="rId19"/>
    <p:sldId id="1057" r:id="rId20"/>
    <p:sldId id="1089" r:id="rId21"/>
    <p:sldId id="1090" r:id="rId22"/>
    <p:sldId id="1091" r:id="rId23"/>
    <p:sldId id="1092" r:id="rId24"/>
    <p:sldId id="955" r:id="rId25"/>
    <p:sldId id="800" r:id="rId26"/>
    <p:sldId id="902" r:id="rId27"/>
    <p:sldId id="1077" r:id="rId28"/>
    <p:sldId id="1078" r:id="rId29"/>
    <p:sldId id="881" r:id="rId30"/>
    <p:sldId id="1084" r:id="rId31"/>
    <p:sldId id="876" r:id="rId32"/>
    <p:sldId id="1085" r:id="rId33"/>
    <p:sldId id="929" r:id="rId34"/>
    <p:sldId id="805" r:id="rId35"/>
    <p:sldId id="653" r:id="rId36"/>
    <p:sldId id="1060" r:id="rId37"/>
    <p:sldId id="1066" r:id="rId38"/>
    <p:sldId id="1072" r:id="rId39"/>
    <p:sldId id="1073" r:id="rId40"/>
    <p:sldId id="1042" r:id="rId41"/>
    <p:sldId id="1043" r:id="rId42"/>
    <p:sldId id="1044" r:id="rId43"/>
    <p:sldId id="1045" r:id="rId44"/>
    <p:sldId id="1049" r:id="rId45"/>
    <p:sldId id="1050" r:id="rId46"/>
    <p:sldId id="1051" r:id="rId47"/>
    <p:sldId id="1086" r:id="rId48"/>
    <p:sldId id="1087" r:id="rId49"/>
    <p:sldId id="1088" r:id="rId50"/>
    <p:sldId id="895" r:id="rId51"/>
    <p:sldId id="896" r:id="rId52"/>
    <p:sldId id="898" r:id="rId53"/>
    <p:sldId id="679" r:id="rId54"/>
  </p:sldIdLst>
  <p:sldSz cx="9144000" cy="6858000" type="screen4x3"/>
  <p:notesSz cx="6735763" cy="9866313"/>
  <p:embeddedFontLst>
    <p:embeddedFont>
      <p:font typeface="Dosis ExtraBold" panose="020B0604020202020204" charset="0"/>
      <p:bold r:id="rId56"/>
    </p:embeddedFont>
    <p:embeddedFont>
      <p:font typeface="Dosis" panose="020B0604020202020204" charset="0"/>
      <p:regular r:id="rId57"/>
      <p:bold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Dosis SemiBold" panose="020B0604020202020204" charset="0"/>
      <p:regular r:id="rId63"/>
      <p:bold r:id="rId64"/>
    </p:embeddedFont>
    <p:embeddedFont>
      <p:font typeface="Dosis Medium" panose="020B0604020202020204" charset="0"/>
      <p:regular r:id="rId65"/>
      <p:bold r:id="rId66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EEBF7"/>
    <a:srgbClr val="565F88"/>
    <a:srgbClr val="4B5377"/>
    <a:srgbClr val="424D7B"/>
    <a:srgbClr val="00ACA4"/>
    <a:srgbClr val="F26553"/>
    <a:srgbClr val="E84234"/>
    <a:srgbClr val="2AB6D7"/>
    <a:srgbClr val="55B7DE"/>
    <a:srgbClr val="A1A6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75CB2D-2B98-4DF1-9381-28783C14AEB1}" v="36" dt="2025-12-27T21:14:46.4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87607" autoAdjust="0"/>
  </p:normalViewPr>
  <p:slideViewPr>
    <p:cSldViewPr snapToGrid="0">
      <p:cViewPr varScale="1">
        <p:scale>
          <a:sx n="74" d="100"/>
          <a:sy n="74" d="100"/>
        </p:scale>
        <p:origin x="1284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font" Target="fonts/font8.fntdata"/><Relationship Id="rId6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6.fntdata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font" Target="fonts/font4.fntdata"/><Relationship Id="rId67" Type="http://schemas.openxmlformats.org/officeDocument/2006/relationships/presProps" Target="pres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font" Target="fonts/font7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font" Target="fonts/font2.fntdata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lila El Baraka" userId="ea93c961-285f-4edc-9e51-dff84fc1dbdc" providerId="ADAL" clId="{57C2819A-E835-47AA-9356-3BB7B51E441F}"/>
    <pc:docChg chg="undo custSel addSld delSld modSld">
      <pc:chgData name="Jalila El Baraka" userId="ea93c961-285f-4edc-9e51-dff84fc1dbdc" providerId="ADAL" clId="{57C2819A-E835-47AA-9356-3BB7B51E441F}" dt="2025-12-27T21:30:52.545" v="420" actId="20577"/>
      <pc:docMkLst>
        <pc:docMk/>
      </pc:docMkLst>
      <pc:sldChg chg="addSp delSp modSp add mod setBg delDesignElem">
        <pc:chgData name="Jalila El Baraka" userId="ea93c961-285f-4edc-9e51-dff84fc1dbdc" providerId="ADAL" clId="{57C2819A-E835-47AA-9356-3BB7B51E441F}" dt="2025-12-25T17:50:51.344" v="10" actId="26606"/>
        <pc:sldMkLst>
          <pc:docMk/>
          <pc:sldMk cId="56895326" sldId="257"/>
        </pc:sldMkLst>
        <pc:spChg chg="add">
          <ac:chgData name="Jalila El Baraka" userId="ea93c961-285f-4edc-9e51-dff84fc1dbdc" providerId="ADAL" clId="{57C2819A-E835-47AA-9356-3BB7B51E441F}" dt="2025-12-25T17:50:51.344" v="10" actId="26606"/>
          <ac:spMkLst>
            <pc:docMk/>
            <pc:sldMk cId="56895326" sldId="257"/>
            <ac:spMk id="9" creationId="{42A4FC2C-047E-45A5-965D-8E1E3BF09BC6}"/>
          </ac:spMkLst>
        </pc:spChg>
        <pc:picChg chg="add mod">
          <ac:chgData name="Jalila El Baraka" userId="ea93c961-285f-4edc-9e51-dff84fc1dbdc" providerId="ADAL" clId="{57C2819A-E835-47AA-9356-3BB7B51E441F}" dt="2025-12-25T17:50:51.344" v="10" actId="26606"/>
          <ac:picMkLst>
            <pc:docMk/>
            <pc:sldMk cId="56895326" sldId="257"/>
            <ac:picMk id="4" creationId="{EA259B3C-C070-7735-B8C1-4F1D296DC0ED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2-27T21:30:52.545" v="420" actId="20577"/>
        <pc:sldMkLst>
          <pc:docMk/>
          <pc:sldMk cId="4261658029" sldId="679"/>
        </pc:sldMkLst>
        <pc:spChg chg="mod">
          <ac:chgData name="Jalila El Baraka" userId="ea93c961-285f-4edc-9e51-dff84fc1dbdc" providerId="ADAL" clId="{57C2819A-E835-47AA-9356-3BB7B51E441F}" dt="2025-12-27T21:30:52.545" v="420" actId="20577"/>
          <ac:spMkLst>
            <pc:docMk/>
            <pc:sldMk cId="4261658029" sldId="679"/>
            <ac:spMk id="2" creationId="{FE91AC9D-0C0C-4684-927E-D7846FC8300F}"/>
          </ac:spMkLst>
        </pc:spChg>
        <pc:picChg chg="mod">
          <ac:chgData name="Jalila El Baraka" userId="ea93c961-285f-4edc-9e51-dff84fc1dbdc" providerId="ADAL" clId="{57C2819A-E835-47AA-9356-3BB7B51E441F}" dt="2025-12-25T17:59:07.644" v="113" actId="1076"/>
          <ac:picMkLst>
            <pc:docMk/>
            <pc:sldMk cId="4261658029" sldId="679"/>
            <ac:picMk id="9" creationId="{4DABB5A8-820A-F8B4-90B3-D39BDD055E9A}"/>
          </ac:picMkLst>
        </pc:picChg>
        <pc:picChg chg="add mod ord">
          <ac:chgData name="Jalila El Baraka" userId="ea93c961-285f-4edc-9e51-dff84fc1dbdc" providerId="ADAL" clId="{57C2819A-E835-47AA-9356-3BB7B51E441F}" dt="2025-12-25T17:59:03.190" v="112" actId="167"/>
          <ac:picMkLst>
            <pc:docMk/>
            <pc:sldMk cId="4261658029" sldId="679"/>
            <ac:picMk id="11" creationId="{9C391B0D-3939-C926-02F6-67F484D849DF}"/>
          </ac:picMkLst>
        </pc:picChg>
      </pc:sldChg>
      <pc:sldChg chg="addSp modSp mod modAnim">
        <pc:chgData name="Jalila El Baraka" userId="ea93c961-285f-4edc-9e51-dff84fc1dbdc" providerId="ADAL" clId="{57C2819A-E835-47AA-9356-3BB7B51E441F}" dt="2025-12-27T14:04:00.727" v="361" actId="13926"/>
        <pc:sldMkLst>
          <pc:docMk/>
          <pc:sldMk cId="927543826" sldId="784"/>
        </pc:sldMkLst>
        <pc:spChg chg="mod">
          <ac:chgData name="Jalila El Baraka" userId="ea93c961-285f-4edc-9e51-dff84fc1dbdc" providerId="ADAL" clId="{57C2819A-E835-47AA-9356-3BB7B51E441F}" dt="2025-12-27T14:04:00.727" v="361" actId="13926"/>
          <ac:spMkLst>
            <pc:docMk/>
            <pc:sldMk cId="927543826" sldId="784"/>
            <ac:spMk id="5" creationId="{75970818-2667-D359-5807-237145569AC0}"/>
          </ac:spMkLst>
        </pc:spChg>
        <pc:picChg chg="add mod">
          <ac:chgData name="Jalila El Baraka" userId="ea93c961-285f-4edc-9e51-dff84fc1dbdc" providerId="ADAL" clId="{57C2819A-E835-47AA-9356-3BB7B51E441F}" dt="2025-12-27T14:03:57.558" v="360"/>
          <ac:picMkLst>
            <pc:docMk/>
            <pc:sldMk cId="927543826" sldId="784"/>
            <ac:picMk id="3" creationId="{5ED38DEF-E229-6736-C615-ACDD69A090D4}"/>
          </ac:picMkLst>
        </pc:picChg>
      </pc:sldChg>
      <pc:sldChg chg="addSp modSp mod">
        <pc:chgData name="Jalila El Baraka" userId="ea93c961-285f-4edc-9e51-dff84fc1dbdc" providerId="ADAL" clId="{57C2819A-E835-47AA-9356-3BB7B51E441F}" dt="2025-12-25T17:56:37.769" v="102" actId="1076"/>
        <pc:sldMkLst>
          <pc:docMk/>
          <pc:sldMk cId="3128690644" sldId="895"/>
        </pc:sldMkLst>
        <pc:spChg chg="mod">
          <ac:chgData name="Jalila El Baraka" userId="ea93c961-285f-4edc-9e51-dff84fc1dbdc" providerId="ADAL" clId="{57C2819A-E835-47AA-9356-3BB7B51E441F}" dt="2025-12-25T17:56:37.769" v="102" actId="1076"/>
          <ac:spMkLst>
            <pc:docMk/>
            <pc:sldMk cId="3128690644" sldId="895"/>
            <ac:spMk id="15" creationId="{354EBED3-0B83-C456-5242-F9D79F9BBDDD}"/>
          </ac:spMkLst>
        </pc:spChg>
        <pc:picChg chg="add mod ord">
          <ac:chgData name="Jalila El Baraka" userId="ea93c961-285f-4edc-9e51-dff84fc1dbdc" providerId="ADAL" clId="{57C2819A-E835-47AA-9356-3BB7B51E441F}" dt="2025-12-25T17:56:33.793" v="101" actId="167"/>
          <ac:picMkLst>
            <pc:docMk/>
            <pc:sldMk cId="3128690644" sldId="895"/>
            <ac:picMk id="6" creationId="{9DB3A5AC-C3B8-3496-0F98-6C5B1B9CE474}"/>
          </ac:picMkLst>
        </pc:picChg>
      </pc:sldChg>
      <pc:sldChg chg="modSp mod">
        <pc:chgData name="Jalila El Baraka" userId="ea93c961-285f-4edc-9e51-dff84fc1dbdc" providerId="ADAL" clId="{57C2819A-E835-47AA-9356-3BB7B51E441F}" dt="2025-12-27T21:15:41.459" v="410" actId="20577"/>
        <pc:sldMkLst>
          <pc:docMk/>
          <pc:sldMk cId="234879539" sldId="898"/>
        </pc:sldMkLst>
        <pc:spChg chg="mod">
          <ac:chgData name="Jalila El Baraka" userId="ea93c961-285f-4edc-9e51-dff84fc1dbdc" providerId="ADAL" clId="{57C2819A-E835-47AA-9356-3BB7B51E441F}" dt="2025-12-27T21:15:41.459" v="410" actId="20577"/>
          <ac:spMkLst>
            <pc:docMk/>
            <pc:sldMk cId="234879539" sldId="898"/>
            <ac:spMk id="4" creationId="{53D2FC42-C3AE-4D96-BACA-F3E523A211BC}"/>
          </ac:spMkLst>
        </pc:spChg>
      </pc:sldChg>
      <pc:sldChg chg="del">
        <pc:chgData name="Jalila El Baraka" userId="ea93c961-285f-4edc-9e51-dff84fc1dbdc" providerId="ADAL" clId="{57C2819A-E835-47AA-9356-3BB7B51E441F}" dt="2025-12-27T21:14:22.401" v="365" actId="2696"/>
        <pc:sldMkLst>
          <pc:docMk/>
          <pc:sldMk cId="907128022" sldId="924"/>
        </pc:sldMkLst>
      </pc:sldChg>
      <pc:sldChg chg="addSp modSp mod">
        <pc:chgData name="Jalila El Baraka" userId="ea93c961-285f-4edc-9e51-dff84fc1dbdc" providerId="ADAL" clId="{57C2819A-E835-47AA-9356-3BB7B51E441F}" dt="2025-12-25T17:51:11.206" v="14" actId="14100"/>
        <pc:sldMkLst>
          <pc:docMk/>
          <pc:sldMk cId="1677520056" sldId="1030"/>
        </pc:sldMkLst>
        <pc:picChg chg="add mod">
          <ac:chgData name="Jalila El Baraka" userId="ea93c961-285f-4edc-9e51-dff84fc1dbdc" providerId="ADAL" clId="{57C2819A-E835-47AA-9356-3BB7B51E441F}" dt="2025-12-25T17:51:11.206" v="14" actId="14100"/>
          <ac:picMkLst>
            <pc:docMk/>
            <pc:sldMk cId="1677520056" sldId="1030"/>
            <ac:picMk id="3" creationId="{9AD68FB6-A832-62C8-34E8-8CC2FCB7C9F7}"/>
          </ac:picMkLst>
        </pc:picChg>
      </pc:sldChg>
      <pc:sldChg chg="addSp modSp mod">
        <pc:chgData name="Jalila El Baraka" userId="ea93c961-285f-4edc-9e51-dff84fc1dbdc" providerId="ADAL" clId="{57C2819A-E835-47AA-9356-3BB7B51E441F}" dt="2025-12-25T17:54:17.953" v="66" actId="1076"/>
        <pc:sldMkLst>
          <pc:docMk/>
          <pc:sldMk cId="4286339454" sldId="1043"/>
        </pc:sldMkLst>
        <pc:picChg chg="add mod">
          <ac:chgData name="Jalila El Baraka" userId="ea93c961-285f-4edc-9e51-dff84fc1dbdc" providerId="ADAL" clId="{57C2819A-E835-47AA-9356-3BB7B51E441F}" dt="2025-12-25T17:54:17.953" v="66" actId="1076"/>
          <ac:picMkLst>
            <pc:docMk/>
            <pc:sldMk cId="4286339454" sldId="1043"/>
            <ac:picMk id="2" creationId="{84391092-A2CA-96FB-C3CE-57FBBAFE7953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2-25T17:54:26.347" v="71" actId="1076"/>
        <pc:sldMkLst>
          <pc:docMk/>
          <pc:sldMk cId="2528783342" sldId="1045"/>
        </pc:sldMkLst>
        <pc:picChg chg="add mod">
          <ac:chgData name="Jalila El Baraka" userId="ea93c961-285f-4edc-9e51-dff84fc1dbdc" providerId="ADAL" clId="{57C2819A-E835-47AA-9356-3BB7B51E441F}" dt="2025-12-25T17:54:26.347" v="71" actId="1076"/>
          <ac:picMkLst>
            <pc:docMk/>
            <pc:sldMk cId="2528783342" sldId="1045"/>
            <ac:picMk id="3" creationId="{7D776FC5-1582-FC8E-2959-20506D813F03}"/>
          </ac:picMkLst>
        </pc:picChg>
      </pc:sldChg>
      <pc:sldChg chg="addSp modSp mod">
        <pc:chgData name="Jalila El Baraka" userId="ea93c961-285f-4edc-9e51-dff84fc1dbdc" providerId="ADAL" clId="{57C2819A-E835-47AA-9356-3BB7B51E441F}" dt="2025-12-25T17:54:50.733" v="76" actId="1076"/>
        <pc:sldMkLst>
          <pc:docMk/>
          <pc:sldMk cId="2601927636" sldId="1046"/>
        </pc:sldMkLst>
        <pc:picChg chg="add mod">
          <ac:chgData name="Jalila El Baraka" userId="ea93c961-285f-4edc-9e51-dff84fc1dbdc" providerId="ADAL" clId="{57C2819A-E835-47AA-9356-3BB7B51E441F}" dt="2025-12-25T17:54:50.733" v="76" actId="1076"/>
          <ac:picMkLst>
            <pc:docMk/>
            <pc:sldMk cId="2601927636" sldId="1046"/>
            <ac:picMk id="2" creationId="{244FEFF1-C920-D9E1-A6A2-2DE0A455259D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2-25T17:54:58.833" v="80" actId="14100"/>
        <pc:sldMkLst>
          <pc:docMk/>
          <pc:sldMk cId="622911738" sldId="1048"/>
        </pc:sldMkLst>
        <pc:picChg chg="add mod">
          <ac:chgData name="Jalila El Baraka" userId="ea93c961-285f-4edc-9e51-dff84fc1dbdc" providerId="ADAL" clId="{57C2819A-E835-47AA-9356-3BB7B51E441F}" dt="2025-12-25T17:54:58.833" v="80" actId="14100"/>
          <ac:picMkLst>
            <pc:docMk/>
            <pc:sldMk cId="622911738" sldId="1048"/>
            <ac:picMk id="2" creationId="{5E35A9A0-7CC1-B4F8-80CB-74F9F5BEA97F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2-25T17:55:15.912" v="84" actId="1076"/>
        <pc:sldMkLst>
          <pc:docMk/>
          <pc:sldMk cId="2728908029" sldId="1049"/>
        </pc:sldMkLst>
        <pc:picChg chg="add mod">
          <ac:chgData name="Jalila El Baraka" userId="ea93c961-285f-4edc-9e51-dff84fc1dbdc" providerId="ADAL" clId="{57C2819A-E835-47AA-9356-3BB7B51E441F}" dt="2025-12-25T17:55:15.912" v="84" actId="1076"/>
          <ac:picMkLst>
            <pc:docMk/>
            <pc:sldMk cId="2728908029" sldId="1049"/>
            <ac:picMk id="3" creationId="{550ADDA1-07FE-8F85-77D3-77D41BCDC054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2-25T17:55:24.090" v="89" actId="1076"/>
        <pc:sldMkLst>
          <pc:docMk/>
          <pc:sldMk cId="27580735" sldId="1051"/>
        </pc:sldMkLst>
        <pc:picChg chg="add mod">
          <ac:chgData name="Jalila El Baraka" userId="ea93c961-285f-4edc-9e51-dff84fc1dbdc" providerId="ADAL" clId="{57C2819A-E835-47AA-9356-3BB7B51E441F}" dt="2025-12-25T17:55:24.090" v="89" actId="1076"/>
          <ac:picMkLst>
            <pc:docMk/>
            <pc:sldMk cId="27580735" sldId="1051"/>
            <ac:picMk id="3" creationId="{E216982C-4716-4361-7E06-0DDBCAEE63EC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2-27T13:32:29.333" v="193"/>
        <pc:sldMkLst>
          <pc:docMk/>
          <pc:sldMk cId="1339474844" sldId="1056"/>
        </pc:sldMkLst>
        <pc:picChg chg="add mod">
          <ac:chgData name="Jalila El Baraka" userId="ea93c961-285f-4edc-9e51-dff84fc1dbdc" providerId="ADAL" clId="{57C2819A-E835-47AA-9356-3BB7B51E441F}" dt="2025-12-27T13:32:22.397" v="192"/>
          <ac:picMkLst>
            <pc:docMk/>
            <pc:sldMk cId="1339474844" sldId="1056"/>
            <ac:picMk id="3" creationId="{5EA65C66-2EC9-A1C5-DEE1-6787D28FEB55}"/>
          </ac:picMkLst>
        </pc:picChg>
        <pc:picChg chg="add mod">
          <ac:chgData name="Jalila El Baraka" userId="ea93c961-285f-4edc-9e51-dff84fc1dbdc" providerId="ADAL" clId="{57C2819A-E835-47AA-9356-3BB7B51E441F}" dt="2025-12-27T13:32:29.333" v="193"/>
          <ac:picMkLst>
            <pc:docMk/>
            <pc:sldMk cId="1339474844" sldId="1056"/>
            <ac:picMk id="4" creationId="{41AB7C15-75C9-20F3-7047-B5DC5DC0B7BB}"/>
          </ac:picMkLst>
        </pc:picChg>
        <pc:picChg chg="del">
          <ac:chgData name="Jalila El Baraka" userId="ea93c961-285f-4edc-9e51-dff84fc1dbdc" providerId="ADAL" clId="{57C2819A-E835-47AA-9356-3BB7B51E441F}" dt="2025-12-27T13:32:21.661" v="191" actId="478"/>
          <ac:picMkLst>
            <pc:docMk/>
            <pc:sldMk cId="1339474844" sldId="1056"/>
            <ac:picMk id="8" creationId="{D9BA0D2F-F8C9-C86E-E61C-16DE740A80F8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2-27T21:17:35.161" v="414" actId="20577"/>
        <pc:sldMkLst>
          <pc:docMk/>
          <pc:sldMk cId="4223267053" sldId="1058"/>
        </pc:sldMkLst>
        <pc:spChg chg="mod">
          <ac:chgData name="Jalila El Baraka" userId="ea93c961-285f-4edc-9e51-dff84fc1dbdc" providerId="ADAL" clId="{57C2819A-E835-47AA-9356-3BB7B51E441F}" dt="2025-12-27T13:23:39.560" v="182" actId="20577"/>
          <ac:spMkLst>
            <pc:docMk/>
            <pc:sldMk cId="4223267053" sldId="1058"/>
            <ac:spMk id="2" creationId="{09FEC3EC-7C4A-C6AE-26BD-7F7415445F81}"/>
          </ac:spMkLst>
        </pc:spChg>
        <pc:spChg chg="del">
          <ac:chgData name="Jalila El Baraka" userId="ea93c961-285f-4edc-9e51-dff84fc1dbdc" providerId="ADAL" clId="{57C2819A-E835-47AA-9356-3BB7B51E441F}" dt="2025-12-27T13:22:21.469" v="118" actId="478"/>
          <ac:spMkLst>
            <pc:docMk/>
            <pc:sldMk cId="4223267053" sldId="1058"/>
            <ac:spMk id="3" creationId="{9F97F7F5-BAD6-1C12-2D49-D97EF0E94F1B}"/>
          </ac:spMkLst>
        </pc:spChg>
        <pc:spChg chg="mod">
          <ac:chgData name="Jalila El Baraka" userId="ea93c961-285f-4edc-9e51-dff84fc1dbdc" providerId="ADAL" clId="{57C2819A-E835-47AA-9356-3BB7B51E441F}" dt="2025-12-27T21:17:35.161" v="414" actId="20577"/>
          <ac:spMkLst>
            <pc:docMk/>
            <pc:sldMk cId="4223267053" sldId="1058"/>
            <ac:spMk id="4" creationId="{38F9802F-B790-3E88-CC03-4A9766185C04}"/>
          </ac:spMkLst>
        </pc:spChg>
        <pc:picChg chg="add mod">
          <ac:chgData name="Jalila El Baraka" userId="ea93c961-285f-4edc-9e51-dff84fc1dbdc" providerId="ADAL" clId="{57C2819A-E835-47AA-9356-3BB7B51E441F}" dt="2025-12-27T21:17:23.614" v="412" actId="14100"/>
          <ac:picMkLst>
            <pc:docMk/>
            <pc:sldMk cId="4223267053" sldId="1058"/>
            <ac:picMk id="7" creationId="{2BAD8CB3-F024-5797-2E40-2969F66C3D2C}"/>
          </ac:picMkLst>
        </pc:picChg>
        <pc:picChg chg="add del">
          <ac:chgData name="Jalila El Baraka" userId="ea93c961-285f-4edc-9e51-dff84fc1dbdc" providerId="ADAL" clId="{57C2819A-E835-47AA-9356-3BB7B51E441F}" dt="2025-12-27T14:02:57.291" v="314" actId="478"/>
          <ac:picMkLst>
            <pc:docMk/>
            <pc:sldMk cId="4223267053" sldId="1058"/>
            <ac:picMk id="10" creationId="{DECC5D03-5BFF-76F7-B049-4EFD2D3057E3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2-25T17:54:40.761" v="73" actId="20577"/>
        <pc:sldMkLst>
          <pc:docMk/>
          <pc:sldMk cId="4105693330" sldId="1060"/>
        </pc:sldMkLst>
        <pc:spChg chg="mod">
          <ac:chgData name="Jalila El Baraka" userId="ea93c961-285f-4edc-9e51-dff84fc1dbdc" providerId="ADAL" clId="{57C2819A-E835-47AA-9356-3BB7B51E441F}" dt="2025-12-25T17:54:40.761" v="73" actId="20577"/>
          <ac:spMkLst>
            <pc:docMk/>
            <pc:sldMk cId="4105693330" sldId="1060"/>
            <ac:spMk id="7" creationId="{BA7695E2-FE4E-715F-D833-AC26E6A13A09}"/>
          </ac:spMkLst>
        </pc:spChg>
        <pc:picChg chg="add del mod">
          <ac:chgData name="Jalila El Baraka" userId="ea93c961-285f-4edc-9e51-dff84fc1dbdc" providerId="ADAL" clId="{57C2819A-E835-47AA-9356-3BB7B51E441F}" dt="2025-12-25T17:52:42.553" v="22" actId="478"/>
          <ac:picMkLst>
            <pc:docMk/>
            <pc:sldMk cId="4105693330" sldId="1060"/>
            <ac:picMk id="2" creationId="{489562A7-6FDC-A0FB-5F76-49E5ED714EA8}"/>
          </ac:picMkLst>
        </pc:picChg>
        <pc:picChg chg="add mod">
          <ac:chgData name="Jalila El Baraka" userId="ea93c961-285f-4edc-9e51-dff84fc1dbdc" providerId="ADAL" clId="{57C2819A-E835-47AA-9356-3BB7B51E441F}" dt="2025-12-25T17:54:37.623" v="72" actId="1076"/>
          <ac:picMkLst>
            <pc:docMk/>
            <pc:sldMk cId="4105693330" sldId="1060"/>
            <ac:picMk id="8" creationId="{52441833-CF5E-0A78-F940-DB4C341C6ADB}"/>
          </ac:picMkLst>
        </pc:picChg>
        <pc:picChg chg="add mod">
          <ac:chgData name="Jalila El Baraka" userId="ea93c961-285f-4edc-9e51-dff84fc1dbdc" providerId="ADAL" clId="{57C2819A-E835-47AA-9356-3BB7B51E441F}" dt="2025-12-25T17:53:14.545" v="34" actId="1076"/>
          <ac:picMkLst>
            <pc:docMk/>
            <pc:sldMk cId="4105693330" sldId="1060"/>
            <ac:picMk id="17" creationId="{62A6AC27-B0F8-E7E3-759A-2F32A515C5A2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2-27T14:00:51.441" v="242" actId="1076"/>
        <pc:sldMkLst>
          <pc:docMk/>
          <pc:sldMk cId="1770742803" sldId="1061"/>
        </pc:sldMkLst>
        <pc:picChg chg="add del mod">
          <ac:chgData name="Jalila El Baraka" userId="ea93c961-285f-4edc-9e51-dff84fc1dbdc" providerId="ADAL" clId="{57C2819A-E835-47AA-9356-3BB7B51E441F}" dt="2025-12-27T13:52:23.250" v="201" actId="478"/>
          <ac:picMkLst>
            <pc:docMk/>
            <pc:sldMk cId="1770742803" sldId="1061"/>
            <ac:picMk id="4" creationId="{33D9D0F1-498A-D442-AF77-178198E0F29F}"/>
          </ac:picMkLst>
        </pc:picChg>
        <pc:picChg chg="add mod ord">
          <ac:chgData name="Jalila El Baraka" userId="ea93c961-285f-4edc-9e51-dff84fc1dbdc" providerId="ADAL" clId="{57C2819A-E835-47AA-9356-3BB7B51E441F}" dt="2025-12-27T14:00:41.275" v="239" actId="1076"/>
          <ac:picMkLst>
            <pc:docMk/>
            <pc:sldMk cId="1770742803" sldId="1061"/>
            <ac:picMk id="6" creationId="{3D5D76DC-5A6F-00CB-26D0-F0181D91595F}"/>
          </ac:picMkLst>
        </pc:picChg>
        <pc:picChg chg="add mod">
          <ac:chgData name="Jalila El Baraka" userId="ea93c961-285f-4edc-9e51-dff84fc1dbdc" providerId="ADAL" clId="{57C2819A-E835-47AA-9356-3BB7B51E441F}" dt="2025-12-27T14:00:38.131" v="238" actId="1076"/>
          <ac:picMkLst>
            <pc:docMk/>
            <pc:sldMk cId="1770742803" sldId="1061"/>
            <ac:picMk id="8" creationId="{85CECF9B-E0AD-AE8E-9301-36D2F11146AE}"/>
          </ac:picMkLst>
        </pc:picChg>
        <pc:picChg chg="add mod ord">
          <ac:chgData name="Jalila El Baraka" userId="ea93c961-285f-4edc-9e51-dff84fc1dbdc" providerId="ADAL" clId="{57C2819A-E835-47AA-9356-3BB7B51E441F}" dt="2025-12-27T14:00:44.572" v="240" actId="1076"/>
          <ac:picMkLst>
            <pc:docMk/>
            <pc:sldMk cId="1770742803" sldId="1061"/>
            <ac:picMk id="10" creationId="{070FF751-8BE3-179F-2574-9760B0629D83}"/>
          </ac:picMkLst>
        </pc:picChg>
        <pc:picChg chg="add del mod">
          <ac:chgData name="Jalila El Baraka" userId="ea93c961-285f-4edc-9e51-dff84fc1dbdc" providerId="ADAL" clId="{57C2819A-E835-47AA-9356-3BB7B51E441F}" dt="2025-12-27T14:00:08.541" v="229" actId="478"/>
          <ac:picMkLst>
            <pc:docMk/>
            <pc:sldMk cId="1770742803" sldId="1061"/>
            <ac:picMk id="12" creationId="{E7CCE30B-A1BC-E37C-178D-42DDE38119E1}"/>
          </ac:picMkLst>
        </pc:picChg>
        <pc:picChg chg="add mod">
          <ac:chgData name="Jalila El Baraka" userId="ea93c961-285f-4edc-9e51-dff84fc1dbdc" providerId="ADAL" clId="{57C2819A-E835-47AA-9356-3BB7B51E441F}" dt="2025-12-27T14:00:51.441" v="242" actId="1076"/>
          <ac:picMkLst>
            <pc:docMk/>
            <pc:sldMk cId="1770742803" sldId="1061"/>
            <ac:picMk id="14" creationId="{227D90EB-2BD6-C7FB-B7B9-F9A275D23AF0}"/>
          </ac:picMkLst>
        </pc:picChg>
      </pc:sldChg>
      <pc:sldChg chg="modSp mod">
        <pc:chgData name="Jalila El Baraka" userId="ea93c961-285f-4edc-9e51-dff84fc1dbdc" providerId="ADAL" clId="{57C2819A-E835-47AA-9356-3BB7B51E441F}" dt="2025-12-25T17:53:39.653" v="44" actId="20577"/>
        <pc:sldMkLst>
          <pc:docMk/>
          <pc:sldMk cId="651081844" sldId="1066"/>
        </pc:sldMkLst>
        <pc:spChg chg="mod">
          <ac:chgData name="Jalila El Baraka" userId="ea93c961-285f-4edc-9e51-dff84fc1dbdc" providerId="ADAL" clId="{57C2819A-E835-47AA-9356-3BB7B51E441F}" dt="2025-12-25T17:53:39.653" v="44" actId="20577"/>
          <ac:spMkLst>
            <pc:docMk/>
            <pc:sldMk cId="651081844" sldId="1066"/>
            <ac:spMk id="3" creationId="{0A6CD4CA-A5ED-BCB7-17D7-D2A13734472E}"/>
          </ac:spMkLst>
        </pc:spChg>
      </pc:sldChg>
      <pc:sldChg chg="modSp mod">
        <pc:chgData name="Jalila El Baraka" userId="ea93c961-285f-4edc-9e51-dff84fc1dbdc" providerId="ADAL" clId="{57C2819A-E835-47AA-9356-3BB7B51E441F}" dt="2025-12-27T21:15:07.741" v="375" actId="20577"/>
        <pc:sldMkLst>
          <pc:docMk/>
          <pc:sldMk cId="1139443024" sldId="1072"/>
        </pc:sldMkLst>
        <pc:spChg chg="mod">
          <ac:chgData name="Jalila El Baraka" userId="ea93c961-285f-4edc-9e51-dff84fc1dbdc" providerId="ADAL" clId="{57C2819A-E835-47AA-9356-3BB7B51E441F}" dt="2025-12-27T21:15:07.741" v="375" actId="20577"/>
          <ac:spMkLst>
            <pc:docMk/>
            <pc:sldMk cId="1139443024" sldId="1072"/>
            <ac:spMk id="6" creationId="{1B8AAE33-3839-2E8B-8EF2-3EE955A75A70}"/>
          </ac:spMkLst>
        </pc:spChg>
        <pc:spChg chg="mod">
          <ac:chgData name="Jalila El Baraka" userId="ea93c961-285f-4edc-9e51-dff84fc1dbdc" providerId="ADAL" clId="{57C2819A-E835-47AA-9356-3BB7B51E441F}" dt="2025-12-25T17:53:48.080" v="57" actId="20577"/>
          <ac:spMkLst>
            <pc:docMk/>
            <pc:sldMk cId="1139443024" sldId="1072"/>
            <ac:spMk id="7" creationId="{1BB1534D-1ADD-379B-FCB4-98743E490851}"/>
          </ac:spMkLst>
        </pc:spChg>
      </pc:sldChg>
      <pc:sldChg chg="modSp mod">
        <pc:chgData name="Jalila El Baraka" userId="ea93c961-285f-4edc-9e51-dff84fc1dbdc" providerId="ADAL" clId="{57C2819A-E835-47AA-9356-3BB7B51E441F}" dt="2025-12-27T21:15:12.940" v="383" actId="20577"/>
        <pc:sldMkLst>
          <pc:docMk/>
          <pc:sldMk cId="1770791097" sldId="1073"/>
        </pc:sldMkLst>
        <pc:spChg chg="mod">
          <ac:chgData name="Jalila El Baraka" userId="ea93c961-285f-4edc-9e51-dff84fc1dbdc" providerId="ADAL" clId="{57C2819A-E835-47AA-9356-3BB7B51E441F}" dt="2025-12-27T21:15:12.940" v="383" actId="20577"/>
          <ac:spMkLst>
            <pc:docMk/>
            <pc:sldMk cId="1770791097" sldId="1073"/>
            <ac:spMk id="6" creationId="{74624FC2-4D64-6938-2E57-89C9E3AD364C}"/>
          </ac:spMkLst>
        </pc:spChg>
        <pc:spChg chg="mod">
          <ac:chgData name="Jalila El Baraka" userId="ea93c961-285f-4edc-9e51-dff84fc1dbdc" providerId="ADAL" clId="{57C2819A-E835-47AA-9356-3BB7B51E441F}" dt="2025-12-25T17:53:55.273" v="63" actId="20577"/>
          <ac:spMkLst>
            <pc:docMk/>
            <pc:sldMk cId="1770791097" sldId="1073"/>
            <ac:spMk id="7" creationId="{DE4AB454-133B-A921-C13B-88111B265F1E}"/>
          </ac:spMkLst>
        </pc:spChg>
      </pc:sldChg>
      <pc:sldChg chg="addSp modSp mod modAnim">
        <pc:chgData name="Jalila El Baraka" userId="ea93c961-285f-4edc-9e51-dff84fc1dbdc" providerId="ADAL" clId="{57C2819A-E835-47AA-9356-3BB7B51E441F}" dt="2025-12-27T13:26:32.428" v="190" actId="1076"/>
        <pc:sldMkLst>
          <pc:docMk/>
          <pc:sldMk cId="210114645" sldId="1076"/>
        </pc:sldMkLst>
        <pc:spChg chg="mod">
          <ac:chgData name="Jalila El Baraka" userId="ea93c961-285f-4edc-9e51-dff84fc1dbdc" providerId="ADAL" clId="{57C2819A-E835-47AA-9356-3BB7B51E441F}" dt="2025-12-27T13:26:16.561" v="187" actId="13926"/>
          <ac:spMkLst>
            <pc:docMk/>
            <pc:sldMk cId="210114645" sldId="1076"/>
            <ac:spMk id="5" creationId="{75970818-2667-D359-5807-237145569AC0}"/>
          </ac:spMkLst>
        </pc:spChg>
        <pc:picChg chg="add mod">
          <ac:chgData name="Jalila El Baraka" userId="ea93c961-285f-4edc-9e51-dff84fc1dbdc" providerId="ADAL" clId="{57C2819A-E835-47AA-9356-3BB7B51E441F}" dt="2025-12-27T13:26:32.428" v="190" actId="1076"/>
          <ac:picMkLst>
            <pc:docMk/>
            <pc:sldMk cId="210114645" sldId="1076"/>
            <ac:picMk id="3" creationId="{1DFC9024-B2FB-D7DE-69EA-71420FDD9289}"/>
          </ac:picMkLst>
        </pc:picChg>
      </pc:sldChg>
      <pc:sldChg chg="addSp modSp mod modAnim">
        <pc:chgData name="Jalila El Baraka" userId="ea93c961-285f-4edc-9e51-dff84fc1dbdc" providerId="ADAL" clId="{57C2819A-E835-47AA-9356-3BB7B51E441F}" dt="2025-12-27T13:25:49.732" v="186" actId="1076"/>
        <pc:sldMkLst>
          <pc:docMk/>
          <pc:sldMk cId="3375577450" sldId="1078"/>
        </pc:sldMkLst>
        <pc:spChg chg="mod">
          <ac:chgData name="Jalila El Baraka" userId="ea93c961-285f-4edc-9e51-dff84fc1dbdc" providerId="ADAL" clId="{57C2819A-E835-47AA-9356-3BB7B51E441F}" dt="2025-12-27T13:25:34.873" v="183" actId="13926"/>
          <ac:spMkLst>
            <pc:docMk/>
            <pc:sldMk cId="3375577450" sldId="1078"/>
            <ac:spMk id="2" creationId="{79AC428A-B51A-95DE-53C0-5B8385D74083}"/>
          </ac:spMkLst>
        </pc:spChg>
        <pc:picChg chg="add mod">
          <ac:chgData name="Jalila El Baraka" userId="ea93c961-285f-4edc-9e51-dff84fc1dbdc" providerId="ADAL" clId="{57C2819A-E835-47AA-9356-3BB7B51E441F}" dt="2025-12-27T13:25:49.732" v="186" actId="1076"/>
          <ac:picMkLst>
            <pc:docMk/>
            <pc:sldMk cId="3375577450" sldId="1078"/>
            <ac:picMk id="3" creationId="{7F37D66A-1423-787C-7886-F57B571DAC2B}"/>
          </ac:picMkLst>
        </pc:picChg>
      </pc:sldChg>
      <pc:sldChg chg="del">
        <pc:chgData name="Jalila El Baraka" userId="ea93c961-285f-4edc-9e51-dff84fc1dbdc" providerId="ADAL" clId="{57C2819A-E835-47AA-9356-3BB7B51E441F}" dt="2025-12-27T21:14:19.648" v="364" actId="2696"/>
        <pc:sldMkLst>
          <pc:docMk/>
          <pc:sldMk cId="563373340" sldId="1079"/>
        </pc:sldMkLst>
      </pc:sldChg>
      <pc:sldChg chg="del">
        <pc:chgData name="Jalila El Baraka" userId="ea93c961-285f-4edc-9e51-dff84fc1dbdc" providerId="ADAL" clId="{57C2819A-E835-47AA-9356-3BB7B51E441F}" dt="2025-12-27T21:14:25.843" v="366" actId="2696"/>
        <pc:sldMkLst>
          <pc:docMk/>
          <pc:sldMk cId="4083104506" sldId="1080"/>
        </pc:sldMkLst>
      </pc:sldChg>
      <pc:sldChg chg="del">
        <pc:chgData name="Jalila El Baraka" userId="ea93c961-285f-4edc-9e51-dff84fc1dbdc" providerId="ADAL" clId="{57C2819A-E835-47AA-9356-3BB7B51E441F}" dt="2025-12-27T21:14:29.279" v="367" actId="2696"/>
        <pc:sldMkLst>
          <pc:docMk/>
          <pc:sldMk cId="2940898135" sldId="1081"/>
        </pc:sldMkLst>
      </pc:sldChg>
      <pc:sldChg chg="del">
        <pc:chgData name="Jalila El Baraka" userId="ea93c961-285f-4edc-9e51-dff84fc1dbdc" providerId="ADAL" clId="{57C2819A-E835-47AA-9356-3BB7B51E441F}" dt="2025-12-26T18:02:43.070" v="117" actId="2696"/>
        <pc:sldMkLst>
          <pc:docMk/>
          <pc:sldMk cId="2653285487" sldId="1083"/>
        </pc:sldMkLst>
      </pc:sldChg>
      <pc:sldChg chg="new del">
        <pc:chgData name="Jalila El Baraka" userId="ea93c961-285f-4edc-9e51-dff84fc1dbdc" providerId="ADAL" clId="{57C2819A-E835-47AA-9356-3BB7B51E441F}" dt="2025-12-25T17:49:51.342" v="1" actId="680"/>
        <pc:sldMkLst>
          <pc:docMk/>
          <pc:sldMk cId="1206254702" sldId="1084"/>
        </pc:sldMkLst>
      </pc:sldChg>
      <pc:sldChg chg="modSp add mod">
        <pc:chgData name="Jalila El Baraka" userId="ea93c961-285f-4edc-9e51-dff84fc1dbdc" providerId="ADAL" clId="{57C2819A-E835-47AA-9356-3BB7B51E441F}" dt="2025-12-27T21:29:20.498" v="416" actId="1076"/>
        <pc:sldMkLst>
          <pc:docMk/>
          <pc:sldMk cId="4244585920" sldId="1084"/>
        </pc:sldMkLst>
        <pc:spChg chg="mod">
          <ac:chgData name="Jalila El Baraka" userId="ea93c961-285f-4edc-9e51-dff84fc1dbdc" providerId="ADAL" clId="{57C2819A-E835-47AA-9356-3BB7B51E441F}" dt="2025-12-26T18:02:39.452" v="116"/>
          <ac:spMkLst>
            <pc:docMk/>
            <pc:sldMk cId="4244585920" sldId="1084"/>
            <ac:spMk id="2" creationId="{784BE03B-0FFC-3F7F-526E-A1122E5A0993}"/>
          </ac:spMkLst>
        </pc:spChg>
        <pc:spChg chg="mod">
          <ac:chgData name="Jalila El Baraka" userId="ea93c961-285f-4edc-9e51-dff84fc1dbdc" providerId="ADAL" clId="{57C2819A-E835-47AA-9356-3BB7B51E441F}" dt="2025-12-27T21:29:20.498" v="416" actId="1076"/>
          <ac:spMkLst>
            <pc:docMk/>
            <pc:sldMk cId="4244585920" sldId="1084"/>
            <ac:spMk id="3" creationId="{0D6576C9-9F56-916E-C2C0-7A7778DFC6B3}"/>
          </ac:spMkLst>
        </pc:spChg>
        <pc:spChg chg="mod">
          <ac:chgData name="Jalila El Baraka" userId="ea93c961-285f-4edc-9e51-dff84fc1dbdc" providerId="ADAL" clId="{57C2819A-E835-47AA-9356-3BB7B51E441F}" dt="2025-12-27T21:29:12.492" v="415" actId="1076"/>
          <ac:spMkLst>
            <pc:docMk/>
            <pc:sldMk cId="4244585920" sldId="1084"/>
            <ac:spMk id="18" creationId="{519A7B1B-9AC2-D0C2-AF2E-225457E090BC}"/>
          </ac:spMkLst>
        </pc:spChg>
      </pc:sldChg>
      <pc:sldChg chg="addSp modSp add mod modAnim">
        <pc:chgData name="Jalila El Baraka" userId="ea93c961-285f-4edc-9e51-dff84fc1dbdc" providerId="ADAL" clId="{57C2819A-E835-47AA-9356-3BB7B51E441F}" dt="2025-12-27T21:14:51.055" v="369" actId="1076"/>
        <pc:sldMkLst>
          <pc:docMk/>
          <pc:sldMk cId="3128029463" sldId="1085"/>
        </pc:sldMkLst>
        <pc:spChg chg="mod">
          <ac:chgData name="Jalila El Baraka" userId="ea93c961-285f-4edc-9e51-dff84fc1dbdc" providerId="ADAL" clId="{57C2819A-E835-47AA-9356-3BB7B51E441F}" dt="2025-12-27T21:14:15.385" v="363"/>
          <ac:spMkLst>
            <pc:docMk/>
            <pc:sldMk cId="3128029463" sldId="1085"/>
            <ac:spMk id="2" creationId="{F2B67187-C4A4-FBE7-CB0C-B0EA95224DF3}"/>
          </ac:spMkLst>
        </pc:spChg>
        <pc:picChg chg="add mod">
          <ac:chgData name="Jalila El Baraka" userId="ea93c961-285f-4edc-9e51-dff84fc1dbdc" providerId="ADAL" clId="{57C2819A-E835-47AA-9356-3BB7B51E441F}" dt="2025-12-27T21:14:51.055" v="369" actId="1076"/>
          <ac:picMkLst>
            <pc:docMk/>
            <pc:sldMk cId="3128029463" sldId="1085"/>
            <ac:picMk id="4" creationId="{213310D8-3883-D961-4581-AD3D2C231397}"/>
          </ac:picMkLst>
        </pc:picChg>
      </pc:sldChg>
    </pc:docChg>
  </pc:docChgLst>
  <pc:docChgLst>
    <pc:chgData name="Jalila El Baraka" userId="ea93c961-285f-4edc-9e51-dff84fc1dbdc" providerId="ADAL" clId="{AF35D566-9458-4FCB-BB0C-F789683C5E1A}"/>
    <pc:docChg chg="undo custSel addSld delSld modSld delMainMaster">
      <pc:chgData name="Jalila El Baraka" userId="ea93c961-285f-4edc-9e51-dff84fc1dbdc" providerId="ADAL" clId="{AF35D566-9458-4FCB-BB0C-F789683C5E1A}" dt="2025-12-16T18:16:44.721" v="493" actId="478"/>
      <pc:docMkLst>
        <pc:docMk/>
      </pc:docMkLst>
      <pc:sldChg chg="addSp delSp modSp del mod">
        <pc:chgData name="Jalila El Baraka" userId="ea93c961-285f-4edc-9e51-dff84fc1dbdc" providerId="ADAL" clId="{AF35D566-9458-4FCB-BB0C-F789683C5E1A}" dt="2025-12-16T18:11:31.390" v="296" actId="47"/>
        <pc:sldMkLst>
          <pc:docMk/>
          <pc:sldMk cId="56895326" sldId="257"/>
        </pc:sldMkLst>
      </pc:sldChg>
      <pc:sldChg chg="delSp modSp mod">
        <pc:chgData name="Jalila El Baraka" userId="ea93c961-285f-4edc-9e51-dff84fc1dbdc" providerId="ADAL" clId="{AF35D566-9458-4FCB-BB0C-F789683C5E1A}" dt="2025-12-16T18:16:44.721" v="493" actId="478"/>
        <pc:sldMkLst>
          <pc:docMk/>
          <pc:sldMk cId="4261658029" sldId="679"/>
        </pc:sldMkLst>
        <pc:spChg chg="mod">
          <ac:chgData name="Jalila El Baraka" userId="ea93c961-285f-4edc-9e51-dff84fc1dbdc" providerId="ADAL" clId="{AF35D566-9458-4FCB-BB0C-F789683C5E1A}" dt="2025-12-16T18:16:41.635" v="492" actId="20577"/>
          <ac:spMkLst>
            <pc:docMk/>
            <pc:sldMk cId="4261658029" sldId="679"/>
            <ac:spMk id="2" creationId="{FE91AC9D-0C0C-4684-927E-D7846FC8300F}"/>
          </ac:spMkLst>
        </pc:spChg>
      </pc:sldChg>
      <pc:sldChg chg="modSp mod">
        <pc:chgData name="Jalila El Baraka" userId="ea93c961-285f-4edc-9e51-dff84fc1dbdc" providerId="ADAL" clId="{AF35D566-9458-4FCB-BB0C-F789683C5E1A}" dt="2025-12-15T19:27:35.837" v="268"/>
        <pc:sldMkLst>
          <pc:docMk/>
          <pc:sldMk cId="1100359572" sldId="876"/>
        </pc:sldMkLst>
        <pc:spChg chg="mod">
          <ac:chgData name="Jalila El Baraka" userId="ea93c961-285f-4edc-9e51-dff84fc1dbdc" providerId="ADAL" clId="{AF35D566-9458-4FCB-BB0C-F789683C5E1A}" dt="2025-12-15T19:27:35.837" v="268"/>
          <ac:spMkLst>
            <pc:docMk/>
            <pc:sldMk cId="1100359572" sldId="876"/>
            <ac:spMk id="3" creationId="{09968CDA-BD79-FFDB-BB41-6E099AEFED72}"/>
          </ac:spMkLst>
        </pc:spChg>
      </pc:sldChg>
      <pc:sldChg chg="addSp modSp mod">
        <pc:chgData name="Jalila El Baraka" userId="ea93c961-285f-4edc-9e51-dff84fc1dbdc" providerId="ADAL" clId="{AF35D566-9458-4FCB-BB0C-F789683C5E1A}" dt="2025-12-15T19:26:16.778" v="257" actId="1076"/>
        <pc:sldMkLst>
          <pc:docMk/>
          <pc:sldMk cId="2808393960" sldId="881"/>
        </pc:sldMkLst>
        <pc:spChg chg="mod">
          <ac:chgData name="Jalila El Baraka" userId="ea93c961-285f-4edc-9e51-dff84fc1dbdc" providerId="ADAL" clId="{AF35D566-9458-4FCB-BB0C-F789683C5E1A}" dt="2025-12-15T19:25:30.400" v="221" actId="1076"/>
          <ac:spMkLst>
            <pc:docMk/>
            <pc:sldMk cId="2808393960" sldId="881"/>
            <ac:spMk id="3" creationId="{CC40D8D1-6881-0A7E-59E9-FDD914B7E784}"/>
          </ac:spMkLst>
        </pc:spChg>
        <pc:spChg chg="mod">
          <ac:chgData name="Jalila El Baraka" userId="ea93c961-285f-4edc-9e51-dff84fc1dbdc" providerId="ADAL" clId="{AF35D566-9458-4FCB-BB0C-F789683C5E1A}" dt="2025-12-15T19:25:44.248" v="238" actId="20577"/>
          <ac:spMkLst>
            <pc:docMk/>
            <pc:sldMk cId="2808393960" sldId="881"/>
            <ac:spMk id="4" creationId="{7E7638BC-E3C5-65DE-971B-7E7817F1924D}"/>
          </ac:spMkLst>
        </pc:spChg>
        <pc:spChg chg="add mod">
          <ac:chgData name="Jalila El Baraka" userId="ea93c961-285f-4edc-9e51-dff84fc1dbdc" providerId="ADAL" clId="{AF35D566-9458-4FCB-BB0C-F789683C5E1A}" dt="2025-12-15T19:26:09.382" v="255" actId="20577"/>
          <ac:spMkLst>
            <pc:docMk/>
            <pc:sldMk cId="2808393960" sldId="881"/>
            <ac:spMk id="5" creationId="{46FB442C-CC99-4E99-7631-0C81924F6AF6}"/>
          </ac:spMkLst>
        </pc:spChg>
        <pc:spChg chg="mod">
          <ac:chgData name="Jalila El Baraka" userId="ea93c961-285f-4edc-9e51-dff84fc1dbdc" providerId="ADAL" clId="{AF35D566-9458-4FCB-BB0C-F789683C5E1A}" dt="2025-12-15T19:24:47.586" v="194" actId="20577"/>
          <ac:spMkLst>
            <pc:docMk/>
            <pc:sldMk cId="2808393960" sldId="881"/>
            <ac:spMk id="18" creationId="{55AA84E4-F792-0E3A-732B-B67F8C1BCDE0}"/>
          </ac:spMkLst>
        </pc:spChg>
        <pc:spChg chg="mod">
          <ac:chgData name="Jalila El Baraka" userId="ea93c961-285f-4edc-9e51-dff84fc1dbdc" providerId="ADAL" clId="{AF35D566-9458-4FCB-BB0C-F789683C5E1A}" dt="2025-12-15T19:25:51.812" v="241" actId="20577"/>
          <ac:spMkLst>
            <pc:docMk/>
            <pc:sldMk cId="2808393960" sldId="881"/>
            <ac:spMk id="19" creationId="{C199D29B-3E58-6F79-2146-B6AD5131BD70}"/>
          </ac:spMkLst>
        </pc:spChg>
        <pc:picChg chg="add mod">
          <ac:chgData name="Jalila El Baraka" userId="ea93c961-285f-4edc-9e51-dff84fc1dbdc" providerId="ADAL" clId="{AF35D566-9458-4FCB-BB0C-F789683C5E1A}" dt="2025-12-15T19:26:16.778" v="257" actId="1076"/>
          <ac:picMkLst>
            <pc:docMk/>
            <pc:sldMk cId="2808393960" sldId="881"/>
            <ac:picMk id="6" creationId="{EF8DC81C-714B-99E3-C2A8-6E948728FCAB}"/>
          </ac:picMkLst>
        </pc:picChg>
        <pc:picChg chg="mod">
          <ac:chgData name="Jalila El Baraka" userId="ea93c961-285f-4edc-9e51-dff84fc1dbdc" providerId="ADAL" clId="{AF35D566-9458-4FCB-BB0C-F789683C5E1A}" dt="2025-12-15T19:25:58.108" v="242" actId="1076"/>
          <ac:picMkLst>
            <pc:docMk/>
            <pc:sldMk cId="2808393960" sldId="881"/>
            <ac:picMk id="10" creationId="{2BCCB599-8C45-45F5-2191-D60F962F9166}"/>
          </ac:picMkLst>
        </pc:picChg>
        <pc:picChg chg="mod">
          <ac:chgData name="Jalila El Baraka" userId="ea93c961-285f-4edc-9e51-dff84fc1dbdc" providerId="ADAL" clId="{AF35D566-9458-4FCB-BB0C-F789683C5E1A}" dt="2025-12-15T19:25:42.577" v="236" actId="1076"/>
          <ac:picMkLst>
            <pc:docMk/>
            <pc:sldMk cId="2808393960" sldId="881"/>
            <ac:picMk id="13" creationId="{113DC296-EEE2-1435-4DF3-542C04E4797B}"/>
          </ac:picMkLst>
        </pc:picChg>
        <pc:picChg chg="mod">
          <ac:chgData name="Jalila El Baraka" userId="ea93c961-285f-4edc-9e51-dff84fc1dbdc" providerId="ADAL" clId="{AF35D566-9458-4FCB-BB0C-F789683C5E1A}" dt="2025-12-15T19:25:32.978" v="223" actId="1076"/>
          <ac:picMkLst>
            <pc:docMk/>
            <pc:sldMk cId="2808393960" sldId="881"/>
            <ac:picMk id="14" creationId="{258AFB03-4A54-5D63-A6B1-D2BFF664AD53}"/>
          </ac:picMkLst>
        </pc:picChg>
      </pc:sldChg>
      <pc:sldChg chg="delSp modSp mod">
        <pc:chgData name="Jalila El Baraka" userId="ea93c961-285f-4edc-9e51-dff84fc1dbdc" providerId="ADAL" clId="{AF35D566-9458-4FCB-BB0C-F789683C5E1A}" dt="2025-12-16T18:14:43.505" v="436" actId="478"/>
        <pc:sldMkLst>
          <pc:docMk/>
          <pc:sldMk cId="3128690644" sldId="895"/>
        </pc:sldMkLst>
        <pc:spChg chg="mod">
          <ac:chgData name="Jalila El Baraka" userId="ea93c961-285f-4edc-9e51-dff84fc1dbdc" providerId="ADAL" clId="{AF35D566-9458-4FCB-BB0C-F789683C5E1A}" dt="2025-12-16T18:14:38.864" v="435" actId="20577"/>
          <ac:spMkLst>
            <pc:docMk/>
            <pc:sldMk cId="3128690644" sldId="895"/>
            <ac:spMk id="4" creationId="{E9145ECC-000C-F876-22B9-FF30903C9504}"/>
          </ac:spMkLst>
        </pc:spChg>
      </pc:sldChg>
      <pc:sldChg chg="addSp delSp modSp mod">
        <pc:chgData name="Jalila El Baraka" userId="ea93c961-285f-4edc-9e51-dff84fc1dbdc" providerId="ADAL" clId="{AF35D566-9458-4FCB-BB0C-F789683C5E1A}" dt="2025-12-16T18:15:16.437" v="443" actId="1076"/>
        <pc:sldMkLst>
          <pc:docMk/>
          <pc:sldMk cId="2359735619" sldId="896"/>
        </pc:sldMkLst>
        <pc:picChg chg="add mod">
          <ac:chgData name="Jalila El Baraka" userId="ea93c961-285f-4edc-9e51-dff84fc1dbdc" providerId="ADAL" clId="{AF35D566-9458-4FCB-BB0C-F789683C5E1A}" dt="2025-12-16T18:15:16.437" v="443" actId="1076"/>
          <ac:picMkLst>
            <pc:docMk/>
            <pc:sldMk cId="2359735619" sldId="896"/>
            <ac:picMk id="4" creationId="{F69414F2-6B5E-AA29-135D-37D9AAA4CDBF}"/>
          </ac:picMkLst>
        </pc:picChg>
      </pc:sldChg>
      <pc:sldChg chg="addSp delSp modSp mod">
        <pc:chgData name="Jalila El Baraka" userId="ea93c961-285f-4edc-9e51-dff84fc1dbdc" providerId="ADAL" clId="{AF35D566-9458-4FCB-BB0C-F789683C5E1A}" dt="2025-12-16T18:16:30.986" v="490" actId="20577"/>
        <pc:sldMkLst>
          <pc:docMk/>
          <pc:sldMk cId="234879539" sldId="898"/>
        </pc:sldMkLst>
        <pc:spChg chg="mod">
          <ac:chgData name="Jalila El Baraka" userId="ea93c961-285f-4edc-9e51-dff84fc1dbdc" providerId="ADAL" clId="{AF35D566-9458-4FCB-BB0C-F789683C5E1A}" dt="2025-12-16T18:15:59.321" v="468" actId="20577"/>
          <ac:spMkLst>
            <pc:docMk/>
            <pc:sldMk cId="234879539" sldId="898"/>
            <ac:spMk id="10" creationId="{51F42F19-08E6-B03E-20C0-ADE033B02DB8}"/>
          </ac:spMkLst>
        </pc:spChg>
        <pc:spChg chg="mod">
          <ac:chgData name="Jalila El Baraka" userId="ea93c961-285f-4edc-9e51-dff84fc1dbdc" providerId="ADAL" clId="{AF35D566-9458-4FCB-BB0C-F789683C5E1A}" dt="2025-12-16T18:16:30.986" v="490" actId="20577"/>
          <ac:spMkLst>
            <pc:docMk/>
            <pc:sldMk cId="234879539" sldId="898"/>
            <ac:spMk id="12" creationId="{4BB43DE4-A3D5-3FBC-E439-9A1C89AE1220}"/>
          </ac:spMkLst>
        </pc:spChg>
        <pc:picChg chg="add mod ord">
          <ac:chgData name="Jalila El Baraka" userId="ea93c961-285f-4edc-9e51-dff84fc1dbdc" providerId="ADAL" clId="{AF35D566-9458-4FCB-BB0C-F789683C5E1A}" dt="2025-12-16T18:15:45.597" v="453" actId="1076"/>
          <ac:picMkLst>
            <pc:docMk/>
            <pc:sldMk cId="234879539" sldId="898"/>
            <ac:picMk id="7" creationId="{F7740DB8-2B2E-CDE6-DCAD-4D4C2EB8B013}"/>
          </ac:picMkLst>
        </pc:picChg>
        <pc:picChg chg="add mod ord">
          <ac:chgData name="Jalila El Baraka" userId="ea93c961-285f-4edc-9e51-dff84fc1dbdc" providerId="ADAL" clId="{AF35D566-9458-4FCB-BB0C-F789683C5E1A}" dt="2025-12-16T18:16:19.461" v="477" actId="167"/>
          <ac:picMkLst>
            <pc:docMk/>
            <pc:sldMk cId="234879539" sldId="898"/>
            <ac:picMk id="13" creationId="{7EED278A-EF98-8920-E735-CE1837214F74}"/>
          </ac:picMkLst>
        </pc:picChg>
      </pc:sldChg>
      <pc:sldChg chg="modSp mod">
        <pc:chgData name="Jalila El Baraka" userId="ea93c961-285f-4edc-9e51-dff84fc1dbdc" providerId="ADAL" clId="{AF35D566-9458-4FCB-BB0C-F789683C5E1A}" dt="2025-12-15T19:28:07.623" v="277" actId="1076"/>
        <pc:sldMkLst>
          <pc:docMk/>
          <pc:sldMk cId="907128022" sldId="924"/>
        </pc:sldMkLst>
      </pc:sldChg>
      <pc:sldChg chg="modSp mod">
        <pc:chgData name="Jalila El Baraka" userId="ea93c961-285f-4edc-9e51-dff84fc1dbdc" providerId="ADAL" clId="{AF35D566-9458-4FCB-BB0C-F789683C5E1A}" dt="2025-12-15T19:29:09.942" v="285"/>
        <pc:sldMkLst>
          <pc:docMk/>
          <pc:sldMk cId="1728538934" sldId="925"/>
        </pc:sldMkLst>
        <pc:spChg chg="mod">
          <ac:chgData name="Jalila El Baraka" userId="ea93c961-285f-4edc-9e51-dff84fc1dbdc" providerId="ADAL" clId="{AF35D566-9458-4FCB-BB0C-F789683C5E1A}" dt="2025-12-15T19:29:09.942" v="285"/>
          <ac:spMkLst>
            <pc:docMk/>
            <pc:sldMk cId="1728538934" sldId="925"/>
            <ac:spMk id="2" creationId="{6925D9F8-C384-FDBE-40BB-52BFDC1B184C}"/>
          </ac:spMkLst>
        </pc:spChg>
      </pc:sldChg>
      <pc:sldChg chg="delSp modSp mod">
        <pc:chgData name="Jalila El Baraka" userId="ea93c961-285f-4edc-9e51-dff84fc1dbdc" providerId="ADAL" clId="{AF35D566-9458-4FCB-BB0C-F789683C5E1A}" dt="2025-12-15T19:28:58.687" v="284" actId="478"/>
        <pc:sldMkLst>
          <pc:docMk/>
          <pc:sldMk cId="1260524156" sldId="929"/>
        </pc:sldMkLst>
        <pc:spChg chg="mod">
          <ac:chgData name="Jalila El Baraka" userId="ea93c961-285f-4edc-9e51-dff84fc1dbdc" providerId="ADAL" clId="{AF35D566-9458-4FCB-BB0C-F789683C5E1A}" dt="2025-12-15T19:28:54.078" v="283"/>
          <ac:spMkLst>
            <pc:docMk/>
            <pc:sldMk cId="1260524156" sldId="929"/>
            <ac:spMk id="4" creationId="{45153275-53FF-8D39-FDF0-C63B2CFD3941}"/>
          </ac:spMkLst>
        </pc:spChg>
      </pc:sldChg>
      <pc:sldChg chg="modSp mod">
        <pc:chgData name="Jalila El Baraka" userId="ea93c961-285f-4edc-9e51-dff84fc1dbdc" providerId="ADAL" clId="{AF35D566-9458-4FCB-BB0C-F789683C5E1A}" dt="2025-12-15T19:29:18.682" v="286"/>
        <pc:sldMkLst>
          <pc:docMk/>
          <pc:sldMk cId="3485826565" sldId="931"/>
        </pc:sldMkLst>
        <pc:spChg chg="mod">
          <ac:chgData name="Jalila El Baraka" userId="ea93c961-285f-4edc-9e51-dff84fc1dbdc" providerId="ADAL" clId="{AF35D566-9458-4FCB-BB0C-F789683C5E1A}" dt="2025-12-15T19:29:18.682" v="286"/>
          <ac:spMkLst>
            <pc:docMk/>
            <pc:sldMk cId="3485826565" sldId="931"/>
            <ac:spMk id="2" creationId="{D34B1F4A-E64F-611A-A1DE-E187E76E8EE9}"/>
          </ac:spMkLst>
        </pc:spChg>
      </pc:sldChg>
      <pc:sldChg chg="delSp modSp mod">
        <pc:chgData name="Jalila El Baraka" userId="ea93c961-285f-4edc-9e51-dff84fc1dbdc" providerId="ADAL" clId="{AF35D566-9458-4FCB-BB0C-F789683C5E1A}" dt="2025-12-15T19:30:03.022" v="295" actId="478"/>
        <pc:sldMkLst>
          <pc:docMk/>
          <pc:sldMk cId="1141448858" sldId="932"/>
        </pc:sldMkLst>
        <pc:spChg chg="mod">
          <ac:chgData name="Jalila El Baraka" userId="ea93c961-285f-4edc-9e51-dff84fc1dbdc" providerId="ADAL" clId="{AF35D566-9458-4FCB-BB0C-F789683C5E1A}" dt="2025-12-15T19:30:00.491" v="294"/>
          <ac:spMkLst>
            <pc:docMk/>
            <pc:sldMk cId="1141448858" sldId="932"/>
            <ac:spMk id="2" creationId="{68EC4DBB-7846-8488-B988-DE0374B032ED}"/>
          </ac:spMkLst>
        </pc:spChg>
      </pc:sldChg>
      <pc:sldChg chg="modSp mod">
        <pc:chgData name="Jalila El Baraka" userId="ea93c961-285f-4edc-9e51-dff84fc1dbdc" providerId="ADAL" clId="{AF35D566-9458-4FCB-BB0C-F789683C5E1A}" dt="2025-12-16T18:13:46.448" v="375" actId="20577"/>
        <pc:sldMkLst>
          <pc:docMk/>
          <pc:sldMk cId="2528783342" sldId="1045"/>
        </pc:sldMkLst>
        <pc:spChg chg="mod">
          <ac:chgData name="Jalila El Baraka" userId="ea93c961-285f-4edc-9e51-dff84fc1dbdc" providerId="ADAL" clId="{AF35D566-9458-4FCB-BB0C-F789683C5E1A}" dt="2025-12-16T18:13:41.948" v="365" actId="20577"/>
          <ac:spMkLst>
            <pc:docMk/>
            <pc:sldMk cId="2528783342" sldId="1045"/>
            <ac:spMk id="4" creationId="{6B09D95E-9CD3-F393-EB2C-60A9E31A2F47}"/>
          </ac:spMkLst>
        </pc:spChg>
        <pc:spChg chg="mod">
          <ac:chgData name="Jalila El Baraka" userId="ea93c961-285f-4edc-9e51-dff84fc1dbdc" providerId="ADAL" clId="{AF35D566-9458-4FCB-BB0C-F789683C5E1A}" dt="2025-12-16T18:13:46.448" v="375" actId="20577"/>
          <ac:spMkLst>
            <pc:docMk/>
            <pc:sldMk cId="2528783342" sldId="1045"/>
            <ac:spMk id="6" creationId="{AD5588A9-4B39-D987-C24F-25962CDCA520}"/>
          </ac:spMkLst>
        </pc:spChg>
      </pc:sldChg>
      <pc:sldChg chg="modSp mod">
        <pc:chgData name="Jalila El Baraka" userId="ea93c961-285f-4edc-9e51-dff84fc1dbdc" providerId="ADAL" clId="{AF35D566-9458-4FCB-BB0C-F789683C5E1A}" dt="2025-12-16T18:14:10.698" v="413" actId="20577"/>
        <pc:sldMkLst>
          <pc:docMk/>
          <pc:sldMk cId="622911738" sldId="1048"/>
        </pc:sldMkLst>
        <pc:spChg chg="mod">
          <ac:chgData name="Jalila El Baraka" userId="ea93c961-285f-4edc-9e51-dff84fc1dbdc" providerId="ADAL" clId="{AF35D566-9458-4FCB-BB0C-F789683C5E1A}" dt="2025-12-16T18:14:02.093" v="391" actId="20577"/>
          <ac:spMkLst>
            <pc:docMk/>
            <pc:sldMk cId="622911738" sldId="1048"/>
            <ac:spMk id="4" creationId="{62CDA534-F5B7-2AEB-7F2E-E9961163642F}"/>
          </ac:spMkLst>
        </pc:spChg>
        <pc:spChg chg="mod">
          <ac:chgData name="Jalila El Baraka" userId="ea93c961-285f-4edc-9e51-dff84fc1dbdc" providerId="ADAL" clId="{AF35D566-9458-4FCB-BB0C-F789683C5E1A}" dt="2025-12-16T18:14:10.698" v="413" actId="20577"/>
          <ac:spMkLst>
            <pc:docMk/>
            <pc:sldMk cId="622911738" sldId="1048"/>
            <ac:spMk id="6" creationId="{9A40CBE2-705C-FAB0-8700-E47E696887FE}"/>
          </ac:spMkLst>
        </pc:spChg>
      </pc:sldChg>
      <pc:sldChg chg="modSp mod">
        <pc:chgData name="Jalila El Baraka" userId="ea93c961-285f-4edc-9e51-dff84fc1dbdc" providerId="ADAL" clId="{AF35D566-9458-4FCB-BB0C-F789683C5E1A}" dt="2025-12-16T18:14:21.443" v="433" actId="20577"/>
        <pc:sldMkLst>
          <pc:docMk/>
          <pc:sldMk cId="27580735" sldId="1051"/>
        </pc:sldMkLst>
        <pc:spChg chg="mod">
          <ac:chgData name="Jalila El Baraka" userId="ea93c961-285f-4edc-9e51-dff84fc1dbdc" providerId="ADAL" clId="{AF35D566-9458-4FCB-BB0C-F789683C5E1A}" dt="2025-12-16T18:14:21.443" v="433" actId="20577"/>
          <ac:spMkLst>
            <pc:docMk/>
            <pc:sldMk cId="27580735" sldId="1051"/>
            <ac:spMk id="4" creationId="{FB7CA891-9FC6-1FB9-2334-F5C710FD1613}"/>
          </ac:spMkLst>
        </pc:spChg>
        <pc:spChg chg="mod">
          <ac:chgData name="Jalila El Baraka" userId="ea93c961-285f-4edc-9e51-dff84fc1dbdc" providerId="ADAL" clId="{AF35D566-9458-4FCB-BB0C-F789683C5E1A}" dt="2025-12-16T18:14:18.656" v="427" actId="20577"/>
          <ac:spMkLst>
            <pc:docMk/>
            <pc:sldMk cId="27580735" sldId="1051"/>
            <ac:spMk id="6" creationId="{625DB457-A451-4DFC-FBCE-EF088CBDA991}"/>
          </ac:spMkLst>
        </pc:spChg>
      </pc:sldChg>
      <pc:sldChg chg="modSp mod">
        <pc:chgData name="Jalila El Baraka" userId="ea93c961-285f-4edc-9e51-dff84fc1dbdc" providerId="ADAL" clId="{AF35D566-9458-4FCB-BB0C-F789683C5E1A}" dt="2025-12-15T19:24:00.932" v="188" actId="20577"/>
        <pc:sldMkLst>
          <pc:docMk/>
          <pc:sldMk cId="4223267053" sldId="1058"/>
        </pc:sldMkLst>
        <pc:spChg chg="mod">
          <ac:chgData name="Jalila El Baraka" userId="ea93c961-285f-4edc-9e51-dff84fc1dbdc" providerId="ADAL" clId="{AF35D566-9458-4FCB-BB0C-F789683C5E1A}" dt="2025-12-15T19:20:03.195" v="23" actId="20577"/>
          <ac:spMkLst>
            <pc:docMk/>
            <pc:sldMk cId="4223267053" sldId="1058"/>
            <ac:spMk id="2" creationId="{09FEC3EC-7C4A-C6AE-26BD-7F7415445F81}"/>
          </ac:spMkLst>
        </pc:spChg>
        <pc:spChg chg="mod">
          <ac:chgData name="Jalila El Baraka" userId="ea93c961-285f-4edc-9e51-dff84fc1dbdc" providerId="ADAL" clId="{AF35D566-9458-4FCB-BB0C-F789683C5E1A}" dt="2025-12-15T19:24:00.932" v="188" actId="20577"/>
          <ac:spMkLst>
            <pc:docMk/>
            <pc:sldMk cId="4223267053" sldId="1058"/>
            <ac:spMk id="4" creationId="{38F9802F-B790-3E88-CC03-4A9766185C04}"/>
          </ac:spMkLst>
        </pc:spChg>
      </pc:sldChg>
      <pc:sldChg chg="modSp mod">
        <pc:chgData name="Jalila El Baraka" userId="ea93c961-285f-4edc-9e51-dff84fc1dbdc" providerId="ADAL" clId="{AF35D566-9458-4FCB-BB0C-F789683C5E1A}" dt="2025-12-16T18:13:31.679" v="355" actId="20577"/>
        <pc:sldMkLst>
          <pc:docMk/>
          <pc:sldMk cId="4105693330" sldId="1060"/>
        </pc:sldMkLst>
        <pc:spChg chg="mod">
          <ac:chgData name="Jalila El Baraka" userId="ea93c961-285f-4edc-9e51-dff84fc1dbdc" providerId="ADAL" clId="{AF35D566-9458-4FCB-BB0C-F789683C5E1A}" dt="2025-12-16T18:13:31.679" v="355" actId="20577"/>
          <ac:spMkLst>
            <pc:docMk/>
            <pc:sldMk cId="4105693330" sldId="1060"/>
            <ac:spMk id="7" creationId="{BA7695E2-FE4E-715F-D833-AC26E6A13A09}"/>
          </ac:spMkLst>
        </pc:spChg>
      </pc:sldChg>
      <pc:sldChg chg="modSp mod">
        <pc:chgData name="Jalila El Baraka" userId="ea93c961-285f-4edc-9e51-dff84fc1dbdc" providerId="ADAL" clId="{AF35D566-9458-4FCB-BB0C-F789683C5E1A}" dt="2025-12-15T19:27:56.956" v="275"/>
        <pc:sldMkLst>
          <pc:docMk/>
          <pc:sldMk cId="563373340" sldId="1079"/>
        </pc:sldMkLst>
      </pc:sldChg>
      <pc:sldChg chg="modSp mod">
        <pc:chgData name="Jalila El Baraka" userId="ea93c961-285f-4edc-9e51-dff84fc1dbdc" providerId="ADAL" clId="{AF35D566-9458-4FCB-BB0C-F789683C5E1A}" dt="2025-12-15T19:28:26.081" v="280"/>
        <pc:sldMkLst>
          <pc:docMk/>
          <pc:sldMk cId="4083104506" sldId="1080"/>
        </pc:sldMkLst>
      </pc:sldChg>
      <pc:sldChg chg="modSp mod">
        <pc:chgData name="Jalila El Baraka" userId="ea93c961-285f-4edc-9e51-dff84fc1dbdc" providerId="ADAL" clId="{AF35D566-9458-4FCB-BB0C-F789683C5E1A}" dt="2025-12-15T19:28:40.418" v="282"/>
        <pc:sldMkLst>
          <pc:docMk/>
          <pc:sldMk cId="2940898135" sldId="1081"/>
        </pc:sldMkLst>
      </pc:sldChg>
      <pc:sldChg chg="delSp del mod">
        <pc:chgData name="Jalila El Baraka" userId="ea93c961-285f-4edc-9e51-dff84fc1dbdc" providerId="ADAL" clId="{AF35D566-9458-4FCB-BB0C-F789683C5E1A}" dt="2025-12-15T19:26:40.652" v="264" actId="2696"/>
        <pc:sldMkLst>
          <pc:docMk/>
          <pc:sldMk cId="3679560761" sldId="1082"/>
        </pc:sldMkLst>
      </pc:sldChg>
      <pc:sldChg chg="modSp add">
        <pc:chgData name="Jalila El Baraka" userId="ea93c961-285f-4edc-9e51-dff84fc1dbdc" providerId="ADAL" clId="{AF35D566-9458-4FCB-BB0C-F789683C5E1A}" dt="2025-12-15T19:26:35.663" v="263"/>
        <pc:sldMkLst>
          <pc:docMk/>
          <pc:sldMk cId="2653285487" sldId="1083"/>
        </pc:sldMkLst>
      </pc:sldChg>
      <pc:sldMasterChg chg="del delSldLayout">
        <pc:chgData name="Jalila El Baraka" userId="ea93c961-285f-4edc-9e51-dff84fc1dbdc" providerId="ADAL" clId="{AF35D566-9458-4FCB-BB0C-F789683C5E1A}" dt="2025-12-16T18:11:31.390" v="296" actId="47"/>
        <pc:sldMasterMkLst>
          <pc:docMk/>
          <pc:sldMasterMk cId="3755060567" sldId="2147483782"/>
        </pc:sldMasterMkLst>
        <pc:sldLayoutChg chg="del">
          <pc:chgData name="Jalila El Baraka" userId="ea93c961-285f-4edc-9e51-dff84fc1dbdc" providerId="ADAL" clId="{AF35D566-9458-4FCB-BB0C-F789683C5E1A}" dt="2025-12-16T18:11:31.390" v="296" actId="47"/>
          <pc:sldLayoutMkLst>
            <pc:docMk/>
            <pc:sldMasterMk cId="3755060567" sldId="2147483782"/>
            <pc:sldLayoutMk cId="362359311" sldId="2147483783"/>
          </pc:sldLayoutMkLst>
        </pc:sldLayoutChg>
        <pc:sldLayoutChg chg="del">
          <pc:chgData name="Jalila El Baraka" userId="ea93c961-285f-4edc-9e51-dff84fc1dbdc" providerId="ADAL" clId="{AF35D566-9458-4FCB-BB0C-F789683C5E1A}" dt="2025-12-16T18:11:31.390" v="296" actId="47"/>
          <pc:sldLayoutMkLst>
            <pc:docMk/>
            <pc:sldMasterMk cId="3755060567" sldId="2147483782"/>
            <pc:sldLayoutMk cId="2968054497" sldId="2147483784"/>
          </pc:sldLayoutMkLst>
        </pc:sldLayoutChg>
        <pc:sldLayoutChg chg="del">
          <pc:chgData name="Jalila El Baraka" userId="ea93c961-285f-4edc-9e51-dff84fc1dbdc" providerId="ADAL" clId="{AF35D566-9458-4FCB-BB0C-F789683C5E1A}" dt="2025-12-16T18:11:31.390" v="296" actId="47"/>
          <pc:sldLayoutMkLst>
            <pc:docMk/>
            <pc:sldMasterMk cId="3755060567" sldId="2147483782"/>
            <pc:sldLayoutMk cId="3979016617" sldId="2147483785"/>
          </pc:sldLayoutMkLst>
        </pc:sldLayoutChg>
        <pc:sldLayoutChg chg="del">
          <pc:chgData name="Jalila El Baraka" userId="ea93c961-285f-4edc-9e51-dff84fc1dbdc" providerId="ADAL" clId="{AF35D566-9458-4FCB-BB0C-F789683C5E1A}" dt="2025-12-16T18:11:31.390" v="296" actId="47"/>
          <pc:sldLayoutMkLst>
            <pc:docMk/>
            <pc:sldMasterMk cId="3755060567" sldId="2147483782"/>
            <pc:sldLayoutMk cId="3694332501" sldId="2147483786"/>
          </pc:sldLayoutMkLst>
        </pc:sldLayoutChg>
        <pc:sldLayoutChg chg="del">
          <pc:chgData name="Jalila El Baraka" userId="ea93c961-285f-4edc-9e51-dff84fc1dbdc" providerId="ADAL" clId="{AF35D566-9458-4FCB-BB0C-F789683C5E1A}" dt="2025-12-16T18:11:31.390" v="296" actId="47"/>
          <pc:sldLayoutMkLst>
            <pc:docMk/>
            <pc:sldMasterMk cId="3755060567" sldId="2147483782"/>
            <pc:sldLayoutMk cId="1067174789" sldId="2147483787"/>
          </pc:sldLayoutMkLst>
        </pc:sldLayoutChg>
        <pc:sldLayoutChg chg="del">
          <pc:chgData name="Jalila El Baraka" userId="ea93c961-285f-4edc-9e51-dff84fc1dbdc" providerId="ADAL" clId="{AF35D566-9458-4FCB-BB0C-F789683C5E1A}" dt="2025-12-16T18:11:31.390" v="296" actId="47"/>
          <pc:sldLayoutMkLst>
            <pc:docMk/>
            <pc:sldMasterMk cId="3755060567" sldId="2147483782"/>
            <pc:sldLayoutMk cId="1090016253" sldId="2147483788"/>
          </pc:sldLayoutMkLst>
        </pc:sldLayoutChg>
        <pc:sldLayoutChg chg="del">
          <pc:chgData name="Jalila El Baraka" userId="ea93c961-285f-4edc-9e51-dff84fc1dbdc" providerId="ADAL" clId="{AF35D566-9458-4FCB-BB0C-F789683C5E1A}" dt="2025-12-16T18:11:31.390" v="296" actId="47"/>
          <pc:sldLayoutMkLst>
            <pc:docMk/>
            <pc:sldMasterMk cId="3755060567" sldId="2147483782"/>
            <pc:sldLayoutMk cId="3504513595" sldId="2147483789"/>
          </pc:sldLayoutMkLst>
        </pc:sldLayoutChg>
        <pc:sldLayoutChg chg="del">
          <pc:chgData name="Jalila El Baraka" userId="ea93c961-285f-4edc-9e51-dff84fc1dbdc" providerId="ADAL" clId="{AF35D566-9458-4FCB-BB0C-F789683C5E1A}" dt="2025-12-16T18:11:31.390" v="296" actId="47"/>
          <pc:sldLayoutMkLst>
            <pc:docMk/>
            <pc:sldMasterMk cId="3755060567" sldId="2147483782"/>
            <pc:sldLayoutMk cId="3475989264" sldId="2147483790"/>
          </pc:sldLayoutMkLst>
        </pc:sldLayoutChg>
        <pc:sldLayoutChg chg="del">
          <pc:chgData name="Jalila El Baraka" userId="ea93c961-285f-4edc-9e51-dff84fc1dbdc" providerId="ADAL" clId="{AF35D566-9458-4FCB-BB0C-F789683C5E1A}" dt="2025-12-16T18:11:31.390" v="296" actId="47"/>
          <pc:sldLayoutMkLst>
            <pc:docMk/>
            <pc:sldMasterMk cId="3755060567" sldId="2147483782"/>
            <pc:sldLayoutMk cId="4187912037" sldId="2147483791"/>
          </pc:sldLayoutMkLst>
        </pc:sldLayoutChg>
        <pc:sldLayoutChg chg="del">
          <pc:chgData name="Jalila El Baraka" userId="ea93c961-285f-4edc-9e51-dff84fc1dbdc" providerId="ADAL" clId="{AF35D566-9458-4FCB-BB0C-F789683C5E1A}" dt="2025-12-16T18:11:31.390" v="296" actId="47"/>
          <pc:sldLayoutMkLst>
            <pc:docMk/>
            <pc:sldMasterMk cId="3755060567" sldId="2147483782"/>
            <pc:sldLayoutMk cId="1161546635" sldId="2147483792"/>
          </pc:sldLayoutMkLst>
        </pc:sldLayoutChg>
        <pc:sldLayoutChg chg="del">
          <pc:chgData name="Jalila El Baraka" userId="ea93c961-285f-4edc-9e51-dff84fc1dbdc" providerId="ADAL" clId="{AF35D566-9458-4FCB-BB0C-F789683C5E1A}" dt="2025-12-16T18:11:31.390" v="296" actId="47"/>
          <pc:sldLayoutMkLst>
            <pc:docMk/>
            <pc:sldMasterMk cId="3755060567" sldId="2147483782"/>
            <pc:sldLayoutMk cId="3835136035" sldId="2147483793"/>
          </pc:sldLayoutMkLst>
        </pc:sldLayoutChg>
      </pc:sldMasterChg>
    </pc:docChg>
  </pc:docChgLst>
  <pc:docChgLst>
    <pc:chgData name="Jalila El Baraka" userId="ea93c961-285f-4edc-9e51-dff84fc1dbdc" providerId="ADAL" clId="{F2DB4326-1773-40AF-ABF6-454663976D9D}"/>
    <pc:docChg chg="undo custSel addSld delSld modSld">
      <pc:chgData name="Jalila El Baraka" userId="ea93c961-285f-4edc-9e51-dff84fc1dbdc" providerId="ADAL" clId="{F2DB4326-1773-40AF-ABF6-454663976D9D}" dt="2025-12-10T14:34:54.007" v="543" actId="2696"/>
      <pc:docMkLst>
        <pc:docMk/>
      </pc:docMkLst>
      <pc:sldChg chg="addSp delSp modSp mod">
        <pc:chgData name="Jalila El Baraka" userId="ea93c961-285f-4edc-9e51-dff84fc1dbdc" providerId="ADAL" clId="{F2DB4326-1773-40AF-ABF6-454663976D9D}" dt="2025-12-10T14:31:39.556" v="467" actId="20577"/>
        <pc:sldMkLst>
          <pc:docMk/>
          <pc:sldMk cId="4261658029" sldId="679"/>
        </pc:sldMkLst>
        <pc:spChg chg="mod">
          <ac:chgData name="Jalila El Baraka" userId="ea93c961-285f-4edc-9e51-dff84fc1dbdc" providerId="ADAL" clId="{F2DB4326-1773-40AF-ABF6-454663976D9D}" dt="2025-12-10T14:31:39.556" v="467" actId="20577"/>
          <ac:spMkLst>
            <pc:docMk/>
            <pc:sldMk cId="4261658029" sldId="679"/>
            <ac:spMk id="2" creationId="{FE91AC9D-0C0C-4684-927E-D7846FC8300F}"/>
          </ac:spMkLst>
        </pc:spChg>
        <pc:picChg chg="mod">
          <ac:chgData name="Jalila El Baraka" userId="ea93c961-285f-4edc-9e51-dff84fc1dbdc" providerId="ADAL" clId="{F2DB4326-1773-40AF-ABF6-454663976D9D}" dt="2025-12-10T14:31:28.585" v="460" actId="14100"/>
          <ac:picMkLst>
            <pc:docMk/>
            <pc:sldMk cId="4261658029" sldId="679"/>
            <ac:picMk id="9" creationId="{4DABB5A8-820A-F8B4-90B3-D39BDD055E9A}"/>
          </ac:picMkLst>
        </pc:picChg>
      </pc:sldChg>
      <pc:sldChg chg="delSp modSp mod delAnim">
        <pc:chgData name="Jalila El Baraka" userId="ea93c961-285f-4edc-9e51-dff84fc1dbdc" providerId="ADAL" clId="{F2DB4326-1773-40AF-ABF6-454663976D9D}" dt="2025-12-10T14:10:11.429" v="1" actId="13926"/>
        <pc:sldMkLst>
          <pc:docMk/>
          <pc:sldMk cId="927543826" sldId="784"/>
        </pc:sldMkLst>
        <pc:spChg chg="mod">
          <ac:chgData name="Jalila El Baraka" userId="ea93c961-285f-4edc-9e51-dff84fc1dbdc" providerId="ADAL" clId="{F2DB4326-1773-40AF-ABF6-454663976D9D}" dt="2025-12-10T14:10:11.429" v="1" actId="13926"/>
          <ac:spMkLst>
            <pc:docMk/>
            <pc:sldMk cId="927543826" sldId="784"/>
            <ac:spMk id="5" creationId="{75970818-2667-D359-5807-237145569AC0}"/>
          </ac:spMkLst>
        </pc:spChg>
      </pc:sldChg>
      <pc:sldChg chg="modSp mod">
        <pc:chgData name="Jalila El Baraka" userId="ea93c961-285f-4edc-9e51-dff84fc1dbdc" providerId="ADAL" clId="{F2DB4326-1773-40AF-ABF6-454663976D9D}" dt="2025-12-10T14:17:14.079" v="147"/>
        <pc:sldMkLst>
          <pc:docMk/>
          <pc:sldMk cId="1100359572" sldId="876"/>
        </pc:sldMkLst>
        <pc:spChg chg="mod">
          <ac:chgData name="Jalila El Baraka" userId="ea93c961-285f-4edc-9e51-dff84fc1dbdc" providerId="ADAL" clId="{F2DB4326-1773-40AF-ABF6-454663976D9D}" dt="2025-12-10T14:17:14.079" v="147"/>
          <ac:spMkLst>
            <pc:docMk/>
            <pc:sldMk cId="1100359572" sldId="876"/>
            <ac:spMk id="3" creationId="{09968CDA-BD79-FFDB-BB41-6E099AEFED72}"/>
          </ac:spMkLst>
        </pc:spChg>
      </pc:sldChg>
      <pc:sldChg chg="addSp delSp modSp mod">
        <pc:chgData name="Jalila El Baraka" userId="ea93c961-285f-4edc-9e51-dff84fc1dbdc" providerId="ADAL" clId="{F2DB4326-1773-40AF-ABF6-454663976D9D}" dt="2025-12-10T14:34:38.362" v="540" actId="1076"/>
        <pc:sldMkLst>
          <pc:docMk/>
          <pc:sldMk cId="2808393960" sldId="881"/>
        </pc:sldMkLst>
        <pc:spChg chg="mod">
          <ac:chgData name="Jalila El Baraka" userId="ea93c961-285f-4edc-9e51-dff84fc1dbdc" providerId="ADAL" clId="{F2DB4326-1773-40AF-ABF6-454663976D9D}" dt="2025-12-10T14:34:04.294" v="517" actId="1076"/>
          <ac:spMkLst>
            <pc:docMk/>
            <pc:sldMk cId="2808393960" sldId="881"/>
            <ac:spMk id="3" creationId="{CC40D8D1-6881-0A7E-59E9-FDD914B7E784}"/>
          </ac:spMkLst>
        </pc:spChg>
        <pc:spChg chg="add mod">
          <ac:chgData name="Jalila El Baraka" userId="ea93c961-285f-4edc-9e51-dff84fc1dbdc" providerId="ADAL" clId="{F2DB4326-1773-40AF-ABF6-454663976D9D}" dt="2025-12-10T14:34:33.855" v="539" actId="20577"/>
          <ac:spMkLst>
            <pc:docMk/>
            <pc:sldMk cId="2808393960" sldId="881"/>
            <ac:spMk id="4" creationId="{7E7638BC-E3C5-65DE-971B-7E7817F1924D}"/>
          </ac:spMkLst>
        </pc:spChg>
        <pc:spChg chg="mod">
          <ac:chgData name="Jalila El Baraka" userId="ea93c961-285f-4edc-9e51-dff84fc1dbdc" providerId="ADAL" clId="{F2DB4326-1773-40AF-ABF6-454663976D9D}" dt="2025-12-10T14:33:58.726" v="515" actId="1076"/>
          <ac:spMkLst>
            <pc:docMk/>
            <pc:sldMk cId="2808393960" sldId="881"/>
            <ac:spMk id="18" creationId="{55AA84E4-F792-0E3A-732B-B67F8C1BCDE0}"/>
          </ac:spMkLst>
        </pc:spChg>
        <pc:spChg chg="mod">
          <ac:chgData name="Jalila El Baraka" userId="ea93c961-285f-4edc-9e51-dff84fc1dbdc" providerId="ADAL" clId="{F2DB4326-1773-40AF-ABF6-454663976D9D}" dt="2025-12-10T14:32:36.404" v="471" actId="1076"/>
          <ac:spMkLst>
            <pc:docMk/>
            <pc:sldMk cId="2808393960" sldId="881"/>
            <ac:spMk id="19" creationId="{C199D29B-3E58-6F79-2146-B6AD5131BD70}"/>
          </ac:spMkLst>
        </pc:spChg>
        <pc:picChg chg="mod">
          <ac:chgData name="Jalila El Baraka" userId="ea93c961-285f-4edc-9e51-dff84fc1dbdc" providerId="ADAL" clId="{F2DB4326-1773-40AF-ABF6-454663976D9D}" dt="2025-12-10T14:32:49.341" v="476" actId="14100"/>
          <ac:picMkLst>
            <pc:docMk/>
            <pc:sldMk cId="2808393960" sldId="881"/>
            <ac:picMk id="8" creationId="{FD06D9B8-28F6-8CA7-27E0-E6484C2DE2E2}"/>
          </ac:picMkLst>
        </pc:picChg>
        <pc:picChg chg="mod">
          <ac:chgData name="Jalila El Baraka" userId="ea93c961-285f-4edc-9e51-dff84fc1dbdc" providerId="ADAL" clId="{F2DB4326-1773-40AF-ABF6-454663976D9D}" dt="2025-12-10T14:34:17.157" v="522" actId="1076"/>
          <ac:picMkLst>
            <pc:docMk/>
            <pc:sldMk cId="2808393960" sldId="881"/>
            <ac:picMk id="10" creationId="{2BCCB599-8C45-45F5-2191-D60F962F9166}"/>
          </ac:picMkLst>
        </pc:picChg>
        <pc:picChg chg="mod">
          <ac:chgData name="Jalila El Baraka" userId="ea93c961-285f-4edc-9e51-dff84fc1dbdc" providerId="ADAL" clId="{F2DB4326-1773-40AF-ABF6-454663976D9D}" dt="2025-12-10T14:34:38.362" v="540" actId="1076"/>
          <ac:picMkLst>
            <pc:docMk/>
            <pc:sldMk cId="2808393960" sldId="881"/>
            <ac:picMk id="13" creationId="{113DC296-EEE2-1435-4DF3-542C04E4797B}"/>
          </ac:picMkLst>
        </pc:picChg>
        <pc:picChg chg="mod">
          <ac:chgData name="Jalila El Baraka" userId="ea93c961-285f-4edc-9e51-dff84fc1dbdc" providerId="ADAL" clId="{F2DB4326-1773-40AF-ABF6-454663976D9D}" dt="2025-12-10T14:34:02.252" v="516" actId="1076"/>
          <ac:picMkLst>
            <pc:docMk/>
            <pc:sldMk cId="2808393960" sldId="881"/>
            <ac:picMk id="14" creationId="{258AFB03-4A54-5D63-A6B1-D2BFF664AD53}"/>
          </ac:picMkLst>
        </pc:picChg>
      </pc:sldChg>
      <pc:sldChg chg="addSp delSp modSp mod">
        <pc:chgData name="Jalila El Baraka" userId="ea93c961-285f-4edc-9e51-dff84fc1dbdc" providerId="ADAL" clId="{F2DB4326-1773-40AF-ABF6-454663976D9D}" dt="2025-12-10T14:25:41.940" v="357" actId="14100"/>
        <pc:sldMkLst>
          <pc:docMk/>
          <pc:sldMk cId="3128690644" sldId="895"/>
        </pc:sldMkLst>
        <pc:spChg chg="mod">
          <ac:chgData name="Jalila El Baraka" userId="ea93c961-285f-4edc-9e51-dff84fc1dbdc" providerId="ADAL" clId="{F2DB4326-1773-40AF-ABF6-454663976D9D}" dt="2025-12-10T14:25:41.940" v="357" actId="14100"/>
          <ac:spMkLst>
            <pc:docMk/>
            <pc:sldMk cId="3128690644" sldId="895"/>
            <ac:spMk id="15" creationId="{354EBED3-0B83-C456-5242-F9D79F9BBDDD}"/>
          </ac:spMkLst>
        </pc:spChg>
      </pc:sldChg>
      <pc:sldChg chg="addSp delSp modSp mod">
        <pc:chgData name="Jalila El Baraka" userId="ea93c961-285f-4edc-9e51-dff84fc1dbdc" providerId="ADAL" clId="{F2DB4326-1773-40AF-ABF6-454663976D9D}" dt="2025-12-10T14:26:21.014" v="370" actId="1076"/>
        <pc:sldMkLst>
          <pc:docMk/>
          <pc:sldMk cId="2359735619" sldId="896"/>
        </pc:sldMkLst>
      </pc:sldChg>
      <pc:sldChg chg="addSp delSp modSp mod">
        <pc:chgData name="Jalila El Baraka" userId="ea93c961-285f-4edc-9e51-dff84fc1dbdc" providerId="ADAL" clId="{F2DB4326-1773-40AF-ABF6-454663976D9D}" dt="2025-12-10T14:29:55.917" v="448" actId="1076"/>
        <pc:sldMkLst>
          <pc:docMk/>
          <pc:sldMk cId="234879539" sldId="898"/>
        </pc:sldMkLst>
        <pc:spChg chg="mod">
          <ac:chgData name="Jalila El Baraka" userId="ea93c961-285f-4edc-9e51-dff84fc1dbdc" providerId="ADAL" clId="{F2DB4326-1773-40AF-ABF6-454663976D9D}" dt="2025-12-10T14:29:55.917" v="448" actId="1076"/>
          <ac:spMkLst>
            <pc:docMk/>
            <pc:sldMk cId="234879539" sldId="898"/>
            <ac:spMk id="10" creationId="{51F42F19-08E6-B03E-20C0-ADE033B02DB8}"/>
          </ac:spMkLst>
        </pc:spChg>
        <pc:spChg chg="add mod">
          <ac:chgData name="Jalila El Baraka" userId="ea93c961-285f-4edc-9e51-dff84fc1dbdc" providerId="ADAL" clId="{F2DB4326-1773-40AF-ABF6-454663976D9D}" dt="2025-12-10T14:29:37.238" v="442" actId="20577"/>
          <ac:spMkLst>
            <pc:docMk/>
            <pc:sldMk cId="234879539" sldId="898"/>
            <ac:spMk id="12" creationId="{4BB43DE4-A3D5-3FBC-E439-9A1C89AE1220}"/>
          </ac:spMkLst>
        </pc:spChg>
      </pc:sldChg>
      <pc:sldChg chg="modSp mod">
        <pc:chgData name="Jalila El Baraka" userId="ea93c961-285f-4edc-9e51-dff84fc1dbdc" providerId="ADAL" clId="{F2DB4326-1773-40AF-ABF6-454663976D9D}" dt="2025-12-10T14:17:54.656" v="151"/>
        <pc:sldMkLst>
          <pc:docMk/>
          <pc:sldMk cId="907128022" sldId="924"/>
        </pc:sldMkLst>
      </pc:sldChg>
      <pc:sldChg chg="delSp modSp mod">
        <pc:chgData name="Jalila El Baraka" userId="ea93c961-285f-4edc-9e51-dff84fc1dbdc" providerId="ADAL" clId="{F2DB4326-1773-40AF-ABF6-454663976D9D}" dt="2025-12-10T14:19:04.180" v="166" actId="478"/>
        <pc:sldMkLst>
          <pc:docMk/>
          <pc:sldMk cId="1728538934" sldId="925"/>
        </pc:sldMkLst>
        <pc:spChg chg="mod">
          <ac:chgData name="Jalila El Baraka" userId="ea93c961-285f-4edc-9e51-dff84fc1dbdc" providerId="ADAL" clId="{F2DB4326-1773-40AF-ABF6-454663976D9D}" dt="2025-12-10T14:19:02.046" v="165"/>
          <ac:spMkLst>
            <pc:docMk/>
            <pc:sldMk cId="1728538934" sldId="925"/>
            <ac:spMk id="2" creationId="{6925D9F8-C384-FDBE-40BB-52BFDC1B184C}"/>
          </ac:spMkLst>
        </pc:spChg>
      </pc:sldChg>
      <pc:sldChg chg="modSp mod">
        <pc:chgData name="Jalila El Baraka" userId="ea93c961-285f-4edc-9e51-dff84fc1dbdc" providerId="ADAL" clId="{F2DB4326-1773-40AF-ABF6-454663976D9D}" dt="2025-12-10T14:18:42.578" v="162" actId="1076"/>
        <pc:sldMkLst>
          <pc:docMk/>
          <pc:sldMk cId="1260524156" sldId="929"/>
        </pc:sldMkLst>
        <pc:spChg chg="mod">
          <ac:chgData name="Jalila El Baraka" userId="ea93c961-285f-4edc-9e51-dff84fc1dbdc" providerId="ADAL" clId="{F2DB4326-1773-40AF-ABF6-454663976D9D}" dt="2025-12-10T14:18:39.072" v="161"/>
          <ac:spMkLst>
            <pc:docMk/>
            <pc:sldMk cId="1260524156" sldId="929"/>
            <ac:spMk id="4" creationId="{45153275-53FF-8D39-FDF0-C63B2CFD3941}"/>
          </ac:spMkLst>
        </pc:spChg>
      </pc:sldChg>
      <pc:sldChg chg="modSp mod">
        <pc:chgData name="Jalila El Baraka" userId="ea93c961-285f-4edc-9e51-dff84fc1dbdc" providerId="ADAL" clId="{F2DB4326-1773-40AF-ABF6-454663976D9D}" dt="2025-12-10T14:19:12.622" v="168" actId="1076"/>
        <pc:sldMkLst>
          <pc:docMk/>
          <pc:sldMk cId="3485826565" sldId="931"/>
        </pc:sldMkLst>
        <pc:spChg chg="mod">
          <ac:chgData name="Jalila El Baraka" userId="ea93c961-285f-4edc-9e51-dff84fc1dbdc" providerId="ADAL" clId="{F2DB4326-1773-40AF-ABF6-454663976D9D}" dt="2025-12-10T14:19:12.622" v="168" actId="1076"/>
          <ac:spMkLst>
            <pc:docMk/>
            <pc:sldMk cId="3485826565" sldId="931"/>
            <ac:spMk id="2" creationId="{D34B1F4A-E64F-611A-A1DE-E187E76E8EE9}"/>
          </ac:spMkLst>
        </pc:spChg>
      </pc:sldChg>
      <pc:sldChg chg="modSp mod">
        <pc:chgData name="Jalila El Baraka" userId="ea93c961-285f-4edc-9e51-dff84fc1dbdc" providerId="ADAL" clId="{F2DB4326-1773-40AF-ABF6-454663976D9D}" dt="2025-12-10T14:19:24.054" v="170" actId="1076"/>
        <pc:sldMkLst>
          <pc:docMk/>
          <pc:sldMk cId="1141448858" sldId="932"/>
        </pc:sldMkLst>
        <pc:spChg chg="mod">
          <ac:chgData name="Jalila El Baraka" userId="ea93c961-285f-4edc-9e51-dff84fc1dbdc" providerId="ADAL" clId="{F2DB4326-1773-40AF-ABF6-454663976D9D}" dt="2025-12-10T14:19:21.454" v="169"/>
          <ac:spMkLst>
            <pc:docMk/>
            <pc:sldMk cId="1141448858" sldId="932"/>
            <ac:spMk id="2" creationId="{68EC4DBB-7846-8488-B988-DE0374B032ED}"/>
          </ac:spMkLst>
        </pc:spChg>
      </pc:sldChg>
      <pc:sldChg chg="delSp mod">
        <pc:chgData name="Jalila El Baraka" userId="ea93c961-285f-4edc-9e51-dff84fc1dbdc" providerId="ADAL" clId="{F2DB4326-1773-40AF-ABF6-454663976D9D}" dt="2025-12-10T14:21:19.710" v="296" actId="478"/>
        <pc:sldMkLst>
          <pc:docMk/>
          <pc:sldMk cId="4286339454" sldId="1043"/>
        </pc:sldMkLst>
      </pc:sldChg>
      <pc:sldChg chg="modSp mod">
        <pc:chgData name="Jalila El Baraka" userId="ea93c961-285f-4edc-9e51-dff84fc1dbdc" providerId="ADAL" clId="{F2DB4326-1773-40AF-ABF6-454663976D9D}" dt="2025-12-10T14:21:25.622" v="306" actId="20577"/>
        <pc:sldMkLst>
          <pc:docMk/>
          <pc:sldMk cId="2528783342" sldId="1045"/>
        </pc:sldMkLst>
        <pc:spChg chg="mod">
          <ac:chgData name="Jalila El Baraka" userId="ea93c961-285f-4edc-9e51-dff84fc1dbdc" providerId="ADAL" clId="{F2DB4326-1773-40AF-ABF6-454663976D9D}" dt="2025-12-10T14:21:25.622" v="306" actId="20577"/>
          <ac:spMkLst>
            <pc:docMk/>
            <pc:sldMk cId="2528783342" sldId="1045"/>
            <ac:spMk id="4" creationId="{6B09D95E-9CD3-F393-EB2C-60A9E31A2F47}"/>
          </ac:spMkLst>
        </pc:spChg>
      </pc:sldChg>
      <pc:sldChg chg="delSp mod">
        <pc:chgData name="Jalila El Baraka" userId="ea93c961-285f-4edc-9e51-dff84fc1dbdc" providerId="ADAL" clId="{F2DB4326-1773-40AF-ABF6-454663976D9D}" dt="2025-12-10T14:21:28.731" v="307" actId="478"/>
        <pc:sldMkLst>
          <pc:docMk/>
          <pc:sldMk cId="2601927636" sldId="1046"/>
        </pc:sldMkLst>
      </pc:sldChg>
      <pc:sldChg chg="modSp mod">
        <pc:chgData name="Jalila El Baraka" userId="ea93c961-285f-4edc-9e51-dff84fc1dbdc" providerId="ADAL" clId="{F2DB4326-1773-40AF-ABF6-454663976D9D}" dt="2025-12-10T14:21:38.883" v="328" actId="20577"/>
        <pc:sldMkLst>
          <pc:docMk/>
          <pc:sldMk cId="622911738" sldId="1048"/>
        </pc:sldMkLst>
        <pc:spChg chg="mod">
          <ac:chgData name="Jalila El Baraka" userId="ea93c961-285f-4edc-9e51-dff84fc1dbdc" providerId="ADAL" clId="{F2DB4326-1773-40AF-ABF6-454663976D9D}" dt="2025-12-10T14:21:38.883" v="328" actId="20577"/>
          <ac:spMkLst>
            <pc:docMk/>
            <pc:sldMk cId="622911738" sldId="1048"/>
            <ac:spMk id="4" creationId="{62CDA534-F5B7-2AEB-7F2E-E9961163642F}"/>
          </ac:spMkLst>
        </pc:spChg>
      </pc:sldChg>
      <pc:sldChg chg="modSp mod">
        <pc:chgData name="Jalila El Baraka" userId="ea93c961-285f-4edc-9e51-dff84fc1dbdc" providerId="ADAL" clId="{F2DB4326-1773-40AF-ABF6-454663976D9D}" dt="2025-12-10T14:21:45.623" v="343" actId="20577"/>
        <pc:sldMkLst>
          <pc:docMk/>
          <pc:sldMk cId="27580735" sldId="1051"/>
        </pc:sldMkLst>
        <pc:spChg chg="mod">
          <ac:chgData name="Jalila El Baraka" userId="ea93c961-285f-4edc-9e51-dff84fc1dbdc" providerId="ADAL" clId="{F2DB4326-1773-40AF-ABF6-454663976D9D}" dt="2025-12-10T14:21:45.623" v="343" actId="20577"/>
          <ac:spMkLst>
            <pc:docMk/>
            <pc:sldMk cId="27580735" sldId="1051"/>
            <ac:spMk id="4" creationId="{FB7CA891-9FC6-1FB9-2334-F5C710FD1613}"/>
          </ac:spMkLst>
        </pc:spChg>
      </pc:sldChg>
      <pc:sldChg chg="delSp mod">
        <pc:chgData name="Jalila El Baraka" userId="ea93c961-285f-4edc-9e51-dff84fc1dbdc" providerId="ADAL" clId="{F2DB4326-1773-40AF-ABF6-454663976D9D}" dt="2025-12-10T14:10:32.913" v="5" actId="478"/>
        <pc:sldMkLst>
          <pc:docMk/>
          <pc:sldMk cId="1339474844" sldId="1056"/>
        </pc:sldMkLst>
      </pc:sldChg>
      <pc:sldChg chg="addSp delSp modSp mod">
        <pc:chgData name="Jalila El Baraka" userId="ea93c961-285f-4edc-9e51-dff84fc1dbdc" providerId="ADAL" clId="{F2DB4326-1773-40AF-ABF6-454663976D9D}" dt="2025-12-10T14:16:00.908" v="142" actId="20578"/>
        <pc:sldMkLst>
          <pc:docMk/>
          <pc:sldMk cId="4223267053" sldId="1058"/>
        </pc:sldMkLst>
        <pc:spChg chg="mod">
          <ac:chgData name="Jalila El Baraka" userId="ea93c961-285f-4edc-9e51-dff84fc1dbdc" providerId="ADAL" clId="{F2DB4326-1773-40AF-ABF6-454663976D9D}" dt="2025-12-10T14:12:33.818" v="141" actId="20577"/>
          <ac:spMkLst>
            <pc:docMk/>
            <pc:sldMk cId="4223267053" sldId="1058"/>
            <ac:spMk id="2" creationId="{09FEC3EC-7C4A-C6AE-26BD-7F7415445F81}"/>
          </ac:spMkLst>
        </pc:spChg>
        <pc:spChg chg="mod">
          <ac:chgData name="Jalila El Baraka" userId="ea93c961-285f-4edc-9e51-dff84fc1dbdc" providerId="ADAL" clId="{F2DB4326-1773-40AF-ABF6-454663976D9D}" dt="2025-12-10T14:16:00.908" v="142" actId="20578"/>
          <ac:spMkLst>
            <pc:docMk/>
            <pc:sldMk cId="4223267053" sldId="1058"/>
            <ac:spMk id="4" creationId="{38F9802F-B790-3E88-CC03-4A9766185C04}"/>
          </ac:spMkLst>
        </pc:spChg>
      </pc:sldChg>
      <pc:sldChg chg="modSp mod">
        <pc:chgData name="Jalila El Baraka" userId="ea93c961-285f-4edc-9e51-dff84fc1dbdc" providerId="ADAL" clId="{F2DB4326-1773-40AF-ABF6-454663976D9D}" dt="2025-12-10T14:20:47.946" v="253" actId="20577"/>
        <pc:sldMkLst>
          <pc:docMk/>
          <pc:sldMk cId="4105693330" sldId="1060"/>
        </pc:sldMkLst>
        <pc:spChg chg="mod">
          <ac:chgData name="Jalila El Baraka" userId="ea93c961-285f-4edc-9e51-dff84fc1dbdc" providerId="ADAL" clId="{F2DB4326-1773-40AF-ABF6-454663976D9D}" dt="2025-12-10T14:20:47.946" v="253" actId="20577"/>
          <ac:spMkLst>
            <pc:docMk/>
            <pc:sldMk cId="4105693330" sldId="1060"/>
            <ac:spMk id="7" creationId="{BA7695E2-FE4E-715F-D833-AC26E6A13A09}"/>
          </ac:spMkLst>
        </pc:spChg>
      </pc:sldChg>
      <pc:sldChg chg="delSp mod">
        <pc:chgData name="Jalila El Baraka" userId="ea93c961-285f-4edc-9e51-dff84fc1dbdc" providerId="ADAL" clId="{F2DB4326-1773-40AF-ABF6-454663976D9D}" dt="2025-12-10T14:10:34.963" v="6" actId="478"/>
        <pc:sldMkLst>
          <pc:docMk/>
          <pc:sldMk cId="1770742803" sldId="1061"/>
        </pc:sldMkLst>
      </pc:sldChg>
      <pc:sldChg chg="modSp mod">
        <pc:chgData name="Jalila El Baraka" userId="ea93c961-285f-4edc-9e51-dff84fc1dbdc" providerId="ADAL" clId="{F2DB4326-1773-40AF-ABF6-454663976D9D}" dt="2025-12-10T14:20:57.159" v="265" actId="20577"/>
        <pc:sldMkLst>
          <pc:docMk/>
          <pc:sldMk cId="651081844" sldId="1066"/>
        </pc:sldMkLst>
        <pc:spChg chg="mod">
          <ac:chgData name="Jalila El Baraka" userId="ea93c961-285f-4edc-9e51-dff84fc1dbdc" providerId="ADAL" clId="{F2DB4326-1773-40AF-ABF6-454663976D9D}" dt="2025-12-10T14:20:57.159" v="265" actId="20577"/>
          <ac:spMkLst>
            <pc:docMk/>
            <pc:sldMk cId="651081844" sldId="1066"/>
            <ac:spMk id="3" creationId="{0A6CD4CA-A5ED-BCB7-17D7-D2A13734472E}"/>
          </ac:spMkLst>
        </pc:spChg>
      </pc:sldChg>
      <pc:sldChg chg="modSp mod">
        <pc:chgData name="Jalila El Baraka" userId="ea93c961-285f-4edc-9e51-dff84fc1dbdc" providerId="ADAL" clId="{F2DB4326-1773-40AF-ABF6-454663976D9D}" dt="2025-12-10T14:21:04.834" v="286" actId="20577"/>
        <pc:sldMkLst>
          <pc:docMk/>
          <pc:sldMk cId="1139443024" sldId="1072"/>
        </pc:sldMkLst>
        <pc:spChg chg="mod">
          <ac:chgData name="Jalila El Baraka" userId="ea93c961-285f-4edc-9e51-dff84fc1dbdc" providerId="ADAL" clId="{F2DB4326-1773-40AF-ABF6-454663976D9D}" dt="2025-12-10T14:21:04.834" v="286" actId="20577"/>
          <ac:spMkLst>
            <pc:docMk/>
            <pc:sldMk cId="1139443024" sldId="1072"/>
            <ac:spMk id="7" creationId="{1BB1534D-1ADD-379B-FCB4-98743E490851}"/>
          </ac:spMkLst>
        </pc:spChg>
      </pc:sldChg>
      <pc:sldChg chg="modSp mod">
        <pc:chgData name="Jalila El Baraka" userId="ea93c961-285f-4edc-9e51-dff84fc1dbdc" providerId="ADAL" clId="{F2DB4326-1773-40AF-ABF6-454663976D9D}" dt="2025-12-10T14:21:09.268" v="295" actId="20577"/>
        <pc:sldMkLst>
          <pc:docMk/>
          <pc:sldMk cId="1770791097" sldId="1073"/>
        </pc:sldMkLst>
        <pc:spChg chg="mod">
          <ac:chgData name="Jalila El Baraka" userId="ea93c961-285f-4edc-9e51-dff84fc1dbdc" providerId="ADAL" clId="{F2DB4326-1773-40AF-ABF6-454663976D9D}" dt="2025-12-10T14:21:09.268" v="295" actId="20577"/>
          <ac:spMkLst>
            <pc:docMk/>
            <pc:sldMk cId="1770791097" sldId="1073"/>
            <ac:spMk id="7" creationId="{DE4AB454-133B-A921-C13B-88111B265F1E}"/>
          </ac:spMkLst>
        </pc:spChg>
      </pc:sldChg>
      <pc:sldChg chg="delSp modSp mod delAnim">
        <pc:chgData name="Jalila El Baraka" userId="ea93c961-285f-4edc-9e51-dff84fc1dbdc" providerId="ADAL" clId="{F2DB4326-1773-40AF-ABF6-454663976D9D}" dt="2025-12-10T14:10:20.280" v="3" actId="478"/>
        <pc:sldMkLst>
          <pc:docMk/>
          <pc:sldMk cId="210114645" sldId="1076"/>
        </pc:sldMkLst>
        <pc:spChg chg="mod">
          <ac:chgData name="Jalila El Baraka" userId="ea93c961-285f-4edc-9e51-dff84fc1dbdc" providerId="ADAL" clId="{F2DB4326-1773-40AF-ABF6-454663976D9D}" dt="2025-12-10T14:10:19.034" v="2" actId="13926"/>
          <ac:spMkLst>
            <pc:docMk/>
            <pc:sldMk cId="210114645" sldId="1076"/>
            <ac:spMk id="5" creationId="{75970818-2667-D359-5807-237145569AC0}"/>
          </ac:spMkLst>
        </pc:spChg>
      </pc:sldChg>
      <pc:sldChg chg="delSp modSp mod delAnim">
        <pc:chgData name="Jalila El Baraka" userId="ea93c961-285f-4edc-9e51-dff84fc1dbdc" providerId="ADAL" clId="{F2DB4326-1773-40AF-ABF6-454663976D9D}" dt="2025-12-10T14:32:25.683" v="469" actId="478"/>
        <pc:sldMkLst>
          <pc:docMk/>
          <pc:sldMk cId="3375577450" sldId="1078"/>
        </pc:sldMkLst>
        <pc:spChg chg="mod">
          <ac:chgData name="Jalila El Baraka" userId="ea93c961-285f-4edc-9e51-dff84fc1dbdc" providerId="ADAL" clId="{F2DB4326-1773-40AF-ABF6-454663976D9D}" dt="2025-12-10T14:32:18.381" v="468" actId="13926"/>
          <ac:spMkLst>
            <pc:docMk/>
            <pc:sldMk cId="3375577450" sldId="1078"/>
            <ac:spMk id="2" creationId="{79AC428A-B51A-95DE-53C0-5B8385D74083}"/>
          </ac:spMkLst>
        </pc:spChg>
      </pc:sldChg>
      <pc:sldChg chg="modSp mod">
        <pc:chgData name="Jalila El Baraka" userId="ea93c961-285f-4edc-9e51-dff84fc1dbdc" providerId="ADAL" clId="{F2DB4326-1773-40AF-ABF6-454663976D9D}" dt="2025-12-10T14:17:44.394" v="150" actId="108"/>
        <pc:sldMkLst>
          <pc:docMk/>
          <pc:sldMk cId="563373340" sldId="1079"/>
        </pc:sldMkLst>
      </pc:sldChg>
      <pc:sldChg chg="modSp mod">
        <pc:chgData name="Jalila El Baraka" userId="ea93c961-285f-4edc-9e51-dff84fc1dbdc" providerId="ADAL" clId="{F2DB4326-1773-40AF-ABF6-454663976D9D}" dt="2025-12-10T14:18:04.774" v="153" actId="14100"/>
        <pc:sldMkLst>
          <pc:docMk/>
          <pc:sldMk cId="4083104506" sldId="1080"/>
        </pc:sldMkLst>
      </pc:sldChg>
      <pc:sldChg chg="modSp mod">
        <pc:chgData name="Jalila El Baraka" userId="ea93c961-285f-4edc-9e51-dff84fc1dbdc" providerId="ADAL" clId="{F2DB4326-1773-40AF-ABF6-454663976D9D}" dt="2025-12-10T14:18:26.820" v="160" actId="20577"/>
        <pc:sldMkLst>
          <pc:docMk/>
          <pc:sldMk cId="2940898135" sldId="1081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31/12/2025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2E8608BB-305E-34B0-C2C0-597211017D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5" b="4568"/>
          <a:stretch>
            <a:fillRect/>
          </a:stretch>
        </p:blipFill>
        <p:spPr>
          <a:xfrm>
            <a:off x="-1" y="-10567"/>
            <a:ext cx="9144001" cy="686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31/12/2025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4174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xmlns="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xmlns="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847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00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502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792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916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046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406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386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358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0456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0539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38294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580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678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349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8413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8598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133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29392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34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842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1006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843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387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267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455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16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630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6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103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958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618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091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268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342900" lvl="0" indent="-342900">
              <a:buAutoNum type="arabicPeriod"/>
            </a:pPr>
            <a:r>
              <a:rPr lang="fr-MA" dirty="0"/>
              <a:t>Dialogue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8.jp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0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12.jpg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47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1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3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Relationship Id="rId9" Type="http://schemas.openxmlformats.org/officeDocument/2006/relationships/image" Target="../media/image3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70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804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170594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711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337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F82500B-6A5F-B8EC-F959-33A2F11B0A67}"/>
              </a:ext>
            </a:extLst>
          </p:cNvPr>
          <p:cNvSpPr txBox="1"/>
          <p:nvPr userDrawn="1"/>
        </p:nvSpPr>
        <p:spPr>
          <a:xfrm>
            <a:off x="4122188" y="194717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6402380" y="235371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B0002BFE-177B-4B13-8D6C-759741F5B12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8CF30A0-71C6-D211-0586-2F430F06001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286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0.png"/><Relationship Id="rId5" Type="http://schemas.openxmlformats.org/officeDocument/2006/relationships/image" Target="../media/image24.png"/><Relationship Id="rId4" Type="http://schemas.openxmlformats.org/officeDocument/2006/relationships/image" Target="../media/image25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7" Type="http://schemas.openxmlformats.org/officeDocument/2006/relationships/image" Target="../media/image39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00.png"/><Relationship Id="rId5" Type="http://schemas.openxmlformats.org/officeDocument/2006/relationships/customXml" Target="../ink/ink2.xml"/><Relationship Id="rId4" Type="http://schemas.openxmlformats.org/officeDocument/2006/relationships/image" Target="../media/image390.png"/><Relationship Id="rId9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60.png"/><Relationship Id="rId7" Type="http://schemas.openxmlformats.org/officeDocument/2006/relationships/image" Target="../media/image21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9.png"/><Relationship Id="rId5" Type="http://schemas.openxmlformats.org/officeDocument/2006/relationships/image" Target="../media/image370.png"/><Relationship Id="rId4" Type="http://schemas.openxmlformats.org/officeDocument/2006/relationships/customXml" Target="../ink/ink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7" Type="http://schemas.openxmlformats.org/officeDocument/2006/relationships/image" Target="../media/image230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42.xml"/><Relationship Id="rId6" Type="http://schemas.openxmlformats.org/officeDocument/2006/relationships/customXml" Target="../ink/ink6.xml"/><Relationship Id="rId5" Type="http://schemas.openxmlformats.org/officeDocument/2006/relationships/image" Target="../media/image220.png"/><Relationship Id="rId10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20.png"/><Relationship Id="rId7" Type="http://schemas.openxmlformats.org/officeDocument/2006/relationships/image" Target="../media/image22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1.png"/><Relationship Id="rId5" Type="http://schemas.openxmlformats.org/officeDocument/2006/relationships/image" Target="../media/image530.png"/><Relationship Id="rId10" Type="http://schemas.openxmlformats.org/officeDocument/2006/relationships/image" Target="../media/image47.png"/><Relationship Id="rId4" Type="http://schemas.openxmlformats.org/officeDocument/2006/relationships/customXml" Target="../ink/ink8.xml"/><Relationship Id="rId9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7" Type="http://schemas.openxmlformats.org/officeDocument/2006/relationships/image" Target="../media/image22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1.png"/><Relationship Id="rId5" Type="http://schemas.openxmlformats.org/officeDocument/2006/relationships/image" Target="../media/image4000.png"/><Relationship Id="rId4" Type="http://schemas.openxmlformats.org/officeDocument/2006/relationships/customXml" Target="../ink/ink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1.png"/><Relationship Id="rId7" Type="http://schemas.openxmlformats.org/officeDocument/2006/relationships/image" Target="../media/image22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1.png"/><Relationship Id="rId5" Type="http://schemas.openxmlformats.org/officeDocument/2006/relationships/image" Target="../media/image511.png"/><Relationship Id="rId4" Type="http://schemas.openxmlformats.org/officeDocument/2006/relationships/customXml" Target="../ink/ink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1.png"/><Relationship Id="rId7" Type="http://schemas.openxmlformats.org/officeDocument/2006/relationships/image" Target="../media/image22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1.png"/><Relationship Id="rId5" Type="http://schemas.openxmlformats.org/officeDocument/2006/relationships/image" Target="../media/image511.png"/><Relationship Id="rId4" Type="http://schemas.openxmlformats.org/officeDocument/2006/relationships/customXml" Target="../ink/ink1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0.png"/><Relationship Id="rId7" Type="http://schemas.openxmlformats.org/officeDocument/2006/relationships/image" Target="../media/image22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1.png"/><Relationship Id="rId5" Type="http://schemas.openxmlformats.org/officeDocument/2006/relationships/image" Target="../media/image3900.png"/><Relationship Id="rId4" Type="http://schemas.openxmlformats.org/officeDocument/2006/relationships/customXml" Target="../ink/ink1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80.png"/><Relationship Id="rId7" Type="http://schemas.openxmlformats.org/officeDocument/2006/relationships/image" Target="../media/image22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1.png"/><Relationship Id="rId5" Type="http://schemas.openxmlformats.org/officeDocument/2006/relationships/image" Target="../media/image3900.png"/><Relationship Id="rId4" Type="http://schemas.openxmlformats.org/officeDocument/2006/relationships/customXml" Target="../ink/ink1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0.png"/><Relationship Id="rId7" Type="http://schemas.openxmlformats.org/officeDocument/2006/relationships/image" Target="../media/image22.png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1.png"/><Relationship Id="rId5" Type="http://schemas.openxmlformats.org/officeDocument/2006/relationships/image" Target="../media/image3900.png"/><Relationship Id="rId4" Type="http://schemas.openxmlformats.org/officeDocument/2006/relationships/customXml" Target="../ink/ink2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80.png"/><Relationship Id="rId7" Type="http://schemas.openxmlformats.org/officeDocument/2006/relationships/image" Target="../media/image22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1.png"/><Relationship Id="rId5" Type="http://schemas.openxmlformats.org/officeDocument/2006/relationships/image" Target="../media/image3900.png"/><Relationship Id="rId4" Type="http://schemas.openxmlformats.org/officeDocument/2006/relationships/customXml" Target="../ink/ink2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80.png"/><Relationship Id="rId7" Type="http://schemas.openxmlformats.org/officeDocument/2006/relationships/image" Target="../media/image22.png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1.png"/><Relationship Id="rId5" Type="http://schemas.openxmlformats.org/officeDocument/2006/relationships/image" Target="../media/image3900.png"/><Relationship Id="rId4" Type="http://schemas.openxmlformats.org/officeDocument/2006/relationships/customXml" Target="../ink/ink2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0.png"/><Relationship Id="rId7" Type="http://schemas.openxmlformats.org/officeDocument/2006/relationships/image" Target="../media/image22.png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1.png"/><Relationship Id="rId5" Type="http://schemas.openxmlformats.org/officeDocument/2006/relationships/image" Target="../media/image3900.png"/><Relationship Id="rId4" Type="http://schemas.openxmlformats.org/officeDocument/2006/relationships/customXml" Target="../ink/ink2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80.png"/><Relationship Id="rId7" Type="http://schemas.openxmlformats.org/officeDocument/2006/relationships/image" Target="../media/image22.png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1.png"/><Relationship Id="rId5" Type="http://schemas.openxmlformats.org/officeDocument/2006/relationships/image" Target="../media/image3900.png"/><Relationship Id="rId4" Type="http://schemas.openxmlformats.org/officeDocument/2006/relationships/customXml" Target="../ink/ink2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2.png"/><Relationship Id="rId7" Type="http://schemas.openxmlformats.org/officeDocument/2006/relationships/image" Target="../media/image22.png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1.png"/><Relationship Id="rId5" Type="http://schemas.openxmlformats.org/officeDocument/2006/relationships/image" Target="../media/image53.png"/><Relationship Id="rId4" Type="http://schemas.openxmlformats.org/officeDocument/2006/relationships/customXml" Target="../ink/ink3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4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2.mp4"/><Relationship Id="rId9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2.png"/><Relationship Id="rId7" Type="http://schemas.openxmlformats.org/officeDocument/2006/relationships/image" Target="../media/image22.png"/><Relationship Id="rId2" Type="http://schemas.openxmlformats.org/officeDocument/2006/relationships/customXml" Target="../ink/ink3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1.png"/><Relationship Id="rId5" Type="http://schemas.openxmlformats.org/officeDocument/2006/relationships/image" Target="../media/image53.png"/><Relationship Id="rId4" Type="http://schemas.openxmlformats.org/officeDocument/2006/relationships/customXml" Target="../ink/ink3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2.png"/><Relationship Id="rId7" Type="http://schemas.openxmlformats.org/officeDocument/2006/relationships/image" Target="../media/image22.png"/><Relationship Id="rId2" Type="http://schemas.openxmlformats.org/officeDocument/2006/relationships/customXml" Target="../ink/ink3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1.png"/><Relationship Id="rId5" Type="http://schemas.openxmlformats.org/officeDocument/2006/relationships/image" Target="../media/image53.png"/><Relationship Id="rId4" Type="http://schemas.openxmlformats.org/officeDocument/2006/relationships/customXml" Target="../ink/ink3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customXml" Target="../ink/ink35.xml"/><Relationship Id="rId7" Type="http://schemas.openxmlformats.org/officeDocument/2006/relationships/image" Target="../media/image2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10.png"/><Relationship Id="rId5" Type="http://schemas.openxmlformats.org/officeDocument/2006/relationships/customXml" Target="../ink/ink36.xml"/><Relationship Id="rId4" Type="http://schemas.openxmlformats.org/officeDocument/2006/relationships/image" Target="../media/image50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61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9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EA259B3C-C070-7735-B8C1-4F1D296DC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8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2D4397-AE94-61BD-1464-E7DF6663C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D5D76DC-5A6F-00CB-26D0-F0181D915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849" y="2740609"/>
            <a:ext cx="6149873" cy="163844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1D8B057C-9DE4-320D-0033-70819EB90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continue à répéter ensemble le dialogue. </a:t>
            </a: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xmlns="" id="{F5CBDDC2-0436-A561-DFDB-1B50B2BD31CA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xmlns="" id="{91EF0A73-CD61-1922-9136-CC342A1EF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F4FE7FE2-5B2B-EB4A-CE58-681CDB2412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5CECF9B-E0AD-AE8E-9301-36D2F11146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54" y="1381328"/>
            <a:ext cx="5486450" cy="172884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070FF751-8BE3-179F-2574-9760B0629D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0024" y="4089712"/>
            <a:ext cx="5852667" cy="138696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227D90EB-2BD6-C7FB-B7B9-F9A275D23A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1314" y="5476672"/>
            <a:ext cx="5089190" cy="108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2677E59-B3A4-6A75-9EB2-7B494D2BF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65C4B11-BE9C-728C-F755-53E73AFA7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49841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Maintenant, on va comprendre le sens du dialogue. Qui veut expliquer, </a:t>
            </a:r>
            <a:r>
              <a:rPr lang="fr-FR" b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dans sa langue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, de quoi ont parlé Majd et Nada ?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583209B-1345-5577-84E2-081E4F5572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D83819E1-C9C5-F7A8-223C-C927AEBA4D9D}"/>
              </a:ext>
            </a:extLst>
          </p:cNvPr>
          <p:cNvSpPr txBox="1"/>
          <p:nvPr/>
        </p:nvSpPr>
        <p:spPr>
          <a:xfrm>
            <a:off x="2677652" y="2074853"/>
            <a:ext cx="4222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De quoi ont parlé Majd et Nada ?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DFB4F27D-F7BB-A344-10BE-7FBCC06B1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652" y="2835041"/>
            <a:ext cx="4030235" cy="316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3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8">
            <a:extLst>
              <a:ext uri="{FF2B5EF4-FFF2-40B4-BE49-F238E27FC236}">
                <a16:creationId xmlns:a16="http://schemas.microsoft.com/office/drawing/2014/main" xmlns="" id="{4E19B85D-FB63-4F5C-6EF1-5A00B91AA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jouer ce dialogue. On va le faire en 3 étapes.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3778DD3D-5E32-9B4C-37F4-5D828DB4DD77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721E5AF6-F018-6523-3F09-4F970310EE15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2BD1BD40-7AA4-9D70-4C90-FB8D0487FDC9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E61EF887-1842-282C-DADA-13194B32D8AC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xmlns="" id="{D7D1802E-CAF7-A915-A66D-5F1870BDE913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1698D713-E6C1-C9C1-1B01-519D8469B05E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60F12CD7-28D1-DB14-E242-1D695A7289FB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xmlns="" id="{44A3BFBE-4403-7177-7FFD-6B58569AB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B69CF95B-EEE9-0081-6EA7-2557B93113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26770919-0B19-1B98-A0CA-88A18281E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905" y="2520245"/>
            <a:ext cx="4690533" cy="312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D476DE7-3188-B24A-C662-24D544967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0F4F78B1-F8A7-291E-B40E-C8527703D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61" y="3057221"/>
            <a:ext cx="3733800" cy="2489200"/>
          </a:xfrm>
          <a:prstGeom prst="rect">
            <a:avLst/>
          </a:prstGeo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xmlns="" id="{5B80A2B1-8CCC-CAAB-3319-B7B41A18B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1. Je vais vous expliquer la situation. 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AAE209C8-67C7-63CA-BC6E-5ED1D5A2374C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E7FFE94B-80E4-0C7A-53A1-2C3CFB789754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7C975E34-0387-1860-80E2-C05AEC801585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DF2125C-E970-9492-79C4-A54216C8E126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xmlns="" id="{AB8842B3-667D-642B-44BC-33A10B445C5D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E06913ED-AABD-B879-105D-560E62B0CA35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1E9C3AD9-D545-C049-C49B-9408BB370BAA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xmlns="" id="{0F707965-7DF4-93C7-0089-5D65626E8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555F032E-476A-EE20-308B-886241320F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394A8462-4351-1368-7183-86F34336CAF3}"/>
              </a:ext>
            </a:extLst>
          </p:cNvPr>
          <p:cNvSpPr txBox="1"/>
          <p:nvPr/>
        </p:nvSpPr>
        <p:spPr>
          <a:xfrm>
            <a:off x="1379400" y="2185283"/>
            <a:ext cx="638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garçon et la fille sont dans la cour de récréation. Chacun pose à l’autre les questions suivantes :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311B81B-D8C5-4C83-0126-2687E00D63EA}"/>
              </a:ext>
            </a:extLst>
          </p:cNvPr>
          <p:cNvSpPr txBox="1"/>
          <p:nvPr/>
        </p:nvSpPr>
        <p:spPr>
          <a:xfrm>
            <a:off x="4176561" y="2947604"/>
            <a:ext cx="7698211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defTabSz="457200">
              <a:spcAft>
                <a:spcPts val="600"/>
              </a:spcAft>
              <a:buFont typeface="+mj-lt"/>
              <a:buAutoNum type="arabicPeriod"/>
              <a:defRPr/>
            </a:pPr>
            <a:endParaRPr lang="fr-FR" sz="2000" dirty="0">
              <a:solidFill>
                <a:schemeClr val="accent5">
                  <a:lumMod val="50000"/>
                </a:schemeClr>
              </a:solidFill>
              <a:latin typeface="Dosis Medium" pitchFamily="2" charset="0"/>
            </a:endParaRPr>
          </a:p>
          <a:p>
            <a:pPr marL="514350" indent="-514350" defTabSz="457200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Comment tu t’’appelles ?</a:t>
            </a:r>
          </a:p>
          <a:p>
            <a:pPr marL="514350" indent="-514350" defTabSz="457200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Tu as quel âge ?</a:t>
            </a:r>
          </a:p>
          <a:p>
            <a:pPr marL="514350" indent="-514350" defTabSz="457200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 ​Qu’est-ce que tu aimes faire à l’école ?</a:t>
            </a:r>
          </a:p>
          <a:p>
            <a:pPr marL="514350" indent="-514350" defTabSz="457200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Qu’est-ce qu’il faut faire à l’école ?​</a:t>
            </a:r>
          </a:p>
          <a:p>
            <a:pPr marL="514350" indent="-514350" defTabSz="457200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Qu’est-ce qu’il faut faire dans la salle </a:t>
            </a:r>
          </a:p>
          <a:p>
            <a:pPr defTabSz="457200">
              <a:spcAft>
                <a:spcPts val="600"/>
              </a:spcAft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           de classe ? ​</a:t>
            </a:r>
          </a:p>
        </p:txBody>
      </p:sp>
    </p:spTree>
    <p:extLst>
      <p:ext uri="{BB962C8B-B14F-4D97-AF65-F5344CB8AC3E}">
        <p14:creationId xmlns:p14="http://schemas.microsoft.com/office/powerpoint/2010/main" val="113574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BE7C0AD-46CF-0C29-D257-76F1A65C7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57C1BA5C-364A-FD05-4B80-A019E87E4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69" y="3166090"/>
            <a:ext cx="3733800" cy="24892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1CD142E9-D389-59EB-20DA-8170C1CA03F1}"/>
              </a:ext>
            </a:extLst>
          </p:cNvPr>
          <p:cNvSpPr txBox="1"/>
          <p:nvPr/>
        </p:nvSpPr>
        <p:spPr>
          <a:xfrm>
            <a:off x="1692000" y="2239718"/>
            <a:ext cx="638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garçon et la fille sont dans la cour de récréation. Chacun pose à l’autre les questions suivantes :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C7F64EA4-50F0-5C0F-15BA-22C5EF26A729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779452EF-0457-1B60-8EC7-6363ED855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A34E6FD-E261-48DA-CCA0-2CE984B2CC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2" name="Titre 8">
            <a:extLst>
              <a:ext uri="{FF2B5EF4-FFF2-40B4-BE49-F238E27FC236}">
                <a16:creationId xmlns:a16="http://schemas.microsoft.com/office/drawing/2014/main" xmlns="" id="{9CEA2FDC-0480-D209-8398-11BB4927E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12092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2.  Chacun réfléchit silencieusement à ce qu’il va dire dans le dialogue.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5C3D0990-BB9A-5FC8-9EC5-C10854219A2D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E4CE7D78-D1F8-00C4-6E19-DB8165A38156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83037AA4-C4FF-19B1-F647-9F390DF5B561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ABB500E4-3DE5-26F7-5750-019ED6C0A294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F5DD0D88-2F85-7C63-0C23-F083645FAB79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D0C085F7-3071-DC6D-7A4D-5D720D4074CE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E2CED393-9E12-E589-50B5-0BB8B46AC54F}"/>
              </a:ext>
            </a:extLst>
          </p:cNvPr>
          <p:cNvSpPr txBox="1"/>
          <p:nvPr/>
        </p:nvSpPr>
        <p:spPr>
          <a:xfrm>
            <a:off x="4073218" y="3056473"/>
            <a:ext cx="7698211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defTabSz="457200">
              <a:spcAft>
                <a:spcPts val="600"/>
              </a:spcAft>
              <a:buFont typeface="+mj-lt"/>
              <a:buAutoNum type="arabicPeriod"/>
              <a:defRPr/>
            </a:pPr>
            <a:endParaRPr lang="fr-FR" sz="2000" dirty="0">
              <a:solidFill>
                <a:schemeClr val="accent5">
                  <a:lumMod val="50000"/>
                </a:schemeClr>
              </a:solidFill>
              <a:latin typeface="Dosis Medium" pitchFamily="2" charset="0"/>
            </a:endParaRPr>
          </a:p>
          <a:p>
            <a:pPr marL="514350" indent="-514350" defTabSz="457200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Comment tu t’’appelles ?</a:t>
            </a:r>
          </a:p>
          <a:p>
            <a:pPr marL="514350" indent="-514350" defTabSz="457200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Tu as quel âge ?</a:t>
            </a:r>
          </a:p>
          <a:p>
            <a:pPr marL="514350" indent="-514350" defTabSz="457200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 ​Qu’est-ce que tu aimes faire à l’école ?</a:t>
            </a:r>
          </a:p>
          <a:p>
            <a:pPr marL="514350" indent="-514350" defTabSz="457200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Qu’est-ce qu’il faut faire à l’école ?​</a:t>
            </a:r>
          </a:p>
          <a:p>
            <a:pPr marL="514350" indent="-514350" defTabSz="457200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Qu’est-ce qu’il faut faire dans la salle </a:t>
            </a:r>
          </a:p>
          <a:p>
            <a:pPr defTabSz="457200">
              <a:spcAft>
                <a:spcPts val="600"/>
              </a:spcAft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           de classe ? ​</a:t>
            </a:r>
          </a:p>
        </p:txBody>
      </p:sp>
    </p:spTree>
    <p:extLst>
      <p:ext uri="{BB962C8B-B14F-4D97-AF65-F5344CB8AC3E}">
        <p14:creationId xmlns:p14="http://schemas.microsoft.com/office/powerpoint/2010/main" val="403446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6B12B99-7F9E-9B7A-1891-248615323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A701BAD0-CF05-AFEC-95D5-318CBECF6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38" y="3059668"/>
            <a:ext cx="3733800" cy="24892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3A5A1F6A-6EAD-8267-C9D8-89AB86FCE366}"/>
              </a:ext>
            </a:extLst>
          </p:cNvPr>
          <p:cNvSpPr txBox="1"/>
          <p:nvPr/>
        </p:nvSpPr>
        <p:spPr>
          <a:xfrm>
            <a:off x="1692000" y="2239718"/>
            <a:ext cx="638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garçon et la fille sont dans la cour de récréation. Chacun pose à l’autre les questions suivantes :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3ED3CB10-9F6B-1BDF-5D7C-AB7563ABF48E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8F61B95E-9DB1-89D6-0CF4-0230A55F3A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8">
            <a:extLst>
              <a:ext uri="{FF2B5EF4-FFF2-40B4-BE49-F238E27FC236}">
                <a16:creationId xmlns:a16="http://schemas.microsoft.com/office/drawing/2014/main" xmlns="" id="{B4CE5698-9313-FA6B-2E3A-584EC5B3E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3.  Maintenant, vous allez jouer le dialogue. Qui veut passer au tableau ?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FD864D34-119E-A318-1D47-038B0F34BD42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8EC5E28-7401-E743-D3AF-5BF3618FAB4C}"/>
              </a:ext>
            </a:extLst>
          </p:cNvPr>
          <p:cNvSpPr txBox="1"/>
          <p:nvPr/>
        </p:nvSpPr>
        <p:spPr>
          <a:xfrm>
            <a:off x="2371047" y="163759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xmlns="" id="{50A87A73-9A53-D900-AABF-CFE8E1B9B1CE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1D1BEF29-4915-5047-61A6-D3676C8B6AA3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692BA01-15FF-260D-17A2-B3DBDA2805B1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07F9B1F-ADAC-B15E-86BD-9E2C5FC1653F}"/>
              </a:ext>
            </a:extLst>
          </p:cNvPr>
          <p:cNvSpPr txBox="1"/>
          <p:nvPr/>
        </p:nvSpPr>
        <p:spPr>
          <a:xfrm>
            <a:off x="4176561" y="2947604"/>
            <a:ext cx="7698211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defTabSz="457200">
              <a:spcAft>
                <a:spcPts val="600"/>
              </a:spcAft>
              <a:buFont typeface="+mj-lt"/>
              <a:buAutoNum type="arabicPeriod"/>
              <a:defRPr/>
            </a:pPr>
            <a:endParaRPr lang="fr-FR" sz="2000" dirty="0">
              <a:solidFill>
                <a:schemeClr val="accent5">
                  <a:lumMod val="50000"/>
                </a:schemeClr>
              </a:solidFill>
              <a:latin typeface="Dosis Medium" pitchFamily="2" charset="0"/>
            </a:endParaRPr>
          </a:p>
          <a:p>
            <a:pPr marL="514350" indent="-514350" defTabSz="457200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Comment tu t’’appelles ?</a:t>
            </a:r>
          </a:p>
          <a:p>
            <a:pPr marL="514350" indent="-514350" defTabSz="457200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Tu as quel âge ?</a:t>
            </a:r>
          </a:p>
          <a:p>
            <a:pPr marL="514350" indent="-514350" defTabSz="457200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 ​Qu’est-ce que tu aimes faire à l’école ?</a:t>
            </a:r>
          </a:p>
          <a:p>
            <a:pPr marL="514350" indent="-514350" defTabSz="457200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Qu’est-ce qu’il faut faire à l’école ?​</a:t>
            </a:r>
          </a:p>
          <a:p>
            <a:pPr marL="514350" indent="-514350" defTabSz="457200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Qu’est-ce qu’il faut faire dans la salle </a:t>
            </a:r>
          </a:p>
          <a:p>
            <a:pPr defTabSz="457200">
              <a:spcAft>
                <a:spcPts val="600"/>
              </a:spcAft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           de classe ? ​</a:t>
            </a:r>
          </a:p>
        </p:txBody>
      </p:sp>
    </p:spTree>
    <p:extLst>
      <p:ext uri="{BB962C8B-B14F-4D97-AF65-F5344CB8AC3E}">
        <p14:creationId xmlns:p14="http://schemas.microsoft.com/office/powerpoint/2010/main" val="115284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Jouez le dialogue avec votre voisin.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F8101D06-C9BD-61D1-43DE-E2467146568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E8222056-859C-A805-976C-60F499484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B150E6A0-24C2-DA6B-CF38-CB3D1B280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6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5C48731-0E0F-7D05-6FF5-39C9C4470C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5" y="3503592"/>
            <a:ext cx="6246795" cy="1349939"/>
          </a:xfrm>
          <a:prstGeom prst="rect">
            <a:avLst/>
          </a:prstGeo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Écrire des mots correctement.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xmlns="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BBCCB2E0-8516-CD6C-1D4D-01872C33CF9F}"/>
              </a:ext>
            </a:extLst>
          </p:cNvPr>
          <p:cNvSpPr txBox="1"/>
          <p:nvPr/>
        </p:nvSpPr>
        <p:spPr>
          <a:xfrm>
            <a:off x="2201410" y="36418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xmlns="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41358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Lire des phrases.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8" name="Titre 8">
            <a:extLst>
              <a:ext uri="{FF2B5EF4-FFF2-40B4-BE49-F238E27FC236}">
                <a16:creationId xmlns:a16="http://schemas.microsoft.com/office/drawing/2014/main" xmlns="" id="{23A11E90-F131-455C-B0A9-BBC244658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56143"/>
            <a:ext cx="7886700" cy="705267"/>
          </a:xfrm>
        </p:spPr>
        <p:txBody>
          <a:bodyPr/>
          <a:lstStyle/>
          <a:p>
            <a:r>
              <a:rPr lang="fr-MA" sz="2800" dirty="0"/>
              <a:t>Plan de la séance 4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6011903B-3FA2-D25D-B221-904457101B52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71583D81-B18C-E8AE-5287-702FBE0AE5D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E30F4ED5-D534-F9F9-EF66-45B639CF531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xmlns="" id="{B82D4842-F5A2-B67B-6B69-51BDDCB7571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A59A3F90-11E9-82FE-2A25-B83F75BC83DC}"/>
              </a:ext>
            </a:extLst>
          </p:cNvPr>
          <p:cNvSpPr txBox="1">
            <a:spLocks noGrp="1"/>
          </p:cNvSpPr>
          <p:nvPr>
            <p:ph type="body" sz="quarter" idx="19"/>
          </p:nvPr>
        </p:nvSpPr>
        <p:spPr>
          <a:xfrm>
            <a:off x="2201863" y="2522538"/>
            <a:ext cx="4960937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m"/>
            </a:pPr>
            <a:r>
              <a:rPr lang="fr-FR" sz="1400" dirty="0">
                <a:solidFill>
                  <a:srgbClr val="757575"/>
                </a:solidFill>
              </a:rPr>
              <a:t>Dialogue reprenant les actes de parole enseignés.</a:t>
            </a:r>
          </a:p>
        </p:txBody>
      </p: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2D662D6-7D07-FCF4-7AA6-E25B62893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xmlns="" id="{4E044CBA-64E3-FCC8-E1EE-D3C30951A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On va lire des mots, puis des phrases. </a:t>
            </a: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FB1E3695-ADBC-2AC0-E889-5AFE9ECAE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381AA4E8-69B0-1548-DCF5-04D34CC09FE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xmlns="" id="{E100D9F1-5F45-1FD5-3C54-1CFD44BF3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5997678-A1F0-85FD-BF1E-E0FF12E3DD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831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D26ECFD-DB67-2A21-1E31-4EEC7C8C7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9AC428A-B51A-95DE-53C0-5B8385D74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apprendre à lire en faisant les liaisons.  Soyez attentifs.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EFE555AA-AAAD-21C3-29F2-3AE7661C8BA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8BA0E4A7-09C9-5BF9-CCC5-74CA5DE0F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0556862-0303-73B9-9431-7FAF50F8E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D8CF3698-1223-BBB6-8641-E5AB8C66917B}"/>
              </a:ext>
            </a:extLst>
          </p:cNvPr>
          <p:cNvSpPr txBox="1"/>
          <p:nvPr/>
        </p:nvSpPr>
        <p:spPr>
          <a:xfrm>
            <a:off x="1692000" y="2921168"/>
            <a:ext cx="63835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rgbClr val="424D7B"/>
                </a:solidFill>
                <a:latin typeface="Dosis SemiBold" pitchFamily="2" charset="0"/>
              </a:rPr>
              <a:t>Les élèves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F413AA24-56CE-C65A-CA4A-B3E29FBA0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4698" y="3936831"/>
            <a:ext cx="640460" cy="46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5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8798B87-ACD7-5B2C-A764-90C2F061330D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49137C7-E550-5A92-91B8-0E4A94A8CBF7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xmlns="" id="{76131734-4580-1F17-EA9B-8E7C57AD8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80637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4A1339CC-F3E4-C863-2C16-CE40052C4C1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11B4CFA6-F847-8AD0-B41B-CBAA28F1601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D54EBD59-A30D-A09D-FBD6-229E4460D2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xmlns="" id="{20E803C9-555C-3000-B4E7-15E79582503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AD68FB6-A832-62C8-34E8-8CC2FCB7C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17" y="2390638"/>
            <a:ext cx="8394731" cy="286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2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D26ECFD-DB67-2A21-1E31-4EEC7C8C7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9AC428A-B51A-95DE-53C0-5B8385D74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A5B0CA79-B300-3170-A3D1-FB08B34224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625" y="5834730"/>
            <a:ext cx="812539" cy="812539"/>
          </a:xfrm>
          <a:prstGeom prst="rect">
            <a:avLst/>
          </a:prstGeom>
        </p:spPr>
      </p:pic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DBA3B9C5-7E98-3B00-260D-AA88A0C136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FR_N03_P2_W2_S4 (liaison) (2)">
            <a:hlinkClick r:id="" action="ppaction://media"/>
            <a:extLst>
              <a:ext uri="{FF2B5EF4-FFF2-40B4-BE49-F238E27FC236}">
                <a16:creationId xmlns:a16="http://schemas.microsoft.com/office/drawing/2014/main" xmlns="" id="{7F37D66A-1423-787C-7886-F57B571DAC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5687" y="2014776"/>
            <a:ext cx="7832625" cy="440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7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C438F52-9869-5DA7-4565-4BF4F27D9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FC66C88-6FAD-0C48-C213-B710A74C4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en silence. Faites attention aux liaisons et aux lettres qui ne prononcent pas.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02EAA3F1-8392-0941-9F41-346DE7D33078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02EAA3F1-8392-0941-9F41-346DE7D3307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35739D4F-9488-8EC6-A17B-C022208B3703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35739D4F-9488-8EC6-A17B-C022208B370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55AA84E4-F792-0E3A-732B-B67F8C1BCDE0}"/>
              </a:ext>
            </a:extLst>
          </p:cNvPr>
          <p:cNvSpPr txBox="1"/>
          <p:nvPr/>
        </p:nvSpPr>
        <p:spPr>
          <a:xfrm>
            <a:off x="327829" y="2999160"/>
            <a:ext cx="2368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</a:rPr>
              <a:t>est en train</a:t>
            </a:r>
            <a:endParaRPr lang="fr-FR" sz="3200" b="1" dirty="0">
              <a:solidFill>
                <a:srgbClr val="00ACA4"/>
              </a:solidFill>
              <a:latin typeface="Dosis SemiBold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C199D29B-3E58-6F79-2146-B6AD5131BD70}"/>
              </a:ext>
            </a:extLst>
          </p:cNvPr>
          <p:cNvSpPr txBox="1"/>
          <p:nvPr/>
        </p:nvSpPr>
        <p:spPr>
          <a:xfrm>
            <a:off x="1434937" y="4110511"/>
            <a:ext cx="2679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</a:rPr>
              <a:t>les élève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FD06D9B8-28F6-8CA7-27E0-E6484C2DE2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348" y="3510129"/>
            <a:ext cx="486503" cy="22837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BCCB599-8C45-45F5-2191-D60F962F91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6602" y="4695286"/>
            <a:ext cx="453083" cy="20572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113DC296-EEE2-1435-4DF3-542C04E479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2484" y="3502684"/>
            <a:ext cx="469769" cy="24326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258AFB03-4A54-5D63-A6B1-D2BFF664AD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6102" y="3495240"/>
            <a:ext cx="438199" cy="243266"/>
          </a:xfrm>
          <a:prstGeom prst="rect">
            <a:avLst/>
          </a:prstGeom>
        </p:spPr>
      </p:pic>
      <p:grpSp>
        <p:nvGrpSpPr>
          <p:cNvPr id="39" name="Groupe 38">
            <a:extLst>
              <a:ext uri="{FF2B5EF4-FFF2-40B4-BE49-F238E27FC236}">
                <a16:creationId xmlns:a16="http://schemas.microsoft.com/office/drawing/2014/main" xmlns="" id="{EBEC4477-EFDA-F99B-C653-2CABDD699574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xmlns="" id="{D7501809-2B35-68F2-BFDB-2105C599F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83DE13E1-D031-8D5D-234E-147CD397BE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C40D8D1-6881-0A7E-59E9-FDD914B7E784}"/>
              </a:ext>
            </a:extLst>
          </p:cNvPr>
          <p:cNvSpPr txBox="1"/>
          <p:nvPr/>
        </p:nvSpPr>
        <p:spPr>
          <a:xfrm>
            <a:off x="2912571" y="2968664"/>
            <a:ext cx="421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</a:rPr>
              <a:t>sont à la cantine</a:t>
            </a:r>
            <a:endParaRPr lang="fr-FR" sz="3200" b="1" dirty="0">
              <a:solidFill>
                <a:srgbClr val="00ACA4"/>
              </a:solidFill>
              <a:latin typeface="Dosis SemiBold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7E7638BC-E3C5-65DE-971B-7E7817F1924D}"/>
              </a:ext>
            </a:extLst>
          </p:cNvPr>
          <p:cNvSpPr txBox="1"/>
          <p:nvPr/>
        </p:nvSpPr>
        <p:spPr>
          <a:xfrm>
            <a:off x="6348216" y="2953056"/>
            <a:ext cx="2107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</a:rPr>
              <a:t>vous aimez</a:t>
            </a:r>
            <a:endParaRPr lang="fr-FR" sz="3200" b="1" dirty="0">
              <a:solidFill>
                <a:srgbClr val="00ACA4"/>
              </a:solidFill>
              <a:latin typeface="Dosis SemiBold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46FB442C-CC99-4E99-7631-0C81924F6AF6}"/>
              </a:ext>
            </a:extLst>
          </p:cNvPr>
          <p:cNvSpPr txBox="1"/>
          <p:nvPr/>
        </p:nvSpPr>
        <p:spPr>
          <a:xfrm>
            <a:off x="4398907" y="4110511"/>
            <a:ext cx="2679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</a:rPr>
              <a:t>les enfant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F8DC81C-714B-99E3-C2A8-6E948728FC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4653" y="4592422"/>
            <a:ext cx="453083" cy="20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9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363E47E-BCCB-7650-930C-E19C21EF5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84BE03B-0FFC-3F7F-526E-A1122E5A0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haute voix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117E54E6-0037-AE7D-6C6B-B67272A70CAA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117E54E6-0037-AE7D-6C6B-B67272A70CA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059A597B-84F7-E4DB-8B39-B746DD66322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059A597B-84F7-E4DB-8B39-B746DD66322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519A7B1B-9AC2-D0C2-AF2E-225457E090BC}"/>
              </a:ext>
            </a:extLst>
          </p:cNvPr>
          <p:cNvSpPr txBox="1"/>
          <p:nvPr/>
        </p:nvSpPr>
        <p:spPr>
          <a:xfrm>
            <a:off x="447643" y="3005681"/>
            <a:ext cx="2368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</a:rPr>
              <a:t>est en train</a:t>
            </a:r>
            <a:endParaRPr lang="fr-FR" sz="3200" b="1" dirty="0">
              <a:solidFill>
                <a:srgbClr val="00ACA4"/>
              </a:solidFill>
              <a:latin typeface="Dosis SemiBold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BDF733AC-061F-2B08-4C67-13A0A65DC126}"/>
              </a:ext>
            </a:extLst>
          </p:cNvPr>
          <p:cNvSpPr txBox="1"/>
          <p:nvPr/>
        </p:nvSpPr>
        <p:spPr>
          <a:xfrm>
            <a:off x="1434937" y="4110511"/>
            <a:ext cx="2679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</a:rPr>
              <a:t>les élève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23F69072-CF25-2113-BB3E-C1D6217DAA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348" y="3510129"/>
            <a:ext cx="486503" cy="22837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4B6378D-C726-B8D7-3ADB-1BC551CC45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6602" y="4695286"/>
            <a:ext cx="453083" cy="20572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E6B0EEBD-994E-7DC2-8952-9D3FC9C546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2484" y="3502684"/>
            <a:ext cx="469769" cy="24326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20083CE1-AF27-89B3-4A3E-04250770A7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6102" y="3495240"/>
            <a:ext cx="438199" cy="243266"/>
          </a:xfrm>
          <a:prstGeom prst="rect">
            <a:avLst/>
          </a:prstGeom>
        </p:spPr>
      </p:pic>
      <p:grpSp>
        <p:nvGrpSpPr>
          <p:cNvPr id="39" name="Groupe 38">
            <a:extLst>
              <a:ext uri="{FF2B5EF4-FFF2-40B4-BE49-F238E27FC236}">
                <a16:creationId xmlns:a16="http://schemas.microsoft.com/office/drawing/2014/main" xmlns="" id="{1445DFA5-E676-C72A-D466-D7DD9986AAFA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xmlns="" id="{049879A1-E8A4-0FD0-A447-7CB22B702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1E131E3B-09C9-F651-6CCD-B7CD915E59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0D6576C9-9F56-916E-C2C0-7A7778DFC6B3}"/>
              </a:ext>
            </a:extLst>
          </p:cNvPr>
          <p:cNvSpPr txBox="1"/>
          <p:nvPr/>
        </p:nvSpPr>
        <p:spPr>
          <a:xfrm>
            <a:off x="2815850" y="2969341"/>
            <a:ext cx="421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</a:rPr>
              <a:t>sont à la cantine</a:t>
            </a:r>
            <a:endParaRPr lang="fr-FR" sz="3200" b="1" dirty="0">
              <a:solidFill>
                <a:srgbClr val="00ACA4"/>
              </a:solidFill>
              <a:latin typeface="Dosis SemiBold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DFC4B65A-23E0-FBCD-5FC6-741C2545C23E}"/>
              </a:ext>
            </a:extLst>
          </p:cNvPr>
          <p:cNvSpPr txBox="1"/>
          <p:nvPr/>
        </p:nvSpPr>
        <p:spPr>
          <a:xfrm>
            <a:off x="6348216" y="2953056"/>
            <a:ext cx="2107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</a:rPr>
              <a:t>vous aimez</a:t>
            </a:r>
            <a:endParaRPr lang="fr-FR" sz="3200" b="1" dirty="0">
              <a:solidFill>
                <a:srgbClr val="00ACA4"/>
              </a:solidFill>
              <a:latin typeface="Dosis SemiBold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E429D283-37A0-418A-D941-01C3C2403A53}"/>
              </a:ext>
            </a:extLst>
          </p:cNvPr>
          <p:cNvSpPr txBox="1"/>
          <p:nvPr/>
        </p:nvSpPr>
        <p:spPr>
          <a:xfrm>
            <a:off x="4398907" y="4110511"/>
            <a:ext cx="2679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</a:rPr>
              <a:t>les enfant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B250E3F-EA59-92B7-5356-C4C9C277BE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4653" y="4592422"/>
            <a:ext cx="453083" cy="20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8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8F0E928-3932-AE50-AE0E-2C26D25A3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8DAC276-0305-7D70-DDB0-44593002C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phrases en silence. Après, on va écouter une lecture audio.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1227BEA2-C3ED-63CD-FA6B-60C33EDE2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09968CDA-BD79-FFDB-BB41-6E099AEFED72}"/>
              </a:ext>
            </a:extLst>
          </p:cNvPr>
          <p:cNvSpPr txBox="1"/>
          <p:nvPr/>
        </p:nvSpPr>
        <p:spPr>
          <a:xfrm>
            <a:off x="848777" y="2369798"/>
            <a:ext cx="7265496" cy="2596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565F88"/>
                </a:solidFill>
                <a:latin typeface="Dosis SemiBold" pitchFamily="2" charset="0"/>
              </a:rPr>
              <a:t>Lina aime faire de l’écriture.</a:t>
            </a:r>
          </a:p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565F88"/>
                </a:solidFill>
                <a:latin typeface="Dosis SemiBold" pitchFamily="2" charset="0"/>
              </a:rPr>
              <a:t>Il faut écouter la maitresse.</a:t>
            </a:r>
          </a:p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565F88"/>
                </a:solidFill>
                <a:latin typeface="Dosis SemiBold" pitchFamily="2" charset="0"/>
              </a:rPr>
              <a:t>Les élèves aiment les jeux.</a:t>
            </a:r>
          </a:p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565F88"/>
                </a:solidFill>
                <a:latin typeface="Dosis SemiBold" pitchFamily="2" charset="0"/>
              </a:rPr>
              <a:t>Il ne faut pas crier dans la classe.</a:t>
            </a:r>
          </a:p>
        </p:txBody>
      </p:sp>
    </p:spTree>
    <p:extLst>
      <p:ext uri="{BB962C8B-B14F-4D97-AF65-F5344CB8AC3E}">
        <p14:creationId xmlns:p14="http://schemas.microsoft.com/office/powerpoint/2010/main" val="11003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35860F2-ECD4-BF97-7785-9DA1580C9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2B67187-C4A4-FBE7-CB0C-B0EA95224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l’audio.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93E5AA2-20B3-7B92-E12A-A64995BAA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5E54C90D-65B4-5A72-C937-63FF0D5F6597}"/>
              </a:ext>
            </a:extLst>
          </p:cNvPr>
          <p:cNvSpPr txBox="1"/>
          <p:nvPr/>
        </p:nvSpPr>
        <p:spPr>
          <a:xfrm>
            <a:off x="848777" y="2369798"/>
            <a:ext cx="7265496" cy="2596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565F88"/>
                </a:solidFill>
                <a:latin typeface="Dosis SemiBold" pitchFamily="2" charset="0"/>
              </a:rPr>
              <a:t>Lina aime faire de l’écriture.</a:t>
            </a:r>
          </a:p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565F88"/>
                </a:solidFill>
                <a:latin typeface="Dosis SemiBold" pitchFamily="2" charset="0"/>
              </a:rPr>
              <a:t>Il faut écouter la maitresse.</a:t>
            </a:r>
          </a:p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565F88"/>
                </a:solidFill>
                <a:latin typeface="Dosis SemiBold" pitchFamily="2" charset="0"/>
              </a:rPr>
              <a:t>Les élèves aiment les jeux.</a:t>
            </a:r>
          </a:p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565F88"/>
                </a:solidFill>
                <a:latin typeface="Dosis SemiBold" pitchFamily="2" charset="0"/>
              </a:rPr>
              <a:t>Il ne faut pas crier dans la classe.</a:t>
            </a:r>
          </a:p>
        </p:txBody>
      </p:sp>
      <p:pic>
        <p:nvPicPr>
          <p:cNvPr id="4" name="1_Audio_N3_W3">
            <a:hlinkClick r:id="" action="ppaction://media"/>
            <a:extLst>
              <a:ext uri="{FF2B5EF4-FFF2-40B4-BE49-F238E27FC236}">
                <a16:creationId xmlns:a16="http://schemas.microsoft.com/office/drawing/2014/main" xmlns="" id="{213310D8-3883-D961-4581-AD3D2C2313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2000" y="8352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2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30F3B1D-1926-5EC8-6815-F0F01C15E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DD3AE4F-35BC-4180-EDA2-EC79823B5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haute voix 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6B02BAB-56F9-2D92-43FB-3CCFFB3ED0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54D44D0A-5CB6-FAD9-9A99-B21214E91BA5}"/>
              </a:ext>
            </a:extLst>
          </p:cNvPr>
          <p:cNvSpPr txBox="1"/>
          <p:nvPr/>
        </p:nvSpPr>
        <p:spPr>
          <a:xfrm>
            <a:off x="848777" y="2369798"/>
            <a:ext cx="7265496" cy="2596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565F88"/>
                </a:solidFill>
                <a:latin typeface="Dosis SemiBold" pitchFamily="2" charset="0"/>
              </a:rPr>
              <a:t>Lina aime faire de l’écriture.</a:t>
            </a:r>
          </a:p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565F88"/>
                </a:solidFill>
                <a:latin typeface="Dosis SemiBold" pitchFamily="2" charset="0"/>
              </a:rPr>
              <a:t>Il faut écouter la maitresse.</a:t>
            </a:r>
          </a:p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565F88"/>
                </a:solidFill>
                <a:latin typeface="Dosis SemiBold" pitchFamily="2" charset="0"/>
              </a:rPr>
              <a:t>Les élèves aiment les jeux.</a:t>
            </a:r>
          </a:p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565F88"/>
                </a:solidFill>
                <a:latin typeface="Dosis SemiBold" pitchFamily="2" charset="0"/>
              </a:rPr>
              <a:t>Il ne faut pas crier dans la classe.</a:t>
            </a:r>
          </a:p>
        </p:txBody>
      </p:sp>
    </p:spTree>
    <p:extLst>
      <p:ext uri="{BB962C8B-B14F-4D97-AF65-F5344CB8AC3E}">
        <p14:creationId xmlns:p14="http://schemas.microsoft.com/office/powerpoint/2010/main" val="126052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EE872F5-6395-64CF-CF07-5572B67C38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4997385"/>
            <a:ext cx="6246795" cy="1349939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xmlns="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Lire des phrases.</a:t>
            </a:r>
            <a:endParaRPr lang="fr-MA" sz="1400" dirty="0"/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4" name="Titre 8">
            <a:extLst>
              <a:ext uri="{FF2B5EF4-FFF2-40B4-BE49-F238E27FC236}">
                <a16:creationId xmlns:a16="http://schemas.microsoft.com/office/drawing/2014/main" xmlns="" id="{E731194D-6BD6-657D-ADAB-911B2F570A92}"/>
              </a:ext>
            </a:extLst>
          </p:cNvPr>
          <p:cNvSpPr txBox="1">
            <a:spLocks/>
          </p:cNvSpPr>
          <p:nvPr/>
        </p:nvSpPr>
        <p:spPr>
          <a:xfrm>
            <a:off x="628650" y="1356143"/>
            <a:ext cx="7886700" cy="70526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r>
              <a:rPr lang="fr-MA" sz="2800" dirty="0"/>
              <a:t>Plan de la séance 4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A80FFC5A-5737-0B14-16CA-8D0712B3A62D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834F7A66-497A-1066-FE99-FD92DECEB7F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F3B39F8B-04B4-1A0F-5D25-E39C2629522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xmlns="" id="{052D64D6-9694-9443-5E75-839FECD445E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335CB33E-BD6C-ABCE-F925-A7DB01A85400}"/>
              </a:ext>
            </a:extLst>
          </p:cNvPr>
          <p:cNvSpPr txBox="1"/>
          <p:nvPr/>
        </p:nvSpPr>
        <p:spPr>
          <a:xfrm>
            <a:off x="2266974" y="5075557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Ecriture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xmlns="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66974" y="550185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Écrire des mots correctement.</a:t>
            </a:r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xmlns="" id="{61B36E60-DCDF-B0BC-9196-D9865520F1B8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260519" y="2604646"/>
            <a:ext cx="4960937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m"/>
            </a:pPr>
            <a:r>
              <a:rPr lang="fr-FR" sz="1400" dirty="0">
                <a:solidFill>
                  <a:srgbClr val="757575"/>
                </a:solidFill>
              </a:rPr>
              <a:t>Dialogue reprenant les actes de parole enseignés.</a:t>
            </a:r>
          </a:p>
          <a:p>
            <a:pPr>
              <a:buFont typeface="Wingdings" panose="05000000000000000000" pitchFamily="2" charset="2"/>
              <a:buChar char="m"/>
            </a:pPr>
            <a:endParaRPr lang="fr-FR" sz="1400" dirty="0">
              <a:solidFill>
                <a:srgbClr val="757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écrire des mots.  Soyez attentifs.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C45F347-3EDA-3504-1E41-377FE33A50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074648DF-B044-0F54-9708-D11CFB6AF0F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0B2D9658-FF04-822A-13CE-52FD6DB2F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699A3547-D2D6-94AA-A737-404847D0A1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A99B98D-5C9D-BA06-7683-E7C1A6CAC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68AF0A65-F958-6389-EACE-964BFA0CBA4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68AF0A65-F958-6389-EACE-964BFA0CBA4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70E36648-F3D6-05EE-2D61-0C75703B2E52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70E36648-F3D6-05EE-2D61-0C75703B2E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re 1">
            <a:extLst>
              <a:ext uri="{FF2B5EF4-FFF2-40B4-BE49-F238E27FC236}">
                <a16:creationId xmlns:a16="http://schemas.microsoft.com/office/drawing/2014/main" xmlns="" id="{9729A714-2C34-EFD3-4128-FFD48D280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Lisons les mots suivants.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BA7695E2-FE4E-715F-D833-AC26E6A13A09}"/>
              </a:ext>
            </a:extLst>
          </p:cNvPr>
          <p:cNvSpPr txBox="1"/>
          <p:nvPr/>
        </p:nvSpPr>
        <p:spPr>
          <a:xfrm>
            <a:off x="696415" y="4350577"/>
            <a:ext cx="77511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565F88"/>
                </a:solidFill>
              </a:rPr>
              <a:t>    La lecture                  Se disputer              Sauter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A8978376-C3D4-6C76-A963-28F61AD3BE2C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0FE0D8DC-7919-DC69-6FD6-4416BC2A9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3EDD734-C26F-B605-F516-EDA75E5A3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7" name="Image 16" descr="Une image contenant garçon, dessin humoristique, habits, clipart&#10;&#10;Le contenu généré par l’IA peut être incorrect.">
            <a:extLst>
              <a:ext uri="{FF2B5EF4-FFF2-40B4-BE49-F238E27FC236}">
                <a16:creationId xmlns:a16="http://schemas.microsoft.com/office/drawing/2014/main" xmlns="" id="{62A6AC27-B0F8-E7E3-759A-2F32A515C5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41" y="2686907"/>
            <a:ext cx="1520866" cy="1663670"/>
          </a:xfrm>
          <a:prstGeom prst="rect">
            <a:avLst/>
          </a:prstGeom>
        </p:spPr>
      </p:pic>
      <p:pic>
        <p:nvPicPr>
          <p:cNvPr id="3" name="Image 2" descr="Une image contenant Dessin animé, clipart, Animation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37EE1554-FD78-908E-A64F-DB17FE06AA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437" y="2686907"/>
            <a:ext cx="1520872" cy="1663670"/>
          </a:xfrm>
          <a:prstGeom prst="rect">
            <a:avLst/>
          </a:prstGeom>
        </p:spPr>
      </p:pic>
      <p:pic>
        <p:nvPicPr>
          <p:cNvPr id="5" name="Image 4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90CAAC23-2A21-E9F3-D399-C9E3DCF84E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75" y="2686913"/>
            <a:ext cx="1520866" cy="166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6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89D9509-1F08-A8C0-227E-BFE164AF6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BF6D57A7-7A56-07D8-F814-1164C769A5B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D57A7-7A56-07D8-F814-1164C769A5B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69DACE54-D350-24CC-1209-45C1BC4D634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69DACE54-D350-24CC-1209-45C1BC4D634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re 1">
            <a:extLst>
              <a:ext uri="{FF2B5EF4-FFF2-40B4-BE49-F238E27FC236}">
                <a16:creationId xmlns:a16="http://schemas.microsoft.com/office/drawing/2014/main" xmlns="" id="{7DBF2880-BB79-D47B-5081-C7E79EC1C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épeler ce mot ?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FE2F83A9-F48A-D8E9-3220-FC126360C7EE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23CFCFC7-E1E5-0F11-98DC-7456F91D0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5A5E5FBA-902E-C5CC-0F5A-3884EE6F3C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0A6CD4CA-A5ED-BCB7-17D7-D2A13734472E}"/>
              </a:ext>
            </a:extLst>
          </p:cNvPr>
          <p:cNvSpPr txBox="1"/>
          <p:nvPr/>
        </p:nvSpPr>
        <p:spPr>
          <a:xfrm>
            <a:off x="696415" y="2875002"/>
            <a:ext cx="775116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6600" b="1" dirty="0">
                <a:solidFill>
                  <a:srgbClr val="565F88"/>
                </a:solidFill>
                <a:latin typeface="Dosis SemiBold" pitchFamily="2" charset="0"/>
              </a:rPr>
              <a:t>La lecture</a:t>
            </a:r>
          </a:p>
        </p:txBody>
      </p:sp>
    </p:spTree>
    <p:extLst>
      <p:ext uri="{BB962C8B-B14F-4D97-AF65-F5344CB8AC3E}">
        <p14:creationId xmlns:p14="http://schemas.microsoft.com/office/powerpoint/2010/main" val="65108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1C637EF-9750-2AD4-1AA0-7781761DA3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xmlns="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Lire des phrases.</a:t>
            </a:r>
            <a:endParaRPr lang="fr-MA" sz="1400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Écrire des mots correctement.</a:t>
            </a:r>
            <a:endParaRPr lang="fr-MA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xmlns="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Dialogue reprenant les actes de parole enseignés.</a:t>
            </a:r>
          </a:p>
        </p:txBody>
      </p:sp>
      <p:pic>
        <p:nvPicPr>
          <p:cNvPr id="18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0FC2C316-C735-1DBC-7F15-2DC4D5019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1912975"/>
            <a:ext cx="540000" cy="540000"/>
          </a:xfrm>
          <a:prstGeom prst="rect">
            <a:avLst/>
          </a:prstGeom>
          <a:noFill/>
        </p:spPr>
      </p:pic>
      <p:sp>
        <p:nvSpPr>
          <p:cNvPr id="2" name="Titre 8">
            <a:extLst>
              <a:ext uri="{FF2B5EF4-FFF2-40B4-BE49-F238E27FC236}">
                <a16:creationId xmlns:a16="http://schemas.microsoft.com/office/drawing/2014/main" xmlns="" id="{FBDBFE65-F4C9-6FDF-25BC-CC094D41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56143"/>
            <a:ext cx="7886700" cy="705267"/>
          </a:xfrm>
        </p:spPr>
        <p:txBody>
          <a:bodyPr/>
          <a:lstStyle/>
          <a:p>
            <a:r>
              <a:rPr lang="fr-MA" sz="2800" dirty="0"/>
              <a:t>Plan de la séance 4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2B68327-D8F2-FFB0-D87D-40E3605D7F63}"/>
              </a:ext>
            </a:extLst>
          </p:cNvPr>
          <p:cNvSpPr txBox="1"/>
          <p:nvPr/>
        </p:nvSpPr>
        <p:spPr>
          <a:xfrm>
            <a:off x="2227716" y="2160000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Dialogue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A288C67C-16DF-C185-F19A-A42E866F87BB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02D274C-C6E9-2B62-D73F-765FDAC06F16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9C3069AA-9308-D9D1-7CE4-F687D3F56E4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xmlns="" id="{97A279E5-018A-966C-DCAA-54C3B5AD0E70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85DA8DA-D3D4-A497-6298-F5355138F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DE1A461B-33C3-18E6-45A5-7DBF2EC62A9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E1A461B-33C3-18E6-45A5-7DBF2EC62A9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62C227DA-D191-1EE0-3B2E-F785A31029C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62C227DA-D191-1EE0-3B2E-F785A31029C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re 1">
            <a:extLst>
              <a:ext uri="{FF2B5EF4-FFF2-40B4-BE49-F238E27FC236}">
                <a16:creationId xmlns:a16="http://schemas.microsoft.com/office/drawing/2014/main" xmlns="" id="{1B8AAE33-3839-2E8B-8EF2-3EE955A75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épeler ce mot ?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09B7632A-6CA8-93FC-B13D-1C809CA68471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28F7C92F-E62C-F670-64B6-F5CFD0B14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22206A13-ECFF-950A-B742-DCD1D1D81B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1BB1534D-1ADD-379B-FCB4-98743E490851}"/>
              </a:ext>
            </a:extLst>
          </p:cNvPr>
          <p:cNvSpPr txBox="1"/>
          <p:nvPr/>
        </p:nvSpPr>
        <p:spPr>
          <a:xfrm>
            <a:off x="696415" y="2875002"/>
            <a:ext cx="775116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6600" b="1" dirty="0">
                <a:solidFill>
                  <a:srgbClr val="565F88"/>
                </a:solidFill>
                <a:latin typeface="Dosis SemiBold" pitchFamily="2" charset="0"/>
              </a:rPr>
              <a:t>Courir</a:t>
            </a:r>
          </a:p>
        </p:txBody>
      </p:sp>
    </p:spTree>
    <p:extLst>
      <p:ext uri="{BB962C8B-B14F-4D97-AF65-F5344CB8AC3E}">
        <p14:creationId xmlns:p14="http://schemas.microsoft.com/office/powerpoint/2010/main" val="113944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DD4C7E9-0C4A-6288-B7E0-2E9E9AF89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E4EC1514-A59A-5FBF-AD3C-BF2F033F9111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4EC1514-A59A-5FBF-AD3C-BF2F033F911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5D9AEC00-331B-0271-7FB0-D77EA35C6BBE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D9AEC00-331B-0271-7FB0-D77EA35C6BB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re 1">
            <a:extLst>
              <a:ext uri="{FF2B5EF4-FFF2-40B4-BE49-F238E27FC236}">
                <a16:creationId xmlns:a16="http://schemas.microsoft.com/office/drawing/2014/main" xmlns="" id="{74624FC2-4D64-6938-2E57-89C9E3AD3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épeler ce mot ?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37E93494-0BE1-81AF-BC2B-CE0145C8A981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0CBDAFF4-3B5B-AFB5-CE3D-A2710E1DF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34CBE165-786F-1022-2B6C-AC41F66CCA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DE4AB454-133B-A921-C13B-88111B265F1E}"/>
              </a:ext>
            </a:extLst>
          </p:cNvPr>
          <p:cNvSpPr txBox="1"/>
          <p:nvPr/>
        </p:nvSpPr>
        <p:spPr>
          <a:xfrm>
            <a:off x="696415" y="2967335"/>
            <a:ext cx="77511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rgbClr val="565F88"/>
                </a:solidFill>
                <a:latin typeface="Dosis SemiBold" pitchFamily="2" charset="0"/>
              </a:rPr>
              <a:t>Sauter</a:t>
            </a:r>
          </a:p>
        </p:txBody>
      </p:sp>
    </p:spTree>
    <p:extLst>
      <p:ext uri="{BB962C8B-B14F-4D97-AF65-F5344CB8AC3E}">
        <p14:creationId xmlns:p14="http://schemas.microsoft.com/office/powerpoint/2010/main" val="177079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50FD1F6-3545-F866-3A32-553814893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09E5BB87-DEC6-7CAE-DC27-4073A060E4E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09E5BB87-DEC6-7CAE-DC27-4073A060E4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2F4F7EB7-AED8-A1A5-4C14-BE5DB44F5B2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2F4F7EB7-AED8-A1A5-4C14-BE5DB44F5B2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re 1">
            <a:extLst>
              <a:ext uri="{FF2B5EF4-FFF2-40B4-BE49-F238E27FC236}">
                <a16:creationId xmlns:a16="http://schemas.microsoft.com/office/drawing/2014/main" xmlns="" id="{EC3584E6-FBEE-9C6E-2581-CB4473FD9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83D2D842-577C-0839-9016-56C0A461DA34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F2CF7C8D-EFA6-996E-CB9B-B2C19C917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DCA71B0-A5AF-1CB3-0293-22732D74E1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61186CE3-73FC-8C3A-AEAE-2C4578607C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8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A9F9DE2-0ECC-27B1-E3FD-1A70A3076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69777E4F-087D-1D94-0497-73D659DA32B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69777E4F-087D-1D94-0497-73D659DA32B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BFD788C8-FA7C-8660-6D1D-A9F134E6C4A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BFD788C8-FA7C-8660-6D1D-A9F134E6C4A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D65649B2-2472-DF07-A537-F078A97DC47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761121B4-AEC8-8A29-4188-5330726AB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36AA68E3-8E2B-DE7D-3E36-29454277D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Titre 1">
            <a:extLst>
              <a:ext uri="{FF2B5EF4-FFF2-40B4-BE49-F238E27FC236}">
                <a16:creationId xmlns:a16="http://schemas.microsoft.com/office/drawing/2014/main" xmlns="" id="{B4D0106A-D01E-2A62-2807-AE8A3C26B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Regardez l’image. Écrivez le mot correspondant sur les ardoises. </a:t>
            </a:r>
          </a:p>
        </p:txBody>
      </p:sp>
      <p:pic>
        <p:nvPicPr>
          <p:cNvPr id="3" name="Image 2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CFD9D23D-9863-5741-1C1C-FC6CC73E97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654" y="2103917"/>
            <a:ext cx="2422692" cy="265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3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52DD1FC-85C3-3551-1581-00E49656B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03D65F8C-9AF8-493E-0C83-37588B170BE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03D65F8C-9AF8-493E-0C83-37588B170BE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AB0AC841-5396-06DA-5D36-479F203606B9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AB0AC841-5396-06DA-5D36-479F203606B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re 1">
            <a:extLst>
              <a:ext uri="{FF2B5EF4-FFF2-40B4-BE49-F238E27FC236}">
                <a16:creationId xmlns:a16="http://schemas.microsoft.com/office/drawing/2014/main" xmlns="" id="{111D3907-E040-6272-5CBE-A36FAE2DE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882ADEF5-FEFD-BD82-7545-46074B55F163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C5F81B0A-9988-0976-C58D-8CC0EB091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B9B8327C-EE99-C923-9D89-B6B6AF8DCD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D453B49D-5367-65F5-A1F0-5F1D85C567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7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58F927F-2FEF-4C9F-F0B8-2CBBA5876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11E7ABF0-75B7-B3A8-1761-046BEE77ECF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11E7ABF0-75B7-B3A8-1761-046BEE77ECF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26B46151-C3F3-5B96-5665-0FABD7A588F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26B46151-C3F3-5B96-5665-0FABD7A588F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re 1">
            <a:extLst>
              <a:ext uri="{FF2B5EF4-FFF2-40B4-BE49-F238E27FC236}">
                <a16:creationId xmlns:a16="http://schemas.microsoft.com/office/drawing/2014/main" xmlns="" id="{AD5588A9-4B39-D987-C24F-25962CDCA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La lecture.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8B9C12AC-CE66-0E27-1C5B-12A7935421F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A3B4EB38-1CB3-FA59-9221-D7FAA4539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CE793F9-0A1D-1AE3-B16C-4939CF8778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6B09D95E-9CD3-F393-EB2C-60A9E31A2F47}"/>
              </a:ext>
            </a:extLst>
          </p:cNvPr>
          <p:cNvSpPr txBox="1"/>
          <p:nvPr/>
        </p:nvSpPr>
        <p:spPr>
          <a:xfrm>
            <a:off x="4767943" y="2921167"/>
            <a:ext cx="40121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6000" b="1" dirty="0">
                <a:solidFill>
                  <a:srgbClr val="565F88"/>
                </a:solidFill>
                <a:latin typeface="Dosis" pitchFamily="2" charset="0"/>
              </a:rPr>
              <a:t>La lecture</a:t>
            </a:r>
          </a:p>
        </p:txBody>
      </p:sp>
      <p:pic>
        <p:nvPicPr>
          <p:cNvPr id="2" name="Image 1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35471EFB-4E72-68CE-AD6D-A50839677C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201" y="2256317"/>
            <a:ext cx="2422692" cy="265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8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DA87125-2722-5D23-C3DD-954B9C5BD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A3BD70A0-3914-45A7-A6F4-B9E45DB44358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3BD70A0-3914-45A7-A6F4-B9E45DB4435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81DAE6E5-9D24-FFC5-0B9D-2D13739527E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1DAE6E5-9D24-FFC5-0B9D-2D13739527E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DDBF02B2-B6DD-CF9C-CC5B-62FC71D1510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82867F6A-230E-6C24-0C3E-276AD07E1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88EBC5F3-CB26-518D-CFB5-3634E99353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Titre 1">
            <a:extLst>
              <a:ext uri="{FF2B5EF4-FFF2-40B4-BE49-F238E27FC236}">
                <a16:creationId xmlns:a16="http://schemas.microsoft.com/office/drawing/2014/main" xmlns="" id="{80CC2B8F-949B-B087-2574-0286155AF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Regardez l’image. Écrivez le mot correspondant sur les ardoises. </a:t>
            </a:r>
          </a:p>
        </p:txBody>
      </p:sp>
      <p:pic>
        <p:nvPicPr>
          <p:cNvPr id="3" name="Image 2" descr="Une image contenant garçon, dessin humoristique, habits, clipart&#10;&#10;Le contenu généré par l’IA peut être incorrect.">
            <a:extLst>
              <a:ext uri="{FF2B5EF4-FFF2-40B4-BE49-F238E27FC236}">
                <a16:creationId xmlns:a16="http://schemas.microsoft.com/office/drawing/2014/main" xmlns="" id="{550ADDA1-07FE-8F85-77D3-77D41BCDC0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110" y="2780212"/>
            <a:ext cx="2675740" cy="292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0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8D034DA-79B1-EA0D-7AC9-C2024BBCF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7AF5475B-B857-0324-6507-D67AB3238AE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7AF5475B-B857-0324-6507-D67AB3238AE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3055FADE-C5F0-23FA-37D3-2881B6B0C48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3055FADE-C5F0-23FA-37D3-2881B6B0C48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re 1">
            <a:extLst>
              <a:ext uri="{FF2B5EF4-FFF2-40B4-BE49-F238E27FC236}">
                <a16:creationId xmlns:a16="http://schemas.microsoft.com/office/drawing/2014/main" xmlns="" id="{FBF4CDA9-4529-52CF-8810-C9CEFE191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985D805F-65FB-A6E4-E348-692822674A25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17927C1E-B228-257C-2A5C-566BA0BE3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89ECCC8-2FD4-6C1B-ABA2-C2A2F82EBB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7DE98250-DC73-45EC-A4EB-15671B3F07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9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3022C52-4373-D86A-FF9C-EC72D8BA5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F4DE134A-7A2A-68DB-F589-7558048C89A1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F4DE134A-7A2A-68DB-F589-7558048C89A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DCB0D92C-1549-A965-180E-156719D2C71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CB0D92C-1549-A965-180E-156719D2C71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re 1">
            <a:extLst>
              <a:ext uri="{FF2B5EF4-FFF2-40B4-BE49-F238E27FC236}">
                <a16:creationId xmlns:a16="http://schemas.microsoft.com/office/drawing/2014/main" xmlns="" id="{625DB457-A451-4DFC-FBCE-EF088CBDA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Sauter.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CC46FDFD-BD6F-8E19-3070-9146035EEE0F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F6411ECD-E31B-4F26-D38D-176ABFFDB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CC32C54-6CD4-CCAE-671E-25846D7536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B7CA891-9FC6-1FB9-2334-F5C710FD1613}"/>
              </a:ext>
            </a:extLst>
          </p:cNvPr>
          <p:cNvSpPr txBox="1"/>
          <p:nvPr/>
        </p:nvSpPr>
        <p:spPr>
          <a:xfrm>
            <a:off x="4339861" y="2921168"/>
            <a:ext cx="33990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6000" b="1" dirty="0">
                <a:solidFill>
                  <a:srgbClr val="565F88"/>
                </a:solidFill>
                <a:latin typeface="Dosis" pitchFamily="2" charset="0"/>
              </a:rPr>
              <a:t>Sauter</a:t>
            </a:r>
          </a:p>
        </p:txBody>
      </p:sp>
      <p:pic>
        <p:nvPicPr>
          <p:cNvPr id="2" name="Image 1" descr="Une image contenant garçon, dessin humoristique, habits, clipart&#10;&#10;Le contenu généré par l’IA peut être incorrect.">
            <a:extLst>
              <a:ext uri="{FF2B5EF4-FFF2-40B4-BE49-F238E27FC236}">
                <a16:creationId xmlns:a16="http://schemas.microsoft.com/office/drawing/2014/main" xmlns="" id="{A401D956-CF05-64FE-6097-0F5087BC52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701" y="1965507"/>
            <a:ext cx="2675740" cy="292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BEE75EB-C260-E4E7-394F-D80722C62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0CCD7CC0-992C-5B04-D5FD-852442F9E521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0CCD7CC0-992C-5B04-D5FD-852442F9E52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F3066163-47AA-53B0-2120-67CCA116E34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F3066163-47AA-53B0-2120-67CCA116E34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05904678-4513-0359-B60F-13FC4423D20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02D5976F-9DE7-9487-C7A1-A80B93438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83F6340-1433-514C-4ACF-6AFA1DE0C6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Titre 1">
            <a:extLst>
              <a:ext uri="{FF2B5EF4-FFF2-40B4-BE49-F238E27FC236}">
                <a16:creationId xmlns:a16="http://schemas.microsoft.com/office/drawing/2014/main" xmlns="" id="{E0B4B275-60F0-4042-6240-6044819D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Regardez l’image. Écrivez le mot correspondant sur les ardoises. </a:t>
            </a:r>
          </a:p>
        </p:txBody>
      </p:sp>
      <p:pic>
        <p:nvPicPr>
          <p:cNvPr id="2" name="Image 1" descr="Une image contenant Dessin animé, clipart, Animation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99D253CD-17A8-8E67-8A58-F782B27CF3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631" y="2014194"/>
            <a:ext cx="2586738" cy="282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1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8">
            <a:extLst>
              <a:ext uri="{FF2B5EF4-FFF2-40B4-BE49-F238E27FC236}">
                <a16:creationId xmlns:a16="http://schemas.microsoft.com/office/drawing/2014/main" xmlns="" id="{57CC2779-10D6-2776-58A0-12D5B013A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4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5F718657-3368-A961-11CC-2EDD596505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43412" y="2264121"/>
            <a:ext cx="2251426" cy="3595561"/>
          </a:xfrm>
          <a:prstGeom prst="rect">
            <a:avLst/>
          </a:prstGeom>
        </p:spPr>
      </p:pic>
      <p:pic>
        <p:nvPicPr>
          <p:cNvPr id="15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E6C55DE7-A455-4572-E1FD-CE1F2FD90ED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3380"/>
          <a:stretch>
            <a:fillRect/>
          </a:stretch>
        </p:blipFill>
        <p:spPr>
          <a:xfrm>
            <a:off x="2521073" y="2261937"/>
            <a:ext cx="2050927" cy="3522846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3013F144-4F4B-6E7F-3C89-FC78FEB7C02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xmlns="" id="{303B42EA-4E50-DA4C-36C9-1E72914A5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5B8EB289-6DC3-9614-D7C5-2C548B2218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00BBA09-E6D9-4EE8-2937-86DA31619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3198E603-98FE-CCBB-2C59-93520632E86E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3198E603-98FE-CCBB-2C59-93520632E86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23B19620-9ED4-06A1-0D0D-AD1FF74FE1B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23B19620-9ED4-06A1-0D0D-AD1FF74FE1B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re 1">
            <a:extLst>
              <a:ext uri="{FF2B5EF4-FFF2-40B4-BE49-F238E27FC236}">
                <a16:creationId xmlns:a16="http://schemas.microsoft.com/office/drawing/2014/main" xmlns="" id="{3BE27C2B-94A4-83DB-6D24-F04748D74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C716B784-9C4F-3034-88DD-E8FC42D5F1EB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4D36FF7B-1B14-D0B2-CE7C-E69A12AB9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8294AE7D-0EEE-D18C-CE39-58BA7F77F1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F52491CD-2C41-322E-E10B-BC721E1C38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5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432524-F2FD-638B-BC8C-354D7B9F0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960AC6EC-2639-7944-34AC-679110B92FE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60AC6EC-2639-7944-34AC-679110B92FE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FF8EF25D-3F80-98DC-E7E7-EDC84870D89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FF8EF25D-3F80-98DC-E7E7-EDC84870D89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re 1">
            <a:extLst>
              <a:ext uri="{FF2B5EF4-FFF2-40B4-BE49-F238E27FC236}">
                <a16:creationId xmlns:a16="http://schemas.microsoft.com/office/drawing/2014/main" xmlns="" id="{335C9F2A-8E56-46A8-23C5-F14A56118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Se disputer.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97331429-ABC4-0236-433B-7AC7ACDE02F9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53B745A1-6942-E57D-0398-86CB2AEBE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2A2ACD05-19F7-EAD8-2A2D-C58168BE6B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E853EFE1-3DCF-5731-F7AE-6D1E6B05CC98}"/>
              </a:ext>
            </a:extLst>
          </p:cNvPr>
          <p:cNvSpPr txBox="1"/>
          <p:nvPr/>
        </p:nvSpPr>
        <p:spPr>
          <a:xfrm>
            <a:off x="4572000" y="2921168"/>
            <a:ext cx="40760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6000" b="1" dirty="0">
                <a:solidFill>
                  <a:srgbClr val="565F88"/>
                </a:solidFill>
                <a:latin typeface="Dosis SemiBold" pitchFamily="2" charset="0"/>
              </a:rPr>
              <a:t>Se disputer</a:t>
            </a:r>
          </a:p>
        </p:txBody>
      </p:sp>
      <p:pic>
        <p:nvPicPr>
          <p:cNvPr id="2" name="Image 1" descr="Une image contenant Dessin animé, clipart, Animation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086FA773-0040-2CE9-6F8D-0215DE1328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123" y="2246641"/>
            <a:ext cx="2586738" cy="282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8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3CD840D-776B-0E04-4FFF-763299480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Appareils électroniques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9DB3A5AC-C3B8-3496-0F98-6C5B1B9CE4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898" y="1468274"/>
            <a:ext cx="3513828" cy="538972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2F61BB38-7CA4-A746-1F1D-B80ACE12B5B2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A523585-9C26-1393-C8F2-34AD3CE7D90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7245B913-089E-3ADD-60AE-792610C3070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547E1FB-134D-32A7-090B-62DE3CBC0B0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3">
            <a:extLst>
              <a:ext uri="{FF2B5EF4-FFF2-40B4-BE49-F238E27FC236}">
                <a16:creationId xmlns:a16="http://schemas.microsoft.com/office/drawing/2014/main" xmlns="" id="{E9145ECC-000C-F876-22B9-FF30903C9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1891" y="894636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48.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6A6C703D-D88D-D57D-249A-ACE26CC6A59B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FE19EDFF-B594-CFC1-F227-1B14DD3F1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C8C6B53E-89D1-2D46-8962-242197F009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354EBED3-0B83-C456-5242-F9D79F9BBDDD}"/>
              </a:ext>
            </a:extLst>
          </p:cNvPr>
          <p:cNvSpPr/>
          <p:nvPr/>
        </p:nvSpPr>
        <p:spPr>
          <a:xfrm>
            <a:off x="2549440" y="4340970"/>
            <a:ext cx="3094744" cy="612000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69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57C8D5E-2858-9A19-CC31-457DA1188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5">
            <a:extLst>
              <a:ext uri="{FF2B5EF4-FFF2-40B4-BE49-F238E27FC236}">
                <a16:creationId xmlns:a16="http://schemas.microsoft.com/office/drawing/2014/main" xmlns="" id="{F1388B74-5FD3-EE46-F009-52B558A03915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Vous allez faire l’activité 3.  Je vais expliquer la consigne et passer entre les rangs pour vous aider. 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457738EC-10C0-950A-EBB8-B48E02E61243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829C1E70-7A77-DEB0-12C1-19BDECEBC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FC94905-7F37-15DD-BFA4-02F8E5114C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0F81318D-7F60-47C5-DCE4-F346B6658C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437" y="1945913"/>
            <a:ext cx="2824818" cy="2824818"/>
          </a:xfrm>
          <a:prstGeom prst="rect">
            <a:avLst/>
          </a:prstGeom>
        </p:spPr>
      </p:pic>
      <p:pic>
        <p:nvPicPr>
          <p:cNvPr id="4" name="Image 3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F69414F2-6B5E-AA29-135D-37D9AAA4CD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298" y="3155722"/>
            <a:ext cx="5523812" cy="119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73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B0A316E-8B20-021C-0E80-9E8EE3191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capture d’écran, texte, Police&#10;&#10;Le contenu généré par l’IA peut être incorrect.">
            <a:extLst>
              <a:ext uri="{FF2B5EF4-FFF2-40B4-BE49-F238E27FC236}">
                <a16:creationId xmlns:a16="http://schemas.microsoft.com/office/drawing/2014/main" xmlns="" id="{7EED278A-EF98-8920-E735-CE1837214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576" y="3987640"/>
            <a:ext cx="6441919" cy="1796479"/>
          </a:xfrm>
          <a:prstGeom prst="rect">
            <a:avLst/>
          </a:prstGeom>
        </p:spPr>
      </p:pic>
      <p:pic>
        <p:nvPicPr>
          <p:cNvPr id="7" name="Image 6" descr="Une image contenant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F7740DB8-2B2E-CDE6-DCAD-4D4C2EB8B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905" y="2281978"/>
            <a:ext cx="6196387" cy="1689924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xmlns="" id="{53D2FC42-C3AE-4D96-BACA-F3E523A21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Les bonnes réponses sont : la lecture et courir.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FB1EE84C-0265-5962-ABBD-06FDBA21697F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67502F23-2110-0A17-7F06-99713B601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C4BA1349-AE83-8527-4E96-AA1538DED8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51F42F19-08E6-B03E-20C0-ADE033B02DB8}"/>
              </a:ext>
            </a:extLst>
          </p:cNvPr>
          <p:cNvSpPr txBox="1"/>
          <p:nvPr/>
        </p:nvSpPr>
        <p:spPr>
          <a:xfrm>
            <a:off x="3643921" y="2969329"/>
            <a:ext cx="1653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la lecture.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4BB43DE4-A3D5-3FBC-E439-9A1C89AE1220}"/>
              </a:ext>
            </a:extLst>
          </p:cNvPr>
          <p:cNvSpPr txBox="1"/>
          <p:nvPr/>
        </p:nvSpPr>
        <p:spPr>
          <a:xfrm>
            <a:off x="3600378" y="4629295"/>
            <a:ext cx="2868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  courir </a:t>
            </a:r>
          </a:p>
        </p:txBody>
      </p:sp>
    </p:spTree>
    <p:extLst>
      <p:ext uri="{BB962C8B-B14F-4D97-AF65-F5344CB8AC3E}">
        <p14:creationId xmlns:p14="http://schemas.microsoft.com/office/powerpoint/2010/main" val="23487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texte, Appareils électroniques, capture d’écran, Site web&#10;&#10;Le contenu généré par l’IA peut être incorrect.">
            <a:extLst>
              <a:ext uri="{FF2B5EF4-FFF2-40B4-BE49-F238E27FC236}">
                <a16:creationId xmlns:a16="http://schemas.microsoft.com/office/drawing/2014/main" xmlns="" id="{9C391B0D-3939-C926-02F6-67F484D849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580" y="1478250"/>
            <a:ext cx="3428244" cy="525845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À la maison,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lisez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 les mots de l’activité 2 page 46 et les phrases de l’activité 3.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F6F1B13-1C9B-1D81-C5CD-1CED964D7A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6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2FE8BC74-7F1B-1612-A567-433D7B787F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4162" y="2094185"/>
            <a:ext cx="2190014" cy="349748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DABB5A8-820A-F8B4-90B3-D39BDD055E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477" y="2977391"/>
            <a:ext cx="2924286" cy="30179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E77DB89E-85D8-27CE-59AA-4DC05B9590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477" y="3485204"/>
            <a:ext cx="2117013" cy="154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8">
            <a:extLst>
              <a:ext uri="{FF2B5EF4-FFF2-40B4-BE49-F238E27FC236}">
                <a16:creationId xmlns:a16="http://schemas.microsoft.com/office/drawing/2014/main" xmlns="" id="{CE33753F-F444-0D26-7729-A2BD15F84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un dialogue avec Majd et Nada.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A75C05E3-20E6-645F-D8DF-3DF847B1891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xmlns="" id="{2B477A46-319C-C902-A9D3-80069BEC0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CB7D2EE-542B-A024-F7B7-5C305BE482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68D836BA-BF2D-607C-0AE6-B897B47AE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660" y="2498085"/>
            <a:ext cx="4477375" cy="322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sp>
        <p:nvSpPr>
          <p:cNvPr id="5" name="Titre 8">
            <a:extLst>
              <a:ext uri="{FF2B5EF4-FFF2-40B4-BE49-F238E27FC236}">
                <a16:creationId xmlns:a16="http://schemas.microsoft.com/office/drawing/2014/main" xmlns="" id="{75970818-2667-D359-5807-237145569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138DCEA3-0A9D-75FC-155A-06EEDD201F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R_N3_P2_W3_S4 (dialogue) (2)">
            <a:hlinkClick r:id="" action="ppaction://media"/>
            <a:extLst>
              <a:ext uri="{FF2B5EF4-FFF2-40B4-BE49-F238E27FC236}">
                <a16:creationId xmlns:a16="http://schemas.microsoft.com/office/drawing/2014/main" xmlns="" id="{5ED38DEF-E229-6736-C615-ACDD69A090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2184" y="2225145"/>
            <a:ext cx="8029816" cy="286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4420C46-0B24-C8BD-5218-3C7A2F288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E3BF4DBA-F02B-6899-C017-79316CD6F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Nous allons écouter le dialogue une deuxième fois.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1FF751EC-2B5E-48BD-6B88-38F3C985617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DEF9A797-C462-7CCB-3A89-925B766EC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7C4A18B3-AA84-FE64-E71E-4BF914B54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F9CC13E-51ED-7026-27DE-27BE93E1C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345043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sp>
        <p:nvSpPr>
          <p:cNvPr id="5" name="Titre 8">
            <a:extLst>
              <a:ext uri="{FF2B5EF4-FFF2-40B4-BE49-F238E27FC236}">
                <a16:creationId xmlns:a16="http://schemas.microsoft.com/office/drawing/2014/main" xmlns="" id="{75970818-2667-D359-5807-237145569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138DCEA3-0A9D-75FC-155A-06EEDD201F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R_N3_P2_W3_S4 (dialogue) (2)">
            <a:hlinkClick r:id="" action="ppaction://media"/>
            <a:extLst>
              <a:ext uri="{FF2B5EF4-FFF2-40B4-BE49-F238E27FC236}">
                <a16:creationId xmlns:a16="http://schemas.microsoft.com/office/drawing/2014/main" xmlns="" id="{1DFC9024-B2FB-D7DE-69EA-71420FDD92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2184" y="2225145"/>
            <a:ext cx="8029816" cy="286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0B3552A-4E49-C10F-3BEB-A162488D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F21B7EA-6949-E0AE-9CBD-4FE56863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Maintenant, on va répéter le dialogue ensemble.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Je vais lire chaque réplique et vous allez répéter après moi.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xmlns="" id="{2C02B349-EA09-65EB-DAC8-1BFFB84191E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xmlns="" id="{7CDEECE6-32D4-64F3-9FB4-A133BF13B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9AED3023-86F7-3D9D-D31C-8DA56B42C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EA65C66-2EC9-A1C5-DEE1-6787D28FE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9901" y="1400341"/>
            <a:ext cx="6551469" cy="313894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41AB7C15-75C9-20F3-7047-B5DC5DC0B7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9004" y="4539287"/>
            <a:ext cx="6033262" cy="202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7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9662</TotalTime>
  <Words>877</Words>
  <Application>Microsoft Office PowerPoint</Application>
  <PresentationFormat>Affichage à l'écran (4:3)</PresentationFormat>
  <Paragraphs>129</Paragraphs>
  <Slides>45</Slides>
  <Notes>0</Notes>
  <HiddenSlides>0</HiddenSlides>
  <MMClips>7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9</vt:i4>
      </vt:variant>
      <vt:variant>
        <vt:lpstr>Titres des diapositives</vt:lpstr>
      </vt:variant>
      <vt:variant>
        <vt:i4>45</vt:i4>
      </vt:variant>
    </vt:vector>
  </HeadingPairs>
  <TitlesOfParts>
    <vt:vector size="61" baseType="lpstr">
      <vt:lpstr>Arial</vt:lpstr>
      <vt:lpstr>Dosis ExtraBold</vt:lpstr>
      <vt:lpstr>Dosis</vt:lpstr>
      <vt:lpstr>Calibri</vt:lpstr>
      <vt:lpstr>Dosis SemiBold</vt:lpstr>
      <vt:lpstr>Wingdings</vt:lpstr>
      <vt:lpstr>Dosis Medium</vt:lpstr>
      <vt:lpstr>2_Conception personnalisée</vt:lpstr>
      <vt:lpstr>00_Env-Enseignant</vt:lpstr>
      <vt:lpstr>Oral</vt:lpstr>
      <vt:lpstr>Lecture</vt:lpstr>
      <vt:lpstr>Ecriture</vt:lpstr>
      <vt:lpstr>1_Lecture</vt:lpstr>
      <vt:lpstr>1_Env-Enseignant</vt:lpstr>
      <vt:lpstr>2_Env-Enseignant</vt:lpstr>
      <vt:lpstr>3_Lecture</vt:lpstr>
      <vt:lpstr>Présentation PowerPoint</vt:lpstr>
      <vt:lpstr>Contenu de la semaine </vt:lpstr>
      <vt:lpstr>Plan de la séance 4 </vt:lpstr>
      <vt:lpstr>Bonjour les enfants !  La leçon de français commence maintenant. Soyez attentifs.</vt:lpstr>
      <vt:lpstr>Aujourd’hui, nous allons apprendre un dialogue avec Majd et Nada. </vt:lpstr>
      <vt:lpstr>Lecture de la vidéo.</vt:lpstr>
      <vt:lpstr>Nous allons écouter le dialogue une deuxième fois.</vt:lpstr>
      <vt:lpstr>Lecture de la vidéo.</vt:lpstr>
      <vt:lpstr>Maintenant, on va répéter le dialogue ensemble. Je vais lire chaque réplique et vous allez répéter après moi. </vt:lpstr>
      <vt:lpstr>On continue à répéter ensemble le dialogue. </vt:lpstr>
      <vt:lpstr>Maintenant, on va comprendre le sens du dialogue. Qui veut expliquer, dans sa langue, de quoi ont parlé Majd et Nada ? </vt:lpstr>
      <vt:lpstr>Maintenant, on va jouer ce dialogue. On va le faire en 3 étapes. Soyez attentifs. </vt:lpstr>
      <vt:lpstr>Etape 1. Je vais vous expliquer la situation.  </vt:lpstr>
      <vt:lpstr>Etape 2.  Chacun réfléchit silencieusement à ce qu’il va dire dans le dialogue.</vt:lpstr>
      <vt:lpstr>Etape 3.  Maintenant, vous allez jouer le dialogue. Qui veut passer au tableau ? </vt:lpstr>
      <vt:lpstr>Maintenant, tout le monde participe. Jouez le dialogue avec votre voisin.</vt:lpstr>
      <vt:lpstr>Plan de la séance 4 </vt:lpstr>
      <vt:lpstr>Maintenant, on va faire de la lecture. On va lire des mots, puis des phrases. </vt:lpstr>
      <vt:lpstr>Maintenant, on va apprendre à lire en faisant les liaisons.  Soyez attentifs.</vt:lpstr>
      <vt:lpstr>Lecture de la vidéo</vt:lpstr>
      <vt:lpstr>Lisez en silence. Faites attention aux liaisons et aux lettres qui ne prononcent pas. </vt:lpstr>
      <vt:lpstr>Qui veut lire à haute voix ? </vt:lpstr>
      <vt:lpstr>Lisez ces phrases en silence. Après, on va écouter une lecture audio.  </vt:lpstr>
      <vt:lpstr>Lecture de l’audio. </vt:lpstr>
      <vt:lpstr>Qui veut lire à haute voix  ?</vt:lpstr>
      <vt:lpstr>Présentation PowerPoint</vt:lpstr>
      <vt:lpstr>Maintenant, nous allons écrire des mots.  Soyez attentifs.</vt:lpstr>
      <vt:lpstr>Lisons les mots suivants. </vt:lpstr>
      <vt:lpstr>Qui veut épeler ce mot ? </vt:lpstr>
      <vt:lpstr>Qui veut épeler ce mot ? </vt:lpstr>
      <vt:lpstr>Qui veut épeler ce mot ? </vt:lpstr>
      <vt:lpstr>Prenez vos ardoises.</vt:lpstr>
      <vt:lpstr>Regardez l’image. Écrivez le mot correspondant sur les ardoises. </vt:lpstr>
      <vt:lpstr>Levez vos ardoises. </vt:lpstr>
      <vt:lpstr>Corrigez. La lecture.</vt:lpstr>
      <vt:lpstr>Regardez l’image. Écrivez le mot correspondant sur les ardoises. </vt:lpstr>
      <vt:lpstr>Levez vos ardoises. </vt:lpstr>
      <vt:lpstr>Corrigez. Sauter.</vt:lpstr>
      <vt:lpstr>Regardez l’image. Écrivez le mot correspondant sur les ardoises. </vt:lpstr>
      <vt:lpstr>Levez vos ardoises. </vt:lpstr>
      <vt:lpstr>Corrigez. Se disputer.</vt:lpstr>
      <vt:lpstr>Prenez vos livrets à la page 48. </vt:lpstr>
      <vt:lpstr>Présentation PowerPoint</vt:lpstr>
      <vt:lpstr>Corrigez. Les bonnes réponses sont : la lecture et courir.</vt:lpstr>
      <vt:lpstr>La séance d’aujourd’hui est terminée. À la maison, lisez les mots de l’activité 2 page 46 et les phrases de l’activité 3.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Jalila</dc:creator>
  <cp:lastModifiedBy>HP</cp:lastModifiedBy>
  <cp:revision>13</cp:revision>
  <cp:lastPrinted>2025-08-13T10:11:39Z</cp:lastPrinted>
  <dcterms:created xsi:type="dcterms:W3CDTF">2025-08-01T12:31:49Z</dcterms:created>
  <dcterms:modified xsi:type="dcterms:W3CDTF">2025-12-31T10:20:30Z</dcterms:modified>
</cp:coreProperties>
</file>