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804" r:id="rId4"/>
    <p:sldMasterId id="2147483793" r:id="rId5"/>
    <p:sldMasterId id="2147483711" r:id="rId6"/>
    <p:sldMasterId id="2147483720" r:id="rId7"/>
    <p:sldMasterId id="2147483756" r:id="rId8"/>
    <p:sldMasterId id="2147483781" r:id="rId9"/>
  </p:sldMasterIdLst>
  <p:notesMasterIdLst>
    <p:notesMasterId r:id="rId51"/>
  </p:notesMasterIdLst>
  <p:sldIdLst>
    <p:sldId id="256" r:id="rId10"/>
    <p:sldId id="901" r:id="rId11"/>
    <p:sldId id="798" r:id="rId12"/>
    <p:sldId id="903" r:id="rId13"/>
    <p:sldId id="779" r:id="rId14"/>
    <p:sldId id="940" r:id="rId15"/>
    <p:sldId id="1099" r:id="rId16"/>
    <p:sldId id="1100" r:id="rId17"/>
    <p:sldId id="1101" r:id="rId18"/>
    <p:sldId id="883" r:id="rId19"/>
    <p:sldId id="884" r:id="rId20"/>
    <p:sldId id="1043" r:id="rId21"/>
    <p:sldId id="847" r:id="rId22"/>
    <p:sldId id="849" r:id="rId23"/>
    <p:sldId id="1047" r:id="rId24"/>
    <p:sldId id="1094" r:id="rId25"/>
    <p:sldId id="1096" r:id="rId26"/>
    <p:sldId id="1095" r:id="rId27"/>
    <p:sldId id="1105" r:id="rId28"/>
    <p:sldId id="888" r:id="rId29"/>
    <p:sldId id="905" r:id="rId30"/>
    <p:sldId id="862" r:id="rId31"/>
    <p:sldId id="680" r:id="rId32"/>
    <p:sldId id="864" r:id="rId33"/>
    <p:sldId id="865" r:id="rId34"/>
    <p:sldId id="890" r:id="rId35"/>
    <p:sldId id="889" r:id="rId36"/>
    <p:sldId id="891" r:id="rId37"/>
    <p:sldId id="831" r:id="rId38"/>
    <p:sldId id="894" r:id="rId39"/>
    <p:sldId id="893" r:id="rId40"/>
    <p:sldId id="907" r:id="rId41"/>
    <p:sldId id="1071" r:id="rId42"/>
    <p:sldId id="1092" r:id="rId43"/>
    <p:sldId id="1072" r:id="rId44"/>
    <p:sldId id="1098" r:id="rId45"/>
    <p:sldId id="1102" r:id="rId46"/>
    <p:sldId id="1103" r:id="rId47"/>
    <p:sldId id="1077" r:id="rId48"/>
    <p:sldId id="1093" r:id="rId49"/>
    <p:sldId id="1104" r:id="rId50"/>
  </p:sldIdLst>
  <p:sldSz cx="9144000" cy="6858000" type="screen4x3"/>
  <p:notesSz cx="6735763" cy="9866313"/>
  <p:embeddedFontLst>
    <p:embeddedFont>
      <p:font typeface="Dosis ExtraBold" panose="020B0604020202020204" charset="0"/>
      <p:bold r:id="rId52"/>
    </p:embeddedFont>
    <p:embeddedFont>
      <p:font typeface="Dosis SemiBold" panose="020B0604020202020204" charset="0"/>
      <p:regular r:id="rId53"/>
      <p:bold r:id="rId54"/>
    </p:embeddedFont>
    <p:embeddedFont>
      <p:font typeface="Dosis" panose="020B0604020202020204" charset="0"/>
      <p:regular r:id="rId55"/>
      <p:bold r:id="rId56"/>
    </p:embeddedFont>
    <p:embeddedFont>
      <p:font typeface="Dosis Medium" panose="020B0604020202020204" charset="0"/>
      <p:regular r:id="rId57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F30772"/>
    <a:srgbClr val="414C7A"/>
    <a:srgbClr val="757575"/>
    <a:srgbClr val="8D6F91"/>
    <a:srgbClr val="445C80"/>
    <a:srgbClr val="DAE3F3"/>
    <a:srgbClr val="565F88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0357FE-06C1-47AF-9E90-C4068951B8B9}" v="26" dt="2026-01-04T17:17:07.280"/>
    <p1510:client id="{D31EDDE4-8220-4441-B193-EF773AC8EC5E}" v="24" dt="2026-01-04T11:35:44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1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29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0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5.fntdata"/><Relationship Id="rId64" Type="http://schemas.openxmlformats.org/officeDocument/2006/relationships/viewProps" Target="viewProps.xml"/><Relationship Id="rId69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8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6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6-01-02T15:56:45.116" v="345" actId="1076"/>
      <pc:docMkLst>
        <pc:docMk/>
      </pc:docMkLst>
      <pc:sldChg chg="addSp modSp mod">
        <pc:chgData name="Jalila El Baraka" userId="ea93c961-285f-4edc-9e51-dff84fc1dbdc" providerId="ADAL" clId="{57C2819A-E835-47AA-9356-3BB7B51E441F}" dt="2026-01-02T15:54:00.096" v="329" actId="14100"/>
        <pc:sldMkLst>
          <pc:docMk/>
          <pc:sldMk cId="1808541968" sldId="831"/>
        </pc:sldMkLst>
        <pc:spChg chg="mod">
          <ac:chgData name="Jalila El Baraka" userId="ea93c961-285f-4edc-9e51-dff84fc1dbdc" providerId="ADAL" clId="{57C2819A-E835-47AA-9356-3BB7B51E441F}" dt="2026-01-02T15:54:00.096" v="329" actId="14100"/>
          <ac:spMkLst>
            <pc:docMk/>
            <pc:sldMk cId="1808541968" sldId="831"/>
            <ac:spMk id="10" creationId="{3C99C000-C6C4-1DD7-FF9E-D86502B89497}"/>
          </ac:spMkLst>
        </pc:spChg>
      </pc:sldChg>
      <pc:sldChg chg="addSp modSp mod">
        <pc:chgData name="Jalila El Baraka" userId="ea93c961-285f-4edc-9e51-dff84fc1dbdc" providerId="ADAL" clId="{57C2819A-E835-47AA-9356-3BB7B51E441F}" dt="2026-01-02T15:53:20.417" v="322" actId="1076"/>
        <pc:sldMkLst>
          <pc:docMk/>
          <pc:sldMk cId="1677520056" sldId="901"/>
        </pc:sldMkLst>
      </pc:sldChg>
      <pc:sldChg chg="addSp delSp modSp add mod">
        <pc:chgData name="Jalila El Baraka" userId="ea93c961-285f-4edc-9e51-dff84fc1dbdc" providerId="ADAL" clId="{57C2819A-E835-47AA-9356-3BB7B51E441F}" dt="2026-01-01T23:32:55.717" v="304" actId="108"/>
        <pc:sldMkLst>
          <pc:docMk/>
          <pc:sldMk cId="3915874594" sldId="940"/>
        </pc:sldMkLst>
        <pc:spChg chg="mod">
          <ac:chgData name="Jalila El Baraka" userId="ea93c961-285f-4edc-9e51-dff84fc1dbdc" providerId="ADAL" clId="{57C2819A-E835-47AA-9356-3BB7B51E441F}" dt="2026-01-01T23:32:55.717" v="304" actId="108"/>
          <ac:spMkLst>
            <pc:docMk/>
            <pc:sldMk cId="3915874594" sldId="940"/>
            <ac:spMk id="2" creationId="{CC0A3FF4-DC41-DA4D-069E-ACE54560258E}"/>
          </ac:spMkLst>
        </pc:spChg>
        <pc:grpChg chg="add mod">
          <ac:chgData name="Jalila El Baraka" userId="ea93c961-285f-4edc-9e51-dff84fc1dbdc" providerId="ADAL" clId="{57C2819A-E835-47AA-9356-3BB7B51E441F}" dt="2026-01-01T23:31:00.183" v="284"/>
          <ac:grpSpMkLst>
            <pc:docMk/>
            <pc:sldMk cId="3915874594" sldId="940"/>
            <ac:grpSpMk id="6" creationId="{B599BD0C-E28E-823E-AADE-C9B668B4D429}"/>
          </ac:grpSpMkLst>
        </pc:grpChg>
        <pc:picChg chg="mod">
          <ac:chgData name="Jalila El Baraka" userId="ea93c961-285f-4edc-9e51-dff84fc1dbdc" providerId="ADAL" clId="{57C2819A-E835-47AA-9356-3BB7B51E441F}" dt="2026-01-01T23:31:00.183" v="284"/>
          <ac:picMkLst>
            <pc:docMk/>
            <pc:sldMk cId="3915874594" sldId="940"/>
            <ac:picMk id="13" creationId="{236068E5-81C1-CB1B-6C38-D2A8E3FF3337}"/>
          </ac:picMkLst>
        </pc:picChg>
        <pc:picChg chg="mod">
          <ac:chgData name="Jalila El Baraka" userId="ea93c961-285f-4edc-9e51-dff84fc1dbdc" providerId="ADAL" clId="{57C2819A-E835-47AA-9356-3BB7B51E441F}" dt="2026-01-01T23:31:00.183" v="284"/>
          <ac:picMkLst>
            <pc:docMk/>
            <pc:sldMk cId="3915874594" sldId="940"/>
            <ac:picMk id="14" creationId="{DB67DD07-1262-90A8-95EE-044926353237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2-30T15:35:34.673" v="59" actId="20577"/>
        <pc:sldMkLst>
          <pc:docMk/>
          <pc:sldMk cId="3894725599" sldId="1043"/>
        </pc:sldMkLst>
        <pc:spChg chg="mod">
          <ac:chgData name="Jalila El Baraka" userId="ea93c961-285f-4edc-9e51-dff84fc1dbdc" providerId="ADAL" clId="{57C2819A-E835-47AA-9356-3BB7B51E441F}" dt="2025-12-30T15:35:34.673" v="59" actId="20577"/>
          <ac:spMkLst>
            <pc:docMk/>
            <pc:sldMk cId="3894725599" sldId="1043"/>
            <ac:spMk id="3" creationId="{7E43ABAB-21E5-E70C-FEF4-442F21C09674}"/>
          </ac:spMkLst>
        </pc:spChg>
        <pc:grpChg chg="add mod">
          <ac:chgData name="Jalila El Baraka" userId="ea93c961-285f-4edc-9e51-dff84fc1dbdc" providerId="ADAL" clId="{57C2819A-E835-47AA-9356-3BB7B51E441F}" dt="2025-12-30T15:35:13.993" v="2"/>
          <ac:grpSpMkLst>
            <pc:docMk/>
            <pc:sldMk cId="3894725599" sldId="1043"/>
            <ac:grpSpMk id="5" creationId="{64D573D7-27A8-4B35-CA94-21A1E230E2C8}"/>
          </ac:grpSpMkLst>
        </pc:grpChg>
        <pc:picChg chg="mod">
          <ac:chgData name="Jalila El Baraka" userId="ea93c961-285f-4edc-9e51-dff84fc1dbdc" providerId="ADAL" clId="{57C2819A-E835-47AA-9356-3BB7B51E441F}" dt="2025-12-30T15:35:13.993" v="2"/>
          <ac:picMkLst>
            <pc:docMk/>
            <pc:sldMk cId="3894725599" sldId="1043"/>
            <ac:picMk id="6" creationId="{12E2BD4C-8801-647D-33BD-54C2E00DC5A6}"/>
          </ac:picMkLst>
        </pc:picChg>
        <pc:picChg chg="mod">
          <ac:chgData name="Jalila El Baraka" userId="ea93c961-285f-4edc-9e51-dff84fc1dbdc" providerId="ADAL" clId="{57C2819A-E835-47AA-9356-3BB7B51E441F}" dt="2025-12-30T15:35:13.993" v="2"/>
          <ac:picMkLst>
            <pc:docMk/>
            <pc:sldMk cId="3894725599" sldId="1043"/>
            <ac:picMk id="7" creationId="{B73BDFBA-BD64-B0BE-E2DF-045433B617C9}"/>
          </ac:picMkLst>
        </pc:picChg>
      </pc:sldChg>
      <pc:sldChg chg="addSp modSp add mod">
        <pc:chgData name="Jalila El Baraka" userId="ea93c961-285f-4edc-9e51-dff84fc1dbdc" providerId="ADAL" clId="{57C2819A-E835-47AA-9356-3BB7B51E441F}" dt="2025-12-30T15:36:43.003" v="103" actId="20577"/>
        <pc:sldMkLst>
          <pc:docMk/>
          <pc:sldMk cId="1812840603" sldId="1047"/>
        </pc:sldMkLst>
        <pc:spChg chg="mod">
          <ac:chgData name="Jalila El Baraka" userId="ea93c961-285f-4edc-9e51-dff84fc1dbdc" providerId="ADAL" clId="{57C2819A-E835-47AA-9356-3BB7B51E441F}" dt="2025-12-30T15:36:43.003" v="103" actId="20577"/>
          <ac:spMkLst>
            <pc:docMk/>
            <pc:sldMk cId="1812840603" sldId="1047"/>
            <ac:spMk id="5" creationId="{2AF6B229-31D7-A8C3-EA66-398CE19B875B}"/>
          </ac:spMkLst>
        </pc:spChg>
        <pc:grpChg chg="add mod">
          <ac:chgData name="Jalila El Baraka" userId="ea93c961-285f-4edc-9e51-dff84fc1dbdc" providerId="ADAL" clId="{57C2819A-E835-47AA-9356-3BB7B51E441F}" dt="2025-12-30T15:36:30.468" v="62"/>
          <ac:grpSpMkLst>
            <pc:docMk/>
            <pc:sldMk cId="1812840603" sldId="1047"/>
            <ac:grpSpMk id="2" creationId="{53F5FA17-054D-A4BE-A3DC-1D36E1C0664C}"/>
          </ac:grpSpMkLst>
        </pc:grpChg>
        <pc:picChg chg="mod">
          <ac:chgData name="Jalila El Baraka" userId="ea93c961-285f-4edc-9e51-dff84fc1dbdc" providerId="ADAL" clId="{57C2819A-E835-47AA-9356-3BB7B51E441F}" dt="2025-12-30T15:36:30.468" v="62"/>
          <ac:picMkLst>
            <pc:docMk/>
            <pc:sldMk cId="1812840603" sldId="1047"/>
            <ac:picMk id="6" creationId="{A06BADE1-0577-DF49-C296-ECA329A5698B}"/>
          </ac:picMkLst>
        </pc:picChg>
        <pc:picChg chg="mod">
          <ac:chgData name="Jalila El Baraka" userId="ea93c961-285f-4edc-9e51-dff84fc1dbdc" providerId="ADAL" clId="{57C2819A-E835-47AA-9356-3BB7B51E441F}" dt="2025-12-30T15:36:30.468" v="62"/>
          <ac:picMkLst>
            <pc:docMk/>
            <pc:sldMk cId="1812840603" sldId="1047"/>
            <ac:picMk id="7" creationId="{B816756D-71CC-91E8-4219-1A149C359FD8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5:42:03.508" v="277" actId="1076"/>
        <pc:sldMkLst>
          <pc:docMk/>
          <pc:sldMk cId="774557552" sldId="1072"/>
        </pc:sldMkLst>
        <pc:spChg chg="mod">
          <ac:chgData name="Jalila El Baraka" userId="ea93c961-285f-4edc-9e51-dff84fc1dbdc" providerId="ADAL" clId="{57C2819A-E835-47AA-9356-3BB7B51E441F}" dt="2025-12-30T15:41:18.040" v="251" actId="20577"/>
          <ac:spMkLst>
            <pc:docMk/>
            <pc:sldMk cId="774557552" sldId="1072"/>
            <ac:spMk id="2" creationId="{B8DAC276-0305-7D70-DDB0-44593002CF51}"/>
          </ac:spMkLst>
        </pc:spChg>
        <pc:spChg chg="add mod">
          <ac:chgData name="Jalila El Baraka" userId="ea93c961-285f-4edc-9e51-dff84fc1dbdc" providerId="ADAL" clId="{57C2819A-E835-47AA-9356-3BB7B51E441F}" dt="2025-12-30T15:42:03.508" v="277" actId="1076"/>
          <ac:spMkLst>
            <pc:docMk/>
            <pc:sldMk cId="774557552" sldId="1072"/>
            <ac:spMk id="4" creationId="{3666225F-6BC8-84C7-2D4E-FF5FFB108E7B}"/>
          </ac:spMkLst>
        </pc:spChg>
      </pc:sldChg>
      <pc:sldChg chg="modSp add">
        <pc:chgData name="Jalila El Baraka" userId="ea93c961-285f-4edc-9e51-dff84fc1dbdc" providerId="ADAL" clId="{57C2819A-E835-47AA-9356-3BB7B51E441F}" dt="2025-12-30T15:36:57.513" v="105"/>
        <pc:sldMkLst>
          <pc:docMk/>
          <pc:sldMk cId="3243370556" sldId="1094"/>
        </pc:sldMkLst>
        <pc:spChg chg="mod">
          <ac:chgData name="Jalila El Baraka" userId="ea93c961-285f-4edc-9e51-dff84fc1dbdc" providerId="ADAL" clId="{57C2819A-E835-47AA-9356-3BB7B51E441F}" dt="2025-12-30T15:36:57.513" v="105"/>
          <ac:spMkLst>
            <pc:docMk/>
            <pc:sldMk cId="3243370556" sldId="1094"/>
            <ac:spMk id="4" creationId="{3585593D-8B3E-FD4D-DDEE-D826BDB7AB37}"/>
          </ac:spMkLst>
        </pc:spChg>
      </pc:sldChg>
      <pc:sldChg chg="addSp delSp modSp add mod">
        <pc:chgData name="Jalila El Baraka" userId="ea93c961-285f-4edc-9e51-dff84fc1dbdc" providerId="ADAL" clId="{57C2819A-E835-47AA-9356-3BB7B51E441F}" dt="2025-12-30T15:39:52.313" v="219" actId="20577"/>
        <pc:sldMkLst>
          <pc:docMk/>
          <pc:sldMk cId="1153734857" sldId="1095"/>
        </pc:sldMkLst>
        <pc:spChg chg="mod">
          <ac:chgData name="Jalila El Baraka" userId="ea93c961-285f-4edc-9e51-dff84fc1dbdc" providerId="ADAL" clId="{57C2819A-E835-47AA-9356-3BB7B51E441F}" dt="2025-12-30T15:39:52.313" v="219" actId="20577"/>
          <ac:spMkLst>
            <pc:docMk/>
            <pc:sldMk cId="1153734857" sldId="1095"/>
            <ac:spMk id="3" creationId="{7D6AB768-3ED7-2838-59FB-A79F41471795}"/>
          </ac:spMkLst>
        </pc:spChg>
        <pc:spChg chg="mod">
          <ac:chgData name="Jalila El Baraka" userId="ea93c961-285f-4edc-9e51-dff84fc1dbdc" providerId="ADAL" clId="{57C2819A-E835-47AA-9356-3BB7B51E441F}" dt="2025-12-30T15:39:03.040" v="202" actId="20577"/>
          <ac:spMkLst>
            <pc:docMk/>
            <pc:sldMk cId="1153734857" sldId="1095"/>
            <ac:spMk id="4" creationId="{C3F96923-016A-A094-64AF-F65CAAA86063}"/>
          </ac:spMkLst>
        </pc:spChg>
        <pc:spChg chg="add mod ord">
          <ac:chgData name="Jalila El Baraka" userId="ea93c961-285f-4edc-9e51-dff84fc1dbdc" providerId="ADAL" clId="{57C2819A-E835-47AA-9356-3BB7B51E441F}" dt="2025-12-30T15:38:10.807" v="154" actId="1076"/>
          <ac:spMkLst>
            <pc:docMk/>
            <pc:sldMk cId="1153734857" sldId="1095"/>
            <ac:spMk id="5" creationId="{7646A201-D70D-F3A7-A5FE-A1B3C024A5D9}"/>
          </ac:spMkLst>
        </pc:spChg>
        <pc:spChg chg="add mod ord">
          <ac:chgData name="Jalila El Baraka" userId="ea93c961-285f-4edc-9e51-dff84fc1dbdc" providerId="ADAL" clId="{57C2819A-E835-47AA-9356-3BB7B51E441F}" dt="2025-12-30T15:38:27.235" v="163" actId="167"/>
          <ac:spMkLst>
            <pc:docMk/>
            <pc:sldMk cId="1153734857" sldId="1095"/>
            <ac:spMk id="8" creationId="{4DFED3DE-E911-7ADD-2D6A-D4E248391F2D}"/>
          </ac:spMkLst>
        </pc:spChg>
        <pc:picChg chg="mod">
          <ac:chgData name="Jalila El Baraka" userId="ea93c961-285f-4edc-9e51-dff84fc1dbdc" providerId="ADAL" clId="{57C2819A-E835-47AA-9356-3BB7B51E441F}" dt="2025-12-30T15:38:04.629" v="150" actId="1076"/>
          <ac:picMkLst>
            <pc:docMk/>
            <pc:sldMk cId="1153734857" sldId="1095"/>
            <ac:picMk id="6" creationId="{DAE932FB-ED8F-E79B-E7F2-3ACB96ECA759}"/>
          </ac:picMkLst>
        </pc:picChg>
        <pc:picChg chg="mod">
          <ac:chgData name="Jalila El Baraka" userId="ea93c961-285f-4edc-9e51-dff84fc1dbdc" providerId="ADAL" clId="{57C2819A-E835-47AA-9356-3BB7B51E441F}" dt="2025-12-30T15:38:09.349" v="153" actId="1076"/>
          <ac:picMkLst>
            <pc:docMk/>
            <pc:sldMk cId="1153734857" sldId="1095"/>
            <ac:picMk id="16" creationId="{80F4967E-86A7-95F2-0E7B-3F971DFFA87D}"/>
          </ac:picMkLst>
        </pc:picChg>
      </pc:sldChg>
      <pc:sldChg chg="addSp modSp add mod">
        <pc:chgData name="Jalila El Baraka" userId="ea93c961-285f-4edc-9e51-dff84fc1dbdc" providerId="ADAL" clId="{57C2819A-E835-47AA-9356-3BB7B51E441F}" dt="2025-12-30T15:40:30.759" v="242" actId="1076"/>
        <pc:sldMkLst>
          <pc:docMk/>
          <pc:sldMk cId="2427462898" sldId="1096"/>
        </pc:sldMkLst>
      </pc:sldChg>
      <pc:sldChg chg="modSp add mod">
        <pc:chgData name="Jalila El Baraka" userId="ea93c961-285f-4edc-9e51-dff84fc1dbdc" providerId="ADAL" clId="{57C2819A-E835-47AA-9356-3BB7B51E441F}" dt="2025-12-30T15:40:00.129" v="232" actId="20577"/>
        <pc:sldMkLst>
          <pc:docMk/>
          <pc:sldMk cId="3462457039" sldId="1097"/>
        </pc:sldMkLst>
        <pc:spChg chg="mod">
          <ac:chgData name="Jalila El Baraka" userId="ea93c961-285f-4edc-9e51-dff84fc1dbdc" providerId="ADAL" clId="{57C2819A-E835-47AA-9356-3BB7B51E441F}" dt="2025-12-30T15:40:00.129" v="232" actId="20577"/>
          <ac:spMkLst>
            <pc:docMk/>
            <pc:sldMk cId="3462457039" sldId="1097"/>
            <ac:spMk id="3" creationId="{0EDCB71E-30B0-841A-43AF-FACE83306F78}"/>
          </ac:spMkLst>
        </pc:spChg>
      </pc:sldChg>
      <pc:sldChg chg="modSp add">
        <pc:chgData name="Jalila El Baraka" userId="ea93c961-285f-4edc-9e51-dff84fc1dbdc" providerId="ADAL" clId="{57C2819A-E835-47AA-9356-3BB7B51E441F}" dt="2025-12-30T15:42:16.395" v="279"/>
        <pc:sldMkLst>
          <pc:docMk/>
          <pc:sldMk cId="3928788820" sldId="1098"/>
        </pc:sldMkLst>
        <pc:spChg chg="mod">
          <ac:chgData name="Jalila El Baraka" userId="ea93c961-285f-4edc-9e51-dff84fc1dbdc" providerId="ADAL" clId="{57C2819A-E835-47AA-9356-3BB7B51E441F}" dt="2025-12-30T15:42:16.395" v="279"/>
          <ac:spMkLst>
            <pc:docMk/>
            <pc:sldMk cId="3928788820" sldId="1098"/>
            <ac:spMk id="2" creationId="{F5C470C9-254E-767A-10D0-D0523917C7EC}"/>
          </ac:spMkLst>
        </pc:spChg>
      </pc:sldChg>
      <pc:sldChg chg="addSp delSp modSp add mod">
        <pc:chgData name="Jalila El Baraka" userId="ea93c961-285f-4edc-9e51-dff84fc1dbdc" providerId="ADAL" clId="{57C2819A-E835-47AA-9356-3BB7B51E441F}" dt="2026-01-01T23:32:20.751" v="301" actId="22"/>
        <pc:sldMkLst>
          <pc:docMk/>
          <pc:sldMk cId="1515895128" sldId="1099"/>
        </pc:sldMkLst>
        <pc:spChg chg="mod">
          <ac:chgData name="Jalila El Baraka" userId="ea93c961-285f-4edc-9e51-dff84fc1dbdc" providerId="ADAL" clId="{57C2819A-E835-47AA-9356-3BB7B51E441F}" dt="2026-01-01T23:31:23.647" v="287"/>
          <ac:spMkLst>
            <pc:docMk/>
            <pc:sldMk cId="1515895128" sldId="1099"/>
            <ac:spMk id="2" creationId="{C26892A9-3AE6-7C78-454C-C5F13AEE748C}"/>
          </ac:spMkLst>
        </pc:spChg>
      </pc:sldChg>
      <pc:sldChg chg="addSp delSp modSp add mod">
        <pc:chgData name="Jalila El Baraka" userId="ea93c961-285f-4edc-9e51-dff84fc1dbdc" providerId="ADAL" clId="{57C2819A-E835-47AA-9356-3BB7B51E441F}" dt="2026-01-01T23:33:24.768" v="309"/>
        <pc:sldMkLst>
          <pc:docMk/>
          <pc:sldMk cId="2673485541" sldId="1100"/>
        </pc:sldMkLst>
        <pc:spChg chg="mod">
          <ac:chgData name="Jalila El Baraka" userId="ea93c961-285f-4edc-9e51-dff84fc1dbdc" providerId="ADAL" clId="{57C2819A-E835-47AA-9356-3BB7B51E441F}" dt="2026-01-01T23:33:09.778" v="305" actId="108"/>
          <ac:spMkLst>
            <pc:docMk/>
            <pc:sldMk cId="2673485541" sldId="1100"/>
            <ac:spMk id="2" creationId="{F2803D6A-9C20-B003-2B1C-5DEC74AA6E5E}"/>
          </ac:spMkLst>
        </pc:spChg>
        <pc:grpChg chg="add mod">
          <ac:chgData name="Jalila El Baraka" userId="ea93c961-285f-4edc-9e51-dff84fc1dbdc" providerId="ADAL" clId="{57C2819A-E835-47AA-9356-3BB7B51E441F}" dt="2026-01-01T23:33:24.768" v="309"/>
          <ac:grpSpMkLst>
            <pc:docMk/>
            <pc:sldMk cId="2673485541" sldId="1100"/>
            <ac:grpSpMk id="6" creationId="{3429AA92-9D88-48B8-4DF3-BE558756D5F3}"/>
          </ac:grpSpMkLst>
        </pc:grpChg>
        <pc:picChg chg="mod">
          <ac:chgData name="Jalila El Baraka" userId="ea93c961-285f-4edc-9e51-dff84fc1dbdc" providerId="ADAL" clId="{57C2819A-E835-47AA-9356-3BB7B51E441F}" dt="2026-01-01T23:33:24.768" v="309"/>
          <ac:picMkLst>
            <pc:docMk/>
            <pc:sldMk cId="2673485541" sldId="1100"/>
            <ac:picMk id="10" creationId="{CD8904F0-DA6B-BF66-8112-8781F46280FB}"/>
          </ac:picMkLst>
        </pc:picChg>
        <pc:picChg chg="mod">
          <ac:chgData name="Jalila El Baraka" userId="ea93c961-285f-4edc-9e51-dff84fc1dbdc" providerId="ADAL" clId="{57C2819A-E835-47AA-9356-3BB7B51E441F}" dt="2026-01-01T23:33:24.768" v="309"/>
          <ac:picMkLst>
            <pc:docMk/>
            <pc:sldMk cId="2673485541" sldId="1100"/>
            <ac:picMk id="12" creationId="{2B8F98C2-3B00-B74C-1F00-568E57925C31}"/>
          </ac:picMkLst>
        </pc:picChg>
      </pc:sldChg>
      <pc:sldChg chg="delSp modSp add mod">
        <pc:chgData name="Jalila El Baraka" userId="ea93c961-285f-4edc-9e51-dff84fc1dbdc" providerId="ADAL" clId="{57C2819A-E835-47AA-9356-3BB7B51E441F}" dt="2026-01-01T23:34:16.256" v="319" actId="478"/>
        <pc:sldMkLst>
          <pc:docMk/>
          <pc:sldMk cId="2262735919" sldId="1101"/>
        </pc:sldMkLst>
        <pc:spChg chg="mod">
          <ac:chgData name="Jalila El Baraka" userId="ea93c961-285f-4edc-9e51-dff84fc1dbdc" providerId="ADAL" clId="{57C2819A-E835-47AA-9356-3BB7B51E441F}" dt="2026-01-01T23:33:51.223" v="312"/>
          <ac:spMkLst>
            <pc:docMk/>
            <pc:sldMk cId="2262735919" sldId="1101"/>
            <ac:spMk id="2" creationId="{19ADE3E4-8243-8ED7-5D37-166A8E61DEA7}"/>
          </ac:spMkLst>
        </pc:spChg>
      </pc:sldChg>
    </pc:docChg>
  </pc:docChgLst>
  <pc:docChgLst>
    <pc:chgData name="Jalila El Baraka" userId="ea93c961-285f-4edc-9e51-dff84fc1dbdc" providerId="ADAL" clId="{AF35D566-9458-4FCB-BB0C-F789683C5E1A}"/>
    <pc:docChg chg="undo custSel addSld delSld modSld">
      <pc:chgData name="Jalila El Baraka" userId="ea93c961-285f-4edc-9e51-dff84fc1dbdc" providerId="ADAL" clId="{AF35D566-9458-4FCB-BB0C-F789683C5E1A}" dt="2026-01-04T17:17:11.624" v="298" actId="1076"/>
      <pc:docMkLst>
        <pc:docMk/>
      </pc:docMkLst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1358656269" sldId="853"/>
        </pc:sldMkLst>
      </pc:sldChg>
      <pc:sldChg chg="addSp delSp modSp mod">
        <pc:chgData name="Jalila El Baraka" userId="ea93c961-285f-4edc-9e51-dff84fc1dbdc" providerId="ADAL" clId="{AF35D566-9458-4FCB-BB0C-F789683C5E1A}" dt="2026-01-04T16:50:29.623" v="233" actId="20577"/>
        <pc:sldMkLst>
          <pc:docMk/>
          <pc:sldMk cId="155599131" sldId="888"/>
        </pc:sldMkLst>
        <pc:spChg chg="mod">
          <ac:chgData name="Jalila El Baraka" userId="ea93c961-285f-4edc-9e51-dff84fc1dbdc" providerId="ADAL" clId="{AF35D566-9458-4FCB-BB0C-F789683C5E1A}" dt="2026-01-04T16:28:11.850" v="100" actId="1076"/>
          <ac:spMkLst>
            <pc:docMk/>
            <pc:sldMk cId="155599131" sldId="888"/>
            <ac:spMk id="3" creationId="{F7BE59DE-6B1C-FCAA-D278-802E6C988738}"/>
          </ac:spMkLst>
        </pc:spChg>
        <pc:spChg chg="del">
          <ac:chgData name="Jalila El Baraka" userId="ea93c961-285f-4edc-9e51-dff84fc1dbdc" providerId="ADAL" clId="{AF35D566-9458-4FCB-BB0C-F789683C5E1A}" dt="2026-01-04T16:28:01.837" v="97" actId="478"/>
          <ac:spMkLst>
            <pc:docMk/>
            <pc:sldMk cId="155599131" sldId="888"/>
            <ac:spMk id="4" creationId="{E8ECC336-F711-A3BC-D05D-0EAB3EF81060}"/>
          </ac:spMkLst>
        </pc:spChg>
        <pc:spChg chg="add mod">
          <ac:chgData name="Jalila El Baraka" userId="ea93c961-285f-4edc-9e51-dff84fc1dbdc" providerId="ADAL" clId="{AF35D566-9458-4FCB-BB0C-F789683C5E1A}" dt="2026-01-04T16:50:29.623" v="233" actId="20577"/>
          <ac:spMkLst>
            <pc:docMk/>
            <pc:sldMk cId="155599131" sldId="888"/>
            <ac:spMk id="6" creationId="{A1821DFB-98FF-E882-7DF5-51E54BCA0BDC}"/>
          </ac:spMkLst>
        </pc:spChg>
        <pc:spChg chg="mod">
          <ac:chgData name="Jalila El Baraka" userId="ea93c961-285f-4edc-9e51-dff84fc1dbdc" providerId="ADAL" clId="{AF35D566-9458-4FCB-BB0C-F789683C5E1A}" dt="2026-01-04T16:50:17.925" v="226" actId="20577"/>
          <ac:spMkLst>
            <pc:docMk/>
            <pc:sldMk cId="155599131" sldId="888"/>
            <ac:spMk id="8" creationId="{505AC04A-D08C-1364-1294-6E4FAB249E4E}"/>
          </ac:spMkLst>
        </pc:spChg>
        <pc:picChg chg="mod">
          <ac:chgData name="Jalila El Baraka" userId="ea93c961-285f-4edc-9e51-dff84fc1dbdc" providerId="ADAL" clId="{AF35D566-9458-4FCB-BB0C-F789683C5E1A}" dt="2026-01-04T16:50:09.722" v="223" actId="1076"/>
          <ac:picMkLst>
            <pc:docMk/>
            <pc:sldMk cId="155599131" sldId="888"/>
            <ac:picMk id="5" creationId="{871FE475-901F-0B9E-4012-B18987E506C5}"/>
          </ac:picMkLst>
        </pc:picChg>
        <pc:picChg chg="del">
          <ac:chgData name="Jalila El Baraka" userId="ea93c961-285f-4edc-9e51-dff84fc1dbdc" providerId="ADAL" clId="{AF35D566-9458-4FCB-BB0C-F789683C5E1A}" dt="2026-01-04T16:50:12.769" v="224" actId="478"/>
          <ac:picMkLst>
            <pc:docMk/>
            <pc:sldMk cId="155599131" sldId="888"/>
            <ac:picMk id="25" creationId="{EC3A8443-8721-BD8F-6DBC-BC0C8EC78163}"/>
          </ac:picMkLst>
        </pc:picChg>
      </pc:sldChg>
      <pc:sldChg chg="modSp mod">
        <pc:chgData name="Jalila El Baraka" userId="ea93c961-285f-4edc-9e51-dff84fc1dbdc" providerId="ADAL" clId="{AF35D566-9458-4FCB-BB0C-F789683C5E1A}" dt="2026-01-04T17:12:20.795" v="281" actId="20577"/>
        <pc:sldMkLst>
          <pc:docMk/>
          <pc:sldMk cId="1143159255" sldId="889"/>
        </pc:sldMkLst>
        <pc:spChg chg="mod">
          <ac:chgData name="Jalila El Baraka" userId="ea93c961-285f-4edc-9e51-dff84fc1dbdc" providerId="ADAL" clId="{AF35D566-9458-4FCB-BB0C-F789683C5E1A}" dt="2026-01-04T17:12:20.795" v="281" actId="20577"/>
          <ac:spMkLst>
            <pc:docMk/>
            <pc:sldMk cId="1143159255" sldId="889"/>
            <ac:spMk id="2" creationId="{678B4322-556F-44B6-229F-AB4A150D7474}"/>
          </ac:spMkLst>
        </pc:spChg>
        <pc:spChg chg="mod">
          <ac:chgData name="Jalila El Baraka" userId="ea93c961-285f-4edc-9e51-dff84fc1dbdc" providerId="ADAL" clId="{AF35D566-9458-4FCB-BB0C-F789683C5E1A}" dt="2026-01-04T16:51:09.952" v="234" actId="313"/>
          <ac:spMkLst>
            <pc:docMk/>
            <pc:sldMk cId="1143159255" sldId="889"/>
            <ac:spMk id="4" creationId="{9C391B72-EA31-3507-F1B0-8DCEBFEBDA2C}"/>
          </ac:spMkLst>
        </pc:spChg>
      </pc:sldChg>
      <pc:sldChg chg="modSp mod">
        <pc:chgData name="Jalila El Baraka" userId="ea93c961-285f-4edc-9e51-dff84fc1dbdc" providerId="ADAL" clId="{AF35D566-9458-4FCB-BB0C-F789683C5E1A}" dt="2026-01-04T16:21:19.858" v="1" actId="1076"/>
        <pc:sldMkLst>
          <pc:docMk/>
          <pc:sldMk cId="1677520056" sldId="901"/>
        </pc:sldMkLst>
        <pc:picChg chg="mod">
          <ac:chgData name="Jalila El Baraka" userId="ea93c961-285f-4edc-9e51-dff84fc1dbdc" providerId="ADAL" clId="{AF35D566-9458-4FCB-BB0C-F789683C5E1A}" dt="2026-01-04T16:21:19.858" v="1" actId="1076"/>
          <ac:picMkLst>
            <pc:docMk/>
            <pc:sldMk cId="1677520056" sldId="901"/>
            <ac:picMk id="4" creationId="{C64B2284-C60B-1089-6F7F-3AD1B6D42F82}"/>
          </ac:picMkLst>
        </pc:picChg>
      </pc:sldChg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2879638319" sldId="1053"/>
        </pc:sldMkLst>
      </pc:sldChg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19491161" sldId="1055"/>
        </pc:sldMkLst>
      </pc:sldChg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129882357" sldId="1056"/>
        </pc:sldMkLst>
      </pc:sldChg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2680936715" sldId="1057"/>
        </pc:sldMkLst>
      </pc:sldChg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3421668409" sldId="1074"/>
        </pc:sldMkLst>
      </pc:sldChg>
      <pc:sldChg chg="addSp delSp modSp mod">
        <pc:chgData name="Jalila El Baraka" userId="ea93c961-285f-4edc-9e51-dff84fc1dbdc" providerId="ADAL" clId="{AF35D566-9458-4FCB-BB0C-F789683C5E1A}" dt="2026-01-04T17:11:26.707" v="280" actId="1076"/>
        <pc:sldMkLst>
          <pc:docMk/>
          <pc:sldMk cId="2388078800" sldId="1077"/>
        </pc:sldMkLst>
        <pc:spChg chg="mod">
          <ac:chgData name="Jalila El Baraka" userId="ea93c961-285f-4edc-9e51-dff84fc1dbdc" providerId="ADAL" clId="{AF35D566-9458-4FCB-BB0C-F789683C5E1A}" dt="2026-01-04T16:47:45.492" v="207" actId="1076"/>
          <ac:spMkLst>
            <pc:docMk/>
            <pc:sldMk cId="2388078800" sldId="1077"/>
            <ac:spMk id="3" creationId="{48D4400C-AD2A-9322-FEED-5EE67B8A325D}"/>
          </ac:spMkLst>
        </pc:spChg>
        <pc:spChg chg="del mod">
          <ac:chgData name="Jalila El Baraka" userId="ea93c961-285f-4edc-9e51-dff84fc1dbdc" providerId="ADAL" clId="{AF35D566-9458-4FCB-BB0C-F789683C5E1A}" dt="2026-01-04T17:10:57.624" v="271" actId="478"/>
          <ac:spMkLst>
            <pc:docMk/>
            <pc:sldMk cId="2388078800" sldId="1077"/>
            <ac:spMk id="4" creationId="{E1D96FA3-4763-09B8-25BC-CB3CE860D17F}"/>
          </ac:spMkLst>
        </pc:spChg>
        <pc:spChg chg="add mod">
          <ac:chgData name="Jalila El Baraka" userId="ea93c961-285f-4edc-9e51-dff84fc1dbdc" providerId="ADAL" clId="{AF35D566-9458-4FCB-BB0C-F789683C5E1A}" dt="2026-01-04T16:47:53.446" v="209" actId="1076"/>
          <ac:spMkLst>
            <pc:docMk/>
            <pc:sldMk cId="2388078800" sldId="1077"/>
            <ac:spMk id="5" creationId="{359859AC-5DEF-803F-27D3-8F5B705F7594}"/>
          </ac:spMkLst>
        </pc:spChg>
        <pc:spChg chg="mod">
          <ac:chgData name="Jalila El Baraka" userId="ea93c961-285f-4edc-9e51-dff84fc1dbdc" providerId="ADAL" clId="{AF35D566-9458-4FCB-BB0C-F789683C5E1A}" dt="2026-01-04T16:47:41.444" v="206" actId="1076"/>
          <ac:spMkLst>
            <pc:docMk/>
            <pc:sldMk cId="2388078800" sldId="1077"/>
            <ac:spMk id="7" creationId="{7DDD6765-92EB-992B-D389-9AABC1E9C125}"/>
          </ac:spMkLst>
        </pc:spChg>
        <pc:spChg chg="mod">
          <ac:chgData name="Jalila El Baraka" userId="ea93c961-285f-4edc-9e51-dff84fc1dbdc" providerId="ADAL" clId="{AF35D566-9458-4FCB-BB0C-F789683C5E1A}" dt="2026-01-04T17:11:01.624" v="273" actId="1076"/>
          <ac:spMkLst>
            <pc:docMk/>
            <pc:sldMk cId="2388078800" sldId="1077"/>
            <ac:spMk id="10" creationId="{4398459B-F9BD-FD2D-7921-B167F5DCF855}"/>
          </ac:spMkLst>
        </pc:spChg>
        <pc:spChg chg="add del mod">
          <ac:chgData name="Jalila El Baraka" userId="ea93c961-285f-4edc-9e51-dff84fc1dbdc" providerId="ADAL" clId="{AF35D566-9458-4FCB-BB0C-F789683C5E1A}" dt="2026-01-04T17:11:14.577" v="276" actId="478"/>
          <ac:spMkLst>
            <pc:docMk/>
            <pc:sldMk cId="2388078800" sldId="1077"/>
            <ac:spMk id="11" creationId="{19CB3489-0DC8-0CB2-D2F4-4CB7672B8856}"/>
          </ac:spMkLst>
        </pc:spChg>
        <pc:spChg chg="add mod">
          <ac:chgData name="Jalila El Baraka" userId="ea93c961-285f-4edc-9e51-dff84fc1dbdc" providerId="ADAL" clId="{AF35D566-9458-4FCB-BB0C-F789683C5E1A}" dt="2026-01-04T17:11:26.707" v="280" actId="1076"/>
          <ac:spMkLst>
            <pc:docMk/>
            <pc:sldMk cId="2388078800" sldId="1077"/>
            <ac:spMk id="12" creationId="{1CF3804C-F85C-C997-59EA-D220D8527698}"/>
          </ac:spMkLst>
        </pc:spChg>
        <pc:spChg chg="add mod">
          <ac:chgData name="Jalila El Baraka" userId="ea93c961-285f-4edc-9e51-dff84fc1dbdc" providerId="ADAL" clId="{AF35D566-9458-4FCB-BB0C-F789683C5E1A}" dt="2026-01-04T17:11:20.405" v="279" actId="1076"/>
          <ac:spMkLst>
            <pc:docMk/>
            <pc:sldMk cId="2388078800" sldId="1077"/>
            <ac:spMk id="13" creationId="{5D0A9085-9E0B-2385-10A7-6502046E5179}"/>
          </ac:spMkLst>
        </pc:spChg>
      </pc:sldChg>
      <pc:sldChg chg="del">
        <pc:chgData name="Jalila El Baraka" userId="ea93c961-285f-4edc-9e51-dff84fc1dbdc" providerId="ADAL" clId="{AF35D566-9458-4FCB-BB0C-F789683C5E1A}" dt="2026-01-04T16:45:37.535" v="153" actId="2696"/>
        <pc:sldMkLst>
          <pc:docMk/>
          <pc:sldMk cId="2281684147" sldId="1080"/>
        </pc:sldMkLst>
      </pc:sldChg>
      <pc:sldChg chg="del">
        <pc:chgData name="Jalila El Baraka" userId="ea93c961-285f-4edc-9e51-dff84fc1dbdc" providerId="ADAL" clId="{AF35D566-9458-4FCB-BB0C-F789683C5E1A}" dt="2026-01-04T16:45:41.754" v="154" actId="2696"/>
        <pc:sldMkLst>
          <pc:docMk/>
          <pc:sldMk cId="4181373093" sldId="1081"/>
        </pc:sldMkLst>
      </pc:sldChg>
      <pc:sldChg chg="add del">
        <pc:chgData name="Jalila El Baraka" userId="ea93c961-285f-4edc-9e51-dff84fc1dbdc" providerId="ADAL" clId="{AF35D566-9458-4FCB-BB0C-F789683C5E1A}" dt="2026-01-04T16:45:59.980" v="160"/>
        <pc:sldMkLst>
          <pc:docMk/>
          <pc:sldMk cId="732099771" sldId="1082"/>
        </pc:sldMkLst>
      </pc:sldChg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3733170771" sldId="1087"/>
        </pc:sldMkLst>
      </pc:sldChg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3435838130" sldId="1088"/>
        </pc:sldMkLst>
      </pc:sldChg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4276768010" sldId="1089"/>
        </pc:sldMkLst>
      </pc:sldChg>
      <pc:sldChg chg="del">
        <pc:chgData name="Jalila El Baraka" userId="ea93c961-285f-4edc-9e51-dff84fc1dbdc" providerId="ADAL" clId="{AF35D566-9458-4FCB-BB0C-F789683C5E1A}" dt="2026-01-04T16:34:49.703" v="101" actId="2696"/>
        <pc:sldMkLst>
          <pc:docMk/>
          <pc:sldMk cId="278591091" sldId="1091"/>
        </pc:sldMkLst>
      </pc:sldChg>
      <pc:sldChg chg="addSp modSp mod">
        <pc:chgData name="Jalila El Baraka" userId="ea93c961-285f-4edc-9e51-dff84fc1dbdc" providerId="ADAL" clId="{AF35D566-9458-4FCB-BB0C-F789683C5E1A}" dt="2026-01-04T16:53:54.492" v="268" actId="207"/>
        <pc:sldMkLst>
          <pc:docMk/>
          <pc:sldMk cId="2913404204" sldId="1093"/>
        </pc:sldMkLst>
        <pc:spChg chg="mod">
          <ac:chgData name="Jalila El Baraka" userId="ea93c961-285f-4edc-9e51-dff84fc1dbdc" providerId="ADAL" clId="{AF35D566-9458-4FCB-BB0C-F789683C5E1A}" dt="2026-01-04T16:46:30.919" v="166" actId="1076"/>
          <ac:spMkLst>
            <pc:docMk/>
            <pc:sldMk cId="2913404204" sldId="1093"/>
            <ac:spMk id="3" creationId="{443CDEC9-948D-A860-DEE9-679B00440000}"/>
          </ac:spMkLst>
        </pc:spChg>
        <pc:spChg chg="mod">
          <ac:chgData name="Jalila El Baraka" userId="ea93c961-285f-4edc-9e51-dff84fc1dbdc" providerId="ADAL" clId="{AF35D566-9458-4FCB-BB0C-F789683C5E1A}" dt="2026-01-04T16:46:53.404" v="180" actId="1076"/>
          <ac:spMkLst>
            <pc:docMk/>
            <pc:sldMk cId="2913404204" sldId="1093"/>
            <ac:spMk id="4" creationId="{EC3DB49C-F864-2FF8-3FA7-13080EA3A93B}"/>
          </ac:spMkLst>
        </pc:spChg>
        <pc:spChg chg="mod">
          <ac:chgData name="Jalila El Baraka" userId="ea93c961-285f-4edc-9e51-dff84fc1dbdc" providerId="ADAL" clId="{AF35D566-9458-4FCB-BB0C-F789683C5E1A}" dt="2026-01-04T16:53:40.475" v="254" actId="1076"/>
          <ac:spMkLst>
            <pc:docMk/>
            <pc:sldMk cId="2913404204" sldId="1093"/>
            <ac:spMk id="5" creationId="{01D25C5A-B06B-0566-AC0F-483F8E0053D9}"/>
          </ac:spMkLst>
        </pc:spChg>
        <pc:spChg chg="add mod">
          <ac:chgData name="Jalila El Baraka" userId="ea93c961-285f-4edc-9e51-dff84fc1dbdc" providerId="ADAL" clId="{AF35D566-9458-4FCB-BB0C-F789683C5E1A}" dt="2026-01-04T16:53:54.492" v="268" actId="207"/>
          <ac:spMkLst>
            <pc:docMk/>
            <pc:sldMk cId="2913404204" sldId="1093"/>
            <ac:spMk id="7" creationId="{1C8D1E8A-29CF-0FC5-2F56-37E2A3BDD0EB}"/>
          </ac:spMkLst>
        </pc:spChg>
        <pc:spChg chg="mod">
          <ac:chgData name="Jalila El Baraka" userId="ea93c961-285f-4edc-9e51-dff84fc1dbdc" providerId="ADAL" clId="{AF35D566-9458-4FCB-BB0C-F789683C5E1A}" dt="2026-01-04T16:53:29.351" v="250" actId="1076"/>
          <ac:spMkLst>
            <pc:docMk/>
            <pc:sldMk cId="2913404204" sldId="1093"/>
            <ac:spMk id="10" creationId="{84F98DE8-F962-B679-4E19-EDD46EDE80FD}"/>
          </ac:spMkLst>
        </pc:spChg>
        <pc:spChg chg="add mod">
          <ac:chgData name="Jalila El Baraka" userId="ea93c961-285f-4edc-9e51-dff84fc1dbdc" providerId="ADAL" clId="{AF35D566-9458-4FCB-BB0C-F789683C5E1A}" dt="2026-01-04T16:47:17.982" v="193" actId="207"/>
          <ac:spMkLst>
            <pc:docMk/>
            <pc:sldMk cId="2913404204" sldId="1093"/>
            <ac:spMk id="11" creationId="{CECDE9EE-6BD4-34CF-08CC-F9E0B9865A38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4T16:50:01.083" v="221" actId="20577"/>
        <pc:sldMkLst>
          <pc:docMk/>
          <pc:sldMk cId="1153734857" sldId="1095"/>
        </pc:sldMkLst>
        <pc:spChg chg="mod">
          <ac:chgData name="Jalila El Baraka" userId="ea93c961-285f-4edc-9e51-dff84fc1dbdc" providerId="ADAL" clId="{AF35D566-9458-4FCB-BB0C-F789683C5E1A}" dt="2026-01-04T16:50:01.083" v="221" actId="20577"/>
          <ac:spMkLst>
            <pc:docMk/>
            <pc:sldMk cId="1153734857" sldId="1095"/>
            <ac:spMk id="3" creationId="{7D6AB768-3ED7-2838-59FB-A79F41471795}"/>
          </ac:spMkLst>
        </pc:spChg>
        <pc:spChg chg="mod">
          <ac:chgData name="Jalila El Baraka" userId="ea93c961-285f-4edc-9e51-dff84fc1dbdc" providerId="ADAL" clId="{AF35D566-9458-4FCB-BB0C-F789683C5E1A}" dt="2026-01-04T16:27:15.714" v="78" actId="1076"/>
          <ac:spMkLst>
            <pc:docMk/>
            <pc:sldMk cId="1153734857" sldId="1095"/>
            <ac:spMk id="4" creationId="{C3F96923-016A-A094-64AF-F65CAAA86063}"/>
          </ac:spMkLst>
        </pc:spChg>
        <pc:spChg chg="mod">
          <ac:chgData name="Jalila El Baraka" userId="ea93c961-285f-4edc-9e51-dff84fc1dbdc" providerId="ADAL" clId="{AF35D566-9458-4FCB-BB0C-F789683C5E1A}" dt="2026-01-04T16:26:47.435" v="65" actId="1076"/>
          <ac:spMkLst>
            <pc:docMk/>
            <pc:sldMk cId="1153734857" sldId="1095"/>
            <ac:spMk id="5" creationId="{7646A201-D70D-F3A7-A5FE-A1B3C024A5D9}"/>
          </ac:spMkLst>
        </pc:spChg>
        <pc:picChg chg="del">
          <ac:chgData name="Jalila El Baraka" userId="ea93c961-285f-4edc-9e51-dff84fc1dbdc" providerId="ADAL" clId="{AF35D566-9458-4FCB-BB0C-F789683C5E1A}" dt="2026-01-04T16:26:05.280" v="47" actId="478"/>
          <ac:picMkLst>
            <pc:docMk/>
            <pc:sldMk cId="1153734857" sldId="1095"/>
            <ac:picMk id="2" creationId="{41E99F8C-C6DC-392E-F814-6D0A2612A711}"/>
          </ac:picMkLst>
        </pc:picChg>
        <pc:picChg chg="add del">
          <ac:chgData name="Jalila El Baraka" userId="ea93c961-285f-4edc-9e51-dff84fc1dbdc" providerId="ADAL" clId="{AF35D566-9458-4FCB-BB0C-F789683C5E1A}" dt="2026-01-04T16:26:59.616" v="71" actId="478"/>
          <ac:picMkLst>
            <pc:docMk/>
            <pc:sldMk cId="1153734857" sldId="1095"/>
            <ac:picMk id="9" creationId="{C433543F-A79A-FA62-47F2-6B1C90220D52}"/>
          </ac:picMkLst>
        </pc:picChg>
        <pc:picChg chg="add mod">
          <ac:chgData name="Jalila El Baraka" userId="ea93c961-285f-4edc-9e51-dff84fc1dbdc" providerId="ADAL" clId="{AF35D566-9458-4FCB-BB0C-F789683C5E1A}" dt="2026-01-04T16:26:55.392" v="69" actId="14100"/>
          <ac:picMkLst>
            <pc:docMk/>
            <pc:sldMk cId="1153734857" sldId="1095"/>
            <ac:picMk id="12" creationId="{98EACEC8-BD61-BC69-A3A6-0641AB0F924A}"/>
          </ac:picMkLst>
        </pc:picChg>
        <pc:picChg chg="add mod">
          <ac:chgData name="Jalila El Baraka" userId="ea93c961-285f-4edc-9e51-dff84fc1dbdc" providerId="ADAL" clId="{AF35D566-9458-4FCB-BB0C-F789683C5E1A}" dt="2026-01-04T16:27:25.417" v="82" actId="14100"/>
          <ac:picMkLst>
            <pc:docMk/>
            <pc:sldMk cId="1153734857" sldId="1095"/>
            <ac:picMk id="14" creationId="{DC6FC858-466E-604F-F91C-4ABEE4B21334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4T16:24:55.937" v="21" actId="1076"/>
        <pc:sldMkLst>
          <pc:docMk/>
          <pc:sldMk cId="2427462898" sldId="1096"/>
        </pc:sldMkLst>
        <pc:picChg chg="add mod">
          <ac:chgData name="Jalila El Baraka" userId="ea93c961-285f-4edc-9e51-dff84fc1dbdc" providerId="ADAL" clId="{AF35D566-9458-4FCB-BB0C-F789683C5E1A}" dt="2026-01-04T16:24:31.411" v="11" actId="1076"/>
          <ac:picMkLst>
            <pc:docMk/>
            <pc:sldMk cId="2427462898" sldId="1096"/>
            <ac:picMk id="9" creationId="{5EE19419-03E8-7DD0-761D-F3BFDFAEFC86}"/>
          </ac:picMkLst>
        </pc:picChg>
        <pc:picChg chg="del">
          <ac:chgData name="Jalila El Baraka" userId="ea93c961-285f-4edc-9e51-dff84fc1dbdc" providerId="ADAL" clId="{AF35D566-9458-4FCB-BB0C-F789683C5E1A}" dt="2026-01-04T16:23:56.211" v="2" actId="478"/>
          <ac:picMkLst>
            <pc:docMk/>
            <pc:sldMk cId="2427462898" sldId="1096"/>
            <ac:picMk id="12" creationId="{622E0DFD-F3E7-1AED-0F71-49DFBA1006C8}"/>
          </ac:picMkLst>
        </pc:picChg>
        <pc:picChg chg="del">
          <ac:chgData name="Jalila El Baraka" userId="ea93c961-285f-4edc-9e51-dff84fc1dbdc" providerId="ADAL" clId="{AF35D566-9458-4FCB-BB0C-F789683C5E1A}" dt="2026-01-04T16:24:32.724" v="12" actId="478"/>
          <ac:picMkLst>
            <pc:docMk/>
            <pc:sldMk cId="2427462898" sldId="1096"/>
            <ac:picMk id="13" creationId="{6DE8AB51-42C4-0E26-096B-2C72DC396FF0}"/>
          </ac:picMkLst>
        </pc:picChg>
        <pc:picChg chg="add mod">
          <ac:chgData name="Jalila El Baraka" userId="ea93c961-285f-4edc-9e51-dff84fc1dbdc" providerId="ADAL" clId="{AF35D566-9458-4FCB-BB0C-F789683C5E1A}" dt="2026-01-04T16:24:55.937" v="21" actId="1076"/>
          <ac:picMkLst>
            <pc:docMk/>
            <pc:sldMk cId="2427462898" sldId="1096"/>
            <ac:picMk id="14" creationId="{1D0FAFD0-226D-6E4E-659A-9965D29E54F9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4T16:25:59.244" v="46" actId="1076"/>
        <pc:sldMkLst>
          <pc:docMk/>
          <pc:sldMk cId="3462457039" sldId="1097"/>
        </pc:sldMkLst>
        <pc:spChg chg="mod">
          <ac:chgData name="Jalila El Baraka" userId="ea93c961-285f-4edc-9e51-dff84fc1dbdc" providerId="ADAL" clId="{AF35D566-9458-4FCB-BB0C-F789683C5E1A}" dt="2026-01-04T16:25:51.864" v="43" actId="1076"/>
          <ac:spMkLst>
            <pc:docMk/>
            <pc:sldMk cId="3462457039" sldId="1097"/>
            <ac:spMk id="3" creationId="{0EDCB71E-30B0-841A-43AF-FACE83306F78}"/>
          </ac:spMkLst>
        </pc:spChg>
        <pc:spChg chg="mod">
          <ac:chgData name="Jalila El Baraka" userId="ea93c961-285f-4edc-9e51-dff84fc1dbdc" providerId="ADAL" clId="{AF35D566-9458-4FCB-BB0C-F789683C5E1A}" dt="2026-01-04T16:25:55.021" v="44" actId="1076"/>
          <ac:spMkLst>
            <pc:docMk/>
            <pc:sldMk cId="3462457039" sldId="1097"/>
            <ac:spMk id="4" creationId="{3B4C448D-893B-B68B-A680-D970B49EFB88}"/>
          </ac:spMkLst>
        </pc:spChg>
        <pc:spChg chg="mod">
          <ac:chgData name="Jalila El Baraka" userId="ea93c961-285f-4edc-9e51-dff84fc1dbdc" providerId="ADAL" clId="{AF35D566-9458-4FCB-BB0C-F789683C5E1A}" dt="2026-01-04T16:25:50.109" v="42" actId="1076"/>
          <ac:spMkLst>
            <pc:docMk/>
            <pc:sldMk cId="3462457039" sldId="1097"/>
            <ac:spMk id="8" creationId="{29BBA64C-39D9-9A31-1C91-FBB2D8AF11C0}"/>
          </ac:spMkLst>
        </pc:spChg>
        <pc:picChg chg="del">
          <ac:chgData name="Jalila El Baraka" userId="ea93c961-285f-4edc-9e51-dff84fc1dbdc" providerId="ADAL" clId="{AF35D566-9458-4FCB-BB0C-F789683C5E1A}" dt="2026-01-04T16:25:00.546" v="22" actId="478"/>
          <ac:picMkLst>
            <pc:docMk/>
            <pc:sldMk cId="3462457039" sldId="1097"/>
            <ac:picMk id="2" creationId="{997C7AEF-3417-F5F5-1B94-C1EC8EF14853}"/>
          </ac:picMkLst>
        </pc:picChg>
        <pc:picChg chg="del">
          <ac:chgData name="Jalila El Baraka" userId="ea93c961-285f-4edc-9e51-dff84fc1dbdc" providerId="ADAL" clId="{AF35D566-9458-4FCB-BB0C-F789683C5E1A}" dt="2026-01-04T16:25:23.285" v="31" actId="478"/>
          <ac:picMkLst>
            <pc:docMk/>
            <pc:sldMk cId="3462457039" sldId="1097"/>
            <ac:picMk id="10" creationId="{BD6A4D1C-B03F-8125-2D0E-F2285D4545CC}"/>
          </ac:picMkLst>
        </pc:picChg>
        <pc:picChg chg="add mod">
          <ac:chgData name="Jalila El Baraka" userId="ea93c961-285f-4edc-9e51-dff84fc1dbdc" providerId="ADAL" clId="{AF35D566-9458-4FCB-BB0C-F789683C5E1A}" dt="2026-01-04T16:25:56.974" v="45" actId="14100"/>
          <ac:picMkLst>
            <pc:docMk/>
            <pc:sldMk cId="3462457039" sldId="1097"/>
            <ac:picMk id="12" creationId="{AA536DBB-F024-7DC1-7A9A-A61CC0D27D4B}"/>
          </ac:picMkLst>
        </pc:picChg>
        <pc:picChg chg="add mod">
          <ac:chgData name="Jalila El Baraka" userId="ea93c961-285f-4edc-9e51-dff84fc1dbdc" providerId="ADAL" clId="{AF35D566-9458-4FCB-BB0C-F789683C5E1A}" dt="2026-01-04T16:25:59.244" v="46" actId="1076"/>
          <ac:picMkLst>
            <pc:docMk/>
            <pc:sldMk cId="3462457039" sldId="1097"/>
            <ac:picMk id="14" creationId="{198D12A2-0165-E2B0-B6BD-DA5C994E784B}"/>
          </ac:picMkLst>
        </pc:picChg>
        <pc:picChg chg="mod">
          <ac:chgData name="Jalila El Baraka" userId="ea93c961-285f-4edc-9e51-dff84fc1dbdc" providerId="ADAL" clId="{AF35D566-9458-4FCB-BB0C-F789683C5E1A}" dt="2026-01-04T16:25:43.843" v="38" actId="1076"/>
          <ac:picMkLst>
            <pc:docMk/>
            <pc:sldMk cId="3462457039" sldId="1097"/>
            <ac:picMk id="16" creationId="{EDDEE8F4-1B89-6869-7E12-96C050202FB1}"/>
          </ac:picMkLst>
        </pc:picChg>
      </pc:sldChg>
      <pc:sldChg chg="modSp mod">
        <pc:chgData name="Jalila El Baraka" userId="ea93c961-285f-4edc-9e51-dff84fc1dbdc" providerId="ADAL" clId="{AF35D566-9458-4FCB-BB0C-F789683C5E1A}" dt="2026-01-04T16:48:41.980" v="215" actId="1076"/>
        <pc:sldMkLst>
          <pc:docMk/>
          <pc:sldMk cId="2673485541" sldId="1100"/>
        </pc:sldMkLst>
        <pc:spChg chg="mod">
          <ac:chgData name="Jalila El Baraka" userId="ea93c961-285f-4edc-9e51-dff84fc1dbdc" providerId="ADAL" clId="{AF35D566-9458-4FCB-BB0C-F789683C5E1A}" dt="2026-01-04T16:48:41.980" v="215" actId="1076"/>
          <ac:spMkLst>
            <pc:docMk/>
            <pc:sldMk cId="2673485541" sldId="1100"/>
            <ac:spMk id="30" creationId="{8B59E30E-A9C9-3509-3C3D-294F269E2F3A}"/>
          </ac:spMkLst>
        </pc:spChg>
      </pc:sldChg>
      <pc:sldChg chg="addSp modSp add mod">
        <pc:chgData name="Jalila El Baraka" userId="ea93c961-285f-4edc-9e51-dff84fc1dbdc" providerId="ADAL" clId="{AF35D566-9458-4FCB-BB0C-F789683C5E1A}" dt="2026-01-04T16:44:01.155" v="147" actId="20577"/>
        <pc:sldMkLst>
          <pc:docMk/>
          <pc:sldMk cId="3266177250" sldId="1102"/>
        </pc:sldMkLst>
        <pc:spChg chg="add mod">
          <ac:chgData name="Jalila El Baraka" userId="ea93c961-285f-4edc-9e51-dff84fc1dbdc" providerId="ADAL" clId="{AF35D566-9458-4FCB-BB0C-F789683C5E1A}" dt="2026-01-04T16:44:01.155" v="147" actId="20577"/>
          <ac:spMkLst>
            <pc:docMk/>
            <pc:sldMk cId="3266177250" sldId="1102"/>
            <ac:spMk id="3" creationId="{15DF09F0-E92D-D2D3-F10B-83615A6C51FC}"/>
          </ac:spMkLst>
        </pc:spChg>
        <pc:spChg chg="mod">
          <ac:chgData name="Jalila El Baraka" userId="ea93c961-285f-4edc-9e51-dff84fc1dbdc" providerId="ADAL" clId="{AF35D566-9458-4FCB-BB0C-F789683C5E1A}" dt="2026-01-04T16:43:18.808" v="145" actId="20577"/>
          <ac:spMkLst>
            <pc:docMk/>
            <pc:sldMk cId="3266177250" sldId="1102"/>
            <ac:spMk id="4" creationId="{1E2DED43-3DF9-2DDE-D4CD-FDB1838EC65D}"/>
          </ac:spMkLst>
        </pc:spChg>
      </pc:sldChg>
      <pc:sldChg chg="addSp delSp modSp add mod">
        <pc:chgData name="Jalila El Baraka" userId="ea93c961-285f-4edc-9e51-dff84fc1dbdc" providerId="ADAL" clId="{AF35D566-9458-4FCB-BB0C-F789683C5E1A}" dt="2026-01-04T16:44:15.926" v="151"/>
        <pc:sldMkLst>
          <pc:docMk/>
          <pc:sldMk cId="2596424278" sldId="1103"/>
        </pc:sldMkLst>
        <pc:spChg chg="add del mod">
          <ac:chgData name="Jalila El Baraka" userId="ea93c961-285f-4edc-9e51-dff84fc1dbdc" providerId="ADAL" clId="{AF35D566-9458-4FCB-BB0C-F789683C5E1A}" dt="2026-01-04T16:44:07.998" v="148" actId="478"/>
          <ac:spMkLst>
            <pc:docMk/>
            <pc:sldMk cId="2596424278" sldId="1103"/>
            <ac:spMk id="3" creationId="{F94C6450-87F1-3D3D-EB8F-0E2CC4A27973}"/>
          </ac:spMkLst>
        </pc:spChg>
        <pc:spChg chg="del mod">
          <ac:chgData name="Jalila El Baraka" userId="ea93c961-285f-4edc-9e51-dff84fc1dbdc" providerId="ADAL" clId="{AF35D566-9458-4FCB-BB0C-F789683C5E1A}" dt="2026-01-04T16:39:52.755" v="131" actId="478"/>
          <ac:spMkLst>
            <pc:docMk/>
            <pc:sldMk cId="2596424278" sldId="1103"/>
            <ac:spMk id="4" creationId="{DAF52C2C-99EA-23EE-75F2-967256E5DE9E}"/>
          </ac:spMkLst>
        </pc:spChg>
        <pc:spChg chg="add del mod">
          <ac:chgData name="Jalila El Baraka" userId="ea93c961-285f-4edc-9e51-dff84fc1dbdc" providerId="ADAL" clId="{AF35D566-9458-4FCB-BB0C-F789683C5E1A}" dt="2026-01-04T16:44:15.598" v="150" actId="478"/>
          <ac:spMkLst>
            <pc:docMk/>
            <pc:sldMk cId="2596424278" sldId="1103"/>
            <ac:spMk id="5" creationId="{D7DCD231-C6C4-F0C3-BB3A-F5A65CA843F7}"/>
          </ac:spMkLst>
        </pc:spChg>
        <pc:spChg chg="add mod">
          <ac:chgData name="Jalila El Baraka" userId="ea93c961-285f-4edc-9e51-dff84fc1dbdc" providerId="ADAL" clId="{AF35D566-9458-4FCB-BB0C-F789683C5E1A}" dt="2026-01-04T16:44:08.358" v="149"/>
          <ac:spMkLst>
            <pc:docMk/>
            <pc:sldMk cId="2596424278" sldId="1103"/>
            <ac:spMk id="6" creationId="{80256949-F381-3251-8C36-09C882AE8066}"/>
          </ac:spMkLst>
        </pc:spChg>
        <pc:spChg chg="add mod">
          <ac:chgData name="Jalila El Baraka" userId="ea93c961-285f-4edc-9e51-dff84fc1dbdc" providerId="ADAL" clId="{AF35D566-9458-4FCB-BB0C-F789683C5E1A}" dt="2026-01-04T16:44:15.926" v="151"/>
          <ac:spMkLst>
            <pc:docMk/>
            <pc:sldMk cId="2596424278" sldId="1103"/>
            <ac:spMk id="10" creationId="{87F608E8-BF71-9E11-7F9C-37FEEB71D37F}"/>
          </ac:spMkLst>
        </pc:spChg>
      </pc:sldChg>
      <pc:sldChg chg="add">
        <pc:chgData name="Jalila El Baraka" userId="ea93c961-285f-4edc-9e51-dff84fc1dbdc" providerId="ADAL" clId="{AF35D566-9458-4FCB-BB0C-F789683C5E1A}" dt="2026-01-04T16:45:32.082" v="152"/>
        <pc:sldMkLst>
          <pc:docMk/>
          <pc:sldMk cId="1504717916" sldId="1104"/>
        </pc:sldMkLst>
      </pc:sldChg>
      <pc:sldChg chg="addSp delSp modSp add mod">
        <pc:chgData name="Jalila El Baraka" userId="ea93c961-285f-4edc-9e51-dff84fc1dbdc" providerId="ADAL" clId="{AF35D566-9458-4FCB-BB0C-F789683C5E1A}" dt="2026-01-04T17:17:11.624" v="298" actId="1076"/>
        <pc:sldMkLst>
          <pc:docMk/>
          <pc:sldMk cId="1705527484" sldId="1105"/>
        </pc:sldMkLst>
        <pc:spChg chg="mod">
          <ac:chgData name="Jalila El Baraka" userId="ea93c961-285f-4edc-9e51-dff84fc1dbdc" providerId="ADAL" clId="{AF35D566-9458-4FCB-BB0C-F789683C5E1A}" dt="2026-01-04T17:17:04.905" v="295" actId="20577"/>
          <ac:spMkLst>
            <pc:docMk/>
            <pc:sldMk cId="1705527484" sldId="1105"/>
            <ac:spMk id="3" creationId="{A7EC971C-854F-B4CA-E77F-6FD3237EB800}"/>
          </ac:spMkLst>
        </pc:spChg>
        <pc:picChg chg="add mod">
          <ac:chgData name="Jalila El Baraka" userId="ea93c961-285f-4edc-9e51-dff84fc1dbdc" providerId="ADAL" clId="{AF35D566-9458-4FCB-BB0C-F789683C5E1A}" dt="2026-01-04T17:16:28.113" v="285" actId="1076"/>
          <ac:picMkLst>
            <pc:docMk/>
            <pc:sldMk cId="1705527484" sldId="1105"/>
            <ac:picMk id="2" creationId="{A2C59F50-E724-A0C2-D86A-65183DBFB9CA}"/>
          </ac:picMkLst>
        </pc:picChg>
        <pc:picChg chg="add mod">
          <ac:chgData name="Jalila El Baraka" userId="ea93c961-285f-4edc-9e51-dff84fc1dbdc" providerId="ADAL" clId="{AF35D566-9458-4FCB-BB0C-F789683C5E1A}" dt="2026-01-04T17:17:11.624" v="298" actId="1076"/>
          <ac:picMkLst>
            <pc:docMk/>
            <pc:sldMk cId="1705527484" sldId="1105"/>
            <ac:picMk id="9" creationId="{092D11C2-52D0-9C2D-3350-01798E8D0ECB}"/>
          </ac:picMkLst>
        </pc:picChg>
        <pc:picChg chg="del">
          <ac:chgData name="Jalila El Baraka" userId="ea93c961-285f-4edc-9e51-dff84fc1dbdc" providerId="ADAL" clId="{AF35D566-9458-4FCB-BB0C-F789683C5E1A}" dt="2026-01-04T17:16:22.504" v="283" actId="478"/>
          <ac:picMkLst>
            <pc:docMk/>
            <pc:sldMk cId="1705527484" sldId="1105"/>
            <ac:picMk id="12" creationId="{E2B69FCD-7722-1E7A-7A28-9B0FFD234B9F}"/>
          </ac:picMkLst>
        </pc:picChg>
        <pc:picChg chg="del">
          <ac:chgData name="Jalila El Baraka" userId="ea93c961-285f-4edc-9e51-dff84fc1dbdc" providerId="ADAL" clId="{AF35D566-9458-4FCB-BB0C-F789683C5E1A}" dt="2026-01-04T17:17:06.843" v="296" actId="478"/>
          <ac:picMkLst>
            <pc:docMk/>
            <pc:sldMk cId="1705527484" sldId="1105"/>
            <ac:picMk id="14" creationId="{8CC04F49-E571-086A-CBDE-64DD4F36F461}"/>
          </ac:picMkLst>
        </pc:picChg>
      </pc:sldChg>
    </pc:docChg>
  </pc:docChgLst>
  <pc:docChgLst>
    <pc:chgData name="Jalila El Baraka" userId="ea93c961-285f-4edc-9e51-dff84fc1dbdc" providerId="ADAL" clId="{F2DB4326-1773-40AF-ABF6-454663976D9D}"/>
    <pc:docChg chg="undo custSel modSld">
      <pc:chgData name="Jalila El Baraka" userId="ea93c961-285f-4edc-9e51-dff84fc1dbdc" providerId="ADAL" clId="{F2DB4326-1773-40AF-ABF6-454663976D9D}" dt="2026-01-04T11:36:34.009" v="299" actId="1076"/>
      <pc:docMkLst>
        <pc:docMk/>
      </pc:docMkLst>
      <pc:sldChg chg="addSp delSp modSp mod">
        <pc:chgData name="Jalila El Baraka" userId="ea93c961-285f-4edc-9e51-dff84fc1dbdc" providerId="ADAL" clId="{F2DB4326-1773-40AF-ABF6-454663976D9D}" dt="2026-01-04T11:36:06.827" v="298" actId="14100"/>
        <pc:sldMkLst>
          <pc:docMk/>
          <pc:sldMk cId="25322569" sldId="256"/>
        </pc:sldMkLst>
        <pc:spChg chg="del">
          <ac:chgData name="Jalila El Baraka" userId="ea93c961-285f-4edc-9e51-dff84fc1dbdc" providerId="ADAL" clId="{F2DB4326-1773-40AF-ABF6-454663976D9D}" dt="2026-01-04T11:29:58.534" v="219" actId="26606"/>
          <ac:spMkLst>
            <pc:docMk/>
            <pc:sldMk cId="25322569" sldId="256"/>
            <ac:spMk id="18" creationId="{42A4FC2C-047E-45A5-965D-8E1E3BF09BC6}"/>
          </ac:spMkLst>
        </pc:spChg>
        <pc:picChg chg="add mod">
          <ac:chgData name="Jalila El Baraka" userId="ea93c961-285f-4edc-9e51-dff84fc1dbdc" providerId="ADAL" clId="{F2DB4326-1773-40AF-ABF6-454663976D9D}" dt="2026-01-04T11:36:06.827" v="298" actId="14100"/>
          <ac:picMkLst>
            <pc:docMk/>
            <pc:sldMk cId="25322569" sldId="256"/>
            <ac:picMk id="3" creationId="{0629E48E-E3CC-31A4-CFE3-89526B39E252}"/>
          </ac:picMkLst>
        </pc:picChg>
      </pc:sldChg>
      <pc:sldChg chg="addSp delSp modSp mod delAnim modAnim">
        <pc:chgData name="Jalila El Baraka" userId="ea93c961-285f-4edc-9e51-dff84fc1dbdc" providerId="ADAL" clId="{F2DB4326-1773-40AF-ABF6-454663976D9D}" dt="2026-01-04T11:25:47.446" v="193" actId="1076"/>
        <pc:sldMkLst>
          <pc:docMk/>
          <pc:sldMk cId="1644084619" sldId="680"/>
        </pc:sldMkLst>
        <pc:picChg chg="del">
          <ac:chgData name="Jalila El Baraka" userId="ea93c961-285f-4edc-9e51-dff84fc1dbdc" providerId="ADAL" clId="{F2DB4326-1773-40AF-ABF6-454663976D9D}" dt="2026-01-04T11:25:29.243" v="190" actId="478"/>
          <ac:picMkLst>
            <pc:docMk/>
            <pc:sldMk cId="1644084619" sldId="680"/>
            <ac:picMk id="2" creationId="{01D0F4B5-7A45-6E60-E59F-74ADB36D75CA}"/>
          </ac:picMkLst>
        </pc:picChg>
        <pc:picChg chg="add mod">
          <ac:chgData name="Jalila El Baraka" userId="ea93c961-285f-4edc-9e51-dff84fc1dbdc" providerId="ADAL" clId="{F2DB4326-1773-40AF-ABF6-454663976D9D}" dt="2026-01-04T11:25:47.446" v="193" actId="1076"/>
          <ac:picMkLst>
            <pc:docMk/>
            <pc:sldMk cId="1644084619" sldId="680"/>
            <ac:picMk id="4" creationId="{33DDD458-C72A-96F5-C173-9C072B197DD1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4T11:26:21.146" v="200" actId="14100"/>
        <pc:sldMkLst>
          <pc:docMk/>
          <pc:sldMk cId="1808541968" sldId="831"/>
        </pc:sldMkLst>
        <pc:spChg chg="mod">
          <ac:chgData name="Jalila El Baraka" userId="ea93c961-285f-4edc-9e51-dff84fc1dbdc" providerId="ADAL" clId="{F2DB4326-1773-40AF-ABF6-454663976D9D}" dt="2026-01-04T11:26:21.146" v="200" actId="14100"/>
          <ac:spMkLst>
            <pc:docMk/>
            <pc:sldMk cId="1808541968" sldId="831"/>
            <ac:spMk id="10" creationId="{3C99C000-C6C4-1DD7-FF9E-D86502B89497}"/>
          </ac:spMkLst>
        </pc:spChg>
        <pc:picChg chg="del">
          <ac:chgData name="Jalila El Baraka" userId="ea93c961-285f-4edc-9e51-dff84fc1dbdc" providerId="ADAL" clId="{F2DB4326-1773-40AF-ABF6-454663976D9D}" dt="2026-01-04T11:26:05.743" v="194" actId="478"/>
          <ac:picMkLst>
            <pc:docMk/>
            <pc:sldMk cId="1808541968" sldId="831"/>
            <ac:picMk id="2" creationId="{32F2DE75-FF34-903A-4056-374D331F6E1F}"/>
          </ac:picMkLst>
        </pc:picChg>
        <pc:picChg chg="add mod ord">
          <ac:chgData name="Jalila El Baraka" userId="ea93c961-285f-4edc-9e51-dff84fc1dbdc" providerId="ADAL" clId="{F2DB4326-1773-40AF-ABF6-454663976D9D}" dt="2026-01-04T11:26:16.502" v="199" actId="1076"/>
          <ac:picMkLst>
            <pc:docMk/>
            <pc:sldMk cId="1808541968" sldId="831"/>
            <ac:picMk id="3" creationId="{F341ADB6-7F3A-3214-3BEF-6107E6F66D90}"/>
          </ac:picMkLst>
        </pc:picChg>
      </pc:sldChg>
      <pc:sldChg chg="addSp delSp modSp mod modAnim">
        <pc:chgData name="Jalila El Baraka" userId="ea93c961-285f-4edc-9e51-dff84fc1dbdc" providerId="ADAL" clId="{F2DB4326-1773-40AF-ABF6-454663976D9D}" dt="2026-01-04T11:18:54.011" v="12"/>
        <pc:sldMkLst>
          <pc:docMk/>
          <pc:sldMk cId="3207892773" sldId="849"/>
        </pc:sldMkLst>
        <pc:spChg chg="mod">
          <ac:chgData name="Jalila El Baraka" userId="ea93c961-285f-4edc-9e51-dff84fc1dbdc" providerId="ADAL" clId="{F2DB4326-1773-40AF-ABF6-454663976D9D}" dt="2026-01-04T11:18:24.666" v="11" actId="13926"/>
          <ac:spMkLst>
            <pc:docMk/>
            <pc:sldMk cId="3207892773" sldId="849"/>
            <ac:spMk id="3" creationId="{745AF8D4-BCBE-6E33-FC16-84FDB46E95DB}"/>
          </ac:spMkLst>
        </pc:spChg>
        <pc:spChg chg="del">
          <ac:chgData name="Jalila El Baraka" userId="ea93c961-285f-4edc-9e51-dff84fc1dbdc" providerId="ADAL" clId="{F2DB4326-1773-40AF-ABF6-454663976D9D}" dt="2026-01-04T11:18:54.011" v="12"/>
          <ac:spMkLst>
            <pc:docMk/>
            <pc:sldMk cId="3207892773" sldId="849"/>
            <ac:spMk id="4" creationId="{ADE695C1-2340-E93C-353E-E575A854050C}"/>
          </ac:spMkLst>
        </pc:spChg>
        <pc:picChg chg="add mod">
          <ac:chgData name="Jalila El Baraka" userId="ea93c961-285f-4edc-9e51-dff84fc1dbdc" providerId="ADAL" clId="{F2DB4326-1773-40AF-ABF6-454663976D9D}" dt="2026-01-04T11:18:54.011" v="12"/>
          <ac:picMkLst>
            <pc:docMk/>
            <pc:sldMk cId="3207892773" sldId="849"/>
            <ac:picMk id="2" creationId="{1F862F73-F9C3-EAC1-10B0-969B886A8CCD}"/>
          </ac:picMkLst>
        </pc:picChg>
      </pc:sldChg>
      <pc:sldChg chg="delSp modSp mod">
        <pc:chgData name="Jalila El Baraka" userId="ea93c961-285f-4edc-9e51-dff84fc1dbdc" providerId="ADAL" clId="{F2DB4326-1773-40AF-ABF6-454663976D9D}" dt="2026-01-04T11:32:09.500" v="236" actId="13926"/>
        <pc:sldMkLst>
          <pc:docMk/>
          <pc:sldMk cId="1358656269" sldId="853"/>
        </pc:sldMkLst>
        <pc:spChg chg="mod">
          <ac:chgData name="Jalila El Baraka" userId="ea93c961-285f-4edc-9e51-dff84fc1dbdc" providerId="ADAL" clId="{F2DB4326-1773-40AF-ABF6-454663976D9D}" dt="2026-01-04T11:32:09.500" v="236" actId="13926"/>
          <ac:spMkLst>
            <pc:docMk/>
            <pc:sldMk cId="1358656269" sldId="853"/>
            <ac:spMk id="4" creationId="{3B48C44F-B560-309D-A07B-59A2CF620B51}"/>
          </ac:spMkLst>
        </pc:spChg>
        <pc:spChg chg="topLvl">
          <ac:chgData name="Jalila El Baraka" userId="ea93c961-285f-4edc-9e51-dff84fc1dbdc" providerId="ADAL" clId="{F2DB4326-1773-40AF-ABF6-454663976D9D}" dt="2026-01-04T11:31:49.268" v="227" actId="478"/>
          <ac:spMkLst>
            <pc:docMk/>
            <pc:sldMk cId="1358656269" sldId="853"/>
            <ac:spMk id="8" creationId="{9011AF3B-AA97-9C95-507B-6736B8C4670B}"/>
          </ac:spMkLst>
        </pc:spChg>
        <pc:spChg chg="del topLvl">
          <ac:chgData name="Jalila El Baraka" userId="ea93c961-285f-4edc-9e51-dff84fc1dbdc" providerId="ADAL" clId="{F2DB4326-1773-40AF-ABF6-454663976D9D}" dt="2026-01-04T11:31:49.268" v="227" actId="478"/>
          <ac:spMkLst>
            <pc:docMk/>
            <pc:sldMk cId="1358656269" sldId="853"/>
            <ac:spMk id="9" creationId="{26AED228-E347-3B1E-90F3-62CD00B24063}"/>
          </ac:spMkLst>
        </pc:spChg>
        <pc:spChg chg="mod">
          <ac:chgData name="Jalila El Baraka" userId="ea93c961-285f-4edc-9e51-dff84fc1dbdc" providerId="ADAL" clId="{F2DB4326-1773-40AF-ABF6-454663976D9D}" dt="2026-01-04T11:32:02.855" v="233" actId="20577"/>
          <ac:spMkLst>
            <pc:docMk/>
            <pc:sldMk cId="1358656269" sldId="853"/>
            <ac:spMk id="13" creationId="{AC3E1CCF-24C3-490E-AFA7-217F372D6DA5}"/>
          </ac:spMkLst>
        </pc:spChg>
        <pc:spChg chg="mod">
          <ac:chgData name="Jalila El Baraka" userId="ea93c961-285f-4edc-9e51-dff84fc1dbdc" providerId="ADAL" clId="{F2DB4326-1773-40AF-ABF6-454663976D9D}" dt="2026-01-04T11:31:58.461" v="231" actId="20577"/>
          <ac:spMkLst>
            <pc:docMk/>
            <pc:sldMk cId="1358656269" sldId="853"/>
            <ac:spMk id="17" creationId="{6D6A90D4-E027-41E9-A3C1-D5854F260E66}"/>
          </ac:spMkLst>
        </pc:spChg>
        <pc:spChg chg="mod">
          <ac:chgData name="Jalila El Baraka" userId="ea93c961-285f-4edc-9e51-dff84fc1dbdc" providerId="ADAL" clId="{F2DB4326-1773-40AF-ABF6-454663976D9D}" dt="2026-01-04T11:31:56.412" v="229" actId="20577"/>
          <ac:spMkLst>
            <pc:docMk/>
            <pc:sldMk cId="1358656269" sldId="853"/>
            <ac:spMk id="18" creationId="{B1014C35-B12E-4FA8-9369-603ECE42B1A7}"/>
          </ac:spMkLst>
        </pc:spChg>
        <pc:grpChg chg="del">
          <ac:chgData name="Jalila El Baraka" userId="ea93c961-285f-4edc-9e51-dff84fc1dbdc" providerId="ADAL" clId="{F2DB4326-1773-40AF-ABF6-454663976D9D}" dt="2026-01-04T11:31:49.268" v="227" actId="478"/>
          <ac:grpSpMkLst>
            <pc:docMk/>
            <pc:sldMk cId="1358656269" sldId="853"/>
            <ac:grpSpMk id="3" creationId="{540567DE-FB87-4215-9A69-CA5EF2AA94B5}"/>
          </ac:grpSpMkLst>
        </pc:grpChg>
      </pc:sldChg>
      <pc:sldChg chg="addSp delSp modSp mod modAnim">
        <pc:chgData name="Jalila El Baraka" userId="ea93c961-285f-4edc-9e51-dff84fc1dbdc" providerId="ADAL" clId="{F2DB4326-1773-40AF-ABF6-454663976D9D}" dt="2026-01-04T11:17:11.511" v="10" actId="13926"/>
        <pc:sldMkLst>
          <pc:docMk/>
          <pc:sldMk cId="1924069788" sldId="884"/>
        </pc:sldMkLst>
        <pc:spChg chg="del">
          <ac:chgData name="Jalila El Baraka" userId="ea93c961-285f-4edc-9e51-dff84fc1dbdc" providerId="ADAL" clId="{F2DB4326-1773-40AF-ABF6-454663976D9D}" dt="2026-01-04T11:15:21.221" v="6"/>
          <ac:spMkLst>
            <pc:docMk/>
            <pc:sldMk cId="1924069788" sldId="884"/>
            <ac:spMk id="3" creationId="{4080A434-EF0C-E49D-CB8C-EA0967BCE4CA}"/>
          </ac:spMkLst>
        </pc:spChg>
        <pc:spChg chg="mod">
          <ac:chgData name="Jalila El Baraka" userId="ea93c961-285f-4edc-9e51-dff84fc1dbdc" providerId="ADAL" clId="{F2DB4326-1773-40AF-ABF6-454663976D9D}" dt="2026-01-04T11:17:11.511" v="10" actId="13926"/>
          <ac:spMkLst>
            <pc:docMk/>
            <pc:sldMk cId="1924069788" sldId="884"/>
            <ac:spMk id="4" creationId="{7AE76DBD-DBA9-930E-6A9E-B2725446DC8A}"/>
          </ac:spMkLst>
        </pc:spChg>
        <pc:picChg chg="add mod">
          <ac:chgData name="Jalila El Baraka" userId="ea93c961-285f-4edc-9e51-dff84fc1dbdc" providerId="ADAL" clId="{F2DB4326-1773-40AF-ABF6-454663976D9D}" dt="2026-01-04T11:15:21.221" v="6"/>
          <ac:picMkLst>
            <pc:docMk/>
            <pc:sldMk cId="1924069788" sldId="884"/>
            <ac:picMk id="2" creationId="{A7245FF4-117C-9D7D-B80C-56F369B3BB81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4T11:14:46.923" v="5" actId="1076"/>
        <pc:sldMkLst>
          <pc:docMk/>
          <pc:sldMk cId="1677520056" sldId="901"/>
        </pc:sldMkLst>
        <pc:picChg chg="del">
          <ac:chgData name="Jalila El Baraka" userId="ea93c961-285f-4edc-9e51-dff84fc1dbdc" providerId="ADAL" clId="{F2DB4326-1773-40AF-ABF6-454663976D9D}" dt="2026-01-04T11:14:41.805" v="0" actId="478"/>
          <ac:picMkLst>
            <pc:docMk/>
            <pc:sldMk cId="1677520056" sldId="901"/>
            <ac:picMk id="3" creationId="{20E0EFF5-2748-3C02-FA9A-53F521EFC40B}"/>
          </ac:picMkLst>
        </pc:picChg>
        <pc:picChg chg="add mod">
          <ac:chgData name="Jalila El Baraka" userId="ea93c961-285f-4edc-9e51-dff84fc1dbdc" providerId="ADAL" clId="{F2DB4326-1773-40AF-ABF6-454663976D9D}" dt="2026-01-04T11:14:46.923" v="5" actId="1076"/>
          <ac:picMkLst>
            <pc:docMk/>
            <pc:sldMk cId="1677520056" sldId="901"/>
            <ac:picMk id="4" creationId="{C64B2284-C60B-1089-6F7F-3AD1B6D42F82}"/>
          </ac:picMkLst>
        </pc:picChg>
      </pc:sldChg>
      <pc:sldChg chg="modSp mod">
        <pc:chgData name="Jalila El Baraka" userId="ea93c961-285f-4edc-9e51-dff84fc1dbdc" providerId="ADAL" clId="{F2DB4326-1773-40AF-ABF6-454663976D9D}" dt="2026-01-04T11:15:51.304" v="8" actId="108"/>
        <pc:sldMkLst>
          <pc:docMk/>
          <pc:sldMk cId="3894725599" sldId="1043"/>
        </pc:sldMkLst>
        <pc:spChg chg="mod">
          <ac:chgData name="Jalila El Baraka" userId="ea93c961-285f-4edc-9e51-dff84fc1dbdc" providerId="ADAL" clId="{F2DB4326-1773-40AF-ABF6-454663976D9D}" dt="2026-01-04T11:15:51.304" v="8" actId="108"/>
          <ac:spMkLst>
            <pc:docMk/>
            <pc:sldMk cId="3894725599" sldId="1043"/>
            <ac:spMk id="3" creationId="{7E43ABAB-21E5-E70C-FEF4-442F21C09674}"/>
          </ac:spMkLst>
        </pc:spChg>
      </pc:sldChg>
      <pc:sldChg chg="modSp mod">
        <pc:chgData name="Jalila El Baraka" userId="ea93c961-285f-4edc-9e51-dff84fc1dbdc" providerId="ADAL" clId="{F2DB4326-1773-40AF-ABF6-454663976D9D}" dt="2026-01-04T11:20:05.987" v="57" actId="20577"/>
        <pc:sldMkLst>
          <pc:docMk/>
          <pc:sldMk cId="1812840603" sldId="1047"/>
        </pc:sldMkLst>
        <pc:spChg chg="mod">
          <ac:chgData name="Jalila El Baraka" userId="ea93c961-285f-4edc-9e51-dff84fc1dbdc" providerId="ADAL" clId="{F2DB4326-1773-40AF-ABF6-454663976D9D}" dt="2026-01-04T11:20:05.987" v="57" actId="20577"/>
          <ac:spMkLst>
            <pc:docMk/>
            <pc:sldMk cId="1812840603" sldId="1047"/>
            <ac:spMk id="5" creationId="{2AF6B229-31D7-A8C3-EA66-398CE19B875B}"/>
          </ac:spMkLst>
        </pc:spChg>
      </pc:sldChg>
      <pc:sldChg chg="delSp modSp mod">
        <pc:chgData name="Jalila El Baraka" userId="ea93c961-285f-4edc-9e51-dff84fc1dbdc" providerId="ADAL" clId="{F2DB4326-1773-40AF-ABF6-454663976D9D}" dt="2026-01-04T11:33:29.053" v="276" actId="20577"/>
        <pc:sldMkLst>
          <pc:docMk/>
          <pc:sldMk cId="2879638319" sldId="1053"/>
        </pc:sldMkLst>
        <pc:spChg chg="mod">
          <ac:chgData name="Jalila El Baraka" userId="ea93c961-285f-4edc-9e51-dff84fc1dbdc" providerId="ADAL" clId="{F2DB4326-1773-40AF-ABF6-454663976D9D}" dt="2026-01-04T11:33:17.139" v="271" actId="20577"/>
          <ac:spMkLst>
            <pc:docMk/>
            <pc:sldMk cId="2879638319" sldId="1053"/>
            <ac:spMk id="4" creationId="{BBA0F587-83BC-F2A7-0082-873CEE8B43B8}"/>
          </ac:spMkLst>
        </pc:spChg>
        <pc:spChg chg="del topLvl">
          <ac:chgData name="Jalila El Baraka" userId="ea93c961-285f-4edc-9e51-dff84fc1dbdc" providerId="ADAL" clId="{F2DB4326-1773-40AF-ABF6-454663976D9D}" dt="2026-01-04T11:33:08.220" v="264" actId="478"/>
          <ac:spMkLst>
            <pc:docMk/>
            <pc:sldMk cId="2879638319" sldId="1053"/>
            <ac:spMk id="6" creationId="{96462A45-4384-6664-28E0-3D8B7AFD820D}"/>
          </ac:spMkLst>
        </pc:spChg>
        <pc:spChg chg="mod topLvl">
          <ac:chgData name="Jalila El Baraka" userId="ea93c961-285f-4edc-9e51-dff84fc1dbdc" providerId="ADAL" clId="{F2DB4326-1773-40AF-ABF6-454663976D9D}" dt="2026-01-04T11:33:10.778" v="265" actId="1076"/>
          <ac:spMkLst>
            <pc:docMk/>
            <pc:sldMk cId="2879638319" sldId="1053"/>
            <ac:spMk id="9" creationId="{DE287AB8-AF81-F9BB-07CF-FE8D3D6E662C}"/>
          </ac:spMkLst>
        </pc:spChg>
        <pc:spChg chg="mod">
          <ac:chgData name="Jalila El Baraka" userId="ea93c961-285f-4edc-9e51-dff84fc1dbdc" providerId="ADAL" clId="{F2DB4326-1773-40AF-ABF6-454663976D9D}" dt="2026-01-04T11:33:29.053" v="276" actId="20577"/>
          <ac:spMkLst>
            <pc:docMk/>
            <pc:sldMk cId="2879638319" sldId="1053"/>
            <ac:spMk id="13" creationId="{BC0D097A-526B-C5AE-220C-A45D7F08325C}"/>
          </ac:spMkLst>
        </pc:spChg>
        <pc:spChg chg="mod">
          <ac:chgData name="Jalila El Baraka" userId="ea93c961-285f-4edc-9e51-dff84fc1dbdc" providerId="ADAL" clId="{F2DB4326-1773-40AF-ABF6-454663976D9D}" dt="2026-01-04T11:33:26.632" v="274" actId="20577"/>
          <ac:spMkLst>
            <pc:docMk/>
            <pc:sldMk cId="2879638319" sldId="1053"/>
            <ac:spMk id="14" creationId="{F1F80B51-A671-F3E4-00C9-3D9962EFBAA8}"/>
          </ac:spMkLst>
        </pc:spChg>
        <pc:spChg chg="mod">
          <ac:chgData name="Jalila El Baraka" userId="ea93c961-285f-4edc-9e51-dff84fc1dbdc" providerId="ADAL" clId="{F2DB4326-1773-40AF-ABF6-454663976D9D}" dt="2026-01-04T11:33:21.989" v="273" actId="20577"/>
          <ac:spMkLst>
            <pc:docMk/>
            <pc:sldMk cId="2879638319" sldId="1053"/>
            <ac:spMk id="17" creationId="{F925241E-B3E6-44D0-951F-3AF2C9F563DB}"/>
          </ac:spMkLst>
        </pc:spChg>
        <pc:grpChg chg="del">
          <ac:chgData name="Jalila El Baraka" userId="ea93c961-285f-4edc-9e51-dff84fc1dbdc" providerId="ADAL" clId="{F2DB4326-1773-40AF-ABF6-454663976D9D}" dt="2026-01-04T11:33:08.220" v="264" actId="478"/>
          <ac:grpSpMkLst>
            <pc:docMk/>
            <pc:sldMk cId="2879638319" sldId="1053"/>
            <ac:grpSpMk id="3" creationId="{CDE5A0C2-8889-1919-FC2F-BF5291135F5F}"/>
          </ac:grpSpMkLst>
        </pc:grpChg>
      </pc:sldChg>
      <pc:sldChg chg="delSp modSp mod">
        <pc:chgData name="Jalila El Baraka" userId="ea93c961-285f-4edc-9e51-dff84fc1dbdc" providerId="ADAL" clId="{F2DB4326-1773-40AF-ABF6-454663976D9D}" dt="2026-01-04T11:32:27.111" v="241" actId="20577"/>
        <pc:sldMkLst>
          <pc:docMk/>
          <pc:sldMk cId="3421668409" sldId="1074"/>
        </pc:sldMkLst>
        <pc:spChg chg="mod">
          <ac:chgData name="Jalila El Baraka" userId="ea93c961-285f-4edc-9e51-dff84fc1dbdc" providerId="ADAL" clId="{F2DB4326-1773-40AF-ABF6-454663976D9D}" dt="2026-01-04T11:32:18.400" v="237" actId="20577"/>
          <ac:spMkLst>
            <pc:docMk/>
            <pc:sldMk cId="3421668409" sldId="1074"/>
            <ac:spMk id="4" creationId="{F3299EEE-4731-732B-63EC-3662C411149A}"/>
          </ac:spMkLst>
        </pc:spChg>
        <pc:spChg chg="mod topLvl">
          <ac:chgData name="Jalila El Baraka" userId="ea93c961-285f-4edc-9e51-dff84fc1dbdc" providerId="ADAL" clId="{F2DB4326-1773-40AF-ABF6-454663976D9D}" dt="2026-01-04T11:32:23.006" v="239" actId="1076"/>
          <ac:spMkLst>
            <pc:docMk/>
            <pc:sldMk cId="3421668409" sldId="1074"/>
            <ac:spMk id="7" creationId="{DD733C1B-6AF4-122A-CA31-54713D353338}"/>
          </ac:spMkLst>
        </pc:spChg>
        <pc:spChg chg="del topLvl">
          <ac:chgData name="Jalila El Baraka" userId="ea93c961-285f-4edc-9e51-dff84fc1dbdc" providerId="ADAL" clId="{F2DB4326-1773-40AF-ABF6-454663976D9D}" dt="2026-01-04T11:32:20.793" v="238" actId="478"/>
          <ac:spMkLst>
            <pc:docMk/>
            <pc:sldMk cId="3421668409" sldId="1074"/>
            <ac:spMk id="8" creationId="{41F86192-9393-DAAE-6142-53CF1D212E88}"/>
          </ac:spMkLst>
        </pc:spChg>
        <pc:spChg chg="mod">
          <ac:chgData name="Jalila El Baraka" userId="ea93c961-285f-4edc-9e51-dff84fc1dbdc" providerId="ADAL" clId="{F2DB4326-1773-40AF-ABF6-454663976D9D}" dt="2026-01-04T11:32:27.111" v="241" actId="20577"/>
          <ac:spMkLst>
            <pc:docMk/>
            <pc:sldMk cId="3421668409" sldId="1074"/>
            <ac:spMk id="13" creationId="{B7B19342-9A8E-C5D3-15C6-4D3BA6D09CCF}"/>
          </ac:spMkLst>
        </pc:spChg>
        <pc:grpChg chg="del">
          <ac:chgData name="Jalila El Baraka" userId="ea93c961-285f-4edc-9e51-dff84fc1dbdc" providerId="ADAL" clId="{F2DB4326-1773-40AF-ABF6-454663976D9D}" dt="2026-01-04T11:32:20.793" v="238" actId="478"/>
          <ac:grpSpMkLst>
            <pc:docMk/>
            <pc:sldMk cId="3421668409" sldId="1074"/>
            <ac:grpSpMk id="3" creationId="{C0F827B9-06A6-11EF-5857-03BEF0BF0778}"/>
          </ac:grpSpMkLst>
        </pc:grpChg>
      </pc:sldChg>
      <pc:sldChg chg="addSp modSp mod">
        <pc:chgData name="Jalila El Baraka" userId="ea93c961-285f-4edc-9e51-dff84fc1dbdc" providerId="ADAL" clId="{F2DB4326-1773-40AF-ABF6-454663976D9D}" dt="2026-01-04T11:35:40.257" v="291" actId="207"/>
        <pc:sldMkLst>
          <pc:docMk/>
          <pc:sldMk cId="2388078800" sldId="1077"/>
        </pc:sldMkLst>
        <pc:spChg chg="add mod">
          <ac:chgData name="Jalila El Baraka" userId="ea93c961-285f-4edc-9e51-dff84fc1dbdc" providerId="ADAL" clId="{F2DB4326-1773-40AF-ABF6-454663976D9D}" dt="2026-01-04T11:35:40.257" v="291" actId="207"/>
          <ac:spMkLst>
            <pc:docMk/>
            <pc:sldMk cId="2388078800" sldId="1077"/>
            <ac:spMk id="4" creationId="{E1D96FA3-4763-09B8-25BC-CB3CE860D17F}"/>
          </ac:spMkLst>
        </pc:spChg>
        <pc:spChg chg="mod">
          <ac:chgData name="Jalila El Baraka" userId="ea93c961-285f-4edc-9e51-dff84fc1dbdc" providerId="ADAL" clId="{F2DB4326-1773-40AF-ABF6-454663976D9D}" dt="2026-01-04T11:34:38.369" v="281" actId="20577"/>
          <ac:spMkLst>
            <pc:docMk/>
            <pc:sldMk cId="2388078800" sldId="1077"/>
            <ac:spMk id="7" creationId="{7DDD6765-92EB-992B-D389-9AABC1E9C125}"/>
          </ac:spMkLst>
        </pc:spChg>
      </pc:sldChg>
      <pc:sldChg chg="addSp delSp modSp mod">
        <pc:chgData name="Jalila El Baraka" userId="ea93c961-285f-4edc-9e51-dff84fc1dbdc" providerId="ADAL" clId="{F2DB4326-1773-40AF-ABF6-454663976D9D}" dt="2026-01-04T11:26:59.230" v="209" actId="14100"/>
        <pc:sldMkLst>
          <pc:docMk/>
          <pc:sldMk cId="2281684147" sldId="1080"/>
        </pc:sldMkLst>
        <pc:spChg chg="mod">
          <ac:chgData name="Jalila El Baraka" userId="ea93c961-285f-4edc-9e51-dff84fc1dbdc" providerId="ADAL" clId="{F2DB4326-1773-40AF-ABF6-454663976D9D}" dt="2026-01-04T11:26:59.230" v="209" actId="14100"/>
          <ac:spMkLst>
            <pc:docMk/>
            <pc:sldMk cId="2281684147" sldId="1080"/>
            <ac:spMk id="6" creationId="{E2417C10-43FA-52B6-7908-320DE3B09E5F}"/>
          </ac:spMkLst>
        </pc:spChg>
        <pc:picChg chg="del">
          <ac:chgData name="Jalila El Baraka" userId="ea93c961-285f-4edc-9e51-dff84fc1dbdc" providerId="ADAL" clId="{F2DB4326-1773-40AF-ABF6-454663976D9D}" dt="2026-01-04T11:26:39.368" v="201" actId="478"/>
          <ac:picMkLst>
            <pc:docMk/>
            <pc:sldMk cId="2281684147" sldId="1080"/>
            <ac:picMk id="2" creationId="{54F3D0E7-9A2B-13DA-FD36-90898A868595}"/>
          </ac:picMkLst>
        </pc:picChg>
        <pc:picChg chg="add mod ord">
          <ac:chgData name="Jalila El Baraka" userId="ea93c961-285f-4edc-9e51-dff84fc1dbdc" providerId="ADAL" clId="{F2DB4326-1773-40AF-ABF6-454663976D9D}" dt="2026-01-04T11:26:53.820" v="207" actId="1076"/>
          <ac:picMkLst>
            <pc:docMk/>
            <pc:sldMk cId="2281684147" sldId="1080"/>
            <ac:picMk id="3" creationId="{102208D8-A49A-60D9-FF58-492DD806DA74}"/>
          </ac:picMkLst>
        </pc:picChg>
      </pc:sldChg>
      <pc:sldChg chg="addSp modSp mod">
        <pc:chgData name="Jalila El Baraka" userId="ea93c961-285f-4edc-9e51-dff84fc1dbdc" providerId="ADAL" clId="{F2DB4326-1773-40AF-ABF6-454663976D9D}" dt="2026-01-04T11:27:20.314" v="217" actId="14100"/>
        <pc:sldMkLst>
          <pc:docMk/>
          <pc:sldMk cId="732099771" sldId="1082"/>
        </pc:sldMkLst>
        <pc:spChg chg="mod">
          <ac:chgData name="Jalila El Baraka" userId="ea93c961-285f-4edc-9e51-dff84fc1dbdc" providerId="ADAL" clId="{F2DB4326-1773-40AF-ABF6-454663976D9D}" dt="2026-01-04T11:27:20.314" v="217" actId="14100"/>
          <ac:spMkLst>
            <pc:docMk/>
            <pc:sldMk cId="732099771" sldId="1082"/>
            <ac:spMk id="7" creationId="{6A271B02-1666-6EE8-E675-F1685E3E8D51}"/>
          </ac:spMkLst>
        </pc:spChg>
        <pc:picChg chg="add mod ord">
          <ac:chgData name="Jalila El Baraka" userId="ea93c961-285f-4edc-9e51-dff84fc1dbdc" providerId="ADAL" clId="{F2DB4326-1773-40AF-ABF6-454663976D9D}" dt="2026-01-04T11:27:11.833" v="214" actId="167"/>
          <ac:picMkLst>
            <pc:docMk/>
            <pc:sldMk cId="732099771" sldId="1082"/>
            <ac:picMk id="3" creationId="{AD9C48AC-5FC5-F195-DE00-DA37D644DDD3}"/>
          </ac:picMkLst>
        </pc:picChg>
      </pc:sldChg>
      <pc:sldChg chg="delSp modSp mod">
        <pc:chgData name="Jalila El Baraka" userId="ea93c961-285f-4edc-9e51-dff84fc1dbdc" providerId="ADAL" clId="{F2DB4326-1773-40AF-ABF6-454663976D9D}" dt="2026-01-04T11:32:58.445" v="263" actId="20577"/>
        <pc:sldMkLst>
          <pc:docMk/>
          <pc:sldMk cId="278591091" sldId="1091"/>
        </pc:sldMkLst>
        <pc:spChg chg="mod">
          <ac:chgData name="Jalila El Baraka" userId="ea93c961-285f-4edc-9e51-dff84fc1dbdc" providerId="ADAL" clId="{F2DB4326-1773-40AF-ABF6-454663976D9D}" dt="2026-01-04T11:32:44.090" v="255" actId="20577"/>
          <ac:spMkLst>
            <pc:docMk/>
            <pc:sldMk cId="278591091" sldId="1091"/>
            <ac:spMk id="4" creationId="{3B48C44F-B560-309D-A07B-59A2CF620B51}"/>
          </ac:spMkLst>
        </pc:spChg>
        <pc:spChg chg="del topLvl">
          <ac:chgData name="Jalila El Baraka" userId="ea93c961-285f-4edc-9e51-dff84fc1dbdc" providerId="ADAL" clId="{F2DB4326-1773-40AF-ABF6-454663976D9D}" dt="2026-01-04T11:32:47.967" v="256" actId="478"/>
          <ac:spMkLst>
            <pc:docMk/>
            <pc:sldMk cId="278591091" sldId="1091"/>
            <ac:spMk id="7" creationId="{6E7B0F6F-C181-4E8D-74FF-72EBE305D9AB}"/>
          </ac:spMkLst>
        </pc:spChg>
        <pc:spChg chg="mod">
          <ac:chgData name="Jalila El Baraka" userId="ea93c961-285f-4edc-9e51-dff84fc1dbdc" providerId="ADAL" clId="{F2DB4326-1773-40AF-ABF6-454663976D9D}" dt="2026-01-04T11:32:54.541" v="261" actId="20577"/>
          <ac:spMkLst>
            <pc:docMk/>
            <pc:sldMk cId="278591091" sldId="1091"/>
            <ac:spMk id="14" creationId="{8F50F68D-D459-4D56-B47C-59B45B368574}"/>
          </ac:spMkLst>
        </pc:spChg>
        <pc:spChg chg="mod">
          <ac:chgData name="Jalila El Baraka" userId="ea93c961-285f-4edc-9e51-dff84fc1dbdc" providerId="ADAL" clId="{F2DB4326-1773-40AF-ABF6-454663976D9D}" dt="2026-01-04T11:32:58.445" v="263" actId="20577"/>
          <ac:spMkLst>
            <pc:docMk/>
            <pc:sldMk cId="278591091" sldId="1091"/>
            <ac:spMk id="18" creationId="{B1014C35-B12E-4FA8-9369-603ECE42B1A7}"/>
          </ac:spMkLst>
        </pc:spChg>
        <pc:spChg chg="mod topLvl">
          <ac:chgData name="Jalila El Baraka" userId="ea93c961-285f-4edc-9e51-dff84fc1dbdc" providerId="ADAL" clId="{F2DB4326-1773-40AF-ABF6-454663976D9D}" dt="2026-01-04T11:32:51.573" v="259" actId="20577"/>
          <ac:spMkLst>
            <pc:docMk/>
            <pc:sldMk cId="278591091" sldId="1091"/>
            <ac:spMk id="20" creationId="{81828291-10BA-D99B-FAD0-8C505F7698D5}"/>
          </ac:spMkLst>
        </pc:spChg>
        <pc:grpChg chg="del">
          <ac:chgData name="Jalila El Baraka" userId="ea93c961-285f-4edc-9e51-dff84fc1dbdc" providerId="ADAL" clId="{F2DB4326-1773-40AF-ABF6-454663976D9D}" dt="2026-01-04T11:32:47.967" v="256" actId="478"/>
          <ac:grpSpMkLst>
            <pc:docMk/>
            <pc:sldMk cId="278591091" sldId="1091"/>
            <ac:grpSpMk id="6" creationId="{1639F2B8-A457-ABE4-0DD0-9458FE0AD165}"/>
          </ac:grpSpMkLst>
        </pc:grpChg>
      </pc:sldChg>
      <pc:sldChg chg="addSp delSp modSp mod delAnim modAnim">
        <pc:chgData name="Jalila El Baraka" userId="ea93c961-285f-4edc-9e51-dff84fc1dbdc" providerId="ADAL" clId="{F2DB4326-1773-40AF-ABF6-454663976D9D}" dt="2026-01-04T11:31:13.434" v="224" actId="13926"/>
        <pc:sldMkLst>
          <pc:docMk/>
          <pc:sldMk cId="69932602" sldId="1092"/>
        </pc:sldMkLst>
        <pc:spChg chg="mod">
          <ac:chgData name="Jalila El Baraka" userId="ea93c961-285f-4edc-9e51-dff84fc1dbdc" providerId="ADAL" clId="{F2DB4326-1773-40AF-ABF6-454663976D9D}" dt="2026-01-04T11:31:13.434" v="224" actId="13926"/>
          <ac:spMkLst>
            <pc:docMk/>
            <pc:sldMk cId="69932602" sldId="1092"/>
            <ac:spMk id="12" creationId="{21A8927E-D3C1-E300-60C5-B06CCC1254E0}"/>
          </ac:spMkLst>
        </pc:spChg>
        <pc:picChg chg="del">
          <ac:chgData name="Jalila El Baraka" userId="ea93c961-285f-4edc-9e51-dff84fc1dbdc" providerId="ADAL" clId="{F2DB4326-1773-40AF-ABF6-454663976D9D}" dt="2026-01-04T11:31:05.241" v="222" actId="478"/>
          <ac:picMkLst>
            <pc:docMk/>
            <pc:sldMk cId="69932602" sldId="1092"/>
            <ac:picMk id="2" creationId="{26B8FF66-1CA7-4A09-BC5C-5C583F921B49}"/>
          </ac:picMkLst>
        </pc:picChg>
        <pc:picChg chg="add mod">
          <ac:chgData name="Jalila El Baraka" userId="ea93c961-285f-4edc-9e51-dff84fc1dbdc" providerId="ADAL" clId="{F2DB4326-1773-40AF-ABF6-454663976D9D}" dt="2026-01-04T11:31:09.128" v="223"/>
          <ac:picMkLst>
            <pc:docMk/>
            <pc:sldMk cId="69932602" sldId="1092"/>
            <ac:picMk id="4" creationId="{3ED81F33-2E27-330F-0817-F722DE0CA010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4T11:35:45.682" v="293" actId="1076"/>
        <pc:sldMkLst>
          <pc:docMk/>
          <pc:sldMk cId="2913404204" sldId="1093"/>
        </pc:sldMkLst>
        <pc:spChg chg="add mod">
          <ac:chgData name="Jalila El Baraka" userId="ea93c961-285f-4edc-9e51-dff84fc1dbdc" providerId="ADAL" clId="{F2DB4326-1773-40AF-ABF6-454663976D9D}" dt="2026-01-04T11:34:45.266" v="283"/>
          <ac:spMkLst>
            <pc:docMk/>
            <pc:sldMk cId="2913404204" sldId="1093"/>
            <ac:spMk id="4" creationId="{EC3DB49C-F864-2FF8-3FA7-13080EA3A93B}"/>
          </ac:spMkLst>
        </pc:spChg>
        <pc:spChg chg="add mod">
          <ac:chgData name="Jalila El Baraka" userId="ea93c961-285f-4edc-9e51-dff84fc1dbdc" providerId="ADAL" clId="{F2DB4326-1773-40AF-ABF6-454663976D9D}" dt="2026-01-04T11:35:45.682" v="293" actId="1076"/>
          <ac:spMkLst>
            <pc:docMk/>
            <pc:sldMk cId="2913404204" sldId="1093"/>
            <ac:spMk id="5" creationId="{01D25C5A-B06B-0566-AC0F-483F8E0053D9}"/>
          </ac:spMkLst>
        </pc:spChg>
        <pc:spChg chg="del">
          <ac:chgData name="Jalila El Baraka" userId="ea93c961-285f-4edc-9e51-dff84fc1dbdc" providerId="ADAL" clId="{F2DB4326-1773-40AF-ABF6-454663976D9D}" dt="2026-01-04T11:34:44.785" v="282" actId="478"/>
          <ac:spMkLst>
            <pc:docMk/>
            <pc:sldMk cId="2913404204" sldId="1093"/>
            <ac:spMk id="7" creationId="{08D4AD0C-6E91-2480-B1FB-50C26D27D661}"/>
          </ac:spMkLst>
        </pc:spChg>
      </pc:sldChg>
      <pc:sldChg chg="modSp mod">
        <pc:chgData name="Jalila El Baraka" userId="ea93c961-285f-4edc-9e51-dff84fc1dbdc" providerId="ADAL" clId="{F2DB4326-1773-40AF-ABF6-454663976D9D}" dt="2026-01-04T11:21:58.788" v="121" actId="20577"/>
        <pc:sldMkLst>
          <pc:docMk/>
          <pc:sldMk cId="3243370556" sldId="1094"/>
        </pc:sldMkLst>
        <pc:spChg chg="mod">
          <ac:chgData name="Jalila El Baraka" userId="ea93c961-285f-4edc-9e51-dff84fc1dbdc" providerId="ADAL" clId="{F2DB4326-1773-40AF-ABF6-454663976D9D}" dt="2026-01-04T11:21:58.788" v="121" actId="20577"/>
          <ac:spMkLst>
            <pc:docMk/>
            <pc:sldMk cId="3243370556" sldId="1094"/>
            <ac:spMk id="5" creationId="{64ED68CD-A7D9-64D1-0E5F-4B8E9065C85A}"/>
          </ac:spMkLst>
        </pc:spChg>
      </pc:sldChg>
      <pc:sldChg chg="addSp modSp mod">
        <pc:chgData name="Jalila El Baraka" userId="ea93c961-285f-4edc-9e51-dff84fc1dbdc" providerId="ADAL" clId="{F2DB4326-1773-40AF-ABF6-454663976D9D}" dt="2026-01-04T11:23:52.810" v="156" actId="1076"/>
        <pc:sldMkLst>
          <pc:docMk/>
          <pc:sldMk cId="1153734857" sldId="1095"/>
        </pc:sldMkLst>
        <pc:spChg chg="mod">
          <ac:chgData name="Jalila El Baraka" userId="ea93c961-285f-4edc-9e51-dff84fc1dbdc" providerId="ADAL" clId="{F2DB4326-1773-40AF-ABF6-454663976D9D}" dt="2026-01-04T11:23:38.987" v="150" actId="20577"/>
          <ac:spMkLst>
            <pc:docMk/>
            <pc:sldMk cId="1153734857" sldId="1095"/>
            <ac:spMk id="3" creationId="{7D6AB768-3ED7-2838-59FB-A79F41471795}"/>
          </ac:spMkLst>
        </pc:spChg>
        <pc:picChg chg="add mod">
          <ac:chgData name="Jalila El Baraka" userId="ea93c961-285f-4edc-9e51-dff84fc1dbdc" providerId="ADAL" clId="{F2DB4326-1773-40AF-ABF6-454663976D9D}" dt="2026-01-04T11:23:32.155" v="139" actId="1076"/>
          <ac:picMkLst>
            <pc:docMk/>
            <pc:sldMk cId="1153734857" sldId="1095"/>
            <ac:picMk id="2" creationId="{41E99F8C-C6DC-392E-F814-6D0A2612A711}"/>
          </ac:picMkLst>
        </pc:picChg>
        <pc:picChg chg="add mod">
          <ac:chgData name="Jalila El Baraka" userId="ea93c961-285f-4edc-9e51-dff84fc1dbdc" providerId="ADAL" clId="{F2DB4326-1773-40AF-ABF6-454663976D9D}" dt="2026-01-04T11:23:52.810" v="156" actId="1076"/>
          <ac:picMkLst>
            <pc:docMk/>
            <pc:sldMk cId="1153734857" sldId="1095"/>
            <ac:picMk id="9" creationId="{C433543F-A79A-FA62-47F2-6B1C90220D52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4T11:22:53.110" v="134" actId="1076"/>
        <pc:sldMkLst>
          <pc:docMk/>
          <pc:sldMk cId="2427462898" sldId="1096"/>
        </pc:sldMkLst>
        <pc:spChg chg="del">
          <ac:chgData name="Jalila El Baraka" userId="ea93c961-285f-4edc-9e51-dff84fc1dbdc" providerId="ADAL" clId="{F2DB4326-1773-40AF-ABF6-454663976D9D}" dt="2026-01-04T11:22:15.444" v="122" actId="478"/>
          <ac:spMkLst>
            <pc:docMk/>
            <pc:sldMk cId="2427462898" sldId="1096"/>
            <ac:spMk id="2" creationId="{B25E71EE-1C12-6C74-F8CA-B6B8673C4DDB}"/>
          </ac:spMkLst>
        </pc:spChg>
        <pc:spChg chg="del">
          <ac:chgData name="Jalila El Baraka" userId="ea93c961-285f-4edc-9e51-dff84fc1dbdc" providerId="ADAL" clId="{F2DB4326-1773-40AF-ABF6-454663976D9D}" dt="2026-01-04T11:22:40.598" v="130" actId="478"/>
          <ac:spMkLst>
            <pc:docMk/>
            <pc:sldMk cId="2427462898" sldId="1096"/>
            <ac:spMk id="9" creationId="{715821E0-F0D6-36FE-4AEC-948229CE3666}"/>
          </ac:spMkLst>
        </pc:spChg>
        <pc:picChg chg="add del mod">
          <ac:chgData name="Jalila El Baraka" userId="ea93c961-285f-4edc-9e51-dff84fc1dbdc" providerId="ADAL" clId="{F2DB4326-1773-40AF-ABF6-454663976D9D}" dt="2026-01-04T11:22:26.609" v="126" actId="478"/>
          <ac:picMkLst>
            <pc:docMk/>
            <pc:sldMk cId="2427462898" sldId="1096"/>
            <ac:picMk id="10" creationId="{31EFF25A-B05E-02C9-A979-96E893E98507}"/>
          </ac:picMkLst>
        </pc:picChg>
        <pc:picChg chg="add mod">
          <ac:chgData name="Jalila El Baraka" userId="ea93c961-285f-4edc-9e51-dff84fc1dbdc" providerId="ADAL" clId="{F2DB4326-1773-40AF-ABF6-454663976D9D}" dt="2026-01-04T11:22:53.110" v="134" actId="1076"/>
          <ac:picMkLst>
            <pc:docMk/>
            <pc:sldMk cId="2427462898" sldId="1096"/>
            <ac:picMk id="12" creationId="{622E0DFD-F3E7-1AED-0F71-49DFBA1006C8}"/>
          </ac:picMkLst>
        </pc:picChg>
        <pc:picChg chg="add mod">
          <ac:chgData name="Jalila El Baraka" userId="ea93c961-285f-4edc-9e51-dff84fc1dbdc" providerId="ADAL" clId="{F2DB4326-1773-40AF-ABF6-454663976D9D}" dt="2026-01-04T11:22:50.130" v="133" actId="1076"/>
          <ac:picMkLst>
            <pc:docMk/>
            <pc:sldMk cId="2427462898" sldId="1096"/>
            <ac:picMk id="13" creationId="{6DE8AB51-42C4-0E26-096B-2C72DC396FF0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04T11:25:16.355" v="189" actId="1076"/>
        <pc:sldMkLst>
          <pc:docMk/>
          <pc:sldMk cId="3462457039" sldId="1097"/>
        </pc:sldMkLst>
        <pc:spChg chg="mod">
          <ac:chgData name="Jalila El Baraka" userId="ea93c961-285f-4edc-9e51-dff84fc1dbdc" providerId="ADAL" clId="{F2DB4326-1773-40AF-ABF6-454663976D9D}" dt="2026-01-04T11:24:12.385" v="175" actId="20577"/>
          <ac:spMkLst>
            <pc:docMk/>
            <pc:sldMk cId="3462457039" sldId="1097"/>
            <ac:spMk id="3" creationId="{0EDCB71E-30B0-841A-43AF-FACE83306F78}"/>
          </ac:spMkLst>
        </pc:spChg>
        <pc:picChg chg="add mod">
          <ac:chgData name="Jalila El Baraka" userId="ea93c961-285f-4edc-9e51-dff84fc1dbdc" providerId="ADAL" clId="{F2DB4326-1773-40AF-ABF6-454663976D9D}" dt="2026-01-04T11:24:22.954" v="178" actId="1076"/>
          <ac:picMkLst>
            <pc:docMk/>
            <pc:sldMk cId="3462457039" sldId="1097"/>
            <ac:picMk id="2" creationId="{997C7AEF-3417-F5F5-1B94-C1EC8EF14853}"/>
          </ac:picMkLst>
        </pc:picChg>
        <pc:picChg chg="add del mod">
          <ac:chgData name="Jalila El Baraka" userId="ea93c961-285f-4edc-9e51-dff84fc1dbdc" providerId="ADAL" clId="{F2DB4326-1773-40AF-ABF6-454663976D9D}" dt="2026-01-04T11:25:02.417" v="183" actId="478"/>
          <ac:picMkLst>
            <pc:docMk/>
            <pc:sldMk cId="3462457039" sldId="1097"/>
            <ac:picMk id="9" creationId="{26A6C124-7E78-762B-332C-8108BF609091}"/>
          </ac:picMkLst>
        </pc:picChg>
        <pc:picChg chg="add mod">
          <ac:chgData name="Jalila El Baraka" userId="ea93c961-285f-4edc-9e51-dff84fc1dbdc" providerId="ADAL" clId="{F2DB4326-1773-40AF-ABF6-454663976D9D}" dt="2026-01-04T11:25:16.355" v="189" actId="1076"/>
          <ac:picMkLst>
            <pc:docMk/>
            <pc:sldMk cId="3462457039" sldId="1097"/>
            <ac:picMk id="10" creationId="{BD6A4D1C-B03F-8125-2D0E-F2285D4545CC}"/>
          </ac:picMkLst>
        </pc:picChg>
      </pc:sldChg>
      <pc:sldChg chg="modSp mod">
        <pc:chgData name="Jalila El Baraka" userId="ea93c961-285f-4edc-9e51-dff84fc1dbdc" providerId="ADAL" clId="{F2DB4326-1773-40AF-ABF6-454663976D9D}" dt="2026-01-04T11:36:34.009" v="299" actId="1076"/>
        <pc:sldMkLst>
          <pc:docMk/>
          <pc:sldMk cId="2673485541" sldId="1100"/>
        </pc:sldMkLst>
        <pc:spChg chg="mod">
          <ac:chgData name="Jalila El Baraka" userId="ea93c961-285f-4edc-9e51-dff84fc1dbdc" providerId="ADAL" clId="{F2DB4326-1773-40AF-ABF6-454663976D9D}" dt="2026-01-04T11:36:34.009" v="299" actId="1076"/>
          <ac:spMkLst>
            <pc:docMk/>
            <pc:sldMk cId="2673485541" sldId="1100"/>
            <ac:spMk id="29" creationId="{9700F55C-9D54-B3AC-CD7F-7F4C8B87DFDE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0D39CC5-C565-B3A0-06A2-7EE2E423BD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86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787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07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57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6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27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59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15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5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32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33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33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4457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276103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51302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140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3760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66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53269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07236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9257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46696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304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14184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8" r:id="rId15"/>
    <p:sldLayoutId id="2147483806" r:id="rId16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85292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24037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F1C412-D467-44DE-9B63-27651881A3DE}" type="datetimeFigureOut">
              <a:rPr lang="fr-MA" smtClean="0"/>
              <a:t>06/01/2026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C8ADC5-0DCA-4AB5-99C1-069859331CAF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385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media" Target="../media/media5.mp4"/><Relationship Id="rId7" Type="http://schemas.openxmlformats.org/officeDocument/2006/relationships/image" Target="../media/image4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5.mp4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3.png"/><Relationship Id="rId5" Type="http://schemas.openxmlformats.org/officeDocument/2006/relationships/image" Target="../media/image36.gif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2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5.xml"/><Relationship Id="rId6" Type="http://schemas.openxmlformats.org/officeDocument/2006/relationships/customXml" Target="../ink/ink4.xml"/><Relationship Id="rId5" Type="http://schemas.openxmlformats.org/officeDocument/2006/relationships/image" Target="../media/image220.png"/><Relationship Id="rId10" Type="http://schemas.openxmlformats.org/officeDocument/2006/relationships/image" Target="../media/image62.png"/><Relationship Id="rId9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3.png"/><Relationship Id="rId5" Type="http://schemas.openxmlformats.org/officeDocument/2006/relationships/image" Target="../media/image35.png"/><Relationship Id="rId4" Type="http://schemas.openxmlformats.org/officeDocument/2006/relationships/image" Target="../media/image3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629E48E-E3CC-31A4-CFE3-89526B39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38"/>
            <a:ext cx="9144000" cy="685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88" y="6078822"/>
            <a:ext cx="812539" cy="812539"/>
          </a:xfrm>
          <a:prstGeom prst="rect">
            <a:avLst/>
          </a:prstGeom>
        </p:spPr>
      </p:pic>
      <p:pic>
        <p:nvPicPr>
          <p:cNvPr id="2" name="FR_N3_P2_W4_S2_AdP_P01">
            <a:hlinkClick r:id="" action="ppaction://media"/>
            <a:extLst>
              <a:ext uri="{FF2B5EF4-FFF2-40B4-BE49-F238E27FC236}">
                <a16:creationId xmlns:a16="http://schemas.microsoft.com/office/drawing/2014/main" xmlns="" id="{A7245FF4-117C-9D7D-B80C-56F369B3BB8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46338"/>
            <a:ext cx="7559675" cy="3387725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14E66F81-8F0E-C786-E7F8-FF8A400799CB}"/>
              </a:ext>
            </a:extLst>
          </p:cNvPr>
          <p:cNvSpPr/>
          <p:nvPr/>
        </p:nvSpPr>
        <p:spPr>
          <a:xfrm>
            <a:off x="818187" y="2561613"/>
            <a:ext cx="7507625" cy="2862322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E43ABAB-21E5-E70C-FEF4-442F21C09674}"/>
              </a:ext>
            </a:extLst>
          </p:cNvPr>
          <p:cNvSpPr txBox="1"/>
          <p:nvPr/>
        </p:nvSpPr>
        <p:spPr>
          <a:xfrm>
            <a:off x="994671" y="2792107"/>
            <a:ext cx="823465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Quand est-ce que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tu as français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Quand est-ce que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tu as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arabe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64D573D7-27A8-4B35-CA94-21A1E230E2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12E2BD4C-8801-647D-33BD-54C2E00D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73BDFBA-BD64-B0BE-E2DF-045433B61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7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401" y="778953"/>
            <a:ext cx="733823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répondre aux questions : « Quand est-ce que tu as français ? » « Quand est-ce que tu as arabe ? »              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4683" y="2358190"/>
            <a:ext cx="4640996" cy="3816356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E71152CF-E31C-98AC-2A59-D32EBA39B3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07BBD7B1-4675-80C2-E759-7D99E583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5CF8B29-1718-D04A-6589-90FA2AE8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4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cte de parole_3AP_Sem3_ Sc02">
            <a:hlinkClick r:id="" action="ppaction://media"/>
            <a:extLst>
              <a:ext uri="{FF2B5EF4-FFF2-40B4-BE49-F238E27FC236}">
                <a16:creationId xmlns:a16="http://schemas.microsoft.com/office/drawing/2014/main" xmlns="" id="{53216CEA-39A9-B2A5-59F6-45903C1363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92" end="0.3333"/>
                </p14:media>
              </p:ext>
            </p:extLst>
          </p:nvPr>
        </p:nvPicPr>
        <p:blipFill>
          <a:blip r:embed="rId6"/>
          <a:srcRect t="41394"/>
          <a:stretch>
            <a:fillRect/>
          </a:stretch>
        </p:blipFill>
        <p:spPr>
          <a:xfrm>
            <a:off x="1114184" y="3799490"/>
            <a:ext cx="7038975" cy="2320323"/>
          </a:xfrm>
          <a:prstGeom prst="rect">
            <a:avLst/>
          </a:prstGeom>
        </p:spPr>
      </p:pic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xmlns="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3_P2_W4_S2_AdP_P02">
            <a:hlinkClick r:id="" action="ppaction://media"/>
            <a:extLst>
              <a:ext uri="{FF2B5EF4-FFF2-40B4-BE49-F238E27FC236}">
                <a16:creationId xmlns:a16="http://schemas.microsoft.com/office/drawing/2014/main" xmlns="" id="{1F862F73-F9C3-EAC1-10B0-969B886A8CC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163" y="2498725"/>
            <a:ext cx="7559675" cy="3281363"/>
          </a:xfrm>
        </p:spPr>
      </p:pic>
    </p:spTree>
    <p:extLst>
      <p:ext uri="{BB962C8B-B14F-4D97-AF65-F5344CB8AC3E}">
        <p14:creationId xmlns:p14="http://schemas.microsoft.com/office/powerpoint/2010/main" val="32078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27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56C0B5-049E-C830-646D-482864E1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61E06F52-3310-094E-AEF0-4FD17BD6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les réponses de Nada et de Majd.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1B55D7F-5A31-E7AC-3BFA-575C10FC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BB271DD8-0CB2-8F9D-51E2-787973E61B53}"/>
              </a:ext>
            </a:extLst>
          </p:cNvPr>
          <p:cNvSpPr/>
          <p:nvPr/>
        </p:nvSpPr>
        <p:spPr>
          <a:xfrm>
            <a:off x="1183126" y="2425554"/>
            <a:ext cx="6840001" cy="230176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AF6B229-31D7-A8C3-EA66-398CE19B875B}"/>
              </a:ext>
            </a:extLst>
          </p:cNvPr>
          <p:cNvSpPr txBox="1"/>
          <p:nvPr/>
        </p:nvSpPr>
        <p:spPr>
          <a:xfrm>
            <a:off x="1501504" y="2804788"/>
            <a:ext cx="7030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J’ai 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français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après 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les maths.</a:t>
            </a:r>
          </a:p>
          <a:p>
            <a:pPr lvl="0"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</a:p>
          <a:p>
            <a:pPr lvl="0"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J’ai 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arabe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avant 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les sciences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3F5FA17-054D-A4BE-A3DC-1D36E1C0664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A06BADE1-0577-DF49-C296-ECA329A56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816756D-71CC-91E8-4219-1A149C359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8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C1D406-4BA5-1D1E-135F-A9E60964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3585593D-8B3E-FD4D-DDEE-D826BDB7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0126CC1-0AD9-4F52-915D-55DE52810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B2E450CA-17CF-4379-B9FD-E868F9ED91FD}"/>
              </a:ext>
            </a:extLst>
          </p:cNvPr>
          <p:cNvSpPr/>
          <p:nvPr/>
        </p:nvSpPr>
        <p:spPr>
          <a:xfrm>
            <a:off x="1183126" y="2425554"/>
            <a:ext cx="6840001" cy="230176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4ED68CD-A7D9-64D1-0E5F-4B8E9065C85A}"/>
              </a:ext>
            </a:extLst>
          </p:cNvPr>
          <p:cNvSpPr txBox="1"/>
          <p:nvPr/>
        </p:nvSpPr>
        <p:spPr>
          <a:xfrm>
            <a:off x="1501504" y="2804788"/>
            <a:ext cx="7030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J’ai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éducation physique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après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l’amazigh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.</a:t>
            </a:r>
          </a:p>
          <a:p>
            <a:pPr lvl="0"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</a:p>
          <a:p>
            <a:pPr lvl="0"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J’ai 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maths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avant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 l’arabe.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68B739CD-A8A5-6C31-0077-6C4ACC07FF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32511623-0262-BFAD-5B49-33F298385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CFC0DDA-2391-4EE9-E716-BFD969BCB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3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7A1D8C-46E0-C089-7C1C-23CC831C0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6CFCB9DC-0DC5-A36B-A4E1-701B8721144E}"/>
              </a:ext>
            </a:extLst>
          </p:cNvPr>
          <p:cNvSpPr/>
          <p:nvPr/>
        </p:nvSpPr>
        <p:spPr>
          <a:xfrm>
            <a:off x="6057216" y="3075155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75EA47CC-886F-F481-351F-433873C782FA}"/>
              </a:ext>
            </a:extLst>
          </p:cNvPr>
          <p:cNvSpPr/>
          <p:nvPr/>
        </p:nvSpPr>
        <p:spPr>
          <a:xfrm>
            <a:off x="502156" y="3193598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020F6F0-4618-5CC0-899E-741B0D69F3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99935" y="2548261"/>
            <a:ext cx="4625081" cy="3083388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306D8B4-252F-17F6-5FC6-344AC56A13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A9715C2C-1EFD-49BF-D164-D00D1AD6E8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0925A65D-A77C-F71D-B87F-9CFA10981D7A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Choisissez différents exemples.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36D7B16-8363-B620-D9B5-4906BB501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921" y="2012526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B1097CD-D70F-18B4-198C-DF8500A06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625" y="2090809"/>
            <a:ext cx="1218404" cy="11027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E7C82A2-FC55-EF9B-855B-337E920A10C3}"/>
              </a:ext>
            </a:extLst>
          </p:cNvPr>
          <p:cNvSpPr txBox="1"/>
          <p:nvPr/>
        </p:nvSpPr>
        <p:spPr>
          <a:xfrm>
            <a:off x="6260676" y="322768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J’ai français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 _____________ .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4A70CC2-4E59-CB9F-1DCA-05839F7B46DA}"/>
              </a:ext>
            </a:extLst>
          </p:cNvPr>
          <p:cNvSpPr txBox="1"/>
          <p:nvPr/>
        </p:nvSpPr>
        <p:spPr>
          <a:xfrm>
            <a:off x="202450" y="3581626"/>
            <a:ext cx="3184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Quand est-ce que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 as __________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EE19419-03E8-7DD0-761D-F3BFDFAEFC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73" y="4456455"/>
            <a:ext cx="1611931" cy="1074621"/>
          </a:xfrm>
          <a:prstGeom prst="rect">
            <a:avLst/>
          </a:prstGeom>
        </p:spPr>
      </p:pic>
      <p:pic>
        <p:nvPicPr>
          <p:cNvPr id="2" name="Image 1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xmlns="" id="{FD8E0484-2AF4-96CD-67B9-62E405D03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24378" r="4067" b="22214"/>
          <a:stretch>
            <a:fillRect/>
          </a:stretch>
        </p:blipFill>
        <p:spPr>
          <a:xfrm>
            <a:off x="6151490" y="3997124"/>
            <a:ext cx="2396079" cy="1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925CCF-5762-ADCA-07D1-2381D4162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4DFED3DE-E911-7ADD-2D6A-D4E248391F2D}"/>
              </a:ext>
            </a:extLst>
          </p:cNvPr>
          <p:cNvSpPr/>
          <p:nvPr/>
        </p:nvSpPr>
        <p:spPr>
          <a:xfrm>
            <a:off x="6057216" y="3075155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7646A201-D70D-F3A7-A5FE-A1B3C024A5D9}"/>
              </a:ext>
            </a:extLst>
          </p:cNvPr>
          <p:cNvSpPr/>
          <p:nvPr/>
        </p:nvSpPr>
        <p:spPr>
          <a:xfrm>
            <a:off x="502156" y="3193598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0F4967E-86A7-95F2-0E7B-3F971DFFA8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99935" y="2548261"/>
            <a:ext cx="4625081" cy="3083388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A965E57-C072-464D-7404-1A497FC5DA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C179F648-3FAA-69AB-1DD9-56907C27A5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CDCAF755-6F5D-A819-A4B8-1EF9684D02A1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Choisissez différents exemples.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AE932FB-ED8F-E79B-E7F2-3ACB96ECA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921" y="2012526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BF4BE5B-6FF2-88CD-5F76-4382F3169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625" y="2090809"/>
            <a:ext cx="1218404" cy="11027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D6AB768-3ED7-2838-59FB-A79F41471795}"/>
              </a:ext>
            </a:extLst>
          </p:cNvPr>
          <p:cNvSpPr txBox="1"/>
          <p:nvPr/>
        </p:nvSpPr>
        <p:spPr>
          <a:xfrm>
            <a:off x="6139266" y="326205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J’ai  amazigh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 _____________ .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3F96923-016A-A094-64AF-F65CAAA86063}"/>
              </a:ext>
            </a:extLst>
          </p:cNvPr>
          <p:cNvSpPr txBox="1"/>
          <p:nvPr/>
        </p:nvSpPr>
        <p:spPr>
          <a:xfrm>
            <a:off x="202450" y="3361261"/>
            <a:ext cx="31840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Quand est-ce que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424D7B"/>
                </a:solidFill>
                <a:latin typeface="Dosis SemiBold" pitchFamily="2" charset="0"/>
              </a:rPr>
              <a:t>t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 as __________ ? </a:t>
            </a:r>
          </a:p>
        </p:txBody>
      </p:sp>
      <p:pic>
        <p:nvPicPr>
          <p:cNvPr id="12" name="Image 11" descr="Une image contenant Police, Graphique, texte, graphisme&#10;&#10;Le contenu généré par l’IA peut être incorrect.">
            <a:extLst>
              <a:ext uri="{FF2B5EF4-FFF2-40B4-BE49-F238E27FC236}">
                <a16:creationId xmlns:a16="http://schemas.microsoft.com/office/drawing/2014/main" xmlns="" id="{98EACEC8-BD61-BC69-A3A6-0641AB0F92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17" y="4279922"/>
            <a:ext cx="1534844" cy="1177596"/>
          </a:xfrm>
          <a:prstGeom prst="rect">
            <a:avLst/>
          </a:prstGeom>
        </p:spPr>
      </p:pic>
      <p:pic>
        <p:nvPicPr>
          <p:cNvPr id="2" name="Image 1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xmlns="" id="{A2272885-BEDE-497E-EF8A-C9F6B1AD09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24378" r="4067" b="22214"/>
          <a:stretch>
            <a:fillRect/>
          </a:stretch>
        </p:blipFill>
        <p:spPr>
          <a:xfrm>
            <a:off x="6151490" y="3997124"/>
            <a:ext cx="2396079" cy="1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3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2D8771-4C41-CA18-4BB6-4D311F781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430F86C6-3F4D-7158-41F7-77E5CA7DDF96}"/>
              </a:ext>
            </a:extLst>
          </p:cNvPr>
          <p:cNvSpPr/>
          <p:nvPr/>
        </p:nvSpPr>
        <p:spPr>
          <a:xfrm>
            <a:off x="6131126" y="3075155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D3EB9E74-92B5-CCF9-5E3F-A22C0AAFDF21}"/>
              </a:ext>
            </a:extLst>
          </p:cNvPr>
          <p:cNvSpPr/>
          <p:nvPr/>
        </p:nvSpPr>
        <p:spPr>
          <a:xfrm>
            <a:off x="502156" y="3193598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063FDE7-E782-6A03-5314-4A01B6E874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77316" y="2517482"/>
            <a:ext cx="4625081" cy="3083388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8CF7621-FFDC-401F-7DAE-9FB5EA675A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F39694F3-88EE-D225-DB6E-08336D6ADF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F829DB01-6365-F6B4-52E2-B6770E27E1C6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Choisissez différents exemples.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06DF7F6-8E13-009C-3AAF-701F2A36B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921" y="2012526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ED4A5BE-6B6C-3B75-A6AE-4B92F9896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625" y="2090809"/>
            <a:ext cx="1218404" cy="11027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7EC971C-854F-B4CA-E77F-6FD3237EB800}"/>
              </a:ext>
            </a:extLst>
          </p:cNvPr>
          <p:cNvSpPr txBox="1"/>
          <p:nvPr/>
        </p:nvSpPr>
        <p:spPr>
          <a:xfrm>
            <a:off x="6410395" y="3193598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J’ai  </a:t>
            </a:r>
            <a:r>
              <a:rPr lang="fr-FR" sz="2200" dirty="0">
                <a:solidFill>
                  <a:srgbClr val="8D6F91"/>
                </a:solidFill>
                <a:latin typeface="Dosis SemiBold" pitchFamily="2" charset="0"/>
              </a:rPr>
              <a:t>maths 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 _____________ .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FE0A9D0-6B5C-126B-4507-78FB42B7EC26}"/>
              </a:ext>
            </a:extLst>
          </p:cNvPr>
          <p:cNvSpPr txBox="1"/>
          <p:nvPr/>
        </p:nvSpPr>
        <p:spPr>
          <a:xfrm>
            <a:off x="99980" y="3438783"/>
            <a:ext cx="3184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Quand est-ce que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 as __________ ? </a:t>
            </a:r>
          </a:p>
        </p:txBody>
      </p:sp>
      <p:pic>
        <p:nvPicPr>
          <p:cNvPr id="2" name="Image 1" descr="Une image contenant Graphique, Police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xmlns="" id="{A2C59F50-E724-A0C2-D86A-65183DBFB9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8" y="4368384"/>
            <a:ext cx="1133882" cy="1133882"/>
          </a:xfrm>
          <a:prstGeom prst="rect">
            <a:avLst/>
          </a:prstGeom>
        </p:spPr>
      </p:pic>
      <p:pic>
        <p:nvPicPr>
          <p:cNvPr id="10" name="Image 9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xmlns="" id="{366E1642-F607-5B50-8705-00CF78F8D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24378" r="4067" b="22214"/>
          <a:stretch>
            <a:fillRect/>
          </a:stretch>
        </p:blipFill>
        <p:spPr>
          <a:xfrm>
            <a:off x="6151490" y="3997124"/>
            <a:ext cx="2396079" cy="1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Image 3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xmlns="" id="{C64B2284-C60B-1089-6F7F-3AD1B6D42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03" y="2215595"/>
            <a:ext cx="8309765" cy="3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5187" y="2863269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985" y="2238092"/>
            <a:ext cx="1218404" cy="11027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357" y="2169319"/>
            <a:ext cx="1066949" cy="9716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05AC04A-D08C-1364-1294-6E4FAB249E4E}"/>
              </a:ext>
            </a:extLst>
          </p:cNvPr>
          <p:cNvSpPr txBox="1"/>
          <p:nvPr/>
        </p:nvSpPr>
        <p:spPr>
          <a:xfrm>
            <a:off x="6714141" y="364551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J’ai 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 </a:t>
            </a:r>
            <a:endParaRPr lang="fr-FR" sz="2200" b="1" dirty="0">
              <a:solidFill>
                <a:srgbClr val="8D6F91"/>
              </a:solidFill>
              <a:latin typeface="Dosi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 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7BE59DE-6B1C-FCAA-D278-802E6C988738}"/>
              </a:ext>
            </a:extLst>
          </p:cNvPr>
          <p:cNvSpPr txBox="1"/>
          <p:nvPr/>
        </p:nvSpPr>
        <p:spPr>
          <a:xfrm>
            <a:off x="252151" y="3517120"/>
            <a:ext cx="3184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Quand est-ce que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as __________ ? </a:t>
            </a: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2252D5-F896-94F0-41CE-999AE4066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92CC315-257D-CF1F-EEDA-1A4565366C62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25C0296-96BC-26DD-AABE-861C5A69F096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xmlns="" id="{CFA778FE-0FB3-24AB-2E58-A6E3E0C0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74453A0-21F2-E244-9FFE-C5EDB11F3A06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67B763-8789-51AB-CCF1-C977D25E04AF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BB069819-A666-8F82-46C9-245E49E66ED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B24CEAB-72CD-5BB6-1442-451A534EC5E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9992722-71F2-694E-8668-E41F875B19C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32AB3496-89D0-65A2-5D78-27DBC1B44B4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81BA61C5-DEC5-BF52-0227-316FC388F922}"/>
              </a:ext>
            </a:extLst>
          </p:cNvPr>
          <p:cNvSpPr txBox="1">
            <a:spLocks/>
          </p:cNvSpPr>
          <p:nvPr/>
        </p:nvSpPr>
        <p:spPr>
          <a:xfrm>
            <a:off x="2280238" y="2522915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27CC840-C897-CEC6-D859-2E3E9F91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90" y="3485267"/>
            <a:ext cx="6254069" cy="144617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xmlns="" id="{0FEFF613-7715-25B4-99F5-5407B67E55EC}"/>
              </a:ext>
            </a:extLst>
          </p:cNvPr>
          <p:cNvSpPr txBox="1">
            <a:spLocks/>
          </p:cNvSpPr>
          <p:nvPr/>
        </p:nvSpPr>
        <p:spPr>
          <a:xfrm>
            <a:off x="2201949" y="2489823"/>
            <a:ext cx="5617992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 « Parler et poser des questions sur son emploi </a:t>
            </a:r>
          </a:p>
          <a:p>
            <a:pPr marL="0" indent="0">
              <a:buNone/>
            </a:pPr>
            <a:r>
              <a:rPr lang="fr-FR" sz="1400" dirty="0"/>
              <a:t>       du temps ».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xmlns="" id="{8CF12B68-AF26-E3BB-8DB7-B3663E56BECD}"/>
              </a:ext>
            </a:extLst>
          </p:cNvPr>
          <p:cNvSpPr txBox="1">
            <a:spLocks/>
          </p:cNvSpPr>
          <p:nvPr/>
        </p:nvSpPr>
        <p:spPr>
          <a:xfrm>
            <a:off x="2139722" y="40972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le verbe « préférer » au présent.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D6DC65FA-1DC7-D157-D563-E75D4C4E0D6C}"/>
              </a:ext>
            </a:extLst>
          </p:cNvPr>
          <p:cNvSpPr txBox="1"/>
          <p:nvPr/>
        </p:nvSpPr>
        <p:spPr>
          <a:xfrm>
            <a:off x="2201410" y="3641804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4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7FB24A20-F3C1-F938-1747-C541BD1FD4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9941" y="4995349"/>
            <a:ext cx="540000" cy="540000"/>
          </a:xfrm>
          <a:prstGeom prst="rect">
            <a:avLst/>
          </a:prstGeom>
          <a:noFill/>
        </p:spPr>
      </p:pic>
      <p:pic>
        <p:nvPicPr>
          <p:cNvPr id="25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4C8CAFF1-2CAA-310E-5DA4-A4E76D0353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3488135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4C61B87-1032-44FD-49EC-8E06152E0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1910996"/>
            <a:ext cx="540000" cy="540000"/>
          </a:xfrm>
          <a:prstGeom prst="rect">
            <a:avLst/>
          </a:prstGeom>
          <a:noFill/>
        </p:spPr>
      </p:pic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DCD95EE1-7037-C376-BD96-AC169B0E0A18}"/>
              </a:ext>
            </a:extLst>
          </p:cNvPr>
          <p:cNvSpPr txBox="1">
            <a:spLocks/>
          </p:cNvSpPr>
          <p:nvPr/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des graphèmes ( er  - et - </a:t>
            </a:r>
            <a:r>
              <a:rPr lang="fr-FR" sz="1400" dirty="0" err="1"/>
              <a:t>ez</a:t>
            </a:r>
            <a:r>
              <a:rPr lang="fr-FR" sz="1400" dirty="0"/>
              <a:t> - es ).</a:t>
            </a:r>
          </a:p>
        </p:txBody>
      </p:sp>
    </p:spTree>
    <p:extLst>
      <p:ext uri="{BB962C8B-B14F-4D97-AF65-F5344CB8AC3E}">
        <p14:creationId xmlns:p14="http://schemas.microsoft.com/office/powerpoint/2010/main" val="3408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la conjugaison du verbe « Préférer » au présent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9F960AF-7F5B-145B-60BB-014EB8070538}"/>
              </a:ext>
            </a:extLst>
          </p:cNvPr>
          <p:cNvSpPr txBox="1"/>
          <p:nvPr/>
        </p:nvSpPr>
        <p:spPr>
          <a:xfrm>
            <a:off x="1565701" y="3162789"/>
            <a:ext cx="6300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Préférer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F22F39A-6060-20E1-8D2D-97721607BB51}"/>
              </a:ext>
            </a:extLst>
          </p:cNvPr>
          <p:cNvGrpSpPr/>
          <p:nvPr/>
        </p:nvGrpSpPr>
        <p:grpSpPr>
          <a:xfrm>
            <a:off x="136933" y="621425"/>
            <a:ext cx="1067140" cy="996421"/>
            <a:chOff x="620259" y="1078625"/>
            <a:chExt cx="1067140" cy="99642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6EEC40CA-68E2-28C1-87B5-9CB2655B6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869251" y="1152000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8C33690-9FEC-0648-2ABB-E0B77484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620259" y="1078625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xmlns="" id="{DB71BDC8-601B-25B4-5945-1C3CCA766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E5316F1-FCFE-3E92-79E6-B5B3778248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4" name="FR_N3_P2_W4_S2 (conjugaison)">
            <a:hlinkClick r:id="" action="ppaction://media"/>
            <a:extLst>
              <a:ext uri="{FF2B5EF4-FFF2-40B4-BE49-F238E27FC236}">
                <a16:creationId xmlns:a16="http://schemas.microsoft.com/office/drawing/2014/main" xmlns="" id="{33DDD458-C72A-96F5-C173-9C072B197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855" y="1909172"/>
            <a:ext cx="6978770" cy="392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22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0029036-1A85-3053-1AD7-1EF8453CCA0B}"/>
              </a:ext>
            </a:extLst>
          </p:cNvPr>
          <p:cNvSpPr txBox="1"/>
          <p:nvPr/>
        </p:nvSpPr>
        <p:spPr>
          <a:xfrm>
            <a:off x="4780132" y="2028706"/>
            <a:ext cx="3367863" cy="2947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ACA4"/>
                </a:solidFill>
              </a:rPr>
              <a:t>Nous </a:t>
            </a:r>
            <a:r>
              <a:rPr lang="fr-FR" sz="2400" b="1" kern="0" dirty="0">
                <a:solidFill>
                  <a:srgbClr val="424D7B"/>
                </a:solidFill>
              </a:rPr>
              <a:t>préférons</a:t>
            </a:r>
            <a:endParaRPr lang="fr-FR" sz="2400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  <a:defRPr/>
            </a:pPr>
            <a:r>
              <a:rPr lang="fr-FR" sz="2400" dirty="0">
                <a:solidFill>
                  <a:prstClr val="black"/>
                </a:solidFill>
              </a:rPr>
              <a:t> </a:t>
            </a:r>
            <a:r>
              <a:rPr lang="fr-FR" sz="2400" b="1" dirty="0">
                <a:solidFill>
                  <a:srgbClr val="00ACA4"/>
                </a:solidFill>
              </a:rPr>
              <a:t>Vous </a:t>
            </a:r>
            <a:r>
              <a:rPr lang="fr-FR" sz="2400" b="1" kern="0" dirty="0">
                <a:solidFill>
                  <a:srgbClr val="424D7B"/>
                </a:solidFill>
              </a:rPr>
              <a:t>préfér</a:t>
            </a:r>
            <a:r>
              <a:rPr lang="fr-FR" sz="2400" b="1" kern="0" dirty="0">
                <a:solidFill>
                  <a:srgbClr val="00ACA4"/>
                </a:solidFill>
              </a:rPr>
              <a:t>ez</a:t>
            </a:r>
            <a:endParaRPr lang="fr-FR" sz="24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ACA4"/>
                </a:solidFill>
              </a:rPr>
              <a:t>Ils </a:t>
            </a:r>
            <a:r>
              <a:rPr lang="fr-FR" sz="2400" b="1" kern="0" dirty="0">
                <a:solidFill>
                  <a:srgbClr val="424D7B"/>
                </a:solidFill>
              </a:rPr>
              <a:t>préfèr</a:t>
            </a:r>
            <a:r>
              <a:rPr lang="fr-FR" sz="2400" b="1" kern="0" dirty="0">
                <a:solidFill>
                  <a:srgbClr val="00ACA4"/>
                </a:solidFill>
              </a:rPr>
              <a:t>en</a:t>
            </a:r>
            <a:r>
              <a:rPr lang="fr-FR" sz="2400" b="1" dirty="0">
                <a:solidFill>
                  <a:srgbClr val="00ACA4"/>
                </a:solidFill>
              </a:rPr>
              <a:t>t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ACA4"/>
                </a:solidFill>
              </a:rPr>
              <a:t>Elles </a:t>
            </a:r>
            <a:r>
              <a:rPr lang="fr-FR" sz="2400" b="1" kern="0" dirty="0">
                <a:solidFill>
                  <a:srgbClr val="424D7B"/>
                </a:solidFill>
              </a:rPr>
              <a:t>préfèr</a:t>
            </a:r>
            <a:r>
              <a:rPr lang="fr-FR" sz="2400" b="1" dirty="0">
                <a:solidFill>
                  <a:srgbClr val="00ACA4"/>
                </a:solidFill>
              </a:rPr>
              <a:t>ent</a:t>
            </a:r>
            <a:endParaRPr lang="fr-FR" sz="2400" dirty="0">
              <a:solidFill>
                <a:prstClr val="black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D1E2C9C-897F-B619-AE6A-2B2115F37FB7}"/>
              </a:ext>
            </a:extLst>
          </p:cNvPr>
          <p:cNvSpPr txBox="1"/>
          <p:nvPr/>
        </p:nvSpPr>
        <p:spPr>
          <a:xfrm>
            <a:off x="1132959" y="2028706"/>
            <a:ext cx="3013285" cy="3686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ACA4"/>
                </a:solidFill>
              </a:rPr>
              <a:t>Je </a:t>
            </a:r>
            <a:r>
              <a:rPr lang="fr-FR" sz="2400" b="1" kern="0" dirty="0">
                <a:solidFill>
                  <a:srgbClr val="424D7B"/>
                </a:solidFill>
              </a:rPr>
              <a:t>préfèr</a:t>
            </a:r>
            <a:r>
              <a:rPr lang="fr-FR" sz="2400" b="1" kern="0" dirty="0">
                <a:solidFill>
                  <a:srgbClr val="00ACA4"/>
                </a:solidFill>
              </a:rPr>
              <a:t>e</a:t>
            </a:r>
            <a:endParaRPr lang="fr-FR" sz="2400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ACA4"/>
                </a:solidFill>
              </a:rPr>
              <a:t>Tu </a:t>
            </a:r>
            <a:r>
              <a:rPr lang="fr-FR" sz="2400" b="1" kern="0" dirty="0">
                <a:solidFill>
                  <a:srgbClr val="424D7B"/>
                </a:solidFill>
              </a:rPr>
              <a:t>préfèr</a:t>
            </a:r>
            <a:r>
              <a:rPr lang="fr-FR" sz="2400" b="1" kern="0" dirty="0">
                <a:solidFill>
                  <a:srgbClr val="00ACA4"/>
                </a:solidFill>
              </a:rPr>
              <a:t>es</a:t>
            </a:r>
            <a:endParaRPr lang="fr-FR" sz="2400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ACA4"/>
                </a:solidFill>
              </a:rPr>
              <a:t>Il </a:t>
            </a:r>
            <a:r>
              <a:rPr lang="fr-FR" sz="2400" b="1" kern="0" dirty="0">
                <a:solidFill>
                  <a:srgbClr val="424D7B"/>
                </a:solidFill>
              </a:rPr>
              <a:t>préfèr</a:t>
            </a:r>
            <a:r>
              <a:rPr lang="fr-FR" sz="2400" b="1" kern="0" dirty="0">
                <a:solidFill>
                  <a:srgbClr val="00ACA4"/>
                </a:solidFill>
              </a:rPr>
              <a:t>e</a:t>
            </a:r>
            <a:endParaRPr lang="fr-FR" sz="24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ACA4"/>
                </a:solidFill>
              </a:rPr>
              <a:t>Elle </a:t>
            </a:r>
            <a:r>
              <a:rPr lang="fr-FR" sz="2400" b="1" kern="0" dirty="0">
                <a:solidFill>
                  <a:srgbClr val="424D7B"/>
                </a:solidFill>
              </a:rPr>
              <a:t>préfèr</a:t>
            </a:r>
            <a:r>
              <a:rPr lang="fr-FR" sz="2400" b="1" kern="0" dirty="0">
                <a:solidFill>
                  <a:srgbClr val="00ACA4"/>
                </a:solidFill>
              </a:rPr>
              <a:t>e</a:t>
            </a:r>
            <a:endParaRPr lang="fr-FR" sz="24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  <a:defRPr/>
            </a:pPr>
            <a:endParaRPr lang="fr-FR" sz="2400" b="1" dirty="0">
              <a:solidFill>
                <a:srgbClr val="00ACA4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CBFE94A8-317C-1DAD-F357-802FD766DECE}"/>
              </a:ext>
            </a:extLst>
          </p:cNvPr>
          <p:cNvGrpSpPr/>
          <p:nvPr/>
        </p:nvGrpSpPr>
        <p:grpSpPr>
          <a:xfrm>
            <a:off x="38430" y="658814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986282F1-F78C-55F5-0F57-2F387398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29AAA4D-1E62-DA62-337B-CB4349546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EB604154-946B-7568-00A5-61252F3C2C24}"/>
              </a:ext>
            </a:extLst>
          </p:cNvPr>
          <p:cNvCxnSpPr>
            <a:cxnSpLocks/>
          </p:cNvCxnSpPr>
          <p:nvPr/>
        </p:nvCxnSpPr>
        <p:spPr>
          <a:xfrm>
            <a:off x="2234296" y="2742679"/>
            <a:ext cx="2638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3548644F-C239-EDB7-EB50-31CCDB99C75B}"/>
              </a:ext>
            </a:extLst>
          </p:cNvPr>
          <p:cNvCxnSpPr>
            <a:cxnSpLocks/>
          </p:cNvCxnSpPr>
          <p:nvPr/>
        </p:nvCxnSpPr>
        <p:spPr>
          <a:xfrm>
            <a:off x="2310122" y="3429000"/>
            <a:ext cx="380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F864054F-14E7-64BE-C8EC-73C7D9488358}"/>
              </a:ext>
            </a:extLst>
          </p:cNvPr>
          <p:cNvCxnSpPr>
            <a:cxnSpLocks/>
          </p:cNvCxnSpPr>
          <p:nvPr/>
        </p:nvCxnSpPr>
        <p:spPr>
          <a:xfrm flipH="1">
            <a:off x="2192334" y="4149454"/>
            <a:ext cx="253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CDB59D00-2CDE-5DB6-AFF2-A29878D15B77}"/>
              </a:ext>
            </a:extLst>
          </p:cNvPr>
          <p:cNvCxnSpPr>
            <a:cxnSpLocks/>
          </p:cNvCxnSpPr>
          <p:nvPr/>
        </p:nvCxnSpPr>
        <p:spPr>
          <a:xfrm>
            <a:off x="6374710" y="2742679"/>
            <a:ext cx="446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8424A027-6A56-582C-6F23-2E71D6626C55}"/>
              </a:ext>
            </a:extLst>
          </p:cNvPr>
          <p:cNvCxnSpPr>
            <a:cxnSpLocks/>
          </p:cNvCxnSpPr>
          <p:nvPr/>
        </p:nvCxnSpPr>
        <p:spPr>
          <a:xfrm>
            <a:off x="6374710" y="3437803"/>
            <a:ext cx="357412" cy="82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E66D81D1-3E4E-058A-7D5F-D3353D8AF619}"/>
              </a:ext>
            </a:extLst>
          </p:cNvPr>
          <p:cNvCxnSpPr>
            <a:cxnSpLocks/>
          </p:cNvCxnSpPr>
          <p:nvPr/>
        </p:nvCxnSpPr>
        <p:spPr>
          <a:xfrm>
            <a:off x="5948767" y="4149454"/>
            <a:ext cx="425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24F1BEC-07CA-F21E-1F6F-901A44879F25}"/>
              </a:ext>
            </a:extLst>
          </p:cNvPr>
          <p:cNvCxnSpPr>
            <a:cxnSpLocks/>
          </p:cNvCxnSpPr>
          <p:nvPr/>
        </p:nvCxnSpPr>
        <p:spPr>
          <a:xfrm>
            <a:off x="2490789" y="4930853"/>
            <a:ext cx="3043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B83C27AC-1F86-D2AE-3AB6-D86E06425DA1}"/>
              </a:ext>
            </a:extLst>
          </p:cNvPr>
          <p:cNvCxnSpPr>
            <a:cxnSpLocks/>
          </p:cNvCxnSpPr>
          <p:nvPr/>
        </p:nvCxnSpPr>
        <p:spPr>
          <a:xfrm>
            <a:off x="6290435" y="4930853"/>
            <a:ext cx="448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E374D0C-9491-6652-DA3E-2CB32434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la bonne forme du verbe préférer au présent ? Levez la main</a:t>
            </a:r>
            <a:r>
              <a:rPr lang="fr-FR" dirty="0"/>
              <a:t>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E1FDCD7-4D1B-42F0-FAA8-1C52E2738659}"/>
              </a:ext>
            </a:extLst>
          </p:cNvPr>
          <p:cNvSpPr txBox="1"/>
          <p:nvPr/>
        </p:nvSpPr>
        <p:spPr>
          <a:xfrm>
            <a:off x="916330" y="3624943"/>
            <a:ext cx="761567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Salim 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__________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l’éducation physique .  </a:t>
            </a:r>
            <a:endParaRPr lang="fr-MA" sz="4000" dirty="0">
              <a:solidFill>
                <a:srgbClr val="424D7B"/>
              </a:solidFill>
              <a:latin typeface="Dosis Medium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5478731F-1EDB-667D-C13D-E23AEBAC4CF4}"/>
              </a:ext>
            </a:extLst>
          </p:cNvPr>
          <p:cNvSpPr/>
          <p:nvPr/>
        </p:nvSpPr>
        <p:spPr>
          <a:xfrm>
            <a:off x="1450428" y="2369608"/>
            <a:ext cx="2995448" cy="61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préfères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3244C1A-9886-6F2D-4617-73FC23AE7CBC}"/>
              </a:ext>
            </a:extLst>
          </p:cNvPr>
          <p:cNvSpPr/>
          <p:nvPr/>
        </p:nvSpPr>
        <p:spPr>
          <a:xfrm>
            <a:off x="5054770" y="2369608"/>
            <a:ext cx="3477230" cy="61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préfère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8A83A3C-35AE-4A47-BE2A-6491F56F5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B60E23-C8BC-885C-3F08-0EC09658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8307DA-9783-42E3-89E3-7EF1C13C4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Salim préfère l’éducation physique.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6F74E8D3-EF42-CE7E-37B5-8344D75F75E9}"/>
              </a:ext>
            </a:extLst>
          </p:cNvPr>
          <p:cNvGrpSpPr/>
          <p:nvPr/>
        </p:nvGrpSpPr>
        <p:grpSpPr>
          <a:xfrm>
            <a:off x="38430" y="571601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80EE87A7-940E-DDAA-948F-8901ECEBA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7EFEA3C-1A3D-CD70-07C6-60ACCA3B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4572038-CEA0-D4F6-8C20-E711835846CE}"/>
              </a:ext>
            </a:extLst>
          </p:cNvPr>
          <p:cNvSpPr txBox="1"/>
          <p:nvPr/>
        </p:nvSpPr>
        <p:spPr>
          <a:xfrm>
            <a:off x="764165" y="3146645"/>
            <a:ext cx="761567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Salim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préfère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l’éducation physique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687190-3643-16E8-D73C-D7466A1D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8B4322-556F-44B6-229F-AB4A150D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la bonne forme du verbe aimer au présent ?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la main</a:t>
            </a:r>
            <a:r>
              <a:rPr lang="fr-FR" dirty="0"/>
              <a:t>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B736E94-3E2E-ABF7-8ABF-B9A2F0990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9859156-7C51-4E7C-C0CB-F9C568C307D3}"/>
              </a:ext>
            </a:extLst>
          </p:cNvPr>
          <p:cNvSpPr txBox="1"/>
          <p:nvPr/>
        </p:nvSpPr>
        <p:spPr>
          <a:xfrm>
            <a:off x="754184" y="3429000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Ils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______________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maths. 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4319B293-4A57-ABBF-C730-CC39B2D3BFC8}"/>
              </a:ext>
            </a:extLst>
          </p:cNvPr>
          <p:cNvSpPr/>
          <p:nvPr/>
        </p:nvSpPr>
        <p:spPr>
          <a:xfrm>
            <a:off x="980351" y="2227158"/>
            <a:ext cx="2958421" cy="61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1" algn="ctr" defTabSz="609660"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préférons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9C391B72-EA31-3507-F1B0-8DCEBFEBDA2C}"/>
              </a:ext>
            </a:extLst>
          </p:cNvPr>
          <p:cNvSpPr/>
          <p:nvPr/>
        </p:nvSpPr>
        <p:spPr>
          <a:xfrm>
            <a:off x="4799518" y="2227158"/>
            <a:ext cx="2958421" cy="61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préfèrent</a:t>
            </a:r>
          </a:p>
        </p:txBody>
      </p:sp>
    </p:spTree>
    <p:extLst>
      <p:ext uri="{BB962C8B-B14F-4D97-AF65-F5344CB8AC3E}">
        <p14:creationId xmlns:p14="http://schemas.microsoft.com/office/powerpoint/2010/main" val="11431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2D1EDE-2769-6689-6D5A-A9FB1C4FB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3DAA4C9-79A2-053B-DF92-8B73F62E9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Ils préfèrent les maths.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9E6082C7-3369-52ED-766D-6A235D21852D}"/>
              </a:ext>
            </a:extLst>
          </p:cNvPr>
          <p:cNvGrpSpPr/>
          <p:nvPr/>
        </p:nvGrpSpPr>
        <p:grpSpPr>
          <a:xfrm>
            <a:off x="147563" y="70224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711666BA-A366-6BA0-8C38-A3B86C261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876FB9F-87A2-62B9-AF5C-8962CCCA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ADACF4D-7E26-77D7-898A-DB9361DF28B4}"/>
              </a:ext>
            </a:extLst>
          </p:cNvPr>
          <p:cNvSpPr txBox="1"/>
          <p:nvPr/>
        </p:nvSpPr>
        <p:spPr>
          <a:xfrm>
            <a:off x="526666" y="2978877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préfèrent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maths.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2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xmlns="" id="{F341ADB6-7F3A-3214-3BEF-6107E6F66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67" y="1582144"/>
            <a:ext cx="3245990" cy="497890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53.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1EEA6A3-A24E-ED91-20B5-24D06222A8CF}"/>
              </a:ext>
            </a:extLst>
          </p:cNvPr>
          <p:cNvGrpSpPr/>
          <p:nvPr/>
        </p:nvGrpSpPr>
        <p:grpSpPr>
          <a:xfrm>
            <a:off x="38430" y="571601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0A9C401F-894F-FE2C-77B2-DE6139C46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C50D4FF-E887-9364-04A6-634F9DED6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3C99C000-C6C4-1DD7-FF9E-D86502B89497}"/>
              </a:ext>
            </a:extLst>
          </p:cNvPr>
          <p:cNvSpPr/>
          <p:nvPr/>
        </p:nvSpPr>
        <p:spPr>
          <a:xfrm>
            <a:off x="2338298" y="2410637"/>
            <a:ext cx="2868184" cy="101836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xmlns="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0" y="107658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xmlns="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xmlns="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xmlns="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xmlns="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xmlns="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xmlns="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xmlns="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xmlns="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Écriture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Lecture – Graphèmes et mots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– Phrases</a:t>
            </a:r>
          </a:p>
          <a:p>
            <a:r>
              <a:rPr lang="fr-FR" dirty="0"/>
              <a:t>Écriture –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xmlns="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56000" cy="750908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Compréhension de phrases</a:t>
            </a:r>
          </a:p>
          <a:p>
            <a:r>
              <a:rPr lang="fr-FR" dirty="0"/>
              <a:t>Écriture – Phrases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DDA898C6-E65A-6A95-7C64-D3F3F593B612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xmlns="" id="{07BC1A12-F4DD-53EE-7F78-F9C6A1D7B666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5EC0F1F5-0EE7-554A-0A7A-73F6F4DC0BB0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5" name="Organigramme : Terminateur 14">
            <a:extLst>
              <a:ext uri="{FF2B5EF4-FFF2-40B4-BE49-F238E27FC236}">
                <a16:creationId xmlns:a16="http://schemas.microsoft.com/office/drawing/2014/main" xmlns="" id="{DC71F454-E28E-61B8-086A-41C36D5CEC88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6442E319-D127-56D8-B722-BA645FACB8B6}"/>
              </a:ext>
            </a:extLst>
          </p:cNvPr>
          <p:cNvSpPr/>
          <p:nvPr/>
        </p:nvSpPr>
        <p:spPr>
          <a:xfrm>
            <a:off x="828000" y="3904371"/>
            <a:ext cx="3412875" cy="78335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xmlns="" id="{74935896-364D-0375-7E44-3756433B5CBA}"/>
              </a:ext>
            </a:extLst>
          </p:cNvPr>
          <p:cNvSpPr txBox="1">
            <a:spLocks/>
          </p:cNvSpPr>
          <p:nvPr/>
        </p:nvSpPr>
        <p:spPr>
          <a:xfrm>
            <a:off x="857457" y="3895721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Oral – Acte de parole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Écriture – Point de langue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Lecture – Graphèmes et mots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6A2283E5-1336-C9B4-700C-B97AFDEA0BA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8D33C5E2-9E1D-3735-922A-BA011F67688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1C024821-212C-0C2B-6A04-A037C686E71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Titre 53">
              <a:extLst>
                <a:ext uri="{FF2B5EF4-FFF2-40B4-BE49-F238E27FC236}">
                  <a16:creationId xmlns:a16="http://schemas.microsoft.com/office/drawing/2014/main" xmlns="" id="{F62DAC31-9041-8758-6C23-719A5982E9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xmlns="" id="{56CFF3AE-848D-A4E5-9E42-201B9AA9E8A7}"/>
              </a:ext>
            </a:extLst>
          </p:cNvPr>
          <p:cNvSpPr txBox="1">
            <a:spLocks/>
          </p:cNvSpPr>
          <p:nvPr/>
        </p:nvSpPr>
        <p:spPr>
          <a:xfrm>
            <a:off x="828000" y="239601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28F2C4-792F-4847-2878-23FBF059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3A60A1E-426C-0437-A154-331EC7E9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27" y="2506763"/>
            <a:ext cx="5098601" cy="23656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978493C-B759-1FEC-C5FC-10BB0C04B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33D3E28B-D79E-6CBF-D657-E00925FA066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792CA679-2008-B4B1-3F77-B0877331BD31}"/>
              </a:ext>
            </a:extLst>
          </p:cNvPr>
          <p:cNvGrpSpPr/>
          <p:nvPr/>
        </p:nvGrpSpPr>
        <p:grpSpPr>
          <a:xfrm>
            <a:off x="80765" y="643788"/>
            <a:ext cx="1136810" cy="1056643"/>
            <a:chOff x="113769" y="634753"/>
            <a:chExt cx="1136810" cy="105664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F2EA2B2C-CCDD-2B21-16CE-25A4CB762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32431" y="768350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F56874E-A397-A56C-7678-CF7BB88A0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9CCEED0-71CE-9727-CCEE-E6719E798D3E}"/>
              </a:ext>
            </a:extLst>
          </p:cNvPr>
          <p:cNvSpPr txBox="1"/>
          <p:nvPr/>
        </p:nvSpPr>
        <p:spPr>
          <a:xfrm>
            <a:off x="1685957" y="777385"/>
            <a:ext cx="6701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Je vais expliquer la consigne et passer entre les rangs pour vous aider. 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77FAB02-395F-DA20-33A7-ADE07C39A0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74" y="1917396"/>
            <a:ext cx="3289659" cy="32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890F0B7-D9FA-37A4-4DCE-333B7CA0C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32" y="2360169"/>
            <a:ext cx="4998174" cy="37204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BA51437-2C09-67A3-2448-170B365B34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44" y="1784170"/>
            <a:ext cx="3289659" cy="32896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BF7D7C1-E719-FA5A-0983-6C6A28A6B188}"/>
              </a:ext>
            </a:extLst>
          </p:cNvPr>
          <p:cNvSpPr txBox="1"/>
          <p:nvPr/>
        </p:nvSpPr>
        <p:spPr>
          <a:xfrm>
            <a:off x="1591362" y="2313088"/>
            <a:ext cx="180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préfère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53B19D1-E13B-411E-A929-B9537F89A68B}"/>
              </a:ext>
            </a:extLst>
          </p:cNvPr>
          <p:cNvSpPr txBox="1"/>
          <p:nvPr/>
        </p:nvSpPr>
        <p:spPr>
          <a:xfrm>
            <a:off x="1681333" y="2967334"/>
            <a:ext cx="180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préférons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16224B1-1A5F-61BE-4AE2-CBB413CE4D44}"/>
              </a:ext>
            </a:extLst>
          </p:cNvPr>
          <p:cNvSpPr txBox="1"/>
          <p:nvPr/>
        </p:nvSpPr>
        <p:spPr>
          <a:xfrm>
            <a:off x="1360964" y="4151864"/>
            <a:ext cx="180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préfères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C2A628D-147F-C5E6-5CCF-F6E90CB00000}"/>
              </a:ext>
            </a:extLst>
          </p:cNvPr>
          <p:cNvSpPr txBox="1"/>
          <p:nvPr/>
        </p:nvSpPr>
        <p:spPr>
          <a:xfrm>
            <a:off x="1668682" y="4727863"/>
            <a:ext cx="180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préfère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909EFC7-584A-E48D-AC89-E2D16DF43879}"/>
              </a:ext>
            </a:extLst>
          </p:cNvPr>
          <p:cNvSpPr txBox="1"/>
          <p:nvPr/>
        </p:nvSpPr>
        <p:spPr>
          <a:xfrm>
            <a:off x="1681333" y="5404239"/>
            <a:ext cx="180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préférez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7D9E1DD-A4A1-BBD8-368F-CDFAB2A6791C}"/>
              </a:ext>
            </a:extLst>
          </p:cNvPr>
          <p:cNvSpPr txBox="1"/>
          <p:nvPr/>
        </p:nvSpPr>
        <p:spPr>
          <a:xfrm>
            <a:off x="1360964" y="3559599"/>
            <a:ext cx="180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préfèrent</a:t>
            </a:r>
          </a:p>
        </p:txBody>
      </p:sp>
    </p:spTree>
    <p:extLst>
      <p:ext uri="{BB962C8B-B14F-4D97-AF65-F5344CB8AC3E}">
        <p14:creationId xmlns:p14="http://schemas.microsoft.com/office/powerpoint/2010/main" val="37086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F84D66-959C-85BC-C6C4-D6339CCEC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91F6567-8EB2-C760-7DD8-C57981512482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40ABBD41-55DD-1FB6-0DCB-25E3CBB7497A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xmlns="" id="{EEAF48C1-965A-C15C-31F2-505661D9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FEFE99-5B8E-47A6-6001-C64D84774B46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52A3AB-E5F5-863C-B1E3-88F2B76B391E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8BFD2E38-A047-3D29-BBEC-22082B0137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37A84DE-BD87-CA9A-BFAD-7061DD910F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92E5470-DD8E-D077-4213-E845A899DE9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055AF720-C26E-CF88-0EE1-17CC9479065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755C2C9D-CD14-1F79-5E56-3665A7C59143}"/>
              </a:ext>
            </a:extLst>
          </p:cNvPr>
          <p:cNvSpPr txBox="1">
            <a:spLocks/>
          </p:cNvSpPr>
          <p:nvPr/>
        </p:nvSpPr>
        <p:spPr>
          <a:xfrm>
            <a:off x="2280238" y="2522915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xmlns="" id="{C580E934-FB56-6692-E2EF-F641CCC3B2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Utiliser le verbe « préférer » au présent.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AAB811-2953-825F-130C-2BAC02AC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CD4A7ABF-44F6-F266-AF5C-7A31B82A9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23" y="5603675"/>
            <a:ext cx="2043811" cy="556493"/>
          </a:xfrm>
          <a:prstGeom prst="rect">
            <a:avLst/>
          </a:prstGeom>
        </p:spPr>
      </p:pic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xmlns="" id="{50316A4D-1C31-350A-3555-8B168EE87AFE}"/>
              </a:ext>
            </a:extLst>
          </p:cNvPr>
          <p:cNvSpPr txBox="1">
            <a:spLocks/>
          </p:cNvSpPr>
          <p:nvPr/>
        </p:nvSpPr>
        <p:spPr>
          <a:xfrm>
            <a:off x="2280238" y="5533355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des graphèmes ( er  - et - </a:t>
            </a:r>
            <a:r>
              <a:rPr lang="fr-FR" sz="1400" dirty="0" err="1"/>
              <a:t>ez</a:t>
            </a:r>
            <a:r>
              <a:rPr lang="fr-FR" sz="1400" dirty="0"/>
              <a:t> - es ).</a:t>
            </a:r>
          </a:p>
        </p:txBody>
      </p:sp>
      <p:pic>
        <p:nvPicPr>
          <p:cNvPr id="35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4A4703CD-CBC5-C316-EF7B-A8AF840E7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63633" y="3506157"/>
            <a:ext cx="540000" cy="540000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E8CE85B-0BD5-F4FD-1B28-59BC4D635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623" y="5181165"/>
            <a:ext cx="847843" cy="2230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FCC0185-DA18-5D84-17D0-B9CEDF1A7EF5}"/>
              </a:ext>
            </a:extLst>
          </p:cNvPr>
          <p:cNvSpPr txBox="1"/>
          <p:nvPr/>
        </p:nvSpPr>
        <p:spPr>
          <a:xfrm>
            <a:off x="2470845" y="5146500"/>
            <a:ext cx="86754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b="1" dirty="0">
                <a:solidFill>
                  <a:srgbClr val="414C7A"/>
                </a:solidFill>
                <a:latin typeface="Dosis" pitchFamily="2" charset="0"/>
              </a:rPr>
              <a:t>Lecture</a:t>
            </a:r>
          </a:p>
        </p:txBody>
      </p:sp>
      <p:pic>
        <p:nvPicPr>
          <p:cNvPr id="18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D95E0D8-9AF0-6E9D-46AF-0AE7DCB785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0074" y="4981395"/>
            <a:ext cx="540000" cy="540000"/>
          </a:xfrm>
          <a:prstGeom prst="rect">
            <a:avLst/>
          </a:prstGeom>
          <a:noFill/>
        </p:spPr>
      </p:pic>
      <p:pic>
        <p:nvPicPr>
          <p:cNvPr id="22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76699D-594D-0316-39AD-714196A6D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1910996"/>
            <a:ext cx="540000" cy="540000"/>
          </a:xfrm>
          <a:prstGeom prst="rect">
            <a:avLst/>
          </a:prstGeom>
          <a:noFill/>
        </p:spPr>
      </p:pic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xmlns="" id="{E05A9E35-B28B-E6AD-B1E7-C3A6A7E05FDE}"/>
              </a:ext>
            </a:extLst>
          </p:cNvPr>
          <p:cNvSpPr txBox="1">
            <a:spLocks/>
          </p:cNvSpPr>
          <p:nvPr/>
        </p:nvSpPr>
        <p:spPr>
          <a:xfrm>
            <a:off x="2201949" y="2489823"/>
            <a:ext cx="5475858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 « Parler et poser des questions sur son emploi </a:t>
            </a:r>
          </a:p>
          <a:p>
            <a:pPr marL="0" indent="0">
              <a:buNone/>
            </a:pPr>
            <a:r>
              <a:rPr lang="fr-FR" sz="1400" dirty="0"/>
              <a:t>       du temps ».</a:t>
            </a:r>
          </a:p>
        </p:txBody>
      </p:sp>
    </p:spTree>
    <p:extLst>
      <p:ext uri="{BB962C8B-B14F-4D97-AF65-F5344CB8AC3E}">
        <p14:creationId xmlns:p14="http://schemas.microsoft.com/office/powerpoint/2010/main" val="11295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 On va apprendre à lire les sons «</a:t>
            </a:r>
            <a:r>
              <a:rPr lang="fr-FR" dirty="0"/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er » - « et » -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- « es ».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2A7EE96-3B12-DBB7-8161-82E7D7031028}"/>
              </a:ext>
            </a:extLst>
          </p:cNvPr>
          <p:cNvGrpSpPr/>
          <p:nvPr/>
        </p:nvGrpSpPr>
        <p:grpSpPr>
          <a:xfrm>
            <a:off x="125530" y="592986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879EB66E-CABC-F290-42E0-436D8B613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E671A01-A40E-D62E-E087-35B91E0E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8E51D8F-31A5-9CF3-F5B3-F8F202B814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xmlns="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xmlns="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7" y="6110355"/>
            <a:ext cx="812539" cy="812539"/>
          </a:xfrm>
          <a:prstGeom prst="rect">
            <a:avLst/>
          </a:prstGeom>
        </p:spPr>
      </p:pic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4" name="FR_N2_P2_W3_S2 (lecture é)">
            <a:hlinkClick r:id="" action="ppaction://media"/>
            <a:extLst>
              <a:ext uri="{FF2B5EF4-FFF2-40B4-BE49-F238E27FC236}">
                <a16:creationId xmlns:a16="http://schemas.microsoft.com/office/drawing/2014/main" xmlns="" id="{3ED81F33-2E27-330F-0817-F722DE0CA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012" y="1946316"/>
            <a:ext cx="7879976" cy="43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DAC276-0305-7D70-DDB0-44593002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8363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A86DD861-981B-C948-256D-BD900224760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4E3B301-82FA-A1D4-2AD6-70025B93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E91308A-203B-9C86-6362-6905B751E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666225F-6BC8-84C7-2D4E-FF5FFB108E7B}"/>
              </a:ext>
            </a:extLst>
          </p:cNvPr>
          <p:cNvSpPr txBox="1"/>
          <p:nvPr/>
        </p:nvSpPr>
        <p:spPr>
          <a:xfrm>
            <a:off x="-157954" y="2828835"/>
            <a:ext cx="9301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7200" b="1" dirty="0">
                <a:solidFill>
                  <a:srgbClr val="424D7B"/>
                </a:solidFill>
                <a:latin typeface="Dosis SemiBold" pitchFamily="2" charset="0"/>
              </a:rPr>
              <a:t>er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  et 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ez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es</a:t>
            </a:r>
          </a:p>
        </p:txBody>
      </p:sp>
    </p:spTree>
    <p:extLst>
      <p:ext uri="{BB962C8B-B14F-4D97-AF65-F5344CB8AC3E}">
        <p14:creationId xmlns:p14="http://schemas.microsoft.com/office/powerpoint/2010/main" val="7745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1BB7A7-5741-39B7-89D2-56408DCA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C470C9-254E-767A-10D0-D0523917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8363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ED0D58D-3885-A48A-6BE9-7E1D5C2280B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15495DE-B59C-EF05-5BE2-DA30E7FB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44E87E6-974A-1026-4E61-8FECABEE6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C1F5DC5-E981-EB2E-C053-73640A752E67}"/>
              </a:ext>
            </a:extLst>
          </p:cNvPr>
          <p:cNvSpPr txBox="1"/>
          <p:nvPr/>
        </p:nvSpPr>
        <p:spPr>
          <a:xfrm>
            <a:off x="-157954" y="2828835"/>
            <a:ext cx="9301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7200" b="1" dirty="0">
                <a:solidFill>
                  <a:srgbClr val="424D7B"/>
                </a:solidFill>
                <a:latin typeface="Dosis SemiBold" pitchFamily="2" charset="0"/>
              </a:rPr>
              <a:t>er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  et 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ez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es</a:t>
            </a:r>
          </a:p>
        </p:txBody>
      </p:sp>
    </p:spTree>
    <p:extLst>
      <p:ext uri="{BB962C8B-B14F-4D97-AF65-F5344CB8AC3E}">
        <p14:creationId xmlns:p14="http://schemas.microsoft.com/office/powerpoint/2010/main" val="39287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C80217-C1FD-93B0-EC38-769493B82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D5AC11-A04F-3625-CE1E-693652CDF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8363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F6AB35F2-ED80-3C3C-1725-2CC55F038B9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7C6848A-C349-95DA-EFA2-47679AA5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759F3A-86EE-41DE-1AA0-FC13346E8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E2DED43-3DF9-2DDE-D4CD-FDB1838EC65D}"/>
              </a:ext>
            </a:extLst>
          </p:cNvPr>
          <p:cNvSpPr txBox="1"/>
          <p:nvPr/>
        </p:nvSpPr>
        <p:spPr>
          <a:xfrm>
            <a:off x="-278270" y="2146940"/>
            <a:ext cx="9301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n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 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j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d</a:t>
            </a:r>
            <a:r>
              <a:rPr kumimoji="0" lang="fr-FR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ez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s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5DF09F0-E92D-D2D3-F10B-83615A6C51FC}"/>
              </a:ext>
            </a:extLst>
          </p:cNvPr>
          <p:cNvSpPr txBox="1"/>
          <p:nvPr/>
        </p:nvSpPr>
        <p:spPr>
          <a:xfrm>
            <a:off x="-278270" y="3883712"/>
            <a:ext cx="9301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5400" b="1" dirty="0" err="1">
                <a:solidFill>
                  <a:srgbClr val="424D7B"/>
                </a:solidFill>
                <a:latin typeface="Dosis SemiBold" pitchFamily="2" charset="0"/>
              </a:rPr>
              <a:t>r</a:t>
            </a: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n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 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c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et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m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es</a:t>
            </a:r>
          </a:p>
        </p:txBody>
      </p:sp>
    </p:spTree>
    <p:extLst>
      <p:ext uri="{BB962C8B-B14F-4D97-AF65-F5344CB8AC3E}">
        <p14:creationId xmlns:p14="http://schemas.microsoft.com/office/powerpoint/2010/main" val="32661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DB8221-14A9-AAB3-A82E-FDF143969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F88127D-2B98-C6FA-91FA-7A942641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8363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199A0893-214D-497F-ADFA-A93349950D1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19665DF-50B5-F91A-D2D2-5F2A8FE4A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B2B0973-F8A6-4F9C-99EC-D2929603A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4AF379B-5C0C-A08F-1B0B-BC2B3868E9BD}"/>
              </a:ext>
            </a:extLst>
          </p:cNvPr>
          <p:cNvSpPr txBox="1"/>
          <p:nvPr/>
        </p:nvSpPr>
        <p:spPr>
          <a:xfrm>
            <a:off x="-278270" y="2333203"/>
            <a:ext cx="9301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n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 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j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d</a:t>
            </a:r>
            <a:r>
              <a:rPr kumimoji="0" lang="fr-FR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ez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s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903A386-C71E-6C74-0463-86363C27AE8F}"/>
              </a:ext>
            </a:extLst>
          </p:cNvPr>
          <p:cNvSpPr txBox="1"/>
          <p:nvPr/>
        </p:nvSpPr>
        <p:spPr>
          <a:xfrm>
            <a:off x="-278270" y="3778888"/>
            <a:ext cx="9301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5400" b="1" dirty="0" err="1">
                <a:solidFill>
                  <a:srgbClr val="424D7B"/>
                </a:solidFill>
                <a:latin typeface="Dosis SemiBold" pitchFamily="2" charset="0"/>
              </a:rPr>
              <a:t>r</a:t>
            </a: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n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 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c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et     </a:t>
            </a:r>
            <a:r>
              <a:rPr lang="fr-FR" sz="5400" b="1" dirty="0">
                <a:solidFill>
                  <a:srgbClr val="424D7B"/>
                </a:solidFill>
                <a:latin typeface="Dosis SemiBold" pitchFamily="2" charset="0"/>
              </a:rPr>
              <a:t>m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es</a:t>
            </a:r>
          </a:p>
        </p:txBody>
      </p:sp>
    </p:spTree>
    <p:extLst>
      <p:ext uri="{BB962C8B-B14F-4D97-AF65-F5344CB8AC3E}">
        <p14:creationId xmlns:p14="http://schemas.microsoft.com/office/powerpoint/2010/main" val="25964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C840B314-5123-C070-62D5-703F1EE2713C}"/>
              </a:ext>
            </a:extLst>
          </p:cNvPr>
          <p:cNvGrpSpPr/>
          <p:nvPr/>
        </p:nvGrpSpPr>
        <p:grpSpPr>
          <a:xfrm>
            <a:off x="38430" y="571601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B1919B0A-20FB-4BDB-1A21-510B1EB5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009CE50-7CD6-DBDB-233B-73B0C1A86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D4400C-AD2A-9322-FEED-5EE67B8A325D}"/>
              </a:ext>
            </a:extLst>
          </p:cNvPr>
          <p:cNvSpPr txBox="1"/>
          <p:nvPr/>
        </p:nvSpPr>
        <p:spPr>
          <a:xfrm>
            <a:off x="131462" y="2241004"/>
            <a:ext cx="444053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préfér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398459B-F9BD-FD2D-7921-B167F5DCF855}"/>
              </a:ext>
            </a:extLst>
          </p:cNvPr>
          <p:cNvSpPr txBox="1"/>
          <p:nvPr/>
        </p:nvSpPr>
        <p:spPr>
          <a:xfrm>
            <a:off x="905804" y="3429000"/>
            <a:ext cx="28918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aim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ez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DDD6765-92EB-992B-D389-9AABC1E9C125}"/>
              </a:ext>
            </a:extLst>
          </p:cNvPr>
          <p:cNvSpPr txBox="1"/>
          <p:nvPr/>
        </p:nvSpPr>
        <p:spPr>
          <a:xfrm>
            <a:off x="3394334" y="2241004"/>
            <a:ext cx="28918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bonn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59859AC-5DEF-803F-27D3-8F5B705F7594}"/>
              </a:ext>
            </a:extLst>
          </p:cNvPr>
          <p:cNvSpPr txBox="1"/>
          <p:nvPr/>
        </p:nvSpPr>
        <p:spPr>
          <a:xfrm>
            <a:off x="5837733" y="2241004"/>
            <a:ext cx="269426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n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ez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CF3804C-F85C-C997-59EA-D220D8527698}"/>
              </a:ext>
            </a:extLst>
          </p:cNvPr>
          <p:cNvSpPr txBox="1"/>
          <p:nvPr/>
        </p:nvSpPr>
        <p:spPr>
          <a:xfrm>
            <a:off x="3394334" y="3429000"/>
            <a:ext cx="289185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l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es</a:t>
            </a:r>
            <a:endParaRPr lang="fr-FR" sz="4000" b="1" dirty="0">
              <a:ln w="0"/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D0A9085-9E0B-2385-10A7-6502046E5179}"/>
              </a:ext>
            </a:extLst>
          </p:cNvPr>
          <p:cNvSpPr txBox="1"/>
          <p:nvPr/>
        </p:nvSpPr>
        <p:spPr>
          <a:xfrm>
            <a:off x="6058799" y="3423313"/>
            <a:ext cx="22521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lac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et </a:t>
            </a:r>
            <a:endParaRPr lang="fr-FR" sz="4000" b="1" dirty="0">
              <a:ln w="0"/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9941" y="4995349"/>
            <a:ext cx="540000" cy="54000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3488135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xmlns="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9DC79B1-1704-F0E7-E55C-A3EF5C98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059" y="2078238"/>
            <a:ext cx="6411220" cy="140989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BAE80EA5-5EE9-C5DE-6B1E-574E8EC0135A}"/>
              </a:ext>
            </a:extLst>
          </p:cNvPr>
          <p:cNvSpPr txBox="1">
            <a:spLocks/>
          </p:cNvSpPr>
          <p:nvPr/>
        </p:nvSpPr>
        <p:spPr>
          <a:xfrm>
            <a:off x="1988492" y="2763841"/>
            <a:ext cx="5500129" cy="48734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«  parler et poser des questions sur son emploi du temps ».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xmlns="" id="{50775049-5AA6-3C3C-AC1F-D26795F128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Utiliser le verbe « préférer » au présent.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xmlns="" id="{CD1D35CE-25CC-A0FD-7661-397FE3C29C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des graphèmes ( er  - et - </a:t>
            </a:r>
            <a:r>
              <a:rPr lang="fr-FR" sz="1400" dirty="0" err="1"/>
              <a:t>ez</a:t>
            </a:r>
            <a:r>
              <a:rPr lang="fr-FR" sz="1400" dirty="0"/>
              <a:t> - es ).</a:t>
            </a:r>
          </a:p>
        </p:txBody>
      </p: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BC76EBD-27EC-EEF0-ACAA-D0B035FA7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00081" y="199809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85D78C-ABE4-1E59-85C1-D0DE5476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DDBCB95-0C9D-178E-48B7-758289C7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8894EA6-C5B3-7CA3-030A-4044E04CD449}"/>
              </a:ext>
            </a:extLst>
          </p:cNvPr>
          <p:cNvGrpSpPr/>
          <p:nvPr/>
        </p:nvGrpSpPr>
        <p:grpSpPr>
          <a:xfrm>
            <a:off x="38430" y="571601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ABB74AE-07D8-60FB-4EAB-3B776B291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7A8F962-933E-7C3F-AE7C-F6D0317C7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CF8FAFB-F4A6-D656-DC79-C0A838C0B2FE}"/>
              </a:ext>
            </a:extLst>
          </p:cNvPr>
          <p:cNvSpPr txBox="1"/>
          <p:nvPr/>
        </p:nvSpPr>
        <p:spPr>
          <a:xfrm>
            <a:off x="46797" y="2478069"/>
            <a:ext cx="444053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préfér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DE56A4A-3872-A05B-9F57-560BFD6B928A}"/>
              </a:ext>
            </a:extLst>
          </p:cNvPr>
          <p:cNvSpPr txBox="1"/>
          <p:nvPr/>
        </p:nvSpPr>
        <p:spPr>
          <a:xfrm>
            <a:off x="821139" y="3666065"/>
            <a:ext cx="28918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aim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ez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1B0A3B6-B2AB-B371-24D4-ED2F9E31CB07}"/>
              </a:ext>
            </a:extLst>
          </p:cNvPr>
          <p:cNvSpPr txBox="1"/>
          <p:nvPr/>
        </p:nvSpPr>
        <p:spPr>
          <a:xfrm>
            <a:off x="3309669" y="2478069"/>
            <a:ext cx="28918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bonn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C0D1ADA-429E-77AE-2B3C-DCDE82A60D1E}"/>
              </a:ext>
            </a:extLst>
          </p:cNvPr>
          <p:cNvSpPr txBox="1"/>
          <p:nvPr/>
        </p:nvSpPr>
        <p:spPr>
          <a:xfrm>
            <a:off x="5753068" y="2478069"/>
            <a:ext cx="269426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n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ez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AC8B0D7-814E-DF2B-DC8C-F3180A57FF5A}"/>
              </a:ext>
            </a:extLst>
          </p:cNvPr>
          <p:cNvSpPr txBox="1"/>
          <p:nvPr/>
        </p:nvSpPr>
        <p:spPr>
          <a:xfrm>
            <a:off x="3309669" y="3666065"/>
            <a:ext cx="289185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l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es</a:t>
            </a:r>
            <a:endParaRPr lang="fr-FR" sz="4000" b="1" dirty="0">
              <a:ln w="0"/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6BF10DD-3C67-34EB-8C98-FF0D506F1713}"/>
              </a:ext>
            </a:extLst>
          </p:cNvPr>
          <p:cNvSpPr txBox="1"/>
          <p:nvPr/>
        </p:nvSpPr>
        <p:spPr>
          <a:xfrm>
            <a:off x="5974134" y="3660378"/>
            <a:ext cx="22521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lac</a:t>
            </a:r>
            <a:r>
              <a:rPr lang="fr-FR" sz="4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et </a:t>
            </a:r>
            <a:endParaRPr lang="fr-FR" sz="4000" b="1" dirty="0">
              <a:ln w="0"/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4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leçon d’aujourd’hui est terminée. 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A477D0B-415C-B65E-BB9D-4BC9542C2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0" y="549853"/>
            <a:ext cx="1393241" cy="1024294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9C7963CB-53AE-D73D-2C0C-39B9B662A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7215" y="2161049"/>
            <a:ext cx="2319092" cy="37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1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2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EE26FAA5-6259-C104-64CE-230C0A637148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</p:spPr>
      </p:pic>
      <p:pic>
        <p:nvPicPr>
          <p:cNvPr id="23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D569264A-9290-1B68-CD02-EEC4C34847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6A67ECBB-FDD8-F7B2-85AF-5539ED974F5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100381A6-D6A4-DD8E-53AE-E45370FA9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FC17D57-A2A3-D7A1-18F1-9ACACF4A1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Le matin – L’après-midi – Avant – Après – Emploi du temps – Préférer.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0660" y="3498403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Le matin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75630"/>
            <a:ext cx="1800000" cy="453766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L’après-midi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13189" y="5922001"/>
            <a:ext cx="2317622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Emploi du temps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Préférer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878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Après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54113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latin typeface="Dosis SemiBold" pitchFamily="2" charset="0"/>
              </a:rPr>
              <a:t>Avant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 descr="Une image contenant jouet, véhicule, clipart, Véhicule terrestre&#10;&#10;Le contenu généré par l’IA peut être incorrect.">
            <a:extLst>
              <a:ext uri="{FF2B5EF4-FFF2-40B4-BE49-F238E27FC236}">
                <a16:creationId xmlns:a16="http://schemas.microsoft.com/office/drawing/2014/main" xmlns="" id="{327E31F8-C369-FCA8-D770-CD7DC73D5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40" y="3949391"/>
            <a:ext cx="1815128" cy="1985763"/>
          </a:xfrm>
          <a:prstGeom prst="rect">
            <a:avLst/>
          </a:prstGeom>
        </p:spPr>
      </p:pic>
      <p:pic>
        <p:nvPicPr>
          <p:cNvPr id="4" name="Image 3" descr="Une image contenant habits, chaussures, fill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9742F24A-327B-A646-8876-6E5D1E970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2" y="3970363"/>
            <a:ext cx="1795958" cy="1964791"/>
          </a:xfrm>
          <a:prstGeom prst="rect">
            <a:avLst/>
          </a:prstGeom>
        </p:spPr>
      </p:pic>
      <p:pic>
        <p:nvPicPr>
          <p:cNvPr id="8" name="Image 7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xmlns="" id="{12627202-B47C-CC8D-5AA4-AEB4CEBCE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35" y="3997827"/>
            <a:ext cx="1758830" cy="1924173"/>
          </a:xfrm>
          <a:prstGeom prst="rect">
            <a:avLst/>
          </a:prstGeom>
        </p:spPr>
      </p:pic>
      <p:pic>
        <p:nvPicPr>
          <p:cNvPr id="10" name="Image 9" descr="Une image contenant fille, habits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82919D52-EE3C-5F59-C86C-10D9671241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39" y="1717355"/>
            <a:ext cx="1677501" cy="1835197"/>
          </a:xfrm>
          <a:prstGeom prst="rect">
            <a:avLst/>
          </a:prstGeom>
        </p:spPr>
      </p:pic>
      <p:pic>
        <p:nvPicPr>
          <p:cNvPr id="12" name="Image 11" descr="Une image contenant horloge, fenêtre, Horloge murale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7F6536EB-933C-6BD5-F1EF-7378BFB9E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75" y="1717355"/>
            <a:ext cx="1628722" cy="1781833"/>
          </a:xfrm>
          <a:prstGeom prst="rect">
            <a:avLst/>
          </a:prstGeom>
        </p:spPr>
      </p:pic>
      <p:pic>
        <p:nvPicPr>
          <p:cNvPr id="16" name="Image 15" descr="Une image contenant ciel, paysage, peinture, nature&#10;&#10;Le contenu généré par l’IA peut être incorrect.">
            <a:extLst>
              <a:ext uri="{FF2B5EF4-FFF2-40B4-BE49-F238E27FC236}">
                <a16:creationId xmlns:a16="http://schemas.microsoft.com/office/drawing/2014/main" xmlns="" id="{83C083AB-BD73-5542-6B37-1DE5503475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81571" y="1772032"/>
            <a:ext cx="1537776" cy="168233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B599BD0C-E28E-823E-AADE-C9B668B4D4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236068E5-81C1-CB1B-6C38-D2A8E3FF3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B67DD07-1262-90A8-95EE-044926353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58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0DE56B-1831-4B5D-B9D7-B96CD15C6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6892A9-3AE6-7C78-454C-C5F13AEE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jouet, véhicule, clipart, Véhicule terrestre&#10;&#10;Le contenu généré par l’IA peut être incorrect.">
            <a:extLst>
              <a:ext uri="{FF2B5EF4-FFF2-40B4-BE49-F238E27FC236}">
                <a16:creationId xmlns:a16="http://schemas.microsoft.com/office/drawing/2014/main" xmlns="" id="{5EF72BF9-6FC2-7A44-B5C0-6D3721728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40" y="3949391"/>
            <a:ext cx="1815128" cy="1985763"/>
          </a:xfrm>
          <a:prstGeom prst="rect">
            <a:avLst/>
          </a:prstGeom>
        </p:spPr>
      </p:pic>
      <p:pic>
        <p:nvPicPr>
          <p:cNvPr id="4" name="Image 3" descr="Une image contenant habits, chaussures, fill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E527814F-EA42-1FFB-2045-33FBFE5B7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2" y="3970363"/>
            <a:ext cx="1795958" cy="1964791"/>
          </a:xfrm>
          <a:prstGeom prst="rect">
            <a:avLst/>
          </a:prstGeom>
        </p:spPr>
      </p:pic>
      <p:pic>
        <p:nvPicPr>
          <p:cNvPr id="8" name="Image 7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xmlns="" id="{93F35E89-C5FB-205F-4F1C-47F0548D73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35" y="3997827"/>
            <a:ext cx="1758830" cy="1924173"/>
          </a:xfrm>
          <a:prstGeom prst="rect">
            <a:avLst/>
          </a:prstGeom>
        </p:spPr>
      </p:pic>
      <p:pic>
        <p:nvPicPr>
          <p:cNvPr id="10" name="Image 9" descr="Une image contenant fille, habits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E95FE3B6-AE4A-9CB4-52F4-4D624CE2C6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39" y="1717355"/>
            <a:ext cx="1677501" cy="1835197"/>
          </a:xfrm>
          <a:prstGeom prst="rect">
            <a:avLst/>
          </a:prstGeom>
        </p:spPr>
      </p:pic>
      <p:pic>
        <p:nvPicPr>
          <p:cNvPr id="12" name="Image 11" descr="Une image contenant horloge, fenêtre, Horloge murale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792A391A-3F62-0F1F-E500-049A092D7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75" y="1717355"/>
            <a:ext cx="1628722" cy="1781833"/>
          </a:xfrm>
          <a:prstGeom prst="rect">
            <a:avLst/>
          </a:prstGeom>
        </p:spPr>
      </p:pic>
      <p:pic>
        <p:nvPicPr>
          <p:cNvPr id="16" name="Image 15" descr="Une image contenant ciel, paysage, peinture, nature&#10;&#10;Le contenu généré par l’IA peut être incorrect.">
            <a:extLst>
              <a:ext uri="{FF2B5EF4-FFF2-40B4-BE49-F238E27FC236}">
                <a16:creationId xmlns:a16="http://schemas.microsoft.com/office/drawing/2014/main" xmlns="" id="{8FDE0CB9-4391-A2AD-3F76-BD0FE22FFA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81571" y="1772032"/>
            <a:ext cx="1537776" cy="168233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653E4F2-3497-7AE9-C436-9BBB01C6010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F9CC1DB6-2AB6-BE29-0708-BE741EAE1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DA69A1F-64E9-C1E2-63D8-6F4AADA7E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8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4F8585-31A4-CB61-3F41-3FD9F021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F2803D6A-9C20-B003-2B1C-5DEC74AA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L’éducation physique – Les maths -  L’amazigh – L’arabe –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 français – Les sciences.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3D8743A4-1D89-0BB1-0E49-8B54ED1AA158}"/>
              </a:ext>
            </a:extLst>
          </p:cNvPr>
          <p:cNvSpPr txBox="1">
            <a:spLocks/>
          </p:cNvSpPr>
          <p:nvPr/>
        </p:nvSpPr>
        <p:spPr>
          <a:xfrm>
            <a:off x="487288" y="3478088"/>
            <a:ext cx="295224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L’éducation physique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83D564DA-8995-9214-EDCA-DECA41F540A2}"/>
              </a:ext>
            </a:extLst>
          </p:cNvPr>
          <p:cNvSpPr txBox="1"/>
          <p:nvPr/>
        </p:nvSpPr>
        <p:spPr>
          <a:xfrm>
            <a:off x="2286000" y="3495088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Les maths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FEF53909-190C-8A56-6122-384F4DC209CA}"/>
              </a:ext>
            </a:extLst>
          </p:cNvPr>
          <p:cNvSpPr txBox="1">
            <a:spLocks/>
          </p:cNvSpPr>
          <p:nvPr/>
        </p:nvSpPr>
        <p:spPr>
          <a:xfrm>
            <a:off x="5989373" y="3469553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L’amazigh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FB6A1AFB-EB3D-86A5-7983-CEE098F806C7}"/>
              </a:ext>
            </a:extLst>
          </p:cNvPr>
          <p:cNvSpPr txBox="1">
            <a:spLocks/>
          </p:cNvSpPr>
          <p:nvPr/>
        </p:nvSpPr>
        <p:spPr>
          <a:xfrm>
            <a:off x="578491" y="5818161"/>
            <a:ext cx="297135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L’arabe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xmlns="" id="{9700F55C-9D54-B3AC-CD7F-7F4C8B87DFDE}"/>
              </a:ext>
            </a:extLst>
          </p:cNvPr>
          <p:cNvSpPr txBox="1">
            <a:spLocks/>
          </p:cNvSpPr>
          <p:nvPr/>
        </p:nvSpPr>
        <p:spPr>
          <a:xfrm>
            <a:off x="3395816" y="5852814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français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xmlns="" id="{8B59E30E-A9C9-3509-3C3D-294F269E2F3A}"/>
              </a:ext>
            </a:extLst>
          </p:cNvPr>
          <p:cNvSpPr txBox="1">
            <a:spLocks/>
          </p:cNvSpPr>
          <p:nvPr/>
        </p:nvSpPr>
        <p:spPr>
          <a:xfrm>
            <a:off x="5829962" y="582412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Les sciences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 descr="Une image contenant Caractère coloré, Graphique,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50D76C7-D8A2-9DA2-CE0F-3362A2B10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4047512"/>
            <a:ext cx="1660045" cy="1816101"/>
          </a:xfrm>
          <a:prstGeom prst="rect">
            <a:avLst/>
          </a:prstGeom>
        </p:spPr>
      </p:pic>
      <p:pic>
        <p:nvPicPr>
          <p:cNvPr id="7" name="Image 6" descr="Une image contenant dessin, microscope, bouteill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7DAD6B6-F9E8-D062-CFE0-7D94637FC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27" y="4190249"/>
            <a:ext cx="1477089" cy="1615946"/>
          </a:xfrm>
          <a:prstGeom prst="rect">
            <a:avLst/>
          </a:prstGeom>
        </p:spPr>
      </p:pic>
      <p:pic>
        <p:nvPicPr>
          <p:cNvPr id="14" name="Image 1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xmlns="" id="{56D2AE24-770B-68AD-122F-E23C6C798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78" y="1809838"/>
            <a:ext cx="1540438" cy="16852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D6AAC37-9BC4-F5D6-43F0-B5E3B3B1B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96" y="4047512"/>
            <a:ext cx="1660045" cy="1816101"/>
          </a:xfrm>
          <a:prstGeom prst="rect">
            <a:avLst/>
          </a:prstGeom>
        </p:spPr>
      </p:pic>
      <p:pic>
        <p:nvPicPr>
          <p:cNvPr id="22" name="Image 21" descr="Une image contenant Graphique, Polic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9946457B-F3CC-0910-DD3B-A5597061B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57" y="1786886"/>
            <a:ext cx="1582397" cy="1731154"/>
          </a:xfrm>
          <a:prstGeom prst="rect">
            <a:avLst/>
          </a:prstGeom>
        </p:spPr>
      </p:pic>
      <p:pic>
        <p:nvPicPr>
          <p:cNvPr id="27" name="Image 26" descr="Une image contenant garçon, balle, football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479DE19C-8D63-286F-90D2-286DB8BB77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2" y="1809838"/>
            <a:ext cx="1582397" cy="173115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429AA92-9D88-48B8-4DF3-BE558756D5F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CD8904F0-DA6B-BF66-8112-8781F4628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B8F98C2-3B00-B74C-1F00-568E57925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34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99DE08-EC5A-206C-2D1C-459384E01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19ADE3E4-8243-8ED7-5D37-166A8E61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5" name="Image 4" descr="Une image contenant Caractère coloré, Graphique, Rectangl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990EF84-19AE-325D-5BF0-5A04EEAE6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4047512"/>
            <a:ext cx="1660045" cy="1816101"/>
          </a:xfrm>
          <a:prstGeom prst="rect">
            <a:avLst/>
          </a:prstGeom>
        </p:spPr>
      </p:pic>
      <p:pic>
        <p:nvPicPr>
          <p:cNvPr id="7" name="Image 6" descr="Une image contenant dessin, microscope, bouteill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4C6E474-A5D3-71D4-8076-E0B0D8CFC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20" y="4147589"/>
            <a:ext cx="1477089" cy="1615946"/>
          </a:xfrm>
          <a:prstGeom prst="rect">
            <a:avLst/>
          </a:prstGeom>
        </p:spPr>
      </p:pic>
      <p:pic>
        <p:nvPicPr>
          <p:cNvPr id="14" name="Image 1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xmlns="" id="{6869E1DA-F9D0-2C0F-FD7C-83018C3D3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20" y="2131571"/>
            <a:ext cx="1540438" cy="16852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3FF4171-547C-1EE6-BE32-F97663496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70" y="4047512"/>
            <a:ext cx="1660045" cy="1816101"/>
          </a:xfrm>
          <a:prstGeom prst="rect">
            <a:avLst/>
          </a:prstGeom>
        </p:spPr>
      </p:pic>
      <p:pic>
        <p:nvPicPr>
          <p:cNvPr id="22" name="Image 21" descr="Une image contenant Graphique, Polic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E1D5600D-BB8B-D384-1607-449CC34405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70" y="2131571"/>
            <a:ext cx="1582397" cy="1731154"/>
          </a:xfrm>
          <a:prstGeom prst="rect">
            <a:avLst/>
          </a:prstGeom>
        </p:spPr>
      </p:pic>
      <p:pic>
        <p:nvPicPr>
          <p:cNvPr id="27" name="Image 26" descr="Une image contenant garçon, balle, football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157A9C22-3678-B729-1971-354910C83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2131571"/>
            <a:ext cx="1582397" cy="173115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9E32EDB-0040-1B5F-7671-8849C5C4920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697FCD8F-C99E-2BD7-ED99-F2805E8DC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772CF23-558A-9CDE-079E-671A843B6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27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10425</TotalTime>
  <Words>752</Words>
  <Application>Microsoft Office PowerPoint</Application>
  <PresentationFormat>Affichage à l'écran (4:3)</PresentationFormat>
  <Paragraphs>165</Paragraphs>
  <Slides>41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41</vt:i4>
      </vt:variant>
    </vt:vector>
  </HeadingPairs>
  <TitlesOfParts>
    <vt:vector size="59" baseType="lpstr">
      <vt:lpstr>Arial</vt:lpstr>
      <vt:lpstr>Aptos</vt:lpstr>
      <vt:lpstr>Dosis ExtraBold</vt:lpstr>
      <vt:lpstr>Dosis SemiBold</vt:lpstr>
      <vt:lpstr>Aptos Display</vt:lpstr>
      <vt:lpstr>Dosis</vt:lpstr>
      <vt:lpstr>Dosis Medium</vt:lpstr>
      <vt:lpstr>Calibri</vt:lpstr>
      <vt:lpstr>Wingdings</vt:lpstr>
      <vt:lpstr>2_Conception personnalisée</vt:lpstr>
      <vt:lpstr>00_Env-Enseignant</vt:lpstr>
      <vt:lpstr>Oral</vt:lpstr>
      <vt:lpstr>3_Lecture</vt:lpstr>
      <vt:lpstr>1_Ecriture</vt:lpstr>
      <vt:lpstr>Lecture</vt:lpstr>
      <vt:lpstr>Ecriture</vt:lpstr>
      <vt:lpstr>1_Lecture</vt:lpstr>
      <vt:lpstr>Thème Office</vt:lpstr>
      <vt:lpstr>Présentation PowerPoint</vt:lpstr>
      <vt:lpstr>Contenu de la semaine </vt:lpstr>
      <vt:lpstr>Organisation de la semaine</vt:lpstr>
      <vt:lpstr>Plan de la séance 2</vt:lpstr>
      <vt:lpstr>Bonjour les enfants !  La leçon de français commence maintenant. Soyez attentifs.</vt:lpstr>
      <vt:lpstr>Répétons ensemble : Le matin – L’après-midi – Avant – Après – Emploi du temps – Préférer.</vt:lpstr>
      <vt:lpstr>Qui veut passer au tableau pour nommer les images ? </vt:lpstr>
      <vt:lpstr>Répétons ensemble : L’éducation physique – Les maths -  L’amazigh – L’arabe –  Le français – Les sciences.</vt:lpstr>
      <vt:lpstr>Qui veut passer au tableau pour nommer les images ? </vt:lpstr>
      <vt:lpstr>Aujourd’hui, nous allons apprendre à poser une question avec Majd et Nada. </vt:lpstr>
      <vt:lpstr>Lecture de la vidéo </vt:lpstr>
      <vt:lpstr>Répétons ensemble. </vt:lpstr>
      <vt:lpstr>Maintenant, nous allons apprendre à répondre aux questions : « Quand est-ce que tu as français ? » « Quand est-ce que tu as arabe ? »              .</vt:lpstr>
      <vt:lpstr>Lecture de la vidéo </vt:lpstr>
      <vt:lpstr>Répétons ensemble les réponses de Nada et de Majd. </vt:lpstr>
      <vt:lpstr>Voici d’autres exemples. </vt:lpstr>
      <vt:lpstr>Présentation PowerPoint</vt:lpstr>
      <vt:lpstr>Présentation PowerPoint</vt:lpstr>
      <vt:lpstr>Présentation PowerPoint</vt:lpstr>
      <vt:lpstr>Chacun joue le dialogue avec son voisin. </vt:lpstr>
      <vt:lpstr>Plan de la séance 2</vt:lpstr>
      <vt:lpstr>Maintenant, on va faire la conjugaison du verbe « Préférer » au présent</vt:lpstr>
      <vt:lpstr>Lecture de la vidéo </vt:lpstr>
      <vt:lpstr>Répétons ensemble. </vt:lpstr>
      <vt:lpstr>Qui veut compléter la phrase avec la bonne forme du verbe préférer au présent ? Levez la main. </vt:lpstr>
      <vt:lpstr>Salim préfère l’éducation physique.</vt:lpstr>
      <vt:lpstr>Qui veut compléter la phrase avec la bonne forme du verbe aimer au présent ?  Levez la main. </vt:lpstr>
      <vt:lpstr>Ils préfèrent les maths.</vt:lpstr>
      <vt:lpstr>Prenez vos livrets à la page 53.</vt:lpstr>
      <vt:lpstr>Présentation PowerPoint</vt:lpstr>
      <vt:lpstr>Présentation PowerPoint</vt:lpstr>
      <vt:lpstr>Plan de la séance 2</vt:lpstr>
      <vt:lpstr>Maintenant, nous allons faire de la lecture. On va apprendre à lire les sons « er » - « et » - « ez » - « es ». Soyez attentifs.</vt:lpstr>
      <vt:lpstr>Lecture de la vidéo </vt:lpstr>
      <vt:lpstr>Lisons ensemble.</vt:lpstr>
      <vt:lpstr>Qui veut lire à haute voix ?</vt:lpstr>
      <vt:lpstr>Lisons ensemble.</vt:lpstr>
      <vt:lpstr>Qui veut lire à haute voix ?</vt:lpstr>
      <vt:lpstr>Lisez ces mots en silence.</vt:lpstr>
      <vt:lpstr>Qui veut lire à haute voix ? </vt:lpstr>
      <vt:lpstr>La leçon d’aujourd’hui est terminée.  À bientôt.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Jalila</dc:creator>
  <cp:lastModifiedBy>HP</cp:lastModifiedBy>
  <cp:revision>15</cp:revision>
  <cp:lastPrinted>2025-08-13T10:11:39Z</cp:lastPrinted>
  <dcterms:created xsi:type="dcterms:W3CDTF">2025-08-01T12:31:49Z</dcterms:created>
  <dcterms:modified xsi:type="dcterms:W3CDTF">2026-01-06T05:27:09Z</dcterms:modified>
</cp:coreProperties>
</file>