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74" r:id="rId8"/>
    <p:sldMasterId id="2147483794" r:id="rId9"/>
    <p:sldMasterId id="2147483804" r:id="rId10"/>
  </p:sldMasterIdLst>
  <p:notesMasterIdLst>
    <p:notesMasterId r:id="rId62"/>
  </p:notesMasterIdLst>
  <p:sldIdLst>
    <p:sldId id="257" r:id="rId11"/>
    <p:sldId id="1030" r:id="rId12"/>
    <p:sldId id="799" r:id="rId13"/>
    <p:sldId id="779" r:id="rId14"/>
    <p:sldId id="780" r:id="rId15"/>
    <p:sldId id="784" r:id="rId16"/>
    <p:sldId id="1055" r:id="rId17"/>
    <p:sldId id="1104" r:id="rId18"/>
    <p:sldId id="1056" r:id="rId19"/>
    <p:sldId id="1101" r:id="rId20"/>
    <p:sldId id="1061" r:id="rId21"/>
    <p:sldId id="1102" r:id="rId22"/>
    <p:sldId id="1057" r:id="rId23"/>
    <p:sldId id="1089" r:id="rId24"/>
    <p:sldId id="1091" r:id="rId25"/>
    <p:sldId id="1092" r:id="rId26"/>
    <p:sldId id="1093" r:id="rId27"/>
    <p:sldId id="955" r:id="rId28"/>
    <p:sldId id="800" r:id="rId29"/>
    <p:sldId id="902" r:id="rId30"/>
    <p:sldId id="1077" r:id="rId31"/>
    <p:sldId id="881" r:id="rId32"/>
    <p:sldId id="1103" r:id="rId33"/>
    <p:sldId id="1098" r:id="rId34"/>
    <p:sldId id="876" r:id="rId35"/>
    <p:sldId id="1099" r:id="rId36"/>
    <p:sldId id="1100" r:id="rId37"/>
    <p:sldId id="805" r:id="rId38"/>
    <p:sldId id="653" r:id="rId39"/>
    <p:sldId id="1060" r:id="rId40"/>
    <p:sldId id="1066" r:id="rId41"/>
    <p:sldId id="1073" r:id="rId42"/>
    <p:sldId id="1072" r:id="rId43"/>
    <p:sldId id="1094" r:id="rId44"/>
    <p:sldId id="1042" r:id="rId45"/>
    <p:sldId id="1043" r:id="rId46"/>
    <p:sldId id="1044" r:id="rId47"/>
    <p:sldId id="1045" r:id="rId48"/>
    <p:sldId id="1095" r:id="rId49"/>
    <p:sldId id="1096" r:id="rId50"/>
    <p:sldId id="1097" r:id="rId51"/>
    <p:sldId id="1046" r:id="rId52"/>
    <p:sldId id="1047" r:id="rId53"/>
    <p:sldId id="1048" r:id="rId54"/>
    <p:sldId id="1049" r:id="rId55"/>
    <p:sldId id="1050" r:id="rId56"/>
    <p:sldId id="1051" r:id="rId57"/>
    <p:sldId id="895" r:id="rId58"/>
    <p:sldId id="896" r:id="rId59"/>
    <p:sldId id="898" r:id="rId60"/>
    <p:sldId id="679" r:id="rId61"/>
  </p:sldIdLst>
  <p:sldSz cx="9144000" cy="6858000" type="screen4x3"/>
  <p:notesSz cx="6735763" cy="9866313"/>
  <p:embeddedFontLst>
    <p:embeddedFont>
      <p:font typeface="Dosis Medium" panose="020B0604020202020204" charset="0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Dosis ExtraBold" panose="020B0604020202020204" charset="0"/>
      <p:bold r:id="rId68"/>
    </p:embeddedFont>
    <p:embeddedFont>
      <p:font typeface="Dosis" panose="020B0604020202020204" charset="0"/>
      <p:regular r:id="rId69"/>
      <p:bold r:id="rId70"/>
    </p:embeddedFont>
    <p:embeddedFont>
      <p:font typeface="Dosis SemiBold" panose="020B0604020202020204" charset="0"/>
      <p:bold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DEEBF7"/>
    <a:srgbClr val="565F88"/>
    <a:srgbClr val="4B5377"/>
    <a:srgbClr val="424D7B"/>
    <a:srgbClr val="F26553"/>
    <a:srgbClr val="E84234"/>
    <a:srgbClr val="2AB6D7"/>
    <a:srgbClr val="55B7DE"/>
    <a:srgbClr val="A1A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841DC5-D7FF-4095-9A85-26914BEBC855}" v="49" dt="2026-01-07T16:11:17.297"/>
    <p1510:client id="{F0ED91CF-3C5D-4405-AF48-A1B6A4108841}" v="41" dt="2026-01-06T18:14:36.5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font" Target="fonts/font4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font" Target="fonts/font5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font" Target="fonts/font3.fntdata"/><Relationship Id="rId73" Type="http://schemas.openxmlformats.org/officeDocument/2006/relationships/viewProps" Target="viewProps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microsoft.com/office/2015/10/relationships/revisionInfo" Target="revisionInfo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custSel addSld delSld modSld sldOrd">
      <pc:chgData name="Jalila El Baraka" userId="ea93c961-285f-4edc-9e51-dff84fc1dbdc" providerId="ADAL" clId="{57C2819A-E835-47AA-9356-3BB7B51E441F}" dt="2025-12-30T14:11:02.270" v="270" actId="20577"/>
      <pc:docMkLst>
        <pc:docMk/>
      </pc:docMkLst>
      <pc:sldChg chg="addSp delSp modSp mod">
        <pc:chgData name="Jalila El Baraka" userId="ea93c961-285f-4edc-9e51-dff84fc1dbdc" providerId="ADAL" clId="{57C2819A-E835-47AA-9356-3BB7B51E441F}" dt="2025-12-30T14:09:07.295" v="222" actId="166"/>
        <pc:sldMkLst>
          <pc:docMk/>
          <pc:sldMk cId="2359735619" sldId="896"/>
        </pc:sldMkLst>
        <pc:picChg chg="add mod">
          <ac:chgData name="Jalila El Baraka" userId="ea93c961-285f-4edc-9e51-dff84fc1dbdc" providerId="ADAL" clId="{57C2819A-E835-47AA-9356-3BB7B51E441F}" dt="2025-12-30T14:09:03.488" v="221" actId="14100"/>
          <ac:picMkLst>
            <pc:docMk/>
            <pc:sldMk cId="2359735619" sldId="896"/>
            <ac:picMk id="3" creationId="{6846AD22-6CB9-3A37-194E-22A93AA96250}"/>
          </ac:picMkLst>
        </pc:picChg>
        <pc:picChg chg="ord">
          <ac:chgData name="Jalila El Baraka" userId="ea93c961-285f-4edc-9e51-dff84fc1dbdc" providerId="ADAL" clId="{57C2819A-E835-47AA-9356-3BB7B51E441F}" dt="2025-12-30T14:09:07.295" v="222" actId="166"/>
          <ac:picMkLst>
            <pc:docMk/>
            <pc:sldMk cId="2359735619" sldId="896"/>
            <ac:picMk id="16" creationId="{0F81318D-7F60-47C5-DCE4-F346B6658CC1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30T14:11:02.270" v="270" actId="20577"/>
        <pc:sldMkLst>
          <pc:docMk/>
          <pc:sldMk cId="234879539" sldId="898"/>
        </pc:sldMkLst>
        <pc:spChg chg="mod">
          <ac:chgData name="Jalila El Baraka" userId="ea93c961-285f-4edc-9e51-dff84fc1dbdc" providerId="ADAL" clId="{57C2819A-E835-47AA-9356-3BB7B51E441F}" dt="2025-12-30T14:10:02.254" v="246" actId="20577"/>
          <ac:spMkLst>
            <pc:docMk/>
            <pc:sldMk cId="234879539" sldId="898"/>
            <ac:spMk id="10" creationId="{51F42F19-08E6-B03E-20C0-ADE033B02DB8}"/>
          </ac:spMkLst>
        </pc:spChg>
        <pc:spChg chg="mod">
          <ac:chgData name="Jalila El Baraka" userId="ea93c961-285f-4edc-9e51-dff84fc1dbdc" providerId="ADAL" clId="{57C2819A-E835-47AA-9356-3BB7B51E441F}" dt="2025-12-30T14:11:02.270" v="270" actId="20577"/>
          <ac:spMkLst>
            <pc:docMk/>
            <pc:sldMk cId="234879539" sldId="898"/>
            <ac:spMk id="12" creationId="{4BB43DE4-A3D5-3FBC-E439-9A1C89AE1220}"/>
          </ac:spMkLst>
        </pc:spChg>
        <pc:picChg chg="add mod ord">
          <ac:chgData name="Jalila El Baraka" userId="ea93c961-285f-4edc-9e51-dff84fc1dbdc" providerId="ADAL" clId="{57C2819A-E835-47AA-9356-3BB7B51E441F}" dt="2025-12-30T14:09:50.037" v="226" actId="167"/>
          <ac:picMkLst>
            <pc:docMk/>
            <pc:sldMk cId="234879539" sldId="898"/>
            <ac:picMk id="11" creationId="{7B9AA5BE-B3B7-6A22-076F-2DB534CC1331}"/>
          </ac:picMkLst>
        </pc:picChg>
        <pc:picChg chg="add mod ord">
          <ac:chgData name="Jalila El Baraka" userId="ea93c961-285f-4edc-9e51-dff84fc1dbdc" providerId="ADAL" clId="{57C2819A-E835-47AA-9356-3BB7B51E441F}" dt="2025-12-30T14:10:50.878" v="254" actId="167"/>
          <ac:picMkLst>
            <pc:docMk/>
            <pc:sldMk cId="234879539" sldId="898"/>
            <ac:picMk id="15" creationId="{AA3BEC1F-64A0-B795-1283-465398E92A44}"/>
          </ac:picMkLst>
        </pc:picChg>
      </pc:sldChg>
      <pc:sldChg chg="modSp mod">
        <pc:chgData name="Jalila El Baraka" userId="ea93c961-285f-4edc-9e51-dff84fc1dbdc" providerId="ADAL" clId="{57C2819A-E835-47AA-9356-3BB7B51E441F}" dt="2025-12-30T14:06:42.665" v="208" actId="20577"/>
        <pc:sldMkLst>
          <pc:docMk/>
          <pc:sldMk cId="27580735" sldId="1051"/>
        </pc:sldMkLst>
        <pc:spChg chg="mod">
          <ac:chgData name="Jalila El Baraka" userId="ea93c961-285f-4edc-9e51-dff84fc1dbdc" providerId="ADAL" clId="{57C2819A-E835-47AA-9356-3BB7B51E441F}" dt="2025-12-30T14:06:42.665" v="208" actId="20577"/>
          <ac:spMkLst>
            <pc:docMk/>
            <pc:sldMk cId="27580735" sldId="1051"/>
            <ac:spMk id="4" creationId="{FB7CA891-9FC6-1FB9-2334-F5C710FD1613}"/>
          </ac:spMkLst>
        </pc:spChg>
        <pc:spChg chg="mod">
          <ac:chgData name="Jalila El Baraka" userId="ea93c961-285f-4edc-9e51-dff84fc1dbdc" providerId="ADAL" clId="{57C2819A-E835-47AA-9356-3BB7B51E441F}" dt="2025-12-30T14:06:37.623" v="203" actId="20577"/>
          <ac:spMkLst>
            <pc:docMk/>
            <pc:sldMk cId="27580735" sldId="1051"/>
            <ac:spMk id="6" creationId="{625DB457-A451-4DFC-FBCE-EF088CBDA991}"/>
          </ac:spMkLst>
        </pc:spChg>
      </pc:sldChg>
      <pc:sldChg chg="addSp modSp mod">
        <pc:chgData name="Jalila El Baraka" userId="ea93c961-285f-4edc-9e51-dff84fc1dbdc" providerId="ADAL" clId="{57C2819A-E835-47AA-9356-3BB7B51E441F}" dt="2025-12-30T14:05:34.517" v="166" actId="1076"/>
        <pc:sldMkLst>
          <pc:docMk/>
          <pc:sldMk cId="4105693330" sldId="1060"/>
        </pc:sldMkLst>
        <pc:spChg chg="add mod">
          <ac:chgData name="Jalila El Baraka" userId="ea93c961-285f-4edc-9e51-dff84fc1dbdc" providerId="ADAL" clId="{57C2819A-E835-47AA-9356-3BB7B51E441F}" dt="2025-12-30T14:05:29.748" v="162" actId="20577"/>
          <ac:spMkLst>
            <pc:docMk/>
            <pc:sldMk cId="4105693330" sldId="1060"/>
            <ac:spMk id="2" creationId="{74975EC1-490B-88AF-0332-4A394618FCF0}"/>
          </ac:spMkLst>
        </pc:spChg>
        <pc:spChg chg="mod">
          <ac:chgData name="Jalila El Baraka" userId="ea93c961-285f-4edc-9e51-dff84fc1dbdc" providerId="ADAL" clId="{57C2819A-E835-47AA-9356-3BB7B51E441F}" dt="2025-12-30T14:05:32.395" v="165" actId="20577"/>
          <ac:spMkLst>
            <pc:docMk/>
            <pc:sldMk cId="4105693330" sldId="1060"/>
            <ac:spMk id="7" creationId="{BA7695E2-FE4E-715F-D833-AC26E6A13A09}"/>
          </ac:spMkLst>
        </pc:spChg>
      </pc:sldChg>
      <pc:sldChg chg="ord">
        <pc:chgData name="Jalila El Baraka" userId="ea93c961-285f-4edc-9e51-dff84fc1dbdc" providerId="ADAL" clId="{57C2819A-E835-47AA-9356-3BB7B51E441F}" dt="2025-12-30T14:05:42.473" v="168"/>
        <pc:sldMkLst>
          <pc:docMk/>
          <pc:sldMk cId="1770791097" sldId="1073"/>
        </pc:sldMkLst>
      </pc:sldChg>
      <pc:sldChg chg="add">
        <pc:chgData name="Jalila El Baraka" userId="ea93c961-285f-4edc-9e51-dff84fc1dbdc" providerId="ADAL" clId="{57C2819A-E835-47AA-9356-3BB7B51E441F}" dt="2025-12-30T13:57:52.953" v="0"/>
        <pc:sldMkLst>
          <pc:docMk/>
          <pc:sldMk cId="22325713" sldId="1089"/>
        </pc:sldMkLst>
      </pc:sldChg>
      <pc:sldChg chg="addSp delSp modSp add mod">
        <pc:chgData name="Jalila El Baraka" userId="ea93c961-285f-4edc-9e51-dff84fc1dbdc" providerId="ADAL" clId="{57C2819A-E835-47AA-9356-3BB7B51E441F}" dt="2025-12-30T14:03:13.669" v="97" actId="20577"/>
        <pc:sldMkLst>
          <pc:docMk/>
          <pc:sldMk cId="2400070717" sldId="1091"/>
        </pc:sldMkLst>
        <pc:spChg chg="mod">
          <ac:chgData name="Jalila El Baraka" userId="ea93c961-285f-4edc-9e51-dff84fc1dbdc" providerId="ADAL" clId="{57C2819A-E835-47AA-9356-3BB7B51E441F}" dt="2025-12-30T14:03:13.669" v="97" actId="20577"/>
          <ac:spMkLst>
            <pc:docMk/>
            <pc:sldMk cId="2400070717" sldId="1091"/>
            <ac:spMk id="2" creationId="{C311B81B-D8C5-4C83-0126-2687E00D63EA}"/>
          </ac:spMkLst>
        </pc:spChg>
        <pc:spChg chg="mod">
          <ac:chgData name="Jalila El Baraka" userId="ea93c961-285f-4edc-9e51-dff84fc1dbdc" providerId="ADAL" clId="{57C2819A-E835-47AA-9356-3BB7B51E441F}" dt="2025-12-30T13:59:00.239" v="6"/>
          <ac:spMkLst>
            <pc:docMk/>
            <pc:sldMk cId="2400070717" sldId="1091"/>
            <ac:spMk id="25" creationId="{394A8462-4351-1368-7183-86F34336CAF3}"/>
          </ac:spMkLst>
        </pc:spChg>
      </pc:sldChg>
      <pc:sldChg chg="delSp modSp add mod">
        <pc:chgData name="Jalila El Baraka" userId="ea93c961-285f-4edc-9e51-dff84fc1dbdc" providerId="ADAL" clId="{57C2819A-E835-47AA-9356-3BB7B51E441F}" dt="2025-12-30T14:03:44.669" v="100" actId="20577"/>
        <pc:sldMkLst>
          <pc:docMk/>
          <pc:sldMk cId="4034462506" sldId="1092"/>
        </pc:sldMkLst>
        <pc:spChg chg="mod">
          <ac:chgData name="Jalila El Baraka" userId="ea93c961-285f-4edc-9e51-dff84fc1dbdc" providerId="ADAL" clId="{57C2819A-E835-47AA-9356-3BB7B51E441F}" dt="2025-12-30T14:00:27.770" v="16"/>
          <ac:spMkLst>
            <pc:docMk/>
            <pc:sldMk cId="4034462506" sldId="1092"/>
            <ac:spMk id="25" creationId="{1CD142E9-D389-59EB-20DA-8170C1CA03F1}"/>
          </ac:spMkLst>
        </pc:spChg>
      </pc:sldChg>
      <pc:sldChg chg="delSp modSp add mod">
        <pc:chgData name="Jalila El Baraka" userId="ea93c961-285f-4edc-9e51-dff84fc1dbdc" providerId="ADAL" clId="{57C2819A-E835-47AA-9356-3BB7B51E441F}" dt="2025-12-30T14:03:59.509" v="104" actId="20577"/>
        <pc:sldMkLst>
          <pc:docMk/>
          <pc:sldMk cId="1152843136" sldId="1093"/>
        </pc:sldMkLst>
      </pc:sldChg>
      <pc:sldChg chg="modSp add mod">
        <pc:chgData name="Jalila El Baraka" userId="ea93c961-285f-4edc-9e51-dff84fc1dbdc" providerId="ADAL" clId="{57C2819A-E835-47AA-9356-3BB7B51E441F}" dt="2025-12-30T14:05:52.358" v="177" actId="20577"/>
        <pc:sldMkLst>
          <pc:docMk/>
          <pc:sldMk cId="1928887374" sldId="1094"/>
        </pc:sldMkLst>
        <pc:spChg chg="mod">
          <ac:chgData name="Jalila El Baraka" userId="ea93c961-285f-4edc-9e51-dff84fc1dbdc" providerId="ADAL" clId="{57C2819A-E835-47AA-9356-3BB7B51E441F}" dt="2025-12-30T14:05:52.358" v="177" actId="20577"/>
          <ac:spMkLst>
            <pc:docMk/>
            <pc:sldMk cId="1928887374" sldId="1094"/>
            <ac:spMk id="7" creationId="{B031AF25-10BF-DB0B-BBAA-053EB6E800FE}"/>
          </ac:spMkLst>
        </pc:spChg>
      </pc:sldChg>
      <pc:sldChg chg="add">
        <pc:chgData name="Jalila El Baraka" userId="ea93c961-285f-4edc-9e51-dff84fc1dbdc" providerId="ADAL" clId="{57C2819A-E835-47AA-9356-3BB7B51E441F}" dt="2025-12-30T14:06:19.451" v="178"/>
        <pc:sldMkLst>
          <pc:docMk/>
          <pc:sldMk cId="1490635244" sldId="1095"/>
        </pc:sldMkLst>
      </pc:sldChg>
      <pc:sldChg chg="add">
        <pc:chgData name="Jalila El Baraka" userId="ea93c961-285f-4edc-9e51-dff84fc1dbdc" providerId="ADAL" clId="{57C2819A-E835-47AA-9356-3BB7B51E441F}" dt="2025-12-30T14:06:19.451" v="178"/>
        <pc:sldMkLst>
          <pc:docMk/>
          <pc:sldMk cId="2793354034" sldId="1096"/>
        </pc:sldMkLst>
      </pc:sldChg>
      <pc:sldChg chg="add">
        <pc:chgData name="Jalila El Baraka" userId="ea93c961-285f-4edc-9e51-dff84fc1dbdc" providerId="ADAL" clId="{57C2819A-E835-47AA-9356-3BB7B51E441F}" dt="2025-12-30T14:06:19.451" v="178"/>
        <pc:sldMkLst>
          <pc:docMk/>
          <pc:sldMk cId="3285596702" sldId="1097"/>
        </pc:sldMkLst>
      </pc:sldChg>
    </pc:docChg>
  </pc:docChgLst>
  <pc:docChgLst>
    <pc:chgData name="Jalila El Baraka" userId="ea93c961-285f-4edc-9e51-dff84fc1dbdc" providerId="ADAL" clId="{AF35D566-9458-4FCB-BB0C-F789683C5E1A}"/>
    <pc:docChg chg="custSel addSld delSld modSld">
      <pc:chgData name="Jalila El Baraka" userId="ea93c961-285f-4edc-9e51-dff84fc1dbdc" providerId="ADAL" clId="{AF35D566-9458-4FCB-BB0C-F789683C5E1A}" dt="2026-01-06T18:16:02.784" v="145" actId="1076"/>
      <pc:docMkLst>
        <pc:docMk/>
      </pc:docMkLst>
      <pc:sldChg chg="addSp delSp modSp add mod">
        <pc:chgData name="Jalila El Baraka" userId="ea93c961-285f-4edc-9e51-dff84fc1dbdc" providerId="ADAL" clId="{AF35D566-9458-4FCB-BB0C-F789683C5E1A}" dt="2026-01-06T17:51:49.153" v="5" actId="26606"/>
        <pc:sldMkLst>
          <pc:docMk/>
          <pc:sldMk cId="56895326" sldId="257"/>
        </pc:sldMkLst>
        <pc:spChg chg="del">
          <ac:chgData name="Jalila El Baraka" userId="ea93c961-285f-4edc-9e51-dff84fc1dbdc" providerId="ADAL" clId="{AF35D566-9458-4FCB-BB0C-F789683C5E1A}" dt="2026-01-06T17:51:49.153" v="5" actId="26606"/>
          <ac:spMkLst>
            <pc:docMk/>
            <pc:sldMk cId="56895326" sldId="257"/>
            <ac:spMk id="25" creationId="{42A4FC2C-047E-45A5-965D-8E1E3BF09BC6}"/>
          </ac:spMkLst>
        </pc:spChg>
        <pc:spChg chg="add">
          <ac:chgData name="Jalila El Baraka" userId="ea93c961-285f-4edc-9e51-dff84fc1dbdc" providerId="ADAL" clId="{AF35D566-9458-4FCB-BB0C-F789683C5E1A}" dt="2026-01-06T17:51:49.153" v="5" actId="26606"/>
          <ac:spMkLst>
            <pc:docMk/>
            <pc:sldMk cId="56895326" sldId="257"/>
            <ac:spMk id="30" creationId="{42A4FC2C-047E-45A5-965D-8E1E3BF09BC6}"/>
          </ac:spMkLst>
        </pc:spChg>
        <pc:picChg chg="del">
          <ac:chgData name="Jalila El Baraka" userId="ea93c961-285f-4edc-9e51-dff84fc1dbdc" providerId="ADAL" clId="{AF35D566-9458-4FCB-BB0C-F789683C5E1A}" dt="2026-01-06T17:50:16.280" v="1" actId="478"/>
          <ac:picMkLst>
            <pc:docMk/>
            <pc:sldMk cId="56895326" sldId="257"/>
            <ac:picMk id="3" creationId="{D208261B-B466-7CFC-7AB3-622086C4F436}"/>
          </ac:picMkLst>
        </pc:picChg>
        <pc:picChg chg="add mod">
          <ac:chgData name="Jalila El Baraka" userId="ea93c961-285f-4edc-9e51-dff84fc1dbdc" providerId="ADAL" clId="{AF35D566-9458-4FCB-BB0C-F789683C5E1A}" dt="2026-01-06T17:51:49.153" v="5" actId="26606"/>
          <ac:picMkLst>
            <pc:docMk/>
            <pc:sldMk cId="56895326" sldId="257"/>
            <ac:picMk id="4" creationId="{A1F92671-ED3F-5DBC-92AB-0E7FF8CA4B97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6T18:07:47.499" v="61"/>
        <pc:sldMkLst>
          <pc:docMk/>
          <pc:sldMk cId="3703491735" sldId="653"/>
        </pc:sldMkLst>
        <pc:grpChg chg="del">
          <ac:chgData name="Jalila El Baraka" userId="ea93c961-285f-4edc-9e51-dff84fc1dbdc" providerId="ADAL" clId="{AF35D566-9458-4FCB-BB0C-F789683C5E1A}" dt="2026-01-06T18:07:47.092" v="60" actId="478"/>
          <ac:grpSpMkLst>
            <pc:docMk/>
            <pc:sldMk cId="3703491735" sldId="653"/>
            <ac:grpSpMk id="8" creationId="{074648DF-B044-0F54-9708-D11CFB6AF0F7}"/>
          </ac:grpSpMkLst>
        </pc:grpChg>
        <pc:picChg chg="add mod">
          <ac:chgData name="Jalila El Baraka" userId="ea93c961-285f-4edc-9e51-dff84fc1dbdc" providerId="ADAL" clId="{AF35D566-9458-4FCB-BB0C-F789683C5E1A}" dt="2026-01-06T18:07:47.499" v="61"/>
          <ac:picMkLst>
            <pc:docMk/>
            <pc:sldMk cId="3703491735" sldId="653"/>
            <ac:picMk id="3" creationId="{A8F828AB-380A-BAAD-AA9E-E901875733FE}"/>
          </ac:picMkLst>
        </pc:picChg>
      </pc:sldChg>
      <pc:sldChg chg="addSp modSp mod">
        <pc:chgData name="Jalila El Baraka" userId="ea93c961-285f-4edc-9e51-dff84fc1dbdc" providerId="ADAL" clId="{AF35D566-9458-4FCB-BB0C-F789683C5E1A}" dt="2026-01-06T18:16:02.784" v="145" actId="1076"/>
        <pc:sldMkLst>
          <pc:docMk/>
          <pc:sldMk cId="3128690644" sldId="895"/>
        </pc:sldMkLst>
        <pc:spChg chg="mod">
          <ac:chgData name="Jalila El Baraka" userId="ea93c961-285f-4edc-9e51-dff84fc1dbdc" providerId="ADAL" clId="{AF35D566-9458-4FCB-BB0C-F789683C5E1A}" dt="2026-01-06T18:16:02.784" v="145" actId="1076"/>
          <ac:spMkLst>
            <pc:docMk/>
            <pc:sldMk cId="3128690644" sldId="895"/>
            <ac:spMk id="15" creationId="{354EBED3-0B83-C456-5242-F9D79F9BBDDD}"/>
          </ac:spMkLst>
        </pc:spChg>
        <pc:picChg chg="add mod ord">
          <ac:chgData name="Jalila El Baraka" userId="ea93c961-285f-4edc-9e51-dff84fc1dbdc" providerId="ADAL" clId="{AF35D566-9458-4FCB-BB0C-F789683C5E1A}" dt="2026-01-06T18:14:48.702" v="141" actId="1076"/>
          <ac:picMkLst>
            <pc:docMk/>
            <pc:sldMk cId="3128690644" sldId="895"/>
            <ac:picMk id="2" creationId="{12ED4C1E-20A0-F438-FF38-4DB7060F112E}"/>
          </ac:picMkLst>
        </pc:picChg>
      </pc:sldChg>
      <pc:sldChg chg="del">
        <pc:chgData name="Jalila El Baraka" userId="ea93c961-285f-4edc-9e51-dff84fc1dbdc" providerId="ADAL" clId="{AF35D566-9458-4FCB-BB0C-F789683C5E1A}" dt="2026-01-06T18:04:50.627" v="36" actId="2696"/>
        <pc:sldMkLst>
          <pc:docMk/>
          <pc:sldMk cId="907128022" sldId="924"/>
        </pc:sldMkLst>
      </pc:sldChg>
      <pc:sldChg chg="del">
        <pc:chgData name="Jalila El Baraka" userId="ea93c961-285f-4edc-9e51-dff84fc1dbdc" providerId="ADAL" clId="{AF35D566-9458-4FCB-BB0C-F789683C5E1A}" dt="2026-01-06T18:05:11.267" v="39" actId="2696"/>
        <pc:sldMkLst>
          <pc:docMk/>
          <pc:sldMk cId="1728538934" sldId="925"/>
        </pc:sldMkLst>
      </pc:sldChg>
      <pc:sldChg chg="del">
        <pc:chgData name="Jalila El Baraka" userId="ea93c961-285f-4edc-9e51-dff84fc1dbdc" providerId="ADAL" clId="{AF35D566-9458-4FCB-BB0C-F789683C5E1A}" dt="2026-01-06T18:05:11.267" v="39" actId="2696"/>
        <pc:sldMkLst>
          <pc:docMk/>
          <pc:sldMk cId="1260524156" sldId="929"/>
        </pc:sldMkLst>
      </pc:sldChg>
      <pc:sldChg chg="del">
        <pc:chgData name="Jalila El Baraka" userId="ea93c961-285f-4edc-9e51-dff84fc1dbdc" providerId="ADAL" clId="{AF35D566-9458-4FCB-BB0C-F789683C5E1A}" dt="2026-01-06T18:05:11.267" v="39" actId="2696"/>
        <pc:sldMkLst>
          <pc:docMk/>
          <pc:sldMk cId="3485826565" sldId="931"/>
        </pc:sldMkLst>
      </pc:sldChg>
      <pc:sldChg chg="del">
        <pc:chgData name="Jalila El Baraka" userId="ea93c961-285f-4edc-9e51-dff84fc1dbdc" providerId="ADAL" clId="{AF35D566-9458-4FCB-BB0C-F789683C5E1A}" dt="2026-01-06T18:05:14.220" v="40" actId="2696"/>
        <pc:sldMkLst>
          <pc:docMk/>
          <pc:sldMk cId="1141448858" sldId="932"/>
        </pc:sldMkLst>
      </pc:sldChg>
      <pc:sldChg chg="addSp modSp mod">
        <pc:chgData name="Jalila El Baraka" userId="ea93c961-285f-4edc-9e51-dff84fc1dbdc" providerId="ADAL" clId="{AF35D566-9458-4FCB-BB0C-F789683C5E1A}" dt="2026-01-06T17:52:53.042" v="7" actId="1076"/>
        <pc:sldMkLst>
          <pc:docMk/>
          <pc:sldMk cId="1677520056" sldId="1030"/>
        </pc:sldMkLst>
        <pc:picChg chg="add mod">
          <ac:chgData name="Jalila El Baraka" userId="ea93c961-285f-4edc-9e51-dff84fc1dbdc" providerId="ADAL" clId="{AF35D566-9458-4FCB-BB0C-F789683C5E1A}" dt="2026-01-06T17:52:53.042" v="7" actId="1076"/>
          <ac:picMkLst>
            <pc:docMk/>
            <pc:sldMk cId="1677520056" sldId="1030"/>
            <ac:picMk id="2" creationId="{73DD7B04-A199-37D2-4D0B-344B3F31AC1A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6T18:09:46.564" v="98" actId="1076"/>
        <pc:sldMkLst>
          <pc:docMk/>
          <pc:sldMk cId="4286339454" sldId="1043"/>
        </pc:sldMkLst>
        <pc:picChg chg="add del mod">
          <ac:chgData name="Jalila El Baraka" userId="ea93c961-285f-4edc-9e51-dff84fc1dbdc" providerId="ADAL" clId="{AF35D566-9458-4FCB-BB0C-F789683C5E1A}" dt="2026-01-06T18:09:42.439" v="96" actId="478"/>
          <ac:picMkLst>
            <pc:docMk/>
            <pc:sldMk cId="4286339454" sldId="1043"/>
            <ac:picMk id="2" creationId="{BBCA28E8-400F-6AAB-1115-FD22FD4DD10D}"/>
          </ac:picMkLst>
        </pc:picChg>
        <pc:picChg chg="add mod">
          <ac:chgData name="Jalila El Baraka" userId="ea93c961-285f-4edc-9e51-dff84fc1dbdc" providerId="ADAL" clId="{AF35D566-9458-4FCB-BB0C-F789683C5E1A}" dt="2026-01-06T18:09:46.564" v="98" actId="1076"/>
          <ac:picMkLst>
            <pc:docMk/>
            <pc:sldMk cId="4286339454" sldId="1043"/>
            <ac:picMk id="3" creationId="{9668D9FD-551C-BB61-B162-6C4FE4FE8219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6T18:10:39.800" v="104" actId="1076"/>
        <pc:sldMkLst>
          <pc:docMk/>
          <pc:sldMk cId="2528783342" sldId="1045"/>
        </pc:sldMkLst>
        <pc:picChg chg="del">
          <ac:chgData name="Jalila El Baraka" userId="ea93c961-285f-4edc-9e51-dff84fc1dbdc" providerId="ADAL" clId="{AF35D566-9458-4FCB-BB0C-F789683C5E1A}" dt="2026-01-06T18:09:50.356" v="99" actId="478"/>
          <ac:picMkLst>
            <pc:docMk/>
            <pc:sldMk cId="2528783342" sldId="1045"/>
            <ac:picMk id="2" creationId="{C8ABC0B0-F7E1-6866-A32E-D2D9ABCE8330}"/>
          </ac:picMkLst>
        </pc:picChg>
        <pc:picChg chg="add del mod">
          <ac:chgData name="Jalila El Baraka" userId="ea93c961-285f-4edc-9e51-dff84fc1dbdc" providerId="ADAL" clId="{AF35D566-9458-4FCB-BB0C-F789683C5E1A}" dt="2026-01-06T18:09:52.699" v="101" actId="478"/>
          <ac:picMkLst>
            <pc:docMk/>
            <pc:sldMk cId="2528783342" sldId="1045"/>
            <ac:picMk id="3" creationId="{FE359C78-FA2D-5E27-459A-40D0DD2E994F}"/>
          </ac:picMkLst>
        </pc:picChg>
        <pc:picChg chg="add del mod">
          <ac:chgData name="Jalila El Baraka" userId="ea93c961-285f-4edc-9e51-dff84fc1dbdc" providerId="ADAL" clId="{AF35D566-9458-4FCB-BB0C-F789683C5E1A}" dt="2026-01-06T18:09:52.699" v="101" actId="478"/>
          <ac:picMkLst>
            <pc:docMk/>
            <pc:sldMk cId="2528783342" sldId="1045"/>
            <ac:picMk id="5" creationId="{5AB8C6C1-56E9-3B06-0D05-4AB426832243}"/>
          </ac:picMkLst>
        </pc:picChg>
        <pc:picChg chg="add mod">
          <ac:chgData name="Jalila El Baraka" userId="ea93c961-285f-4edc-9e51-dff84fc1dbdc" providerId="ADAL" clId="{AF35D566-9458-4FCB-BB0C-F789683C5E1A}" dt="2026-01-06T18:10:39.800" v="104" actId="1076"/>
          <ac:picMkLst>
            <pc:docMk/>
            <pc:sldMk cId="2528783342" sldId="1045"/>
            <ac:picMk id="7" creationId="{883D1380-68EC-1929-56D8-5D28AFFBDB33}"/>
          </ac:picMkLst>
        </pc:picChg>
      </pc:sldChg>
      <pc:sldChg chg="addSp modSp mod">
        <pc:chgData name="Jalila El Baraka" userId="ea93c961-285f-4edc-9e51-dff84fc1dbdc" providerId="ADAL" clId="{AF35D566-9458-4FCB-BB0C-F789683C5E1A}" dt="2026-01-06T18:11:23.857" v="120" actId="1076"/>
        <pc:sldMkLst>
          <pc:docMk/>
          <pc:sldMk cId="2601927636" sldId="1046"/>
        </pc:sldMkLst>
        <pc:picChg chg="add mod">
          <ac:chgData name="Jalila El Baraka" userId="ea93c961-285f-4edc-9e51-dff84fc1dbdc" providerId="ADAL" clId="{AF35D566-9458-4FCB-BB0C-F789683C5E1A}" dt="2026-01-06T18:11:23.857" v="120" actId="1076"/>
          <ac:picMkLst>
            <pc:docMk/>
            <pc:sldMk cId="2601927636" sldId="1046"/>
            <ac:picMk id="2" creationId="{89A7E396-DA1F-06EA-C33C-C8407667F8BE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6T18:11:40.728" v="126" actId="1076"/>
        <pc:sldMkLst>
          <pc:docMk/>
          <pc:sldMk cId="622911738" sldId="1048"/>
        </pc:sldMkLst>
        <pc:spChg chg="mod">
          <ac:chgData name="Jalila El Baraka" userId="ea93c961-285f-4edc-9e51-dff84fc1dbdc" providerId="ADAL" clId="{AF35D566-9458-4FCB-BB0C-F789683C5E1A}" dt="2026-01-06T18:11:39.507" v="125" actId="1076"/>
          <ac:spMkLst>
            <pc:docMk/>
            <pc:sldMk cId="622911738" sldId="1048"/>
            <ac:spMk id="4" creationId="{62CDA534-F5B7-2AEB-7F2E-E9961163642F}"/>
          </ac:spMkLst>
        </pc:spChg>
        <pc:picChg chg="add mod">
          <ac:chgData name="Jalila El Baraka" userId="ea93c961-285f-4edc-9e51-dff84fc1dbdc" providerId="ADAL" clId="{AF35D566-9458-4FCB-BB0C-F789683C5E1A}" dt="2026-01-06T18:11:40.728" v="126" actId="1076"/>
          <ac:picMkLst>
            <pc:docMk/>
            <pc:sldMk cId="622911738" sldId="1048"/>
            <ac:picMk id="2" creationId="{AC9968BE-46DA-43F3-67C9-7DC77FB41417}"/>
          </ac:picMkLst>
        </pc:picChg>
        <pc:picChg chg="del">
          <ac:chgData name="Jalila El Baraka" userId="ea93c961-285f-4edc-9e51-dff84fc1dbdc" providerId="ADAL" clId="{AF35D566-9458-4FCB-BB0C-F789683C5E1A}" dt="2026-01-06T18:11:30.926" v="121" actId="478"/>
          <ac:picMkLst>
            <pc:docMk/>
            <pc:sldMk cId="622911738" sldId="1048"/>
            <ac:picMk id="3" creationId="{B755D0C8-238E-AE36-76A3-B88671753066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6T18:11:56.559" v="132" actId="1076"/>
        <pc:sldMkLst>
          <pc:docMk/>
          <pc:sldMk cId="2728908029" sldId="1049"/>
        </pc:sldMkLst>
        <pc:picChg chg="del">
          <ac:chgData name="Jalila El Baraka" userId="ea93c961-285f-4edc-9e51-dff84fc1dbdc" providerId="ADAL" clId="{AF35D566-9458-4FCB-BB0C-F789683C5E1A}" dt="2026-01-06T18:11:44.624" v="127" actId="478"/>
          <ac:picMkLst>
            <pc:docMk/>
            <pc:sldMk cId="2728908029" sldId="1049"/>
            <ac:picMk id="2" creationId="{DC8F9E88-3AC0-0659-8863-4BE02A95B64D}"/>
          </ac:picMkLst>
        </pc:picChg>
        <pc:picChg chg="add del mod">
          <ac:chgData name="Jalila El Baraka" userId="ea93c961-285f-4edc-9e51-dff84fc1dbdc" providerId="ADAL" clId="{AF35D566-9458-4FCB-BB0C-F789683C5E1A}" dt="2026-01-06T18:11:46.594" v="129" actId="478"/>
          <ac:picMkLst>
            <pc:docMk/>
            <pc:sldMk cId="2728908029" sldId="1049"/>
            <ac:picMk id="3" creationId="{E122ED71-2994-BD6B-3F24-F0D135C1C31A}"/>
          </ac:picMkLst>
        </pc:picChg>
        <pc:picChg chg="add mod">
          <ac:chgData name="Jalila El Baraka" userId="ea93c961-285f-4edc-9e51-dff84fc1dbdc" providerId="ADAL" clId="{AF35D566-9458-4FCB-BB0C-F789683C5E1A}" dt="2026-01-06T18:11:56.559" v="132" actId="1076"/>
          <ac:picMkLst>
            <pc:docMk/>
            <pc:sldMk cId="2728908029" sldId="1049"/>
            <ac:picMk id="4" creationId="{33D34C25-EBD8-035E-C920-B3BAC9093BEC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6T18:12:09.322" v="137" actId="1076"/>
        <pc:sldMkLst>
          <pc:docMk/>
          <pc:sldMk cId="27580735" sldId="1051"/>
        </pc:sldMkLst>
        <pc:picChg chg="del">
          <ac:chgData name="Jalila El Baraka" userId="ea93c961-285f-4edc-9e51-dff84fc1dbdc" providerId="ADAL" clId="{AF35D566-9458-4FCB-BB0C-F789683C5E1A}" dt="2026-01-06T18:12:03.006" v="133" actId="478"/>
          <ac:picMkLst>
            <pc:docMk/>
            <pc:sldMk cId="27580735" sldId="1051"/>
            <ac:picMk id="2" creationId="{8E2C5931-4727-6C09-2AFA-286B06C474A3}"/>
          </ac:picMkLst>
        </pc:picChg>
        <pc:picChg chg="add mod">
          <ac:chgData name="Jalila El Baraka" userId="ea93c961-285f-4edc-9e51-dff84fc1dbdc" providerId="ADAL" clId="{AF35D566-9458-4FCB-BB0C-F789683C5E1A}" dt="2026-01-06T18:12:09.322" v="137" actId="1076"/>
          <ac:picMkLst>
            <pc:docMk/>
            <pc:sldMk cId="27580735" sldId="1051"/>
            <ac:picMk id="3" creationId="{172A0257-3E56-65CC-1B1B-2ACF07098D2E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6T18:09:22.913" v="94" actId="14100"/>
        <pc:sldMkLst>
          <pc:docMk/>
          <pc:sldMk cId="4105693330" sldId="1060"/>
        </pc:sldMkLst>
        <pc:spChg chg="mod">
          <ac:chgData name="Jalila El Baraka" userId="ea93c961-285f-4edc-9e51-dff84fc1dbdc" providerId="ADAL" clId="{AF35D566-9458-4FCB-BB0C-F789683C5E1A}" dt="2026-01-06T18:09:09.967" v="90" actId="20577"/>
          <ac:spMkLst>
            <pc:docMk/>
            <pc:sldMk cId="4105693330" sldId="1060"/>
            <ac:spMk id="2" creationId="{74975EC1-490B-88AF-0332-4A394618FCF0}"/>
          </ac:spMkLst>
        </pc:spChg>
        <pc:grpChg chg="del">
          <ac:chgData name="Jalila El Baraka" userId="ea93c961-285f-4edc-9e51-dff84fc1dbdc" providerId="ADAL" clId="{AF35D566-9458-4FCB-BB0C-F789683C5E1A}" dt="2026-01-06T18:07:50.924" v="62" actId="478"/>
          <ac:grpSpMkLst>
            <pc:docMk/>
            <pc:sldMk cId="4105693330" sldId="1060"/>
            <ac:grpSpMk id="10" creationId="{A8978376-C3D4-6C76-A963-28F61AD3BE2C}"/>
          </ac:grpSpMkLst>
        </pc:grpChg>
        <pc:picChg chg="del mod">
          <ac:chgData name="Jalila El Baraka" userId="ea93c961-285f-4edc-9e51-dff84fc1dbdc" providerId="ADAL" clId="{AF35D566-9458-4FCB-BB0C-F789683C5E1A}" dt="2026-01-06T18:08:30.063" v="65" actId="478"/>
          <ac:picMkLst>
            <pc:docMk/>
            <pc:sldMk cId="4105693330" sldId="1060"/>
            <ac:picMk id="3" creationId="{D914618F-3380-941D-110E-309E291A2011}"/>
          </ac:picMkLst>
        </pc:picChg>
        <pc:picChg chg="add mod">
          <ac:chgData name="Jalila El Baraka" userId="ea93c961-285f-4edc-9e51-dff84fc1dbdc" providerId="ADAL" clId="{AF35D566-9458-4FCB-BB0C-F789683C5E1A}" dt="2026-01-06T18:07:51.378" v="63"/>
          <ac:picMkLst>
            <pc:docMk/>
            <pc:sldMk cId="4105693330" sldId="1060"/>
            <ac:picMk id="4" creationId="{149ECFB7-87AE-11D2-5ED9-F577A880F550}"/>
          </ac:picMkLst>
        </pc:picChg>
        <pc:picChg chg="del">
          <ac:chgData name="Jalila El Baraka" userId="ea93c961-285f-4edc-9e51-dff84fc1dbdc" providerId="ADAL" clId="{AF35D566-9458-4FCB-BB0C-F789683C5E1A}" dt="2026-01-06T18:08:56.789" v="75" actId="478"/>
          <ac:picMkLst>
            <pc:docMk/>
            <pc:sldMk cId="4105693330" sldId="1060"/>
            <ac:picMk id="5" creationId="{33565489-592F-2031-B8AB-3FB0286DDA0C}"/>
          </ac:picMkLst>
        </pc:picChg>
        <pc:picChg chg="add del mod">
          <ac:chgData name="Jalila El Baraka" userId="ea93c961-285f-4edc-9e51-dff84fc1dbdc" providerId="ADAL" clId="{AF35D566-9458-4FCB-BB0C-F789683C5E1A}" dt="2026-01-06T18:08:44.430" v="70" actId="478"/>
          <ac:picMkLst>
            <pc:docMk/>
            <pc:sldMk cId="4105693330" sldId="1060"/>
            <ac:picMk id="8" creationId="{EC0A47C3-3EA6-F8FE-D11F-6E057087F33C}"/>
          </ac:picMkLst>
        </pc:picChg>
        <pc:picChg chg="del">
          <ac:chgData name="Jalila El Baraka" userId="ea93c961-285f-4edc-9e51-dff84fc1dbdc" providerId="ADAL" clId="{AF35D566-9458-4FCB-BB0C-F789683C5E1A}" dt="2026-01-06T18:08:44.430" v="70" actId="478"/>
          <ac:picMkLst>
            <pc:docMk/>
            <pc:sldMk cId="4105693330" sldId="1060"/>
            <ac:picMk id="9" creationId="{F70D5B7E-32B4-8CE2-FEFB-3F835265113C}"/>
          </ac:picMkLst>
        </pc:picChg>
        <pc:picChg chg="add mod">
          <ac:chgData name="Jalila El Baraka" userId="ea93c961-285f-4edc-9e51-dff84fc1dbdc" providerId="ADAL" clId="{AF35D566-9458-4FCB-BB0C-F789683C5E1A}" dt="2026-01-06T18:08:50.634" v="73" actId="14100"/>
          <ac:picMkLst>
            <pc:docMk/>
            <pc:sldMk cId="4105693330" sldId="1060"/>
            <ac:picMk id="13" creationId="{9C6E1CF5-FDA0-FB9C-2D7B-A3B493534BD7}"/>
          </ac:picMkLst>
        </pc:picChg>
        <pc:picChg chg="add mod">
          <ac:chgData name="Jalila El Baraka" userId="ea93c961-285f-4edc-9e51-dff84fc1dbdc" providerId="ADAL" clId="{AF35D566-9458-4FCB-BB0C-F789683C5E1A}" dt="2026-01-06T18:08:54.774" v="74" actId="1076"/>
          <ac:picMkLst>
            <pc:docMk/>
            <pc:sldMk cId="4105693330" sldId="1060"/>
            <ac:picMk id="16" creationId="{C7C6484E-FAE2-0F9C-81F2-3AC780D9B286}"/>
          </ac:picMkLst>
        </pc:picChg>
        <pc:picChg chg="add mod">
          <ac:chgData name="Jalila El Baraka" userId="ea93c961-285f-4edc-9e51-dff84fc1dbdc" providerId="ADAL" clId="{AF35D566-9458-4FCB-BB0C-F789683C5E1A}" dt="2026-01-06T18:09:11.607" v="91" actId="1076"/>
          <ac:picMkLst>
            <pc:docMk/>
            <pc:sldMk cId="4105693330" sldId="1060"/>
            <ac:picMk id="17" creationId="{109E942F-365D-D12D-4735-22ADF10A8544}"/>
          </ac:picMkLst>
        </pc:picChg>
        <pc:picChg chg="add mod">
          <ac:chgData name="Jalila El Baraka" userId="ea93c961-285f-4edc-9e51-dff84fc1dbdc" providerId="ADAL" clId="{AF35D566-9458-4FCB-BB0C-F789683C5E1A}" dt="2026-01-06T18:09:22.913" v="94" actId="14100"/>
          <ac:picMkLst>
            <pc:docMk/>
            <pc:sldMk cId="4105693330" sldId="1060"/>
            <ac:picMk id="18" creationId="{83FBE7E1-20B4-9657-6430-09C241159BE8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6T18:07:25.666" v="53"/>
        <pc:sldMkLst>
          <pc:docMk/>
          <pc:sldMk cId="651081844" sldId="1066"/>
        </pc:sldMkLst>
        <pc:grpChg chg="del">
          <ac:chgData name="Jalila El Baraka" userId="ea93c961-285f-4edc-9e51-dff84fc1dbdc" providerId="ADAL" clId="{AF35D566-9458-4FCB-BB0C-F789683C5E1A}" dt="2026-01-06T18:07:25.072" v="52" actId="478"/>
          <ac:grpSpMkLst>
            <pc:docMk/>
            <pc:sldMk cId="651081844" sldId="1066"/>
            <ac:grpSpMk id="10" creationId="{FE2F83A9-F48A-D8E9-3220-FC126360C7EE}"/>
          </ac:grpSpMkLst>
        </pc:grpChg>
        <pc:picChg chg="add mod">
          <ac:chgData name="Jalila El Baraka" userId="ea93c961-285f-4edc-9e51-dff84fc1dbdc" providerId="ADAL" clId="{AF35D566-9458-4FCB-BB0C-F789683C5E1A}" dt="2026-01-06T18:07:25.666" v="53"/>
          <ac:picMkLst>
            <pc:docMk/>
            <pc:sldMk cId="651081844" sldId="1066"/>
            <ac:picMk id="2" creationId="{29A400F7-B6F1-3D0E-B1BB-79C1D8C7EAD9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6T18:07:33.781" v="57"/>
        <pc:sldMkLst>
          <pc:docMk/>
          <pc:sldMk cId="1139443024" sldId="1072"/>
        </pc:sldMkLst>
        <pc:grpChg chg="del">
          <ac:chgData name="Jalila El Baraka" userId="ea93c961-285f-4edc-9e51-dff84fc1dbdc" providerId="ADAL" clId="{AF35D566-9458-4FCB-BB0C-F789683C5E1A}" dt="2026-01-06T18:07:33.031" v="56" actId="478"/>
          <ac:grpSpMkLst>
            <pc:docMk/>
            <pc:sldMk cId="1139443024" sldId="1072"/>
            <ac:grpSpMk id="10" creationId="{09B7632A-6CA8-93FC-B13D-1C809CA68471}"/>
          </ac:grpSpMkLst>
        </pc:grpChg>
        <pc:picChg chg="add mod">
          <ac:chgData name="Jalila El Baraka" userId="ea93c961-285f-4edc-9e51-dff84fc1dbdc" providerId="ADAL" clId="{AF35D566-9458-4FCB-BB0C-F789683C5E1A}" dt="2026-01-06T18:07:33.781" v="57"/>
          <ac:picMkLst>
            <pc:docMk/>
            <pc:sldMk cId="1139443024" sldId="1072"/>
            <ac:picMk id="2" creationId="{0DEFE7CF-A062-D407-A0F4-40F92ED292EB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6T18:07:29.498" v="55"/>
        <pc:sldMkLst>
          <pc:docMk/>
          <pc:sldMk cId="1770791097" sldId="1073"/>
        </pc:sldMkLst>
        <pc:grpChg chg="del">
          <ac:chgData name="Jalila El Baraka" userId="ea93c961-285f-4edc-9e51-dff84fc1dbdc" providerId="ADAL" clId="{AF35D566-9458-4FCB-BB0C-F789683C5E1A}" dt="2026-01-06T18:07:28.951" v="54" actId="478"/>
          <ac:grpSpMkLst>
            <pc:docMk/>
            <pc:sldMk cId="1770791097" sldId="1073"/>
            <ac:grpSpMk id="10" creationId="{37E93494-0BE1-81AF-BC2B-CE0145C8A981}"/>
          </ac:grpSpMkLst>
        </pc:grpChg>
        <pc:picChg chg="add mod">
          <ac:chgData name="Jalila El Baraka" userId="ea93c961-285f-4edc-9e51-dff84fc1dbdc" providerId="ADAL" clId="{AF35D566-9458-4FCB-BB0C-F789683C5E1A}" dt="2026-01-06T18:07:29.498" v="55"/>
          <ac:picMkLst>
            <pc:docMk/>
            <pc:sldMk cId="1770791097" sldId="1073"/>
            <ac:picMk id="2" creationId="{F3BCE8B5-BB1B-9F90-DD9E-BBF641B40B48}"/>
          </ac:picMkLst>
        </pc:picChg>
      </pc:sldChg>
      <pc:sldChg chg="del">
        <pc:chgData name="Jalila El Baraka" userId="ea93c961-285f-4edc-9e51-dff84fc1dbdc" providerId="ADAL" clId="{AF35D566-9458-4FCB-BB0C-F789683C5E1A}" dt="2026-01-06T18:04:46.909" v="35" actId="2696"/>
        <pc:sldMkLst>
          <pc:docMk/>
          <pc:sldMk cId="563373340" sldId="1079"/>
        </pc:sldMkLst>
      </pc:sldChg>
      <pc:sldChg chg="del">
        <pc:chgData name="Jalila El Baraka" userId="ea93c961-285f-4edc-9e51-dff84fc1dbdc" providerId="ADAL" clId="{AF35D566-9458-4FCB-BB0C-F789683C5E1A}" dt="2026-01-06T18:04:53.049" v="37" actId="2696"/>
        <pc:sldMkLst>
          <pc:docMk/>
          <pc:sldMk cId="4083104506" sldId="1080"/>
        </pc:sldMkLst>
      </pc:sldChg>
      <pc:sldChg chg="del">
        <pc:chgData name="Jalila El Baraka" userId="ea93c961-285f-4edc-9e51-dff84fc1dbdc" providerId="ADAL" clId="{AF35D566-9458-4FCB-BB0C-F789683C5E1A}" dt="2026-01-06T18:04:56.671" v="38" actId="2696"/>
        <pc:sldMkLst>
          <pc:docMk/>
          <pc:sldMk cId="2940898135" sldId="1081"/>
        </pc:sldMkLst>
      </pc:sldChg>
      <pc:sldChg chg="delSp del mod">
        <pc:chgData name="Jalila El Baraka" userId="ea93c961-285f-4edc-9e51-dff84fc1dbdc" providerId="ADAL" clId="{AF35D566-9458-4FCB-BB0C-F789683C5E1A}" dt="2026-01-06T18:03:22.859" v="34" actId="2696"/>
        <pc:sldMkLst>
          <pc:docMk/>
          <pc:sldMk cId="352749235" sldId="1084"/>
        </pc:sldMkLst>
        <pc:picChg chg="del">
          <ac:chgData name="Jalila El Baraka" userId="ea93c961-285f-4edc-9e51-dff84fc1dbdc" providerId="ADAL" clId="{AF35D566-9458-4FCB-BB0C-F789683C5E1A}" dt="2026-01-06T18:02:51.522" v="29" actId="478"/>
          <ac:picMkLst>
            <pc:docMk/>
            <pc:sldMk cId="352749235" sldId="1084"/>
            <ac:picMk id="8" creationId="{FD7E6291-8887-9BEB-B7C9-B9876FC5518D}"/>
          </ac:picMkLst>
        </pc:picChg>
      </pc:sldChg>
      <pc:sldChg chg="modSp mod">
        <pc:chgData name="Jalila El Baraka" userId="ea93c961-285f-4edc-9e51-dff84fc1dbdc" providerId="ADAL" clId="{AF35D566-9458-4FCB-BB0C-F789683C5E1A}" dt="2026-01-06T17:53:37.987" v="10"/>
        <pc:sldMkLst>
          <pc:docMk/>
          <pc:sldMk cId="22325713" sldId="1089"/>
        </pc:sldMkLst>
        <pc:spChg chg="mod">
          <ac:chgData name="Jalila El Baraka" userId="ea93c961-285f-4edc-9e51-dff84fc1dbdc" providerId="ADAL" clId="{AF35D566-9458-4FCB-BB0C-F789683C5E1A}" dt="2026-01-06T17:53:22.143" v="8" actId="20577"/>
          <ac:spMkLst>
            <pc:docMk/>
            <pc:sldMk cId="22325713" sldId="1089"/>
            <ac:spMk id="11" creationId="{721E5AF6-F018-6523-3F09-4F970310EE15}"/>
          </ac:spMkLst>
        </pc:spChg>
        <pc:spChg chg="mod">
          <ac:chgData name="Jalila El Baraka" userId="ea93c961-285f-4edc-9e51-dff84fc1dbdc" providerId="ADAL" clId="{AF35D566-9458-4FCB-BB0C-F789683C5E1A}" dt="2026-01-06T17:53:35.112" v="9"/>
          <ac:spMkLst>
            <pc:docMk/>
            <pc:sldMk cId="22325713" sldId="1089"/>
            <ac:spMk id="13" creationId="{E61EF887-1842-282C-DADA-13194B32D8AC}"/>
          </ac:spMkLst>
        </pc:spChg>
        <pc:spChg chg="mod">
          <ac:chgData name="Jalila El Baraka" userId="ea93c961-285f-4edc-9e51-dff84fc1dbdc" providerId="ADAL" clId="{AF35D566-9458-4FCB-BB0C-F789683C5E1A}" dt="2026-01-06T17:53:37.987" v="10"/>
          <ac:spMkLst>
            <pc:docMk/>
            <pc:sldMk cId="22325713" sldId="1089"/>
            <ac:spMk id="15" creationId="{1698D713-E6C1-C9C1-1B01-519D8469B05E}"/>
          </ac:spMkLst>
        </pc:spChg>
      </pc:sldChg>
      <pc:sldChg chg="modSp mod">
        <pc:chgData name="Jalila El Baraka" userId="ea93c961-285f-4edc-9e51-dff84fc1dbdc" providerId="ADAL" clId="{AF35D566-9458-4FCB-BB0C-F789683C5E1A}" dt="2026-01-06T17:54:20.954" v="19"/>
        <pc:sldMkLst>
          <pc:docMk/>
          <pc:sldMk cId="2400070717" sldId="1091"/>
        </pc:sldMkLst>
        <pc:spChg chg="mod">
          <ac:chgData name="Jalila El Baraka" userId="ea93c961-285f-4edc-9e51-dff84fc1dbdc" providerId="ADAL" clId="{AF35D566-9458-4FCB-BB0C-F789683C5E1A}" dt="2026-01-06T17:54:20.954" v="19"/>
          <ac:spMkLst>
            <pc:docMk/>
            <pc:sldMk cId="2400070717" sldId="1091"/>
            <ac:spMk id="4" creationId="{5B80A2B1-8CCC-CAAB-3319-B7B41A18B8DA}"/>
          </ac:spMkLst>
        </pc:spChg>
        <pc:spChg chg="mod">
          <ac:chgData name="Jalila El Baraka" userId="ea93c961-285f-4edc-9e51-dff84fc1dbdc" providerId="ADAL" clId="{AF35D566-9458-4FCB-BB0C-F789683C5E1A}" dt="2026-01-06T17:53:44.346" v="11"/>
          <ac:spMkLst>
            <pc:docMk/>
            <pc:sldMk cId="2400070717" sldId="1091"/>
            <ac:spMk id="6" creationId="{E7FFE94B-80E4-0C7A-53A1-2C3CFB789754}"/>
          </ac:spMkLst>
        </pc:spChg>
        <pc:spChg chg="mod">
          <ac:chgData name="Jalila El Baraka" userId="ea93c961-285f-4edc-9e51-dff84fc1dbdc" providerId="ADAL" clId="{AF35D566-9458-4FCB-BB0C-F789683C5E1A}" dt="2026-01-06T17:53:46.642" v="12"/>
          <ac:spMkLst>
            <pc:docMk/>
            <pc:sldMk cId="2400070717" sldId="1091"/>
            <ac:spMk id="9" creationId="{1DF2125C-E970-9492-79C4-A54216C8E126}"/>
          </ac:spMkLst>
        </pc:spChg>
        <pc:spChg chg="mod">
          <ac:chgData name="Jalila El Baraka" userId="ea93c961-285f-4edc-9e51-dff84fc1dbdc" providerId="ADAL" clId="{AF35D566-9458-4FCB-BB0C-F789683C5E1A}" dt="2026-01-06T17:53:48.518" v="13"/>
          <ac:spMkLst>
            <pc:docMk/>
            <pc:sldMk cId="2400070717" sldId="1091"/>
            <ac:spMk id="20" creationId="{E06913ED-AABD-B879-105D-560E62B0CA35}"/>
          </ac:spMkLst>
        </pc:spChg>
      </pc:sldChg>
      <pc:sldChg chg="modSp mod">
        <pc:chgData name="Jalila El Baraka" userId="ea93c961-285f-4edc-9e51-dff84fc1dbdc" providerId="ADAL" clId="{AF35D566-9458-4FCB-BB0C-F789683C5E1A}" dt="2026-01-06T17:54:32.290" v="23"/>
        <pc:sldMkLst>
          <pc:docMk/>
          <pc:sldMk cId="4034462506" sldId="1092"/>
        </pc:sldMkLst>
        <pc:spChg chg="mod">
          <ac:chgData name="Jalila El Baraka" userId="ea93c961-285f-4edc-9e51-dff84fc1dbdc" providerId="ADAL" clId="{AF35D566-9458-4FCB-BB0C-F789683C5E1A}" dt="2026-01-06T17:54:32.290" v="23"/>
          <ac:spMkLst>
            <pc:docMk/>
            <pc:sldMk cId="4034462506" sldId="1092"/>
            <ac:spMk id="12" creationId="{9CEA2FDC-0480-D209-8398-11BB4927E88F}"/>
          </ac:spMkLst>
        </pc:spChg>
        <pc:spChg chg="mod">
          <ac:chgData name="Jalila El Baraka" userId="ea93c961-285f-4edc-9e51-dff84fc1dbdc" providerId="ADAL" clId="{AF35D566-9458-4FCB-BB0C-F789683C5E1A}" dt="2026-01-06T17:54:00.492" v="14"/>
          <ac:spMkLst>
            <pc:docMk/>
            <pc:sldMk cId="4034462506" sldId="1092"/>
            <ac:spMk id="14" creationId="{E4CE7D78-D1F8-00C4-6E19-DB8165A38156}"/>
          </ac:spMkLst>
        </pc:spChg>
        <pc:spChg chg="mod">
          <ac:chgData name="Jalila El Baraka" userId="ea93c961-285f-4edc-9e51-dff84fc1dbdc" providerId="ADAL" clId="{AF35D566-9458-4FCB-BB0C-F789683C5E1A}" dt="2026-01-06T17:54:03.273" v="15"/>
          <ac:spMkLst>
            <pc:docMk/>
            <pc:sldMk cId="4034462506" sldId="1092"/>
            <ac:spMk id="16" creationId="{ABB500E4-3DE5-26F7-5750-019ED6C0A294}"/>
          </ac:spMkLst>
        </pc:spChg>
        <pc:spChg chg="mod">
          <ac:chgData name="Jalila El Baraka" userId="ea93c961-285f-4edc-9e51-dff84fc1dbdc" providerId="ADAL" clId="{AF35D566-9458-4FCB-BB0C-F789683C5E1A}" dt="2026-01-06T17:54:04.757" v="16"/>
          <ac:spMkLst>
            <pc:docMk/>
            <pc:sldMk cId="4034462506" sldId="1092"/>
            <ac:spMk id="18" creationId="{D0C085F7-3071-DC6D-7A4D-5D720D4074CE}"/>
          </ac:spMkLst>
        </pc:spChg>
      </pc:sldChg>
      <pc:sldChg chg="modSp mod">
        <pc:chgData name="Jalila El Baraka" userId="ea93c961-285f-4edc-9e51-dff84fc1dbdc" providerId="ADAL" clId="{AF35D566-9458-4FCB-BB0C-F789683C5E1A}" dt="2026-01-06T17:54:48.629" v="28"/>
        <pc:sldMkLst>
          <pc:docMk/>
          <pc:sldMk cId="1152843136" sldId="1093"/>
        </pc:sldMkLst>
        <pc:spChg chg="mod">
          <ac:chgData name="Jalila El Baraka" userId="ea93c961-285f-4edc-9e51-dff84fc1dbdc" providerId="ADAL" clId="{AF35D566-9458-4FCB-BB0C-F789683C5E1A}" dt="2026-01-06T17:54:48.629" v="28"/>
          <ac:spMkLst>
            <pc:docMk/>
            <pc:sldMk cId="1152843136" sldId="1093"/>
            <ac:spMk id="6" creationId="{B4CE5698-9313-FA6B-2E3A-584EC5B3EAA1}"/>
          </ac:spMkLst>
        </pc:spChg>
        <pc:spChg chg="mod">
          <ac:chgData name="Jalila El Baraka" userId="ea93c961-285f-4edc-9e51-dff84fc1dbdc" providerId="ADAL" clId="{AF35D566-9458-4FCB-BB0C-F789683C5E1A}" dt="2026-01-06T17:54:37.087" v="24"/>
          <ac:spMkLst>
            <pc:docMk/>
            <pc:sldMk cId="1152843136" sldId="1093"/>
            <ac:spMk id="9" creationId="{18EC5E28-7401-E743-D3AF-5BF3618FAB4C}"/>
          </ac:spMkLst>
        </pc:spChg>
        <pc:spChg chg="mod">
          <ac:chgData name="Jalila El Baraka" userId="ea93c961-285f-4edc-9e51-dff84fc1dbdc" providerId="ADAL" clId="{AF35D566-9458-4FCB-BB0C-F789683C5E1A}" dt="2026-01-06T17:54:39.509" v="25"/>
          <ac:spMkLst>
            <pc:docMk/>
            <pc:sldMk cId="1152843136" sldId="1093"/>
            <ac:spMk id="20" creationId="{1D1BEF29-4915-5047-61A6-D3676C8B6AA3}"/>
          </ac:spMkLst>
        </pc:spChg>
        <pc:spChg chg="mod">
          <ac:chgData name="Jalila El Baraka" userId="ea93c961-285f-4edc-9e51-dff84fc1dbdc" providerId="ADAL" clId="{AF35D566-9458-4FCB-BB0C-F789683C5E1A}" dt="2026-01-06T17:54:41.654" v="26"/>
          <ac:spMkLst>
            <pc:docMk/>
            <pc:sldMk cId="1152843136" sldId="1093"/>
            <ac:spMk id="21" creationId="{1692BA01-15FF-260D-17A2-B3DBDA2805B1}"/>
          </ac:spMkLst>
        </pc:spChg>
      </pc:sldChg>
      <pc:sldChg chg="addSp delSp modSp mod">
        <pc:chgData name="Jalila El Baraka" userId="ea93c961-285f-4edc-9e51-dff84fc1dbdc" providerId="ADAL" clId="{AF35D566-9458-4FCB-BB0C-F789683C5E1A}" dt="2026-01-06T18:07:38.515" v="59"/>
        <pc:sldMkLst>
          <pc:docMk/>
          <pc:sldMk cId="1928887374" sldId="1094"/>
        </pc:sldMkLst>
        <pc:grpChg chg="del">
          <ac:chgData name="Jalila El Baraka" userId="ea93c961-285f-4edc-9e51-dff84fc1dbdc" providerId="ADAL" clId="{AF35D566-9458-4FCB-BB0C-F789683C5E1A}" dt="2026-01-06T18:07:38.109" v="58" actId="478"/>
          <ac:grpSpMkLst>
            <pc:docMk/>
            <pc:sldMk cId="1928887374" sldId="1094"/>
            <ac:grpSpMk id="10" creationId="{A5127A80-B7E1-319A-F73A-EBCE1486CC70}"/>
          </ac:grpSpMkLst>
        </pc:grpChg>
        <pc:picChg chg="add mod">
          <ac:chgData name="Jalila El Baraka" userId="ea93c961-285f-4edc-9e51-dff84fc1dbdc" providerId="ADAL" clId="{AF35D566-9458-4FCB-BB0C-F789683C5E1A}" dt="2026-01-06T18:07:38.515" v="59"/>
          <ac:picMkLst>
            <pc:docMk/>
            <pc:sldMk cId="1928887374" sldId="1094"/>
            <ac:picMk id="2" creationId="{2D76CB3D-1156-C0D0-8107-B1FCB5D51AA8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6T18:10:57.637" v="110" actId="1076"/>
        <pc:sldMkLst>
          <pc:docMk/>
          <pc:sldMk cId="1490635244" sldId="1095"/>
        </pc:sldMkLst>
        <pc:picChg chg="del">
          <ac:chgData name="Jalila El Baraka" userId="ea93c961-285f-4edc-9e51-dff84fc1dbdc" providerId="ADAL" clId="{AF35D566-9458-4FCB-BB0C-F789683C5E1A}" dt="2026-01-06T18:10:51.749" v="105" actId="478"/>
          <ac:picMkLst>
            <pc:docMk/>
            <pc:sldMk cId="1490635244" sldId="1095"/>
            <ac:picMk id="2" creationId="{28EE5D6A-5A44-CF19-3697-C9B5D62E8BBA}"/>
          </ac:picMkLst>
        </pc:picChg>
        <pc:picChg chg="add mod">
          <ac:chgData name="Jalila El Baraka" userId="ea93c961-285f-4edc-9e51-dff84fc1dbdc" providerId="ADAL" clId="{AF35D566-9458-4FCB-BB0C-F789683C5E1A}" dt="2026-01-06T18:10:57.637" v="110" actId="1076"/>
          <ac:picMkLst>
            <pc:docMk/>
            <pc:sldMk cId="1490635244" sldId="1095"/>
            <ac:picMk id="3" creationId="{9ED936AE-C6EF-ABCB-333B-5ED5F9FF658A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6T18:11:10.331" v="117" actId="1076"/>
        <pc:sldMkLst>
          <pc:docMk/>
          <pc:sldMk cId="3285596702" sldId="1097"/>
        </pc:sldMkLst>
        <pc:picChg chg="del">
          <ac:chgData name="Jalila El Baraka" userId="ea93c961-285f-4edc-9e51-dff84fc1dbdc" providerId="ADAL" clId="{AF35D566-9458-4FCB-BB0C-F789683C5E1A}" dt="2026-01-06T18:11:02.399" v="111" actId="478"/>
          <ac:picMkLst>
            <pc:docMk/>
            <pc:sldMk cId="3285596702" sldId="1097"/>
            <ac:picMk id="2" creationId="{E2FBA99E-4D33-282E-5DFB-ED3A85847404}"/>
          </ac:picMkLst>
        </pc:picChg>
        <pc:picChg chg="add mod">
          <ac:chgData name="Jalila El Baraka" userId="ea93c961-285f-4edc-9e51-dff84fc1dbdc" providerId="ADAL" clId="{AF35D566-9458-4FCB-BB0C-F789683C5E1A}" dt="2026-01-06T18:11:10.331" v="117" actId="1076"/>
          <ac:picMkLst>
            <pc:docMk/>
            <pc:sldMk cId="3285596702" sldId="1097"/>
            <ac:picMk id="3" creationId="{A7BBD25C-5F60-7EFC-DE4A-7BC69DC3C40A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6-01-06T18:03:18.479" v="33"/>
        <pc:sldMkLst>
          <pc:docMk/>
          <pc:sldMk cId="444901849" sldId="1098"/>
        </pc:sldMkLst>
        <pc:spChg chg="mod">
          <ac:chgData name="Jalila El Baraka" userId="ea93c961-285f-4edc-9e51-dff84fc1dbdc" providerId="ADAL" clId="{AF35D566-9458-4FCB-BB0C-F789683C5E1A}" dt="2026-01-06T18:03:03.589" v="31"/>
          <ac:spMkLst>
            <pc:docMk/>
            <pc:sldMk cId="444901849" sldId="1098"/>
            <ac:spMk id="2" creationId="{B1901AB7-68D8-44CE-D761-C1436888A36A}"/>
          </ac:spMkLst>
        </pc:spChg>
        <pc:grpChg chg="del">
          <ac:chgData name="Jalila El Baraka" userId="ea93c961-285f-4edc-9e51-dff84fc1dbdc" providerId="ADAL" clId="{AF35D566-9458-4FCB-BB0C-F789683C5E1A}" dt="2026-01-06T18:03:17.369" v="32" actId="478"/>
          <ac:grpSpMkLst>
            <pc:docMk/>
            <pc:sldMk cId="444901849" sldId="1098"/>
            <ac:grpSpMk id="39" creationId="{A82692EF-22FE-CD95-EFD8-0373A616AC39}"/>
          </ac:grpSpMkLst>
        </pc:grpChg>
        <pc:picChg chg="add mod">
          <ac:chgData name="Jalila El Baraka" userId="ea93c961-285f-4edc-9e51-dff84fc1dbdc" providerId="ADAL" clId="{AF35D566-9458-4FCB-BB0C-F789683C5E1A}" dt="2026-01-06T18:03:18.479" v="33"/>
          <ac:picMkLst>
            <pc:docMk/>
            <pc:sldMk cId="444901849" sldId="1098"/>
            <ac:picMk id="15" creationId="{E3D0E39F-2553-1306-DA4E-A1A4DEAA7707}"/>
          </ac:picMkLst>
        </pc:picChg>
      </pc:sldChg>
      <pc:sldChg chg="modSp add mod">
        <pc:chgData name="Jalila El Baraka" userId="ea93c961-285f-4edc-9e51-dff84fc1dbdc" providerId="ADAL" clId="{AF35D566-9458-4FCB-BB0C-F789683C5E1A}" dt="2026-01-06T18:05:30.350" v="43" actId="13926"/>
        <pc:sldMkLst>
          <pc:docMk/>
          <pc:sldMk cId="102573898" sldId="1099"/>
        </pc:sldMkLst>
        <pc:spChg chg="mod">
          <ac:chgData name="Jalila El Baraka" userId="ea93c961-285f-4edc-9e51-dff84fc1dbdc" providerId="ADAL" clId="{AF35D566-9458-4FCB-BB0C-F789683C5E1A}" dt="2026-01-06T18:05:30.350" v="43" actId="13926"/>
          <ac:spMkLst>
            <pc:docMk/>
            <pc:sldMk cId="102573898" sldId="1099"/>
            <ac:spMk id="2" creationId="{0F2483E7-D503-F38B-2AE1-8944690B0366}"/>
          </ac:spMkLst>
        </pc:spChg>
      </pc:sldChg>
      <pc:sldChg chg="addSp delSp modSp add mod">
        <pc:chgData name="Jalila El Baraka" userId="ea93c961-285f-4edc-9e51-dff84fc1dbdc" providerId="ADAL" clId="{AF35D566-9458-4FCB-BB0C-F789683C5E1A}" dt="2026-01-06T18:06:28.052" v="51" actId="114"/>
        <pc:sldMkLst>
          <pc:docMk/>
          <pc:sldMk cId="314257610" sldId="1100"/>
        </pc:sldMkLst>
        <pc:spChg chg="mod">
          <ac:chgData name="Jalila El Baraka" userId="ea93c961-285f-4edc-9e51-dff84fc1dbdc" providerId="ADAL" clId="{AF35D566-9458-4FCB-BB0C-F789683C5E1A}" dt="2026-01-06T18:06:28.052" v="51" actId="114"/>
          <ac:spMkLst>
            <pc:docMk/>
            <pc:sldMk cId="314257610" sldId="1100"/>
            <ac:spMk id="2" creationId="{54B2C9AC-9FDB-5693-92E4-1C8CB5419248}"/>
          </ac:spMkLst>
        </pc:spChg>
        <pc:picChg chg="add mod">
          <ac:chgData name="Jalila El Baraka" userId="ea93c961-285f-4edc-9e51-dff84fc1dbdc" providerId="ADAL" clId="{AF35D566-9458-4FCB-BB0C-F789683C5E1A}" dt="2026-01-06T18:05:58.745" v="48" actId="1076"/>
          <ac:picMkLst>
            <pc:docMk/>
            <pc:sldMk cId="314257610" sldId="1100"/>
            <ac:picMk id="4" creationId="{56B02BAB-56F9-2D92-43FB-3CCFFB3ED032}"/>
          </ac:picMkLst>
        </pc:picChg>
        <pc:picChg chg="del">
          <ac:chgData name="Jalila El Baraka" userId="ea93c961-285f-4edc-9e51-dff84fc1dbdc" providerId="ADAL" clId="{AF35D566-9458-4FCB-BB0C-F789683C5E1A}" dt="2026-01-06T18:05:45.604" v="45" actId="478"/>
          <ac:picMkLst>
            <pc:docMk/>
            <pc:sldMk cId="314257610" sldId="1100"/>
            <ac:picMk id="6" creationId="{040219FA-575F-42A0-5DD5-CCD11EF69A9E}"/>
          </ac:picMkLst>
        </pc:picChg>
      </pc:sldChg>
    </pc:docChg>
  </pc:docChgLst>
  <pc:docChgLst>
    <pc:chgData name="Jalila El Baraka" userId="ea93c961-285f-4edc-9e51-dff84fc1dbdc" providerId="ADAL" clId="{F2DB4326-1773-40AF-ABF6-454663976D9D}"/>
    <pc:docChg chg="undo custSel addSld delSld modSld">
      <pc:chgData name="Jalila El Baraka" userId="ea93c961-285f-4edc-9e51-dff84fc1dbdc" providerId="ADAL" clId="{F2DB4326-1773-40AF-ABF6-454663976D9D}" dt="2026-01-07T16:15:17.708" v="762" actId="20577"/>
      <pc:docMkLst>
        <pc:docMk/>
      </pc:docMkLst>
      <pc:sldChg chg="addSp modSp mod">
        <pc:chgData name="Jalila El Baraka" userId="ea93c961-285f-4edc-9e51-dff84fc1dbdc" providerId="ADAL" clId="{F2DB4326-1773-40AF-ABF6-454663976D9D}" dt="2026-01-07T16:11:55.861" v="741" actId="20577"/>
        <pc:sldMkLst>
          <pc:docMk/>
          <pc:sldMk cId="4261658029" sldId="679"/>
        </pc:sldMkLst>
        <pc:spChg chg="mod ord">
          <ac:chgData name="Jalila El Baraka" userId="ea93c961-285f-4edc-9e51-dff84fc1dbdc" providerId="ADAL" clId="{F2DB4326-1773-40AF-ABF6-454663976D9D}" dt="2026-01-07T16:11:55.861" v="741" actId="20577"/>
          <ac:spMkLst>
            <pc:docMk/>
            <pc:sldMk cId="4261658029" sldId="679"/>
            <ac:spMk id="2" creationId="{FE91AC9D-0C0C-4684-927E-D7846FC8300F}"/>
          </ac:spMkLst>
        </pc:spChg>
        <pc:picChg chg="add mod ord">
          <ac:chgData name="Jalila El Baraka" userId="ea93c961-285f-4edc-9e51-dff84fc1dbdc" providerId="ADAL" clId="{F2DB4326-1773-40AF-ABF6-454663976D9D}" dt="2026-01-07T16:05:27.222" v="707" actId="1076"/>
          <ac:picMkLst>
            <pc:docMk/>
            <pc:sldMk cId="4261658029" sldId="679"/>
            <ac:picMk id="4" creationId="{8854DEB9-C557-1DA9-1FF5-11FFB56AC52A}"/>
          </ac:picMkLst>
        </pc:picChg>
        <pc:picChg chg="mod">
          <ac:chgData name="Jalila El Baraka" userId="ea93c961-285f-4edc-9e51-dff84fc1dbdc" providerId="ADAL" clId="{F2DB4326-1773-40AF-ABF6-454663976D9D}" dt="2026-01-07T16:05:23.845" v="706" actId="14100"/>
          <ac:picMkLst>
            <pc:docMk/>
            <pc:sldMk cId="4261658029" sldId="679"/>
            <ac:picMk id="9" creationId="{4DABB5A8-820A-F8B4-90B3-D39BDD055E9A}"/>
          </ac:picMkLst>
        </pc:picChg>
        <pc:picChg chg="mod">
          <ac:chgData name="Jalila El Baraka" userId="ea93c961-285f-4edc-9e51-dff84fc1dbdc" providerId="ADAL" clId="{F2DB4326-1773-40AF-ABF6-454663976D9D}" dt="2026-01-07T16:05:15.264" v="703" actId="1076"/>
          <ac:picMkLst>
            <pc:docMk/>
            <pc:sldMk cId="4261658029" sldId="679"/>
            <ac:picMk id="10" creationId="{E77DB89E-85D8-27CE-59AA-4DC05B95904A}"/>
          </ac:picMkLst>
        </pc:picChg>
      </pc:sldChg>
      <pc:sldChg chg="addSp delSp modSp mod delAnim modAnim">
        <pc:chgData name="Jalila El Baraka" userId="ea93c961-285f-4edc-9e51-dff84fc1dbdc" providerId="ADAL" clId="{F2DB4326-1773-40AF-ABF6-454663976D9D}" dt="2026-01-07T15:02:18.816" v="88" actId="14100"/>
        <pc:sldMkLst>
          <pc:docMk/>
          <pc:sldMk cId="927543826" sldId="784"/>
        </pc:sldMkLst>
        <pc:spChg chg="mod">
          <ac:chgData name="Jalila El Baraka" userId="ea93c961-285f-4edc-9e51-dff84fc1dbdc" providerId="ADAL" clId="{F2DB4326-1773-40AF-ABF6-454663976D9D}" dt="2026-01-07T07:36:13.971" v="0" actId="13926"/>
          <ac:spMkLst>
            <pc:docMk/>
            <pc:sldMk cId="927543826" sldId="784"/>
            <ac:spMk id="5" creationId="{75970818-2667-D359-5807-237145569AC0}"/>
          </ac:spMkLst>
        </pc:spChg>
        <pc:picChg chg="add mod">
          <ac:chgData name="Jalila El Baraka" userId="ea93c961-285f-4edc-9e51-dff84fc1dbdc" providerId="ADAL" clId="{F2DB4326-1773-40AF-ABF6-454663976D9D}" dt="2026-01-07T15:02:18.816" v="88" actId="14100"/>
          <ac:picMkLst>
            <pc:docMk/>
            <pc:sldMk cId="927543826" sldId="784"/>
            <ac:picMk id="3" creationId="{52EF2CE8-AE8F-20E6-C6E7-9BF5E7920B80}"/>
          </ac:picMkLst>
        </pc:picChg>
        <pc:picChg chg="add del mod">
          <ac:chgData name="Jalila El Baraka" userId="ea93c961-285f-4edc-9e51-dff84fc1dbdc" providerId="ADAL" clId="{F2DB4326-1773-40AF-ABF6-454663976D9D}" dt="2026-01-07T08:59:39.775" v="84" actId="478"/>
          <ac:picMkLst>
            <pc:docMk/>
            <pc:sldMk cId="927543826" sldId="784"/>
            <ac:picMk id="3" creationId="{6DFA13BB-1F08-4A80-C30B-64FBE5D3AF2A}"/>
          </ac:picMkLst>
        </pc:picChg>
      </pc:sldChg>
      <pc:sldChg chg="modSp mod">
        <pc:chgData name="Jalila El Baraka" userId="ea93c961-285f-4edc-9e51-dff84fc1dbdc" providerId="ADAL" clId="{F2DB4326-1773-40AF-ABF6-454663976D9D}" dt="2026-01-07T15:57:05.063" v="614" actId="1076"/>
        <pc:sldMkLst>
          <pc:docMk/>
          <pc:sldMk cId="2808393960" sldId="881"/>
        </pc:sldMkLst>
        <pc:spChg chg="mod">
          <ac:chgData name="Jalila El Baraka" userId="ea93c961-285f-4edc-9e51-dff84fc1dbdc" providerId="ADAL" clId="{F2DB4326-1773-40AF-ABF6-454663976D9D}" dt="2026-01-07T15:51:47.003" v="562" actId="20577"/>
          <ac:spMkLst>
            <pc:docMk/>
            <pc:sldMk cId="2808393960" sldId="881"/>
            <ac:spMk id="2" creationId="{6FC66C88-6FAD-0C48-C213-B710A74C4B9C}"/>
          </ac:spMkLst>
        </pc:spChg>
        <pc:spChg chg="mod">
          <ac:chgData name="Jalila El Baraka" userId="ea93c961-285f-4edc-9e51-dff84fc1dbdc" providerId="ADAL" clId="{F2DB4326-1773-40AF-ABF6-454663976D9D}" dt="2026-01-07T15:56:59.015" v="611" actId="1076"/>
          <ac:spMkLst>
            <pc:docMk/>
            <pc:sldMk cId="2808393960" sldId="881"/>
            <ac:spMk id="18" creationId="{55AA84E4-F792-0E3A-732B-B67F8C1BCDE0}"/>
          </ac:spMkLst>
        </pc:spChg>
        <pc:spChg chg="mod">
          <ac:chgData name="Jalila El Baraka" userId="ea93c961-285f-4edc-9e51-dff84fc1dbdc" providerId="ADAL" clId="{F2DB4326-1773-40AF-ABF6-454663976D9D}" dt="2026-01-07T15:57:03.384" v="613" actId="1076"/>
          <ac:spMkLst>
            <pc:docMk/>
            <pc:sldMk cId="2808393960" sldId="881"/>
            <ac:spMk id="19" creationId="{C199D29B-3E58-6F79-2146-B6AD5131BD70}"/>
          </ac:spMkLst>
        </pc:spChg>
        <pc:picChg chg="mod">
          <ac:chgData name="Jalila El Baraka" userId="ea93c961-285f-4edc-9e51-dff84fc1dbdc" providerId="ADAL" clId="{F2DB4326-1773-40AF-ABF6-454663976D9D}" dt="2026-01-07T15:57:01.120" v="612" actId="1076"/>
          <ac:picMkLst>
            <pc:docMk/>
            <pc:sldMk cId="2808393960" sldId="881"/>
            <ac:picMk id="8" creationId="{FD06D9B8-28F6-8CA7-27E0-E6484C2DE2E2}"/>
          </ac:picMkLst>
        </pc:picChg>
        <pc:picChg chg="mod">
          <ac:chgData name="Jalila El Baraka" userId="ea93c961-285f-4edc-9e51-dff84fc1dbdc" providerId="ADAL" clId="{F2DB4326-1773-40AF-ABF6-454663976D9D}" dt="2026-01-07T15:57:05.063" v="614" actId="1076"/>
          <ac:picMkLst>
            <pc:docMk/>
            <pc:sldMk cId="2808393960" sldId="881"/>
            <ac:picMk id="10" creationId="{2BCCB599-8C45-45F5-2191-D60F962F9166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9:26.120" v="649"/>
        <pc:sldMkLst>
          <pc:docMk/>
          <pc:sldMk cId="3128690644" sldId="895"/>
        </pc:sldMkLst>
        <pc:grpChg chg="del">
          <ac:chgData name="Jalila El Baraka" userId="ea93c961-285f-4edc-9e51-dff84fc1dbdc" providerId="ADAL" clId="{F2DB4326-1773-40AF-ABF6-454663976D9D}" dt="2026-01-07T15:59:25.719" v="648" actId="478"/>
          <ac:grpSpMkLst>
            <pc:docMk/>
            <pc:sldMk cId="3128690644" sldId="895"/>
            <ac:grpSpMk id="8" creationId="{6A6C703D-D88D-D57D-249A-ACE26CC6A59B}"/>
          </ac:grpSpMkLst>
        </pc:grpChg>
        <pc:picChg chg="add mod">
          <ac:chgData name="Jalila El Baraka" userId="ea93c961-285f-4edc-9e51-dff84fc1dbdc" providerId="ADAL" clId="{F2DB4326-1773-40AF-ABF6-454663976D9D}" dt="2026-01-07T15:59:26.120" v="649"/>
          <ac:picMkLst>
            <pc:docMk/>
            <pc:sldMk cId="3128690644" sldId="895"/>
            <ac:picMk id="3" creationId="{102C4F4F-F3D0-9700-7C5D-1E792E8925CB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9:30.795" v="651"/>
        <pc:sldMkLst>
          <pc:docMk/>
          <pc:sldMk cId="2359735619" sldId="896"/>
        </pc:sldMkLst>
        <pc:grpChg chg="del">
          <ac:chgData name="Jalila El Baraka" userId="ea93c961-285f-4edc-9e51-dff84fc1dbdc" providerId="ADAL" clId="{F2DB4326-1773-40AF-ABF6-454663976D9D}" dt="2026-01-07T15:59:30.405" v="650" actId="478"/>
          <ac:grpSpMkLst>
            <pc:docMk/>
            <pc:sldMk cId="2359735619" sldId="896"/>
            <ac:grpSpMk id="13" creationId="{457738EC-10C0-950A-EBB8-B48E02E61243}"/>
          </ac:grpSpMkLst>
        </pc:grpChg>
        <pc:picChg chg="add mod">
          <ac:chgData name="Jalila El Baraka" userId="ea93c961-285f-4edc-9e51-dff84fc1dbdc" providerId="ADAL" clId="{F2DB4326-1773-40AF-ABF6-454663976D9D}" dt="2026-01-07T15:59:30.795" v="651"/>
          <ac:picMkLst>
            <pc:docMk/>
            <pc:sldMk cId="2359735619" sldId="896"/>
            <ac:picMk id="2" creationId="{0F08D9F2-0F1C-AC0E-F4A8-FB867B95A16F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6:11:35.505" v="740" actId="1076"/>
        <pc:sldMkLst>
          <pc:docMk/>
          <pc:sldMk cId="234879539" sldId="898"/>
        </pc:sldMkLst>
        <pc:spChg chg="mod">
          <ac:chgData name="Jalila El Baraka" userId="ea93c961-285f-4edc-9e51-dff84fc1dbdc" providerId="ADAL" clId="{F2DB4326-1773-40AF-ABF6-454663976D9D}" dt="2026-01-07T15:59:55.136" v="685" actId="20577"/>
          <ac:spMkLst>
            <pc:docMk/>
            <pc:sldMk cId="234879539" sldId="898"/>
            <ac:spMk id="4" creationId="{53D2FC42-C3AE-4D96-BACA-F3E523A211BC}"/>
          </ac:spMkLst>
        </pc:spChg>
        <pc:spChg chg="mod">
          <ac:chgData name="Jalila El Baraka" userId="ea93c961-285f-4edc-9e51-dff84fc1dbdc" providerId="ADAL" clId="{F2DB4326-1773-40AF-ABF6-454663976D9D}" dt="2026-01-07T16:11:33.003" v="739" actId="1076"/>
          <ac:spMkLst>
            <pc:docMk/>
            <pc:sldMk cId="234879539" sldId="898"/>
            <ac:spMk id="10" creationId="{51F42F19-08E6-B03E-20C0-ADE033B02DB8}"/>
          </ac:spMkLst>
        </pc:spChg>
        <pc:spChg chg="mod">
          <ac:chgData name="Jalila El Baraka" userId="ea93c961-285f-4edc-9e51-dff84fc1dbdc" providerId="ADAL" clId="{F2DB4326-1773-40AF-ABF6-454663976D9D}" dt="2026-01-07T16:11:35.505" v="740" actId="1076"/>
          <ac:spMkLst>
            <pc:docMk/>
            <pc:sldMk cId="234879539" sldId="898"/>
            <ac:spMk id="12" creationId="{4BB43DE4-A3D5-3FBC-E439-9A1C89AE1220}"/>
          </ac:spMkLst>
        </pc:spChg>
        <pc:grpChg chg="del">
          <ac:chgData name="Jalila El Baraka" userId="ea93c961-285f-4edc-9e51-dff84fc1dbdc" providerId="ADAL" clId="{F2DB4326-1773-40AF-ABF6-454663976D9D}" dt="2026-01-07T15:59:33.367" v="652" actId="478"/>
          <ac:grpSpMkLst>
            <pc:docMk/>
            <pc:sldMk cId="234879539" sldId="898"/>
            <ac:grpSpMk id="5" creationId="{FB1EE84C-0265-5962-ABBD-06FDBA21697F}"/>
          </ac:grpSpMkLst>
        </pc:grpChg>
        <pc:picChg chg="add mod">
          <ac:chgData name="Jalila El Baraka" userId="ea93c961-285f-4edc-9e51-dff84fc1dbdc" providerId="ADAL" clId="{F2DB4326-1773-40AF-ABF6-454663976D9D}" dt="2026-01-07T15:59:33.756" v="653"/>
          <ac:picMkLst>
            <pc:docMk/>
            <pc:sldMk cId="234879539" sldId="898"/>
            <ac:picMk id="2" creationId="{E538D022-EC96-D836-DAB6-5CF4D58BB180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8:42.357" v="627"/>
        <pc:sldMkLst>
          <pc:docMk/>
          <pc:sldMk cId="4187686226" sldId="1042"/>
        </pc:sldMkLst>
        <pc:grpChg chg="del">
          <ac:chgData name="Jalila El Baraka" userId="ea93c961-285f-4edc-9e51-dff84fc1dbdc" providerId="ADAL" clId="{F2DB4326-1773-40AF-ABF6-454663976D9D}" dt="2026-01-07T15:58:30.420" v="624" actId="478"/>
          <ac:grpSpMkLst>
            <pc:docMk/>
            <pc:sldMk cId="4187686226" sldId="1042"/>
            <ac:grpSpMk id="10" creationId="{83D2D842-577C-0839-9016-56C0A461DA34}"/>
          </ac:grpSpMkLst>
        </pc:grpChg>
        <pc:picChg chg="add mod">
          <ac:chgData name="Jalila El Baraka" userId="ea93c961-285f-4edc-9e51-dff84fc1dbdc" providerId="ADAL" clId="{F2DB4326-1773-40AF-ABF6-454663976D9D}" dt="2026-01-07T15:58:42.357" v="627"/>
          <ac:picMkLst>
            <pc:docMk/>
            <pc:sldMk cId="4187686226" sldId="1042"/>
            <ac:picMk id="3" creationId="{2251D959-B57F-1CAC-83EC-08A4761A34D0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8:37.348" v="626"/>
        <pc:sldMkLst>
          <pc:docMk/>
          <pc:sldMk cId="4286339454" sldId="1043"/>
        </pc:sldMkLst>
        <pc:grpChg chg="del">
          <ac:chgData name="Jalila El Baraka" userId="ea93c961-285f-4edc-9e51-dff84fc1dbdc" providerId="ADAL" clId="{F2DB4326-1773-40AF-ABF6-454663976D9D}" dt="2026-01-07T15:58:36.753" v="625" actId="478"/>
          <ac:grpSpMkLst>
            <pc:docMk/>
            <pc:sldMk cId="4286339454" sldId="1043"/>
            <ac:grpSpMk id="10" creationId="{D65649B2-2472-DF07-A537-F078A97DC470}"/>
          </ac:grpSpMkLst>
        </pc:grpChg>
        <pc:picChg chg="add mod">
          <ac:chgData name="Jalila El Baraka" userId="ea93c961-285f-4edc-9e51-dff84fc1dbdc" providerId="ADAL" clId="{F2DB4326-1773-40AF-ABF6-454663976D9D}" dt="2026-01-07T15:58:37.348" v="626"/>
          <ac:picMkLst>
            <pc:docMk/>
            <pc:sldMk cId="4286339454" sldId="1043"/>
            <ac:picMk id="2" creationId="{DFD5C8FF-DC76-3AEB-35AF-E3BE2AD625EA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8:48.657" v="629"/>
        <pc:sldMkLst>
          <pc:docMk/>
          <pc:sldMk cId="1417771921" sldId="1044"/>
        </pc:sldMkLst>
        <pc:grpChg chg="del">
          <ac:chgData name="Jalila El Baraka" userId="ea93c961-285f-4edc-9e51-dff84fc1dbdc" providerId="ADAL" clId="{F2DB4326-1773-40AF-ABF6-454663976D9D}" dt="2026-01-07T15:58:47.234" v="628" actId="478"/>
          <ac:grpSpMkLst>
            <pc:docMk/>
            <pc:sldMk cId="1417771921" sldId="1044"/>
            <ac:grpSpMk id="10" creationId="{882ADEF5-FEFD-BD82-7545-46074B55F163}"/>
          </ac:grpSpMkLst>
        </pc:grpChg>
        <pc:picChg chg="add mod">
          <ac:chgData name="Jalila El Baraka" userId="ea93c961-285f-4edc-9e51-dff84fc1dbdc" providerId="ADAL" clId="{F2DB4326-1773-40AF-ABF6-454663976D9D}" dt="2026-01-07T15:58:48.657" v="629"/>
          <ac:picMkLst>
            <pc:docMk/>
            <pc:sldMk cId="1417771921" sldId="1044"/>
            <ac:picMk id="3" creationId="{E08B11F8-77B8-6ADE-1773-12CF0970CA75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8:52.238" v="631"/>
        <pc:sldMkLst>
          <pc:docMk/>
          <pc:sldMk cId="2528783342" sldId="1045"/>
        </pc:sldMkLst>
        <pc:grpChg chg="del">
          <ac:chgData name="Jalila El Baraka" userId="ea93c961-285f-4edc-9e51-dff84fc1dbdc" providerId="ADAL" clId="{F2DB4326-1773-40AF-ABF6-454663976D9D}" dt="2026-01-07T15:58:51.825" v="630" actId="478"/>
          <ac:grpSpMkLst>
            <pc:docMk/>
            <pc:sldMk cId="2528783342" sldId="1045"/>
            <ac:grpSpMk id="10" creationId="{8B9C12AC-CE66-0E27-1C5B-12A7935421F0}"/>
          </ac:grpSpMkLst>
        </pc:grpChg>
        <pc:picChg chg="add mod">
          <ac:chgData name="Jalila El Baraka" userId="ea93c961-285f-4edc-9e51-dff84fc1dbdc" providerId="ADAL" clId="{F2DB4326-1773-40AF-ABF6-454663976D9D}" dt="2026-01-07T15:58:52.238" v="631"/>
          <ac:picMkLst>
            <pc:docMk/>
            <pc:sldMk cId="2528783342" sldId="1045"/>
            <ac:picMk id="2" creationId="{1C9FDB9B-EEC5-B230-6EBF-4BEE0930DCC2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9:08.369" v="639"/>
        <pc:sldMkLst>
          <pc:docMk/>
          <pc:sldMk cId="2601927636" sldId="1046"/>
        </pc:sldMkLst>
        <pc:grpChg chg="del">
          <ac:chgData name="Jalila El Baraka" userId="ea93c961-285f-4edc-9e51-dff84fc1dbdc" providerId="ADAL" clId="{F2DB4326-1773-40AF-ABF6-454663976D9D}" dt="2026-01-07T15:59:08.063" v="638" actId="478"/>
          <ac:grpSpMkLst>
            <pc:docMk/>
            <pc:sldMk cId="2601927636" sldId="1046"/>
            <ac:grpSpMk id="10" creationId="{9FB8CEB0-4475-3730-8223-11F05C51CF07}"/>
          </ac:grpSpMkLst>
        </pc:grpChg>
        <pc:picChg chg="add mod">
          <ac:chgData name="Jalila El Baraka" userId="ea93c961-285f-4edc-9e51-dff84fc1dbdc" providerId="ADAL" clId="{F2DB4326-1773-40AF-ABF6-454663976D9D}" dt="2026-01-07T15:59:08.369" v="639"/>
          <ac:picMkLst>
            <pc:docMk/>
            <pc:sldMk cId="2601927636" sldId="1046"/>
            <ac:picMk id="3" creationId="{5476D7E4-9A46-2CD9-AEE8-0941EA0703B9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9:11.340" v="641"/>
        <pc:sldMkLst>
          <pc:docMk/>
          <pc:sldMk cId="2309976655" sldId="1047"/>
        </pc:sldMkLst>
        <pc:grpChg chg="del">
          <ac:chgData name="Jalila El Baraka" userId="ea93c961-285f-4edc-9e51-dff84fc1dbdc" providerId="ADAL" clId="{F2DB4326-1773-40AF-ABF6-454663976D9D}" dt="2026-01-07T15:59:10.887" v="640" actId="478"/>
          <ac:grpSpMkLst>
            <pc:docMk/>
            <pc:sldMk cId="2309976655" sldId="1047"/>
            <ac:grpSpMk id="10" creationId="{4D471B5D-EE1C-16BE-50D6-A85F15ECF036}"/>
          </ac:grpSpMkLst>
        </pc:grpChg>
        <pc:picChg chg="add mod">
          <ac:chgData name="Jalila El Baraka" userId="ea93c961-285f-4edc-9e51-dff84fc1dbdc" providerId="ADAL" clId="{F2DB4326-1773-40AF-ABF6-454663976D9D}" dt="2026-01-07T15:59:11.340" v="641"/>
          <ac:picMkLst>
            <pc:docMk/>
            <pc:sldMk cId="2309976655" sldId="1047"/>
            <ac:picMk id="3" creationId="{FD5A96B3-BAA5-33E4-DAFE-E5CBA279BB83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9:15.106" v="643"/>
        <pc:sldMkLst>
          <pc:docMk/>
          <pc:sldMk cId="622911738" sldId="1048"/>
        </pc:sldMkLst>
        <pc:grpChg chg="del">
          <ac:chgData name="Jalila El Baraka" userId="ea93c961-285f-4edc-9e51-dff84fc1dbdc" providerId="ADAL" clId="{F2DB4326-1773-40AF-ABF6-454663976D9D}" dt="2026-01-07T15:59:14.615" v="642" actId="478"/>
          <ac:grpSpMkLst>
            <pc:docMk/>
            <pc:sldMk cId="622911738" sldId="1048"/>
            <ac:grpSpMk id="10" creationId="{CB249EE6-8BB6-B322-0A0E-1319E639997A}"/>
          </ac:grpSpMkLst>
        </pc:grpChg>
        <pc:picChg chg="add mod">
          <ac:chgData name="Jalila El Baraka" userId="ea93c961-285f-4edc-9e51-dff84fc1dbdc" providerId="ADAL" clId="{F2DB4326-1773-40AF-ABF6-454663976D9D}" dt="2026-01-07T15:59:15.106" v="643"/>
          <ac:picMkLst>
            <pc:docMk/>
            <pc:sldMk cId="622911738" sldId="1048"/>
            <ac:picMk id="3" creationId="{D2DB7E5D-23BE-FC8B-AC33-0A79934D47AF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6:11:17.297" v="738"/>
        <pc:sldMkLst>
          <pc:docMk/>
          <pc:sldMk cId="2728908029" sldId="1049"/>
        </pc:sldMkLst>
        <pc:grpChg chg="del">
          <ac:chgData name="Jalila El Baraka" userId="ea93c961-285f-4edc-9e51-dff84fc1dbdc" providerId="ADAL" clId="{F2DB4326-1773-40AF-ABF6-454663976D9D}" dt="2026-01-07T16:11:16.728" v="737" actId="478"/>
          <ac:grpSpMkLst>
            <pc:docMk/>
            <pc:sldMk cId="2728908029" sldId="1049"/>
            <ac:grpSpMk id="10" creationId="{DDBF02B2-B6DD-CF9C-CC5B-62FC71D15100}"/>
          </ac:grpSpMkLst>
        </pc:grpChg>
        <pc:picChg chg="add mod">
          <ac:chgData name="Jalila El Baraka" userId="ea93c961-285f-4edc-9e51-dff84fc1dbdc" providerId="ADAL" clId="{F2DB4326-1773-40AF-ABF6-454663976D9D}" dt="2026-01-07T16:11:17.297" v="738"/>
          <ac:picMkLst>
            <pc:docMk/>
            <pc:sldMk cId="2728908029" sldId="1049"/>
            <ac:picMk id="2" creationId="{4076059F-0D81-10CA-A668-B2A10EEBB265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9:18.688" v="645"/>
        <pc:sldMkLst>
          <pc:docMk/>
          <pc:sldMk cId="3877499821" sldId="1050"/>
        </pc:sldMkLst>
        <pc:grpChg chg="del">
          <ac:chgData name="Jalila El Baraka" userId="ea93c961-285f-4edc-9e51-dff84fc1dbdc" providerId="ADAL" clId="{F2DB4326-1773-40AF-ABF6-454663976D9D}" dt="2026-01-07T15:59:18.101" v="644" actId="478"/>
          <ac:grpSpMkLst>
            <pc:docMk/>
            <pc:sldMk cId="3877499821" sldId="1050"/>
            <ac:grpSpMk id="10" creationId="{985D805F-65FB-A6E4-E348-692822674A25}"/>
          </ac:grpSpMkLst>
        </pc:grpChg>
        <pc:picChg chg="add mod">
          <ac:chgData name="Jalila El Baraka" userId="ea93c961-285f-4edc-9e51-dff84fc1dbdc" providerId="ADAL" clId="{F2DB4326-1773-40AF-ABF6-454663976D9D}" dt="2026-01-07T15:59:18.688" v="645"/>
          <ac:picMkLst>
            <pc:docMk/>
            <pc:sldMk cId="3877499821" sldId="1050"/>
            <ac:picMk id="3" creationId="{6EEB0312-68A6-180C-D3FA-6BE11AA54C72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9:22.583" v="647"/>
        <pc:sldMkLst>
          <pc:docMk/>
          <pc:sldMk cId="27580735" sldId="1051"/>
        </pc:sldMkLst>
        <pc:grpChg chg="del">
          <ac:chgData name="Jalila El Baraka" userId="ea93c961-285f-4edc-9e51-dff84fc1dbdc" providerId="ADAL" clId="{F2DB4326-1773-40AF-ABF6-454663976D9D}" dt="2026-01-07T15:59:22.101" v="646" actId="478"/>
          <ac:grpSpMkLst>
            <pc:docMk/>
            <pc:sldMk cId="27580735" sldId="1051"/>
            <ac:grpSpMk id="10" creationId="{CC46FDFD-BD6F-8E19-3070-9146035EEE0F}"/>
          </ac:grpSpMkLst>
        </pc:grpChg>
        <pc:picChg chg="add mod">
          <ac:chgData name="Jalila El Baraka" userId="ea93c961-285f-4edc-9e51-dff84fc1dbdc" providerId="ADAL" clId="{F2DB4326-1773-40AF-ABF6-454663976D9D}" dt="2026-01-07T15:59:22.583" v="647"/>
          <ac:picMkLst>
            <pc:docMk/>
            <pc:sldMk cId="27580735" sldId="1051"/>
            <ac:picMk id="2" creationId="{36AACBE7-98FC-AE67-E365-FA4EEE2C19E7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6:08:17.906" v="732" actId="20577"/>
        <pc:sldMkLst>
          <pc:docMk/>
          <pc:sldMk cId="1339474844" sldId="1056"/>
        </pc:sldMkLst>
        <pc:spChg chg="mod">
          <ac:chgData name="Jalila El Baraka" userId="ea93c961-285f-4edc-9e51-dff84fc1dbdc" providerId="ADAL" clId="{F2DB4326-1773-40AF-ABF6-454663976D9D}" dt="2026-01-07T16:08:17.906" v="732" actId="20577"/>
          <ac:spMkLst>
            <pc:docMk/>
            <pc:sldMk cId="1339474844" sldId="1056"/>
            <ac:spMk id="2" creationId="{6F21B7EA-6949-E0AE-9CBD-4FE56863FA22}"/>
          </ac:spMkLst>
        </pc:spChg>
        <pc:spChg chg="add del mod">
          <ac:chgData name="Jalila El Baraka" userId="ea93c961-285f-4edc-9e51-dff84fc1dbdc" providerId="ADAL" clId="{F2DB4326-1773-40AF-ABF6-454663976D9D}" dt="2026-01-07T15:32:40.741" v="306" actId="478"/>
          <ac:spMkLst>
            <pc:docMk/>
            <pc:sldMk cId="1339474844" sldId="1056"/>
            <ac:spMk id="12" creationId="{1BF8DF68-11EB-FB76-4715-D57AFB6D1F26}"/>
          </ac:spMkLst>
        </pc:spChg>
        <pc:spChg chg="add del mod">
          <ac:chgData name="Jalila El Baraka" userId="ea93c961-285f-4edc-9e51-dff84fc1dbdc" providerId="ADAL" clId="{F2DB4326-1773-40AF-ABF6-454663976D9D}" dt="2026-01-07T15:32:39.219" v="304" actId="478"/>
          <ac:spMkLst>
            <pc:docMk/>
            <pc:sldMk cId="1339474844" sldId="1056"/>
            <ac:spMk id="13" creationId="{86810364-3795-2B30-8E06-79BFB364EF8D}"/>
          </ac:spMkLst>
        </pc:spChg>
        <pc:spChg chg="add del mod">
          <ac:chgData name="Jalila El Baraka" userId="ea93c961-285f-4edc-9e51-dff84fc1dbdc" providerId="ADAL" clId="{F2DB4326-1773-40AF-ABF6-454663976D9D}" dt="2026-01-07T15:40:33.117" v="333" actId="478"/>
          <ac:spMkLst>
            <pc:docMk/>
            <pc:sldMk cId="1339474844" sldId="1056"/>
            <ac:spMk id="18" creationId="{AE6B4FD7-9AF6-25D5-7593-253CC0C9DB0A}"/>
          </ac:spMkLst>
        </pc:spChg>
        <pc:spChg chg="add del mod">
          <ac:chgData name="Jalila El Baraka" userId="ea93c961-285f-4edc-9e51-dff84fc1dbdc" providerId="ADAL" clId="{F2DB4326-1773-40AF-ABF6-454663976D9D}" dt="2026-01-07T15:40:32.572" v="332" actId="478"/>
          <ac:spMkLst>
            <pc:docMk/>
            <pc:sldMk cId="1339474844" sldId="1056"/>
            <ac:spMk id="19" creationId="{4F5F4FF6-5057-B085-1A34-D701EAD5822E}"/>
          </ac:spMkLst>
        </pc:spChg>
        <pc:picChg chg="add del mod">
          <ac:chgData name="Jalila El Baraka" userId="ea93c961-285f-4edc-9e51-dff84fc1dbdc" providerId="ADAL" clId="{F2DB4326-1773-40AF-ABF6-454663976D9D}" dt="2026-01-07T07:50:52.956" v="12" actId="478"/>
          <ac:picMkLst>
            <pc:docMk/>
            <pc:sldMk cId="1339474844" sldId="1056"/>
            <ac:picMk id="4" creationId="{2FEA77CB-6B0C-58F9-DE18-C3023A0F5171}"/>
          </ac:picMkLst>
        </pc:picChg>
        <pc:picChg chg="add mod">
          <ac:chgData name="Jalila El Baraka" userId="ea93c961-285f-4edc-9e51-dff84fc1dbdc" providerId="ADAL" clId="{F2DB4326-1773-40AF-ABF6-454663976D9D}" dt="2026-01-07T15:53:12.430" v="590" actId="1076"/>
          <ac:picMkLst>
            <pc:docMk/>
            <pc:sldMk cId="1339474844" sldId="1056"/>
            <ac:picMk id="4" creationId="{9C678C2F-E2C6-3393-06B0-FA2A72139C84}"/>
          </ac:picMkLst>
        </pc:picChg>
        <pc:picChg chg="add del mod">
          <ac:chgData name="Jalila El Baraka" userId="ea93c961-285f-4edc-9e51-dff84fc1dbdc" providerId="ADAL" clId="{F2DB4326-1773-40AF-ABF6-454663976D9D}" dt="2026-01-07T15:10:35.165" v="106" actId="478"/>
          <ac:picMkLst>
            <pc:docMk/>
            <pc:sldMk cId="1339474844" sldId="1056"/>
            <ac:picMk id="5" creationId="{733C800C-FC5A-88CF-84C1-2B867491C4DB}"/>
          </ac:picMkLst>
        </pc:picChg>
        <pc:picChg chg="add del mod">
          <ac:chgData name="Jalila El Baraka" userId="ea93c961-285f-4edc-9e51-dff84fc1dbdc" providerId="ADAL" clId="{F2DB4326-1773-40AF-ABF6-454663976D9D}" dt="2026-01-07T15:08:35.378" v="93" actId="478"/>
          <ac:picMkLst>
            <pc:docMk/>
            <pc:sldMk cId="1339474844" sldId="1056"/>
            <ac:picMk id="6" creationId="{3D7E1DD3-B2DB-B18D-F612-BF96ACD18F74}"/>
          </ac:picMkLst>
        </pc:picChg>
        <pc:picChg chg="add del mod">
          <ac:chgData name="Jalila El Baraka" userId="ea93c961-285f-4edc-9e51-dff84fc1dbdc" providerId="ADAL" clId="{F2DB4326-1773-40AF-ABF6-454663976D9D}" dt="2026-01-07T15:32:38.557" v="303" actId="478"/>
          <ac:picMkLst>
            <pc:docMk/>
            <pc:sldMk cId="1339474844" sldId="1056"/>
            <ac:picMk id="7" creationId="{3EF8368C-52B5-C732-B979-AEB214D4E075}"/>
          </ac:picMkLst>
        </pc:picChg>
        <pc:picChg chg="add del mod">
          <ac:chgData name="Jalila El Baraka" userId="ea93c961-285f-4edc-9e51-dff84fc1dbdc" providerId="ADAL" clId="{F2DB4326-1773-40AF-ABF6-454663976D9D}" dt="2026-01-07T15:34:21.075" v="313" actId="478"/>
          <ac:picMkLst>
            <pc:docMk/>
            <pc:sldMk cId="1339474844" sldId="1056"/>
            <ac:picMk id="8" creationId="{A9B85C8E-C1D9-0050-43E1-070F643906B4}"/>
          </ac:picMkLst>
        </pc:picChg>
        <pc:picChg chg="del">
          <ac:chgData name="Jalila El Baraka" userId="ea93c961-285f-4edc-9e51-dff84fc1dbdc" providerId="ADAL" clId="{F2DB4326-1773-40AF-ABF6-454663976D9D}" dt="2026-01-07T07:47:13.438" v="4" actId="478"/>
          <ac:picMkLst>
            <pc:docMk/>
            <pc:sldMk cId="1339474844" sldId="1056"/>
            <ac:picMk id="8" creationId="{D9BA0D2F-F8C9-C86E-E61C-16DE740A80F8}"/>
          </ac:picMkLst>
        </pc:picChg>
        <pc:picChg chg="add del mod">
          <ac:chgData name="Jalila El Baraka" userId="ea93c961-285f-4edc-9e51-dff84fc1dbdc" providerId="ADAL" clId="{F2DB4326-1773-40AF-ABF6-454663976D9D}" dt="2026-01-07T07:52:43.072" v="26" actId="478"/>
          <ac:picMkLst>
            <pc:docMk/>
            <pc:sldMk cId="1339474844" sldId="1056"/>
            <ac:picMk id="9" creationId="{5FF91FD5-06C9-F60D-FEA0-E93A9839EA33}"/>
          </ac:picMkLst>
        </pc:picChg>
        <pc:picChg chg="add del mod">
          <ac:chgData name="Jalila El Baraka" userId="ea93c961-285f-4edc-9e51-dff84fc1dbdc" providerId="ADAL" clId="{F2DB4326-1773-40AF-ABF6-454663976D9D}" dt="2026-01-07T15:32:39.891" v="305" actId="478"/>
          <ac:picMkLst>
            <pc:docMk/>
            <pc:sldMk cId="1339474844" sldId="1056"/>
            <ac:picMk id="10" creationId="{FAFBA3AC-DB29-CE32-574E-34C3DA955224}"/>
          </ac:picMkLst>
        </pc:picChg>
        <pc:picChg chg="add del mod">
          <ac:chgData name="Jalila El Baraka" userId="ea93c961-285f-4edc-9e51-dff84fc1dbdc" providerId="ADAL" clId="{F2DB4326-1773-40AF-ABF6-454663976D9D}" dt="2026-01-07T15:08:42.345" v="100" actId="478"/>
          <ac:picMkLst>
            <pc:docMk/>
            <pc:sldMk cId="1339474844" sldId="1056"/>
            <ac:picMk id="11" creationId="{B66E946D-E7D7-A335-9F44-0B4A0EC372FD}"/>
          </ac:picMkLst>
        </pc:picChg>
        <pc:picChg chg="add del mod">
          <ac:chgData name="Jalila El Baraka" userId="ea93c961-285f-4edc-9e51-dff84fc1dbdc" providerId="ADAL" clId="{F2DB4326-1773-40AF-ABF6-454663976D9D}" dt="2026-01-07T15:40:33.702" v="334" actId="478"/>
          <ac:picMkLst>
            <pc:docMk/>
            <pc:sldMk cId="1339474844" sldId="1056"/>
            <ac:picMk id="15" creationId="{7DB9B227-41DC-B3DA-30C9-D1FD4B6856CD}"/>
          </ac:picMkLst>
        </pc:picChg>
        <pc:picChg chg="add mod">
          <ac:chgData name="Jalila El Baraka" userId="ea93c961-285f-4edc-9e51-dff84fc1dbdc" providerId="ADAL" clId="{F2DB4326-1773-40AF-ABF6-454663976D9D}" dt="2026-01-07T15:53:18.239" v="594" actId="1076"/>
          <ac:picMkLst>
            <pc:docMk/>
            <pc:sldMk cId="1339474844" sldId="1056"/>
            <ac:picMk id="17" creationId="{56853DCE-2184-D32A-33EB-D32E8A21A6D1}"/>
          </ac:picMkLst>
        </pc:picChg>
        <pc:picChg chg="add mod">
          <ac:chgData name="Jalila El Baraka" userId="ea93c961-285f-4edc-9e51-dff84fc1dbdc" providerId="ADAL" clId="{F2DB4326-1773-40AF-ABF6-454663976D9D}" dt="2026-01-07T15:53:16.814" v="593" actId="1076"/>
          <ac:picMkLst>
            <pc:docMk/>
            <pc:sldMk cId="1339474844" sldId="1056"/>
            <ac:picMk id="21" creationId="{DD35471D-8024-7056-C647-0A3F8CB16849}"/>
          </ac:picMkLst>
        </pc:picChg>
      </pc:sldChg>
      <pc:sldChg chg="modSp mod">
        <pc:chgData name="Jalila El Baraka" userId="ea93c961-285f-4edc-9e51-dff84fc1dbdc" providerId="ADAL" clId="{F2DB4326-1773-40AF-ABF6-454663976D9D}" dt="2026-01-07T15:58:01.751" v="623" actId="1076"/>
        <pc:sldMkLst>
          <pc:docMk/>
          <pc:sldMk cId="4105693330" sldId="1060"/>
        </pc:sldMkLst>
        <pc:spChg chg="mod">
          <ac:chgData name="Jalila El Baraka" userId="ea93c961-285f-4edc-9e51-dff84fc1dbdc" providerId="ADAL" clId="{F2DB4326-1773-40AF-ABF6-454663976D9D}" dt="2026-01-07T15:58:01.751" v="623" actId="1076"/>
          <ac:spMkLst>
            <pc:docMk/>
            <pc:sldMk cId="4105693330" sldId="1060"/>
            <ac:spMk id="7" creationId="{BA7695E2-FE4E-715F-D833-AC26E6A13A09}"/>
          </ac:spMkLst>
        </pc:spChg>
      </pc:sldChg>
      <pc:sldChg chg="addSp delSp modSp mod">
        <pc:chgData name="Jalila El Baraka" userId="ea93c961-285f-4edc-9e51-dff84fc1dbdc" providerId="ADAL" clId="{F2DB4326-1773-40AF-ABF6-454663976D9D}" dt="2026-01-07T15:45:33.382" v="373" actId="1076"/>
        <pc:sldMkLst>
          <pc:docMk/>
          <pc:sldMk cId="1770742803" sldId="1061"/>
        </pc:sldMkLst>
        <pc:picChg chg="add del mod ord">
          <ac:chgData name="Jalila El Baraka" userId="ea93c961-285f-4edc-9e51-dff84fc1dbdc" providerId="ADAL" clId="{F2DB4326-1773-40AF-ABF6-454663976D9D}" dt="2026-01-07T15:45:18.431" v="369" actId="1076"/>
          <ac:picMkLst>
            <pc:docMk/>
            <pc:sldMk cId="1770742803" sldId="1061"/>
            <ac:picMk id="4" creationId="{BD6EDD6B-3E05-D39F-9E83-46194ADF4259}"/>
          </ac:picMkLst>
        </pc:picChg>
        <pc:picChg chg="add del mod">
          <ac:chgData name="Jalila El Baraka" userId="ea93c961-285f-4edc-9e51-dff84fc1dbdc" providerId="ADAL" clId="{F2DB4326-1773-40AF-ABF6-454663976D9D}" dt="2026-01-07T15:19:23.450" v="195" actId="478"/>
          <ac:picMkLst>
            <pc:docMk/>
            <pc:sldMk cId="1770742803" sldId="1061"/>
            <ac:picMk id="5" creationId="{76414E62-4E8C-ED30-F8E2-799A9AF42F45}"/>
          </ac:picMkLst>
        </pc:picChg>
        <pc:picChg chg="add del mod">
          <ac:chgData name="Jalila El Baraka" userId="ea93c961-285f-4edc-9e51-dff84fc1dbdc" providerId="ADAL" clId="{F2DB4326-1773-40AF-ABF6-454663976D9D}" dt="2026-01-07T15:20:02.270" v="206" actId="478"/>
          <ac:picMkLst>
            <pc:docMk/>
            <pc:sldMk cId="1770742803" sldId="1061"/>
            <ac:picMk id="6" creationId="{0F59FAF6-A232-5D04-91D7-9FF9FD3F5EC4}"/>
          </ac:picMkLst>
        </pc:picChg>
        <pc:picChg chg="add mod">
          <ac:chgData name="Jalila El Baraka" userId="ea93c961-285f-4edc-9e51-dff84fc1dbdc" providerId="ADAL" clId="{F2DB4326-1773-40AF-ABF6-454663976D9D}" dt="2026-01-07T15:19:45.009" v="200" actId="14100"/>
          <ac:picMkLst>
            <pc:docMk/>
            <pc:sldMk cId="1770742803" sldId="1061"/>
            <ac:picMk id="7" creationId="{14BD2804-6685-FBBA-9A88-E061CBF014CD}"/>
          </ac:picMkLst>
        </pc:picChg>
        <pc:picChg chg="add mod">
          <ac:chgData name="Jalila El Baraka" userId="ea93c961-285f-4edc-9e51-dff84fc1dbdc" providerId="ADAL" clId="{F2DB4326-1773-40AF-ABF6-454663976D9D}" dt="2026-01-07T15:19:50.779" v="205" actId="1076"/>
          <ac:picMkLst>
            <pc:docMk/>
            <pc:sldMk cId="1770742803" sldId="1061"/>
            <ac:picMk id="9" creationId="{FAD95BBA-B183-AEB4-036F-B8F1DC7C22A4}"/>
          </ac:picMkLst>
        </pc:picChg>
        <pc:picChg chg="add mod">
          <ac:chgData name="Jalila El Baraka" userId="ea93c961-285f-4edc-9e51-dff84fc1dbdc" providerId="ADAL" clId="{F2DB4326-1773-40AF-ABF6-454663976D9D}" dt="2026-01-07T15:45:27.329" v="371" actId="14100"/>
          <ac:picMkLst>
            <pc:docMk/>
            <pc:sldMk cId="1770742803" sldId="1061"/>
            <ac:picMk id="11" creationId="{A7DC8C44-616D-38B8-4AB1-CBE43EB38803}"/>
          </ac:picMkLst>
        </pc:picChg>
        <pc:picChg chg="add del mod">
          <ac:chgData name="Jalila El Baraka" userId="ea93c961-285f-4edc-9e51-dff84fc1dbdc" providerId="ADAL" clId="{F2DB4326-1773-40AF-ABF6-454663976D9D}" dt="2026-01-07T15:22:48.365" v="225" actId="22"/>
          <ac:picMkLst>
            <pc:docMk/>
            <pc:sldMk cId="1770742803" sldId="1061"/>
            <ac:picMk id="13" creationId="{B2DE4642-C1A4-18AB-5311-13D44D95EB9A}"/>
          </ac:picMkLst>
        </pc:picChg>
        <pc:picChg chg="add mod">
          <ac:chgData name="Jalila El Baraka" userId="ea93c961-285f-4edc-9e51-dff84fc1dbdc" providerId="ADAL" clId="{F2DB4326-1773-40AF-ABF6-454663976D9D}" dt="2026-01-07T15:45:33.382" v="373" actId="1076"/>
          <ac:picMkLst>
            <pc:docMk/>
            <pc:sldMk cId="1770742803" sldId="1061"/>
            <ac:picMk id="15" creationId="{8C40E79A-436A-37BA-0311-ED2FAFEEC961}"/>
          </ac:picMkLst>
        </pc:picChg>
      </pc:sldChg>
      <pc:sldChg chg="modSp mod">
        <pc:chgData name="Jalila El Baraka" userId="ea93c961-285f-4edc-9e51-dff84fc1dbdc" providerId="ADAL" clId="{F2DB4326-1773-40AF-ABF6-454663976D9D}" dt="2026-01-07T16:10:51.132" v="736" actId="1076"/>
        <pc:sldMkLst>
          <pc:docMk/>
          <pc:sldMk cId="1770791097" sldId="1073"/>
        </pc:sldMkLst>
        <pc:spChg chg="mod">
          <ac:chgData name="Jalila El Baraka" userId="ea93c961-285f-4edc-9e51-dff84fc1dbdc" providerId="ADAL" clId="{F2DB4326-1773-40AF-ABF6-454663976D9D}" dt="2026-01-07T16:10:51.132" v="736" actId="1076"/>
          <ac:spMkLst>
            <pc:docMk/>
            <pc:sldMk cId="1770791097" sldId="1073"/>
            <ac:spMk id="7" creationId="{DE4AB454-133B-A921-C13B-88111B265F1E}"/>
          </ac:spMkLst>
        </pc:spChg>
      </pc:sldChg>
      <pc:sldChg chg="addSp modSp mod modAnim">
        <pc:chgData name="Jalila El Baraka" userId="ea93c961-285f-4edc-9e51-dff84fc1dbdc" providerId="ADAL" clId="{F2DB4326-1773-40AF-ABF6-454663976D9D}" dt="2026-01-07T15:02:44.976" v="92" actId="1076"/>
        <pc:sldMkLst>
          <pc:docMk/>
          <pc:sldMk cId="210114645" sldId="1076"/>
        </pc:sldMkLst>
        <pc:spChg chg="mod">
          <ac:chgData name="Jalila El Baraka" userId="ea93c961-285f-4edc-9e51-dff84fc1dbdc" providerId="ADAL" clId="{F2DB4326-1773-40AF-ABF6-454663976D9D}" dt="2026-01-07T15:02:28.411" v="89" actId="13926"/>
          <ac:spMkLst>
            <pc:docMk/>
            <pc:sldMk cId="210114645" sldId="1076"/>
            <ac:spMk id="5" creationId="{75970818-2667-D359-5807-237145569AC0}"/>
          </ac:spMkLst>
        </pc:spChg>
        <pc:picChg chg="add mod">
          <ac:chgData name="Jalila El Baraka" userId="ea93c961-285f-4edc-9e51-dff84fc1dbdc" providerId="ADAL" clId="{F2DB4326-1773-40AF-ABF6-454663976D9D}" dt="2026-01-07T15:02:44.976" v="92" actId="1076"/>
          <ac:picMkLst>
            <pc:docMk/>
            <pc:sldMk cId="210114645" sldId="1076"/>
            <ac:picMk id="3" creationId="{D929C781-4D45-4F66-3617-2B5C4B3BA537}"/>
          </ac:picMkLst>
        </pc:picChg>
      </pc:sldChg>
      <pc:sldChg chg="modSp mod">
        <pc:chgData name="Jalila El Baraka" userId="ea93c961-285f-4edc-9e51-dff84fc1dbdc" providerId="ADAL" clId="{F2DB4326-1773-40AF-ABF6-454663976D9D}" dt="2026-01-07T16:15:17.708" v="762" actId="20577"/>
        <pc:sldMkLst>
          <pc:docMk/>
          <pc:sldMk cId="2833459920" sldId="1077"/>
        </pc:sldMkLst>
        <pc:spChg chg="mod">
          <ac:chgData name="Jalila El Baraka" userId="ea93c961-285f-4edc-9e51-dff84fc1dbdc" providerId="ADAL" clId="{F2DB4326-1773-40AF-ABF6-454663976D9D}" dt="2026-01-07T16:15:17.708" v="762" actId="20577"/>
          <ac:spMkLst>
            <pc:docMk/>
            <pc:sldMk cId="2833459920" sldId="1077"/>
            <ac:spMk id="2" creationId="{79AC428A-B51A-95DE-53C0-5B8385D74083}"/>
          </ac:spMkLst>
        </pc:spChg>
      </pc:sldChg>
      <pc:sldChg chg="del">
        <pc:chgData name="Jalila El Baraka" userId="ea93c961-285f-4edc-9e51-dff84fc1dbdc" providerId="ADAL" clId="{F2DB4326-1773-40AF-ABF6-454663976D9D}" dt="2026-01-07T15:52:17.759" v="581" actId="2696"/>
        <pc:sldMkLst>
          <pc:docMk/>
          <pc:sldMk cId="3375577450" sldId="1078"/>
        </pc:sldMkLst>
      </pc:sldChg>
      <pc:sldChg chg="addSp delSp modSp mod">
        <pc:chgData name="Jalila El Baraka" userId="ea93c961-285f-4edc-9e51-dff84fc1dbdc" providerId="ADAL" clId="{F2DB4326-1773-40AF-ABF6-454663976D9D}" dt="2026-01-07T16:12:54.138" v="746" actId="1076"/>
        <pc:sldMkLst>
          <pc:docMk/>
          <pc:sldMk cId="22325713" sldId="1089"/>
        </pc:sldMkLst>
        <pc:spChg chg="add del mod">
          <ac:chgData name="Jalila El Baraka" userId="ea93c961-285f-4edc-9e51-dff84fc1dbdc" providerId="ADAL" clId="{F2DB4326-1773-40AF-ABF6-454663976D9D}" dt="2026-01-07T16:12:46.482" v="742" actId="478"/>
          <ac:spMkLst>
            <pc:docMk/>
            <pc:sldMk cId="22325713" sldId="1089"/>
            <ac:spMk id="6" creationId="{8C12680F-B161-78BF-0AF4-D60A3F17EAE2}"/>
          </ac:spMkLst>
        </pc:spChg>
        <pc:picChg chg="add mod">
          <ac:chgData name="Jalila El Baraka" userId="ea93c961-285f-4edc-9e51-dff84fc1dbdc" providerId="ADAL" clId="{F2DB4326-1773-40AF-ABF6-454663976D9D}" dt="2026-01-07T16:12:54.138" v="746" actId="1076"/>
          <ac:picMkLst>
            <pc:docMk/>
            <pc:sldMk cId="22325713" sldId="1089"/>
            <ac:picMk id="2" creationId="{169432A6-95FA-5870-54FF-8558110F8500}"/>
          </ac:picMkLst>
        </pc:picChg>
        <pc:picChg chg="add mod">
          <ac:chgData name="Jalila El Baraka" userId="ea93c961-285f-4edc-9e51-dff84fc1dbdc" providerId="ADAL" clId="{F2DB4326-1773-40AF-ABF6-454663976D9D}" dt="2026-01-07T16:12:47.827" v="743" actId="1076"/>
          <ac:picMkLst>
            <pc:docMk/>
            <pc:sldMk cId="22325713" sldId="1089"/>
            <ac:picMk id="3" creationId="{B626B2CD-6799-8385-B0EF-0306F057BC54}"/>
          </ac:picMkLst>
        </pc:picChg>
        <pc:picChg chg="add mod">
          <ac:chgData name="Jalila El Baraka" userId="ea93c961-285f-4edc-9e51-dff84fc1dbdc" providerId="ADAL" clId="{F2DB4326-1773-40AF-ABF6-454663976D9D}" dt="2026-01-07T16:12:49.355" v="744" actId="1076"/>
          <ac:picMkLst>
            <pc:docMk/>
            <pc:sldMk cId="22325713" sldId="1089"/>
            <ac:picMk id="4" creationId="{B9ADB382-78DD-6294-C8A4-195C17501507}"/>
          </ac:picMkLst>
        </pc:picChg>
        <pc:picChg chg="add del mod">
          <ac:chgData name="Jalila El Baraka" userId="ea93c961-285f-4edc-9e51-dff84fc1dbdc" providerId="ADAL" clId="{F2DB4326-1773-40AF-ABF6-454663976D9D}" dt="2026-01-07T16:06:07.588" v="711" actId="478"/>
          <ac:picMkLst>
            <pc:docMk/>
            <pc:sldMk cId="22325713" sldId="1089"/>
            <ac:picMk id="5" creationId="{BAC3A866-B549-4E4E-614C-6D3447469F6B}"/>
          </ac:picMkLst>
        </pc:picChg>
        <pc:picChg chg="add del mod">
          <ac:chgData name="Jalila El Baraka" userId="ea93c961-285f-4edc-9e51-dff84fc1dbdc" providerId="ADAL" clId="{F2DB4326-1773-40AF-ABF6-454663976D9D}" dt="2026-01-07T08:58:40.707" v="70" actId="478"/>
          <ac:picMkLst>
            <pc:docMk/>
            <pc:sldMk cId="22325713" sldId="1089"/>
            <ac:picMk id="22" creationId="{26770919-0B19-1B98-A0CA-88A18281EA6B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6:06:59.387" v="722" actId="1076"/>
        <pc:sldMkLst>
          <pc:docMk/>
          <pc:sldMk cId="2400070717" sldId="1091"/>
        </pc:sldMkLst>
        <pc:spChg chg="mod">
          <ac:chgData name="Jalila El Baraka" userId="ea93c961-285f-4edc-9e51-dff84fc1dbdc" providerId="ADAL" clId="{F2DB4326-1773-40AF-ABF6-454663976D9D}" dt="2026-01-07T15:55:53.620" v="600" actId="20577"/>
          <ac:spMkLst>
            <pc:docMk/>
            <pc:sldMk cId="2400070717" sldId="1091"/>
            <ac:spMk id="2" creationId="{C311B81B-D8C5-4C83-0126-2687E00D63EA}"/>
          </ac:spMkLst>
        </pc:spChg>
        <pc:spChg chg="del">
          <ac:chgData name="Jalila El Baraka" userId="ea93c961-285f-4edc-9e51-dff84fc1dbdc" providerId="ADAL" clId="{F2DB4326-1773-40AF-ABF6-454663976D9D}" dt="2026-01-07T08:56:56.127" v="60" actId="478"/>
          <ac:spMkLst>
            <pc:docMk/>
            <pc:sldMk cId="2400070717" sldId="1091"/>
            <ac:spMk id="3" creationId="{7AAF1924-4E35-B9EE-8B7B-95966C83240D}"/>
          </ac:spMkLst>
        </pc:spChg>
        <pc:picChg chg="add del mod">
          <ac:chgData name="Jalila El Baraka" userId="ea93c961-285f-4edc-9e51-dff84fc1dbdc" providerId="ADAL" clId="{F2DB4326-1773-40AF-ABF6-454663976D9D}" dt="2026-01-07T16:06:40.449" v="714" actId="478"/>
          <ac:picMkLst>
            <pc:docMk/>
            <pc:sldMk cId="2400070717" sldId="1091"/>
            <ac:picMk id="8" creationId="{EAABF676-030F-025E-8A17-D350F4C8CACD}"/>
          </ac:picMkLst>
        </pc:picChg>
        <pc:picChg chg="add mod">
          <ac:chgData name="Jalila El Baraka" userId="ea93c961-285f-4edc-9e51-dff84fc1dbdc" providerId="ADAL" clId="{F2DB4326-1773-40AF-ABF6-454663976D9D}" dt="2026-01-07T16:06:59.387" v="722" actId="1076"/>
          <ac:picMkLst>
            <pc:docMk/>
            <pc:sldMk cId="2400070717" sldId="1091"/>
            <ac:picMk id="10" creationId="{834EE04D-094C-AD55-ECA6-39066453B016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6:07:04.053" v="724"/>
        <pc:sldMkLst>
          <pc:docMk/>
          <pc:sldMk cId="4034462506" sldId="1092"/>
        </pc:sldMkLst>
        <pc:spChg chg="del">
          <ac:chgData name="Jalila El Baraka" userId="ea93c961-285f-4edc-9e51-dff84fc1dbdc" providerId="ADAL" clId="{F2DB4326-1773-40AF-ABF6-454663976D9D}" dt="2026-01-07T15:50:00.202" v="498" actId="478"/>
          <ac:spMkLst>
            <pc:docMk/>
            <pc:sldMk cId="4034462506" sldId="1092"/>
            <ac:spMk id="2" creationId="{E2CED393-9E12-E589-50B5-0BB8B46AC54F}"/>
          </ac:spMkLst>
        </pc:spChg>
        <pc:spChg chg="add mod">
          <ac:chgData name="Jalila El Baraka" userId="ea93c961-285f-4edc-9e51-dff84fc1dbdc" providerId="ADAL" clId="{F2DB4326-1773-40AF-ABF6-454663976D9D}" dt="2026-01-07T15:56:12.768" v="602" actId="20577"/>
          <ac:spMkLst>
            <pc:docMk/>
            <pc:sldMk cId="4034462506" sldId="1092"/>
            <ac:spMk id="4" creationId="{19A38614-16F4-B56D-AE3C-76A66776D9CC}"/>
          </ac:spMkLst>
        </pc:spChg>
        <pc:picChg chg="add del mod">
          <ac:chgData name="Jalila El Baraka" userId="ea93c961-285f-4edc-9e51-dff84fc1dbdc" providerId="ADAL" clId="{F2DB4326-1773-40AF-ABF6-454663976D9D}" dt="2026-01-07T16:07:03.556" v="723" actId="478"/>
          <ac:picMkLst>
            <pc:docMk/>
            <pc:sldMk cId="4034462506" sldId="1092"/>
            <ac:picMk id="3" creationId="{6B66FD39-2C7B-5C2E-A3B9-8172ED01F1AA}"/>
          </ac:picMkLst>
        </pc:picChg>
        <pc:picChg chg="add mod">
          <ac:chgData name="Jalila El Baraka" userId="ea93c961-285f-4edc-9e51-dff84fc1dbdc" providerId="ADAL" clId="{F2DB4326-1773-40AF-ABF6-454663976D9D}" dt="2026-01-07T16:07:04.053" v="724"/>
          <ac:picMkLst>
            <pc:docMk/>
            <pc:sldMk cId="4034462506" sldId="1092"/>
            <ac:picMk id="5" creationId="{2271E31F-10F1-353C-8E96-D1D96CBDA59F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6:07:09.484" v="727" actId="1076"/>
        <pc:sldMkLst>
          <pc:docMk/>
          <pc:sldMk cId="1152843136" sldId="1093"/>
        </pc:sldMkLst>
        <pc:spChg chg="del">
          <ac:chgData name="Jalila El Baraka" userId="ea93c961-285f-4edc-9e51-dff84fc1dbdc" providerId="ADAL" clId="{F2DB4326-1773-40AF-ABF6-454663976D9D}" dt="2026-01-07T15:50:09.901" v="500" actId="478"/>
          <ac:spMkLst>
            <pc:docMk/>
            <pc:sldMk cId="1152843136" sldId="1093"/>
            <ac:spMk id="2" creationId="{907F9B1F-ADAC-B15E-86BD-9E2C5FC1653F}"/>
          </ac:spMkLst>
        </pc:spChg>
        <pc:spChg chg="add mod">
          <ac:chgData name="Jalila El Baraka" userId="ea93c961-285f-4edc-9e51-dff84fc1dbdc" providerId="ADAL" clId="{F2DB4326-1773-40AF-ABF6-454663976D9D}" dt="2026-01-07T15:56:25.351" v="604" actId="20577"/>
          <ac:spMkLst>
            <pc:docMk/>
            <pc:sldMk cId="1152843136" sldId="1093"/>
            <ac:spMk id="8" creationId="{36F6A369-B92E-7EA8-FDE3-9BC442C3E003}"/>
          </ac:spMkLst>
        </pc:spChg>
        <pc:picChg chg="add del mod">
          <ac:chgData name="Jalila El Baraka" userId="ea93c961-285f-4edc-9e51-dff84fc1dbdc" providerId="ADAL" clId="{F2DB4326-1773-40AF-ABF6-454663976D9D}" dt="2026-01-07T16:07:07.296" v="725" actId="478"/>
          <ac:picMkLst>
            <pc:docMk/>
            <pc:sldMk cId="1152843136" sldId="1093"/>
            <ac:picMk id="3" creationId="{801030E9-E533-DF83-A567-BA5DFE967299}"/>
          </ac:picMkLst>
        </pc:picChg>
        <pc:picChg chg="add mod">
          <ac:chgData name="Jalila El Baraka" userId="ea93c961-285f-4edc-9e51-dff84fc1dbdc" providerId="ADAL" clId="{F2DB4326-1773-40AF-ABF6-454663976D9D}" dt="2026-01-07T16:07:09.484" v="727" actId="1076"/>
          <ac:picMkLst>
            <pc:docMk/>
            <pc:sldMk cId="1152843136" sldId="1093"/>
            <ac:picMk id="10" creationId="{7B53E471-02F5-0AA2-6D4D-7037464B1057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8:56.661" v="633"/>
        <pc:sldMkLst>
          <pc:docMk/>
          <pc:sldMk cId="1490635244" sldId="1095"/>
        </pc:sldMkLst>
        <pc:grpChg chg="del">
          <ac:chgData name="Jalila El Baraka" userId="ea93c961-285f-4edc-9e51-dff84fc1dbdc" providerId="ADAL" clId="{F2DB4326-1773-40AF-ABF6-454663976D9D}" dt="2026-01-07T15:58:56.073" v="632" actId="478"/>
          <ac:grpSpMkLst>
            <pc:docMk/>
            <pc:sldMk cId="1490635244" sldId="1095"/>
            <ac:grpSpMk id="10" creationId="{8A46CBAA-A8E0-4E50-FC7E-5BDAC8849F69}"/>
          </ac:grpSpMkLst>
        </pc:grpChg>
        <pc:picChg chg="add mod">
          <ac:chgData name="Jalila El Baraka" userId="ea93c961-285f-4edc-9e51-dff84fc1dbdc" providerId="ADAL" clId="{F2DB4326-1773-40AF-ABF6-454663976D9D}" dt="2026-01-07T15:58:56.661" v="633"/>
          <ac:picMkLst>
            <pc:docMk/>
            <pc:sldMk cId="1490635244" sldId="1095"/>
            <ac:picMk id="2" creationId="{B60EAF33-8553-428A-98B6-05197D4192F5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9:00.761" v="635"/>
        <pc:sldMkLst>
          <pc:docMk/>
          <pc:sldMk cId="2793354034" sldId="1096"/>
        </pc:sldMkLst>
        <pc:grpChg chg="del">
          <ac:chgData name="Jalila El Baraka" userId="ea93c961-285f-4edc-9e51-dff84fc1dbdc" providerId="ADAL" clId="{F2DB4326-1773-40AF-ABF6-454663976D9D}" dt="2026-01-07T15:58:59.863" v="634" actId="478"/>
          <ac:grpSpMkLst>
            <pc:docMk/>
            <pc:sldMk cId="2793354034" sldId="1096"/>
            <ac:grpSpMk id="10" creationId="{3F901C43-A90A-22DB-0EE5-8DC1AD5E02F0}"/>
          </ac:grpSpMkLst>
        </pc:grpChg>
        <pc:picChg chg="add mod">
          <ac:chgData name="Jalila El Baraka" userId="ea93c961-285f-4edc-9e51-dff84fc1dbdc" providerId="ADAL" clId="{F2DB4326-1773-40AF-ABF6-454663976D9D}" dt="2026-01-07T15:59:00.761" v="635"/>
          <ac:picMkLst>
            <pc:docMk/>
            <pc:sldMk cId="2793354034" sldId="1096"/>
            <ac:picMk id="3" creationId="{E2720402-577B-13CC-CC38-82D8267BA71F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7T15:59:05.493" v="637"/>
        <pc:sldMkLst>
          <pc:docMk/>
          <pc:sldMk cId="3285596702" sldId="1097"/>
        </pc:sldMkLst>
        <pc:grpChg chg="del">
          <ac:chgData name="Jalila El Baraka" userId="ea93c961-285f-4edc-9e51-dff84fc1dbdc" providerId="ADAL" clId="{F2DB4326-1773-40AF-ABF6-454663976D9D}" dt="2026-01-07T15:59:05.129" v="636" actId="478"/>
          <ac:grpSpMkLst>
            <pc:docMk/>
            <pc:sldMk cId="3285596702" sldId="1097"/>
            <ac:grpSpMk id="10" creationId="{0DBA469C-B307-E2AB-A521-8F02ECCC091D}"/>
          </ac:grpSpMkLst>
        </pc:grpChg>
        <pc:picChg chg="add mod">
          <ac:chgData name="Jalila El Baraka" userId="ea93c961-285f-4edc-9e51-dff84fc1dbdc" providerId="ADAL" clId="{F2DB4326-1773-40AF-ABF6-454663976D9D}" dt="2026-01-07T15:59:05.493" v="637"/>
          <ac:picMkLst>
            <pc:docMk/>
            <pc:sldMk cId="3285596702" sldId="1097"/>
            <ac:picMk id="2" creationId="{64944019-C5E7-8595-BD09-3A8608C1C4B5}"/>
          </ac:picMkLst>
        </pc:picChg>
      </pc:sldChg>
      <pc:sldChg chg="modSp mod">
        <pc:chgData name="Jalila El Baraka" userId="ea93c961-285f-4edc-9e51-dff84fc1dbdc" providerId="ADAL" clId="{F2DB4326-1773-40AF-ABF6-454663976D9D}" dt="2026-01-07T15:57:23.447" v="622" actId="1076"/>
        <pc:sldMkLst>
          <pc:docMk/>
          <pc:sldMk cId="444901849" sldId="1098"/>
        </pc:sldMkLst>
        <pc:spChg chg="mod">
          <ac:chgData name="Jalila El Baraka" userId="ea93c961-285f-4edc-9e51-dff84fc1dbdc" providerId="ADAL" clId="{F2DB4326-1773-40AF-ABF6-454663976D9D}" dt="2026-01-07T15:57:18.776" v="619" actId="1076"/>
          <ac:spMkLst>
            <pc:docMk/>
            <pc:sldMk cId="444901849" sldId="1098"/>
            <ac:spMk id="18" creationId="{5E3AE7DE-9EBF-E78C-3137-C05CACE19E25}"/>
          </ac:spMkLst>
        </pc:spChg>
        <pc:spChg chg="mod">
          <ac:chgData name="Jalila El Baraka" userId="ea93c961-285f-4edc-9e51-dff84fc1dbdc" providerId="ADAL" clId="{F2DB4326-1773-40AF-ABF6-454663976D9D}" dt="2026-01-07T15:57:21.985" v="621" actId="1076"/>
          <ac:spMkLst>
            <pc:docMk/>
            <pc:sldMk cId="444901849" sldId="1098"/>
            <ac:spMk id="19" creationId="{0B57B3FF-E121-9BB6-FF23-7B4650F11EE7}"/>
          </ac:spMkLst>
        </pc:spChg>
        <pc:picChg chg="mod">
          <ac:chgData name="Jalila El Baraka" userId="ea93c961-285f-4edc-9e51-dff84fc1dbdc" providerId="ADAL" clId="{F2DB4326-1773-40AF-ABF6-454663976D9D}" dt="2026-01-07T15:57:20.171" v="620" actId="1076"/>
          <ac:picMkLst>
            <pc:docMk/>
            <pc:sldMk cId="444901849" sldId="1098"/>
            <ac:picMk id="8" creationId="{9A39A9B2-DFD8-99BD-94A5-CD2142936879}"/>
          </ac:picMkLst>
        </pc:picChg>
        <pc:picChg chg="mod">
          <ac:chgData name="Jalila El Baraka" userId="ea93c961-285f-4edc-9e51-dff84fc1dbdc" providerId="ADAL" clId="{F2DB4326-1773-40AF-ABF6-454663976D9D}" dt="2026-01-07T15:57:23.447" v="622" actId="1076"/>
          <ac:picMkLst>
            <pc:docMk/>
            <pc:sldMk cId="444901849" sldId="1098"/>
            <ac:picMk id="10" creationId="{6D7D703D-8909-6DBB-4EF6-D8C79D20393F}"/>
          </ac:picMkLst>
        </pc:picChg>
      </pc:sldChg>
      <pc:sldChg chg="modSp mod">
        <pc:chgData name="Jalila El Baraka" userId="ea93c961-285f-4edc-9e51-dff84fc1dbdc" providerId="ADAL" clId="{F2DB4326-1773-40AF-ABF6-454663976D9D}" dt="2026-01-07T15:52:33.270" v="582" actId="13926"/>
        <pc:sldMkLst>
          <pc:docMk/>
          <pc:sldMk cId="102573898" sldId="1099"/>
        </pc:sldMkLst>
        <pc:spChg chg="mod">
          <ac:chgData name="Jalila El Baraka" userId="ea93c961-285f-4edc-9e51-dff84fc1dbdc" providerId="ADAL" clId="{F2DB4326-1773-40AF-ABF6-454663976D9D}" dt="2026-01-07T15:52:33.270" v="582" actId="13926"/>
          <ac:spMkLst>
            <pc:docMk/>
            <pc:sldMk cId="102573898" sldId="1099"/>
            <ac:spMk id="2" creationId="{0F2483E7-D503-F38B-2AE1-8944690B0366}"/>
          </ac:spMkLst>
        </pc:spChg>
      </pc:sldChg>
      <pc:sldChg chg="addSp delSp modSp add mod">
        <pc:chgData name="Jalila El Baraka" userId="ea93c961-285f-4edc-9e51-dff84fc1dbdc" providerId="ADAL" clId="{F2DB4326-1773-40AF-ABF6-454663976D9D}" dt="2026-01-07T15:45:05.646" v="367" actId="1076"/>
        <pc:sldMkLst>
          <pc:docMk/>
          <pc:sldMk cId="3374801098" sldId="1101"/>
        </pc:sldMkLst>
        <pc:spChg chg="mod">
          <ac:chgData name="Jalila El Baraka" userId="ea93c961-285f-4edc-9e51-dff84fc1dbdc" providerId="ADAL" clId="{F2DB4326-1773-40AF-ABF6-454663976D9D}" dt="2026-01-07T15:11:16.834" v="118"/>
          <ac:spMkLst>
            <pc:docMk/>
            <pc:sldMk cId="3374801098" sldId="1101"/>
            <ac:spMk id="2" creationId="{87006E43-9CA3-1F83-DC4E-4ACBE75C4133}"/>
          </ac:spMkLst>
        </pc:spChg>
        <pc:spChg chg="add del mod">
          <ac:chgData name="Jalila El Baraka" userId="ea93c961-285f-4edc-9e51-dff84fc1dbdc" providerId="ADAL" clId="{F2DB4326-1773-40AF-ABF6-454663976D9D}" dt="2026-01-07T15:16:21.554" v="173" actId="478"/>
          <ac:spMkLst>
            <pc:docMk/>
            <pc:sldMk cId="3374801098" sldId="1101"/>
            <ac:spMk id="18" creationId="{EC104AB6-ED4C-8714-FFAC-9A0E3179A55B}"/>
          </ac:spMkLst>
        </pc:spChg>
        <pc:picChg chg="del">
          <ac:chgData name="Jalila El Baraka" userId="ea93c961-285f-4edc-9e51-dff84fc1dbdc" providerId="ADAL" clId="{F2DB4326-1773-40AF-ABF6-454663976D9D}" dt="2026-01-07T15:11:20.376" v="119" actId="478"/>
          <ac:picMkLst>
            <pc:docMk/>
            <pc:sldMk cId="3374801098" sldId="1101"/>
            <ac:picMk id="4" creationId="{F9BCA581-736B-B328-7984-8BF3092E246F}"/>
          </ac:picMkLst>
        </pc:picChg>
        <pc:picChg chg="del mod">
          <ac:chgData name="Jalila El Baraka" userId="ea93c961-285f-4edc-9e51-dff84fc1dbdc" providerId="ADAL" clId="{F2DB4326-1773-40AF-ABF6-454663976D9D}" dt="2026-01-07T15:18:04.333" v="188" actId="21"/>
          <ac:picMkLst>
            <pc:docMk/>
            <pc:sldMk cId="3374801098" sldId="1101"/>
            <ac:picMk id="5" creationId="{76414E62-4E8C-ED30-F8E2-799A9AF42F45}"/>
          </ac:picMkLst>
        </pc:picChg>
        <pc:picChg chg="add del mod">
          <ac:chgData name="Jalila El Baraka" userId="ea93c961-285f-4edc-9e51-dff84fc1dbdc" providerId="ADAL" clId="{F2DB4326-1773-40AF-ABF6-454663976D9D}" dt="2026-01-07T15:12:46.590" v="135" actId="478"/>
          <ac:picMkLst>
            <pc:docMk/>
            <pc:sldMk cId="3374801098" sldId="1101"/>
            <ac:picMk id="6" creationId="{C092E717-4749-1826-F081-DD5AB592658E}"/>
          </ac:picMkLst>
        </pc:picChg>
        <pc:picChg chg="add del mod">
          <ac:chgData name="Jalila El Baraka" userId="ea93c961-285f-4edc-9e51-dff84fc1dbdc" providerId="ADAL" clId="{F2DB4326-1773-40AF-ABF6-454663976D9D}" dt="2026-01-07T15:12:47.728" v="137" actId="478"/>
          <ac:picMkLst>
            <pc:docMk/>
            <pc:sldMk cId="3374801098" sldId="1101"/>
            <ac:picMk id="8" creationId="{237A438A-7B4B-CDB0-B827-ABFE89CE4982}"/>
          </ac:picMkLst>
        </pc:picChg>
        <pc:picChg chg="add del mod">
          <ac:chgData name="Jalila El Baraka" userId="ea93c961-285f-4edc-9e51-dff84fc1dbdc" providerId="ADAL" clId="{F2DB4326-1773-40AF-ABF6-454663976D9D}" dt="2026-01-07T15:12:48.464" v="138" actId="478"/>
          <ac:picMkLst>
            <pc:docMk/>
            <pc:sldMk cId="3374801098" sldId="1101"/>
            <ac:picMk id="10" creationId="{B446F440-4308-F9A9-D79D-6F3B8AC44E5C}"/>
          </ac:picMkLst>
        </pc:picChg>
        <pc:picChg chg="add del mod">
          <ac:chgData name="Jalila El Baraka" userId="ea93c961-285f-4edc-9e51-dff84fc1dbdc" providerId="ADAL" clId="{F2DB4326-1773-40AF-ABF6-454663976D9D}" dt="2026-01-07T15:13:43.864" v="146" actId="478"/>
          <ac:picMkLst>
            <pc:docMk/>
            <pc:sldMk cId="3374801098" sldId="1101"/>
            <ac:picMk id="12" creationId="{922D43CF-F92E-82BD-631E-DFFAEF925407}"/>
          </ac:picMkLst>
        </pc:picChg>
        <pc:picChg chg="add del mod">
          <ac:chgData name="Jalila El Baraka" userId="ea93c961-285f-4edc-9e51-dff84fc1dbdc" providerId="ADAL" clId="{F2DB4326-1773-40AF-ABF6-454663976D9D}" dt="2026-01-07T15:13:44.626" v="147" actId="478"/>
          <ac:picMkLst>
            <pc:docMk/>
            <pc:sldMk cId="3374801098" sldId="1101"/>
            <ac:picMk id="14" creationId="{9C962125-6032-AC26-E0E5-98303EA8650C}"/>
          </ac:picMkLst>
        </pc:picChg>
        <pc:picChg chg="add del mod">
          <ac:chgData name="Jalila El Baraka" userId="ea93c961-285f-4edc-9e51-dff84fc1dbdc" providerId="ADAL" clId="{F2DB4326-1773-40AF-ABF6-454663976D9D}" dt="2026-01-07T15:17:33.469" v="178" actId="478"/>
          <ac:picMkLst>
            <pc:docMk/>
            <pc:sldMk cId="3374801098" sldId="1101"/>
            <ac:picMk id="16" creationId="{8F0E6AA5-5EA0-B53F-2A96-6F22D58C5015}"/>
          </ac:picMkLst>
        </pc:picChg>
        <pc:picChg chg="add del mod">
          <ac:chgData name="Jalila El Baraka" userId="ea93c961-285f-4edc-9e51-dff84fc1dbdc" providerId="ADAL" clId="{F2DB4326-1773-40AF-ABF6-454663976D9D}" dt="2026-01-07T15:43:39.903" v="347" actId="478"/>
          <ac:picMkLst>
            <pc:docMk/>
            <pc:sldMk cId="3374801098" sldId="1101"/>
            <ac:picMk id="17" creationId="{D07546DC-F6C8-805F-C6F6-6E89A199DBEC}"/>
          </ac:picMkLst>
        </pc:picChg>
        <pc:picChg chg="add del mod">
          <ac:chgData name="Jalila El Baraka" userId="ea93c961-285f-4edc-9e51-dff84fc1dbdc" providerId="ADAL" clId="{F2DB4326-1773-40AF-ABF6-454663976D9D}" dt="2026-01-07T15:17:34.164" v="179" actId="478"/>
          <ac:picMkLst>
            <pc:docMk/>
            <pc:sldMk cId="3374801098" sldId="1101"/>
            <ac:picMk id="20" creationId="{7C9BB55F-4468-E686-588E-7C117CDBFE93}"/>
          </ac:picMkLst>
        </pc:picChg>
        <pc:picChg chg="add del mod">
          <ac:chgData name="Jalila El Baraka" userId="ea93c961-285f-4edc-9e51-dff84fc1dbdc" providerId="ADAL" clId="{F2DB4326-1773-40AF-ABF6-454663976D9D}" dt="2026-01-07T15:42:38.641" v="340" actId="478"/>
          <ac:picMkLst>
            <pc:docMk/>
            <pc:sldMk cId="3374801098" sldId="1101"/>
            <ac:picMk id="22" creationId="{BCF831FF-C5B3-E9B0-CDFC-B41C9FD6EE6D}"/>
          </ac:picMkLst>
        </pc:picChg>
        <pc:picChg chg="add del mod">
          <ac:chgData name="Jalila El Baraka" userId="ea93c961-285f-4edc-9e51-dff84fc1dbdc" providerId="ADAL" clId="{F2DB4326-1773-40AF-ABF6-454663976D9D}" dt="2026-01-07T15:44:48.333" v="354" actId="478"/>
          <ac:picMkLst>
            <pc:docMk/>
            <pc:sldMk cId="3374801098" sldId="1101"/>
            <ac:picMk id="23" creationId="{E9A5D0B6-E2D0-1D1C-145A-BA73C97D6D12}"/>
          </ac:picMkLst>
        </pc:picChg>
        <pc:picChg chg="add mod">
          <ac:chgData name="Jalila El Baraka" userId="ea93c961-285f-4edc-9e51-dff84fc1dbdc" providerId="ADAL" clId="{F2DB4326-1773-40AF-ABF6-454663976D9D}" dt="2026-01-07T15:22:45.730" v="223" actId="1076"/>
          <ac:picMkLst>
            <pc:docMk/>
            <pc:sldMk cId="3374801098" sldId="1101"/>
            <ac:picMk id="24" creationId="{BD6EDD6B-3E05-D39F-9E83-46194ADF4259}"/>
          </ac:picMkLst>
        </pc:picChg>
        <pc:picChg chg="add mod">
          <ac:chgData name="Jalila El Baraka" userId="ea93c961-285f-4edc-9e51-dff84fc1dbdc" providerId="ADAL" clId="{F2DB4326-1773-40AF-ABF6-454663976D9D}" dt="2026-01-07T15:42:44.541" v="346" actId="1076"/>
          <ac:picMkLst>
            <pc:docMk/>
            <pc:sldMk cId="3374801098" sldId="1101"/>
            <ac:picMk id="26" creationId="{33C0A6C6-70B7-8EDE-3021-322B5C619F27}"/>
          </ac:picMkLst>
        </pc:picChg>
        <pc:picChg chg="add mod">
          <ac:chgData name="Jalila El Baraka" userId="ea93c961-285f-4edc-9e51-dff84fc1dbdc" providerId="ADAL" clId="{F2DB4326-1773-40AF-ABF6-454663976D9D}" dt="2026-01-07T15:45:02.165" v="365" actId="1076"/>
          <ac:picMkLst>
            <pc:docMk/>
            <pc:sldMk cId="3374801098" sldId="1101"/>
            <ac:picMk id="28" creationId="{D37E03E2-A7FF-BB3B-9717-C780E38754C2}"/>
          </ac:picMkLst>
        </pc:picChg>
        <pc:picChg chg="add mod">
          <ac:chgData name="Jalila El Baraka" userId="ea93c961-285f-4edc-9e51-dff84fc1dbdc" providerId="ADAL" clId="{F2DB4326-1773-40AF-ABF6-454663976D9D}" dt="2026-01-07T15:45:05.646" v="367" actId="1076"/>
          <ac:picMkLst>
            <pc:docMk/>
            <pc:sldMk cId="3374801098" sldId="1101"/>
            <ac:picMk id="30" creationId="{D640190A-93FE-2216-7F32-9B1EEA06C103}"/>
          </ac:picMkLst>
        </pc:picChg>
      </pc:sldChg>
      <pc:sldChg chg="addSp delSp modSp add mod">
        <pc:chgData name="Jalila El Baraka" userId="ea93c961-285f-4edc-9e51-dff84fc1dbdc" providerId="ADAL" clId="{F2DB4326-1773-40AF-ABF6-454663976D9D}" dt="2026-01-07T15:48:05.365" v="398" actId="14100"/>
        <pc:sldMkLst>
          <pc:docMk/>
          <pc:sldMk cId="634900286" sldId="1102"/>
        </pc:sldMkLst>
        <pc:picChg chg="del">
          <ac:chgData name="Jalila El Baraka" userId="ea93c961-285f-4edc-9e51-dff84fc1dbdc" providerId="ADAL" clId="{F2DB4326-1773-40AF-ABF6-454663976D9D}" dt="2026-01-07T15:23:16.899" v="237" actId="478"/>
          <ac:picMkLst>
            <pc:docMk/>
            <pc:sldMk cId="634900286" sldId="1102"/>
            <ac:picMk id="4" creationId="{63791E93-4AFD-9678-2886-FAEF993DEBED}"/>
          </ac:picMkLst>
        </pc:picChg>
        <pc:picChg chg="add mod">
          <ac:chgData name="Jalila El Baraka" userId="ea93c961-285f-4edc-9e51-dff84fc1dbdc" providerId="ADAL" clId="{F2DB4326-1773-40AF-ABF6-454663976D9D}" dt="2026-01-07T15:47:51.752" v="392" actId="1076"/>
          <ac:picMkLst>
            <pc:docMk/>
            <pc:sldMk cId="634900286" sldId="1102"/>
            <ac:picMk id="5" creationId="{DFB6A8C2-A69E-AA85-20C2-20DE0F65D08F}"/>
          </ac:picMkLst>
        </pc:picChg>
        <pc:picChg chg="add del mod">
          <ac:chgData name="Jalila El Baraka" userId="ea93c961-285f-4edc-9e51-dff84fc1dbdc" providerId="ADAL" clId="{F2DB4326-1773-40AF-ABF6-454663976D9D}" dt="2026-01-07T15:47:45.253" v="384" actId="478"/>
          <ac:picMkLst>
            <pc:docMk/>
            <pc:sldMk cId="634900286" sldId="1102"/>
            <ac:picMk id="8" creationId="{3C314D60-EF8C-AA07-77ED-5FBB56A58082}"/>
          </ac:picMkLst>
        </pc:picChg>
        <pc:picChg chg="del">
          <ac:chgData name="Jalila El Baraka" userId="ea93c961-285f-4edc-9e51-dff84fc1dbdc" providerId="ADAL" clId="{F2DB4326-1773-40AF-ABF6-454663976D9D}" dt="2026-01-07T15:23:16.322" v="236" actId="478"/>
          <ac:picMkLst>
            <pc:docMk/>
            <pc:sldMk cId="634900286" sldId="1102"/>
            <ac:picMk id="11" creationId="{84A0E5F3-DC4F-0B53-1D90-FD5A69FFEA66}"/>
          </ac:picMkLst>
        </pc:picChg>
        <pc:picChg chg="add del mod">
          <ac:chgData name="Jalila El Baraka" userId="ea93c961-285f-4edc-9e51-dff84fc1dbdc" providerId="ADAL" clId="{F2DB4326-1773-40AF-ABF6-454663976D9D}" dt="2026-01-07T15:47:46.400" v="386" actId="478"/>
          <ac:picMkLst>
            <pc:docMk/>
            <pc:sldMk cId="634900286" sldId="1102"/>
            <ac:picMk id="12" creationId="{445D2425-8130-AFF2-936B-D8D9F98A90CD}"/>
          </ac:picMkLst>
        </pc:picChg>
        <pc:picChg chg="add del mod">
          <ac:chgData name="Jalila El Baraka" userId="ea93c961-285f-4edc-9e51-dff84fc1dbdc" providerId="ADAL" clId="{F2DB4326-1773-40AF-ABF6-454663976D9D}" dt="2026-01-07T15:47:45.760" v="385" actId="478"/>
          <ac:picMkLst>
            <pc:docMk/>
            <pc:sldMk cId="634900286" sldId="1102"/>
            <ac:picMk id="14" creationId="{E7CFC74E-19D9-6A52-4720-081062292385}"/>
          </ac:picMkLst>
        </pc:picChg>
        <pc:picChg chg="del">
          <ac:chgData name="Jalila El Baraka" userId="ea93c961-285f-4edc-9e51-dff84fc1dbdc" providerId="ADAL" clId="{F2DB4326-1773-40AF-ABF6-454663976D9D}" dt="2026-01-07T15:23:17.402" v="238" actId="478"/>
          <ac:picMkLst>
            <pc:docMk/>
            <pc:sldMk cId="634900286" sldId="1102"/>
            <ac:picMk id="15" creationId="{AD0302E9-1B37-C1C5-F84F-569E642B21FB}"/>
          </ac:picMkLst>
        </pc:picChg>
        <pc:picChg chg="add mod">
          <ac:chgData name="Jalila El Baraka" userId="ea93c961-285f-4edc-9e51-dff84fc1dbdc" providerId="ADAL" clId="{F2DB4326-1773-40AF-ABF6-454663976D9D}" dt="2026-01-07T15:48:05.365" v="398" actId="14100"/>
          <ac:picMkLst>
            <pc:docMk/>
            <pc:sldMk cId="634900286" sldId="1102"/>
            <ac:picMk id="17" creationId="{ABDFE4C3-0968-4EAC-FBDF-03FD2D3CECF6}"/>
          </ac:picMkLst>
        </pc:picChg>
      </pc:sldChg>
      <pc:sldChg chg="modSp add mod">
        <pc:chgData name="Jalila El Baraka" userId="ea93c961-285f-4edc-9e51-dff84fc1dbdc" providerId="ADAL" clId="{F2DB4326-1773-40AF-ABF6-454663976D9D}" dt="2026-01-07T15:57:14.944" v="618" actId="1076"/>
        <pc:sldMkLst>
          <pc:docMk/>
          <pc:sldMk cId="14615827" sldId="1103"/>
        </pc:sldMkLst>
        <pc:spChg chg="mod">
          <ac:chgData name="Jalila El Baraka" userId="ea93c961-285f-4edc-9e51-dff84fc1dbdc" providerId="ADAL" clId="{F2DB4326-1773-40AF-ABF6-454663976D9D}" dt="2026-01-07T15:52:14.610" v="580" actId="20577"/>
          <ac:spMkLst>
            <pc:docMk/>
            <pc:sldMk cId="14615827" sldId="1103"/>
            <ac:spMk id="2" creationId="{C24300A0-69F0-0054-CB7E-5128C25876AD}"/>
          </ac:spMkLst>
        </pc:spChg>
        <pc:spChg chg="mod">
          <ac:chgData name="Jalila El Baraka" userId="ea93c961-285f-4edc-9e51-dff84fc1dbdc" providerId="ADAL" clId="{F2DB4326-1773-40AF-ABF6-454663976D9D}" dt="2026-01-07T15:57:09.288" v="615" actId="1076"/>
          <ac:spMkLst>
            <pc:docMk/>
            <pc:sldMk cId="14615827" sldId="1103"/>
            <ac:spMk id="18" creationId="{77303F6D-F581-2B85-E56B-A4E9A49AD415}"/>
          </ac:spMkLst>
        </pc:spChg>
        <pc:spChg chg="mod">
          <ac:chgData name="Jalila El Baraka" userId="ea93c961-285f-4edc-9e51-dff84fc1dbdc" providerId="ADAL" clId="{F2DB4326-1773-40AF-ABF6-454663976D9D}" dt="2026-01-07T15:57:13.312" v="617" actId="1076"/>
          <ac:spMkLst>
            <pc:docMk/>
            <pc:sldMk cId="14615827" sldId="1103"/>
            <ac:spMk id="19" creationId="{21FD834F-719F-6A84-2D03-2A2344270522}"/>
          </ac:spMkLst>
        </pc:spChg>
        <pc:picChg chg="mod">
          <ac:chgData name="Jalila El Baraka" userId="ea93c961-285f-4edc-9e51-dff84fc1dbdc" providerId="ADAL" clId="{F2DB4326-1773-40AF-ABF6-454663976D9D}" dt="2026-01-07T15:57:11.263" v="616" actId="1076"/>
          <ac:picMkLst>
            <pc:docMk/>
            <pc:sldMk cId="14615827" sldId="1103"/>
            <ac:picMk id="8" creationId="{E38A8615-C245-2267-E58A-EDCC2B07DC6B}"/>
          </ac:picMkLst>
        </pc:picChg>
        <pc:picChg chg="mod">
          <ac:chgData name="Jalila El Baraka" userId="ea93c961-285f-4edc-9e51-dff84fc1dbdc" providerId="ADAL" clId="{F2DB4326-1773-40AF-ABF6-454663976D9D}" dt="2026-01-07T15:57:14.944" v="618" actId="1076"/>
          <ac:picMkLst>
            <pc:docMk/>
            <pc:sldMk cId="14615827" sldId="1103"/>
            <ac:picMk id="10" creationId="{8BFA8C48-DCEB-40A2-9911-62C3424E7D4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E8608BB-305E-34B0-C2C0-597211017D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b="4568"/>
          <a:stretch>
            <a:fillRect/>
          </a:stretch>
        </p:blipFill>
        <p:spPr>
          <a:xfrm>
            <a:off x="-1" y="-10567"/>
            <a:ext cx="9144001" cy="68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84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0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379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91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04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40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9386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358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456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053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3829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58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67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349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41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859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13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2939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842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00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43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38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267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455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1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63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103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895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461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091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5355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84238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1515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9427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8521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4765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342900" lvl="0" indent="-342900">
              <a:buAutoNum type="arabicPeriod"/>
            </a:pPr>
            <a:r>
              <a:rPr lang="fr-MA" dirty="0"/>
              <a:t>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680628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02983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94709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0917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3790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3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08/01/2026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6016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7059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1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33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4122188" y="194717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6402380" y="235371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0002BFE-177B-4B13-8D6C-759741F5B1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8CF30A0-71C6-D211-0586-2F430F06001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8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4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0.png"/><Relationship Id="rId5" Type="http://schemas.openxmlformats.org/officeDocument/2006/relationships/customXml" Target="../ink/ink2.xml"/><Relationship Id="rId4" Type="http://schemas.openxmlformats.org/officeDocument/2006/relationships/image" Target="../media/image390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4.xml"/><Relationship Id="rId5" Type="http://schemas.openxmlformats.org/officeDocument/2006/relationships/image" Target="../media/image53.png"/><Relationship Id="rId10" Type="http://schemas.openxmlformats.org/officeDocument/2006/relationships/image" Target="../media/image24.png"/><Relationship Id="rId4" Type="http://schemas.openxmlformats.org/officeDocument/2006/relationships/customXml" Target="../ink/ink3.xml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image" Target="../media/image4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png"/><Relationship Id="rId5" Type="http://schemas.openxmlformats.org/officeDocument/2006/relationships/image" Target="../media/image381.png"/><Relationship Id="rId4" Type="http://schemas.openxmlformats.org/officeDocument/2006/relationships/customXml" Target="../ink/ink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8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23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8.xml"/><Relationship Id="rId5" Type="http://schemas.openxmlformats.org/officeDocument/2006/relationships/image" Target="../media/image220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20.png"/><Relationship Id="rId7" Type="http://schemas.openxmlformats.org/officeDocument/2006/relationships/image" Target="../media/image52.jpe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530.png"/><Relationship Id="rId10" Type="http://schemas.openxmlformats.org/officeDocument/2006/relationships/image" Target="../media/image55.jpeg"/><Relationship Id="rId4" Type="http://schemas.openxmlformats.org/officeDocument/2006/relationships/customXml" Target="../ink/ink10.xml"/><Relationship Id="rId9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openxmlformats.org/officeDocument/2006/relationships/image" Target="../media/image4000.png"/><Relationship Id="rId4" Type="http://schemas.openxmlformats.org/officeDocument/2006/relationships/customXml" Target="../ink/ink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openxmlformats.org/officeDocument/2006/relationships/image" Target="../media/image511.png"/><Relationship Id="rId4" Type="http://schemas.openxmlformats.org/officeDocument/2006/relationships/customXml" Target="../ink/ink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openxmlformats.org/officeDocument/2006/relationships/image" Target="../media/image511.png"/><Relationship Id="rId4" Type="http://schemas.openxmlformats.org/officeDocument/2006/relationships/customXml" Target="../ink/ink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openxmlformats.org/officeDocument/2006/relationships/image" Target="../media/image440.png"/><Relationship Id="rId4" Type="http://schemas.openxmlformats.org/officeDocument/2006/relationships/customXml" Target="../ink/ink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9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5" Type="http://schemas.openxmlformats.org/officeDocument/2006/relationships/image" Target="../media/image3900.png"/><Relationship Id="rId4" Type="http://schemas.openxmlformats.org/officeDocument/2006/relationships/customXml" Target="../ink/ink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57.jpe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3900.png"/><Relationship Id="rId4" Type="http://schemas.openxmlformats.org/officeDocument/2006/relationships/customXml" Target="../ink/ink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9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5" Type="http://schemas.openxmlformats.org/officeDocument/2006/relationships/image" Target="../media/image3900.png"/><Relationship Id="rId4" Type="http://schemas.openxmlformats.org/officeDocument/2006/relationships/customXml" Target="../ink/ink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57.jpe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3900.png"/><Relationship Id="rId4" Type="http://schemas.openxmlformats.org/officeDocument/2006/relationships/customXml" Target="../ink/ink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58.jpe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3900.png"/><Relationship Id="rId4" Type="http://schemas.openxmlformats.org/officeDocument/2006/relationships/customXml" Target="../ink/ink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9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5" Type="http://schemas.openxmlformats.org/officeDocument/2006/relationships/image" Target="../media/image3900.png"/><Relationship Id="rId4" Type="http://schemas.openxmlformats.org/officeDocument/2006/relationships/customXml" Target="../ink/ink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58.jpe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3900.png"/><Relationship Id="rId4" Type="http://schemas.openxmlformats.org/officeDocument/2006/relationships/customXml" Target="../ink/ink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59.jpe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3900.png"/><Relationship Id="rId4" Type="http://schemas.openxmlformats.org/officeDocument/2006/relationships/customXml" Target="../ink/ink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9.pn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5" Type="http://schemas.openxmlformats.org/officeDocument/2006/relationships/image" Target="../media/image3900.png"/><Relationship Id="rId4" Type="http://schemas.openxmlformats.org/officeDocument/2006/relationships/customXml" Target="../ink/ink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60.jpe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3900.png"/><Relationship Id="rId4" Type="http://schemas.openxmlformats.org/officeDocument/2006/relationships/customXml" Target="../ink/ink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61.jpe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3900.png"/><Relationship Id="rId4" Type="http://schemas.openxmlformats.org/officeDocument/2006/relationships/customXml" Target="../ink/ink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9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5" Type="http://schemas.openxmlformats.org/officeDocument/2006/relationships/image" Target="../media/image3900.png"/><Relationship Id="rId4" Type="http://schemas.openxmlformats.org/officeDocument/2006/relationships/customXml" Target="../ink/ink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62.jpeg"/><Relationship Id="rId2" Type="http://schemas.openxmlformats.org/officeDocument/2006/relationships/customXml" Target="../ink/ink4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3900.png"/><Relationship Id="rId4" Type="http://schemas.openxmlformats.org/officeDocument/2006/relationships/customXml" Target="../ink/ink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5.xml"/><Relationship Id="rId7" Type="http://schemas.openxmlformats.org/officeDocument/2006/relationships/image" Target="../media/image4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0.png"/><Relationship Id="rId5" Type="http://schemas.openxmlformats.org/officeDocument/2006/relationships/customXml" Target="../ink/ink46.xml"/><Relationship Id="rId4" Type="http://schemas.openxmlformats.org/officeDocument/2006/relationships/image" Target="../media/image5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7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9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A1F92671-ED3F-5DBC-92AB-0E7FF8CA4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49ADE1-FFFE-052E-82DF-68F1E975D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7006E43-9CA3-1F83-DC4E-4ACBE75C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B17E9B77-A3EC-CDE4-4149-8C2AA69318E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3D4B5FBB-CB33-2DE5-FF84-1FCC7248F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677D0DB-74FD-D27F-4DEE-82513E24D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6" name="Image 2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33C0A6C6-70B7-8EDE-3021-322B5C619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448" y="1544059"/>
            <a:ext cx="6332487" cy="1372181"/>
          </a:xfrm>
          <a:prstGeom prst="rect">
            <a:avLst/>
          </a:prstGeom>
        </p:spPr>
      </p:pic>
      <p:pic>
        <p:nvPicPr>
          <p:cNvPr id="28" name="Image 27" descr="Une image contenant texte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D37E03E2-A7FF-BB3B-9717-C780E3875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381" y="2978536"/>
            <a:ext cx="6269554" cy="1515898"/>
          </a:xfrm>
          <a:prstGeom prst="rect">
            <a:avLst/>
          </a:prstGeom>
        </p:spPr>
      </p:pic>
      <p:pic>
        <p:nvPicPr>
          <p:cNvPr id="30" name="Image 2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D640190A-93FE-2216-7F32-9B1EEA06C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677" y="4556730"/>
            <a:ext cx="6898953" cy="151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2D4397-AE94-61BD-1464-E7DF6663C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BD6EDD6B-3E05-D39F-9E83-46194ADF4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381" y="1698706"/>
            <a:ext cx="7340858" cy="17057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8B057C-9DE4-320D-0033-70819EB90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F5CBDDC2-0436-A561-DFDB-1B50B2BD31C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91EF0A73-CD61-1922-9136-CC342A1E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4FE7FE2-5B2B-EB4A-CE58-681CDB241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14BD2804-6685-FBBA-9A88-E061CBF01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736" y="4260407"/>
            <a:ext cx="914528" cy="1131101"/>
          </a:xfrm>
          <a:prstGeom prst="rect">
            <a:avLst/>
          </a:prstGeom>
        </p:spPr>
      </p:pic>
      <p:pic>
        <p:nvPicPr>
          <p:cNvPr id="9" name="Image 8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AD95BBA-B183-AEB4-036F-B8F1DC7C2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381" y="4503489"/>
            <a:ext cx="914528" cy="752580"/>
          </a:xfrm>
          <a:prstGeom prst="rect">
            <a:avLst/>
          </a:prstGeom>
        </p:spPr>
      </p:pic>
      <p:pic>
        <p:nvPicPr>
          <p:cNvPr id="11" name="Image 10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A7DC8C44-616D-38B8-4AB1-CBE43EB38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909" y="3429000"/>
            <a:ext cx="6517564" cy="1500890"/>
          </a:xfrm>
          <a:prstGeom prst="rect">
            <a:avLst/>
          </a:prstGeom>
        </p:spPr>
      </p:pic>
      <p:pic>
        <p:nvPicPr>
          <p:cNvPr id="15" name="Image 14" descr="Une image contenant texte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8C40E79A-436A-37BA-0311-ED2FAFEEC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571" y="4884145"/>
            <a:ext cx="6361639" cy="15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55954F-80A4-7C04-5EBA-BE2EC4040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3C0B52-C8E5-A9F4-847B-A97A9974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2567C963-48B4-F82C-F539-B6CA840A784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B34C3150-92DE-F0D6-A73C-C832FBE48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2CD42D1-305E-8541-5F11-83A72B838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9C66531-041B-C8D7-D8D7-646F8A41A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736" y="4260407"/>
            <a:ext cx="914528" cy="1131101"/>
          </a:xfrm>
          <a:prstGeom prst="rect">
            <a:avLst/>
          </a:prstGeom>
        </p:spPr>
      </p:pic>
      <p:pic>
        <p:nvPicPr>
          <p:cNvPr id="9" name="Image 8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1BB245A2-DBB1-FCD5-3818-DC9324B00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381" y="4503489"/>
            <a:ext cx="914528" cy="752580"/>
          </a:xfrm>
          <a:prstGeom prst="rect">
            <a:avLst/>
          </a:prstGeom>
        </p:spPr>
      </p:pic>
      <p:pic>
        <p:nvPicPr>
          <p:cNvPr id="5" name="Image 4" descr="Une image contenant texte, dessin humoristique, capture d’écran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DFB6A8C2-A69E-AA85-20C2-20DE0F65D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151" y="1615550"/>
            <a:ext cx="7041290" cy="2812862"/>
          </a:xfrm>
          <a:prstGeom prst="rect">
            <a:avLst/>
          </a:prstGeom>
        </p:spPr>
      </p:pic>
      <p:pic>
        <p:nvPicPr>
          <p:cNvPr id="17" name="Image 16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ABDFE4C3-0968-4EAC-FBDF-03FD2D3CE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151" y="4622305"/>
            <a:ext cx="6921187" cy="150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677E59-B3A4-6A75-9EB2-7B494D2B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5C4B11-BE9C-728C-F755-53E73AFA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49841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Maintenant, on va comprendre le sens du dialogue. Qui veut expliquer, </a:t>
            </a:r>
            <a:r>
              <a:rPr lang="fr-FR" b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dans sa 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langue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, de quoi ont parlé Majd et Nada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583209B-1345-5577-84E2-081E4F557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83819E1-C9C5-F7A8-223C-C927AEBA4D9D}"/>
              </a:ext>
            </a:extLst>
          </p:cNvPr>
          <p:cNvSpPr txBox="1"/>
          <p:nvPr/>
        </p:nvSpPr>
        <p:spPr>
          <a:xfrm>
            <a:off x="2677652" y="2074853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De quoi ont parlé Majd et Nada 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FB4F27D-F7BB-A344-10BE-7FBCC06B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52" y="2835041"/>
            <a:ext cx="4030235" cy="31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8">
            <a:extLst>
              <a:ext uri="{FF2B5EF4-FFF2-40B4-BE49-F238E27FC236}">
                <a16:creationId xmlns:a16="http://schemas.microsoft.com/office/drawing/2014/main" xmlns="" id="{4E19B85D-FB63-4F5C-6EF1-5A00B91AA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3778DD3D-5E32-9B4C-37F4-5D828DB4DD77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21E5AF6-F018-6523-3F09-4F970310EE15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2BD1BD40-7AA4-9D70-4C90-FB8D0487FDC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61EF887-1842-282C-DADA-13194B32D8A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D7D1802E-CAF7-A915-A66D-5F1870BDE913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698D713-E6C1-C9C1-1B01-519D8469B05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60F12CD7-28D1-DB14-E242-1D695A7289F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44A3BFBE-4403-7177-7FFD-6B58569AB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69CF95B-EEE9-0081-6EA7-2557B9311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 descr="Une image contenant dessin humoristique, Dessin d’enfant, Visage humain, horloge&#10;&#10;Le contenu généré par l’IA peut être incorrect.">
            <a:extLst>
              <a:ext uri="{FF2B5EF4-FFF2-40B4-BE49-F238E27FC236}">
                <a16:creationId xmlns:a16="http://schemas.microsoft.com/office/drawing/2014/main" xmlns="" id="{B626B2CD-6799-8385-B0EF-0306F057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377" y="3152118"/>
            <a:ext cx="4134427" cy="2695951"/>
          </a:xfrm>
          <a:prstGeom prst="round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69432A6-95FA-5870-54FF-8558110F85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55005" y="2556586"/>
            <a:ext cx="1383692" cy="12241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9ADB382-78DD-6294-C8A4-195C1750150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220484" y="2607139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476DE7-3188-B24A-C662-24D544967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5B80A2B1-8CCC-CAAB-3319-B7B41A18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AE209C8-67C7-63CA-BC6E-5ED1D5A2374C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7FFE94B-80E4-0C7A-53A1-2C3CFB789754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7C975E34-0387-1860-80E2-C05AEC801585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DF2125C-E970-9492-79C4-A54216C8E12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AB8842B3-667D-642B-44BC-33A10B445C5D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E06913ED-AABD-B879-105D-560E62B0CA3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1E9C3AD9-D545-C049-C49B-9408BB370BA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0F707965-7DF4-93C7-0089-5D65626E8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55F032E-476A-EE20-308B-886241320F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394A8462-4351-1368-7183-86F34336CAF3}"/>
              </a:ext>
            </a:extLst>
          </p:cNvPr>
          <p:cNvSpPr txBox="1"/>
          <p:nvPr/>
        </p:nvSpPr>
        <p:spPr>
          <a:xfrm>
            <a:off x="1379400" y="2185283"/>
            <a:ext cx="63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garçon et la fille sont dans une salle de classe. Chacun pose à l’autre les questions suivantes 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311B81B-D8C5-4C83-0126-2687E00D63EA}"/>
              </a:ext>
            </a:extLst>
          </p:cNvPr>
          <p:cNvSpPr txBox="1"/>
          <p:nvPr/>
        </p:nvSpPr>
        <p:spPr>
          <a:xfrm>
            <a:off x="4176561" y="2947604"/>
            <a:ext cx="769821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endParaRPr lang="fr-FR" sz="2000" dirty="0"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y a dans ta classe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y a dans ta trousse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​Qu’est-ce que tu aimes faire à l’école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Quand est-ce que tu as français ?​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ta matière préférée ? ​</a:t>
            </a:r>
          </a:p>
        </p:txBody>
      </p:sp>
      <p:pic>
        <p:nvPicPr>
          <p:cNvPr id="10" name="Image 9" descr="Une image contenant Dessin d’enfant, Visage humain, Dessin animé, dessin&#10;&#10;Le contenu généré par l’IA peut être incorrect.">
            <a:extLst>
              <a:ext uri="{FF2B5EF4-FFF2-40B4-BE49-F238E27FC236}">
                <a16:creationId xmlns:a16="http://schemas.microsoft.com/office/drawing/2014/main" xmlns="" id="{834EE04D-094C-AD55-ECA6-39066453B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6" y="3057220"/>
            <a:ext cx="3446754" cy="24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7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E7C0AD-46CF-0C29-D257-76F1A65C7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1CD142E9-D389-59EB-20DA-8170C1CA03F1}"/>
              </a:ext>
            </a:extLst>
          </p:cNvPr>
          <p:cNvSpPr txBox="1"/>
          <p:nvPr/>
        </p:nvSpPr>
        <p:spPr>
          <a:xfrm>
            <a:off x="1692000" y="2239718"/>
            <a:ext cx="638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garçon et la fille sont dans une salle de classe. Chacun pose à l’autre les questions suivantes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C7F64EA4-50F0-5C0F-15BA-22C5EF26A72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779452EF-0457-1B60-8EC7-6363ED855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A34E6FD-E261-48DA-CCA0-2CE984B2C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8">
            <a:extLst>
              <a:ext uri="{FF2B5EF4-FFF2-40B4-BE49-F238E27FC236}">
                <a16:creationId xmlns:a16="http://schemas.microsoft.com/office/drawing/2014/main" xmlns="" id="{9CEA2FDC-0480-D209-8398-11BB4927E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 Chacun réfléchit silencieusement à ce qu’il va dire dans le dialogue.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5C3D0990-BB9A-5FC8-9EC5-C10854219A2D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E4CE7D78-D1F8-00C4-6E19-DB8165A3815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83037AA4-C4FF-19B1-F647-9F390DF5B561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BB500E4-3DE5-26F7-5750-019ED6C0A29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F5DD0D88-2F85-7C63-0C23-F083645FAB7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0C085F7-3071-DC6D-7A4D-5D720D4074C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9A38614-16F4-B56D-AE3C-76A66776D9CC}"/>
              </a:ext>
            </a:extLst>
          </p:cNvPr>
          <p:cNvSpPr txBox="1"/>
          <p:nvPr/>
        </p:nvSpPr>
        <p:spPr>
          <a:xfrm>
            <a:off x="4176561" y="2947604"/>
            <a:ext cx="769821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endParaRPr lang="fr-FR" sz="2000" dirty="0"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y a dans ta classe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y a dans ta trousse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​Qu’est-ce que tu aimes faire à l’école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Quand est-ce que tu as français ?​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ta matière préférée ? ​</a:t>
            </a:r>
          </a:p>
        </p:txBody>
      </p:sp>
      <p:pic>
        <p:nvPicPr>
          <p:cNvPr id="5" name="Image 4" descr="Une image contenant Dessin d’enfant, Visage humain, Dessin animé, dessin&#10;&#10;Le contenu généré par l’IA peut être incorrect.">
            <a:extLst>
              <a:ext uri="{FF2B5EF4-FFF2-40B4-BE49-F238E27FC236}">
                <a16:creationId xmlns:a16="http://schemas.microsoft.com/office/drawing/2014/main" xmlns="" id="{2271E31F-10F1-353C-8E96-D1D96CBD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6" y="3057220"/>
            <a:ext cx="3446754" cy="24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B12B99-7F9E-9B7A-1891-248615323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3A5A1F6A-6EAD-8267-C9D8-89AB86FCE366}"/>
              </a:ext>
            </a:extLst>
          </p:cNvPr>
          <p:cNvSpPr txBox="1"/>
          <p:nvPr/>
        </p:nvSpPr>
        <p:spPr>
          <a:xfrm>
            <a:off x="1692000" y="2239718"/>
            <a:ext cx="638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sont dans la cour de récréation. Chacun pose à l’autre les questions suivantes :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ED3CB10-9F6B-1BDF-5D7C-AB7563ABF48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F61B95E-9DB1-89D6-0CF4-0230A55F3A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xmlns="" id="{B4CE5698-9313-FA6B-2E3A-584EC5B3E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 Maintenant, vous allez jouer le dialogue. Qui veut passer au tableau ?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FD864D34-119E-A318-1D47-038B0F34BD4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8EC5E28-7401-E743-D3AF-5BF3618FAB4C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50A87A73-9A53-D900-AABF-CFE8E1B9B1CE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1D1BEF29-4915-5047-61A6-D3676C8B6AA3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692BA01-15FF-260D-17A2-B3DBDA2805B1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6F6A369-B92E-7EA8-FDE3-9BC442C3E003}"/>
              </a:ext>
            </a:extLst>
          </p:cNvPr>
          <p:cNvSpPr txBox="1"/>
          <p:nvPr/>
        </p:nvSpPr>
        <p:spPr>
          <a:xfrm>
            <a:off x="4228095" y="3016615"/>
            <a:ext cx="5423906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endParaRPr lang="fr-FR" sz="2000" dirty="0"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y a dans ta classe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y a dans ta trousse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 ​Qu’est-ce que tu aimes faire à l’école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Quand est-ce que tu as français ?​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ta matière préférée ? ​</a:t>
            </a:r>
          </a:p>
        </p:txBody>
      </p:sp>
      <p:pic>
        <p:nvPicPr>
          <p:cNvPr id="10" name="Image 9" descr="Une image contenant Dessin d’enfant, Visage humain, Dessin animé, dessin&#10;&#10;Le contenu généré par l’IA peut être incorrect.">
            <a:extLst>
              <a:ext uri="{FF2B5EF4-FFF2-40B4-BE49-F238E27FC236}">
                <a16:creationId xmlns:a16="http://schemas.microsoft.com/office/drawing/2014/main" xmlns="" id="{7B53E471-02F5-0AA2-6D4D-7037464B1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34" y="3180395"/>
            <a:ext cx="3446754" cy="24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4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1902" y="2589651"/>
            <a:ext cx="3154067" cy="21027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7572D0A-93E1-7AA8-6E3D-9BD3A17A0573}"/>
              </a:ext>
            </a:extLst>
          </p:cNvPr>
          <p:cNvSpPr txBox="1"/>
          <p:nvPr/>
        </p:nvSpPr>
        <p:spPr>
          <a:xfrm>
            <a:off x="3991028" y="2671510"/>
            <a:ext cx="5423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y a dans ta classe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qu’il y a dans ta trousse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 ​Qu’est-ce que tu aimes faire à l’école ?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Quand est-ce que tu as français ?​</a:t>
            </a:r>
          </a:p>
          <a:p>
            <a:pPr marL="514350" indent="-514350" defTabSz="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ta matière préférée ? ​</a:t>
            </a:r>
          </a:p>
        </p:txBody>
      </p:sp>
    </p:spTree>
    <p:extLst>
      <p:ext uri="{BB962C8B-B14F-4D97-AF65-F5344CB8AC3E}">
        <p14:creationId xmlns:p14="http://schemas.microsoft.com/office/powerpoint/2010/main" val="34400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5C48731-0E0F-7D05-6FF5-39C9C4470C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5" y="3503592"/>
            <a:ext cx="6246795" cy="1349939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mots correctement.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135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des phrases.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8" name="Titre 8">
            <a:extLst>
              <a:ext uri="{FF2B5EF4-FFF2-40B4-BE49-F238E27FC236}">
                <a16:creationId xmlns:a16="http://schemas.microsoft.com/office/drawing/2014/main" xmlns="" id="{23A11E90-F131-455C-B0A9-BBC24465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56143"/>
            <a:ext cx="7886700" cy="705267"/>
          </a:xfrm>
        </p:spPr>
        <p:txBody>
          <a:bodyPr/>
          <a:lstStyle/>
          <a:p>
            <a:r>
              <a:rPr lang="fr-MA" sz="2800" dirty="0"/>
              <a:t>Plan de la séance 4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6011903B-3FA2-D25D-B221-904457101B5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1583D81-B18C-E8AE-5287-702FBE0AE5D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30F4ED5-D534-F9F9-EF66-45B639CF531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B82D4842-F5A2-B67B-6B69-51BDDCB7571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A59A3F90-11E9-82FE-2A25-B83F75BC83DC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4960937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sz="1400" dirty="0">
                <a:solidFill>
                  <a:srgbClr val="757575"/>
                </a:solidFill>
              </a:rPr>
              <a:t>Dialogue reprenant les actes de parole enseignés.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xmlns="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80637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xmlns="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Image 1" descr="Une image contenant texte&#10;&#10;Le contenu généré par l’IA peut être incorrect.">
            <a:extLst>
              <a:ext uri="{FF2B5EF4-FFF2-40B4-BE49-F238E27FC236}">
                <a16:creationId xmlns:a16="http://schemas.microsoft.com/office/drawing/2014/main" xmlns="" id="{73DD7B04-A199-37D2-4D0B-344B3F31A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62" y="2353986"/>
            <a:ext cx="8309765" cy="35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4E044CBA-64E3-FCC8-E1EE-D3C30951A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lire des mots, puis des phrases. 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B1E3695-ADBC-2AC0-E889-5AFE9ECAE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381AA4E8-69B0-1548-DCF5-04D34CC09FE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E100D9F1-5F45-1FD5-3C54-1CFD44BF3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5997678-A1F0-85FD-BF1E-E0FF12E3D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26ECFD-DB67-2A21-1E31-4EEC7C8C7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AC428A-B51A-95DE-53C0-5B8385D7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apprendre à lire en faisant les liaisons. 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EFE555AA-AAAD-21C3-29F2-3AE7661C8BA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8BA0E4A7-09C9-5BF9-CCC5-74CA5DE0F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0556862-0303-73B9-9431-7FAF50F8E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8CF3698-1223-BBB6-8641-E5AB8C66917B}"/>
              </a:ext>
            </a:extLst>
          </p:cNvPr>
          <p:cNvSpPr txBox="1"/>
          <p:nvPr/>
        </p:nvSpPr>
        <p:spPr>
          <a:xfrm>
            <a:off x="1692000" y="2921168"/>
            <a:ext cx="6383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424D7B"/>
                </a:solidFill>
                <a:latin typeface="Dosis SemiBold" pitchFamily="2" charset="0"/>
              </a:rPr>
              <a:t>Mon emploi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413AA24-56CE-C65A-CA4A-B3E29FBA0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698" y="3936831"/>
            <a:ext cx="640460" cy="4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5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438F52-9869-5DA7-4565-4BF4F27D9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C66C88-6FAD-0C48-C213-B710A74C4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 Après, on va écouter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02EAA3F1-8392-0941-9F41-346DE7D3307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2EAA3F1-8392-0941-9F41-346DE7D330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35739D4F-9488-8EC6-A17B-C022208B370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5739D4F-9488-8EC6-A17B-C022208B37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5AA84E4-F792-0E3A-732B-B67F8C1BCDE0}"/>
              </a:ext>
            </a:extLst>
          </p:cNvPr>
          <p:cNvSpPr txBox="1"/>
          <p:nvPr/>
        </p:nvSpPr>
        <p:spPr>
          <a:xfrm>
            <a:off x="672970" y="3072467"/>
            <a:ext cx="236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elles aiment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C199D29B-3E58-6F79-2146-B6AD5131BD70}"/>
              </a:ext>
            </a:extLst>
          </p:cNvPr>
          <p:cNvSpPr txBox="1"/>
          <p:nvPr/>
        </p:nvSpPr>
        <p:spPr>
          <a:xfrm>
            <a:off x="712908" y="4081984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ils aiment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D06D9B8-28F6-8CA7-27E0-E6484C2DE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085" y="3557978"/>
            <a:ext cx="422915" cy="1985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BCCB599-8C45-45F5-2191-D60F962F91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363" y="4592421"/>
            <a:ext cx="453083" cy="2057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13DC296-EEE2-1435-4DF3-542C04E4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8168" y="3584993"/>
            <a:ext cx="469769" cy="2432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58AFB03-4A54-5D63-A6B1-D2BFF664A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708" y="3583577"/>
            <a:ext cx="438199" cy="243266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EBEC4477-EFDA-F99B-C653-2CABDD69957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xmlns="" id="{D7501809-2B35-68F2-BFDB-2105C599F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3DE13E1-D031-8D5D-234E-147CD397B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C40D8D1-6881-0A7E-59E9-FDD914B7E784}"/>
              </a:ext>
            </a:extLst>
          </p:cNvPr>
          <p:cNvSpPr txBox="1"/>
          <p:nvPr/>
        </p:nvSpPr>
        <p:spPr>
          <a:xfrm>
            <a:off x="3567727" y="3040888"/>
            <a:ext cx="421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cet aprè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E7638BC-E3C5-65DE-971B-7E7817F1924D}"/>
              </a:ext>
            </a:extLst>
          </p:cNvPr>
          <p:cNvSpPr txBox="1"/>
          <p:nvPr/>
        </p:nvSpPr>
        <p:spPr>
          <a:xfrm>
            <a:off x="5938629" y="3072467"/>
            <a:ext cx="210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mon emploi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6FB442C-CC99-4E99-7631-0C81924F6AF6}"/>
              </a:ext>
            </a:extLst>
          </p:cNvPr>
          <p:cNvSpPr txBox="1"/>
          <p:nvPr/>
        </p:nvSpPr>
        <p:spPr>
          <a:xfrm>
            <a:off x="3548543" y="4007646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mes ami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F8DC81C-714B-99E3-C2A8-6E948728F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735" y="4567497"/>
            <a:ext cx="453083" cy="2057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3166B0E-5765-3403-B921-BF5CB9832FDA}"/>
              </a:ext>
            </a:extLst>
          </p:cNvPr>
          <p:cNvSpPr txBox="1"/>
          <p:nvPr/>
        </p:nvSpPr>
        <p:spPr>
          <a:xfrm>
            <a:off x="6004412" y="4007645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son ami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71DA86F-962D-01B6-6BD9-440F4A2C2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8890" y="4489558"/>
            <a:ext cx="453083" cy="2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D0B5F2-D8F9-F4F9-0FA5-9C3A58EE6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4300A0-69F0-0054-CB7E-5128C258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F374DD1B-BF00-FBFC-7F95-484AE90AE3F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374DD1B-BF00-FBFC-7F95-484AE90AE3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0F9130F6-476C-96BE-DCBC-6E00615D40A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F9130F6-476C-96BE-DCBC-6E00615D40A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7303F6D-F581-2B85-E56B-A4E9A49AD415}"/>
              </a:ext>
            </a:extLst>
          </p:cNvPr>
          <p:cNvSpPr txBox="1"/>
          <p:nvPr/>
        </p:nvSpPr>
        <p:spPr>
          <a:xfrm>
            <a:off x="743027" y="3035876"/>
            <a:ext cx="236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elles aiment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21FD834F-719F-6A84-2D03-2A2344270522}"/>
              </a:ext>
            </a:extLst>
          </p:cNvPr>
          <p:cNvSpPr txBox="1"/>
          <p:nvPr/>
        </p:nvSpPr>
        <p:spPr>
          <a:xfrm>
            <a:off x="786075" y="3993559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ils aiment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38A8615-C245-2267-E58A-EDCC2B07DC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8466" y="3521387"/>
            <a:ext cx="422915" cy="1985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BFA8C48-DCEB-40A2-9911-62C3424E7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363" y="4546344"/>
            <a:ext cx="453083" cy="2057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1DD892E-253C-9E7C-64BF-EE0C11395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8168" y="3584993"/>
            <a:ext cx="469769" cy="2432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BB47879-0E2A-43E4-70D1-103DB0599D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708" y="3583577"/>
            <a:ext cx="438199" cy="24326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C3ADC4B-12C6-BE13-F479-95C198606C18}"/>
              </a:ext>
            </a:extLst>
          </p:cNvPr>
          <p:cNvSpPr txBox="1"/>
          <p:nvPr/>
        </p:nvSpPr>
        <p:spPr>
          <a:xfrm>
            <a:off x="3567727" y="3040888"/>
            <a:ext cx="421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cet aprè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96B3982-0FD9-7075-C6B3-763474E8365D}"/>
              </a:ext>
            </a:extLst>
          </p:cNvPr>
          <p:cNvSpPr txBox="1"/>
          <p:nvPr/>
        </p:nvSpPr>
        <p:spPr>
          <a:xfrm>
            <a:off x="5938629" y="3072467"/>
            <a:ext cx="210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mon emploi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8DAB74A-2965-4384-07C3-374F3F255097}"/>
              </a:ext>
            </a:extLst>
          </p:cNvPr>
          <p:cNvSpPr txBox="1"/>
          <p:nvPr/>
        </p:nvSpPr>
        <p:spPr>
          <a:xfrm>
            <a:off x="3548543" y="4007646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mes ami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9D23538-CE4C-E317-2F32-31F22FB8F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1735" y="4567497"/>
            <a:ext cx="453083" cy="2057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3338F1C-A4B7-513E-D97E-5DB7072AB9C2}"/>
              </a:ext>
            </a:extLst>
          </p:cNvPr>
          <p:cNvSpPr txBox="1"/>
          <p:nvPr/>
        </p:nvSpPr>
        <p:spPr>
          <a:xfrm>
            <a:off x="6004412" y="4007645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son ami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988309C-FE43-885B-FE1B-916CBD2F1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8890" y="4489558"/>
            <a:ext cx="453083" cy="205727"/>
          </a:xfrm>
          <a:prstGeom prst="rect">
            <a:avLst/>
          </a:prstGeom>
        </p:spPr>
      </p:pic>
      <p:pic>
        <p:nvPicPr>
          <p:cNvPr id="15" name="audio liaison N3 sem4s4">
            <a:hlinkClick r:id="" action="ppaction://media"/>
            <a:extLst>
              <a:ext uri="{FF2B5EF4-FFF2-40B4-BE49-F238E27FC236}">
                <a16:creationId xmlns:a16="http://schemas.microsoft.com/office/drawing/2014/main" xmlns="" id="{6FDBCE67-B3E1-33BD-F3BE-ECB3DDCDD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52000" y="908183"/>
            <a:ext cx="459817" cy="459817"/>
          </a:xfrm>
          <a:prstGeom prst="rect">
            <a:avLst/>
          </a:prstGeom>
        </p:spPr>
      </p:pic>
      <p:pic>
        <p:nvPicPr>
          <p:cNvPr id="16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CC4DFA10-0806-9840-3AE1-D2C820CDA1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</p:spTree>
    <p:extLst>
      <p:ext uri="{BB962C8B-B14F-4D97-AF65-F5344CB8AC3E}">
        <p14:creationId xmlns:p14="http://schemas.microsoft.com/office/powerpoint/2010/main" val="146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830201-75C6-9CA8-7108-BBE19163E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1901AB7-68D8-44CE-D761-C1436888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6A2C3AC-2661-7091-8884-0278B9CD681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6A2C3AC-2661-7091-8884-0278B9CD68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D59F958D-7C6F-9CF8-A059-7F43A5C762C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9F958D-7C6F-9CF8-A059-7F43A5C762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E3AE7DE-9EBF-E78C-3137-C05CACE19E25}"/>
              </a:ext>
            </a:extLst>
          </p:cNvPr>
          <p:cNvSpPr txBox="1"/>
          <p:nvPr/>
        </p:nvSpPr>
        <p:spPr>
          <a:xfrm>
            <a:off x="720580" y="3072467"/>
            <a:ext cx="236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elles aiment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0B57B3FF-E121-9BB6-FF23-7B4650F11EE7}"/>
              </a:ext>
            </a:extLst>
          </p:cNvPr>
          <p:cNvSpPr txBox="1"/>
          <p:nvPr/>
        </p:nvSpPr>
        <p:spPr>
          <a:xfrm>
            <a:off x="693452" y="3982722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ils aiment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A39A9B2-DFD8-99BD-94A5-CD2142936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787" y="3625663"/>
            <a:ext cx="422915" cy="1985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D7D703D-8909-6DBB-4EF6-D8C79D203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40" y="4567497"/>
            <a:ext cx="453083" cy="2057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97EF8DA-DE6B-E6B7-75B9-0A4869486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168" y="3584993"/>
            <a:ext cx="469769" cy="2432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C41F38E-2BA7-7CD0-721D-F0F6FA3D2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708" y="3583577"/>
            <a:ext cx="438199" cy="24326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22D8BC0-09EA-FAD9-6F60-BF6D34526C57}"/>
              </a:ext>
            </a:extLst>
          </p:cNvPr>
          <p:cNvSpPr txBox="1"/>
          <p:nvPr/>
        </p:nvSpPr>
        <p:spPr>
          <a:xfrm>
            <a:off x="3567727" y="3040888"/>
            <a:ext cx="421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cet aprè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143F9E6-2FEB-EED1-A874-783E7082C804}"/>
              </a:ext>
            </a:extLst>
          </p:cNvPr>
          <p:cNvSpPr txBox="1"/>
          <p:nvPr/>
        </p:nvSpPr>
        <p:spPr>
          <a:xfrm>
            <a:off x="5938629" y="3072467"/>
            <a:ext cx="210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mon emploi</a:t>
            </a:r>
            <a:endParaRPr lang="fr-FR" sz="32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A2F44F-0C31-98F6-844B-C4D2304EA026}"/>
              </a:ext>
            </a:extLst>
          </p:cNvPr>
          <p:cNvSpPr txBox="1"/>
          <p:nvPr/>
        </p:nvSpPr>
        <p:spPr>
          <a:xfrm>
            <a:off x="3548543" y="4007646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mes ami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28D0916-E134-5039-3E9D-78D8D64C7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735" y="4567497"/>
            <a:ext cx="453083" cy="2057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81DDE2A0-2DF1-F01B-CEE3-A9F6E898E6EB}"/>
              </a:ext>
            </a:extLst>
          </p:cNvPr>
          <p:cNvSpPr txBox="1"/>
          <p:nvPr/>
        </p:nvSpPr>
        <p:spPr>
          <a:xfrm>
            <a:off x="6004412" y="4007645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son ami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2CE51A6-4D73-5581-569C-7D9CF28E5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890" y="4489558"/>
            <a:ext cx="453083" cy="205727"/>
          </a:xfrm>
          <a:prstGeom prst="rect">
            <a:avLst/>
          </a:prstGeom>
        </p:spPr>
      </p:pic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3D0E39F-2553-1306-DA4E-A1A4DEAA77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49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DAC276-0305-7D70-DDB0-44593002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une lecture audio.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227BEA2-C3ED-63CD-FA6B-60C33EDE2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9968CDA-BD79-FFDB-BB41-6E099AEFED72}"/>
              </a:ext>
            </a:extLst>
          </p:cNvPr>
          <p:cNvSpPr txBox="1"/>
          <p:nvPr/>
        </p:nvSpPr>
        <p:spPr>
          <a:xfrm>
            <a:off x="848777" y="2369798"/>
            <a:ext cx="7265496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Le matin, j’ai sciences et arabe.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L’après-midi, j’ai maths et français.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Samira préfère l’éducation physique.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La matière préférée de Karim est l’amazigh.</a:t>
            </a:r>
          </a:p>
        </p:txBody>
      </p:sp>
    </p:spTree>
    <p:extLst>
      <p:ext uri="{BB962C8B-B14F-4D97-AF65-F5344CB8AC3E}">
        <p14:creationId xmlns:p14="http://schemas.microsoft.com/office/powerpoint/2010/main" val="11003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E9AF0D-DF96-85F2-31CC-192A4B764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2483E7-D503-F38B-2AE1-8944690B0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B8FC9B8-A605-F045-F107-BDDC0788B34F}"/>
              </a:ext>
            </a:extLst>
          </p:cNvPr>
          <p:cNvSpPr txBox="1"/>
          <p:nvPr/>
        </p:nvSpPr>
        <p:spPr>
          <a:xfrm>
            <a:off x="848777" y="2369798"/>
            <a:ext cx="7265496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Le matin, j’ai sciences et arabe.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L’après-midi, j’ai maths et français.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Samira préfère l’éducation physique.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La matière préférée de Karim est l’amazigh.</a:t>
            </a:r>
          </a:p>
        </p:txBody>
      </p:sp>
      <p:pic>
        <p:nvPicPr>
          <p:cNvPr id="4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03029CC-4B3F-BC1E-88E0-423BBC0D5C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pic>
        <p:nvPicPr>
          <p:cNvPr id="5" name="phrases N3 sem4 s4">
            <a:hlinkClick r:id="" action="ppaction://media"/>
            <a:extLst>
              <a:ext uri="{FF2B5EF4-FFF2-40B4-BE49-F238E27FC236}">
                <a16:creationId xmlns:a16="http://schemas.microsoft.com/office/drawing/2014/main" xmlns="" id="{C2F2AC69-8FDD-F7A9-5F04-6D3935D28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000" y="833712"/>
            <a:ext cx="534288" cy="53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034FBD-6313-1416-6367-D36A7F0E9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4B2C9AC-9FDB-5693-92E4-1C8CB541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F105FC9-0AFD-A742-D903-39ED877E291F}"/>
              </a:ext>
            </a:extLst>
          </p:cNvPr>
          <p:cNvSpPr txBox="1"/>
          <p:nvPr/>
        </p:nvSpPr>
        <p:spPr>
          <a:xfrm>
            <a:off x="848777" y="2369798"/>
            <a:ext cx="7265496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Le matin, j’ai sciences et arabe.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L’après-midi, j’ai maths et français.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Samira préfère l’éducation physique.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La matière préférée de Karim est l’amazigh.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6B02BAB-56F9-2D92-43FB-3CCFFB3ED0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03350" y="571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25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EE872F5-6395-64CF-CF07-5572B67C38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4997385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des phrases.</a:t>
            </a:r>
            <a:endParaRPr lang="fr-MA" sz="1400" dirty="0"/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E731194D-6BD6-657D-ADAB-911B2F570A92}"/>
              </a:ext>
            </a:extLst>
          </p:cNvPr>
          <p:cNvSpPr txBox="1">
            <a:spLocks/>
          </p:cNvSpPr>
          <p:nvPr/>
        </p:nvSpPr>
        <p:spPr>
          <a:xfrm>
            <a:off x="628650" y="1356143"/>
            <a:ext cx="7886700" cy="7052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2800"/>
              <a:t>Plan de la séance 4 </a:t>
            </a:r>
            <a:endParaRPr lang="fr-MA" sz="28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80FFC5A-5737-0B14-16CA-8D0712B3A62D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34F7A66-497A-1066-FE99-FD92DECEB7F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3B39F8B-04B4-1A0F-5D25-E39C2629522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xmlns="" id="{052D64D6-9694-9443-5E75-839FECD445E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5CB33E-BD6C-ABCE-F925-A7DB01A85400}"/>
              </a:ext>
            </a:extLst>
          </p:cNvPr>
          <p:cNvSpPr txBox="1"/>
          <p:nvPr/>
        </p:nvSpPr>
        <p:spPr>
          <a:xfrm>
            <a:off x="2266974" y="5075557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Ecriture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xmlns="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66974" y="550185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mots correctement.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61B36E60-DCDF-B0BC-9196-D9865520F1B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60519" y="2604646"/>
            <a:ext cx="4960937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sz="1400" dirty="0">
                <a:solidFill>
                  <a:srgbClr val="757575"/>
                </a:solidFill>
              </a:rPr>
              <a:t>Dialogue reprenant les actes de parole enseignés.</a:t>
            </a:r>
          </a:p>
          <a:p>
            <a:pPr>
              <a:buFont typeface="Wingdings" panose="05000000000000000000" pitchFamily="2" charset="2"/>
              <a:buChar char="m"/>
            </a:pPr>
            <a:endParaRPr lang="fr-FR" sz="14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mots. 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C45F347-3EDA-3504-1E41-377FE33A5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8F828AB-380A-BAAD-AA9E-E901875733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1C637EF-9750-2AD4-1AA0-7781761D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des phrases.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mots.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les actes de parole enseignés.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1912975"/>
            <a:ext cx="540000" cy="540000"/>
          </a:xfrm>
          <a:prstGeom prst="rect">
            <a:avLst/>
          </a:prstGeom>
          <a:noFill/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xmlns="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56143"/>
            <a:ext cx="7886700" cy="705267"/>
          </a:xfrm>
        </p:spPr>
        <p:txBody>
          <a:bodyPr/>
          <a:lstStyle/>
          <a:p>
            <a:r>
              <a:rPr lang="fr-MA" sz="2800" dirty="0"/>
              <a:t>Plan de la séance 4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2B68327-D8F2-FFB0-D87D-40E3605D7F63}"/>
              </a:ext>
            </a:extLst>
          </p:cNvPr>
          <p:cNvSpPr txBox="1"/>
          <p:nvPr/>
        </p:nvSpPr>
        <p:spPr>
          <a:xfrm>
            <a:off x="2227716" y="2160000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288C67C-16DF-C185-F19A-A42E866F87BB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02D274C-C6E9-2B62-D73F-765FDAC06F1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C3069AA-9308-D9D1-7CE4-F687D3F56E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xmlns="" id="{97A279E5-018A-966C-DCAA-54C3B5AD0E7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99B98D-5C9D-BA06-7683-E7C1A6CAC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68AF0A65-F958-6389-EACE-964BFA0CBA4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8AF0A65-F958-6389-EACE-964BFA0CBA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70E36648-F3D6-05EE-2D61-0C75703B2E5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0E36648-F3D6-05EE-2D61-0C75703B2E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9729A714-2C34-EFD3-4128-FFD48D28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les mots suivants.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A7695E2-FE4E-715F-D833-AC26E6A13A09}"/>
              </a:ext>
            </a:extLst>
          </p:cNvPr>
          <p:cNvSpPr txBox="1"/>
          <p:nvPr/>
        </p:nvSpPr>
        <p:spPr>
          <a:xfrm>
            <a:off x="1406598" y="3261863"/>
            <a:ext cx="2812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Les sciences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49ECFB7-87AE-11D2-5ED9-F577A880F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2441CBE-8A4C-5F0F-E453-F8C743DF3949}"/>
              </a:ext>
            </a:extLst>
          </p:cNvPr>
          <p:cNvSpPr txBox="1"/>
          <p:nvPr/>
        </p:nvSpPr>
        <p:spPr>
          <a:xfrm>
            <a:off x="5203975" y="3261863"/>
            <a:ext cx="2812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Les maths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945DFD9-8B97-35B3-6619-E5283C544472}"/>
              </a:ext>
            </a:extLst>
          </p:cNvPr>
          <p:cNvSpPr txBox="1"/>
          <p:nvPr/>
        </p:nvSpPr>
        <p:spPr>
          <a:xfrm>
            <a:off x="1372731" y="5437658"/>
            <a:ext cx="2812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Le français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3EFF6EE-9CA8-B449-2A7A-4CFBB141F752}"/>
              </a:ext>
            </a:extLst>
          </p:cNvPr>
          <p:cNvSpPr txBox="1"/>
          <p:nvPr/>
        </p:nvSpPr>
        <p:spPr>
          <a:xfrm>
            <a:off x="5170108" y="5437658"/>
            <a:ext cx="2812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L’amazigh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4EF1D04-1EAC-71E8-186B-A5FEA12AD8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90" y="1707284"/>
            <a:ext cx="1371836" cy="15007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5FA89D4-7E44-FCE4-B0E9-8918526EE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94" y="1707284"/>
            <a:ext cx="1371506" cy="150043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A8DDF24-EA7F-F86C-5EA8-F58EDCE67B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90" y="3973515"/>
            <a:ext cx="1371834" cy="150079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D1F2C03-83C6-5C04-BE38-BD60BB3920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53" y="4025488"/>
            <a:ext cx="1371835" cy="150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9D9509-1F08-A8C0-227E-BFE164AF6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F6D57A7-7A56-07D8-F814-1164C769A5B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D57A7-7A56-07D8-F814-1164C769A5B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69DACE54-D350-24CC-1209-45C1BC4D634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9DACE54-D350-24CC-1209-45C1BC4D63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7DBF2880-BB79-D47B-5081-C7E79EC1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ce mot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A6CD4CA-A5ED-BCB7-17D7-D2A13734472E}"/>
              </a:ext>
            </a:extLst>
          </p:cNvPr>
          <p:cNvSpPr txBox="1"/>
          <p:nvPr/>
        </p:nvSpPr>
        <p:spPr>
          <a:xfrm>
            <a:off x="814946" y="2875002"/>
            <a:ext cx="7751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Les sciences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9A400F7-B6F1-3D0E-B1BB-79C1D8C7EA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03350" y="571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108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D4C7E9-0C4A-6288-B7E0-2E9E9AF89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4EC1514-A59A-5FBF-AD3C-BF2F033F911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4EC1514-A59A-5FBF-AD3C-BF2F033F91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D9AEC00-331B-0271-7FB0-D77EA35C6BB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D9AEC00-331B-0271-7FB0-D77EA35C6B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74624FC2-4D64-6938-2E57-89C9E3AD3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ce mot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E4AB454-133B-A921-C13B-88111B265F1E}"/>
              </a:ext>
            </a:extLst>
          </p:cNvPr>
          <p:cNvSpPr txBox="1"/>
          <p:nvPr/>
        </p:nvSpPr>
        <p:spPr>
          <a:xfrm>
            <a:off x="592898" y="2984587"/>
            <a:ext cx="7751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Le français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3BCE8B5-BB1B-9F90-DD9E-BBF641B40B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03350" y="571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07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5DA8DA-D3D4-A497-6298-F5355138F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E1A461B-33C3-18E6-45A5-7DBF2EC62A9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E1A461B-33C3-18E6-45A5-7DBF2EC62A9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62C227DA-D191-1EE0-3B2E-F785A31029C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2C227DA-D191-1EE0-3B2E-F785A31029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1B8AAE33-3839-2E8B-8EF2-3EE955A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ce mot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BB1534D-1ADD-379B-FCB4-98743E490851}"/>
              </a:ext>
            </a:extLst>
          </p:cNvPr>
          <p:cNvSpPr txBox="1"/>
          <p:nvPr/>
        </p:nvSpPr>
        <p:spPr>
          <a:xfrm>
            <a:off x="764147" y="2925801"/>
            <a:ext cx="7751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Les maths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DEFE7CF-A062-D407-A0F4-40F92ED292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03350" y="571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94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69C0C4-AAA8-E25E-A07F-B0F52323B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9E6E7CA-F544-1162-1291-9B8CCD7E6BA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9E6E7CA-F544-1162-1291-9B8CCD7E6BA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1C17584E-827B-D8A6-79C7-E6F3D4086CE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C17584E-827B-D8A6-79C7-E6F3D4086C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990FF102-C30D-4F5C-F667-AF9FCAA8B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ce mot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031AF25-10BF-DB0B-BBAA-053EB6E800FE}"/>
              </a:ext>
            </a:extLst>
          </p:cNvPr>
          <p:cNvSpPr txBox="1"/>
          <p:nvPr/>
        </p:nvSpPr>
        <p:spPr>
          <a:xfrm>
            <a:off x="730281" y="2976600"/>
            <a:ext cx="7751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L’amazigh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D76CB3D-1156-C0D0-8107-B1FCB5D51A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03350" y="571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888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0FD1F6-3545-F866-3A32-553814893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09E5BB87-DEC6-7CAE-DC27-4073A060E4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9E5BB87-DEC6-7CAE-DC27-4073A060E4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2F4F7EB7-AED8-A1A5-4C14-BE5DB44F5B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2F4F7EB7-AED8-A1A5-4C14-BE5DB44F5B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EC3584E6-FBEE-9C6E-2581-CB4473FD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1186CE3-73FC-8C3A-AEAE-2C4578607C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251D959-B57F-1CAC-83EC-08A4761A3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8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9F9DE2-0ECC-27B1-E3FD-1A70A3076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69777E4F-087D-1D94-0497-73D659DA32B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9777E4F-087D-1D94-0497-73D659DA32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BFD788C8-FA7C-8660-6D1D-A9F134E6C4A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FD788C8-FA7C-8660-6D1D-A9F134E6C4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re 1">
            <a:extLst>
              <a:ext uri="{FF2B5EF4-FFF2-40B4-BE49-F238E27FC236}">
                <a16:creationId xmlns:a16="http://schemas.microsoft.com/office/drawing/2014/main" xmlns="" id="{B4D0106A-D01E-2A62-2807-AE8A3C26B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l’image. Écrivez le mot correspondant sur les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FD5C8FF-DC76-3AEB-35AF-E3BE2AD62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2CCE89D-0F94-44A8-AB12-9F623F1C96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663" y="2173806"/>
            <a:ext cx="2294673" cy="251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2DD1FC-85C3-3551-1581-00E49656B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03D65F8C-9AF8-493E-0C83-37588B170BE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3D65F8C-9AF8-493E-0C83-37588B170B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AB0AC841-5396-06DA-5D36-479F203606B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B0AC841-5396-06DA-5D36-479F203606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111D3907-E040-6272-5CBE-A36FAE2D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453B49D-5367-65F5-A1F0-5F1D85C56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08B11F8-77B8-6ADE-1773-12CF0970C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8F927F-2FEF-4C9F-F0B8-2CBBA5876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11E7ABF0-75B7-B3A8-1761-046BEE77ECF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1E7ABF0-75B7-B3A8-1761-046BEE77EC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26B46151-C3F3-5B96-5665-0FABD7A588F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26B46151-C3F3-5B96-5665-0FABD7A588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AD5588A9-4B39-D987-C24F-25962CDCA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Les sciences.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B09D95E-9CD3-F393-EB2C-60A9E31A2F47}"/>
              </a:ext>
            </a:extLst>
          </p:cNvPr>
          <p:cNvSpPr txBox="1"/>
          <p:nvPr/>
        </p:nvSpPr>
        <p:spPr>
          <a:xfrm>
            <a:off x="3492599" y="2921167"/>
            <a:ext cx="56514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Les sciences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C9FDB9B-EEC5-B230-6EBF-4BEE0930D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ABEFBCF-165F-1C19-6DD0-1FFF37F116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6" y="2127638"/>
            <a:ext cx="2294673" cy="251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8595E7-8AE2-2842-D3CC-67E802592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674593E7-D09E-33D0-9705-6310434E143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3BD70A0-3914-45A7-A6F4-B9E45DB443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AB827F87-CD00-17F3-06E7-5436489BA0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1DAE6E5-9D24-FFC5-0B9D-2D13739527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5BED4E10-B81E-075C-F15D-0AD733221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l’image. Écrivez le mot correspondant sur les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60EAF33-8553-428A-98B6-05197D419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 descr="Une image contenant Post-it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281CB6BA-9E7A-1D1F-AAC0-88473855E6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02" y="1999572"/>
            <a:ext cx="2613196" cy="28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8">
            <a:extLst>
              <a:ext uri="{FF2B5EF4-FFF2-40B4-BE49-F238E27FC236}">
                <a16:creationId xmlns:a16="http://schemas.microsoft.com/office/drawing/2014/main" xmlns="" id="{57CC2779-10D6-2776-58A0-12D5B013A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5F718657-3368-A961-11CC-2EDD59650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3412" y="2264121"/>
            <a:ext cx="2251426" cy="3595561"/>
          </a:xfrm>
          <a:prstGeom prst="rect">
            <a:avLst/>
          </a:prstGeom>
        </p:spPr>
      </p:pic>
      <p:pic>
        <p:nvPicPr>
          <p:cNvPr id="1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6C55DE7-A455-4572-E1FD-CE1F2FD90E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3380"/>
          <a:stretch>
            <a:fillRect/>
          </a:stretch>
        </p:blipFill>
        <p:spPr>
          <a:xfrm>
            <a:off x="2521073" y="2261937"/>
            <a:ext cx="2050927" cy="3522846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3013F144-4F4B-6E7F-3C89-FC78FEB7C02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303B42EA-4E50-DA4C-36C9-1E72914A5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B8EB289-6DC3-9614-D7C5-2C548B221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699B07-14EF-A217-C904-DA9466FBD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170E561-59FC-2E13-E692-B3BE96E4234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AF5475B-B857-0324-6507-D67AB3238A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E258D1E3-CCD9-48B6-4698-0ECCB45DEED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055FADE-C5F0-23FA-37D3-2881B6B0C4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1A20F0ED-A15E-4ABA-F791-5A4CC118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6289C77-F35C-A57B-5FCA-5D6D92B9D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2720402-577B-13CC-CC38-82D8267BA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5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5EAB84-F8AC-F56D-B06C-341A0BAB9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4C5713AD-F526-360F-327E-9758FA04C88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4DE134A-7A2A-68DB-F589-7558048C89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9709AE33-1FEB-786E-579C-69B56A48370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B0D92C-1549-A965-180E-156719D2C71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C9368B84-85E0-005F-06E5-D996E43C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Le français.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CE9C8A7-2807-8C9E-11F6-A354B6D37C0A}"/>
              </a:ext>
            </a:extLst>
          </p:cNvPr>
          <p:cNvSpPr txBox="1"/>
          <p:nvPr/>
        </p:nvSpPr>
        <p:spPr>
          <a:xfrm>
            <a:off x="4255195" y="3175168"/>
            <a:ext cx="38536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Le français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4944019-C5E7-8595-BD09-3A8608C1C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5" name="Image 4" descr="Une image contenant Post-it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61B55BB6-9F70-9BEB-FAD2-02BBA7E8FD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21" y="2461236"/>
            <a:ext cx="2613196" cy="28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0562FC-7FA0-E2D6-0963-F5EB8CC1A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F7CE8B6A-26BC-7E9D-0D3E-2D3188516B2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7CE8B6A-26BC-7E9D-0D3E-2D3188516B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73FD1EA-DE34-588A-BACA-0AA4C9BE761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3FD1EA-DE34-588A-BACA-0AA4C9BE76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47D0C72C-2AF3-059B-3D3B-7FB7C5F9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l’image. Écrivez le mot correspondant sur les ardoises.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476D7E4-9A46-2CD9-AEE8-0941EA070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F8ECC89-A8F9-4F30-24F8-9096CB5CAA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53" y="2355838"/>
            <a:ext cx="1961893" cy="21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44F20F-FE66-8210-7384-726E9EDEE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63CE8F04-DB78-B2CE-427F-5E280256A71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3CE8F04-DB78-B2CE-427F-5E280256A71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34CD2D91-FE34-85CB-AC8E-3CECE4C614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4CD2D91-FE34-85CB-AC8E-3CECE4C614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FC467827-DF10-BA1B-B4C7-0B0A0BFC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F89576E-BB97-5F02-7112-8A028871D5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D5A96B3-BAA5-33E4-DAFE-E5CBA279B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7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0A1EE5-409B-F45D-106A-66CF6907D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9E2DC24-D0FC-1401-2D25-9E8C81B80A9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9E2DC24-D0FC-1401-2D25-9E8C81B80A9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3CDC76EE-5BB5-8950-E730-C816B22BB50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CDC76EE-5BB5-8950-E730-C816B22BB5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9A40CBE2-705C-FAB0-8700-E47E69688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Les maths.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2CDA534-F5B7-2AEB-7F2E-E9961163642F}"/>
              </a:ext>
            </a:extLst>
          </p:cNvPr>
          <p:cNvSpPr txBox="1"/>
          <p:nvPr/>
        </p:nvSpPr>
        <p:spPr>
          <a:xfrm>
            <a:off x="4572000" y="3180058"/>
            <a:ext cx="55074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565F88"/>
                </a:solidFill>
                <a:latin typeface="Dosis SemiBold" pitchFamily="2" charset="0"/>
              </a:rPr>
              <a:t>Les maths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2DB7E5D-23BE-FC8B-AC33-0A79934D4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42CFB30-484C-C849-0E8F-250AC61FE3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21" y="2327586"/>
            <a:ext cx="2486826" cy="27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A87125-2722-5D23-C3DD-954B9C5BD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3BD70A0-3914-45A7-A6F4-B9E45DB4435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3BD70A0-3914-45A7-A6F4-B9E45DB443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1DAE6E5-9D24-FFC5-0B9D-2D13739527E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1DAE6E5-9D24-FFC5-0B9D-2D13739527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80CC2B8F-949B-B087-2574-0286155AF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l’image. Écrivez le mot correspondant sur les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076059F-0D81-10CA-A668-B2A10EEBB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8F53329-0C5D-14EE-8E44-A69FE81AB2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54" y="2271384"/>
            <a:ext cx="2368291" cy="259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0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D034DA-79B1-EA0D-7AC9-C2024BBCF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7AF5475B-B857-0324-6507-D67AB3238AE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AF5475B-B857-0324-6507-D67AB3238A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3055FADE-C5F0-23FA-37D3-2881B6B0C48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055FADE-C5F0-23FA-37D3-2881B6B0C4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FBF4CDA9-4529-52CF-8810-C9CEFE19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DE98250-DC73-45EC-A4EB-15671B3F07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EEB0312-68A6-180C-D3FA-6BE11AA54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22C52-4373-D86A-FF9C-EC72D8BA5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F4DE134A-7A2A-68DB-F589-7558048C89A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4DE134A-7A2A-68DB-F589-7558048C89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DCB0D92C-1549-A965-180E-156719D2C7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B0D92C-1549-A965-180E-156719D2C71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625DB457-A451-4DFC-FBCE-EF088CBDA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L’amazigh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B7CA891-9FC6-1FB9-2334-F5C710FD1613}"/>
              </a:ext>
            </a:extLst>
          </p:cNvPr>
          <p:cNvSpPr txBox="1"/>
          <p:nvPr/>
        </p:nvSpPr>
        <p:spPr>
          <a:xfrm>
            <a:off x="4339861" y="2921168"/>
            <a:ext cx="38536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>
                <a:solidFill>
                  <a:srgbClr val="565F88"/>
                </a:solidFill>
                <a:latin typeface="Dosis SemiBold" pitchFamily="2" charset="0"/>
              </a:rPr>
              <a:t>L’amazigh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6AACBE7-98FC-AE67-E365-FA4EEE2C1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192A349-C71D-D0AF-FCF5-DC0AD64B69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25" y="2161323"/>
            <a:ext cx="2317491" cy="253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CD840D-776B-0E04-4FFF-763299480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menu&#10;&#10;Le contenu généré par l’IA peut être incorrect.">
            <a:extLst>
              <a:ext uri="{FF2B5EF4-FFF2-40B4-BE49-F238E27FC236}">
                <a16:creationId xmlns:a16="http://schemas.microsoft.com/office/drawing/2014/main" xmlns="" id="{12ED4C1E-20A0-F438-FF38-4DB7060F1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52" y="1553327"/>
            <a:ext cx="3245990" cy="49789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F61BB38-7CA4-A746-1F1D-B80ACE12B5B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7245B913-089E-3ADD-60AE-792610C3070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xmlns="" id="{E9145ECC-000C-F876-22B9-FF30903C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891" y="894636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53.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354EBED3-0B83-C456-5242-F9D79F9BBDDD}"/>
              </a:ext>
            </a:extLst>
          </p:cNvPr>
          <p:cNvSpPr/>
          <p:nvPr/>
        </p:nvSpPr>
        <p:spPr>
          <a:xfrm>
            <a:off x="2264275" y="4325257"/>
            <a:ext cx="3094744" cy="47842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02C4F4F-F3D0-9700-7C5D-1E792E892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9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7C8D5E-2858-9A19-CC31-457DA1188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5">
            <a:extLst>
              <a:ext uri="{FF2B5EF4-FFF2-40B4-BE49-F238E27FC236}">
                <a16:creationId xmlns:a16="http://schemas.microsoft.com/office/drawing/2014/main" xmlns="" id="{F1388B74-5FD3-EE46-F009-52B558A0391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3.  Je vais expliquer la consigne et passer entre les rangs pour vous aider.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846AD22-6CB9-3A37-194E-22A93AA96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58" y="2528597"/>
            <a:ext cx="6052796" cy="10543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F81318D-7F60-47C5-DCE4-F346B6658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437" y="1945913"/>
            <a:ext cx="2824818" cy="28248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F08D9F2-0F1C-AC0E-F4A8-FB867B95A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8">
            <a:extLst>
              <a:ext uri="{FF2B5EF4-FFF2-40B4-BE49-F238E27FC236}">
                <a16:creationId xmlns:a16="http://schemas.microsoft.com/office/drawing/2014/main" xmlns="" id="{CE33753F-F444-0D26-7729-A2BD15F8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A75C05E3-20E6-645F-D8DF-3DF847B1891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2B477A46-319C-C902-A9D3-80069BEC0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CB7D2EE-542B-A024-F7B7-5C305BE48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8D836BA-BF2D-607C-0AE6-B897B47AE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60" y="2498085"/>
            <a:ext cx="4477375" cy="32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0A316E-8B20-021C-0E80-9E8EE319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A3BEC1F-64A0-B795-1283-465398E92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079" y="3870681"/>
            <a:ext cx="5990056" cy="16530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B9AA5BE-B3B7-6A22-076F-2DB534CC1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84" y="2266240"/>
            <a:ext cx="6707542" cy="145234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53D2FC42-C3AE-4D96-BACA-F3E523A2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Les bonnes réponses sont : « sciences » et « les maths ».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1F42F19-08E6-B03E-20C0-ADE033B02DB8}"/>
              </a:ext>
            </a:extLst>
          </p:cNvPr>
          <p:cNvSpPr txBox="1"/>
          <p:nvPr/>
        </p:nvSpPr>
        <p:spPr>
          <a:xfrm>
            <a:off x="2918207" y="3035944"/>
            <a:ext cx="1653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sciences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BB43DE4-A3D5-3FBC-E439-9A1C89AE1220}"/>
              </a:ext>
            </a:extLst>
          </p:cNvPr>
          <p:cNvSpPr txBox="1"/>
          <p:nvPr/>
        </p:nvSpPr>
        <p:spPr>
          <a:xfrm>
            <a:off x="4001595" y="4697201"/>
            <a:ext cx="286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   les maths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538D022-EC96-D836-DAB6-5CF4D58BB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À la maison,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lisez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 les mots de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l’activité 2 </a:t>
            </a:r>
            <a:b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</a:b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page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51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 et les phrases de l’activité 3.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 descr="Une image contenant texte, Appareils électroniques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8854DEB9-C557-1DA9-1FF5-11FFB56AC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10" y="1600613"/>
            <a:ext cx="3325280" cy="51005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F6F1B13-1C9B-1D81-C5CD-1CED964D7A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FE8BC74-7F1B-1612-A567-433D7B787F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162" y="2094185"/>
            <a:ext cx="2190014" cy="34974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DABB5A8-820A-F8B4-90B3-D39BDD055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477" y="3071004"/>
            <a:ext cx="2580346" cy="3017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77DB89E-85D8-27CE-59AA-4DC05B959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213" y="3379693"/>
            <a:ext cx="2117013" cy="15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75970818-2667-D359-5807-23714556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138DCEA3-0A9D-75FC-155A-06EEDD201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3_P2_W4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52EF2CE8-AE8F-20E6-C6E7-9BF5E7920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269" y="2324649"/>
            <a:ext cx="7857182" cy="279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3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75970818-2667-D359-5807-23714556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138DCEA3-0A9D-75FC-155A-06EEDD201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3_P2_W4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52EF2CE8-AE8F-20E6-C6E7-9BF5E7920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269" y="2324649"/>
            <a:ext cx="7857182" cy="279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3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</a:t>
            </a:r>
            <a:b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</a:b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xmlns="" id="{9C678C2F-E2C6-3393-06B0-FA2A72139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370" y="1793511"/>
            <a:ext cx="7597936" cy="1094857"/>
          </a:xfrm>
          <a:prstGeom prst="rect">
            <a:avLst/>
          </a:prstGeom>
        </p:spPr>
      </p:pic>
      <p:pic>
        <p:nvPicPr>
          <p:cNvPr id="17" name="Image 16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56853DCE-2184-D32A-33EB-D32E8A21A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02" y="4760461"/>
            <a:ext cx="8459767" cy="1318405"/>
          </a:xfrm>
          <a:prstGeom prst="rect">
            <a:avLst/>
          </a:prstGeom>
        </p:spPr>
      </p:pic>
      <p:pic>
        <p:nvPicPr>
          <p:cNvPr id="21" name="Image 20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D35471D-8024-7056-C647-0A3F8CB16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370" y="3016948"/>
            <a:ext cx="6459732" cy="16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9826</TotalTime>
  <Words>951</Words>
  <Application>Microsoft Office PowerPoint</Application>
  <PresentationFormat>Affichage à l'écran (4:3)</PresentationFormat>
  <Paragraphs>150</Paragraphs>
  <Slides>51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51</vt:i4>
      </vt:variant>
    </vt:vector>
  </HeadingPairs>
  <TitlesOfParts>
    <vt:vector size="70" baseType="lpstr">
      <vt:lpstr>Dosis Medium</vt:lpstr>
      <vt:lpstr>Aptos Display</vt:lpstr>
      <vt:lpstr>Calibri</vt:lpstr>
      <vt:lpstr>Aptos</vt:lpstr>
      <vt:lpstr>Dosis ExtraBold</vt:lpstr>
      <vt:lpstr>Wingdings</vt:lpstr>
      <vt:lpstr>Dosis</vt:lpstr>
      <vt:lpstr>Arial</vt:lpstr>
      <vt:lpstr>Dosis SemiBold</vt:lpstr>
      <vt:lpstr>2_Conception personnalisée</vt:lpstr>
      <vt:lpstr>00_Env-Enseignant</vt:lpstr>
      <vt:lpstr>Oral</vt:lpstr>
      <vt:lpstr>Lecture</vt:lpstr>
      <vt:lpstr>Ecriture</vt:lpstr>
      <vt:lpstr>1_Lecture</vt:lpstr>
      <vt:lpstr>1_Env-Enseignant</vt:lpstr>
      <vt:lpstr>2_Env-Enseignant</vt:lpstr>
      <vt:lpstr>3_Lecture</vt:lpstr>
      <vt:lpstr>Thème Office</vt:lpstr>
      <vt:lpstr>Présentation PowerPoint</vt:lpstr>
      <vt:lpstr>Contenu de la semaine </vt:lpstr>
      <vt:lpstr>Plan de la séance 4 </vt:lpstr>
      <vt:lpstr>Bonjour les enfants !  La leçon de français commence maintenant. Soyez attentifs.</vt:lpstr>
      <vt:lpstr>Aujourd’hui, nous allons apprendre un dialogue avec Majd et Nada. 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 et vous allez répéter après moi. </vt:lpstr>
      <vt:lpstr>On continue à répéter ensemble le dialogue. </vt:lpstr>
      <vt:lpstr>On continue à répéter ensemble le dialogue. </vt:lpstr>
      <vt:lpstr>On continue à répéter ensemble le dialogue. </vt:lpstr>
      <vt:lpstr>Maintenant, on va comprendre le sens du dialogue. Qui veut expliquer, dans sa langue, de quoi ont parlé Majd et Nada ? </vt:lpstr>
      <vt:lpstr>Maintenant, on va jouer ce dialogue. On va le faire en 3 étapes. Soyez attentifs. </vt:lpstr>
      <vt:lpstr>Étape 1. Je vais vous expliquer la situation.  </vt:lpstr>
      <vt:lpstr>Étape 2.  Chacun réfléchit silencieusement à ce qu’il va dire dans le dialogue.</vt:lpstr>
      <vt:lpstr>Étape 3.  Maintenant, vous allez jouer le dialogue. Qui veut passer au tableau ? </vt:lpstr>
      <vt:lpstr>Maintenant, tout le monde participe. Jouez le dialogue avec votre voisin.</vt:lpstr>
      <vt:lpstr>Plan de la séance 4 </vt:lpstr>
      <vt:lpstr>Maintenant, on va faire de la lecture. On va lire des mots, puis des phrases. </vt:lpstr>
      <vt:lpstr>On va apprendre à lire en faisant les liaisons.  Soyez attentifs.</vt:lpstr>
      <vt:lpstr>Lisez ces mots en silence. Après, on va écouter une lecture audio. </vt:lpstr>
      <vt:lpstr>Lecture de l’audio.</vt:lpstr>
      <vt:lpstr>Qui veut lire à haute voix ? </vt:lpstr>
      <vt:lpstr>Lisez ces phrases en silence. Après, on va écouter une lecture audio.  </vt:lpstr>
      <vt:lpstr>Lecture de l’audio. </vt:lpstr>
      <vt:lpstr>Qui veut lire à haute voix  ?</vt:lpstr>
      <vt:lpstr>Présentation PowerPoint</vt:lpstr>
      <vt:lpstr>Maintenant, nous allons écrire des mots.  Soyez attentifs.</vt:lpstr>
      <vt:lpstr>Lisons les mots suivants. </vt:lpstr>
      <vt:lpstr>Qui veut épeler ce mot ? </vt:lpstr>
      <vt:lpstr>Qui veut épeler ce mot ? </vt:lpstr>
      <vt:lpstr>Qui veut épeler ce mot ? </vt:lpstr>
      <vt:lpstr>Qui veut épeler ce mot ? </vt:lpstr>
      <vt:lpstr>Prenez vos ardoises.</vt:lpstr>
      <vt:lpstr>Regardez l’image. Écrivez le mot correspondant sur les ardoises. </vt:lpstr>
      <vt:lpstr>Levez vos ardoises. </vt:lpstr>
      <vt:lpstr>Corrigez. Les sciences.</vt:lpstr>
      <vt:lpstr>Regardez l’image. Écrivez le mot correspondant sur les ardoises. </vt:lpstr>
      <vt:lpstr>Levez vos ardoises. </vt:lpstr>
      <vt:lpstr>Corrigez. Le français.</vt:lpstr>
      <vt:lpstr>Regardez l’image. Écrivez le mot correspondant sur les ardoises. </vt:lpstr>
      <vt:lpstr>Levez vos ardoises. </vt:lpstr>
      <vt:lpstr>Corrigez. Les maths.</vt:lpstr>
      <vt:lpstr>Regardez l’image. Écrivez le mot correspondant sur les ardoises. </vt:lpstr>
      <vt:lpstr>Levez vos ardoises. </vt:lpstr>
      <vt:lpstr>Corrigez. L’amazigh</vt:lpstr>
      <vt:lpstr>Prenez vos livrets à la page 53. </vt:lpstr>
      <vt:lpstr>Présentation PowerPoint</vt:lpstr>
      <vt:lpstr>Corrigez. Les bonnes réponses sont : « sciences » et « les maths ».</vt:lpstr>
      <vt:lpstr>La séance d’aujourd’hui est terminée. À la maison, lisez les mots de l’activité 2  page 51 et les phrases de l’activité 3.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Jalila</dc:creator>
  <cp:lastModifiedBy>HP</cp:lastModifiedBy>
  <cp:revision>11</cp:revision>
  <cp:lastPrinted>2025-08-13T10:11:39Z</cp:lastPrinted>
  <dcterms:created xsi:type="dcterms:W3CDTF">2025-08-01T12:31:49Z</dcterms:created>
  <dcterms:modified xsi:type="dcterms:W3CDTF">2026-01-08T02:27:26Z</dcterms:modified>
</cp:coreProperties>
</file>