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74" r:id="rId8"/>
    <p:sldMasterId id="2147483782" r:id="rId9"/>
    <p:sldMasterId id="2147483797" r:id="rId10"/>
    <p:sldMasterId id="2147483805" r:id="rId11"/>
    <p:sldMasterId id="2147483815" r:id="rId12"/>
  </p:sldMasterIdLst>
  <p:notesMasterIdLst>
    <p:notesMasterId r:id="rId51"/>
  </p:notesMasterIdLst>
  <p:sldIdLst>
    <p:sldId id="257" r:id="rId13"/>
    <p:sldId id="1061" r:id="rId14"/>
    <p:sldId id="1109" r:id="rId15"/>
    <p:sldId id="1110" r:id="rId16"/>
    <p:sldId id="1111" r:id="rId17"/>
    <p:sldId id="1032" r:id="rId18"/>
    <p:sldId id="1048" r:id="rId19"/>
    <p:sldId id="1049" r:id="rId20"/>
    <p:sldId id="1112" r:id="rId21"/>
    <p:sldId id="1113" r:id="rId22"/>
    <p:sldId id="1062" r:id="rId23"/>
    <p:sldId id="894" r:id="rId24"/>
    <p:sldId id="934" r:id="rId25"/>
    <p:sldId id="717" r:id="rId26"/>
    <p:sldId id="936" r:id="rId27"/>
    <p:sldId id="937" r:id="rId28"/>
    <p:sldId id="938" r:id="rId29"/>
    <p:sldId id="817" r:id="rId30"/>
    <p:sldId id="939" r:id="rId31"/>
    <p:sldId id="1063" r:id="rId32"/>
    <p:sldId id="653" r:id="rId33"/>
    <p:sldId id="1084" r:id="rId34"/>
    <p:sldId id="1086" r:id="rId35"/>
    <p:sldId id="1116" r:id="rId36"/>
    <p:sldId id="1087" r:id="rId37"/>
    <p:sldId id="1091" r:id="rId38"/>
    <p:sldId id="1092" r:id="rId39"/>
    <p:sldId id="1117" r:id="rId40"/>
    <p:sldId id="1093" r:id="rId41"/>
    <p:sldId id="1097" r:id="rId42"/>
    <p:sldId id="1121" r:id="rId43"/>
    <p:sldId id="1106" r:id="rId44"/>
    <p:sldId id="1104" r:id="rId45"/>
    <p:sldId id="1122" r:id="rId46"/>
    <p:sldId id="1107" r:id="rId47"/>
    <p:sldId id="984" r:id="rId48"/>
    <p:sldId id="843" r:id="rId49"/>
    <p:sldId id="679" r:id="rId50"/>
  </p:sldIdLst>
  <p:sldSz cx="9144000" cy="6858000" type="screen4x3"/>
  <p:notesSz cx="6735763" cy="9866313"/>
  <p:embeddedFontLst>
    <p:embeddedFont>
      <p:font typeface="Dosis SemiBold" panose="020B0604020202020204" charset="0"/>
      <p:regular r:id="rId52"/>
      <p:bold r:id="rId53"/>
    </p:embeddedFont>
    <p:embeddedFont>
      <p:font typeface="Dosis ExtraBold" panose="020B0604020202020204" charset="0"/>
      <p:bold r:id="rId54"/>
    </p:embeddedFont>
    <p:embeddedFont>
      <p:font typeface="Dosis" panose="020B0604020202020204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Dosis Medium" panose="020B0604020202020204" charset="0"/>
      <p:regular r:id="rId61"/>
      <p:bold r:id="rId6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00ACA4"/>
    <a:srgbClr val="424D7B"/>
    <a:srgbClr val="A1A6BC"/>
    <a:srgbClr val="E84234"/>
    <a:srgbClr val="F26553"/>
    <a:srgbClr val="2AB6D7"/>
    <a:srgbClr val="55B7DE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D37C0A-2F0E-41AA-B6D3-E7E4E829573A}" v="295" dt="2026-01-07T19:25:04.313"/>
    <p1510:client id="{A073A430-91F5-40A0-867C-3877EF66D5CD}" v="13" dt="2026-01-07T17:22:41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5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0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font" Target="fonts/font5.fntdata"/><Relationship Id="rId64" Type="http://schemas.openxmlformats.org/officeDocument/2006/relationships/viewProps" Target="viewProps.xml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8.fntdata"/><Relationship Id="rId67" Type="http://schemas.microsoft.com/office/2015/10/relationships/revisionInfo" Target="revisionInfo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5-12-26T18:57:02.720" v="1523" actId="20577"/>
      <pc:docMkLst>
        <pc:docMk/>
      </pc:docMkLst>
      <pc:sldChg chg="addSp delSp modSp mod">
        <pc:chgData name="Jalila El Baraka" userId="ea93c961-285f-4edc-9e51-dff84fc1dbdc" providerId="ADAL" clId="{57C2819A-E835-47AA-9356-3BB7B51E441F}" dt="2025-12-26T18:57:02.720" v="1523" actId="20577"/>
        <pc:sldMkLst>
          <pc:docMk/>
          <pc:sldMk cId="4261658029" sldId="679"/>
        </pc:sldMkLst>
        <pc:spChg chg="mod">
          <ac:chgData name="Jalila El Baraka" userId="ea93c961-285f-4edc-9e51-dff84fc1dbdc" providerId="ADAL" clId="{57C2819A-E835-47AA-9356-3BB7B51E441F}" dt="2025-12-26T18:57:02.720" v="1523" actId="20577"/>
          <ac:spMkLst>
            <pc:docMk/>
            <pc:sldMk cId="4261658029" sldId="679"/>
            <ac:spMk id="8" creationId="{FEB082D5-E6CD-4695-6114-FD007FEEC39D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6T18:48:24.768" v="1038" actId="478"/>
        <pc:sldMkLst>
          <pc:docMk/>
          <pc:sldMk cId="2379947899" sldId="817"/>
        </pc:sldMkLst>
        <pc:spChg chg="mod">
          <ac:chgData name="Jalila El Baraka" userId="ea93c961-285f-4edc-9e51-dff84fc1dbdc" providerId="ADAL" clId="{57C2819A-E835-47AA-9356-3BB7B51E441F}" dt="2025-12-26T18:48:19.924" v="1037" actId="20577"/>
          <ac:spMkLst>
            <pc:docMk/>
            <pc:sldMk cId="2379947899" sldId="817"/>
            <ac:spMk id="4" creationId="{E6384F8A-E656-6861-497C-5F80E75BA727}"/>
          </ac:spMkLst>
        </pc:spChg>
        <pc:spChg chg="mod">
          <ac:chgData name="Jalila El Baraka" userId="ea93c961-285f-4edc-9e51-dff84fc1dbdc" providerId="ADAL" clId="{57C2819A-E835-47AA-9356-3BB7B51E441F}" dt="2025-12-26T18:40:59.475" v="734" actId="1076"/>
          <ac:spMkLst>
            <pc:docMk/>
            <pc:sldMk cId="2379947899" sldId="817"/>
            <ac:spMk id="7" creationId="{8516A397-3D43-F851-04BA-D685C2342210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6T18:56:51.804" v="1518" actId="113"/>
        <pc:sldMkLst>
          <pc:docMk/>
          <pc:sldMk cId="2960233081" sldId="843"/>
        </pc:sldMkLst>
        <pc:spChg chg="mod">
          <ac:chgData name="Jalila El Baraka" userId="ea93c961-285f-4edc-9e51-dff84fc1dbdc" providerId="ADAL" clId="{57C2819A-E835-47AA-9356-3BB7B51E441F}" dt="2025-12-26T18:56:25.015" v="1489" actId="1076"/>
          <ac:spMkLst>
            <pc:docMk/>
            <pc:sldMk cId="2960233081" sldId="843"/>
            <ac:spMk id="14" creationId="{700D7074-BA83-909A-C16F-CC0830748C2D}"/>
          </ac:spMkLst>
        </pc:spChg>
        <pc:spChg chg="mod">
          <ac:chgData name="Jalila El Baraka" userId="ea93c961-285f-4edc-9e51-dff84fc1dbdc" providerId="ADAL" clId="{57C2819A-E835-47AA-9356-3BB7B51E441F}" dt="2025-12-26T18:56:51.804" v="1518" actId="113"/>
          <ac:spMkLst>
            <pc:docMk/>
            <pc:sldMk cId="2960233081" sldId="843"/>
            <ac:spMk id="15" creationId="{16BBA02D-14DB-E1E0-7D02-7604E0CCDE37}"/>
          </ac:spMkLst>
        </pc:spChg>
        <pc:picChg chg="add mod ord">
          <ac:chgData name="Jalila El Baraka" userId="ea93c961-285f-4edc-9e51-dff84fc1dbdc" providerId="ADAL" clId="{57C2819A-E835-47AA-9356-3BB7B51E441F}" dt="2025-12-26T18:56:21.720" v="1488" actId="1076"/>
          <ac:picMkLst>
            <pc:docMk/>
            <pc:sldMk cId="2960233081" sldId="843"/>
            <ac:picMk id="4" creationId="{13402046-BA39-C9CC-FBB3-CDDF5246CEB3}"/>
          </ac:picMkLst>
        </pc:picChg>
        <pc:picChg chg="add mod ord">
          <ac:chgData name="Jalila El Baraka" userId="ea93c961-285f-4edc-9e51-dff84fc1dbdc" providerId="ADAL" clId="{57C2819A-E835-47AA-9356-3BB7B51E441F}" dt="2025-12-26T18:56:30.837" v="1491" actId="167"/>
          <ac:picMkLst>
            <pc:docMk/>
            <pc:sldMk cId="2960233081" sldId="843"/>
            <ac:picMk id="9" creationId="{6D76C88D-C81A-B592-E655-4DA76F2B0E7F}"/>
          </ac:picMkLst>
        </pc:picChg>
      </pc:sldChg>
      <pc:sldChg chg="modSp mod">
        <pc:chgData name="Jalila El Baraka" userId="ea93c961-285f-4edc-9e51-dff84fc1dbdc" providerId="ADAL" clId="{57C2819A-E835-47AA-9356-3BB7B51E441F}" dt="2025-12-26T18:09:44.686" v="10" actId="20577"/>
        <pc:sldMkLst>
          <pc:docMk/>
          <pc:sldMk cId="746861506" sldId="894"/>
        </pc:sldMkLst>
        <pc:spChg chg="mod">
          <ac:chgData name="Jalila El Baraka" userId="ea93c961-285f-4edc-9e51-dff84fc1dbdc" providerId="ADAL" clId="{57C2819A-E835-47AA-9356-3BB7B51E441F}" dt="2025-12-26T18:09:44.686" v="10" actId="20577"/>
          <ac:spMkLst>
            <pc:docMk/>
            <pc:sldMk cId="746861506" sldId="894"/>
            <ac:spMk id="2" creationId="{EBAF27E3-974C-8D28-7BB0-112295C0845B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6T18:48:34.919" v="1040" actId="478"/>
        <pc:sldMkLst>
          <pc:docMk/>
          <pc:sldMk cId="153375929" sldId="921"/>
        </pc:sldMkLst>
        <pc:spChg chg="mod">
          <ac:chgData name="Jalila El Baraka" userId="ea93c961-285f-4edc-9e51-dff84fc1dbdc" providerId="ADAL" clId="{57C2819A-E835-47AA-9356-3BB7B51E441F}" dt="2025-12-26T18:41:41.390" v="741" actId="1076"/>
          <ac:spMkLst>
            <pc:docMk/>
            <pc:sldMk cId="153375929" sldId="921"/>
            <ac:spMk id="9" creationId="{36683001-5954-3315-2124-CC48212C3905}"/>
          </ac:spMkLst>
        </pc:spChg>
      </pc:sldChg>
      <pc:sldChg chg="modSp mod">
        <pc:chgData name="Jalila El Baraka" userId="ea93c961-285f-4edc-9e51-dff84fc1dbdc" providerId="ADAL" clId="{57C2819A-E835-47AA-9356-3BB7B51E441F}" dt="2025-12-26T18:47:13.929" v="949" actId="20577"/>
        <pc:sldMkLst>
          <pc:docMk/>
          <pc:sldMk cId="2924233245" sldId="934"/>
        </pc:sldMkLst>
        <pc:spChg chg="mod">
          <ac:chgData name="Jalila El Baraka" userId="ea93c961-285f-4edc-9e51-dff84fc1dbdc" providerId="ADAL" clId="{57C2819A-E835-47AA-9356-3BB7B51E441F}" dt="2025-12-26T18:46:58.390" v="872" actId="20577"/>
          <ac:spMkLst>
            <pc:docMk/>
            <pc:sldMk cId="2924233245" sldId="934"/>
            <ac:spMk id="3" creationId="{6F950F43-667F-E35E-4A33-396ACD184FB3}"/>
          </ac:spMkLst>
        </pc:spChg>
        <pc:spChg chg="mod">
          <ac:chgData name="Jalila El Baraka" userId="ea93c961-285f-4edc-9e51-dff84fc1dbdc" providerId="ADAL" clId="{57C2819A-E835-47AA-9356-3BB7B51E441F}" dt="2025-12-26T18:47:13.929" v="949" actId="20577"/>
          <ac:spMkLst>
            <pc:docMk/>
            <pc:sldMk cId="2924233245" sldId="934"/>
            <ac:spMk id="4" creationId="{FF5E41C9-45B0-527E-EF01-CA6245B55840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6T18:47:35.548" v="991" actId="20577"/>
        <pc:sldMkLst>
          <pc:docMk/>
          <pc:sldMk cId="3103668379" sldId="936"/>
        </pc:sldMkLst>
        <pc:spChg chg="add mod">
          <ac:chgData name="Jalila El Baraka" userId="ea93c961-285f-4edc-9e51-dff84fc1dbdc" providerId="ADAL" clId="{57C2819A-E835-47AA-9356-3BB7B51E441F}" dt="2025-12-26T18:47:23.635" v="951"/>
          <ac:spMkLst>
            <pc:docMk/>
            <pc:sldMk cId="3103668379" sldId="936"/>
            <ac:spMk id="3" creationId="{4E851C09-61B3-9F7C-06BB-1B3E021AED87}"/>
          </ac:spMkLst>
        </pc:spChg>
        <pc:spChg chg="mod">
          <ac:chgData name="Jalila El Baraka" userId="ea93c961-285f-4edc-9e51-dff84fc1dbdc" providerId="ADAL" clId="{57C2819A-E835-47AA-9356-3BB7B51E441F}" dt="2025-12-26T18:47:35.548" v="991" actId="20577"/>
          <ac:spMkLst>
            <pc:docMk/>
            <pc:sldMk cId="3103668379" sldId="936"/>
            <ac:spMk id="8" creationId="{36666394-545C-8677-940C-451E4E80139A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6T18:48:04.677" v="1035" actId="20577"/>
        <pc:sldMkLst>
          <pc:docMk/>
          <pc:sldMk cId="2336507612" sldId="938"/>
        </pc:sldMkLst>
        <pc:spChg chg="mod">
          <ac:chgData name="Jalila El Baraka" userId="ea93c961-285f-4edc-9e51-dff84fc1dbdc" providerId="ADAL" clId="{57C2819A-E835-47AA-9356-3BB7B51E441F}" dt="2025-12-26T18:34:43.738" v="355" actId="20577"/>
          <ac:spMkLst>
            <pc:docMk/>
            <pc:sldMk cId="2336507612" sldId="938"/>
            <ac:spMk id="2" creationId="{5F4BA523-E8BD-999C-18F6-5082307E7049}"/>
          </ac:spMkLst>
        </pc:spChg>
        <pc:spChg chg="mod">
          <ac:chgData name="Jalila El Baraka" userId="ea93c961-285f-4edc-9e51-dff84fc1dbdc" providerId="ADAL" clId="{57C2819A-E835-47AA-9356-3BB7B51E441F}" dt="2025-12-26T18:48:04.677" v="1035" actId="20577"/>
          <ac:spMkLst>
            <pc:docMk/>
            <pc:sldMk cId="2336507612" sldId="938"/>
            <ac:spMk id="4" creationId="{9DF2E1D0-FBBC-C9BE-1B4D-276EC63A2AB5}"/>
          </ac:spMkLst>
        </pc:spChg>
        <pc:spChg chg="add mod">
          <ac:chgData name="Jalila El Baraka" userId="ea93c961-285f-4edc-9e51-dff84fc1dbdc" providerId="ADAL" clId="{57C2819A-E835-47AA-9356-3BB7B51E441F}" dt="2025-12-26T18:47:52.154" v="995" actId="207"/>
          <ac:spMkLst>
            <pc:docMk/>
            <pc:sldMk cId="2336507612" sldId="938"/>
            <ac:spMk id="5" creationId="{806F72FF-F320-1B3A-323E-40216288603D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26T18:48:30.259" v="1039" actId="478"/>
        <pc:sldMkLst>
          <pc:docMk/>
          <pc:sldMk cId="853510469" sldId="939"/>
        </pc:sldMkLst>
        <pc:spChg chg="mod">
          <ac:chgData name="Jalila El Baraka" userId="ea93c961-285f-4edc-9e51-dff84fc1dbdc" providerId="ADAL" clId="{57C2819A-E835-47AA-9356-3BB7B51E441F}" dt="2025-12-26T18:36:42.667" v="366" actId="14100"/>
          <ac:spMkLst>
            <pc:docMk/>
            <pc:sldMk cId="853510469" sldId="939"/>
            <ac:spMk id="8" creationId="{1AF1AC3D-042F-D776-28AF-F05E388B9A8F}"/>
          </ac:spMkLst>
        </pc:spChg>
      </pc:sldChg>
      <pc:sldChg chg="addSp delSp modSp add del mod">
        <pc:chgData name="Jalila El Baraka" userId="ea93c961-285f-4edc-9e51-dff84fc1dbdc" providerId="ADAL" clId="{57C2819A-E835-47AA-9356-3BB7B51E441F}" dt="2025-12-26T18:54:52.816" v="1429" actId="20577"/>
        <pc:sldMkLst>
          <pc:docMk/>
          <pc:sldMk cId="253054449" sldId="984"/>
        </pc:sldMkLst>
        <pc:spChg chg="mod">
          <ac:chgData name="Jalila El Baraka" userId="ea93c961-285f-4edc-9e51-dff84fc1dbdc" providerId="ADAL" clId="{57C2819A-E835-47AA-9356-3BB7B51E441F}" dt="2025-12-26T18:54:52.816" v="1429" actId="20577"/>
          <ac:spMkLst>
            <pc:docMk/>
            <pc:sldMk cId="253054449" sldId="984"/>
            <ac:spMk id="4" creationId="{E6384F8A-E656-6861-497C-5F80E75BA727}"/>
          </ac:spMkLst>
        </pc:spChg>
      </pc:sldChg>
      <pc:sldChg chg="modSp mod">
        <pc:chgData name="Jalila El Baraka" userId="ea93c961-285f-4edc-9e51-dff84fc1dbdc" providerId="ADAL" clId="{57C2819A-E835-47AA-9356-3BB7B51E441F}" dt="2025-12-26T18:49:28.470" v="1106" actId="20577"/>
        <pc:sldMkLst>
          <pc:docMk/>
          <pc:sldMk cId="2961007993" sldId="1084"/>
        </pc:sldMkLst>
        <pc:spChg chg="mod">
          <ac:chgData name="Jalila El Baraka" userId="ea93c961-285f-4edc-9e51-dff84fc1dbdc" providerId="ADAL" clId="{57C2819A-E835-47AA-9356-3BB7B51E441F}" dt="2025-12-26T18:49:28.470" v="1106" actId="20577"/>
          <ac:spMkLst>
            <pc:docMk/>
            <pc:sldMk cId="2961007993" sldId="1084"/>
            <ac:spMk id="3" creationId="{6E712A35-0E84-0EFE-C94C-B39FC14F3D68}"/>
          </ac:spMkLst>
        </pc:spChg>
      </pc:sldChg>
      <pc:sldChg chg="delSp modSp mod">
        <pc:chgData name="Jalila El Baraka" userId="ea93c961-285f-4edc-9e51-dff84fc1dbdc" providerId="ADAL" clId="{57C2819A-E835-47AA-9356-3BB7B51E441F}" dt="2025-12-26T18:50:27.655" v="1184" actId="207"/>
        <pc:sldMkLst>
          <pc:docMk/>
          <pc:sldMk cId="2411651252" sldId="1087"/>
        </pc:sldMkLst>
        <pc:spChg chg="mod">
          <ac:chgData name="Jalila El Baraka" userId="ea93c961-285f-4edc-9e51-dff84fc1dbdc" providerId="ADAL" clId="{57C2819A-E835-47AA-9356-3BB7B51E441F}" dt="2025-12-26T18:50:27.655" v="1184" actId="207"/>
          <ac:spMkLst>
            <pc:docMk/>
            <pc:sldMk cId="2411651252" sldId="1087"/>
            <ac:spMk id="10" creationId="{D54C197D-2071-4992-F182-8967F54DB99B}"/>
          </ac:spMkLst>
        </pc:spChg>
      </pc:sldChg>
      <pc:sldChg chg="modSp mod">
        <pc:chgData name="Jalila El Baraka" userId="ea93c961-285f-4edc-9e51-dff84fc1dbdc" providerId="ADAL" clId="{57C2819A-E835-47AA-9356-3BB7B51E441F}" dt="2025-12-26T18:50:43.338" v="1205" actId="20577"/>
        <pc:sldMkLst>
          <pc:docMk/>
          <pc:sldMk cId="2150070737" sldId="1091"/>
        </pc:sldMkLst>
        <pc:spChg chg="mod">
          <ac:chgData name="Jalila El Baraka" userId="ea93c961-285f-4edc-9e51-dff84fc1dbdc" providerId="ADAL" clId="{57C2819A-E835-47AA-9356-3BB7B51E441F}" dt="2025-12-26T18:50:43.338" v="1205" actId="20577"/>
          <ac:spMkLst>
            <pc:docMk/>
            <pc:sldMk cId="2150070737" sldId="1091"/>
            <ac:spMk id="3" creationId="{8ACF9F9C-CD47-AB8D-4CE9-5B2772450CAD}"/>
          </ac:spMkLst>
        </pc:spChg>
      </pc:sldChg>
      <pc:sldChg chg="delSp modSp mod">
        <pc:chgData name="Jalila El Baraka" userId="ea93c961-285f-4edc-9e51-dff84fc1dbdc" providerId="ADAL" clId="{57C2819A-E835-47AA-9356-3BB7B51E441F}" dt="2025-12-26T18:51:26.512" v="1259"/>
        <pc:sldMkLst>
          <pc:docMk/>
          <pc:sldMk cId="1730863175" sldId="1093"/>
        </pc:sldMkLst>
        <pc:spChg chg="mod">
          <ac:chgData name="Jalila El Baraka" userId="ea93c961-285f-4edc-9e51-dff84fc1dbdc" providerId="ADAL" clId="{57C2819A-E835-47AA-9356-3BB7B51E441F}" dt="2025-12-26T18:51:19.453" v="1257" actId="207"/>
          <ac:spMkLst>
            <pc:docMk/>
            <pc:sldMk cId="1730863175" sldId="1093"/>
            <ac:spMk id="10" creationId="{5A68A828-0CE5-310B-2872-A669E3E07122}"/>
          </ac:spMkLst>
        </pc:spChg>
      </pc:sldChg>
      <pc:sldChg chg="addSp modSp mod">
        <pc:chgData name="Jalila El Baraka" userId="ea93c961-285f-4edc-9e51-dff84fc1dbdc" providerId="ADAL" clId="{57C2819A-E835-47AA-9356-3BB7B51E441F}" dt="2025-12-26T18:52:16.965" v="1294" actId="20577"/>
        <pc:sldMkLst>
          <pc:docMk/>
          <pc:sldMk cId="3581048974" sldId="1097"/>
        </pc:sldMkLst>
        <pc:spChg chg="add mod">
          <ac:chgData name="Jalila El Baraka" userId="ea93c961-285f-4edc-9e51-dff84fc1dbdc" providerId="ADAL" clId="{57C2819A-E835-47AA-9356-3BB7B51E441F}" dt="2025-12-26T18:52:16.965" v="1294" actId="20577"/>
          <ac:spMkLst>
            <pc:docMk/>
            <pc:sldMk cId="3581048974" sldId="1097"/>
            <ac:spMk id="3" creationId="{495C57D8-3B17-6957-EFB7-D889ED7E9D3C}"/>
          </ac:spMkLst>
        </pc:spChg>
        <pc:spChg chg="mod">
          <ac:chgData name="Jalila El Baraka" userId="ea93c961-285f-4edc-9e51-dff84fc1dbdc" providerId="ADAL" clId="{57C2819A-E835-47AA-9356-3BB7B51E441F}" dt="2025-12-26T18:52:08.630" v="1290" actId="1076"/>
          <ac:spMkLst>
            <pc:docMk/>
            <pc:sldMk cId="3581048974" sldId="1097"/>
            <ac:spMk id="5" creationId="{A5BAE41F-02BD-FD69-0F2A-FA27587D10B1}"/>
          </ac:spMkLst>
        </pc:spChg>
        <pc:spChg chg="mod">
          <ac:chgData name="Jalila El Baraka" userId="ea93c961-285f-4edc-9e51-dff84fc1dbdc" providerId="ADAL" clId="{57C2819A-E835-47AA-9356-3BB7B51E441F}" dt="2025-12-26T18:52:04.092" v="1288" actId="1076"/>
          <ac:spMkLst>
            <pc:docMk/>
            <pc:sldMk cId="3581048974" sldId="1097"/>
            <ac:spMk id="6" creationId="{C8E38B98-C1C0-8E65-016C-E5F9DC7484A8}"/>
          </ac:spMkLst>
        </pc:spChg>
        <pc:spChg chg="mod">
          <ac:chgData name="Jalila El Baraka" userId="ea93c961-285f-4edc-9e51-dff84fc1dbdc" providerId="ADAL" clId="{57C2819A-E835-47AA-9356-3BB7B51E441F}" dt="2025-12-26T18:52:02.178" v="1287" actId="1076"/>
          <ac:spMkLst>
            <pc:docMk/>
            <pc:sldMk cId="3581048974" sldId="1097"/>
            <ac:spMk id="7" creationId="{8E5AE5B0-087E-7217-F297-96847E88C24C}"/>
          </ac:spMkLst>
        </pc:spChg>
      </pc:sldChg>
      <pc:sldChg chg="modSp mod">
        <pc:chgData name="Jalila El Baraka" userId="ea93c961-285f-4edc-9e51-dff84fc1dbdc" providerId="ADAL" clId="{57C2819A-E835-47AA-9356-3BB7B51E441F}" dt="2025-12-26T18:53:27.381" v="1388" actId="20577"/>
        <pc:sldMkLst>
          <pc:docMk/>
          <pc:sldMk cId="2039428035" sldId="1104"/>
        </pc:sldMkLst>
        <pc:spChg chg="mod">
          <ac:chgData name="Jalila El Baraka" userId="ea93c961-285f-4edc-9e51-dff84fc1dbdc" providerId="ADAL" clId="{57C2819A-E835-47AA-9356-3BB7B51E441F}" dt="2025-12-26T18:53:27.381" v="1388" actId="20577"/>
          <ac:spMkLst>
            <pc:docMk/>
            <pc:sldMk cId="2039428035" sldId="1104"/>
            <ac:spMk id="4" creationId="{D0B0C51E-49F9-FDBA-0393-9B1355F62BFE}"/>
          </ac:spMkLst>
        </pc:spChg>
        <pc:spChg chg="mod">
          <ac:chgData name="Jalila El Baraka" userId="ea93c961-285f-4edc-9e51-dff84fc1dbdc" providerId="ADAL" clId="{57C2819A-E835-47AA-9356-3BB7B51E441F}" dt="2025-12-26T18:53:21.030" v="1374" actId="20577"/>
          <ac:spMkLst>
            <pc:docMk/>
            <pc:sldMk cId="2039428035" sldId="1104"/>
            <ac:spMk id="10" creationId="{A6BA399D-3A8B-069B-480F-AB76F0CF3F7C}"/>
          </ac:spMkLst>
        </pc:spChg>
        <pc:spChg chg="mod">
          <ac:chgData name="Jalila El Baraka" userId="ea93c961-285f-4edc-9e51-dff84fc1dbdc" providerId="ADAL" clId="{57C2819A-E835-47AA-9356-3BB7B51E441F}" dt="2025-12-26T18:53:13.675" v="1363" actId="20577"/>
          <ac:spMkLst>
            <pc:docMk/>
            <pc:sldMk cId="2039428035" sldId="1104"/>
            <ac:spMk id="15" creationId="{0CA64163-6D4E-07FB-0C11-89DC00BBBC6C}"/>
          </ac:spMkLst>
        </pc:spChg>
      </pc:sldChg>
      <pc:sldChg chg="modSp mod">
        <pc:chgData name="Jalila El Baraka" userId="ea93c961-285f-4edc-9e51-dff84fc1dbdc" providerId="ADAL" clId="{57C2819A-E835-47AA-9356-3BB7B51E441F}" dt="2025-12-26T18:53:01.922" v="1356" actId="20577"/>
        <pc:sldMkLst>
          <pc:docMk/>
          <pc:sldMk cId="2496195959" sldId="1106"/>
        </pc:sldMkLst>
        <pc:spChg chg="mod">
          <ac:chgData name="Jalila El Baraka" userId="ea93c961-285f-4edc-9e51-dff84fc1dbdc" providerId="ADAL" clId="{57C2819A-E835-47AA-9356-3BB7B51E441F}" dt="2025-12-26T18:53:01.922" v="1356" actId="20577"/>
          <ac:spMkLst>
            <pc:docMk/>
            <pc:sldMk cId="2496195959" sldId="1106"/>
            <ac:spMk id="4" creationId="{6D725262-770D-0316-8A6D-6A6144F81DC8}"/>
          </ac:spMkLst>
        </pc:spChg>
        <pc:spChg chg="mod">
          <ac:chgData name="Jalila El Baraka" userId="ea93c961-285f-4edc-9e51-dff84fc1dbdc" providerId="ADAL" clId="{57C2819A-E835-47AA-9356-3BB7B51E441F}" dt="2025-12-26T18:52:56.536" v="1340" actId="20577"/>
          <ac:spMkLst>
            <pc:docMk/>
            <pc:sldMk cId="2496195959" sldId="1106"/>
            <ac:spMk id="9" creationId="{988F3D51-9685-72D9-F63D-26F6E5675413}"/>
          </ac:spMkLst>
        </pc:spChg>
      </pc:sldChg>
      <pc:sldChg chg="delSp modSp mod">
        <pc:chgData name="Jalila El Baraka" userId="ea93c961-285f-4edc-9e51-dff84fc1dbdc" providerId="ADAL" clId="{57C2819A-E835-47AA-9356-3BB7B51E441F}" dt="2025-12-26T18:54:37.638" v="1422"/>
        <pc:sldMkLst>
          <pc:docMk/>
          <pc:sldMk cId="2515558780" sldId="1107"/>
        </pc:sldMkLst>
        <pc:spChg chg="mod">
          <ac:chgData name="Jalila El Baraka" userId="ea93c961-285f-4edc-9e51-dff84fc1dbdc" providerId="ADAL" clId="{57C2819A-E835-47AA-9356-3BB7B51E441F}" dt="2025-12-26T18:54:36.553" v="1420" actId="207"/>
          <ac:spMkLst>
            <pc:docMk/>
            <pc:sldMk cId="2515558780" sldId="1107"/>
            <ac:spMk id="10" creationId="{551C04FB-3DEF-2C89-3854-E3E41E01841A}"/>
          </ac:spMkLst>
        </pc:spChg>
      </pc:sldChg>
      <pc:sldChg chg="modSp add">
        <pc:chgData name="Jalila El Baraka" userId="ea93c961-285f-4edc-9e51-dff84fc1dbdc" providerId="ADAL" clId="{57C2819A-E835-47AA-9356-3BB7B51E441F}" dt="2025-12-26T18:52:35.301" v="1296"/>
        <pc:sldMkLst>
          <pc:docMk/>
          <pc:sldMk cId="4017221962" sldId="1121"/>
        </pc:sldMkLst>
        <pc:spChg chg="mod">
          <ac:chgData name="Jalila El Baraka" userId="ea93c961-285f-4edc-9e51-dff84fc1dbdc" providerId="ADAL" clId="{57C2819A-E835-47AA-9356-3BB7B51E441F}" dt="2025-12-26T18:52:35.301" v="1296"/>
          <ac:spMkLst>
            <pc:docMk/>
            <pc:sldMk cId="4017221962" sldId="1121"/>
            <ac:spMk id="8" creationId="{3BA2FE16-F746-589B-2B03-D0F69953A6C1}"/>
          </ac:spMkLst>
        </pc:spChg>
      </pc:sldChg>
      <pc:sldChg chg="modSp add">
        <pc:chgData name="Jalila El Baraka" userId="ea93c961-285f-4edc-9e51-dff84fc1dbdc" providerId="ADAL" clId="{57C2819A-E835-47AA-9356-3BB7B51E441F}" dt="2025-12-26T18:54:00.910" v="1390"/>
        <pc:sldMkLst>
          <pc:docMk/>
          <pc:sldMk cId="2994371689" sldId="1122"/>
        </pc:sldMkLst>
        <pc:spChg chg="mod">
          <ac:chgData name="Jalila El Baraka" userId="ea93c961-285f-4edc-9e51-dff84fc1dbdc" providerId="ADAL" clId="{57C2819A-E835-47AA-9356-3BB7B51E441F}" dt="2025-12-26T18:54:00.910" v="1390"/>
          <ac:spMkLst>
            <pc:docMk/>
            <pc:sldMk cId="2994371689" sldId="1122"/>
            <ac:spMk id="8" creationId="{E6AAA9AE-95EB-164D-A027-0991B9E30904}"/>
          </ac:spMkLst>
        </pc:spChg>
      </pc:sldChg>
    </pc:docChg>
  </pc:docChgLst>
  <pc:docChgLst>
    <pc:chgData name="Jalila El Baraka" userId="ea93c961-285f-4edc-9e51-dff84fc1dbdc" providerId="ADAL" clId="{AF35D566-9458-4FCB-BB0C-F789683C5E1A}"/>
    <pc:docChg chg="undo custSel addSld delSld modSld sldOrd">
      <pc:chgData name="Jalila El Baraka" userId="ea93c961-285f-4edc-9e51-dff84fc1dbdc" providerId="ADAL" clId="{AF35D566-9458-4FCB-BB0C-F789683C5E1A}" dt="2026-01-07T19:25:04.313" v="5168" actId="114"/>
      <pc:docMkLst>
        <pc:docMk/>
      </pc:docMkLst>
      <pc:sldChg chg="addSp delSp modSp mod">
        <pc:chgData name="Jalila El Baraka" userId="ea93c961-285f-4edc-9e51-dff84fc1dbdc" providerId="ADAL" clId="{AF35D566-9458-4FCB-BB0C-F789683C5E1A}" dt="2025-12-16T19:45:50.929" v="3745" actId="478"/>
        <pc:sldMkLst>
          <pc:docMk/>
          <pc:sldMk cId="56895326" sldId="257"/>
        </pc:sldMkLst>
      </pc:sldChg>
      <pc:sldChg chg="addSp delSp modSp mod">
        <pc:chgData name="Jalila El Baraka" userId="ea93c961-285f-4edc-9e51-dff84fc1dbdc" providerId="ADAL" clId="{AF35D566-9458-4FCB-BB0C-F789683C5E1A}" dt="2026-01-07T18:25:06.545" v="5082" actId="14100"/>
        <pc:sldMkLst>
          <pc:docMk/>
          <pc:sldMk cId="4261658029" sldId="679"/>
        </pc:sldMkLst>
        <pc:spChg chg="add mod">
          <ac:chgData name="Jalila El Baraka" userId="ea93c961-285f-4edc-9e51-dff84fc1dbdc" providerId="ADAL" clId="{AF35D566-9458-4FCB-BB0C-F789683C5E1A}" dt="2026-01-07T18:25:06.545" v="5082" actId="14100"/>
          <ac:spMkLst>
            <pc:docMk/>
            <pc:sldMk cId="4261658029" sldId="679"/>
            <ac:spMk id="5" creationId="{A4ABD13B-111E-43CB-1034-9D272FBEA70F}"/>
          </ac:spMkLst>
        </pc:spChg>
        <pc:spChg chg="add mod">
          <ac:chgData name="Jalila El Baraka" userId="ea93c961-285f-4edc-9e51-dff84fc1dbdc" providerId="ADAL" clId="{AF35D566-9458-4FCB-BB0C-F789683C5E1A}" dt="2026-01-07T18:23:36.628" v="5072" actId="1076"/>
          <ac:spMkLst>
            <pc:docMk/>
            <pc:sldMk cId="4261658029" sldId="679"/>
            <ac:spMk id="6" creationId="{79D82D8E-3660-5D8A-5BDA-6CC43BDCA50F}"/>
          </ac:spMkLst>
        </pc:spChg>
        <pc:spChg chg="mod">
          <ac:chgData name="Jalila El Baraka" userId="ea93c961-285f-4edc-9e51-dff84fc1dbdc" providerId="ADAL" clId="{AF35D566-9458-4FCB-BB0C-F789683C5E1A}" dt="2026-01-07T18:22:41.120" v="5067" actId="20577"/>
          <ac:spMkLst>
            <pc:docMk/>
            <pc:sldMk cId="4261658029" sldId="679"/>
            <ac:spMk id="8" creationId="{FEB082D5-E6CD-4695-6114-FD007FEEC39D}"/>
          </ac:spMkLst>
        </pc:spChg>
        <pc:picChg chg="mod">
          <ac:chgData name="Jalila El Baraka" userId="ea93c961-285f-4edc-9e51-dff84fc1dbdc" providerId="ADAL" clId="{AF35D566-9458-4FCB-BB0C-F789683C5E1A}" dt="2026-01-07T18:23:16.211" v="5070" actId="1076"/>
          <ac:picMkLst>
            <pc:docMk/>
            <pc:sldMk cId="4261658029" sldId="679"/>
            <ac:picMk id="3" creationId="{3D780784-7C75-4570-2891-3FF0628F3231}"/>
          </ac:picMkLst>
        </pc:picChg>
        <pc:picChg chg="add mod">
          <ac:chgData name="Jalila El Baraka" userId="ea93c961-285f-4edc-9e51-dff84fc1dbdc" providerId="ADAL" clId="{AF35D566-9458-4FCB-BB0C-F789683C5E1A}" dt="2026-01-07T18:24:49.890" v="5078" actId="14100"/>
          <ac:picMkLst>
            <pc:docMk/>
            <pc:sldMk cId="4261658029" sldId="679"/>
            <ac:picMk id="4" creationId="{BE6525C3-57EA-3E1C-5D46-7BD9E80DA20A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7T19:19:21.626" v="5152" actId="1076"/>
        <pc:sldMkLst>
          <pc:docMk/>
          <pc:sldMk cId="1315078761" sldId="717"/>
        </pc:sldMkLst>
        <pc:picChg chg="add mod">
          <ac:chgData name="Jalila El Baraka" userId="ea93c961-285f-4edc-9e51-dff84fc1dbdc" providerId="ADAL" clId="{AF35D566-9458-4FCB-BB0C-F789683C5E1A}" dt="2026-01-07T19:19:21.626" v="5152" actId="1076"/>
          <ac:picMkLst>
            <pc:docMk/>
            <pc:sldMk cId="1315078761" sldId="717"/>
            <ac:picMk id="2" creationId="{5C8CE6B4-3AD7-6D21-19BE-A3140834AD4A}"/>
          </ac:picMkLst>
        </pc:picChg>
        <pc:picChg chg="del">
          <ac:chgData name="Jalila El Baraka" userId="ea93c961-285f-4edc-9e51-dff84fc1dbdc" providerId="ADAL" clId="{AF35D566-9458-4FCB-BB0C-F789683C5E1A}" dt="2026-01-07T19:19:05.376" v="5148" actId="478"/>
          <ac:picMkLst>
            <pc:docMk/>
            <pc:sldMk cId="1315078761" sldId="717"/>
            <ac:picMk id="5" creationId="{F5D5E4C2-3864-D7FE-4C4A-81FFF094633B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2-16T20:02:38.678" v="4449" actId="20577"/>
        <pc:sldMkLst>
          <pc:docMk/>
          <pc:sldMk cId="2379947899" sldId="817"/>
        </pc:sldMkLst>
        <pc:spChg chg="mod">
          <ac:chgData name="Jalila El Baraka" userId="ea93c961-285f-4edc-9e51-dff84fc1dbdc" providerId="ADAL" clId="{AF35D566-9458-4FCB-BB0C-F789683C5E1A}" dt="2025-12-16T20:02:38.678" v="4449" actId="20577"/>
          <ac:spMkLst>
            <pc:docMk/>
            <pc:sldMk cId="2379947899" sldId="817"/>
            <ac:spMk id="4" creationId="{E6384F8A-E656-6861-497C-5F80E75BA727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28:30.248" v="4868" actId="1076"/>
        <pc:sldMkLst>
          <pc:docMk/>
          <pc:sldMk cId="2960233081" sldId="843"/>
        </pc:sldMkLst>
        <pc:spChg chg="add mod">
          <ac:chgData name="Jalila El Baraka" userId="ea93c961-285f-4edc-9e51-dff84fc1dbdc" providerId="ADAL" clId="{AF35D566-9458-4FCB-BB0C-F789683C5E1A}" dt="2025-12-16T20:27:18.204" v="4811" actId="313"/>
          <ac:spMkLst>
            <pc:docMk/>
            <pc:sldMk cId="2960233081" sldId="843"/>
            <ac:spMk id="14" creationId="{700D7074-BA83-909A-C16F-CC0830748C2D}"/>
          </ac:spMkLst>
        </pc:spChg>
        <pc:spChg chg="add mod">
          <ac:chgData name="Jalila El Baraka" userId="ea93c961-285f-4edc-9e51-dff84fc1dbdc" providerId="ADAL" clId="{AF35D566-9458-4FCB-BB0C-F789683C5E1A}" dt="2025-12-16T20:28:30.248" v="4868" actId="1076"/>
          <ac:spMkLst>
            <pc:docMk/>
            <pc:sldMk cId="2960233081" sldId="843"/>
            <ac:spMk id="15" creationId="{16BBA02D-14DB-E1E0-7D02-7604E0CCDE37}"/>
          </ac:spMkLst>
        </pc:spChg>
      </pc:sldChg>
      <pc:sldChg chg="addSp delSp modSp add del mod">
        <pc:chgData name="Jalila El Baraka" userId="ea93c961-285f-4edc-9e51-dff84fc1dbdc" providerId="ADAL" clId="{AF35D566-9458-4FCB-BB0C-F789683C5E1A}" dt="2026-01-07T18:09:00.173" v="4940" actId="11530"/>
        <pc:sldMkLst>
          <pc:docMk/>
          <pc:sldMk cId="746861506" sldId="894"/>
        </pc:sldMkLst>
        <pc:spChg chg="mod">
          <ac:chgData name="Jalila El Baraka" userId="ea93c961-285f-4edc-9e51-dff84fc1dbdc" providerId="ADAL" clId="{AF35D566-9458-4FCB-BB0C-F789683C5E1A}" dt="2025-12-16T19:58:51.837" v="4131" actId="20577"/>
          <ac:spMkLst>
            <pc:docMk/>
            <pc:sldMk cId="746861506" sldId="894"/>
            <ac:spMk id="2" creationId="{EBAF27E3-974C-8D28-7BB0-112295C0845B}"/>
          </ac:spMkLst>
        </pc:spChg>
        <pc:picChg chg="add mod">
          <ac:chgData name="Jalila El Baraka" userId="ea93c961-285f-4edc-9e51-dff84fc1dbdc" providerId="ADAL" clId="{AF35D566-9458-4FCB-BB0C-F789683C5E1A}" dt="2026-01-07T18:09:00.173" v="4940" actId="11530"/>
          <ac:picMkLst>
            <pc:docMk/>
            <pc:sldMk cId="746861506" sldId="894"/>
            <ac:picMk id="4" creationId="{5B656D90-9E7D-1AFF-3562-D10C8710BB98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6-01-07T18:31:23.531" v="5119" actId="2696"/>
        <pc:sldMkLst>
          <pc:docMk/>
          <pc:sldMk cId="153375929" sldId="921"/>
        </pc:sldMkLst>
      </pc:sldChg>
      <pc:sldChg chg="addSp delSp modSp add del mod">
        <pc:chgData name="Jalila El Baraka" userId="ea93c961-285f-4edc-9e51-dff84fc1dbdc" providerId="ADAL" clId="{AF35D566-9458-4FCB-BB0C-F789683C5E1A}" dt="2026-01-07T18:09:35.665" v="4954" actId="1076"/>
        <pc:sldMkLst>
          <pc:docMk/>
          <pc:sldMk cId="2924233245" sldId="934"/>
        </pc:sldMkLst>
        <pc:spChg chg="mod">
          <ac:chgData name="Jalila El Baraka" userId="ea93c961-285f-4edc-9e51-dff84fc1dbdc" providerId="ADAL" clId="{AF35D566-9458-4FCB-BB0C-F789683C5E1A}" dt="2026-01-07T18:09:35.665" v="4954" actId="1076"/>
          <ac:spMkLst>
            <pc:docMk/>
            <pc:sldMk cId="2924233245" sldId="934"/>
            <ac:spMk id="3" creationId="{6F950F43-667F-E35E-4A33-396ACD184FB3}"/>
          </ac:spMkLst>
        </pc:spChg>
        <pc:spChg chg="mod">
          <ac:chgData name="Jalila El Baraka" userId="ea93c961-285f-4edc-9e51-dff84fc1dbdc" providerId="ADAL" clId="{AF35D566-9458-4FCB-BB0C-F789683C5E1A}" dt="2026-01-07T18:09:29.204" v="4951" actId="1076"/>
          <ac:spMkLst>
            <pc:docMk/>
            <pc:sldMk cId="2924233245" sldId="934"/>
            <ac:spMk id="4" creationId="{FF5E41C9-45B0-527E-EF01-CA6245B55840}"/>
          </ac:spMkLst>
        </pc:spChg>
        <pc:picChg chg="add mod">
          <ac:chgData name="Jalila El Baraka" userId="ea93c961-285f-4edc-9e51-dff84fc1dbdc" providerId="ADAL" clId="{AF35D566-9458-4FCB-BB0C-F789683C5E1A}" dt="2026-01-07T18:09:33.485" v="4953" actId="1076"/>
          <ac:picMkLst>
            <pc:docMk/>
            <pc:sldMk cId="2924233245" sldId="934"/>
            <ac:picMk id="5" creationId="{AB810C28-6283-93D2-6DF1-B4B854A9EF5D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6-01-07T18:09:46.626" v="4958" actId="1076"/>
        <pc:sldMkLst>
          <pc:docMk/>
          <pc:sldMk cId="3103668379" sldId="936"/>
        </pc:sldMkLst>
        <pc:spChg chg="mod">
          <ac:chgData name="Jalila El Baraka" userId="ea93c961-285f-4edc-9e51-dff84fc1dbdc" providerId="ADAL" clId="{AF35D566-9458-4FCB-BB0C-F789683C5E1A}" dt="2025-12-10T17:43:44.603" v="2023" actId="20577"/>
          <ac:spMkLst>
            <pc:docMk/>
            <pc:sldMk cId="3103668379" sldId="936"/>
            <ac:spMk id="2" creationId="{D47902BF-DF64-8E9F-69C8-E1F09CE53E1B}"/>
          </ac:spMkLst>
        </pc:spChg>
        <pc:spChg chg="mod">
          <ac:chgData name="Jalila El Baraka" userId="ea93c961-285f-4edc-9e51-dff84fc1dbdc" providerId="ADAL" clId="{AF35D566-9458-4FCB-BB0C-F789683C5E1A}" dt="2026-01-07T18:09:42.391" v="4955" actId="1076"/>
          <ac:spMkLst>
            <pc:docMk/>
            <pc:sldMk cId="3103668379" sldId="936"/>
            <ac:spMk id="3" creationId="{4E851C09-61B3-9F7C-06BB-1B3E021AED87}"/>
          </ac:spMkLst>
        </pc:spChg>
        <pc:spChg chg="add mod">
          <ac:chgData name="Jalila El Baraka" userId="ea93c961-285f-4edc-9e51-dff84fc1dbdc" providerId="ADAL" clId="{AF35D566-9458-4FCB-BB0C-F789683C5E1A}" dt="2026-01-07T18:09:46.626" v="4958" actId="1076"/>
          <ac:spMkLst>
            <pc:docMk/>
            <pc:sldMk cId="3103668379" sldId="936"/>
            <ac:spMk id="8" creationId="{36666394-545C-8677-940C-451E4E80139A}"/>
          </ac:spMkLst>
        </pc:spChg>
        <pc:picChg chg="add mod">
          <ac:chgData name="Jalila El Baraka" userId="ea93c961-285f-4edc-9e51-dff84fc1dbdc" providerId="ADAL" clId="{AF35D566-9458-4FCB-BB0C-F789683C5E1A}" dt="2026-01-07T18:09:44.017" v="4956"/>
          <ac:picMkLst>
            <pc:docMk/>
            <pc:sldMk cId="3103668379" sldId="936"/>
            <ac:picMk id="4" creationId="{CDD790A9-9CCC-B801-1403-DC86006A1E0F}"/>
          </ac:picMkLst>
        </pc:picChg>
      </pc:sldChg>
      <pc:sldChg chg="addSp delSp modSp mod">
        <pc:chgData name="Jalila El Baraka" userId="ea93c961-285f-4edc-9e51-dff84fc1dbdc" providerId="ADAL" clId="{AF35D566-9458-4FCB-BB0C-F789683C5E1A}" dt="2026-01-07T19:19:32.032" v="5156" actId="1076"/>
        <pc:sldMkLst>
          <pc:docMk/>
          <pc:sldMk cId="18655132" sldId="937"/>
        </pc:sldMkLst>
        <pc:picChg chg="add mod">
          <ac:chgData name="Jalila El Baraka" userId="ea93c961-285f-4edc-9e51-dff84fc1dbdc" providerId="ADAL" clId="{AF35D566-9458-4FCB-BB0C-F789683C5E1A}" dt="2026-01-07T19:19:32.032" v="5156" actId="1076"/>
          <ac:picMkLst>
            <pc:docMk/>
            <pc:sldMk cId="18655132" sldId="937"/>
            <ac:picMk id="2" creationId="{5C8CE6B4-3AD7-6D21-19BE-A3140834AD4A}"/>
          </ac:picMkLst>
        </pc:picChg>
        <pc:picChg chg="del">
          <ac:chgData name="Jalila El Baraka" userId="ea93c961-285f-4edc-9e51-dff84fc1dbdc" providerId="ADAL" clId="{AF35D566-9458-4FCB-BB0C-F789683C5E1A}" dt="2026-01-07T19:19:25.406" v="5153" actId="478"/>
          <ac:picMkLst>
            <pc:docMk/>
            <pc:sldMk cId="18655132" sldId="937"/>
            <ac:picMk id="5" creationId="{62D8939E-85A7-5019-304C-1370DB2348E5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6-01-07T18:09:54.438" v="4960" actId="1076"/>
        <pc:sldMkLst>
          <pc:docMk/>
          <pc:sldMk cId="2336507612" sldId="938"/>
        </pc:sldMkLst>
        <pc:spChg chg="mod">
          <ac:chgData name="Jalila El Baraka" userId="ea93c961-285f-4edc-9e51-dff84fc1dbdc" providerId="ADAL" clId="{AF35D566-9458-4FCB-BB0C-F789683C5E1A}" dt="2026-01-07T18:03:27.391" v="4927" actId="20577"/>
          <ac:spMkLst>
            <pc:docMk/>
            <pc:sldMk cId="2336507612" sldId="938"/>
            <ac:spMk id="2" creationId="{5F4BA523-E8BD-999C-18F6-5082307E7049}"/>
          </ac:spMkLst>
        </pc:spChg>
        <pc:spChg chg="add mod">
          <ac:chgData name="Jalila El Baraka" userId="ea93c961-285f-4edc-9e51-dff84fc1dbdc" providerId="ADAL" clId="{AF35D566-9458-4FCB-BB0C-F789683C5E1A}" dt="2026-01-07T18:09:54.438" v="4960" actId="1076"/>
          <ac:spMkLst>
            <pc:docMk/>
            <pc:sldMk cId="2336507612" sldId="938"/>
            <ac:spMk id="4" creationId="{9DF2E1D0-FBBC-C9BE-1B4D-276EC63A2AB5}"/>
          </ac:spMkLst>
        </pc:spChg>
        <pc:picChg chg="add mod">
          <ac:chgData name="Jalila El Baraka" userId="ea93c961-285f-4edc-9e51-dff84fc1dbdc" providerId="ADAL" clId="{AF35D566-9458-4FCB-BB0C-F789683C5E1A}" dt="2026-01-07T18:09:51.782" v="4959"/>
          <ac:picMkLst>
            <pc:docMk/>
            <pc:sldMk cId="2336507612" sldId="938"/>
            <ac:picMk id="7" creationId="{6BBEF668-131F-3781-4841-1693F55CA30B}"/>
          </ac:picMkLst>
        </pc:picChg>
      </pc:sldChg>
      <pc:sldChg chg="addSp delSp modSp add del mod">
        <pc:chgData name="Jalila El Baraka" userId="ea93c961-285f-4edc-9e51-dff84fc1dbdc" providerId="ADAL" clId="{AF35D566-9458-4FCB-BB0C-F789683C5E1A}" dt="2026-01-07T18:33:24.015" v="5139" actId="1076"/>
        <pc:sldMkLst>
          <pc:docMk/>
          <pc:sldMk cId="853510469" sldId="939"/>
        </pc:sldMkLst>
        <pc:spChg chg="mod ord">
          <ac:chgData name="Jalila El Baraka" userId="ea93c961-285f-4edc-9e51-dff84fc1dbdc" providerId="ADAL" clId="{AF35D566-9458-4FCB-BB0C-F789683C5E1A}" dt="2026-01-07T18:33:24.015" v="5139" actId="1076"/>
          <ac:spMkLst>
            <pc:docMk/>
            <pc:sldMk cId="853510469" sldId="939"/>
            <ac:spMk id="8" creationId="{1AF1AC3D-042F-D776-28AF-F05E388B9A8F}"/>
          </ac:spMkLst>
        </pc:spChg>
        <pc:picChg chg="add del mod">
          <ac:chgData name="Jalila El Baraka" userId="ea93c961-285f-4edc-9e51-dff84fc1dbdc" providerId="ADAL" clId="{AF35D566-9458-4FCB-BB0C-F789683C5E1A}" dt="2026-01-07T18:31:49.719" v="5125" actId="478"/>
          <ac:picMkLst>
            <pc:docMk/>
            <pc:sldMk cId="853510469" sldId="939"/>
            <ac:picMk id="3" creationId="{068BFC65-D219-E99F-FB3E-F6D9FF9F3ECE}"/>
          </ac:picMkLst>
        </pc:picChg>
        <pc:picChg chg="del mod">
          <ac:chgData name="Jalila El Baraka" userId="ea93c961-285f-4edc-9e51-dff84fc1dbdc" providerId="ADAL" clId="{AF35D566-9458-4FCB-BB0C-F789683C5E1A}" dt="2026-01-07T18:30:10.255" v="5118" actId="478"/>
          <ac:picMkLst>
            <pc:docMk/>
            <pc:sldMk cId="853510469" sldId="939"/>
            <ac:picMk id="5" creationId="{1B41713F-7ADD-24AD-2DD8-E2B729E8D71B}"/>
          </ac:picMkLst>
        </pc:picChg>
        <pc:picChg chg="add mod">
          <ac:chgData name="Jalila El Baraka" userId="ea93c961-285f-4edc-9e51-dff84fc1dbdc" providerId="ADAL" clId="{AF35D566-9458-4FCB-BB0C-F789683C5E1A}" dt="2026-01-07T18:33:07" v="5131" actId="1076"/>
          <ac:picMkLst>
            <pc:docMk/>
            <pc:sldMk cId="853510469" sldId="939"/>
            <ac:picMk id="7" creationId="{56490671-62D3-60F2-830A-B487AA5C6852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2-16T20:25:24.275" v="4761" actId="20577"/>
        <pc:sldMkLst>
          <pc:docMk/>
          <pc:sldMk cId="253054449" sldId="984"/>
        </pc:sldMkLst>
        <pc:spChg chg="mod">
          <ac:chgData name="Jalila El Baraka" userId="ea93c961-285f-4edc-9e51-dff84fc1dbdc" providerId="ADAL" clId="{AF35D566-9458-4FCB-BB0C-F789683C5E1A}" dt="2025-12-16T20:25:24.275" v="4761" actId="20577"/>
          <ac:spMkLst>
            <pc:docMk/>
            <pc:sldMk cId="253054449" sldId="984"/>
            <ac:spMk id="4" creationId="{E6384F8A-E656-6861-497C-5F80E75BA727}"/>
          </ac:spMkLst>
        </pc:spChg>
        <pc:spChg chg="add mod">
          <ac:chgData name="Jalila El Baraka" userId="ea93c961-285f-4edc-9e51-dff84fc1dbdc" providerId="ADAL" clId="{AF35D566-9458-4FCB-BB0C-F789683C5E1A}" dt="2025-12-10T17:38:40.400" v="1871" actId="1076"/>
          <ac:spMkLst>
            <pc:docMk/>
            <pc:sldMk cId="253054449" sldId="984"/>
            <ac:spMk id="9" creationId="{7F1AB38B-669E-C7C4-4992-4C68D7AE7A98}"/>
          </ac:spMkLst>
        </pc:spChg>
      </pc:sldChg>
      <pc:sldChg chg="modSp add mod">
        <pc:chgData name="Jalila El Baraka" userId="ea93c961-285f-4edc-9e51-dff84fc1dbdc" providerId="ADAL" clId="{AF35D566-9458-4FCB-BB0C-F789683C5E1A}" dt="2026-01-07T18:01:34.296" v="4871"/>
        <pc:sldMkLst>
          <pc:docMk/>
          <pc:sldMk cId="4223267053" sldId="1032"/>
        </pc:sldMkLst>
        <pc:spChg chg="mod">
          <ac:chgData name="Jalila El Baraka" userId="ea93c961-285f-4edc-9e51-dff84fc1dbdc" providerId="ADAL" clId="{AF35D566-9458-4FCB-BB0C-F789683C5E1A}" dt="2026-01-07T18:01:34.296" v="4871"/>
          <ac:spMkLst>
            <pc:docMk/>
            <pc:sldMk cId="4223267053" sldId="1032"/>
            <ac:spMk id="4" creationId="{F5F58E59-5520-C4C4-25CC-4DA75C52FBA6}"/>
          </ac:spMkLst>
        </pc:spChg>
      </pc:sldChg>
      <pc:sldChg chg="modSp add mod">
        <pc:chgData name="Jalila El Baraka" userId="ea93c961-285f-4edc-9e51-dff84fc1dbdc" providerId="ADAL" clId="{AF35D566-9458-4FCB-BB0C-F789683C5E1A}" dt="2025-12-16T19:51:06.382" v="3914" actId="20577"/>
        <pc:sldMkLst>
          <pc:docMk/>
          <pc:sldMk cId="1186904655" sldId="1048"/>
        </pc:sldMkLst>
        <pc:spChg chg="mod">
          <ac:chgData name="Jalila El Baraka" userId="ea93c961-285f-4edc-9e51-dff84fc1dbdc" providerId="ADAL" clId="{AF35D566-9458-4FCB-BB0C-F789683C5E1A}" dt="2025-12-16T19:51:06.382" v="3914" actId="20577"/>
          <ac:spMkLst>
            <pc:docMk/>
            <pc:sldMk cId="1186904655" sldId="1048"/>
            <ac:spMk id="3" creationId="{E6C24ABF-3645-5226-3D96-07586DD5F94A}"/>
          </ac:spMkLst>
        </pc:spChg>
        <pc:picChg chg="mod">
          <ac:chgData name="Jalila El Baraka" userId="ea93c961-285f-4edc-9e51-dff84fc1dbdc" providerId="ADAL" clId="{AF35D566-9458-4FCB-BB0C-F789683C5E1A}" dt="2025-12-10T17:40:20.523" v="1915" actId="1076"/>
          <ac:picMkLst>
            <pc:docMk/>
            <pc:sldMk cId="1186904655" sldId="1048"/>
            <ac:picMk id="8" creationId="{1C3188AD-0EBA-DDF7-DED8-90307C5C76DC}"/>
          </ac:picMkLst>
        </pc:picChg>
        <pc:picChg chg="mod">
          <ac:chgData name="Jalila El Baraka" userId="ea93c961-285f-4edc-9e51-dff84fc1dbdc" providerId="ADAL" clId="{AF35D566-9458-4FCB-BB0C-F789683C5E1A}" dt="2025-12-10T17:40:21.773" v="1916" actId="1076"/>
          <ac:picMkLst>
            <pc:docMk/>
            <pc:sldMk cId="1186904655" sldId="1048"/>
            <ac:picMk id="9" creationId="{288A661F-BC4E-550D-B025-88F4970ABAC7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2-16T19:51:17.790" v="3928" actId="20577"/>
        <pc:sldMkLst>
          <pc:docMk/>
          <pc:sldMk cId="2298700374" sldId="1049"/>
        </pc:sldMkLst>
        <pc:spChg chg="mod">
          <ac:chgData name="Jalila El Baraka" userId="ea93c961-285f-4edc-9e51-dff84fc1dbdc" providerId="ADAL" clId="{AF35D566-9458-4FCB-BB0C-F789683C5E1A}" dt="2025-12-10T17:49:18.526" v="2051" actId="20577"/>
          <ac:spMkLst>
            <pc:docMk/>
            <pc:sldMk cId="2298700374" sldId="1049"/>
            <ac:spMk id="4" creationId="{41DE436B-45A3-135D-123A-0AB15006DBA8}"/>
          </ac:spMkLst>
        </pc:spChg>
        <pc:spChg chg="add mod">
          <ac:chgData name="Jalila El Baraka" userId="ea93c961-285f-4edc-9e51-dff84fc1dbdc" providerId="ADAL" clId="{AF35D566-9458-4FCB-BB0C-F789683C5E1A}" dt="2025-12-16T19:51:17.790" v="3928" actId="20577"/>
          <ac:spMkLst>
            <pc:docMk/>
            <pc:sldMk cId="2298700374" sldId="1049"/>
            <ac:spMk id="13" creationId="{2CB0C324-6837-6AFC-6F0F-1CF94CB89799}"/>
          </ac:spMkLst>
        </pc:spChg>
        <pc:picChg chg="mod">
          <ac:chgData name="Jalila El Baraka" userId="ea93c961-285f-4edc-9e51-dff84fc1dbdc" providerId="ADAL" clId="{AF35D566-9458-4FCB-BB0C-F789683C5E1A}" dt="2025-12-10T17:40:42.896" v="1921" actId="1076"/>
          <ac:picMkLst>
            <pc:docMk/>
            <pc:sldMk cId="2298700374" sldId="1049"/>
            <ac:picMk id="9" creationId="{7C6690D6-7A4E-6C1A-E404-C66CD0D1AB0B}"/>
          </ac:picMkLst>
        </pc:picChg>
      </pc:sldChg>
      <pc:sldChg chg="modSp mod">
        <pc:chgData name="Jalila El Baraka" userId="ea93c961-285f-4edc-9e51-dff84fc1dbdc" providerId="ADAL" clId="{AF35D566-9458-4FCB-BB0C-F789683C5E1A}" dt="2025-12-16T19:48:02.632" v="3896" actId="20577"/>
        <pc:sldMkLst>
          <pc:docMk/>
          <pc:sldMk cId="1894439092" sldId="1061"/>
        </pc:sldMkLst>
        <pc:spChg chg="mod">
          <ac:chgData name="Jalila El Baraka" userId="ea93c961-285f-4edc-9e51-dff84fc1dbdc" providerId="ADAL" clId="{AF35D566-9458-4FCB-BB0C-F789683C5E1A}" dt="2025-12-16T19:48:02.632" v="3896" actId="20577"/>
          <ac:spMkLst>
            <pc:docMk/>
            <pc:sldMk cId="1894439092" sldId="1061"/>
            <ac:spMk id="17" creationId="{39A7660A-DEEB-2C87-175B-55238BB1DF0E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19:53:30.102" v="4094" actId="1076"/>
        <pc:sldMkLst>
          <pc:docMk/>
          <pc:sldMk cId="1718503710" sldId="1062"/>
        </pc:sldMkLst>
        <pc:spChg chg="add mod">
          <ac:chgData name="Jalila El Baraka" userId="ea93c961-285f-4edc-9e51-dff84fc1dbdc" providerId="ADAL" clId="{AF35D566-9458-4FCB-BB0C-F789683C5E1A}" dt="2025-12-16T19:53:11.213" v="4089" actId="1076"/>
          <ac:spMkLst>
            <pc:docMk/>
            <pc:sldMk cId="1718503710" sldId="1062"/>
            <ac:spMk id="2" creationId="{651417D1-BC4F-71B1-1251-4AA458276AC3}"/>
          </ac:spMkLst>
        </pc:spChg>
        <pc:spChg chg="add mod">
          <ac:chgData name="Jalila El Baraka" userId="ea93c961-285f-4edc-9e51-dff84fc1dbdc" providerId="ADAL" clId="{AF35D566-9458-4FCB-BB0C-F789683C5E1A}" dt="2025-12-16T19:53:30.102" v="4094" actId="1076"/>
          <ac:spMkLst>
            <pc:docMk/>
            <pc:sldMk cId="1718503710" sldId="1062"/>
            <ac:spMk id="4" creationId="{2F5BB2B6-2832-BB79-A6A6-7D7D4600AF3B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7T18:04:44.218" v="4930" actId="20577"/>
        <pc:sldMkLst>
          <pc:docMk/>
          <pc:sldMk cId="1098205435" sldId="1063"/>
        </pc:sldMkLst>
        <pc:spChg chg="add mod">
          <ac:chgData name="Jalila El Baraka" userId="ea93c961-285f-4edc-9e51-dff84fc1dbdc" providerId="ADAL" clId="{AF35D566-9458-4FCB-BB0C-F789683C5E1A}" dt="2026-01-07T18:04:44.218" v="4930" actId="20577"/>
          <ac:spMkLst>
            <pc:docMk/>
            <pc:sldMk cId="1098205435" sldId="1063"/>
            <ac:spMk id="4" creationId="{5C6D808B-5C04-AC95-91BA-D42AE585E112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7T19:24:18.375" v="5161" actId="20577"/>
        <pc:sldMkLst>
          <pc:docMk/>
          <pc:sldMk cId="2961007993" sldId="1084"/>
        </pc:sldMkLst>
        <pc:spChg chg="mod">
          <ac:chgData name="Jalila El Baraka" userId="ea93c961-285f-4edc-9e51-dff84fc1dbdc" providerId="ADAL" clId="{AF35D566-9458-4FCB-BB0C-F789683C5E1A}" dt="2026-01-07T18:14:20.405" v="4985" actId="20577"/>
          <ac:spMkLst>
            <pc:docMk/>
            <pc:sldMk cId="2961007993" sldId="1084"/>
            <ac:spMk id="3" creationId="{6E712A35-0E84-0EFE-C94C-B39FC14F3D68}"/>
          </ac:spMkLst>
        </pc:spChg>
        <pc:spChg chg="mod">
          <ac:chgData name="Jalila El Baraka" userId="ea93c961-285f-4edc-9e51-dff84fc1dbdc" providerId="ADAL" clId="{AF35D566-9458-4FCB-BB0C-F789683C5E1A}" dt="2026-01-07T18:11:56.110" v="4964"/>
          <ac:spMkLst>
            <pc:docMk/>
            <pc:sldMk cId="2961007993" sldId="1084"/>
            <ac:spMk id="6" creationId="{9151FE99-9D20-6615-0EC4-F124DE03C10D}"/>
          </ac:spMkLst>
        </pc:spChg>
        <pc:spChg chg="mod">
          <ac:chgData name="Jalila El Baraka" userId="ea93c961-285f-4edc-9e51-dff84fc1dbdc" providerId="ADAL" clId="{AF35D566-9458-4FCB-BB0C-F789683C5E1A}" dt="2026-01-07T18:11:56.110" v="4964"/>
          <ac:spMkLst>
            <pc:docMk/>
            <pc:sldMk cId="2961007993" sldId="1084"/>
            <ac:spMk id="7" creationId="{E8B609FE-72CF-D8B0-C33B-0C1D319B8A35}"/>
          </ac:spMkLst>
        </pc:spChg>
        <pc:spChg chg="mod">
          <ac:chgData name="Jalila El Baraka" userId="ea93c961-285f-4edc-9e51-dff84fc1dbdc" providerId="ADAL" clId="{AF35D566-9458-4FCB-BB0C-F789683C5E1A}" dt="2026-01-07T19:24:18.375" v="5161" actId="20577"/>
          <ac:spMkLst>
            <pc:docMk/>
            <pc:sldMk cId="2961007993" sldId="1084"/>
            <ac:spMk id="8" creationId="{935F64DC-D814-866A-CB2C-D43292056FB2}"/>
          </ac:spMkLst>
        </pc:spChg>
        <pc:spChg chg="mod">
          <ac:chgData name="Jalila El Baraka" userId="ea93c961-285f-4edc-9e51-dff84fc1dbdc" providerId="ADAL" clId="{AF35D566-9458-4FCB-BB0C-F789683C5E1A}" dt="2026-01-07T18:11:56.110" v="4964"/>
          <ac:spMkLst>
            <pc:docMk/>
            <pc:sldMk cId="2961007993" sldId="1084"/>
            <ac:spMk id="9" creationId="{DC0FD703-7F0C-E55E-6368-F5E0C286910B}"/>
          </ac:spMkLst>
        </pc:spChg>
        <pc:spChg chg="add mod">
          <ac:chgData name="Jalila El Baraka" userId="ea93c961-285f-4edc-9e51-dff84fc1dbdc" providerId="ADAL" clId="{AF35D566-9458-4FCB-BB0C-F789683C5E1A}" dt="2026-01-07T18:14:03.195" v="4978" actId="1076"/>
          <ac:spMkLst>
            <pc:docMk/>
            <pc:sldMk cId="2961007993" sldId="1084"/>
            <ac:spMk id="10" creationId="{38273FE0-BAE1-052E-BDE8-9EF05C40D35B}"/>
          </ac:spMkLst>
        </pc:spChg>
        <pc:spChg chg="add mod">
          <ac:chgData name="Jalila El Baraka" userId="ea93c961-285f-4edc-9e51-dff84fc1dbdc" providerId="ADAL" clId="{AF35D566-9458-4FCB-BB0C-F789683C5E1A}" dt="2026-01-07T18:14:06.355" v="4980" actId="1076"/>
          <ac:spMkLst>
            <pc:docMk/>
            <pc:sldMk cId="2961007993" sldId="1084"/>
            <ac:spMk id="13" creationId="{1C2F2137-CB53-1305-9A0C-D8B167337994}"/>
          </ac:spMkLst>
        </pc:spChg>
        <pc:spChg chg="add mod">
          <ac:chgData name="Jalila El Baraka" userId="ea93c961-285f-4edc-9e51-dff84fc1dbdc" providerId="ADAL" clId="{AF35D566-9458-4FCB-BB0C-F789683C5E1A}" dt="2026-01-07T18:14:29.044" v="4987" actId="1076"/>
          <ac:spMkLst>
            <pc:docMk/>
            <pc:sldMk cId="2961007993" sldId="1084"/>
            <ac:spMk id="14" creationId="{B29693FA-2953-9945-A8AC-481AA0CC9950}"/>
          </ac:spMkLst>
        </pc:spChg>
        <pc:grpChg chg="add mod ord">
          <ac:chgData name="Jalila El Baraka" userId="ea93c961-285f-4edc-9e51-dff84fc1dbdc" providerId="ADAL" clId="{AF35D566-9458-4FCB-BB0C-F789683C5E1A}" dt="2026-01-07T18:14:03.606" v="4979" actId="1076"/>
          <ac:grpSpMkLst>
            <pc:docMk/>
            <pc:sldMk cId="2961007993" sldId="1084"/>
            <ac:grpSpMk id="4" creationId="{397526D0-CD93-4A60-DE18-69021BB424A1}"/>
          </ac:grpSpMkLst>
        </pc:grpChg>
        <pc:picChg chg="mod">
          <ac:chgData name="Jalila El Baraka" userId="ea93c961-285f-4edc-9e51-dff84fc1dbdc" providerId="ADAL" clId="{AF35D566-9458-4FCB-BB0C-F789683C5E1A}" dt="2026-01-07T18:11:56.110" v="4964"/>
          <ac:picMkLst>
            <pc:docMk/>
            <pc:sldMk cId="2961007993" sldId="1084"/>
            <ac:picMk id="5" creationId="{F112944D-DF6D-734B-9FCA-DFA840E7C92C}"/>
          </ac:picMkLst>
        </pc:picChg>
      </pc:sldChg>
      <pc:sldChg chg="addSp delSp modSp mod ord delAnim modAnim">
        <pc:chgData name="Jalila El Baraka" userId="ea93c961-285f-4edc-9e51-dff84fc1dbdc" providerId="ADAL" clId="{AF35D566-9458-4FCB-BB0C-F789683C5E1A}" dt="2026-01-07T18:19:42.657" v="5054"/>
        <pc:sldMkLst>
          <pc:docMk/>
          <pc:sldMk cId="3072742044" sldId="1086"/>
        </pc:sldMkLst>
        <pc:spChg chg="mod">
          <ac:chgData name="Jalila El Baraka" userId="ea93c961-285f-4edc-9e51-dff84fc1dbdc" providerId="ADAL" clId="{AF35D566-9458-4FCB-BB0C-F789683C5E1A}" dt="2025-12-11T18:36:13.926" v="3249" actId="13926"/>
          <ac:spMkLst>
            <pc:docMk/>
            <pc:sldMk cId="3072742044" sldId="1086"/>
            <ac:spMk id="27" creationId="{CB4776B4-EA99-38F3-EE87-E9A5B147F2DB}"/>
          </ac:spMkLst>
        </pc:spChg>
      </pc:sldChg>
      <pc:sldChg chg="addSp delSp modSp mod ord">
        <pc:chgData name="Jalila El Baraka" userId="ea93c961-285f-4edc-9e51-dff84fc1dbdc" providerId="ADAL" clId="{AF35D566-9458-4FCB-BB0C-F789683C5E1A}" dt="2026-01-07T18:19:45.722" v="5058"/>
        <pc:sldMkLst>
          <pc:docMk/>
          <pc:sldMk cId="2411651252" sldId="1087"/>
        </pc:sldMkLst>
        <pc:spChg chg="add mod">
          <ac:chgData name="Jalila El Baraka" userId="ea93c961-285f-4edc-9e51-dff84fc1dbdc" providerId="ADAL" clId="{AF35D566-9458-4FCB-BB0C-F789683C5E1A}" dt="2026-01-07T18:19:12.059" v="5052" actId="207"/>
          <ac:spMkLst>
            <pc:docMk/>
            <pc:sldMk cId="2411651252" sldId="1087"/>
            <ac:spMk id="10" creationId="{D54C197D-2071-4992-F182-8967F54DB99B}"/>
          </ac:spMkLst>
        </pc:spChg>
        <pc:grpChg chg="add mod">
          <ac:chgData name="Jalila El Baraka" userId="ea93c961-285f-4edc-9e51-dff84fc1dbdc" providerId="ADAL" clId="{AF35D566-9458-4FCB-BB0C-F789683C5E1A}" dt="2025-12-11T18:34:27.606" v="3193" actId="14100"/>
          <ac:grpSpMkLst>
            <pc:docMk/>
            <pc:sldMk cId="2411651252" sldId="1087"/>
            <ac:grpSpMk id="4" creationId="{8727485F-498E-5D05-05AA-031B25538CC1}"/>
          </ac:grpSpMkLst>
        </pc:grpChg>
      </pc:sldChg>
      <pc:sldChg chg="addSp delSp modSp mod ord">
        <pc:chgData name="Jalila El Baraka" userId="ea93c961-285f-4edc-9e51-dff84fc1dbdc" providerId="ADAL" clId="{AF35D566-9458-4FCB-BB0C-F789683C5E1A}" dt="2026-01-07T19:24:53.952" v="5167" actId="1076"/>
        <pc:sldMkLst>
          <pc:docMk/>
          <pc:sldMk cId="2150070737" sldId="1091"/>
        </pc:sldMkLst>
        <pc:spChg chg="mod">
          <ac:chgData name="Jalila El Baraka" userId="ea93c961-285f-4edc-9e51-dff84fc1dbdc" providerId="ADAL" clId="{AF35D566-9458-4FCB-BB0C-F789683C5E1A}" dt="2026-01-07T18:18:47.282" v="5051" actId="207"/>
          <ac:spMkLst>
            <pc:docMk/>
            <pc:sldMk cId="2150070737" sldId="1091"/>
            <ac:spMk id="3" creationId="{8ACF9F9C-CD47-AB8D-4CE9-5B2772450CAD}"/>
          </ac:spMkLst>
        </pc:spChg>
        <pc:spChg chg="del mod">
          <ac:chgData name="Jalila El Baraka" userId="ea93c961-285f-4edc-9e51-dff84fc1dbdc" providerId="ADAL" clId="{AF35D566-9458-4FCB-BB0C-F789683C5E1A}" dt="2026-01-07T18:14:57.253" v="4992" actId="478"/>
          <ac:spMkLst>
            <pc:docMk/>
            <pc:sldMk cId="2150070737" sldId="1091"/>
            <ac:spMk id="6" creationId="{005CC007-47BB-E955-A31F-FDAB04ACE630}"/>
          </ac:spMkLst>
        </pc:spChg>
        <pc:spChg chg="mod">
          <ac:chgData name="Jalila El Baraka" userId="ea93c961-285f-4edc-9e51-dff84fc1dbdc" providerId="ADAL" clId="{AF35D566-9458-4FCB-BB0C-F789683C5E1A}" dt="2026-01-07T18:17:52.908" v="5039" actId="1076"/>
          <ac:spMkLst>
            <pc:docMk/>
            <pc:sldMk cId="2150070737" sldId="1091"/>
            <ac:spMk id="7" creationId="{DC7DA66A-2278-ED3F-2EB4-5062E77EE841}"/>
          </ac:spMkLst>
        </pc:spChg>
        <pc:spChg chg="del mod">
          <ac:chgData name="Jalila El Baraka" userId="ea93c961-285f-4edc-9e51-dff84fc1dbdc" providerId="ADAL" clId="{AF35D566-9458-4FCB-BB0C-F789683C5E1A}" dt="2026-01-07T19:24:44.156" v="5162" actId="478"/>
          <ac:spMkLst>
            <pc:docMk/>
            <pc:sldMk cId="2150070737" sldId="1091"/>
            <ac:spMk id="8" creationId="{2093E587-CAA5-81B8-36BD-02A97DC177FD}"/>
          </ac:spMkLst>
        </pc:spChg>
        <pc:spChg chg="mod">
          <ac:chgData name="Jalila El Baraka" userId="ea93c961-285f-4edc-9e51-dff84fc1dbdc" providerId="ADAL" clId="{AF35D566-9458-4FCB-BB0C-F789683C5E1A}" dt="2026-01-07T18:18:05.891" v="5041" actId="1076"/>
          <ac:spMkLst>
            <pc:docMk/>
            <pc:sldMk cId="2150070737" sldId="1091"/>
            <ac:spMk id="9" creationId="{ECB3961A-AD84-E85D-0B18-7A13739876F8}"/>
          </ac:spMkLst>
        </pc:spChg>
        <pc:spChg chg="mod">
          <ac:chgData name="Jalila El Baraka" userId="ea93c961-285f-4edc-9e51-dff84fc1dbdc" providerId="ADAL" clId="{AF35D566-9458-4FCB-BB0C-F789683C5E1A}" dt="2026-01-07T18:17:58.644" v="5040" actId="1076"/>
          <ac:spMkLst>
            <pc:docMk/>
            <pc:sldMk cId="2150070737" sldId="1091"/>
            <ac:spMk id="10" creationId="{1F110103-A1EE-D2D6-F042-540E3C5D4B02}"/>
          </ac:spMkLst>
        </pc:spChg>
        <pc:spChg chg="mod">
          <ac:chgData name="Jalila El Baraka" userId="ea93c961-285f-4edc-9e51-dff84fc1dbdc" providerId="ADAL" clId="{AF35D566-9458-4FCB-BB0C-F789683C5E1A}" dt="2026-01-07T18:14:51.408" v="4990"/>
          <ac:spMkLst>
            <pc:docMk/>
            <pc:sldMk cId="2150070737" sldId="1091"/>
            <ac:spMk id="14" creationId="{DBA3C243-215A-0EDF-5A62-6DE3197D8B53}"/>
          </ac:spMkLst>
        </pc:spChg>
        <pc:spChg chg="mod">
          <ac:chgData name="Jalila El Baraka" userId="ea93c961-285f-4edc-9e51-dff84fc1dbdc" providerId="ADAL" clId="{AF35D566-9458-4FCB-BB0C-F789683C5E1A}" dt="2026-01-07T18:14:51.408" v="4990"/>
          <ac:spMkLst>
            <pc:docMk/>
            <pc:sldMk cId="2150070737" sldId="1091"/>
            <ac:spMk id="15" creationId="{292AB72B-5A12-DFE5-B3FF-875ECBBCF24C}"/>
          </ac:spMkLst>
        </pc:spChg>
        <pc:spChg chg="mod">
          <ac:chgData name="Jalila El Baraka" userId="ea93c961-285f-4edc-9e51-dff84fc1dbdc" providerId="ADAL" clId="{AF35D566-9458-4FCB-BB0C-F789683C5E1A}" dt="2026-01-07T18:14:51.408" v="4990"/>
          <ac:spMkLst>
            <pc:docMk/>
            <pc:sldMk cId="2150070737" sldId="1091"/>
            <ac:spMk id="16" creationId="{48CF26A0-037F-5CCA-F1A8-4417778C391D}"/>
          </ac:spMkLst>
        </pc:spChg>
        <pc:spChg chg="add del mod">
          <ac:chgData name="Jalila El Baraka" userId="ea93c961-285f-4edc-9e51-dff84fc1dbdc" providerId="ADAL" clId="{AF35D566-9458-4FCB-BB0C-F789683C5E1A}" dt="2026-01-07T19:24:47.999" v="5165" actId="478"/>
          <ac:spMkLst>
            <pc:docMk/>
            <pc:sldMk cId="2150070737" sldId="1091"/>
            <ac:spMk id="17" creationId="{1E640756-3D1B-E866-9804-EB1F77889A81}"/>
          </ac:spMkLst>
        </pc:spChg>
        <pc:spChg chg="add mod">
          <ac:chgData name="Jalila El Baraka" userId="ea93c961-285f-4edc-9e51-dff84fc1dbdc" providerId="ADAL" clId="{AF35D566-9458-4FCB-BB0C-F789683C5E1A}" dt="2026-01-07T19:24:53.952" v="5167" actId="1076"/>
          <ac:spMkLst>
            <pc:docMk/>
            <pc:sldMk cId="2150070737" sldId="1091"/>
            <ac:spMk id="18" creationId="{95A9498F-1F4E-A6C1-B73B-3AC45C4E0D72}"/>
          </ac:spMkLst>
        </pc:spChg>
        <pc:spChg chg="mod">
          <ac:chgData name="Jalila El Baraka" userId="ea93c961-285f-4edc-9e51-dff84fc1dbdc" providerId="ADAL" clId="{AF35D566-9458-4FCB-BB0C-F789683C5E1A}" dt="2026-01-07T18:16:09.170" v="5010"/>
          <ac:spMkLst>
            <pc:docMk/>
            <pc:sldMk cId="2150070737" sldId="1091"/>
            <ac:spMk id="19" creationId="{B737F35B-974B-5647-FCA6-00122212E1A5}"/>
          </ac:spMkLst>
        </pc:spChg>
        <pc:spChg chg="mod">
          <ac:chgData name="Jalila El Baraka" userId="ea93c961-285f-4edc-9e51-dff84fc1dbdc" providerId="ADAL" clId="{AF35D566-9458-4FCB-BB0C-F789683C5E1A}" dt="2026-01-07T18:16:09.170" v="5010"/>
          <ac:spMkLst>
            <pc:docMk/>
            <pc:sldMk cId="2150070737" sldId="1091"/>
            <ac:spMk id="20" creationId="{583B9282-297D-3DA2-BB75-AA8501A56C4E}"/>
          </ac:spMkLst>
        </pc:spChg>
        <pc:spChg chg="mod">
          <ac:chgData name="Jalila El Baraka" userId="ea93c961-285f-4edc-9e51-dff84fc1dbdc" providerId="ADAL" clId="{AF35D566-9458-4FCB-BB0C-F789683C5E1A}" dt="2026-01-07T18:16:09.170" v="5010"/>
          <ac:spMkLst>
            <pc:docMk/>
            <pc:sldMk cId="2150070737" sldId="1091"/>
            <ac:spMk id="21" creationId="{F6E8272E-C689-709F-3F0C-958FB7C88BB9}"/>
          </ac:spMkLst>
        </pc:spChg>
        <pc:spChg chg="mod">
          <ac:chgData name="Jalila El Baraka" userId="ea93c961-285f-4edc-9e51-dff84fc1dbdc" providerId="ADAL" clId="{AF35D566-9458-4FCB-BB0C-F789683C5E1A}" dt="2026-01-07T18:16:09.170" v="5010"/>
          <ac:spMkLst>
            <pc:docMk/>
            <pc:sldMk cId="2150070737" sldId="1091"/>
            <ac:spMk id="22" creationId="{55496677-EA9B-F248-D75F-17719DF1662E}"/>
          </ac:spMkLst>
        </pc:spChg>
        <pc:spChg chg="mod">
          <ac:chgData name="Jalila El Baraka" userId="ea93c961-285f-4edc-9e51-dff84fc1dbdc" providerId="ADAL" clId="{AF35D566-9458-4FCB-BB0C-F789683C5E1A}" dt="2026-01-07T18:16:09.170" v="5010"/>
          <ac:spMkLst>
            <pc:docMk/>
            <pc:sldMk cId="2150070737" sldId="1091"/>
            <ac:spMk id="24" creationId="{D78511CC-AEBF-25B8-024E-3F4DD0377B11}"/>
          </ac:spMkLst>
        </pc:spChg>
        <pc:spChg chg="mod">
          <ac:chgData name="Jalila El Baraka" userId="ea93c961-285f-4edc-9e51-dff84fc1dbdc" providerId="ADAL" clId="{AF35D566-9458-4FCB-BB0C-F789683C5E1A}" dt="2026-01-07T18:16:09.170" v="5010"/>
          <ac:spMkLst>
            <pc:docMk/>
            <pc:sldMk cId="2150070737" sldId="1091"/>
            <ac:spMk id="25" creationId="{42771AA7-91E6-7A8B-498F-FFB166021C2D}"/>
          </ac:spMkLst>
        </pc:spChg>
        <pc:spChg chg="mod">
          <ac:chgData name="Jalila El Baraka" userId="ea93c961-285f-4edc-9e51-dff84fc1dbdc" providerId="ADAL" clId="{AF35D566-9458-4FCB-BB0C-F789683C5E1A}" dt="2026-01-07T18:16:09.170" v="5010"/>
          <ac:spMkLst>
            <pc:docMk/>
            <pc:sldMk cId="2150070737" sldId="1091"/>
            <ac:spMk id="26" creationId="{EB2A4F2D-7273-749E-DE96-58FBD6097C5E}"/>
          </ac:spMkLst>
        </pc:spChg>
        <pc:grpChg chg="add mod ord">
          <ac:chgData name="Jalila El Baraka" userId="ea93c961-285f-4edc-9e51-dff84fc1dbdc" providerId="ADAL" clId="{AF35D566-9458-4FCB-BB0C-F789683C5E1A}" dt="2026-01-07T18:17:42.045" v="5034" actId="1076"/>
          <ac:grpSpMkLst>
            <pc:docMk/>
            <pc:sldMk cId="2150070737" sldId="1091"/>
            <ac:grpSpMk id="4" creationId="{46D6CA3C-2EEA-51A2-F8D5-AB8FFF6E9670}"/>
          </ac:grpSpMkLst>
        </pc:grpChg>
        <pc:grpChg chg="mod">
          <ac:chgData name="Jalila El Baraka" userId="ea93c961-285f-4edc-9e51-dff84fc1dbdc" providerId="ADAL" clId="{AF35D566-9458-4FCB-BB0C-F789683C5E1A}" dt="2026-01-07T18:14:51.408" v="4990"/>
          <ac:grpSpMkLst>
            <pc:docMk/>
            <pc:sldMk cId="2150070737" sldId="1091"/>
            <ac:grpSpMk id="5" creationId="{F701E26A-43E3-2A74-CA6A-50C5CB0042CE}"/>
          </ac:grpSpMkLst>
        </pc:grpChg>
        <pc:grpChg chg="add mod">
          <ac:chgData name="Jalila El Baraka" userId="ea93c961-285f-4edc-9e51-dff84fc1dbdc" providerId="ADAL" clId="{AF35D566-9458-4FCB-BB0C-F789683C5E1A}" dt="2026-01-07T18:16:09.170" v="5010"/>
          <ac:grpSpMkLst>
            <pc:docMk/>
            <pc:sldMk cId="2150070737" sldId="1091"/>
            <ac:grpSpMk id="17" creationId="{900D5744-BD49-CE0F-D23B-DB75512D4EE4}"/>
          </ac:grpSpMkLst>
        </pc:grpChg>
        <pc:grpChg chg="mod">
          <ac:chgData name="Jalila El Baraka" userId="ea93c961-285f-4edc-9e51-dff84fc1dbdc" providerId="ADAL" clId="{AF35D566-9458-4FCB-BB0C-F789683C5E1A}" dt="2026-01-07T18:16:09.170" v="5010"/>
          <ac:grpSpMkLst>
            <pc:docMk/>
            <pc:sldMk cId="2150070737" sldId="1091"/>
            <ac:grpSpMk id="18" creationId="{34B23883-AF71-7298-09EE-0B7A39E5E998}"/>
          </ac:grpSpMkLst>
        </pc:grpChg>
        <pc:picChg chg="mod">
          <ac:chgData name="Jalila El Baraka" userId="ea93c961-285f-4edc-9e51-dff84fc1dbdc" providerId="ADAL" clId="{AF35D566-9458-4FCB-BB0C-F789683C5E1A}" dt="2026-01-07T18:17:48.525" v="5038" actId="1076"/>
          <ac:picMkLst>
            <pc:docMk/>
            <pc:sldMk cId="2150070737" sldId="1091"/>
            <ac:picMk id="13" creationId="{75B202DE-E7D7-C78A-4AF6-B8543EF7CF4F}"/>
          </ac:picMkLst>
        </pc:picChg>
        <pc:picChg chg="mod">
          <ac:chgData name="Jalila El Baraka" userId="ea93c961-285f-4edc-9e51-dff84fc1dbdc" providerId="ADAL" clId="{AF35D566-9458-4FCB-BB0C-F789683C5E1A}" dt="2026-01-07T18:16:09.170" v="5010"/>
          <ac:picMkLst>
            <pc:docMk/>
            <pc:sldMk cId="2150070737" sldId="1091"/>
            <ac:picMk id="23" creationId="{C6463A4A-831C-32C1-B16A-9BB3BD212614}"/>
          </ac:picMkLst>
        </pc:picChg>
      </pc:sldChg>
      <pc:sldChg chg="addSp delSp modSp mod delAnim modAnim">
        <pc:chgData name="Jalila El Baraka" userId="ea93c961-285f-4edc-9e51-dff84fc1dbdc" providerId="ADAL" clId="{AF35D566-9458-4FCB-BB0C-F789683C5E1A}" dt="2026-01-07T18:05:09.905" v="4933" actId="13926"/>
        <pc:sldMkLst>
          <pc:docMk/>
          <pc:sldMk cId="1983386453" sldId="1092"/>
        </pc:sldMkLst>
        <pc:spChg chg="mod">
          <ac:chgData name="Jalila El Baraka" userId="ea93c961-285f-4edc-9e51-dff84fc1dbdc" providerId="ADAL" clId="{AF35D566-9458-4FCB-BB0C-F789683C5E1A}" dt="2026-01-07T18:05:09.905" v="4933" actId="13926"/>
          <ac:spMkLst>
            <pc:docMk/>
            <pc:sldMk cId="1983386453" sldId="1092"/>
            <ac:spMk id="27" creationId="{A7537FB3-6A7A-DF5B-2DBB-B0D7D80FE5A3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7T18:34:05.251" v="5146" actId="20577"/>
        <pc:sldMkLst>
          <pc:docMk/>
          <pc:sldMk cId="1730863175" sldId="1093"/>
        </pc:sldMkLst>
        <pc:spChg chg="add mod">
          <ac:chgData name="Jalila El Baraka" userId="ea93c961-285f-4edc-9e51-dff84fc1dbdc" providerId="ADAL" clId="{AF35D566-9458-4FCB-BB0C-F789683C5E1A}" dt="2026-01-07T18:34:05.251" v="5146" actId="20577"/>
          <ac:spMkLst>
            <pc:docMk/>
            <pc:sldMk cId="1730863175" sldId="1093"/>
            <ac:spMk id="10" creationId="{5A68A828-0CE5-310B-2872-A669E3E07122}"/>
          </ac:spMkLst>
        </pc:spChg>
        <pc:grpChg chg="add mod">
          <ac:chgData name="Jalila El Baraka" userId="ea93c961-285f-4edc-9e51-dff84fc1dbdc" providerId="ADAL" clId="{AF35D566-9458-4FCB-BB0C-F789683C5E1A}" dt="2025-12-11T18:38:00.216" v="3381" actId="14100"/>
          <ac:grpSpMkLst>
            <pc:docMk/>
            <pc:sldMk cId="1730863175" sldId="1093"/>
            <ac:grpSpMk id="4" creationId="{1CF08893-F746-AE57-E8AC-084C03E208D9}"/>
          </ac:grpSpMkLst>
        </pc:grpChg>
      </pc:sldChg>
      <pc:sldChg chg="modSp mod">
        <pc:chgData name="Jalila El Baraka" userId="ea93c961-285f-4edc-9e51-dff84fc1dbdc" providerId="ADAL" clId="{AF35D566-9458-4FCB-BB0C-F789683C5E1A}" dt="2025-12-16T20:17:07.211" v="4626" actId="20577"/>
        <pc:sldMkLst>
          <pc:docMk/>
          <pc:sldMk cId="3581048974" sldId="1097"/>
        </pc:sldMkLst>
        <pc:spChg chg="mod">
          <ac:chgData name="Jalila El Baraka" userId="ea93c961-285f-4edc-9e51-dff84fc1dbdc" providerId="ADAL" clId="{AF35D566-9458-4FCB-BB0C-F789683C5E1A}" dt="2025-12-16T20:17:07.211" v="4626" actId="20577"/>
          <ac:spMkLst>
            <pc:docMk/>
            <pc:sldMk cId="3581048974" sldId="1097"/>
            <ac:spMk id="5" creationId="{A5BAE41F-02BD-FD69-0F2A-FA27587D10B1}"/>
          </ac:spMkLst>
        </pc:spChg>
        <pc:spChg chg="mod">
          <ac:chgData name="Jalila El Baraka" userId="ea93c961-285f-4edc-9e51-dff84fc1dbdc" providerId="ADAL" clId="{AF35D566-9458-4FCB-BB0C-F789683C5E1A}" dt="2025-12-11T18:39:15.981" v="3435" actId="20577"/>
          <ac:spMkLst>
            <pc:docMk/>
            <pc:sldMk cId="3581048974" sldId="1097"/>
            <ac:spMk id="6" creationId="{C8E38B98-C1C0-8E65-016C-E5F9DC7484A8}"/>
          </ac:spMkLst>
        </pc:spChg>
        <pc:spChg chg="mod">
          <ac:chgData name="Jalila El Baraka" userId="ea93c961-285f-4edc-9e51-dff84fc1dbdc" providerId="ADAL" clId="{AF35D566-9458-4FCB-BB0C-F789683C5E1A}" dt="2025-12-16T20:16:39.649" v="4602" actId="20577"/>
          <ac:spMkLst>
            <pc:docMk/>
            <pc:sldMk cId="3581048974" sldId="1097"/>
            <ac:spMk id="7" creationId="{8E5AE5B0-087E-7217-F297-96847E88C24C}"/>
          </ac:spMkLst>
        </pc:spChg>
        <pc:spChg chg="mod">
          <ac:chgData name="Jalila El Baraka" userId="ea93c961-285f-4edc-9e51-dff84fc1dbdc" providerId="ADAL" clId="{AF35D566-9458-4FCB-BB0C-F789683C5E1A}" dt="2025-12-10T17:46:47.725" v="2043" actId="20577"/>
          <ac:spMkLst>
            <pc:docMk/>
            <pc:sldMk cId="3581048974" sldId="1097"/>
            <ac:spMk id="8" creationId="{FA5EEA59-E815-F13D-F773-0F8D274CFAF7}"/>
          </ac:spMkLst>
        </pc:spChg>
      </pc:sldChg>
      <pc:sldChg chg="modSp mod">
        <pc:chgData name="Jalila El Baraka" userId="ea93c961-285f-4edc-9e51-dff84fc1dbdc" providerId="ADAL" clId="{AF35D566-9458-4FCB-BB0C-F789683C5E1A}" dt="2025-12-16T20:24:25.978" v="4692" actId="20577"/>
        <pc:sldMkLst>
          <pc:docMk/>
          <pc:sldMk cId="2039428035" sldId="1104"/>
        </pc:sldMkLst>
        <pc:spChg chg="mod">
          <ac:chgData name="Jalila El Baraka" userId="ea93c961-285f-4edc-9e51-dff84fc1dbdc" providerId="ADAL" clId="{AF35D566-9458-4FCB-BB0C-F789683C5E1A}" dt="2025-12-16T20:24:25.978" v="4692" actId="20577"/>
          <ac:spMkLst>
            <pc:docMk/>
            <pc:sldMk cId="2039428035" sldId="1104"/>
            <ac:spMk id="4" creationId="{D0B0C51E-49F9-FDBA-0393-9B1355F62BFE}"/>
          </ac:spMkLst>
        </pc:spChg>
        <pc:spChg chg="mod">
          <ac:chgData name="Jalila El Baraka" userId="ea93c961-285f-4edc-9e51-dff84fc1dbdc" providerId="ADAL" clId="{AF35D566-9458-4FCB-BB0C-F789683C5E1A}" dt="2025-12-10T17:50:24.428" v="2065" actId="20577"/>
          <ac:spMkLst>
            <pc:docMk/>
            <pc:sldMk cId="2039428035" sldId="1104"/>
            <ac:spMk id="8" creationId="{51A7EF33-D176-FB94-E715-76B7615CC9DA}"/>
          </ac:spMkLst>
        </pc:spChg>
        <pc:spChg chg="mod">
          <ac:chgData name="Jalila El Baraka" userId="ea93c961-285f-4edc-9e51-dff84fc1dbdc" providerId="ADAL" clId="{AF35D566-9458-4FCB-BB0C-F789683C5E1A}" dt="2025-12-16T20:24:21.041" v="4687" actId="20577"/>
          <ac:spMkLst>
            <pc:docMk/>
            <pc:sldMk cId="2039428035" sldId="1104"/>
            <ac:spMk id="10" creationId="{A6BA399D-3A8B-069B-480F-AB76F0CF3F7C}"/>
          </ac:spMkLst>
        </pc:spChg>
        <pc:spChg chg="mod">
          <ac:chgData name="Jalila El Baraka" userId="ea93c961-285f-4edc-9e51-dff84fc1dbdc" providerId="ADAL" clId="{AF35D566-9458-4FCB-BB0C-F789683C5E1A}" dt="2025-12-16T20:24:14.759" v="4677" actId="20577"/>
          <ac:spMkLst>
            <pc:docMk/>
            <pc:sldMk cId="2039428035" sldId="1104"/>
            <ac:spMk id="15" creationId="{0CA64163-6D4E-07FB-0C11-89DC00BBBC6C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23:38.463" v="4666" actId="20577"/>
        <pc:sldMkLst>
          <pc:docMk/>
          <pc:sldMk cId="2496195959" sldId="1106"/>
        </pc:sldMkLst>
        <pc:spChg chg="add mod">
          <ac:chgData name="Jalila El Baraka" userId="ea93c961-285f-4edc-9e51-dff84fc1dbdc" providerId="ADAL" clId="{AF35D566-9458-4FCB-BB0C-F789683C5E1A}" dt="2025-12-16T20:23:38.463" v="4666" actId="20577"/>
          <ac:spMkLst>
            <pc:docMk/>
            <pc:sldMk cId="2496195959" sldId="1106"/>
            <ac:spMk id="4" creationId="{6D725262-770D-0316-8A6D-6A6144F81DC8}"/>
          </ac:spMkLst>
        </pc:spChg>
        <pc:spChg chg="add mod">
          <ac:chgData name="Jalila El Baraka" userId="ea93c961-285f-4edc-9e51-dff84fc1dbdc" providerId="ADAL" clId="{AF35D566-9458-4FCB-BB0C-F789683C5E1A}" dt="2025-12-16T20:23:31.275" v="4658" actId="20577"/>
          <ac:spMkLst>
            <pc:docMk/>
            <pc:sldMk cId="2496195959" sldId="1106"/>
            <ac:spMk id="9" creationId="{988F3D51-9685-72D9-F63D-26F6E5675413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6T20:25:16.619" v="4759" actId="20577"/>
        <pc:sldMkLst>
          <pc:docMk/>
          <pc:sldMk cId="2515558780" sldId="1107"/>
        </pc:sldMkLst>
        <pc:spChg chg="add mod">
          <ac:chgData name="Jalila El Baraka" userId="ea93c961-285f-4edc-9e51-dff84fc1dbdc" providerId="ADAL" clId="{AF35D566-9458-4FCB-BB0C-F789683C5E1A}" dt="2025-12-16T20:25:11.619" v="4750" actId="20577"/>
          <ac:spMkLst>
            <pc:docMk/>
            <pc:sldMk cId="2515558780" sldId="1107"/>
            <ac:spMk id="10" creationId="{551C04FB-3DEF-2C89-3854-E3E41E01841A}"/>
          </ac:spMkLst>
        </pc:spChg>
      </pc:sldChg>
      <pc:sldChg chg="modSp mod">
        <pc:chgData name="Jalila El Baraka" userId="ea93c961-285f-4edc-9e51-dff84fc1dbdc" providerId="ADAL" clId="{AF35D566-9458-4FCB-BB0C-F789683C5E1A}" dt="2026-01-07T19:18:30.736" v="5147" actId="20577"/>
        <pc:sldMkLst>
          <pc:docMk/>
          <pc:sldMk cId="2922982281" sldId="1109"/>
        </pc:sldMkLst>
        <pc:spChg chg="mod">
          <ac:chgData name="Jalila El Baraka" userId="ea93c961-285f-4edc-9e51-dff84fc1dbdc" providerId="ADAL" clId="{AF35D566-9458-4FCB-BB0C-F789683C5E1A}" dt="2026-01-07T19:18:30.736" v="5147" actId="20577"/>
          <ac:spMkLst>
            <pc:docMk/>
            <pc:sldMk cId="2922982281" sldId="1109"/>
            <ac:spMk id="9" creationId="{D7D45EB6-D897-D734-157B-CDA6F7FAB04E}"/>
          </ac:spMkLst>
        </pc:spChg>
      </pc:sldChg>
      <pc:sldChg chg="modSp mod">
        <pc:chgData name="Jalila El Baraka" userId="ea93c961-285f-4edc-9e51-dff84fc1dbdc" providerId="ADAL" clId="{AF35D566-9458-4FCB-BB0C-F789683C5E1A}" dt="2025-12-11T18:03:56.127" v="2217" actId="20577"/>
        <pc:sldMkLst>
          <pc:docMk/>
          <pc:sldMk cId="2068234635" sldId="1110"/>
        </pc:sldMkLst>
        <pc:spChg chg="mod">
          <ac:chgData name="Jalila El Baraka" userId="ea93c961-285f-4edc-9e51-dff84fc1dbdc" providerId="ADAL" clId="{AF35D566-9458-4FCB-BB0C-F789683C5E1A}" dt="2025-12-11T18:03:56.127" v="2217" actId="20577"/>
          <ac:spMkLst>
            <pc:docMk/>
            <pc:sldMk cId="2068234635" sldId="1110"/>
            <ac:spMk id="7" creationId="{F4BB8375-101F-4E97-1AB7-D8ADFA8B2E79}"/>
          </ac:spMkLst>
        </pc:spChg>
      </pc:sldChg>
      <pc:sldChg chg="addSp delSp modSp mod delAnim modAnim">
        <pc:chgData name="Jalila El Baraka" userId="ea93c961-285f-4edc-9e51-dff84fc1dbdc" providerId="ADAL" clId="{AF35D566-9458-4FCB-BB0C-F789683C5E1A}" dt="2025-12-11T18:04:01.945" v="2219" actId="478"/>
        <pc:sldMkLst>
          <pc:docMk/>
          <pc:sldMk cId="1396159103" sldId="1111"/>
        </pc:sldMkLst>
        <pc:spChg chg="mod">
          <ac:chgData name="Jalila El Baraka" userId="ea93c961-285f-4edc-9e51-dff84fc1dbdc" providerId="ADAL" clId="{AF35D566-9458-4FCB-BB0C-F789683C5E1A}" dt="2025-12-11T18:04:00.259" v="2218" actId="13926"/>
          <ac:spMkLst>
            <pc:docMk/>
            <pc:sldMk cId="1396159103" sldId="1111"/>
            <ac:spMk id="5" creationId="{79CD3307-7E5A-5469-12FA-4179D2DCFE72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7T18:26:50.341" v="5084" actId="20577"/>
        <pc:sldMkLst>
          <pc:docMk/>
          <pc:sldMk cId="1602158116" sldId="1112"/>
        </pc:sldMkLst>
        <pc:spChg chg="mod">
          <ac:chgData name="Jalila El Baraka" userId="ea93c961-285f-4edc-9e51-dff84fc1dbdc" providerId="ADAL" clId="{AF35D566-9458-4FCB-BB0C-F789683C5E1A}" dt="2025-12-11T18:08:54.075" v="2522" actId="14100"/>
          <ac:spMkLst>
            <pc:docMk/>
            <pc:sldMk cId="1602158116" sldId="1112"/>
            <ac:spMk id="3" creationId="{E8DE7D9E-626E-4727-5672-2E56845B26DD}"/>
          </ac:spMkLst>
        </pc:spChg>
        <pc:spChg chg="mod">
          <ac:chgData name="Jalila El Baraka" userId="ea93c961-285f-4edc-9e51-dff84fc1dbdc" providerId="ADAL" clId="{AF35D566-9458-4FCB-BB0C-F789683C5E1A}" dt="2025-12-10T17:49:24.318" v="2055" actId="20577"/>
          <ac:spMkLst>
            <pc:docMk/>
            <pc:sldMk cId="1602158116" sldId="1112"/>
            <ac:spMk id="4" creationId="{F5F58E59-5520-C4C4-25CC-4DA75C52FBA6}"/>
          </ac:spMkLst>
        </pc:spChg>
        <pc:spChg chg="mod">
          <ac:chgData name="Jalila El Baraka" userId="ea93c961-285f-4edc-9e51-dff84fc1dbdc" providerId="ADAL" clId="{AF35D566-9458-4FCB-BB0C-F789683C5E1A}" dt="2026-01-07T18:26:50.341" v="5084" actId="20577"/>
          <ac:spMkLst>
            <pc:docMk/>
            <pc:sldMk cId="1602158116" sldId="1112"/>
            <ac:spMk id="6" creationId="{CBEA232A-4E4E-1BAF-CEC9-052FBCABE06E}"/>
          </ac:spMkLst>
        </pc:spChg>
      </pc:sldChg>
      <pc:sldChg chg="addSp delSp modSp mod">
        <pc:chgData name="Jalila El Baraka" userId="ea93c961-285f-4edc-9e51-dff84fc1dbdc" providerId="ADAL" clId="{AF35D566-9458-4FCB-BB0C-F789683C5E1A}" dt="2026-01-07T18:27:54.234" v="5117" actId="20577"/>
        <pc:sldMkLst>
          <pc:docMk/>
          <pc:sldMk cId="463667465" sldId="1113"/>
        </pc:sldMkLst>
        <pc:spChg chg="mod">
          <ac:chgData name="Jalila El Baraka" userId="ea93c961-285f-4edc-9e51-dff84fc1dbdc" providerId="ADAL" clId="{AF35D566-9458-4FCB-BB0C-F789683C5E1A}" dt="2026-01-07T18:27:54.234" v="5117" actId="20577"/>
          <ac:spMkLst>
            <pc:docMk/>
            <pc:sldMk cId="463667465" sldId="1113"/>
            <ac:spMk id="9" creationId="{B2147BA4-9C97-9685-44A4-4CA3F5E73013}"/>
          </ac:spMkLst>
        </pc:spChg>
      </pc:sldChg>
      <pc:sldChg chg="addSp delSp modSp mod">
        <pc:chgData name="Jalila El Baraka" userId="ea93c961-285f-4edc-9e51-dff84fc1dbdc" providerId="ADAL" clId="{AF35D566-9458-4FCB-BB0C-F789683C5E1A}" dt="2025-12-11T18:03:08.091" v="2067" actId="478"/>
        <pc:sldMkLst>
          <pc:docMk/>
          <pc:sldMk cId="29234560" sldId="1115"/>
        </pc:sldMkLst>
      </pc:sldChg>
      <pc:sldChg chg="addSp delSp modSp mod ord delAnim modAnim">
        <pc:chgData name="Jalila El Baraka" userId="ea93c961-285f-4edc-9e51-dff84fc1dbdc" providerId="ADAL" clId="{AF35D566-9458-4FCB-BB0C-F789683C5E1A}" dt="2026-01-07T18:19:44.329" v="5056"/>
        <pc:sldMkLst>
          <pc:docMk/>
          <pc:sldMk cId="3632036112" sldId="1116"/>
        </pc:sldMkLst>
      </pc:sldChg>
      <pc:sldChg chg="addSp delSp modSp mod delAnim modAnim">
        <pc:chgData name="Jalila El Baraka" userId="ea93c961-285f-4edc-9e51-dff84fc1dbdc" providerId="ADAL" clId="{AF35D566-9458-4FCB-BB0C-F789683C5E1A}" dt="2026-01-07T19:25:04.313" v="5168" actId="114"/>
        <pc:sldMkLst>
          <pc:docMk/>
          <pc:sldMk cId="2227112991" sldId="1117"/>
        </pc:sldMkLst>
        <pc:spChg chg="mod">
          <ac:chgData name="Jalila El Baraka" userId="ea93c961-285f-4edc-9e51-dff84fc1dbdc" providerId="ADAL" clId="{AF35D566-9458-4FCB-BB0C-F789683C5E1A}" dt="2026-01-07T19:25:04.313" v="5168" actId="114"/>
          <ac:spMkLst>
            <pc:docMk/>
            <pc:sldMk cId="2227112991" sldId="1117"/>
            <ac:spMk id="27" creationId="{A7537FB3-6A7A-DF5B-2DBB-B0D7D80FE5A3}"/>
          </ac:spMkLst>
        </pc:spChg>
      </pc:sldChg>
    </pc:docChg>
  </pc:docChgLst>
  <pc:docChgLst>
    <pc:chgData name="Jalila El Baraka" userId="ea93c961-285f-4edc-9e51-dff84fc1dbdc" providerId="ADAL" clId="{F2DB4326-1773-40AF-ABF6-454663976D9D}"/>
    <pc:docChg chg="custSel addSld delSld modSld">
      <pc:chgData name="Jalila El Baraka" userId="ea93c961-285f-4edc-9e51-dff84fc1dbdc" providerId="ADAL" clId="{F2DB4326-1773-40AF-ABF6-454663976D9D}" dt="2026-01-07T17:22:55.739" v="385" actId="1076"/>
      <pc:docMkLst>
        <pc:docMk/>
      </pc:docMkLst>
      <pc:sldChg chg="addSp delSp modSp mod">
        <pc:chgData name="Jalila El Baraka" userId="ea93c961-285f-4edc-9e51-dff84fc1dbdc" providerId="ADAL" clId="{F2DB4326-1773-40AF-ABF6-454663976D9D}" dt="2026-01-07T17:04:31.722" v="59" actId="26606"/>
        <pc:sldMkLst>
          <pc:docMk/>
          <pc:sldMk cId="56895326" sldId="257"/>
        </pc:sldMkLst>
        <pc:spChg chg="del">
          <ac:chgData name="Jalila El Baraka" userId="ea93c961-285f-4edc-9e51-dff84fc1dbdc" providerId="ADAL" clId="{F2DB4326-1773-40AF-ABF6-454663976D9D}" dt="2026-01-07T17:04:31.722" v="59" actId="26606"/>
          <ac:spMkLst>
            <pc:docMk/>
            <pc:sldMk cId="56895326" sldId="257"/>
            <ac:spMk id="29" creationId="{42A4FC2C-047E-45A5-965D-8E1E3BF09BC6}"/>
          </ac:spMkLst>
        </pc:spChg>
        <pc:spChg chg="add">
          <ac:chgData name="Jalila El Baraka" userId="ea93c961-285f-4edc-9e51-dff84fc1dbdc" providerId="ADAL" clId="{F2DB4326-1773-40AF-ABF6-454663976D9D}" dt="2026-01-07T17:04:31.722" v="59" actId="26606"/>
          <ac:spMkLst>
            <pc:docMk/>
            <pc:sldMk cId="56895326" sldId="257"/>
            <ac:spMk id="34" creationId="{42A4FC2C-047E-45A5-965D-8E1E3BF09BC6}"/>
          </ac:spMkLst>
        </pc:spChg>
        <pc:picChg chg="add mod">
          <ac:chgData name="Jalila El Baraka" userId="ea93c961-285f-4edc-9e51-dff84fc1dbdc" providerId="ADAL" clId="{F2DB4326-1773-40AF-ABF6-454663976D9D}" dt="2026-01-07T17:04:31.722" v="59" actId="26606"/>
          <ac:picMkLst>
            <pc:docMk/>
            <pc:sldMk cId="56895326" sldId="257"/>
            <ac:picMk id="3" creationId="{D136F955-54AB-9EFC-A001-2645105E8135}"/>
          </ac:picMkLst>
        </pc:picChg>
      </pc:sldChg>
      <pc:sldChg chg="addSp modSp mod">
        <pc:chgData name="Jalila El Baraka" userId="ea93c961-285f-4edc-9e51-dff84fc1dbdc" providerId="ADAL" clId="{F2DB4326-1773-40AF-ABF6-454663976D9D}" dt="2026-01-07T17:21:07.565" v="353" actId="14100"/>
        <pc:sldMkLst>
          <pc:docMk/>
          <pc:sldMk cId="4261658029" sldId="679"/>
        </pc:sldMkLst>
        <pc:spChg chg="mod">
          <ac:chgData name="Jalila El Baraka" userId="ea93c961-285f-4edc-9e51-dff84fc1dbdc" providerId="ADAL" clId="{F2DB4326-1773-40AF-ABF6-454663976D9D}" dt="2026-01-07T17:21:07.565" v="353" actId="14100"/>
          <ac:spMkLst>
            <pc:docMk/>
            <pc:sldMk cId="4261658029" sldId="679"/>
            <ac:spMk id="6" creationId="{79D82D8E-3660-5D8A-5BDA-6CC43BDCA50F}"/>
          </ac:spMkLst>
        </pc:spChg>
        <pc:picChg chg="add mod ord">
          <ac:chgData name="Jalila El Baraka" userId="ea93c961-285f-4edc-9e51-dff84fc1dbdc" providerId="ADAL" clId="{F2DB4326-1773-40AF-ABF6-454663976D9D}" dt="2026-01-07T17:21:04.793" v="352" actId="1076"/>
          <ac:picMkLst>
            <pc:docMk/>
            <pc:sldMk cId="4261658029" sldId="679"/>
            <ac:picMk id="3" creationId="{3D780784-7C75-4570-2891-3FF0628F3231}"/>
          </ac:picMkLst>
        </pc:picChg>
      </pc:sldChg>
      <pc:sldChg chg="addSp modSp mod">
        <pc:chgData name="Jalila El Baraka" userId="ea93c961-285f-4edc-9e51-dff84fc1dbdc" providerId="ADAL" clId="{F2DB4326-1773-40AF-ABF6-454663976D9D}" dt="2026-01-07T17:22:00.437" v="364" actId="14100"/>
        <pc:sldMkLst>
          <pc:docMk/>
          <pc:sldMk cId="2379947899" sldId="817"/>
        </pc:sldMkLst>
        <pc:spChg chg="mod">
          <ac:chgData name="Jalila El Baraka" userId="ea93c961-285f-4edc-9e51-dff84fc1dbdc" providerId="ADAL" clId="{F2DB4326-1773-40AF-ABF6-454663976D9D}" dt="2026-01-07T17:22:00.437" v="364" actId="14100"/>
          <ac:spMkLst>
            <pc:docMk/>
            <pc:sldMk cId="2379947899" sldId="817"/>
            <ac:spMk id="7" creationId="{8516A397-3D43-F851-04BA-D685C2342210}"/>
          </ac:spMkLst>
        </pc:spChg>
        <pc:picChg chg="add mod ord">
          <ac:chgData name="Jalila El Baraka" userId="ea93c961-285f-4edc-9e51-dff84fc1dbdc" providerId="ADAL" clId="{F2DB4326-1773-40AF-ABF6-454663976D9D}" dt="2026-01-07T17:21:52.339" v="361" actId="167"/>
          <ac:picMkLst>
            <pc:docMk/>
            <pc:sldMk cId="2379947899" sldId="817"/>
            <ac:picMk id="5" creationId="{AE969C3B-BB54-6F85-7907-2B7BD05B2CC4}"/>
          </ac:picMkLst>
        </pc:picChg>
      </pc:sldChg>
      <pc:sldChg chg="addSp modSp mod">
        <pc:chgData name="Jalila El Baraka" userId="ea93c961-285f-4edc-9e51-dff84fc1dbdc" providerId="ADAL" clId="{F2DB4326-1773-40AF-ABF6-454663976D9D}" dt="2026-01-07T17:22:55.739" v="385" actId="1076"/>
        <pc:sldMkLst>
          <pc:docMk/>
          <pc:sldMk cId="153375929" sldId="921"/>
        </pc:sldMkLst>
        <pc:spChg chg="mod">
          <ac:chgData name="Jalila El Baraka" userId="ea93c961-285f-4edc-9e51-dff84fc1dbdc" providerId="ADAL" clId="{F2DB4326-1773-40AF-ABF6-454663976D9D}" dt="2026-01-07T17:22:55.739" v="385" actId="1076"/>
          <ac:spMkLst>
            <pc:docMk/>
            <pc:sldMk cId="153375929" sldId="921"/>
            <ac:spMk id="9" creationId="{36683001-5954-3315-2124-CC48212C3905}"/>
          </ac:spMkLst>
        </pc:spChg>
        <pc:picChg chg="mod">
          <ac:chgData name="Jalila El Baraka" userId="ea93c961-285f-4edc-9e51-dff84fc1dbdc" providerId="ADAL" clId="{F2DB4326-1773-40AF-ABF6-454663976D9D}" dt="2026-01-07T17:22:51.654" v="383" actId="1076"/>
          <ac:picMkLst>
            <pc:docMk/>
            <pc:sldMk cId="153375929" sldId="921"/>
            <ac:picMk id="3" creationId="{B5837CD5-5360-B027-DB34-7EB32E6FC8C2}"/>
          </ac:picMkLst>
        </pc:picChg>
        <pc:picChg chg="add mod ord">
          <ac:chgData name="Jalila El Baraka" userId="ea93c961-285f-4edc-9e51-dff84fc1dbdc" providerId="ADAL" clId="{F2DB4326-1773-40AF-ABF6-454663976D9D}" dt="2026-01-07T17:22:53.797" v="384" actId="1076"/>
          <ac:picMkLst>
            <pc:docMk/>
            <pc:sldMk cId="153375929" sldId="921"/>
            <ac:picMk id="6" creationId="{2EE31794-6796-70E8-7FAA-50A701C880EC}"/>
          </ac:picMkLst>
        </pc:picChg>
      </pc:sldChg>
      <pc:sldChg chg="modSp">
        <pc:chgData name="Jalila El Baraka" userId="ea93c961-285f-4edc-9e51-dff84fc1dbdc" providerId="ADAL" clId="{F2DB4326-1773-40AF-ABF6-454663976D9D}" dt="2026-01-07T17:17:39.617" v="329"/>
        <pc:sldMkLst>
          <pc:docMk/>
          <pc:sldMk cId="2924233245" sldId="934"/>
        </pc:sldMkLst>
        <pc:spChg chg="mod">
          <ac:chgData name="Jalila El Baraka" userId="ea93c961-285f-4edc-9e51-dff84fc1dbdc" providerId="ADAL" clId="{F2DB4326-1773-40AF-ABF6-454663976D9D}" dt="2026-01-07T17:17:39.617" v="329"/>
          <ac:spMkLst>
            <pc:docMk/>
            <pc:sldMk cId="2924233245" sldId="934"/>
            <ac:spMk id="3" creationId="{6F950F43-667F-E35E-4A33-396ACD184FB3}"/>
          </ac:spMkLst>
        </pc:spChg>
      </pc:sldChg>
      <pc:sldChg chg="modSp mod">
        <pc:chgData name="Jalila El Baraka" userId="ea93c961-285f-4edc-9e51-dff84fc1dbdc" providerId="ADAL" clId="{F2DB4326-1773-40AF-ABF6-454663976D9D}" dt="2026-01-07T17:17:34.500" v="328"/>
        <pc:sldMkLst>
          <pc:docMk/>
          <pc:sldMk cId="3103668379" sldId="936"/>
        </pc:sldMkLst>
        <pc:spChg chg="mod">
          <ac:chgData name="Jalila El Baraka" userId="ea93c961-285f-4edc-9e51-dff84fc1dbdc" providerId="ADAL" clId="{F2DB4326-1773-40AF-ABF6-454663976D9D}" dt="2026-01-07T17:17:34.500" v="328"/>
          <ac:spMkLst>
            <pc:docMk/>
            <pc:sldMk cId="3103668379" sldId="936"/>
            <ac:spMk id="3" creationId="{4E851C09-61B3-9F7C-06BB-1B3E021AED87}"/>
          </ac:spMkLst>
        </pc:spChg>
      </pc:sldChg>
      <pc:sldChg chg="modSp mod">
        <pc:chgData name="Jalila El Baraka" userId="ea93c961-285f-4edc-9e51-dff84fc1dbdc" providerId="ADAL" clId="{F2DB4326-1773-40AF-ABF6-454663976D9D}" dt="2026-01-07T17:15:54.230" v="327" actId="20577"/>
        <pc:sldMkLst>
          <pc:docMk/>
          <pc:sldMk cId="2336507612" sldId="938"/>
        </pc:sldMkLst>
        <pc:spChg chg="mod">
          <ac:chgData name="Jalila El Baraka" userId="ea93c961-285f-4edc-9e51-dff84fc1dbdc" providerId="ADAL" clId="{F2DB4326-1773-40AF-ABF6-454663976D9D}" dt="2026-01-07T17:15:54.230" v="327" actId="20577"/>
          <ac:spMkLst>
            <pc:docMk/>
            <pc:sldMk cId="2336507612" sldId="938"/>
            <ac:spMk id="5" creationId="{806F72FF-F320-1B3A-323E-40216288603D}"/>
          </ac:spMkLst>
        </pc:spChg>
      </pc:sldChg>
      <pc:sldChg chg="addSp modSp mod">
        <pc:chgData name="Jalila El Baraka" userId="ea93c961-285f-4edc-9e51-dff84fc1dbdc" providerId="ADAL" clId="{F2DB4326-1773-40AF-ABF6-454663976D9D}" dt="2026-01-07T17:22:33.429" v="376" actId="14100"/>
        <pc:sldMkLst>
          <pc:docMk/>
          <pc:sldMk cId="853510469" sldId="939"/>
        </pc:sldMkLst>
        <pc:spChg chg="mod">
          <ac:chgData name="Jalila El Baraka" userId="ea93c961-285f-4edc-9e51-dff84fc1dbdc" providerId="ADAL" clId="{F2DB4326-1773-40AF-ABF6-454663976D9D}" dt="2026-01-07T17:22:33.429" v="376" actId="14100"/>
          <ac:spMkLst>
            <pc:docMk/>
            <pc:sldMk cId="853510469" sldId="939"/>
            <ac:spMk id="8" creationId="{1AF1AC3D-042F-D776-28AF-F05E388B9A8F}"/>
          </ac:spMkLst>
        </pc:spChg>
        <pc:picChg chg="add mod ord">
          <ac:chgData name="Jalila El Baraka" userId="ea93c961-285f-4edc-9e51-dff84fc1dbdc" providerId="ADAL" clId="{F2DB4326-1773-40AF-ABF6-454663976D9D}" dt="2026-01-07T17:22:19.548" v="372" actId="167"/>
          <ac:picMkLst>
            <pc:docMk/>
            <pc:sldMk cId="853510469" sldId="939"/>
            <ac:picMk id="5" creationId="{1B41713F-7ADD-24AD-2DD8-E2B729E8D71B}"/>
          </ac:picMkLst>
        </pc:picChg>
      </pc:sldChg>
      <pc:sldChg chg="addSp modSp mod">
        <pc:chgData name="Jalila El Baraka" userId="ea93c961-285f-4edc-9e51-dff84fc1dbdc" providerId="ADAL" clId="{F2DB4326-1773-40AF-ABF6-454663976D9D}" dt="2026-01-07T17:20:34.068" v="340" actId="1076"/>
        <pc:sldMkLst>
          <pc:docMk/>
          <pc:sldMk cId="253054449" sldId="984"/>
        </pc:sldMkLst>
        <pc:spChg chg="mod">
          <ac:chgData name="Jalila El Baraka" userId="ea93c961-285f-4edc-9e51-dff84fc1dbdc" providerId="ADAL" clId="{F2DB4326-1773-40AF-ABF6-454663976D9D}" dt="2026-01-07T17:20:28.915" v="339" actId="1076"/>
          <ac:spMkLst>
            <pc:docMk/>
            <pc:sldMk cId="253054449" sldId="984"/>
            <ac:spMk id="9" creationId="{7F1AB38B-669E-C7C4-4992-4C68D7AE7A98}"/>
          </ac:spMkLst>
        </pc:spChg>
        <pc:picChg chg="add mod ord">
          <ac:chgData name="Jalila El Baraka" userId="ea93c961-285f-4edc-9e51-dff84fc1dbdc" providerId="ADAL" clId="{F2DB4326-1773-40AF-ABF6-454663976D9D}" dt="2026-01-07T17:20:34.068" v="340" actId="1076"/>
          <ac:picMkLst>
            <pc:docMk/>
            <pc:sldMk cId="253054449" sldId="984"/>
            <ac:picMk id="5" creationId="{9A4780A7-5F7B-6CEC-D0AD-84A2311F2313}"/>
          </ac:picMkLst>
        </pc:picChg>
      </pc:sldChg>
      <pc:sldChg chg="modSp mod">
        <pc:chgData name="Jalila El Baraka" userId="ea93c961-285f-4edc-9e51-dff84fc1dbdc" providerId="ADAL" clId="{F2DB4326-1773-40AF-ABF6-454663976D9D}" dt="2026-01-07T17:04:58.547" v="65" actId="20577"/>
        <pc:sldMkLst>
          <pc:docMk/>
          <pc:sldMk cId="1894439092" sldId="1061"/>
        </pc:sldMkLst>
        <pc:spChg chg="mod">
          <ac:chgData name="Jalila El Baraka" userId="ea93c961-285f-4edc-9e51-dff84fc1dbdc" providerId="ADAL" clId="{F2DB4326-1773-40AF-ABF6-454663976D9D}" dt="2026-01-07T17:04:58.547" v="65" actId="20577"/>
          <ac:spMkLst>
            <pc:docMk/>
            <pc:sldMk cId="1894439092" sldId="1061"/>
            <ac:spMk id="17" creationId="{39A7660A-DEEB-2C87-175B-55238BB1DF0E}"/>
          </ac:spMkLst>
        </pc:spChg>
      </pc:sldChg>
      <pc:sldChg chg="modSp mod">
        <pc:chgData name="Jalila El Baraka" userId="ea93c961-285f-4edc-9e51-dff84fc1dbdc" providerId="ADAL" clId="{F2DB4326-1773-40AF-ABF6-454663976D9D}" dt="2026-01-07T17:07:31.984" v="192" actId="20577"/>
        <pc:sldMkLst>
          <pc:docMk/>
          <pc:sldMk cId="1718503710" sldId="1062"/>
        </pc:sldMkLst>
        <pc:spChg chg="mod">
          <ac:chgData name="Jalila El Baraka" userId="ea93c961-285f-4edc-9e51-dff84fc1dbdc" providerId="ADAL" clId="{F2DB4326-1773-40AF-ABF6-454663976D9D}" dt="2026-01-07T17:07:31.984" v="192" actId="20577"/>
          <ac:spMkLst>
            <pc:docMk/>
            <pc:sldMk cId="1718503710" sldId="1062"/>
            <ac:spMk id="4" creationId="{2F5BB2B6-2832-BB79-A6A6-7D7D4600AF3B}"/>
          </ac:spMkLst>
        </pc:spChg>
      </pc:sldChg>
      <pc:sldChg chg="modSp mod">
        <pc:chgData name="Jalila El Baraka" userId="ea93c961-285f-4edc-9e51-dff84fc1dbdc" providerId="ADAL" clId="{F2DB4326-1773-40AF-ABF6-454663976D9D}" dt="2026-01-07T17:12:18.917" v="283" actId="313"/>
        <pc:sldMkLst>
          <pc:docMk/>
          <pc:sldMk cId="2961007993" sldId="1084"/>
        </pc:sldMkLst>
        <pc:spChg chg="mod">
          <ac:chgData name="Jalila El Baraka" userId="ea93c961-285f-4edc-9e51-dff84fc1dbdc" providerId="ADAL" clId="{F2DB4326-1773-40AF-ABF6-454663976D9D}" dt="2026-01-07T17:12:18.917" v="283" actId="313"/>
          <ac:spMkLst>
            <pc:docMk/>
            <pc:sldMk cId="2961007993" sldId="1084"/>
            <ac:spMk id="3" creationId="{6E712A35-0E84-0EFE-C94C-B39FC14F3D68}"/>
          </ac:spMkLst>
        </pc:spChg>
      </pc:sldChg>
      <pc:sldChg chg="modSp mod">
        <pc:chgData name="Jalila El Baraka" userId="ea93c961-285f-4edc-9e51-dff84fc1dbdc" providerId="ADAL" clId="{F2DB4326-1773-40AF-ABF6-454663976D9D}" dt="2026-01-07T17:13:35.310" v="306" actId="13926"/>
        <pc:sldMkLst>
          <pc:docMk/>
          <pc:sldMk cId="3072742044" sldId="1086"/>
        </pc:sldMkLst>
        <pc:spChg chg="mod">
          <ac:chgData name="Jalila El Baraka" userId="ea93c961-285f-4edc-9e51-dff84fc1dbdc" providerId="ADAL" clId="{F2DB4326-1773-40AF-ABF6-454663976D9D}" dt="2026-01-07T17:13:35.310" v="306" actId="13926"/>
          <ac:spMkLst>
            <pc:docMk/>
            <pc:sldMk cId="3072742044" sldId="1086"/>
            <ac:spMk id="27" creationId="{CB4776B4-EA99-38F3-EE87-E9A5B147F2DB}"/>
          </ac:spMkLst>
        </pc:spChg>
      </pc:sldChg>
      <pc:sldChg chg="modSp mod">
        <pc:chgData name="Jalila El Baraka" userId="ea93c961-285f-4edc-9e51-dff84fc1dbdc" providerId="ADAL" clId="{F2DB4326-1773-40AF-ABF6-454663976D9D}" dt="2026-01-07T17:12:25.467" v="284" actId="1076"/>
        <pc:sldMkLst>
          <pc:docMk/>
          <pc:sldMk cId="2150070737" sldId="1091"/>
        </pc:sldMkLst>
        <pc:spChg chg="mod">
          <ac:chgData name="Jalila El Baraka" userId="ea93c961-285f-4edc-9e51-dff84fc1dbdc" providerId="ADAL" clId="{F2DB4326-1773-40AF-ABF6-454663976D9D}" dt="2026-01-07T17:12:25.467" v="284" actId="1076"/>
          <ac:spMkLst>
            <pc:docMk/>
            <pc:sldMk cId="2150070737" sldId="1091"/>
            <ac:spMk id="3" creationId="{8ACF9F9C-CD47-AB8D-4CE9-5B2772450CAD}"/>
          </ac:spMkLst>
        </pc:spChg>
      </pc:sldChg>
      <pc:sldChg chg="modSp mod">
        <pc:chgData name="Jalila El Baraka" userId="ea93c961-285f-4edc-9e51-dff84fc1dbdc" providerId="ADAL" clId="{F2DB4326-1773-40AF-ABF6-454663976D9D}" dt="2026-01-07T17:12:53.009" v="305" actId="20577"/>
        <pc:sldMkLst>
          <pc:docMk/>
          <pc:sldMk cId="1730863175" sldId="1093"/>
        </pc:sldMkLst>
        <pc:spChg chg="mod">
          <ac:chgData name="Jalila El Baraka" userId="ea93c961-285f-4edc-9e51-dff84fc1dbdc" providerId="ADAL" clId="{F2DB4326-1773-40AF-ABF6-454663976D9D}" dt="2026-01-07T17:12:53.009" v="305" actId="20577"/>
          <ac:spMkLst>
            <pc:docMk/>
            <pc:sldMk cId="1730863175" sldId="1093"/>
            <ac:spMk id="10" creationId="{5A68A828-0CE5-310B-2872-A669E3E07122}"/>
          </ac:spMkLst>
        </pc:spChg>
      </pc:sldChg>
      <pc:sldChg chg="modSp mod">
        <pc:chgData name="Jalila El Baraka" userId="ea93c961-285f-4edc-9e51-dff84fc1dbdc" providerId="ADAL" clId="{F2DB4326-1773-40AF-ABF6-454663976D9D}" dt="2026-01-07T17:05:33.293" v="141" actId="20577"/>
        <pc:sldMkLst>
          <pc:docMk/>
          <pc:sldMk cId="2068234635" sldId="1110"/>
        </pc:sldMkLst>
        <pc:spChg chg="mod">
          <ac:chgData name="Jalila El Baraka" userId="ea93c961-285f-4edc-9e51-dff84fc1dbdc" providerId="ADAL" clId="{F2DB4326-1773-40AF-ABF6-454663976D9D}" dt="2026-01-07T17:05:33.293" v="141" actId="20577"/>
          <ac:spMkLst>
            <pc:docMk/>
            <pc:sldMk cId="2068234635" sldId="1110"/>
            <ac:spMk id="7" creationId="{F4BB8375-101F-4E97-1AB7-D8ADFA8B2E79}"/>
          </ac:spMkLst>
        </pc:spChg>
      </pc:sldChg>
      <pc:sldChg chg="addSp modSp mod modAnim">
        <pc:chgData name="Jalila El Baraka" userId="ea93c961-285f-4edc-9e51-dff84fc1dbdc" providerId="ADAL" clId="{F2DB4326-1773-40AF-ABF6-454663976D9D}" dt="2026-01-07T17:11:37.025" v="282" actId="1076"/>
        <pc:sldMkLst>
          <pc:docMk/>
          <pc:sldMk cId="1396159103" sldId="1111"/>
        </pc:sldMkLst>
        <pc:spChg chg="mod">
          <ac:chgData name="Jalila El Baraka" userId="ea93c961-285f-4edc-9e51-dff84fc1dbdc" providerId="ADAL" clId="{F2DB4326-1773-40AF-ABF6-454663976D9D}" dt="2026-01-07T17:11:23.355" v="277" actId="20577"/>
          <ac:spMkLst>
            <pc:docMk/>
            <pc:sldMk cId="1396159103" sldId="1111"/>
            <ac:spMk id="5" creationId="{79CD3307-7E5A-5469-12FA-4179D2DCFE72}"/>
          </ac:spMkLst>
        </pc:spChg>
        <pc:picChg chg="add mod">
          <ac:chgData name="Jalila El Baraka" userId="ea93c961-285f-4edc-9e51-dff84fc1dbdc" providerId="ADAL" clId="{F2DB4326-1773-40AF-ABF6-454663976D9D}" dt="2026-01-07T17:11:37.025" v="282" actId="1076"/>
          <ac:picMkLst>
            <pc:docMk/>
            <pc:sldMk cId="1396159103" sldId="1111"/>
            <ac:picMk id="2" creationId="{7FBA0A37-C77C-8834-5642-5AD2E156B151}"/>
          </ac:picMkLst>
        </pc:picChg>
      </pc:sldChg>
      <pc:sldChg chg="modSp mod">
        <pc:chgData name="Jalila El Baraka" userId="ea93c961-285f-4edc-9e51-dff84fc1dbdc" providerId="ADAL" clId="{F2DB4326-1773-40AF-ABF6-454663976D9D}" dt="2026-01-07T17:11:07.399" v="273" actId="20577"/>
        <pc:sldMkLst>
          <pc:docMk/>
          <pc:sldMk cId="1602158116" sldId="1112"/>
        </pc:sldMkLst>
        <pc:spChg chg="mod">
          <ac:chgData name="Jalila El Baraka" userId="ea93c961-285f-4edc-9e51-dff84fc1dbdc" providerId="ADAL" clId="{F2DB4326-1773-40AF-ABF6-454663976D9D}" dt="2026-01-07T17:10:23.538" v="247" actId="14100"/>
          <ac:spMkLst>
            <pc:docMk/>
            <pc:sldMk cId="1602158116" sldId="1112"/>
            <ac:spMk id="3" creationId="{E8DE7D9E-626E-4727-5672-2E56845B26DD}"/>
          </ac:spMkLst>
        </pc:spChg>
        <pc:spChg chg="mod">
          <ac:chgData name="Jalila El Baraka" userId="ea93c961-285f-4edc-9e51-dff84fc1dbdc" providerId="ADAL" clId="{F2DB4326-1773-40AF-ABF6-454663976D9D}" dt="2026-01-07T17:11:07.399" v="273" actId="20577"/>
          <ac:spMkLst>
            <pc:docMk/>
            <pc:sldMk cId="1602158116" sldId="1112"/>
            <ac:spMk id="6" creationId="{CBEA232A-4E4E-1BAF-CEC9-052FBCABE06E}"/>
          </ac:spMkLst>
        </pc:spChg>
        <pc:picChg chg="mod">
          <ac:chgData name="Jalila El Baraka" userId="ea93c961-285f-4edc-9e51-dff84fc1dbdc" providerId="ADAL" clId="{F2DB4326-1773-40AF-ABF6-454663976D9D}" dt="2026-01-07T17:09:10.266" v="217" actId="1076"/>
          <ac:picMkLst>
            <pc:docMk/>
            <pc:sldMk cId="1602158116" sldId="1112"/>
            <ac:picMk id="8" creationId="{B81334A9-BC77-480E-A563-666C6203A204}"/>
          </ac:picMkLst>
        </pc:picChg>
      </pc:sldChg>
      <pc:sldChg chg="addSp modSp">
        <pc:chgData name="Jalila El Baraka" userId="ea93c961-285f-4edc-9e51-dff84fc1dbdc" providerId="ADAL" clId="{F2DB4326-1773-40AF-ABF6-454663976D9D}" dt="2026-01-07T17:04:45.676" v="60"/>
        <pc:sldMkLst>
          <pc:docMk/>
          <pc:sldMk cId="29234560" sldId="1115"/>
        </pc:sldMkLst>
        <pc:picChg chg="add mod">
          <ac:chgData name="Jalila El Baraka" userId="ea93c961-285f-4edc-9e51-dff84fc1dbdc" providerId="ADAL" clId="{F2DB4326-1773-40AF-ABF6-454663976D9D}" dt="2026-01-07T17:04:45.676" v="60"/>
          <ac:picMkLst>
            <pc:docMk/>
            <pc:sldMk cId="29234560" sldId="1115"/>
            <ac:picMk id="2" creationId="{8A2E6AF3-1254-E908-5E93-9094C904237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E8608BB-305E-34B0-C2C0-597211017D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4568"/>
          <a:stretch>
            <a:fillRect/>
          </a:stretch>
        </p:blipFill>
        <p:spPr>
          <a:xfrm>
            <a:off x="-1" y="-10567"/>
            <a:ext cx="9144001" cy="68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62584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76352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3630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81237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766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1423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32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786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/>
              <a:t>Révision</a:t>
            </a:r>
          </a:p>
          <a:p>
            <a:r>
              <a:rPr lang="fr-MA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84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0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0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7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91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04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40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38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35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45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/>
              <a:t>Révision</a:t>
            </a:r>
          </a:p>
          <a:p>
            <a:r>
              <a:rPr lang="fr-MA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053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29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58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67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34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41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59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/>
              <a:t>Révision</a:t>
            </a:r>
          </a:p>
          <a:p>
            <a:r>
              <a:rPr lang="fr-MA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13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39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84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00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84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38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2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770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6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3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59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1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23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1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55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12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43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444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485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33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342900" lvl="0" indent="-342900">
              <a:buAutoNum type="arabicPeriod"/>
            </a:pPr>
            <a:r>
              <a:rPr lang="fr-MA"/>
              <a:t>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66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/>
              <a:t>Révision</a:t>
            </a:r>
          </a:p>
          <a:p>
            <a:r>
              <a:rPr lang="fr-MA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28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2527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72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/>
              <a:t>1.  Prise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32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66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94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75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46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/>
              <a:t>Cliquez pour modifier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86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31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163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16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10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421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04421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0393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6228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167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9" Type="http://schemas.openxmlformats.org/officeDocument/2006/relationships/image" Target="../media/image3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91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8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49756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544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82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6891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7059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33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517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customXml" Target="../ink/ink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9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customXml" Target="../ink/ink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7" Type="http://schemas.openxmlformats.org/officeDocument/2006/relationships/image" Target="../media/image19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3.png"/><Relationship Id="rId5" Type="http://schemas.openxmlformats.org/officeDocument/2006/relationships/customXml" Target="../ink/ink1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customXml" Target="../ink/ink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customXml" Target="../ink/ink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7" Type="http://schemas.openxmlformats.org/officeDocument/2006/relationships/image" Target="../media/image19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3.png"/><Relationship Id="rId5" Type="http://schemas.openxmlformats.org/officeDocument/2006/relationships/customXml" Target="../ink/ink20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3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22.xml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customXml" Target="../ink/ink21.xml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3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24.xml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customXml" Target="../ink/ink23.xml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7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customXml" Target="../ink/ink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3.png"/><Relationship Id="rId7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Relationship Id="rId6" Type="http://schemas.openxmlformats.org/officeDocument/2006/relationships/customXml" Target="../ink/ink40.xml"/><Relationship Id="rId5" Type="http://schemas.openxmlformats.org/officeDocument/2006/relationships/image" Target="../media/image32.png"/><Relationship Id="rId4" Type="http://schemas.openxmlformats.org/officeDocument/2006/relationships/customXml" Target="../ink/ink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136F955-54AB-9EFC-A001-2645105E8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prend la parole pour </a:t>
            </a:r>
            <a:r>
              <a:rPr lang="fr-FR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parler de son emploi du temps et de ses matières préférées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39721" y="5498117"/>
            <a:ext cx="4960805" cy="756000"/>
          </a:xfrm>
        </p:spPr>
        <p:txBody>
          <a:bodyPr/>
          <a:lstStyle/>
          <a:p>
            <a:r>
              <a:rPr lang="fr-FR" sz="140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xmlns="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/>
              <a:t>Plan de la séance 5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Comprendre </a:t>
            </a:r>
            <a:r>
              <a:rPr lang="fr-FR" sz="1400"/>
              <a:t>des phrases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651417D1-BC4F-71B1-1251-4AA458276AC3}"/>
              </a:ext>
            </a:extLst>
          </p:cNvPr>
          <p:cNvSpPr txBox="1">
            <a:spLocks/>
          </p:cNvSpPr>
          <p:nvPr/>
        </p:nvSpPr>
        <p:spPr>
          <a:xfrm>
            <a:off x="7930338" y="1073034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lang="fr-FR" sz="1400">
              <a:solidFill>
                <a:srgbClr val="757575"/>
              </a:solidFill>
            </a:endParaRP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xmlns="" id="{2F5BB2B6-2832-BB79-A6A6-7D7D4600AF3B}"/>
              </a:ext>
            </a:extLst>
          </p:cNvPr>
          <p:cNvSpPr txBox="1">
            <a:spLocks/>
          </p:cNvSpPr>
          <p:nvPr/>
        </p:nvSpPr>
        <p:spPr>
          <a:xfrm>
            <a:off x="2091597" y="261075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 parler de son emploi du temps à l’école et de ses matières préférées.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185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regardez cette image. Ce garçon s’appelle Nabil. </a:t>
            </a:r>
            <a:endParaRPr kumimoji="0" lang="fr-FR" sz="16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dessin humoristique, balle, Dessin animé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5B656D90-9E7D-1AFF-3562-D10C8710B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985" y="2059464"/>
            <a:ext cx="4606029" cy="31847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CA62E4-7047-A50C-7B71-985AA402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FE1AA99-1B57-5F7B-46B6-EFD94D80590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FE1AA99-1B57-5F7B-46B6-EFD94D8059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EEE314AC-4CF3-A78C-CFE9-906ADED43C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EE314AC-4CF3-A78C-CFE9-906ADED43C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EE9F556B-8B45-F129-9136-1D859B8F5034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Lisez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cette</a:t>
            </a:r>
            <a:r>
              <a:rPr kumimoji="0" lang="fr-FR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question en silence.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kumimoji="0" lang="fr-FR" sz="16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7680241-F12D-FE51-6E8B-3204751AC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7" name="AutoShape 2" descr="Image générée">
            <a:extLst>
              <a:ext uri="{FF2B5EF4-FFF2-40B4-BE49-F238E27FC236}">
                <a16:creationId xmlns:a16="http://schemas.microsoft.com/office/drawing/2014/main" xmlns="" id="{BAA6BF8A-5B23-85F6-006F-938B8FEB83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1730" y="315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F950F43-667F-E35E-4A33-396ACD184FB3}"/>
              </a:ext>
            </a:extLst>
          </p:cNvPr>
          <p:cNvSpPr txBox="1"/>
          <p:nvPr/>
        </p:nvSpPr>
        <p:spPr>
          <a:xfrm>
            <a:off x="368344" y="2998595"/>
            <a:ext cx="53339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SemiBold" pitchFamily="2" charset="0"/>
              </a:rPr>
              <a:t>Nabil aime les maths.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SemiBold" pitchFamily="2" charset="0"/>
              </a:rPr>
              <a:t>Nabil est dans la cour d’école.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Dosis SemiBold" pitchFamily="2" charset="0"/>
              </a:rPr>
              <a:t>Nabil a arabe l’après-midi.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latin typeface="Dosis SemiBold" pitchFamily="2" charset="0"/>
              </a:rPr>
              <a:t>Nabil préfère l’éducation physique.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F5E41C9-45B0-527E-EF01-CA6245B55840}"/>
              </a:ext>
            </a:extLst>
          </p:cNvPr>
          <p:cNvSpPr txBox="1"/>
          <p:nvPr/>
        </p:nvSpPr>
        <p:spPr>
          <a:xfrm>
            <a:off x="1337194" y="2041747"/>
            <a:ext cx="656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Quelle est la matière préférée de Nabil ?</a:t>
            </a:r>
            <a:endParaRPr lang="fr-MA" sz="2800" b="1" dirty="0"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5" name="Image 4" descr="Une image contenant dessin humoristique, balle, Dessin animé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B810C28-6283-93D2-6DF1-B4B854A9E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322" y="2998595"/>
            <a:ext cx="3407699" cy="23562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945" y="756000"/>
            <a:ext cx="868659" cy="8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7BFEB8-9F48-677B-954B-FA8CD74E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996350E0-E1E0-9641-E0FD-6A04902551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96350E0-E1E0-9641-E0FD-6A04902551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EF456117-2779-19D8-5933-EFBA5D1A9C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F456117-2779-19D8-5933-EFBA5D1A9C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D47902BF-DF64-8E9F-69C8-E1F09CE53E1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réponse sur votre ardoise ( 1, 2, 3 ou 4 ).  </a:t>
            </a:r>
            <a:endParaRPr kumimoji="0" lang="fr-FR" sz="16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4C79A61-638D-AD61-F446-40419DD90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6" name="AutoShape 2" descr="Image générée">
            <a:extLst>
              <a:ext uri="{FF2B5EF4-FFF2-40B4-BE49-F238E27FC236}">
                <a16:creationId xmlns:a16="http://schemas.microsoft.com/office/drawing/2014/main" xmlns="" id="{A3D3DD94-BAB7-C532-9ACF-261C6C5EE2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1730" y="315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Dosis SemiBold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6666394-545C-8677-940C-451E4E80139A}"/>
              </a:ext>
            </a:extLst>
          </p:cNvPr>
          <p:cNvSpPr txBox="1"/>
          <p:nvPr/>
        </p:nvSpPr>
        <p:spPr>
          <a:xfrm>
            <a:off x="1146716" y="2020748"/>
            <a:ext cx="656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b="1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Quelle est la matière préférée de Nabil ?</a:t>
            </a:r>
            <a:endParaRPr lang="fr-MA" sz="2800" b="1"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E851C09-61B3-9F7C-06BB-1B3E021AED87}"/>
              </a:ext>
            </a:extLst>
          </p:cNvPr>
          <p:cNvSpPr txBox="1"/>
          <p:nvPr/>
        </p:nvSpPr>
        <p:spPr>
          <a:xfrm>
            <a:off x="245582" y="3157112"/>
            <a:ext cx="53339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>
                <a:solidFill>
                  <a:prstClr val="black"/>
                </a:solidFill>
                <a:latin typeface="Dosis SemiBold" pitchFamily="2" charset="0"/>
              </a:rPr>
              <a:t>Nabil aime les maths.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>
                <a:solidFill>
                  <a:prstClr val="black"/>
                </a:solidFill>
                <a:latin typeface="Dosis SemiBold" pitchFamily="2" charset="0"/>
              </a:rPr>
              <a:t>Nabil est dans la cour d’école.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>
                <a:solidFill>
                  <a:prstClr val="black"/>
                </a:solidFill>
                <a:latin typeface="Dosis SemiBold" pitchFamily="2" charset="0"/>
              </a:rPr>
              <a:t>Nabil a arabe l’après-midi.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>
                <a:solidFill>
                  <a:prstClr val="black"/>
                </a:solidFill>
                <a:latin typeface="Dosis SemiBold" pitchFamily="2" charset="0"/>
              </a:rPr>
              <a:t>Nabil préfère l’éducation physique.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4" name="Image 3" descr="Une image contenant dessin humoristique, balle, Dessin animé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CDD790A9-9CCC-B801-1403-DC86006A1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322" y="2998595"/>
            <a:ext cx="3407699" cy="23562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37C8D1-2C09-C1EF-476A-08DD25AD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AE56F506-8B21-2AEC-70BC-BE3677C5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95DF162-6146-1C59-9A5C-FA885EC4F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25" y="701418"/>
            <a:ext cx="868659" cy="8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1F47DD-3501-516A-7169-69448CE39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18CE76E7-4CA7-07C4-C334-219B36A229F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8CE76E7-4CA7-07C4-C334-219B36A229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2C304CB4-BAEB-A605-262A-8EF0107555D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C304CB4-BAEB-A605-262A-8EF0107555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5F4BA523-E8BD-999C-18F6-5082307E7049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92089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La bonne réponse est : « 4. Nabil préfère l’éducation physique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».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la réponse ? </a:t>
            </a:r>
            <a:endParaRPr kumimoji="0" lang="fr-FR" sz="16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6" name="AutoShape 2" descr="Image générée">
            <a:extLst>
              <a:ext uri="{FF2B5EF4-FFF2-40B4-BE49-F238E27FC236}">
                <a16:creationId xmlns:a16="http://schemas.microsoft.com/office/drawing/2014/main" xmlns="" id="{3106633D-14AD-44F1-8CCC-3345A0EA96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1730" y="315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B0855FD-903D-4B1C-881C-AB0715DBF6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DF2E1D0-FBBC-C9BE-1B4D-276EC63A2AB5}"/>
              </a:ext>
            </a:extLst>
          </p:cNvPr>
          <p:cNvSpPr txBox="1"/>
          <p:nvPr/>
        </p:nvSpPr>
        <p:spPr>
          <a:xfrm>
            <a:off x="1337194" y="1989308"/>
            <a:ext cx="656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b="1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Quelle est la matière préférée de Nabil ?</a:t>
            </a:r>
            <a:endParaRPr lang="fr-MA" sz="2800" b="1"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06F72FF-F320-1B3A-323E-40216288603D}"/>
              </a:ext>
            </a:extLst>
          </p:cNvPr>
          <p:cNvSpPr txBox="1"/>
          <p:nvPr/>
        </p:nvSpPr>
        <p:spPr>
          <a:xfrm>
            <a:off x="339709" y="3201774"/>
            <a:ext cx="53339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>
                <a:solidFill>
                  <a:srgbClr val="A1A6BC"/>
                </a:solidFill>
                <a:latin typeface="Dosis SemiBold" pitchFamily="2" charset="0"/>
              </a:rPr>
              <a:t>Nabil aime les maths.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>
                <a:solidFill>
                  <a:srgbClr val="A1A6BC"/>
                </a:solidFill>
                <a:latin typeface="Dosis SemiBold" pitchFamily="2" charset="0"/>
              </a:rPr>
              <a:t>Nabil est dans la cour d’école.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>
                <a:solidFill>
                  <a:srgbClr val="A1A6BC"/>
                </a:solidFill>
                <a:latin typeface="Dosis SemiBold" pitchFamily="2" charset="0"/>
              </a:rPr>
              <a:t>Nabil a arabe l’après-midi.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>
                <a:solidFill>
                  <a:srgbClr val="C00000"/>
                </a:solidFill>
                <a:latin typeface="Dosis SemiBold" pitchFamily="2" charset="0"/>
              </a:rPr>
              <a:t>Nabil préfère l’éducation physique.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7" name="Image 6" descr="Une image contenant dessin humoristique, balle, Dessin animé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6BBEF668-131F-3781-4841-1693F55CA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322" y="2998595"/>
            <a:ext cx="3407699" cy="23562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Appareils électroniques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AE969C3B-BB54-6F85-7907-2B7BD05B2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44" y="1519474"/>
            <a:ext cx="3372779" cy="517337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51.   Avec votre voisin, lisez et répondez à la question. </a:t>
            </a:r>
            <a:b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516A397-3D43-F851-04BA-D685C2342210}"/>
              </a:ext>
            </a:extLst>
          </p:cNvPr>
          <p:cNvSpPr/>
          <p:nvPr/>
        </p:nvSpPr>
        <p:spPr>
          <a:xfrm>
            <a:off x="1692000" y="5142472"/>
            <a:ext cx="3071468" cy="95952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9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1C4168-5C25-1AA0-2B2A-AE35D6436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F9CEA8A8-784B-8324-1E1A-6673A196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D2AA6DC-4487-B8FA-555B-414E3B02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7" name="Image 6" descr="Une image contenant texte, capture d’écran, dessin humoristique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56490671-62D3-60F2-830A-B487AA5C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1" y="2450445"/>
            <a:ext cx="7759598" cy="278899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1AF1AC3D-042F-D776-28AF-F05E388B9A8F}"/>
              </a:ext>
            </a:extLst>
          </p:cNvPr>
          <p:cNvSpPr/>
          <p:nvPr/>
        </p:nvSpPr>
        <p:spPr>
          <a:xfrm>
            <a:off x="855346" y="3979412"/>
            <a:ext cx="3388410" cy="55742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/>
              <a:t>Comprendre  des phrases.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/>
              <a:t>Écrire des phrases.</a:t>
            </a:r>
            <a:endParaRPr lang="fr-MA" sz="140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Prise de parole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parler de son emploi </a:t>
            </a:r>
            <a:r>
              <a:rPr lang="fr-FR" sz="1400" dirty="0"/>
              <a:t>du temps à l’école et de 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 matières préférées.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xmlns="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4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/>
              <a:t>Comprendre 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phrases.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xmlns="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xmlns="" id="{5C6D808B-5C04-AC95-91BA-D42AE585E112}"/>
              </a:ext>
            </a:extLst>
          </p:cNvPr>
          <p:cNvSpPr txBox="1">
            <a:spLocks/>
          </p:cNvSpPr>
          <p:nvPr/>
        </p:nvSpPr>
        <p:spPr>
          <a:xfrm>
            <a:off x="2091597" y="261075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Prendre la parole pour  parler de son emploi du temps à l’école et de ses matières préférées.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982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l’écriture.  Prenez vos cahiers.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25461"/>
            <a:ext cx="7303423" cy="692326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Je n’oublie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pas la majuscule au début de la phrase, le point à la fin et les espaces entre les mots.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756B3738-FC78-A4A9-878E-E926C183E40A}"/>
              </a:ext>
            </a:extLst>
          </p:cNvPr>
          <p:cNvGrpSpPr/>
          <p:nvPr/>
        </p:nvGrpSpPr>
        <p:grpSpPr>
          <a:xfrm>
            <a:off x="808110" y="1036513"/>
            <a:ext cx="8335890" cy="4188095"/>
            <a:chOff x="808110" y="1036513"/>
            <a:chExt cx="8335890" cy="4188095"/>
          </a:xfrm>
        </p:grpSpPr>
        <p:grpSp>
          <p:nvGrpSpPr>
            <p:cNvPr id="4" name="Google Shape;507;g3a8d32713fb_0_0">
              <a:extLst>
                <a:ext uri="{FF2B5EF4-FFF2-40B4-BE49-F238E27FC236}">
                  <a16:creationId xmlns:a16="http://schemas.microsoft.com/office/drawing/2014/main" xmlns="" id="{397526D0-CD93-4A60-DE18-69021BB424A1}"/>
                </a:ext>
              </a:extLst>
            </p:cNvPr>
            <p:cNvGrpSpPr/>
            <p:nvPr/>
          </p:nvGrpSpPr>
          <p:grpSpPr>
            <a:xfrm>
              <a:off x="808110" y="1036513"/>
              <a:ext cx="7527781" cy="4188095"/>
              <a:chOff x="1571954" y="2520573"/>
              <a:chExt cx="7149241" cy="3953968"/>
            </a:xfrm>
          </p:grpSpPr>
          <p:pic>
            <p:nvPicPr>
              <p:cNvPr id="5" name="Google Shape;508;g3a8d32713fb_0_0" descr="Une image contenant texte, ligne, reçu&#10;&#10;Description générée automatiquement">
                <a:extLst>
                  <a:ext uri="{FF2B5EF4-FFF2-40B4-BE49-F238E27FC236}">
                    <a16:creationId xmlns:a16="http://schemas.microsoft.com/office/drawing/2014/main" xmlns="" id="{F112944D-DF6D-734B-9FCA-DFA840E7C92C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24020" t="34833" r="19865" b="18381"/>
              <a:stretch>
                <a:fillRect/>
              </a:stretch>
            </p:blipFill>
            <p:spPr>
              <a:xfrm>
                <a:off x="1571954" y="3368236"/>
                <a:ext cx="7149241" cy="31063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Google Shape;509;g3a8d32713fb_0_0">
                <a:extLst>
                  <a:ext uri="{FF2B5EF4-FFF2-40B4-BE49-F238E27FC236}">
                    <a16:creationId xmlns:a16="http://schemas.microsoft.com/office/drawing/2014/main" xmlns="" id="{9151FE99-9D20-6615-0EC4-F124DE03C10D}"/>
                  </a:ext>
                </a:extLst>
              </p:cNvPr>
              <p:cNvSpPr txBox="1"/>
              <p:nvPr/>
            </p:nvSpPr>
            <p:spPr>
              <a:xfrm>
                <a:off x="2757815" y="2520573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510;g3a8d32713fb_0_0">
                <a:extLst>
                  <a:ext uri="{FF2B5EF4-FFF2-40B4-BE49-F238E27FC236}">
                    <a16:creationId xmlns:a16="http://schemas.microsoft.com/office/drawing/2014/main" xmlns="" id="{E8B609FE-72CF-D8B0-C33B-0C1D319B8A35}"/>
                  </a:ext>
                </a:extLst>
              </p:cNvPr>
              <p:cNvSpPr txBox="1"/>
              <p:nvPr/>
            </p:nvSpPr>
            <p:spPr>
              <a:xfrm>
                <a:off x="3698573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511;g3a8d32713fb_0_0">
                <a:extLst>
                  <a:ext uri="{FF2B5EF4-FFF2-40B4-BE49-F238E27FC236}">
                    <a16:creationId xmlns:a16="http://schemas.microsoft.com/office/drawing/2014/main" xmlns="" id="{DC0FD703-7F0C-E55E-6368-F5E0C286910B}"/>
                  </a:ext>
                </a:extLst>
              </p:cNvPr>
              <p:cNvSpPr txBox="1"/>
              <p:nvPr/>
            </p:nvSpPr>
            <p:spPr>
              <a:xfrm>
                <a:off x="7459395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6E712A35-0E84-0EFE-C94C-B39FC14F3D68}"/>
                </a:ext>
              </a:extLst>
            </p:cNvPr>
            <p:cNvSpPr txBox="1"/>
            <p:nvPr/>
          </p:nvSpPr>
          <p:spPr>
            <a:xfrm>
              <a:off x="1003388" y="2919896"/>
              <a:ext cx="8140612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E</a:t>
              </a:r>
              <a:r>
                <a:rPr lang="fr-FR" sz="4400" b="1" dirty="0">
                  <a:solidFill>
                    <a:srgbClr val="565F88"/>
                  </a:solidFill>
                  <a:latin typeface="Dosis SemiBold" pitchFamily="2" charset="0"/>
                </a:rPr>
                <a:t>lles   préfèrent   le   français</a:t>
              </a: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  <p:sp>
        <p:nvSpPr>
          <p:cNvPr id="10" name="Flèche : double flèche horizontale 9">
            <a:extLst>
              <a:ext uri="{FF2B5EF4-FFF2-40B4-BE49-F238E27FC236}">
                <a16:creationId xmlns:a16="http://schemas.microsoft.com/office/drawing/2014/main" xmlns="" id="{38273FE0-BAE1-052E-BDE8-9EF05C40D35B}"/>
              </a:ext>
            </a:extLst>
          </p:cNvPr>
          <p:cNvSpPr/>
          <p:nvPr/>
        </p:nvSpPr>
        <p:spPr>
          <a:xfrm>
            <a:off x="2195981" y="3548013"/>
            <a:ext cx="252000" cy="128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xmlns="" id="{1C2F2137-CB53-1305-9A0C-D8B167337994}"/>
              </a:ext>
            </a:extLst>
          </p:cNvPr>
          <p:cNvSpPr/>
          <p:nvPr/>
        </p:nvSpPr>
        <p:spPr>
          <a:xfrm>
            <a:off x="4630194" y="3529725"/>
            <a:ext cx="252000" cy="128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Flèche : double flèche horizontale 13">
            <a:extLst>
              <a:ext uri="{FF2B5EF4-FFF2-40B4-BE49-F238E27FC236}">
                <a16:creationId xmlns:a16="http://schemas.microsoft.com/office/drawing/2014/main" xmlns="" id="{B29693FA-2953-9945-A8AC-481AA0CC9950}"/>
              </a:ext>
            </a:extLst>
          </p:cNvPr>
          <p:cNvSpPr/>
          <p:nvPr/>
        </p:nvSpPr>
        <p:spPr>
          <a:xfrm>
            <a:off x="5389605" y="3511437"/>
            <a:ext cx="252000" cy="128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xmlns="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xmlns="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</p:spTree>
    <p:extLst>
      <p:ext uri="{BB962C8B-B14F-4D97-AF65-F5344CB8AC3E}">
        <p14:creationId xmlns:p14="http://schemas.microsoft.com/office/powerpoint/2010/main" val="363203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8819141-ED1B-F633-C61A-97E875044F6F}"/>
              </a:ext>
            </a:extLst>
          </p:cNvPr>
          <p:cNvGrpSpPr/>
          <p:nvPr/>
        </p:nvGrpSpPr>
        <p:grpSpPr>
          <a:xfrm>
            <a:off x="862974" y="1334952"/>
            <a:ext cx="8335890" cy="4188095"/>
            <a:chOff x="808110" y="1036513"/>
            <a:chExt cx="8335890" cy="4188095"/>
          </a:xfrm>
        </p:grpSpPr>
        <p:grpSp>
          <p:nvGrpSpPr>
            <p:cNvPr id="18" name="Google Shape;507;g3a8d32713fb_0_0">
              <a:extLst>
                <a:ext uri="{FF2B5EF4-FFF2-40B4-BE49-F238E27FC236}">
                  <a16:creationId xmlns:a16="http://schemas.microsoft.com/office/drawing/2014/main" xmlns="" id="{604F0E44-B3F9-61AE-EE64-4AE307A5242F}"/>
                </a:ext>
              </a:extLst>
            </p:cNvPr>
            <p:cNvGrpSpPr/>
            <p:nvPr/>
          </p:nvGrpSpPr>
          <p:grpSpPr>
            <a:xfrm>
              <a:off x="808110" y="1036513"/>
              <a:ext cx="7527781" cy="4188095"/>
              <a:chOff x="1571954" y="2520573"/>
              <a:chExt cx="7149241" cy="3953968"/>
            </a:xfrm>
          </p:grpSpPr>
          <p:pic>
            <p:nvPicPr>
              <p:cNvPr id="20" name="Google Shape;508;g3a8d32713fb_0_0" descr="Une image contenant texte, ligne, reçu&#10;&#10;Description générée automatiquement">
                <a:extLst>
                  <a:ext uri="{FF2B5EF4-FFF2-40B4-BE49-F238E27FC236}">
                    <a16:creationId xmlns:a16="http://schemas.microsoft.com/office/drawing/2014/main" xmlns="" id="{A63172AE-10E2-8DA6-B568-9941D515DB0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24020" t="34833" r="19865" b="18381"/>
              <a:stretch>
                <a:fillRect/>
              </a:stretch>
            </p:blipFill>
            <p:spPr>
              <a:xfrm>
                <a:off x="1571954" y="3368236"/>
                <a:ext cx="7149241" cy="31063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509;g3a8d32713fb_0_0">
                <a:extLst>
                  <a:ext uri="{FF2B5EF4-FFF2-40B4-BE49-F238E27FC236}">
                    <a16:creationId xmlns:a16="http://schemas.microsoft.com/office/drawing/2014/main" xmlns="" id="{6A184935-7E11-F6A4-8EBF-5076ECC72AF1}"/>
                  </a:ext>
                </a:extLst>
              </p:cNvPr>
              <p:cNvSpPr txBox="1"/>
              <p:nvPr/>
            </p:nvSpPr>
            <p:spPr>
              <a:xfrm>
                <a:off x="2757815" y="2520573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10;g3a8d32713fb_0_0">
                <a:extLst>
                  <a:ext uri="{FF2B5EF4-FFF2-40B4-BE49-F238E27FC236}">
                    <a16:creationId xmlns:a16="http://schemas.microsoft.com/office/drawing/2014/main" xmlns="" id="{66F8FFF8-A7A1-3C11-0E6F-68EF3B04A70F}"/>
                  </a:ext>
                </a:extLst>
              </p:cNvPr>
              <p:cNvSpPr txBox="1"/>
              <p:nvPr/>
            </p:nvSpPr>
            <p:spPr>
              <a:xfrm>
                <a:off x="3698573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11;g3a8d32713fb_0_0">
                <a:extLst>
                  <a:ext uri="{FF2B5EF4-FFF2-40B4-BE49-F238E27FC236}">
                    <a16:creationId xmlns:a16="http://schemas.microsoft.com/office/drawing/2014/main" xmlns="" id="{BBF3F80D-9F6E-01D1-B52B-4A2FF1867C14}"/>
                  </a:ext>
                </a:extLst>
              </p:cNvPr>
              <p:cNvSpPr txBox="1"/>
              <p:nvPr/>
            </p:nvSpPr>
            <p:spPr>
              <a:xfrm>
                <a:off x="7459395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B448ABA6-3341-FEC2-17C3-CB86804B23AF}"/>
                </a:ext>
              </a:extLst>
            </p:cNvPr>
            <p:cNvSpPr txBox="1"/>
            <p:nvPr/>
          </p:nvSpPr>
          <p:spPr>
            <a:xfrm>
              <a:off x="1003388" y="2919896"/>
              <a:ext cx="8140612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E</a:t>
              </a:r>
              <a:r>
                <a:rPr lang="fr-FR" sz="4400" b="1" dirty="0">
                  <a:solidFill>
                    <a:srgbClr val="565F88"/>
                  </a:solidFill>
                  <a:latin typeface="Dosis SemiBold" pitchFamily="2" charset="0"/>
                </a:rPr>
                <a:t>lles   préfèrent   le   français</a:t>
              </a: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D34F53-348A-881C-A3A1-F1FF5A4D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1170AA31-1878-19D4-A94B-B87BACFCE0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170AA31-1878-19D4-A94B-B87BACFCE0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9FA97A32-2CF8-FE46-DA6A-E53255679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FA97A32-2CF8-FE46-DA6A-E532556790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5B7399F-6262-B923-EA49-510D48E5D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xmlns="" id="{95A9498F-1F4E-A6C1-B73B-3AC45C4E0D72}"/>
              </a:ext>
            </a:extLst>
          </p:cNvPr>
          <p:cNvSpPr txBox="1">
            <a:spLocks/>
          </p:cNvSpPr>
          <p:nvPr/>
        </p:nvSpPr>
        <p:spPr>
          <a:xfrm>
            <a:off x="1611891" y="725461"/>
            <a:ext cx="7303423" cy="69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Je n’oublie </a:t>
            </a:r>
            <a:b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pas la majuscule au début de la phrase, le point à la fin et les espaces entre les mots.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6019657F-9F0F-7A7F-6A2A-45904D5F2009}"/>
              </a:ext>
            </a:extLst>
          </p:cNvPr>
          <p:cNvGrpSpPr/>
          <p:nvPr/>
        </p:nvGrpSpPr>
        <p:grpSpPr>
          <a:xfrm>
            <a:off x="808110" y="1205869"/>
            <a:ext cx="8335890" cy="4188095"/>
            <a:chOff x="808110" y="-1067557"/>
            <a:chExt cx="8335890" cy="4188095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46DA3FCC-7D0E-4B5A-61E3-E35A1B0354DE}"/>
                </a:ext>
              </a:extLst>
            </p:cNvPr>
            <p:cNvGrpSpPr/>
            <p:nvPr/>
          </p:nvGrpSpPr>
          <p:grpSpPr>
            <a:xfrm>
              <a:off x="808110" y="-1067557"/>
              <a:ext cx="8335890" cy="4188095"/>
              <a:chOff x="808110" y="1036513"/>
              <a:chExt cx="8335890" cy="4188095"/>
            </a:xfrm>
          </p:grpSpPr>
          <p:grpSp>
            <p:nvGrpSpPr>
              <p:cNvPr id="8" name="Google Shape;507;g3a8d32713fb_0_0">
                <a:extLst>
                  <a:ext uri="{FF2B5EF4-FFF2-40B4-BE49-F238E27FC236}">
                    <a16:creationId xmlns:a16="http://schemas.microsoft.com/office/drawing/2014/main" xmlns="" id="{C8BA1928-E3F0-B944-AE81-2F4D11D38A43}"/>
                  </a:ext>
                </a:extLst>
              </p:cNvPr>
              <p:cNvGrpSpPr/>
              <p:nvPr/>
            </p:nvGrpSpPr>
            <p:grpSpPr>
              <a:xfrm>
                <a:off x="808110" y="1036513"/>
                <a:ext cx="7527781" cy="4188095"/>
                <a:chOff x="1571954" y="2520573"/>
                <a:chExt cx="7149241" cy="3953968"/>
              </a:xfrm>
            </p:grpSpPr>
            <p:pic>
              <p:nvPicPr>
                <p:cNvPr id="19" name="Google Shape;508;g3a8d32713fb_0_0" descr="Une image contenant texte, ligne, reçu&#10;&#10;Description générée automatiquement">
                  <a:extLst>
                    <a:ext uri="{FF2B5EF4-FFF2-40B4-BE49-F238E27FC236}">
                      <a16:creationId xmlns:a16="http://schemas.microsoft.com/office/drawing/2014/main" xmlns="" id="{F538ACAB-0DE0-5EE3-DF5B-79DEF2467DD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24020" t="34833" r="19865" b="18381"/>
                <a:stretch>
                  <a:fillRect/>
                </a:stretch>
              </p:blipFill>
              <p:spPr>
                <a:xfrm>
                  <a:off x="1571954" y="3368236"/>
                  <a:ext cx="7149241" cy="31063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" name="Google Shape;509;g3a8d32713fb_0_0">
                  <a:extLst>
                    <a:ext uri="{FF2B5EF4-FFF2-40B4-BE49-F238E27FC236}">
                      <a16:creationId xmlns:a16="http://schemas.microsoft.com/office/drawing/2014/main" xmlns="" id="{CD5D5B91-3718-FF25-966C-3CDBAC6FC0EF}"/>
                    </a:ext>
                  </a:extLst>
                </p:cNvPr>
                <p:cNvSpPr txBox="1"/>
                <p:nvPr/>
              </p:nvSpPr>
              <p:spPr>
                <a:xfrm>
                  <a:off x="2757815" y="2520573"/>
                  <a:ext cx="1261800" cy="73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510;g3a8d32713fb_0_0">
                  <a:extLst>
                    <a:ext uri="{FF2B5EF4-FFF2-40B4-BE49-F238E27FC236}">
                      <a16:creationId xmlns:a16="http://schemas.microsoft.com/office/drawing/2014/main" xmlns="" id="{719ACCB7-7CAF-4A7F-8489-63C91906DB74}"/>
                    </a:ext>
                  </a:extLst>
                </p:cNvPr>
                <p:cNvSpPr txBox="1"/>
                <p:nvPr/>
              </p:nvSpPr>
              <p:spPr>
                <a:xfrm>
                  <a:off x="3698573" y="3368236"/>
                  <a:ext cx="1261800" cy="73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511;g3a8d32713fb_0_0">
                  <a:extLst>
                    <a:ext uri="{FF2B5EF4-FFF2-40B4-BE49-F238E27FC236}">
                      <a16:creationId xmlns:a16="http://schemas.microsoft.com/office/drawing/2014/main" xmlns="" id="{8CC78950-1DFE-DD86-4454-6745AAF1EB3D}"/>
                    </a:ext>
                  </a:extLst>
                </p:cNvPr>
                <p:cNvSpPr txBox="1"/>
                <p:nvPr/>
              </p:nvSpPr>
              <p:spPr>
                <a:xfrm>
                  <a:off x="7459395" y="3368236"/>
                  <a:ext cx="1261800" cy="73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2B4B98FB-E7DF-3C8C-5AC4-78AD0258AAA1}"/>
                  </a:ext>
                </a:extLst>
              </p:cNvPr>
              <p:cNvSpPr txBox="1"/>
              <p:nvPr/>
            </p:nvSpPr>
            <p:spPr>
              <a:xfrm>
                <a:off x="1003388" y="2919896"/>
                <a:ext cx="8140612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4400" b="1" dirty="0">
                    <a:solidFill>
                      <a:srgbClr val="00ACA4"/>
                    </a:solidFill>
                    <a:latin typeface="Dosis SemiBold" pitchFamily="2" charset="0"/>
                  </a:rPr>
                  <a:t>I</a:t>
                </a:r>
                <a:r>
                  <a:rPr lang="fr-FR" sz="4400" b="1" dirty="0">
                    <a:solidFill>
                      <a:srgbClr val="565F88"/>
                    </a:solidFill>
                    <a:latin typeface="Dosis SemiBold" pitchFamily="2" charset="0"/>
                  </a:rPr>
                  <a:t>l   a    arabe   l’après-midi</a:t>
                </a:r>
                <a:r>
                  <a:rPr lang="fr-FR" sz="4400" b="1" dirty="0">
                    <a:solidFill>
                      <a:srgbClr val="00ACA4"/>
                    </a:solidFill>
                    <a:latin typeface="Dosis SemiBold" pitchFamily="2" charset="0"/>
                  </a:rPr>
                  <a:t>.</a:t>
                </a:r>
              </a:p>
            </p:txBody>
          </p:sp>
        </p:grpSp>
        <p:sp>
          <p:nvSpPr>
            <p:cNvPr id="23" name="Flèche : double flèche horizontale 22">
              <a:extLst>
                <a:ext uri="{FF2B5EF4-FFF2-40B4-BE49-F238E27FC236}">
                  <a16:creationId xmlns:a16="http://schemas.microsoft.com/office/drawing/2014/main" xmlns="" id="{73AF7C44-FBBC-88C9-56C6-28757FBA5D13}"/>
                </a:ext>
              </a:extLst>
            </p:cNvPr>
            <p:cNvSpPr/>
            <p:nvPr/>
          </p:nvSpPr>
          <p:spPr>
            <a:xfrm>
              <a:off x="3702654" y="1476142"/>
              <a:ext cx="252000" cy="128016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4" name="Flèche : double flèche horizontale 23">
              <a:extLst>
                <a:ext uri="{FF2B5EF4-FFF2-40B4-BE49-F238E27FC236}">
                  <a16:creationId xmlns:a16="http://schemas.microsoft.com/office/drawing/2014/main" xmlns="" id="{4573FF4E-5A93-73CC-9D5C-3C0B272275B6}"/>
                </a:ext>
              </a:extLst>
            </p:cNvPr>
            <p:cNvSpPr/>
            <p:nvPr/>
          </p:nvSpPr>
          <p:spPr>
            <a:xfrm>
              <a:off x="1359891" y="1480103"/>
              <a:ext cx="252000" cy="128016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5" name="Flèche : double flèche horizontale 24">
              <a:extLst>
                <a:ext uri="{FF2B5EF4-FFF2-40B4-BE49-F238E27FC236}">
                  <a16:creationId xmlns:a16="http://schemas.microsoft.com/office/drawing/2014/main" xmlns="" id="{B421B12A-B843-EE9B-964E-AB682A9EFA9F}"/>
                </a:ext>
              </a:extLst>
            </p:cNvPr>
            <p:cNvSpPr/>
            <p:nvPr/>
          </p:nvSpPr>
          <p:spPr>
            <a:xfrm>
              <a:off x="1968408" y="1480374"/>
              <a:ext cx="252000" cy="128016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21500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61C763-D592-3EFC-A0D1-BF804637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8236C2A-5AB0-3731-432C-E146ECF01F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8236C2A-5AB0-3731-432C-E146ECF01F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A0B12B6-68EF-299D-D7C3-05EBFB676BE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A0B12B6-68EF-299D-D7C3-05EBFB676B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73B68F8-C14F-237D-54E7-91A0C5CC7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xmlns="" id="{A7537FB3-6A7A-DF5B-2DBB-B0D7D80F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0EC9780-9ADE-1DE9-7ACC-DE37483DF1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3 SEM 4 S5">
            <a:hlinkClick r:id="" action="ppaction://media"/>
            <a:extLst>
              <a:ext uri="{FF2B5EF4-FFF2-40B4-BE49-F238E27FC236}">
                <a16:creationId xmlns:a16="http://schemas.microsoft.com/office/drawing/2014/main" xmlns="" id="{95806DC0-63F8-5D94-31CA-9F8B38148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8730" y="833449"/>
            <a:ext cx="445271" cy="44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61C763-D592-3EFC-A0D1-BF804637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8236C2A-5AB0-3731-432C-E146ECF01F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8236C2A-5AB0-3731-432C-E146ECF01F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A0B12B6-68EF-299D-D7C3-05EBFB676BE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A0B12B6-68EF-299D-D7C3-05EBFB676B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73B68F8-C14F-237D-54E7-91A0C5CC7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xmlns="" id="{A7537FB3-6A7A-DF5B-2DBB-B0D7D80F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0EC9780-9ADE-1DE9-7ACC-DE37483DF1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3 SEM 4 S5">
            <a:hlinkClick r:id="" action="ppaction://media"/>
            <a:extLst>
              <a:ext uri="{FF2B5EF4-FFF2-40B4-BE49-F238E27FC236}">
                <a16:creationId xmlns:a16="http://schemas.microsoft.com/office/drawing/2014/main" xmlns="" id="{FEF95BE1-913E-7013-4506-5C47473E2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8730" y="833449"/>
            <a:ext cx="445271" cy="44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4C7FEB-AC16-992C-E6E9-C6440D672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BE8D8A4-B5F4-9143-2ED8-2E6F6B44CE1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BE8D8A4-B5F4-9143-2ED8-2E6F6B44CE1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E1248D61-D476-7E7D-8058-58D9AE2E931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1248D61-D476-7E7D-8058-58D9AE2E93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014F51-C46C-097E-D196-4EEF86929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FCC95025-31D0-CA76-6F37-23F9CCC5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72861E9F-A96F-389A-B9E1-5E62CCA2C651}"/>
              </a:ext>
            </a:extLst>
          </p:cNvPr>
          <p:cNvGrpSpPr/>
          <p:nvPr/>
        </p:nvGrpSpPr>
        <p:grpSpPr>
          <a:xfrm>
            <a:off x="808110" y="1205869"/>
            <a:ext cx="8335890" cy="4188095"/>
            <a:chOff x="808110" y="1036513"/>
            <a:chExt cx="8335890" cy="4188095"/>
          </a:xfrm>
        </p:grpSpPr>
        <p:grpSp>
          <p:nvGrpSpPr>
            <p:cNvPr id="17" name="Google Shape;507;g3a8d32713fb_0_0">
              <a:extLst>
                <a:ext uri="{FF2B5EF4-FFF2-40B4-BE49-F238E27FC236}">
                  <a16:creationId xmlns:a16="http://schemas.microsoft.com/office/drawing/2014/main" xmlns="" id="{9496D9BA-886B-8469-9E35-3A5F9A60AC63}"/>
                </a:ext>
              </a:extLst>
            </p:cNvPr>
            <p:cNvGrpSpPr/>
            <p:nvPr/>
          </p:nvGrpSpPr>
          <p:grpSpPr>
            <a:xfrm>
              <a:off x="808110" y="1036513"/>
              <a:ext cx="7527781" cy="4188095"/>
              <a:chOff x="1571954" y="2520573"/>
              <a:chExt cx="7149241" cy="3953968"/>
            </a:xfrm>
          </p:grpSpPr>
          <p:pic>
            <p:nvPicPr>
              <p:cNvPr id="19" name="Google Shape;508;g3a8d32713fb_0_0" descr="Une image contenant texte, ligne, reçu&#10;&#10;Description générée automatiquement">
                <a:extLst>
                  <a:ext uri="{FF2B5EF4-FFF2-40B4-BE49-F238E27FC236}">
                    <a16:creationId xmlns:a16="http://schemas.microsoft.com/office/drawing/2014/main" xmlns="" id="{4A2172A0-5ADC-2BBC-9CDB-BB7A15F70688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24020" t="34833" r="19865" b="18381"/>
              <a:stretch>
                <a:fillRect/>
              </a:stretch>
            </p:blipFill>
            <p:spPr>
              <a:xfrm>
                <a:off x="1571954" y="3368236"/>
                <a:ext cx="7149241" cy="31063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509;g3a8d32713fb_0_0">
                <a:extLst>
                  <a:ext uri="{FF2B5EF4-FFF2-40B4-BE49-F238E27FC236}">
                    <a16:creationId xmlns:a16="http://schemas.microsoft.com/office/drawing/2014/main" xmlns="" id="{68AAF40F-85D5-B08A-9FB8-B7B536DE28A0}"/>
                  </a:ext>
                </a:extLst>
              </p:cNvPr>
              <p:cNvSpPr txBox="1"/>
              <p:nvPr/>
            </p:nvSpPr>
            <p:spPr>
              <a:xfrm>
                <a:off x="2757815" y="2520573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510;g3a8d32713fb_0_0">
                <a:extLst>
                  <a:ext uri="{FF2B5EF4-FFF2-40B4-BE49-F238E27FC236}">
                    <a16:creationId xmlns:a16="http://schemas.microsoft.com/office/drawing/2014/main" xmlns="" id="{DDB7B085-1CE5-9A31-3146-55A421CAA0FF}"/>
                  </a:ext>
                </a:extLst>
              </p:cNvPr>
              <p:cNvSpPr txBox="1"/>
              <p:nvPr/>
            </p:nvSpPr>
            <p:spPr>
              <a:xfrm>
                <a:off x="3698573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11;g3a8d32713fb_0_0">
                <a:extLst>
                  <a:ext uri="{FF2B5EF4-FFF2-40B4-BE49-F238E27FC236}">
                    <a16:creationId xmlns:a16="http://schemas.microsoft.com/office/drawing/2014/main" xmlns="" id="{DF869268-7496-2908-18CA-5107323B50D2}"/>
                  </a:ext>
                </a:extLst>
              </p:cNvPr>
              <p:cNvSpPr txBox="1"/>
              <p:nvPr/>
            </p:nvSpPr>
            <p:spPr>
              <a:xfrm>
                <a:off x="7459395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D8CA93C6-0B64-4F73-23D2-150D9B9B8EB2}"/>
                </a:ext>
              </a:extLst>
            </p:cNvPr>
            <p:cNvSpPr txBox="1"/>
            <p:nvPr/>
          </p:nvSpPr>
          <p:spPr>
            <a:xfrm>
              <a:off x="1003388" y="2919896"/>
              <a:ext cx="8140612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I</a:t>
              </a:r>
              <a:r>
                <a:rPr lang="fr-FR" sz="4400" b="1" dirty="0">
                  <a:solidFill>
                    <a:srgbClr val="565F88"/>
                  </a:solidFill>
                  <a:latin typeface="Dosis SemiBold" pitchFamily="2" charset="0"/>
                </a:rPr>
                <a:t>l   a    arabe   l’après-midi</a:t>
              </a: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08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29E242-15DB-D6EE-5D14-8822FB526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F408FDA-D961-CEC2-B8F1-0BF380FAD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F408FDA-D961-CEC2-B8F1-0BF380FAD2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FBA73E5-FF61-5D3B-24F2-253BD80924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FBA73E5-FF61-5D3B-24F2-253BD80924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AA38B8E-4EEE-3AA9-9655-76BD23B6E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FA5EEA59-E815-F13D-F773-0F8D274CF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5BAE41F-02BD-FD69-0F2A-FA27587D10B1}"/>
              </a:ext>
            </a:extLst>
          </p:cNvPr>
          <p:cNvSpPr/>
          <p:nvPr/>
        </p:nvSpPr>
        <p:spPr>
          <a:xfrm>
            <a:off x="6820673" y="3226084"/>
            <a:ext cx="1854633" cy="682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>
                <a:solidFill>
                  <a:srgbClr val="424D7B"/>
                </a:solidFill>
                <a:latin typeface="Dosis SemiBold" pitchFamily="2" charset="0"/>
              </a:rPr>
              <a:t>le matin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C8E38B98-C1C0-8E65-016C-E5F9DC7484A8}"/>
              </a:ext>
            </a:extLst>
          </p:cNvPr>
          <p:cNvSpPr/>
          <p:nvPr/>
        </p:nvSpPr>
        <p:spPr>
          <a:xfrm>
            <a:off x="2845047" y="3226083"/>
            <a:ext cx="2266953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>
                <a:solidFill>
                  <a:srgbClr val="424D7B"/>
                </a:solidFill>
                <a:latin typeface="Dosis SemiBold" pitchFamily="2" charset="0"/>
              </a:rPr>
              <a:t>amazigh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E5AE5B0-087E-7217-F297-96847E88C24C}"/>
              </a:ext>
            </a:extLst>
          </p:cNvPr>
          <p:cNvSpPr/>
          <p:nvPr/>
        </p:nvSpPr>
        <p:spPr>
          <a:xfrm>
            <a:off x="468694" y="3226083"/>
            <a:ext cx="2266953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>
                <a:solidFill>
                  <a:srgbClr val="424D7B"/>
                </a:solidFill>
                <a:latin typeface="Dosis SemiBold" pitchFamily="2" charset="0"/>
              </a:rPr>
              <a:t>Lina</a:t>
            </a: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495C57D8-3B17-6957-EFB7-D889ED7E9D3C}"/>
              </a:ext>
            </a:extLst>
          </p:cNvPr>
          <p:cNvSpPr/>
          <p:nvPr/>
        </p:nvSpPr>
        <p:spPr>
          <a:xfrm>
            <a:off x="5308341" y="3212297"/>
            <a:ext cx="1315990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>
                <a:solidFill>
                  <a:srgbClr val="424D7B"/>
                </a:solidFill>
                <a:latin typeface="Dosis SemiBold" pitchFamily="2" charset="0"/>
              </a:rPr>
              <a:t>a</a:t>
            </a: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0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6EF1AC-BED1-F7DE-C1AF-2C570B25A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C718C46-B21B-E1ED-53A4-C5180925EE7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C718C46-B21B-E1ED-53A4-C5180925EE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918BFD05-B00B-BFC9-3D6D-2C4B2D195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18BFD05-B00B-BFC9-3D6D-2C4B2D1955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DCC1CA6-4575-F827-5C90-BD250CF05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3BA2FE16-F746-589B-2B03-D0F69953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FAAC5CC-19BF-45F8-4465-9B779B7EE5AF}"/>
              </a:ext>
            </a:extLst>
          </p:cNvPr>
          <p:cNvSpPr/>
          <p:nvPr/>
        </p:nvSpPr>
        <p:spPr>
          <a:xfrm>
            <a:off x="6820673" y="3226084"/>
            <a:ext cx="1854633" cy="682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>
                <a:solidFill>
                  <a:srgbClr val="424D7B"/>
                </a:solidFill>
                <a:latin typeface="Dosis SemiBold" pitchFamily="2" charset="0"/>
              </a:rPr>
              <a:t>le matin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EC7BB8A6-9ED4-D97E-6E8D-D0A51077058D}"/>
              </a:ext>
            </a:extLst>
          </p:cNvPr>
          <p:cNvSpPr/>
          <p:nvPr/>
        </p:nvSpPr>
        <p:spPr>
          <a:xfrm>
            <a:off x="2845047" y="3226083"/>
            <a:ext cx="2266953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>
                <a:solidFill>
                  <a:srgbClr val="424D7B"/>
                </a:solidFill>
                <a:latin typeface="Dosis SemiBold" pitchFamily="2" charset="0"/>
              </a:rPr>
              <a:t>amazigh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DE7A732-F0B3-07BC-A179-32B1C6539516}"/>
              </a:ext>
            </a:extLst>
          </p:cNvPr>
          <p:cNvSpPr/>
          <p:nvPr/>
        </p:nvSpPr>
        <p:spPr>
          <a:xfrm>
            <a:off x="468694" y="3226083"/>
            <a:ext cx="2266953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>
                <a:solidFill>
                  <a:srgbClr val="424D7B"/>
                </a:solidFill>
                <a:latin typeface="Dosis SemiBold" pitchFamily="2" charset="0"/>
              </a:rPr>
              <a:t>Lina</a:t>
            </a: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4B6F052C-58CF-7BE5-37D4-F30229D35888}"/>
              </a:ext>
            </a:extLst>
          </p:cNvPr>
          <p:cNvSpPr/>
          <p:nvPr/>
        </p:nvSpPr>
        <p:spPr>
          <a:xfrm>
            <a:off x="5308341" y="3212297"/>
            <a:ext cx="1315990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>
                <a:solidFill>
                  <a:srgbClr val="424D7B"/>
                </a:solidFill>
                <a:latin typeface="Dosis SemiBold" pitchFamily="2" charset="0"/>
              </a:rPr>
              <a:t>a</a:t>
            </a: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2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39E7E9-58CD-35F6-8316-43A73666B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F26C10D-B9ED-17BB-B47A-14DB18981F9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F26C10D-B9ED-17BB-B47A-14DB18981F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1630935F-2E6A-1700-00AC-BE85B474C9A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630935F-2E6A-1700-00AC-BE85B474C9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66A96E91-576C-035F-3B94-E96A20D2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 et le point à la fin.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8E389BE-D45D-3545-9143-3538C14A8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E7C506E3-F3CD-9EDA-6CF4-D224BE62ED7B}"/>
              </a:ext>
            </a:extLst>
          </p:cNvPr>
          <p:cNvGrpSpPr/>
          <p:nvPr/>
        </p:nvGrpSpPr>
        <p:grpSpPr>
          <a:xfrm>
            <a:off x="808110" y="1205869"/>
            <a:ext cx="8335890" cy="4188095"/>
            <a:chOff x="808110" y="1036513"/>
            <a:chExt cx="8335890" cy="4188095"/>
          </a:xfrm>
        </p:grpSpPr>
        <p:grpSp>
          <p:nvGrpSpPr>
            <p:cNvPr id="18" name="Google Shape;507;g3a8d32713fb_0_0">
              <a:extLst>
                <a:ext uri="{FF2B5EF4-FFF2-40B4-BE49-F238E27FC236}">
                  <a16:creationId xmlns:a16="http://schemas.microsoft.com/office/drawing/2014/main" xmlns="" id="{77393023-97ED-7CA8-5262-75DFD71F63A7}"/>
                </a:ext>
              </a:extLst>
            </p:cNvPr>
            <p:cNvGrpSpPr/>
            <p:nvPr/>
          </p:nvGrpSpPr>
          <p:grpSpPr>
            <a:xfrm>
              <a:off x="808110" y="1036513"/>
              <a:ext cx="7527781" cy="4188095"/>
              <a:chOff x="1571954" y="2520573"/>
              <a:chExt cx="7149241" cy="3953968"/>
            </a:xfrm>
          </p:grpSpPr>
          <p:pic>
            <p:nvPicPr>
              <p:cNvPr id="20" name="Google Shape;508;g3a8d32713fb_0_0" descr="Une image contenant texte, ligne, reçu&#10;&#10;Description générée automatiquement">
                <a:extLst>
                  <a:ext uri="{FF2B5EF4-FFF2-40B4-BE49-F238E27FC236}">
                    <a16:creationId xmlns:a16="http://schemas.microsoft.com/office/drawing/2014/main" xmlns="" id="{1B5635C8-90EB-B21C-04DE-01D15FDCAAB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24020" t="34833" r="19865" b="18381"/>
              <a:stretch>
                <a:fillRect/>
              </a:stretch>
            </p:blipFill>
            <p:spPr>
              <a:xfrm>
                <a:off x="1571954" y="3368236"/>
                <a:ext cx="7149241" cy="31063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509;g3a8d32713fb_0_0">
                <a:extLst>
                  <a:ext uri="{FF2B5EF4-FFF2-40B4-BE49-F238E27FC236}">
                    <a16:creationId xmlns:a16="http://schemas.microsoft.com/office/drawing/2014/main" xmlns="" id="{B6C675F5-1DFF-5044-4CBC-BB942B66675B}"/>
                  </a:ext>
                </a:extLst>
              </p:cNvPr>
              <p:cNvSpPr txBox="1"/>
              <p:nvPr/>
            </p:nvSpPr>
            <p:spPr>
              <a:xfrm>
                <a:off x="2757815" y="2520573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10;g3a8d32713fb_0_0">
                <a:extLst>
                  <a:ext uri="{FF2B5EF4-FFF2-40B4-BE49-F238E27FC236}">
                    <a16:creationId xmlns:a16="http://schemas.microsoft.com/office/drawing/2014/main" xmlns="" id="{9AE119A1-1514-3E6B-78DF-CCB1DD080F90}"/>
                  </a:ext>
                </a:extLst>
              </p:cNvPr>
              <p:cNvSpPr txBox="1"/>
              <p:nvPr/>
            </p:nvSpPr>
            <p:spPr>
              <a:xfrm>
                <a:off x="3698573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11;g3a8d32713fb_0_0">
                <a:extLst>
                  <a:ext uri="{FF2B5EF4-FFF2-40B4-BE49-F238E27FC236}">
                    <a16:creationId xmlns:a16="http://schemas.microsoft.com/office/drawing/2014/main" xmlns="" id="{6A553BA3-F469-D445-ABB5-B7109D183A9C}"/>
                  </a:ext>
                </a:extLst>
              </p:cNvPr>
              <p:cNvSpPr txBox="1"/>
              <p:nvPr/>
            </p:nvSpPr>
            <p:spPr>
              <a:xfrm>
                <a:off x="7459395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30631AD3-BBBC-8F6C-3E1F-71C89FC342DF}"/>
                </a:ext>
              </a:extLst>
            </p:cNvPr>
            <p:cNvSpPr txBox="1"/>
            <p:nvPr/>
          </p:nvSpPr>
          <p:spPr>
            <a:xfrm>
              <a:off x="1003388" y="2919896"/>
              <a:ext cx="8140612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L</a:t>
              </a:r>
              <a:r>
                <a:rPr lang="fr-FR" sz="4400" b="1" dirty="0">
                  <a:solidFill>
                    <a:srgbClr val="565F88"/>
                  </a:solidFill>
                  <a:latin typeface="Dosis SemiBold" pitchFamily="2" charset="0"/>
                </a:rPr>
                <a:t>ina   a    amazigh   le matin</a:t>
              </a: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1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4FFC1E-FA42-3382-B39F-CDA21BF54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ADD8D1D-827F-E179-ED09-09D9FEF7D1E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ADD8D1D-827F-E179-ED09-09D9FEF7D1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B053CA25-CD38-9AC5-2D19-CC49E711D5E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053CA25-CD38-9AC5-2D19-CC49E711D5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FD16B07-AFDF-8DE4-B286-90E59134B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1A7EF33-D176-FB94-E715-76B7615C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une autre phrase en désordre. Écrivez sur vos cahiers une phrase correcte à partir de ces mots.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0B0C51E-49F9-FDBA-0393-9B1355F62BFE}"/>
              </a:ext>
            </a:extLst>
          </p:cNvPr>
          <p:cNvSpPr/>
          <p:nvPr/>
        </p:nvSpPr>
        <p:spPr>
          <a:xfrm>
            <a:off x="5319040" y="3315758"/>
            <a:ext cx="2582314" cy="682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>
                <a:solidFill>
                  <a:srgbClr val="424D7B"/>
                </a:solidFill>
                <a:latin typeface="Dosis SemiBold" pitchFamily="2" charset="0"/>
              </a:rPr>
              <a:t>Samira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6BA399D-3A8B-069B-480F-AB76F0CF3F7C}"/>
              </a:ext>
            </a:extLst>
          </p:cNvPr>
          <p:cNvSpPr/>
          <p:nvPr/>
        </p:nvSpPr>
        <p:spPr>
          <a:xfrm>
            <a:off x="2926818" y="3292005"/>
            <a:ext cx="1854633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>
                <a:solidFill>
                  <a:srgbClr val="424D7B"/>
                </a:solidFill>
                <a:latin typeface="Dosis SemiBold" pitchFamily="2" charset="0"/>
              </a:rPr>
              <a:t>l’arabe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0CA64163-6D4E-07FB-0C11-89DC00BBBC6C}"/>
              </a:ext>
            </a:extLst>
          </p:cNvPr>
          <p:cNvSpPr/>
          <p:nvPr/>
        </p:nvSpPr>
        <p:spPr>
          <a:xfrm>
            <a:off x="534596" y="3292005"/>
            <a:ext cx="1854634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>
                <a:solidFill>
                  <a:srgbClr val="424D7B"/>
                </a:solidFill>
                <a:latin typeface="Dosis SemiBold" pitchFamily="2" charset="0"/>
              </a:rPr>
              <a:t>préfère</a:t>
            </a: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4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6AC349-0FA9-9225-72F2-CE026EEEF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228487A-B4B3-89E4-AD17-539FEAAB1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228487A-B4B3-89E4-AD17-539FEAAB12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49A18EA-AE8F-EF74-B383-EE594331193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9A18EA-AE8F-EF74-B383-EE59433119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1E082CD-B51F-7207-AAB8-39AB08B17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E6AAA9AE-95EB-164D-A027-0991B9E3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A5DEEB0E-9980-EB7D-F308-C792442B9D04}"/>
              </a:ext>
            </a:extLst>
          </p:cNvPr>
          <p:cNvSpPr/>
          <p:nvPr/>
        </p:nvSpPr>
        <p:spPr>
          <a:xfrm>
            <a:off x="5319040" y="3315758"/>
            <a:ext cx="2582314" cy="682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>
                <a:solidFill>
                  <a:srgbClr val="424D7B"/>
                </a:solidFill>
                <a:latin typeface="Dosis SemiBold" pitchFamily="2" charset="0"/>
              </a:rPr>
              <a:t>Samira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E3FD1816-01A5-AEB6-B801-5E4BF04375B3}"/>
              </a:ext>
            </a:extLst>
          </p:cNvPr>
          <p:cNvSpPr/>
          <p:nvPr/>
        </p:nvSpPr>
        <p:spPr>
          <a:xfrm>
            <a:off x="2926818" y="3292005"/>
            <a:ext cx="1854633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>
                <a:solidFill>
                  <a:srgbClr val="424D7B"/>
                </a:solidFill>
                <a:latin typeface="Dosis SemiBold" pitchFamily="2" charset="0"/>
              </a:rPr>
              <a:t>l’arabe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67AF7824-35C6-4FFA-F895-F6C94840A3FC}"/>
              </a:ext>
            </a:extLst>
          </p:cNvPr>
          <p:cNvSpPr/>
          <p:nvPr/>
        </p:nvSpPr>
        <p:spPr>
          <a:xfrm>
            <a:off x="534596" y="3292005"/>
            <a:ext cx="1854634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>
                <a:solidFill>
                  <a:srgbClr val="424D7B"/>
                </a:solidFill>
                <a:latin typeface="Dosis SemiBold" pitchFamily="2" charset="0"/>
              </a:rPr>
              <a:t>préfère</a:t>
            </a: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A41E92-387A-5A70-9C85-F3A05EC9B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ABAB4FC-BA02-BD13-BAB6-F2B9F433EC9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ABAB4FC-BA02-BD13-BAB6-F2B9F433EC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2BD7D02F-D1E9-2846-CDCD-84B5FC4097F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2BD7D02F-D1E9-2846-CDCD-84B5FC4097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A20A55A-0568-0828-1A94-7D512B1C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EF37CE5C-6BB0-E505-0637-DE874B26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 et le point à la fin.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DD8106F7-0693-DA9F-05A5-C14EB2B38707}"/>
              </a:ext>
            </a:extLst>
          </p:cNvPr>
          <p:cNvGrpSpPr/>
          <p:nvPr/>
        </p:nvGrpSpPr>
        <p:grpSpPr>
          <a:xfrm>
            <a:off x="808110" y="1205869"/>
            <a:ext cx="8335890" cy="4188095"/>
            <a:chOff x="808110" y="1036513"/>
            <a:chExt cx="8335890" cy="4188095"/>
          </a:xfrm>
        </p:grpSpPr>
        <p:grpSp>
          <p:nvGrpSpPr>
            <p:cNvPr id="17" name="Google Shape;507;g3a8d32713fb_0_0">
              <a:extLst>
                <a:ext uri="{FF2B5EF4-FFF2-40B4-BE49-F238E27FC236}">
                  <a16:creationId xmlns:a16="http://schemas.microsoft.com/office/drawing/2014/main" xmlns="" id="{2E01776F-7DD1-00B7-C813-AD7112BDEF60}"/>
                </a:ext>
              </a:extLst>
            </p:cNvPr>
            <p:cNvGrpSpPr/>
            <p:nvPr/>
          </p:nvGrpSpPr>
          <p:grpSpPr>
            <a:xfrm>
              <a:off x="808110" y="1036513"/>
              <a:ext cx="7527781" cy="4188095"/>
              <a:chOff x="1571954" y="2520573"/>
              <a:chExt cx="7149241" cy="3953968"/>
            </a:xfrm>
          </p:grpSpPr>
          <p:pic>
            <p:nvPicPr>
              <p:cNvPr id="19" name="Google Shape;508;g3a8d32713fb_0_0" descr="Une image contenant texte, ligne, reçu&#10;&#10;Description générée automatiquement">
                <a:extLst>
                  <a:ext uri="{FF2B5EF4-FFF2-40B4-BE49-F238E27FC236}">
                    <a16:creationId xmlns:a16="http://schemas.microsoft.com/office/drawing/2014/main" xmlns="" id="{CF8CC3F6-E09F-8459-575E-097419EA9EF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24020" t="34833" r="19865" b="18381"/>
              <a:stretch>
                <a:fillRect/>
              </a:stretch>
            </p:blipFill>
            <p:spPr>
              <a:xfrm>
                <a:off x="1571954" y="3368236"/>
                <a:ext cx="7149241" cy="31063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509;g3a8d32713fb_0_0">
                <a:extLst>
                  <a:ext uri="{FF2B5EF4-FFF2-40B4-BE49-F238E27FC236}">
                    <a16:creationId xmlns:a16="http://schemas.microsoft.com/office/drawing/2014/main" xmlns="" id="{03D2A955-42AF-06CE-E681-EAFB6E5B787E}"/>
                  </a:ext>
                </a:extLst>
              </p:cNvPr>
              <p:cNvSpPr txBox="1"/>
              <p:nvPr/>
            </p:nvSpPr>
            <p:spPr>
              <a:xfrm>
                <a:off x="2757815" y="2520573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510;g3a8d32713fb_0_0">
                <a:extLst>
                  <a:ext uri="{FF2B5EF4-FFF2-40B4-BE49-F238E27FC236}">
                    <a16:creationId xmlns:a16="http://schemas.microsoft.com/office/drawing/2014/main" xmlns="" id="{AC912A2E-3C25-C953-1B0B-A89BED3936D6}"/>
                  </a:ext>
                </a:extLst>
              </p:cNvPr>
              <p:cNvSpPr txBox="1"/>
              <p:nvPr/>
            </p:nvSpPr>
            <p:spPr>
              <a:xfrm>
                <a:off x="3698573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11;g3a8d32713fb_0_0">
                <a:extLst>
                  <a:ext uri="{FF2B5EF4-FFF2-40B4-BE49-F238E27FC236}">
                    <a16:creationId xmlns:a16="http://schemas.microsoft.com/office/drawing/2014/main" xmlns="" id="{B80F9027-7886-35C6-CA92-57CD0734AB7B}"/>
                  </a:ext>
                </a:extLst>
              </p:cNvPr>
              <p:cNvSpPr txBox="1"/>
              <p:nvPr/>
            </p:nvSpPr>
            <p:spPr>
              <a:xfrm>
                <a:off x="7459395" y="3368236"/>
                <a:ext cx="1261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1575B429-3CE7-6BE7-36A9-776DA967FE3C}"/>
                </a:ext>
              </a:extLst>
            </p:cNvPr>
            <p:cNvSpPr txBox="1"/>
            <p:nvPr/>
          </p:nvSpPr>
          <p:spPr>
            <a:xfrm>
              <a:off x="1003388" y="2919896"/>
              <a:ext cx="8140612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S</a:t>
              </a:r>
              <a:r>
                <a:rPr lang="fr-FR" sz="4400" b="1" dirty="0">
                  <a:solidFill>
                    <a:srgbClr val="565F88"/>
                  </a:solidFill>
                  <a:latin typeface="Dosis SemiBold" pitchFamily="2" charset="0"/>
                </a:rPr>
                <a:t>amira    préfère   l’arabe</a:t>
              </a:r>
              <a:r>
                <a:rPr lang="fr-FR" sz="44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5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xmlns="" id="{9A4780A7-5F7B-6CEC-D0AD-84A2311F2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90" y="1608119"/>
            <a:ext cx="3297711" cy="505823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53. Réalisez l’activité.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3BCEC06-8A62-7450-BB95-DE27E1D8B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7F1AB38B-669E-C7C4-4992-4C68D7AE7A98}"/>
              </a:ext>
            </a:extLst>
          </p:cNvPr>
          <p:cNvSpPr/>
          <p:nvPr/>
        </p:nvSpPr>
        <p:spPr>
          <a:xfrm>
            <a:off x="1773700" y="4943881"/>
            <a:ext cx="3094892" cy="612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D76C88D-C81A-B592-E655-4DA76F2B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812" y="4038603"/>
            <a:ext cx="6539820" cy="23836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3402046-BA39-C9CC-FBB3-CDDF5246C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265" y="1574561"/>
            <a:ext cx="6513922" cy="22788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27834BF-88AC-3D5A-9902-8373E8744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00D7074-BA83-909A-C16F-CC0830748C2D}"/>
              </a:ext>
            </a:extLst>
          </p:cNvPr>
          <p:cNvSpPr txBox="1"/>
          <p:nvPr/>
        </p:nvSpPr>
        <p:spPr>
          <a:xfrm>
            <a:off x="851718" y="2675395"/>
            <a:ext cx="60024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>
                <a:solidFill>
                  <a:srgbClr val="C00000"/>
                </a:solidFill>
                <a:latin typeface="Dosis" pitchFamily="2" charset="0"/>
              </a:rPr>
              <a:t>M</a:t>
            </a:r>
            <a:r>
              <a:rPr kumimoji="0" lang="fr-FR" sz="320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ajid</a:t>
            </a:r>
            <a:r>
              <a:rPr kumimoji="0" lang="fr-FR" sz="32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a maths le matin</a:t>
            </a: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6BBA02D-14DB-E1E0-7D02-7604E0CCDE37}"/>
              </a:ext>
            </a:extLst>
          </p:cNvPr>
          <p:cNvSpPr txBox="1"/>
          <p:nvPr/>
        </p:nvSpPr>
        <p:spPr>
          <a:xfrm>
            <a:off x="851718" y="5219999"/>
            <a:ext cx="684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</a:t>
            </a:r>
            <a:r>
              <a:rPr kumimoji="0" lang="fr-FR" sz="320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ina préfère le français</a:t>
            </a: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xmlns="" id="{3D780784-7C75-4570-2891-3FF0628F3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05" y="1588169"/>
            <a:ext cx="3145614" cy="4824936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2D085470-6254-1CCC-EAE4-0E8D468547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477" y="2142065"/>
            <a:ext cx="1996613" cy="354953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FEB082D5-E6CD-4695-6114-FD007FEE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réalisez l’activité 5 de la page 53 et recopiez les phrases de la page 51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. 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C904AA9-F74C-7128-E2AE-905B3654E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79D82D8E-3660-5D8A-5BDA-6CC43BDCA50F}"/>
              </a:ext>
            </a:extLst>
          </p:cNvPr>
          <p:cNvSpPr/>
          <p:nvPr/>
        </p:nvSpPr>
        <p:spPr>
          <a:xfrm>
            <a:off x="5307620" y="5269831"/>
            <a:ext cx="2966584" cy="52589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Une image contenant texte, Appareils électroniques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BE6525C3-57EA-3E1C-5D46-7BD9E80DA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40" y="1529580"/>
            <a:ext cx="3183811" cy="488352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4ABD13B-111E-43CB-1034-9D272FBEA70F}"/>
              </a:ext>
            </a:extLst>
          </p:cNvPr>
          <p:cNvSpPr/>
          <p:nvPr/>
        </p:nvSpPr>
        <p:spPr>
          <a:xfrm>
            <a:off x="2191137" y="3265714"/>
            <a:ext cx="1756816" cy="150948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 de notre emploi du temps et de nos matières préférées.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0682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3_P2_W4_S5 (oral) (1)">
            <a:hlinkClick r:id="" action="ppaction://media"/>
            <a:extLst>
              <a:ext uri="{FF2B5EF4-FFF2-40B4-BE49-F238E27FC236}">
                <a16:creationId xmlns:a16="http://schemas.microsoft.com/office/drawing/2014/main" xmlns="" id="{7FBA0A37-C77C-8834-5642-5AD2E156B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269" y="1861383"/>
            <a:ext cx="7107461" cy="39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3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3754" cy="612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</a:t>
            </a:r>
            <a:r>
              <a:rPr lang="fr-FR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parler de notre emploi du temps et de nos matières préférées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 :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8CD4269-EA2A-5A1E-CFFC-246AE0681F9B}"/>
              </a:ext>
            </a:extLst>
          </p:cNvPr>
          <p:cNvSpPr txBox="1"/>
          <p:nvPr/>
        </p:nvSpPr>
        <p:spPr>
          <a:xfrm>
            <a:off x="1146844" y="2193509"/>
            <a:ext cx="736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résente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-toi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Puis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ton emploi du temps à l’école et </a:t>
            </a:r>
          </a:p>
          <a:p>
            <a:pPr lvl="0" algn="just"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                    de tes matières préférées.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B40A20CE-C9AE-1041-5FA3-150254AFD43A}"/>
              </a:ext>
            </a:extLst>
          </p:cNvPr>
          <p:cNvSpPr/>
          <p:nvPr/>
        </p:nvSpPr>
        <p:spPr>
          <a:xfrm>
            <a:off x="2878141" y="3318429"/>
            <a:ext cx="5651601" cy="2515443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5065101-AE2B-D202-967A-4C8F1B77C502}"/>
              </a:ext>
            </a:extLst>
          </p:cNvPr>
          <p:cNvSpPr txBox="1"/>
          <p:nvPr/>
        </p:nvSpPr>
        <p:spPr>
          <a:xfrm>
            <a:off x="3120389" y="3465873"/>
            <a:ext cx="5384206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l’école, j’aime 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 mais je préfère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 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 .</a:t>
            </a:r>
            <a:endParaRPr kumimoji="0" lang="fr-FR" sz="22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matière]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___avant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 </a:t>
            </a: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(matière]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  après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___________ 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D94499F-8722-4274-1ABF-959825D369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182" y="2631849"/>
            <a:ext cx="877258" cy="9800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5002EF0-091E-4492-115D-18C6EEB8B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77" y="3548747"/>
            <a:ext cx="1702169" cy="25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 :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61F3118-7985-956B-B98D-AB9B830DDAA3}"/>
              </a:ext>
            </a:extLst>
          </p:cNvPr>
          <p:cNvSpPr txBox="1"/>
          <p:nvPr/>
        </p:nvSpPr>
        <p:spPr>
          <a:xfrm>
            <a:off x="1146844" y="2193509"/>
            <a:ext cx="736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résente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-toi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Puis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ton emploi du temps à l’école et </a:t>
            </a:r>
          </a:p>
          <a:p>
            <a:pPr lvl="0" algn="just"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                    de tes matières préférées.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D8853E15-67B4-A72F-3B07-392D053E8B57}"/>
              </a:ext>
            </a:extLst>
          </p:cNvPr>
          <p:cNvSpPr/>
          <p:nvPr/>
        </p:nvSpPr>
        <p:spPr>
          <a:xfrm>
            <a:off x="2878141" y="3318429"/>
            <a:ext cx="5651601" cy="2515443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8B11593-3A16-F3DE-109C-814B6566349C}"/>
              </a:ext>
            </a:extLst>
          </p:cNvPr>
          <p:cNvSpPr txBox="1"/>
          <p:nvPr/>
        </p:nvSpPr>
        <p:spPr>
          <a:xfrm>
            <a:off x="3120389" y="3465873"/>
            <a:ext cx="5384206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l’école, j’aime 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 mais je préfère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 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 .</a:t>
            </a:r>
            <a:endParaRPr kumimoji="0" lang="fr-FR" sz="22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matière]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___avant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 </a:t>
            </a: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(matière]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  après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___________ 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88FBD4C-2F09-C928-5078-EC67FC5875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182" y="2631849"/>
            <a:ext cx="877258" cy="98006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49097CB-A36F-CBB7-C3FB-0D11BCABA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77" y="3548747"/>
            <a:ext cx="1702169" cy="25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 :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49639B65-38FE-475D-45DC-0EFAF2D1812E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F518C53-455A-4B00-155F-6D28B4232CAA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313C479-C7E3-3543-8885-AAE4B5AAF1ED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8E5493EF-5D51-B2F9-238E-3E7038382B06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91427EB-60B2-4AF0-19DA-ECDE66F92467}"/>
              </a:ext>
            </a:extLst>
          </p:cNvPr>
          <p:cNvSpPr txBox="1"/>
          <p:nvPr/>
        </p:nvSpPr>
        <p:spPr>
          <a:xfrm>
            <a:off x="1146844" y="2193509"/>
            <a:ext cx="736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résente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-toi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Puis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ton emploi du temps à l’école et </a:t>
            </a:r>
          </a:p>
          <a:p>
            <a:pPr lvl="0" algn="just"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                    de tes matières préférées.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A6024928-22BE-2CB1-06E2-A47962DDD860}"/>
              </a:ext>
            </a:extLst>
          </p:cNvPr>
          <p:cNvSpPr/>
          <p:nvPr/>
        </p:nvSpPr>
        <p:spPr>
          <a:xfrm>
            <a:off x="2878141" y="3318429"/>
            <a:ext cx="5651601" cy="2515443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DA2FFEAA-CF73-D6BB-1F5E-58AAA0E6542F}"/>
              </a:ext>
            </a:extLst>
          </p:cNvPr>
          <p:cNvSpPr txBox="1"/>
          <p:nvPr/>
        </p:nvSpPr>
        <p:spPr>
          <a:xfrm>
            <a:off x="3120389" y="3465873"/>
            <a:ext cx="5384206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l’école, j’aime 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 mais je préfère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 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 .</a:t>
            </a:r>
            <a:endParaRPr kumimoji="0" lang="fr-FR" sz="22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matière]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___avant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 </a:t>
            </a: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(matière] 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  après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[matière]</a:t>
            </a:r>
            <a:r>
              <a:rPr lang="fr-FR" sz="22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___________ 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D988999-0126-2C13-6075-DBEAE33BE5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182" y="2631849"/>
            <a:ext cx="877258" cy="9800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71D4D2A-65C6-C372-F5B9-CCBE8C78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77" y="3548747"/>
            <a:ext cx="1702169" cy="25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889</Words>
  <Application>Microsoft Office PowerPoint</Application>
  <PresentationFormat>Affichage à l'écran (4:3)</PresentationFormat>
  <Paragraphs>117</Paragraphs>
  <Slides>38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38</vt:i4>
      </vt:variant>
    </vt:vector>
  </HeadingPairs>
  <TitlesOfParts>
    <vt:vector size="59" baseType="lpstr">
      <vt:lpstr>Aptos Display</vt:lpstr>
      <vt:lpstr>Aptos</vt:lpstr>
      <vt:lpstr>Dosis SemiBold</vt:lpstr>
      <vt:lpstr>Dosis ExtraBold</vt:lpstr>
      <vt:lpstr>Dosis</vt:lpstr>
      <vt:lpstr>Calibri</vt:lpstr>
      <vt:lpstr>Wingdings</vt:lpstr>
      <vt:lpstr>Dosis Medium</vt:lpstr>
      <vt:lpstr>Arial</vt:lpstr>
      <vt:lpstr>2_Conception personnalisée</vt:lpstr>
      <vt:lpstr>00_Env-Enseignant</vt:lpstr>
      <vt:lpstr>Oral</vt:lpstr>
      <vt:lpstr>Lecture</vt:lpstr>
      <vt:lpstr>Ecriture</vt:lpstr>
      <vt:lpstr>1_Lecture</vt:lpstr>
      <vt:lpstr>1_Env-Enseignant</vt:lpstr>
      <vt:lpstr>2_Env-Enseignant</vt:lpstr>
      <vt:lpstr>1_Oral</vt:lpstr>
      <vt:lpstr>3_Env-Enseignant</vt:lpstr>
      <vt:lpstr>1_Ecriture</vt:lpstr>
      <vt:lpstr>Thème Office</vt:lpstr>
      <vt:lpstr>Présentation PowerPoint</vt:lpstr>
      <vt:lpstr>Plan de la séance 5</vt:lpstr>
      <vt:lpstr>Bonjour les enfants ! La leçon de français commence maintenant.</vt:lpstr>
      <vt:lpstr>Aujourd’hui, nous allons apprendre à parler de notre emploi du temps et de nos matières préférées. Écoutez bien.</vt:lpstr>
      <vt:lpstr>Lecture de la vidéo.</vt:lpstr>
      <vt:lpstr>Maintenant, on va prendre la parole pour parler de notre emploi du temps et de nos matières préférées. On va le faire en 3 étapes. Soyez attentifs. </vt:lpstr>
      <vt:lpstr>Étape 1 : Je vais vous expliquer la situation. </vt:lpstr>
      <vt:lpstr>Étape 2 : Chacun réfléchit silencieusement à ce qu’il va dire dans sa prise de parole.</vt:lpstr>
      <vt:lpstr>Étape 3 : Maintenant, vous allez prendre la parole. Qui veut passer au tableau ? </vt:lpstr>
      <vt:lpstr>Maintenant, tout le monde participe. Chacun prend la parole pour parler de son emploi du temps et de ses matières préférées.</vt:lpstr>
      <vt:lpstr>Plan de la séance 5</vt:lpstr>
      <vt:lpstr>Présentation PowerPoint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Prenez vos livrets à la page 51.   Avec votre voisin, lisez et répondez à la question.  Je vais circuler entre les rangs pour vous aider. </vt:lpstr>
      <vt:lpstr>Corrigez.</vt:lpstr>
      <vt:lpstr>Plan de la séance 5</vt:lpstr>
      <vt:lpstr>Maintenant, nous allons faire de l’écriture.  Prenez vos cahiers.</vt:lpstr>
      <vt:lpstr>Lisez et observez cette phrase. Vous allez l’écrire après. Tenez-vous prêts. Je n’oublie  pas la majuscule au début de la phrase, le point à la fin et les espaces entre les mots. </vt:lpstr>
      <vt:lpstr>Première dictée en cours.</vt:lpstr>
      <vt:lpstr>Deuxième dictée en cours.</vt:lpstr>
      <vt:lpstr>Corrigez. </vt:lpstr>
      <vt:lpstr>Présentation PowerPoint</vt:lpstr>
      <vt:lpstr>Première dictée en cours.</vt:lpstr>
      <vt:lpstr>Deuxième dictée en cours.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 et le point à la fin.  </vt:lpstr>
      <vt:lpstr>Voici une autre phrase en désordre. Écrivez sur vos cahiers une phrase correcte à partir de ces mots.</vt:lpstr>
      <vt:lpstr>Qui veut lire sa phrase ?</vt:lpstr>
      <vt:lpstr>Corrigez. Je n’oublie pas la majuscule au début de la phrase et le point à la fin. </vt:lpstr>
      <vt:lpstr>Prenez vos livrets à la page 53. Réalisez l’activité. Je vais circuler entre les rangs pour vous aider. </vt:lpstr>
      <vt:lpstr>Présentation PowerPoint</vt:lpstr>
      <vt:lpstr>La séance d’aujourd’hui est terminée. À la maison, réalisez l’activité 5 de la page 53 et recopiez les phrases de la page 51 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Jalila</dc:creator>
  <cp:lastModifiedBy>HP</cp:lastModifiedBy>
  <cp:revision>4</cp:revision>
  <cp:lastPrinted>2025-08-13T10:11:39Z</cp:lastPrinted>
  <dcterms:created xsi:type="dcterms:W3CDTF">2025-08-01T12:31:49Z</dcterms:created>
  <dcterms:modified xsi:type="dcterms:W3CDTF">2026-01-09T09:25:22Z</dcterms:modified>
</cp:coreProperties>
</file>