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</p:sldMasterIdLst>
  <p:notesMasterIdLst>
    <p:notesMasterId r:id="rId82"/>
  </p:notesMasterIdLst>
  <p:sldIdLst>
    <p:sldId id="257" r:id="rId12"/>
    <p:sldId id="1203" r:id="rId13"/>
    <p:sldId id="940" r:id="rId14"/>
    <p:sldId id="1209" r:id="rId15"/>
    <p:sldId id="1210" r:id="rId16"/>
    <p:sldId id="1092" r:id="rId17"/>
    <p:sldId id="1216" r:id="rId18"/>
    <p:sldId id="1217" r:id="rId19"/>
    <p:sldId id="1218" r:id="rId20"/>
    <p:sldId id="1219" r:id="rId21"/>
    <p:sldId id="1149" r:id="rId22"/>
    <p:sldId id="1220" r:id="rId23"/>
    <p:sldId id="1221" r:id="rId24"/>
    <p:sldId id="1223" r:id="rId25"/>
    <p:sldId id="1224" r:id="rId26"/>
    <p:sldId id="1095" r:id="rId27"/>
    <p:sldId id="1126" r:id="rId28"/>
    <p:sldId id="1102" r:id="rId29"/>
    <p:sldId id="1101" r:id="rId30"/>
    <p:sldId id="1127" r:id="rId31"/>
    <p:sldId id="1128" r:id="rId32"/>
    <p:sldId id="1129" r:id="rId33"/>
    <p:sldId id="1130" r:id="rId34"/>
    <p:sldId id="1062" r:id="rId35"/>
    <p:sldId id="1063" r:id="rId36"/>
    <p:sldId id="1077" r:id="rId37"/>
    <p:sldId id="1065" r:id="rId38"/>
    <p:sldId id="1107" r:id="rId39"/>
    <p:sldId id="1108" r:id="rId40"/>
    <p:sldId id="1109" r:id="rId41"/>
    <p:sldId id="779" r:id="rId42"/>
    <p:sldId id="1085" r:id="rId43"/>
    <p:sldId id="1138" r:id="rId44"/>
    <p:sldId id="1137" r:id="rId45"/>
    <p:sldId id="1215" r:id="rId46"/>
    <p:sldId id="1112" r:id="rId47"/>
    <p:sldId id="1113" r:id="rId48"/>
    <p:sldId id="1191" r:id="rId49"/>
    <p:sldId id="1035" r:id="rId50"/>
    <p:sldId id="1154" r:id="rId51"/>
    <p:sldId id="1044" r:id="rId52"/>
    <p:sldId id="1151" r:id="rId53"/>
    <p:sldId id="1177" r:id="rId54"/>
    <p:sldId id="1192" r:id="rId55"/>
    <p:sldId id="1194" r:id="rId56"/>
    <p:sldId id="1206" r:id="rId57"/>
    <p:sldId id="1207" r:id="rId58"/>
    <p:sldId id="1208" r:id="rId59"/>
    <p:sldId id="1211" r:id="rId60"/>
    <p:sldId id="1212" r:id="rId61"/>
    <p:sldId id="1213" r:id="rId62"/>
    <p:sldId id="1103" r:id="rId63"/>
    <p:sldId id="716" r:id="rId64"/>
    <p:sldId id="1156" r:id="rId65"/>
    <p:sldId id="1032" r:id="rId66"/>
    <p:sldId id="1105" r:id="rId67"/>
    <p:sldId id="1106" r:id="rId68"/>
    <p:sldId id="664" r:id="rId69"/>
    <p:sldId id="1157" r:id="rId70"/>
    <p:sldId id="1090" r:id="rId71"/>
    <p:sldId id="1050" r:id="rId72"/>
    <p:sldId id="1037" r:id="rId73"/>
    <p:sldId id="1052" r:id="rId74"/>
    <p:sldId id="1225" r:id="rId75"/>
    <p:sldId id="1226" r:id="rId76"/>
    <p:sldId id="1091" r:id="rId77"/>
    <p:sldId id="1039" r:id="rId78"/>
    <p:sldId id="1056" r:id="rId79"/>
    <p:sldId id="1057" r:id="rId80"/>
    <p:sldId id="689" r:id="rId81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Dosis Medium" panose="020B0604020202020204" charset="0"/>
      <p:regular r:id="rId87"/>
      <p:bold r:id="rId88"/>
    </p:embeddedFont>
    <p:embeddedFont>
      <p:font typeface="Dosis" panose="020B0604020202020204" charset="0"/>
      <p:regular r:id="rId89"/>
      <p:bold r:id="rId90"/>
    </p:embeddedFont>
    <p:embeddedFont>
      <p:font typeface="Dosis SemiBold" panose="020B0604020202020204" charset="0"/>
      <p:bold r:id="rId91"/>
    </p:embeddedFont>
    <p:embeddedFont>
      <p:font typeface="Calibri Light" panose="020F0302020204030204" pitchFamily="34" charset="0"/>
      <p:regular r:id="rId92"/>
      <p:italic r:id="rId93"/>
    </p:embeddedFont>
    <p:embeddedFont>
      <p:font typeface="Dosis ExtraBold" panose="020B0604020202020204" charset="0"/>
      <p:bold r:id="rId94"/>
    </p:embeddedFont>
    <p:embeddedFont>
      <p:font typeface="Mistral" panose="03090702030407020403" pitchFamily="66" charset="0"/>
      <p:regular r:id="rId9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565F88"/>
    <a:srgbClr val="424D7B"/>
    <a:srgbClr val="2AB6D7"/>
    <a:srgbClr val="55B7DE"/>
    <a:srgbClr val="A1A6BC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7A7F3-C485-4036-B07A-44FBB19EDCB0}" v="13" dt="2026-01-07T13:23:44.482"/>
    <p1510:client id="{F17AB85B-FFAB-41DE-B74E-27FE19AFFD4F}" v="4" dt="2026-01-07T20:31:02.3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88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21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microsoft.com/office/2018/10/relationships/authors" Target="author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font" Target="fonts/font3.fntdata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font" Target="fonts/font5.fntdata"/><Relationship Id="rId61" Type="http://schemas.openxmlformats.org/officeDocument/2006/relationships/slide" Target="slides/slide5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11.fntdata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6-01-01T23:35:36.966" v="2142" actId="2696"/>
      <pc:docMkLst>
        <pc:docMk/>
      </pc:docMkLst>
      <pc:sldChg chg="addSp delSp modSp mod">
        <pc:chgData name="Jalila El Baraka" userId="ea93c961-285f-4edc-9e51-dff84fc1dbdc" providerId="ADAL" clId="{57C2819A-E835-47AA-9356-3BB7B51E441F}" dt="2025-12-27T14:39:37.290" v="1652"/>
        <pc:sldMkLst>
          <pc:docMk/>
          <pc:sldMk cId="2351984578" sldId="716"/>
        </pc:sldMkLst>
        <pc:spChg chg="mod">
          <ac:chgData name="Jalila El Baraka" userId="ea93c961-285f-4edc-9e51-dff84fc1dbdc" providerId="ADAL" clId="{57C2819A-E835-47AA-9356-3BB7B51E441F}" dt="2025-12-27T14:21:06.214" v="1059" actId="313"/>
          <ac:spMkLst>
            <pc:docMk/>
            <pc:sldMk cId="2351984578" sldId="716"/>
            <ac:spMk id="9" creationId="{FC8A6D36-C3AA-5240-7E56-A2A4CF07207D}"/>
          </ac:spMkLst>
        </pc:spChg>
        <pc:picChg chg="add mod">
          <ac:chgData name="Jalila El Baraka" userId="ea93c961-285f-4edc-9e51-dff84fc1dbdc" providerId="ADAL" clId="{57C2819A-E835-47AA-9356-3BB7B51E441F}" dt="2025-12-27T14:39:37.290" v="1652"/>
          <ac:picMkLst>
            <pc:docMk/>
            <pc:sldMk cId="2351984578" sldId="716"/>
            <ac:picMk id="2" creationId="{9A7065D0-F457-E0AB-B721-97B4996935EA}"/>
          </ac:picMkLst>
        </pc:picChg>
      </pc:sldChg>
      <pc:sldChg chg="addSp delSp modSp mod delAnim modAnim">
        <pc:chgData name="Jalila El Baraka" userId="ea93c961-285f-4edc-9e51-dff84fc1dbdc" providerId="ADAL" clId="{57C2819A-E835-47AA-9356-3BB7B51E441F}" dt="2025-12-27T14:40:17.731" v="1656"/>
        <pc:sldMkLst>
          <pc:docMk/>
          <pc:sldMk cId="3626939077" sldId="1032"/>
        </pc:sldMkLst>
        <pc:picChg chg="add mod">
          <ac:chgData name="Jalila El Baraka" userId="ea93c961-285f-4edc-9e51-dff84fc1dbdc" providerId="ADAL" clId="{57C2819A-E835-47AA-9356-3BB7B51E441F}" dt="2025-12-27T14:40:17.731" v="1656"/>
          <ac:picMkLst>
            <pc:docMk/>
            <pc:sldMk cId="3626939077" sldId="1032"/>
            <ac:picMk id="3" creationId="{11C34D49-3005-B653-A523-178DED3CBC06}"/>
          </ac:picMkLst>
        </pc:picChg>
      </pc:sldChg>
      <pc:sldChg chg="addSp delSp modSp mod">
        <pc:chgData name="Jalila El Baraka" userId="ea93c961-285f-4edc-9e51-dff84fc1dbdc" providerId="ADAL" clId="{57C2819A-E835-47AA-9356-3BB7B51E441F}" dt="2026-01-01T23:04:17.764" v="1913" actId="1076"/>
        <pc:sldMkLst>
          <pc:docMk/>
          <pc:sldMk cId="3885549888" sldId="1063"/>
        </pc:sldMkLst>
        <pc:spChg chg="mod">
          <ac:chgData name="Jalila El Baraka" userId="ea93c961-285f-4edc-9e51-dff84fc1dbdc" providerId="ADAL" clId="{57C2819A-E835-47AA-9356-3BB7B51E441F}" dt="2025-12-27T14:13:19.867" v="674" actId="14100"/>
          <ac:spMkLst>
            <pc:docMk/>
            <pc:sldMk cId="3885549888" sldId="1063"/>
            <ac:spMk id="2" creationId="{F0524304-4050-05AE-B3C1-B7B0AC7DA8B2}"/>
          </ac:spMkLst>
        </pc:spChg>
        <pc:picChg chg="add mod">
          <ac:chgData name="Jalila El Baraka" userId="ea93c961-285f-4edc-9e51-dff84fc1dbdc" providerId="ADAL" clId="{57C2819A-E835-47AA-9356-3BB7B51E441F}" dt="2026-01-01T23:04:17.764" v="1913" actId="1076"/>
          <ac:picMkLst>
            <pc:docMk/>
            <pc:sldMk cId="3885549888" sldId="1063"/>
            <ac:picMk id="4" creationId="{CE9FFBD1-96D2-E817-3F26-7E44175874CD}"/>
          </ac:picMkLst>
        </pc:picChg>
      </pc:sldChg>
      <pc:sldChg chg="addSp delSp modSp mod">
        <pc:chgData name="Jalila El Baraka" userId="ea93c961-285f-4edc-9e51-dff84fc1dbdc" providerId="ADAL" clId="{57C2819A-E835-47AA-9356-3BB7B51E441F}" dt="2026-01-01T23:04:24.901" v="1916" actId="1076"/>
        <pc:sldMkLst>
          <pc:docMk/>
          <pc:sldMk cId="2755180706" sldId="1065"/>
        </pc:sldMkLst>
        <pc:spChg chg="mod">
          <ac:chgData name="Jalila El Baraka" userId="ea93c961-285f-4edc-9e51-dff84fc1dbdc" providerId="ADAL" clId="{57C2819A-E835-47AA-9356-3BB7B51E441F}" dt="2025-12-27T14:13:52.104" v="731" actId="20577"/>
          <ac:spMkLst>
            <pc:docMk/>
            <pc:sldMk cId="2755180706" sldId="1065"/>
            <ac:spMk id="2" creationId="{FAEB1F0E-2EDF-8809-AE2C-2631DDA46B50}"/>
          </ac:spMkLst>
        </pc:spChg>
        <pc:picChg chg="add mod">
          <ac:chgData name="Jalila El Baraka" userId="ea93c961-285f-4edc-9e51-dff84fc1dbdc" providerId="ADAL" clId="{57C2819A-E835-47AA-9356-3BB7B51E441F}" dt="2026-01-01T23:04:24.901" v="1916" actId="1076"/>
          <ac:picMkLst>
            <pc:docMk/>
            <pc:sldMk cId="2755180706" sldId="1065"/>
            <ac:picMk id="3" creationId="{39B3CC9F-F709-CD78-02DE-F3F95F5DFC0B}"/>
          </ac:picMkLst>
        </pc:picChg>
      </pc:sldChg>
      <pc:sldChg chg="addSp delSp modSp mod">
        <pc:chgData name="Jalila El Baraka" userId="ea93c961-285f-4edc-9e51-dff84fc1dbdc" providerId="ADAL" clId="{57C2819A-E835-47AA-9356-3BB7B51E441F}" dt="2026-01-01T23:09:26.767" v="1991" actId="20577"/>
        <pc:sldMkLst>
          <pc:docMk/>
          <pc:sldMk cId="4069269216" sldId="1082"/>
        </pc:sldMkLst>
        <pc:spChg chg="add mod">
          <ac:chgData name="Jalila El Baraka" userId="ea93c961-285f-4edc-9e51-dff84fc1dbdc" providerId="ADAL" clId="{57C2819A-E835-47AA-9356-3BB7B51E441F}" dt="2025-12-27T14:30:45.512" v="1282" actId="20577"/>
          <ac:spMkLst>
            <pc:docMk/>
            <pc:sldMk cId="4069269216" sldId="1082"/>
            <ac:spMk id="3" creationId="{68454332-3534-C60B-3425-97CC176E815D}"/>
          </ac:spMkLst>
        </pc:spChg>
        <pc:spChg chg="mod">
          <ac:chgData name="Jalila El Baraka" userId="ea93c961-285f-4edc-9e51-dff84fc1dbdc" providerId="ADAL" clId="{57C2819A-E835-47AA-9356-3BB7B51E441F}" dt="2025-12-27T14:30:19.650" v="1272" actId="1076"/>
          <ac:spMkLst>
            <pc:docMk/>
            <pc:sldMk cId="4069269216" sldId="1082"/>
            <ac:spMk id="4" creationId="{669A69C0-043D-C68D-AC73-773DB2A699DB}"/>
          </ac:spMkLst>
        </pc:spChg>
        <pc:spChg chg="mod">
          <ac:chgData name="Jalila El Baraka" userId="ea93c961-285f-4edc-9e51-dff84fc1dbdc" providerId="ADAL" clId="{57C2819A-E835-47AA-9356-3BB7B51E441F}" dt="2025-12-27T14:30:18.252" v="1271" actId="14100"/>
          <ac:spMkLst>
            <pc:docMk/>
            <pc:sldMk cId="4069269216" sldId="1082"/>
            <ac:spMk id="11" creationId="{01528138-90E5-9182-3DBB-78A6ADEE6316}"/>
          </ac:spMkLst>
        </pc:spChg>
        <pc:spChg chg="mod">
          <ac:chgData name="Jalila El Baraka" userId="ea93c961-285f-4edc-9e51-dff84fc1dbdc" providerId="ADAL" clId="{57C2819A-E835-47AA-9356-3BB7B51E441F}" dt="2026-01-01T23:09:26.767" v="1991" actId="20577"/>
          <ac:spMkLst>
            <pc:docMk/>
            <pc:sldMk cId="4069269216" sldId="1082"/>
            <ac:spMk id="14" creationId="{FF239370-490F-ED21-B14C-117F185065D4}"/>
          </ac:spMkLst>
        </pc:spChg>
        <pc:spChg chg="mod">
          <ac:chgData name="Jalila El Baraka" userId="ea93c961-285f-4edc-9e51-dff84fc1dbdc" providerId="ADAL" clId="{57C2819A-E835-47AA-9356-3BB7B51E441F}" dt="2025-12-27T14:30:22.107" v="1273" actId="1076"/>
          <ac:spMkLst>
            <pc:docMk/>
            <pc:sldMk cId="4069269216" sldId="1082"/>
            <ac:spMk id="15" creationId="{5A507CEB-479D-9D1A-ECA2-D731F5FD5B94}"/>
          </ac:spMkLst>
        </pc:spChg>
        <pc:spChg chg="mod">
          <ac:chgData name="Jalila El Baraka" userId="ea93c961-285f-4edc-9e51-dff84fc1dbdc" providerId="ADAL" clId="{57C2819A-E835-47AA-9356-3BB7B51E441F}" dt="2025-12-27T14:30:12.095" v="1268" actId="1076"/>
          <ac:spMkLst>
            <pc:docMk/>
            <pc:sldMk cId="4069269216" sldId="1082"/>
            <ac:spMk id="17" creationId="{065EF2DC-16DB-FD30-1BA1-9DA29DC83710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7T14:35:01.995" v="1487" actId="1076"/>
        <pc:sldMkLst>
          <pc:docMk/>
          <pc:sldMk cId="2812219168" sldId="1084"/>
        </pc:sldMkLst>
        <pc:spChg chg="mod">
          <ac:chgData name="Jalila El Baraka" userId="ea93c961-285f-4edc-9e51-dff84fc1dbdc" providerId="ADAL" clId="{57C2819A-E835-47AA-9356-3BB7B51E441F}" dt="2025-12-27T14:34:26.144" v="1463" actId="113"/>
          <ac:spMkLst>
            <pc:docMk/>
            <pc:sldMk cId="2812219168" sldId="1084"/>
            <ac:spMk id="3" creationId="{A094F7B5-19F0-AA74-89C9-E16ACB55925F}"/>
          </ac:spMkLst>
        </pc:spChg>
        <pc:spChg chg="add mod">
          <ac:chgData name="Jalila El Baraka" userId="ea93c961-285f-4edc-9e51-dff84fc1dbdc" providerId="ADAL" clId="{57C2819A-E835-47AA-9356-3BB7B51E441F}" dt="2025-12-27T14:35:01.995" v="1487" actId="1076"/>
          <ac:spMkLst>
            <pc:docMk/>
            <pc:sldMk cId="2812219168" sldId="1084"/>
            <ac:spMk id="6" creationId="{AA53EDD2-F852-5716-F877-51B65394CE66}"/>
          </ac:spMkLst>
        </pc:spChg>
        <pc:picChg chg="mod">
          <ac:chgData name="Jalila El Baraka" userId="ea93c961-285f-4edc-9e51-dff84fc1dbdc" providerId="ADAL" clId="{57C2819A-E835-47AA-9356-3BB7B51E441F}" dt="2025-12-27T14:31:56.198" v="1330" actId="1076"/>
          <ac:picMkLst>
            <pc:docMk/>
            <pc:sldMk cId="2812219168" sldId="1084"/>
            <ac:picMk id="2" creationId="{B3A40AF4-A43B-2369-3B8C-DC5D814AA91B}"/>
          </ac:picMkLst>
        </pc:picChg>
      </pc:sldChg>
      <pc:sldChg chg="modSp mod">
        <pc:chgData name="Jalila El Baraka" userId="ea93c961-285f-4edc-9e51-dff84fc1dbdc" providerId="ADAL" clId="{57C2819A-E835-47AA-9356-3BB7B51E441F}" dt="2025-12-27T14:32:47.578" v="1394" actId="113"/>
        <pc:sldMkLst>
          <pc:docMk/>
          <pc:sldMk cId="1007268527" sldId="1085"/>
        </pc:sldMkLst>
        <pc:spChg chg="mod">
          <ac:chgData name="Jalila El Baraka" userId="ea93c961-285f-4edc-9e51-dff84fc1dbdc" providerId="ADAL" clId="{57C2819A-E835-47AA-9356-3BB7B51E441F}" dt="2025-12-27T14:32:22.801" v="1347" actId="20577"/>
          <ac:spMkLst>
            <pc:docMk/>
            <pc:sldMk cId="1007268527" sldId="1085"/>
            <ac:spMk id="12" creationId="{2D2331B2-6ED9-0F68-164A-3E6454FE4A3F}"/>
          </ac:spMkLst>
        </pc:spChg>
        <pc:spChg chg="mod">
          <ac:chgData name="Jalila El Baraka" userId="ea93c961-285f-4edc-9e51-dff84fc1dbdc" providerId="ADAL" clId="{57C2819A-E835-47AA-9356-3BB7B51E441F}" dt="2025-12-27T14:32:47.578" v="1394" actId="113"/>
          <ac:spMkLst>
            <pc:docMk/>
            <pc:sldMk cId="1007268527" sldId="1085"/>
            <ac:spMk id="13" creationId="{8A2DB821-0776-6151-0F29-F0C48008106F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7T14:08:32.268" v="282" actId="20577"/>
        <pc:sldMkLst>
          <pc:docMk/>
          <pc:sldMk cId="1884112402" sldId="1095"/>
        </pc:sldMkLst>
        <pc:spChg chg="mod">
          <ac:chgData name="Jalila El Baraka" userId="ea93c961-285f-4edc-9e51-dff84fc1dbdc" providerId="ADAL" clId="{57C2819A-E835-47AA-9356-3BB7B51E441F}" dt="2025-12-27T14:08:32.268" v="282" actId="20577"/>
          <ac:spMkLst>
            <pc:docMk/>
            <pc:sldMk cId="1884112402" sldId="1095"/>
            <ac:spMk id="16" creationId="{308190A8-9C33-8347-6E2E-E7BFC119F023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7T14:09:31.371" v="413" actId="20577"/>
        <pc:sldMkLst>
          <pc:docMk/>
          <pc:sldMk cId="3750647072" sldId="1101"/>
        </pc:sldMkLst>
        <pc:spChg chg="mod">
          <ac:chgData name="Jalila El Baraka" userId="ea93c961-285f-4edc-9e51-dff84fc1dbdc" providerId="ADAL" clId="{57C2819A-E835-47AA-9356-3BB7B51E441F}" dt="2025-12-27T14:09:31.371" v="413" actId="20577"/>
          <ac:spMkLst>
            <pc:docMk/>
            <pc:sldMk cId="3750647072" sldId="1101"/>
            <ac:spMk id="4" creationId="{56D6602D-2371-AA79-8738-13B10F0453E8}"/>
          </ac:spMkLst>
        </pc:spChg>
        <pc:spChg chg="add mod">
          <ac:chgData name="Jalila El Baraka" userId="ea93c961-285f-4edc-9e51-dff84fc1dbdc" providerId="ADAL" clId="{57C2819A-E835-47AA-9356-3BB7B51E441F}" dt="2025-12-27T14:09:15.363" v="364" actId="207"/>
          <ac:spMkLst>
            <pc:docMk/>
            <pc:sldMk cId="3750647072" sldId="1101"/>
            <ac:spMk id="8" creationId="{8DBA7EED-0DFF-3542-288B-B4874EBE9A9C}"/>
          </ac:spMkLst>
        </pc:spChg>
        <pc:spChg chg="add mod">
          <ac:chgData name="Jalila El Baraka" userId="ea93c961-285f-4edc-9e51-dff84fc1dbdc" providerId="ADAL" clId="{57C2819A-E835-47AA-9356-3BB7B51E441F}" dt="2025-12-27T14:09:22.449" v="366"/>
          <ac:spMkLst>
            <pc:docMk/>
            <pc:sldMk cId="3750647072" sldId="1101"/>
            <ac:spMk id="10" creationId="{07EA28D2-5765-DA40-ACDE-6260BC4172CF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7T14:09:02.467" v="361" actId="20577"/>
        <pc:sldMkLst>
          <pc:docMk/>
          <pc:sldMk cId="989522169" sldId="1102"/>
        </pc:sldMkLst>
        <pc:spChg chg="add mod">
          <ac:chgData name="Jalila El Baraka" userId="ea93c961-285f-4edc-9e51-dff84fc1dbdc" providerId="ADAL" clId="{57C2819A-E835-47AA-9356-3BB7B51E441F}" dt="2025-12-27T14:08:51.153" v="288" actId="1076"/>
          <ac:spMkLst>
            <pc:docMk/>
            <pc:sldMk cId="989522169" sldId="1102"/>
            <ac:spMk id="2" creationId="{64F7E05C-949B-E30C-7D16-8E3826FE72D4}"/>
          </ac:spMkLst>
        </pc:spChg>
        <pc:spChg chg="mod">
          <ac:chgData name="Jalila El Baraka" userId="ea93c961-285f-4edc-9e51-dff84fc1dbdc" providerId="ADAL" clId="{57C2819A-E835-47AA-9356-3BB7B51E441F}" dt="2025-12-27T14:09:02.467" v="361" actId="20577"/>
          <ac:spMkLst>
            <pc:docMk/>
            <pc:sldMk cId="989522169" sldId="1102"/>
            <ac:spMk id="10" creationId="{DAF6F7BE-3B59-66B8-4229-41321504A99E}"/>
          </ac:spMkLst>
        </pc:spChg>
      </pc:sldChg>
      <pc:sldChg chg="addSp delSp modSp mod">
        <pc:chgData name="Jalila El Baraka" userId="ea93c961-285f-4edc-9e51-dff84fc1dbdc" providerId="ADAL" clId="{57C2819A-E835-47AA-9356-3BB7B51E441F}" dt="2026-01-01T23:06:26.632" v="1943" actId="14100"/>
        <pc:sldMkLst>
          <pc:docMk/>
          <pc:sldMk cId="2168075664" sldId="1104"/>
        </pc:sldMkLst>
        <pc:spChg chg="mod">
          <ac:chgData name="Jalila El Baraka" userId="ea93c961-285f-4edc-9e51-dff84fc1dbdc" providerId="ADAL" clId="{57C2819A-E835-47AA-9356-3BB7B51E441F}" dt="2026-01-01T23:06:20.275" v="1940" actId="1076"/>
          <ac:spMkLst>
            <pc:docMk/>
            <pc:sldMk cId="2168075664" sldId="1104"/>
            <ac:spMk id="2" creationId="{C8C5A88F-3E03-7015-A4AB-751B517FE3FA}"/>
          </ac:spMkLst>
        </pc:spChg>
        <pc:spChg chg="mod">
          <ac:chgData name="Jalila El Baraka" userId="ea93c961-285f-4edc-9e51-dff84fc1dbdc" providerId="ADAL" clId="{57C2819A-E835-47AA-9356-3BB7B51E441F}" dt="2025-12-27T14:15:42.997" v="851" actId="20577"/>
          <ac:spMkLst>
            <pc:docMk/>
            <pc:sldMk cId="2168075664" sldId="1104"/>
            <ac:spMk id="7" creationId="{68F037F7-A288-4E42-74E4-254A2F58C619}"/>
          </ac:spMkLst>
        </pc:spChg>
        <pc:picChg chg="add mod">
          <ac:chgData name="Jalila El Baraka" userId="ea93c961-285f-4edc-9e51-dff84fc1dbdc" providerId="ADAL" clId="{57C2819A-E835-47AA-9356-3BB7B51E441F}" dt="2026-01-01T23:06:22.795" v="1941" actId="1076"/>
          <ac:picMkLst>
            <pc:docMk/>
            <pc:sldMk cId="2168075664" sldId="1104"/>
            <ac:picMk id="11" creationId="{8F463838-74F1-4F07-9C12-6DCC5F666477}"/>
          </ac:picMkLst>
        </pc:picChg>
        <pc:picChg chg="add mod">
          <ac:chgData name="Jalila El Baraka" userId="ea93c961-285f-4edc-9e51-dff84fc1dbdc" providerId="ADAL" clId="{57C2819A-E835-47AA-9356-3BB7B51E441F}" dt="2026-01-01T23:06:26.632" v="1943" actId="14100"/>
          <ac:picMkLst>
            <pc:docMk/>
            <pc:sldMk cId="2168075664" sldId="1104"/>
            <ac:picMk id="12" creationId="{F537E5A8-513D-8911-84E6-11F2A3377604}"/>
          </ac:picMkLst>
        </pc:picChg>
      </pc:sldChg>
      <pc:sldChg chg="modSp mod">
        <pc:chgData name="Jalila El Baraka" userId="ea93c961-285f-4edc-9e51-dff84fc1dbdc" providerId="ADAL" clId="{57C2819A-E835-47AA-9356-3BB7B51E441F}" dt="2025-12-27T14:40:57.531" v="1721" actId="20577"/>
        <pc:sldMkLst>
          <pc:docMk/>
          <pc:sldMk cId="1804390391" sldId="1105"/>
        </pc:sldMkLst>
        <pc:spChg chg="mod">
          <ac:chgData name="Jalila El Baraka" userId="ea93c961-285f-4edc-9e51-dff84fc1dbdc" providerId="ADAL" clId="{57C2819A-E835-47AA-9356-3BB7B51E441F}" dt="2025-12-27T14:40:57.531" v="1721" actId="20577"/>
          <ac:spMkLst>
            <pc:docMk/>
            <pc:sldMk cId="1804390391" sldId="1105"/>
            <ac:spMk id="9" creationId="{ED5C58F0-7F90-8215-2DCC-5114FE1296C5}"/>
          </ac:spMkLst>
        </pc:spChg>
      </pc:sldChg>
      <pc:sldChg chg="delSp modSp mod delAnim">
        <pc:chgData name="Jalila El Baraka" userId="ea93c961-285f-4edc-9e51-dff84fc1dbdc" providerId="ADAL" clId="{57C2819A-E835-47AA-9356-3BB7B51E441F}" dt="2025-12-27T14:41:08.756" v="1723" actId="13926"/>
        <pc:sldMkLst>
          <pc:docMk/>
          <pc:sldMk cId="688470795" sldId="1106"/>
        </pc:sldMkLst>
        <pc:spChg chg="mod">
          <ac:chgData name="Jalila El Baraka" userId="ea93c961-285f-4edc-9e51-dff84fc1dbdc" providerId="ADAL" clId="{57C2819A-E835-47AA-9356-3BB7B51E441F}" dt="2025-12-27T14:41:08.756" v="1723" actId="13926"/>
          <ac:spMkLst>
            <pc:docMk/>
            <pc:sldMk cId="688470795" sldId="1106"/>
            <ac:spMk id="4" creationId="{93AD21CA-1AFE-433F-B560-E7831A303F32}"/>
          </ac:spMkLst>
        </pc:spChg>
      </pc:sldChg>
      <pc:sldChg chg="addSp delSp modSp mod">
        <pc:chgData name="Jalila El Baraka" userId="ea93c961-285f-4edc-9e51-dff84fc1dbdc" providerId="ADAL" clId="{57C2819A-E835-47AA-9356-3BB7B51E441F}" dt="2026-01-01T23:07:57.493" v="1971" actId="14100"/>
        <pc:sldMkLst>
          <pc:docMk/>
          <pc:sldMk cId="2477685694" sldId="1107"/>
        </pc:sldMkLst>
        <pc:spChg chg="mod">
          <ac:chgData name="Jalila El Baraka" userId="ea93c961-285f-4edc-9e51-dff84fc1dbdc" providerId="ADAL" clId="{57C2819A-E835-47AA-9356-3BB7B51E441F}" dt="2026-01-01T23:07:32.981" v="1966" actId="20577"/>
          <ac:spMkLst>
            <pc:docMk/>
            <pc:sldMk cId="2477685694" sldId="1107"/>
            <ac:spMk id="2" creationId="{A5138600-B7B7-4115-79B2-0838ADC0F767}"/>
          </ac:spMkLst>
        </pc:spChg>
        <pc:spChg chg="mod">
          <ac:chgData name="Jalila El Baraka" userId="ea93c961-285f-4edc-9e51-dff84fc1dbdc" providerId="ADAL" clId="{57C2819A-E835-47AA-9356-3BB7B51E441F}" dt="2025-12-27T14:27:06.436" v="1159" actId="20577"/>
          <ac:spMkLst>
            <pc:docMk/>
            <pc:sldMk cId="2477685694" sldId="1107"/>
            <ac:spMk id="7" creationId="{57266C4F-78F6-4C5D-60FE-0A513530BD60}"/>
          </ac:spMkLst>
        </pc:spChg>
        <pc:picChg chg="add mod">
          <ac:chgData name="Jalila El Baraka" userId="ea93c961-285f-4edc-9e51-dff84fc1dbdc" providerId="ADAL" clId="{57C2819A-E835-47AA-9356-3BB7B51E441F}" dt="2026-01-01T23:07:52.711" v="1969" actId="14100"/>
          <ac:picMkLst>
            <pc:docMk/>
            <pc:sldMk cId="2477685694" sldId="1107"/>
            <ac:picMk id="3" creationId="{70C19F34-761A-1EC3-FC1C-FCD0A6524350}"/>
          </ac:picMkLst>
        </pc:picChg>
        <pc:picChg chg="add mod">
          <ac:chgData name="Jalila El Baraka" userId="ea93c961-285f-4edc-9e51-dff84fc1dbdc" providerId="ADAL" clId="{57C2819A-E835-47AA-9356-3BB7B51E441F}" dt="2026-01-01T23:07:57.493" v="1971" actId="14100"/>
          <ac:picMkLst>
            <pc:docMk/>
            <pc:sldMk cId="2477685694" sldId="1107"/>
            <ac:picMk id="10" creationId="{0FB9C1F8-835E-C7FA-4528-533100C1C3B9}"/>
          </ac:picMkLst>
        </pc:picChg>
      </pc:sldChg>
      <pc:sldChg chg="addSp delSp modSp mod">
        <pc:chgData name="Jalila El Baraka" userId="ea93c961-285f-4edc-9e51-dff84fc1dbdc" providerId="ADAL" clId="{57C2819A-E835-47AA-9356-3BB7B51E441F}" dt="2026-01-01T23:09:11.532" v="1988" actId="1076"/>
        <pc:sldMkLst>
          <pc:docMk/>
          <pc:sldMk cId="574874629" sldId="1109"/>
        </pc:sldMkLst>
        <pc:spChg chg="add mod">
          <ac:chgData name="Jalila El Baraka" userId="ea93c961-285f-4edc-9e51-dff84fc1dbdc" providerId="ADAL" clId="{57C2819A-E835-47AA-9356-3BB7B51E441F}" dt="2026-01-01T23:08:30.510" v="1986" actId="20577"/>
          <ac:spMkLst>
            <pc:docMk/>
            <pc:sldMk cId="574874629" sldId="1109"/>
            <ac:spMk id="2" creationId="{5DF3B594-DA97-1C7E-CC45-0DB4D038DE58}"/>
          </ac:spMkLst>
        </pc:spChg>
        <pc:picChg chg="add mod">
          <ac:chgData name="Jalila El Baraka" userId="ea93c961-285f-4edc-9e51-dff84fc1dbdc" providerId="ADAL" clId="{57C2819A-E835-47AA-9356-3BB7B51E441F}" dt="2026-01-01T23:08:24.344" v="1981" actId="1076"/>
          <ac:picMkLst>
            <pc:docMk/>
            <pc:sldMk cId="574874629" sldId="1109"/>
            <ac:picMk id="3" creationId="{C754B70C-9B63-B738-AEEF-5B10B73ECEFE}"/>
          </ac:picMkLst>
        </pc:picChg>
        <pc:picChg chg="add mod">
          <ac:chgData name="Jalila El Baraka" userId="ea93c961-285f-4edc-9e51-dff84fc1dbdc" providerId="ADAL" clId="{57C2819A-E835-47AA-9356-3BB7B51E441F}" dt="2026-01-01T23:09:11.532" v="1988" actId="1076"/>
          <ac:picMkLst>
            <pc:docMk/>
            <pc:sldMk cId="574874629" sldId="1109"/>
            <ac:picMk id="5" creationId="{A6631936-2037-05B8-4B38-89ACE4105BFA}"/>
          </ac:picMkLst>
        </pc:picChg>
      </pc:sldChg>
      <pc:sldChg chg="delSp modSp mod">
        <pc:chgData name="Jalila El Baraka" userId="ea93c961-285f-4edc-9e51-dff84fc1dbdc" providerId="ADAL" clId="{57C2819A-E835-47AA-9356-3BB7B51E441F}" dt="2025-12-27T14:36:56.366" v="1576"/>
        <pc:sldMkLst>
          <pc:docMk/>
          <pc:sldMk cId="3533272347" sldId="1112"/>
        </pc:sldMkLst>
        <pc:spChg chg="mod">
          <ac:chgData name="Jalila El Baraka" userId="ea93c961-285f-4edc-9e51-dff84fc1dbdc" providerId="ADAL" clId="{57C2819A-E835-47AA-9356-3BB7B51E441F}" dt="2025-12-27T14:36:55.094" v="1574" actId="113"/>
          <ac:spMkLst>
            <pc:docMk/>
            <pc:sldMk cId="3533272347" sldId="1112"/>
            <ac:spMk id="4" creationId="{8D2B0357-4B25-9986-FF68-7A1B55F96C7C}"/>
          </ac:spMkLst>
        </pc:spChg>
      </pc:sldChg>
      <pc:sldChg chg="modSp mod">
        <pc:chgData name="Jalila El Baraka" userId="ea93c961-285f-4edc-9e51-dff84fc1dbdc" providerId="ADAL" clId="{57C2819A-E835-47AA-9356-3BB7B51E441F}" dt="2025-12-27T14:37:30.077" v="1629" actId="20577"/>
        <pc:sldMkLst>
          <pc:docMk/>
          <pc:sldMk cId="3405673476" sldId="1113"/>
        </pc:sldMkLst>
        <pc:spChg chg="mod">
          <ac:chgData name="Jalila El Baraka" userId="ea93c961-285f-4edc-9e51-dff84fc1dbdc" providerId="ADAL" clId="{57C2819A-E835-47AA-9356-3BB7B51E441F}" dt="2025-12-27T14:37:10.746" v="1600" actId="20577"/>
          <ac:spMkLst>
            <pc:docMk/>
            <pc:sldMk cId="3405673476" sldId="1113"/>
            <ac:spMk id="12" creationId="{036B161D-B9F2-BE15-2259-85C290B5B4B2}"/>
          </ac:spMkLst>
        </pc:spChg>
        <pc:spChg chg="mod">
          <ac:chgData name="Jalila El Baraka" userId="ea93c961-285f-4edc-9e51-dff84fc1dbdc" providerId="ADAL" clId="{57C2819A-E835-47AA-9356-3BB7B51E441F}" dt="2025-12-27T14:37:30.077" v="1629" actId="20577"/>
          <ac:spMkLst>
            <pc:docMk/>
            <pc:sldMk cId="3405673476" sldId="1113"/>
            <ac:spMk id="13" creationId="{C7189A5B-0AA7-539C-C4D9-46CE7763AA24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7T14:08:41.115" v="284"/>
        <pc:sldMkLst>
          <pc:docMk/>
          <pc:sldMk cId="1128191912" sldId="1126"/>
        </pc:sldMkLst>
        <pc:spChg chg="add mod">
          <ac:chgData name="Jalila El Baraka" userId="ea93c961-285f-4edc-9e51-dff84fc1dbdc" providerId="ADAL" clId="{57C2819A-E835-47AA-9356-3BB7B51E441F}" dt="2025-12-27T14:08:41.115" v="284"/>
          <ac:spMkLst>
            <pc:docMk/>
            <pc:sldMk cId="1128191912" sldId="1126"/>
            <ac:spMk id="3" creationId="{43B8C775-1E5F-8F26-A94D-7BDAB80267A2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7T14:10:06.736" v="461" actId="20577"/>
        <pc:sldMkLst>
          <pc:docMk/>
          <pc:sldMk cId="299309008" sldId="1127"/>
        </pc:sldMkLst>
        <pc:spChg chg="mod">
          <ac:chgData name="Jalila El Baraka" userId="ea93c961-285f-4edc-9e51-dff84fc1dbdc" providerId="ADAL" clId="{57C2819A-E835-47AA-9356-3BB7B51E441F}" dt="2025-12-27T14:10:06.736" v="461" actId="20577"/>
          <ac:spMkLst>
            <pc:docMk/>
            <pc:sldMk cId="299309008" sldId="1127"/>
            <ac:spMk id="2" creationId="{E7745969-A5F6-8368-9047-F801EC6FB995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7T14:10:32.951" v="469" actId="478"/>
        <pc:sldMkLst>
          <pc:docMk/>
          <pc:sldMk cId="1506598639" sldId="1128"/>
        </pc:sldMkLst>
      </pc:sldChg>
      <pc:sldChg chg="addSp delSp modSp mod">
        <pc:chgData name="Jalila El Baraka" userId="ea93c961-285f-4edc-9e51-dff84fc1dbdc" providerId="ADAL" clId="{57C2819A-E835-47AA-9356-3BB7B51E441F}" dt="2025-12-27T14:10:56.603" v="531" actId="20577"/>
        <pc:sldMkLst>
          <pc:docMk/>
          <pc:sldMk cId="2553980169" sldId="1129"/>
        </pc:sldMkLst>
        <pc:spChg chg="mod">
          <ac:chgData name="Jalila El Baraka" userId="ea93c961-285f-4edc-9e51-dff84fc1dbdc" providerId="ADAL" clId="{57C2819A-E835-47AA-9356-3BB7B51E441F}" dt="2025-12-27T14:10:56.603" v="531" actId="20577"/>
          <ac:spMkLst>
            <pc:docMk/>
            <pc:sldMk cId="2553980169" sldId="1129"/>
            <ac:spMk id="5" creationId="{C690C133-967A-DF59-D2C5-133188B6B4E6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7T14:12:21.960" v="639" actId="20577"/>
        <pc:sldMkLst>
          <pc:docMk/>
          <pc:sldMk cId="434921383" sldId="1130"/>
        </pc:sldMkLst>
        <pc:spChg chg="add mod">
          <ac:chgData name="Jalila El Baraka" userId="ea93c961-285f-4edc-9e51-dff84fc1dbdc" providerId="ADAL" clId="{57C2819A-E835-47AA-9356-3BB7B51E441F}" dt="2025-12-27T14:11:53.800" v="534" actId="207"/>
          <ac:spMkLst>
            <pc:docMk/>
            <pc:sldMk cId="434921383" sldId="1130"/>
            <ac:spMk id="4" creationId="{633BB0F3-B92C-76A6-A06F-41A533210EE1}"/>
          </ac:spMkLst>
        </pc:spChg>
        <pc:spChg chg="mod">
          <ac:chgData name="Jalila El Baraka" userId="ea93c961-285f-4edc-9e51-dff84fc1dbdc" providerId="ADAL" clId="{57C2819A-E835-47AA-9356-3BB7B51E441F}" dt="2025-12-27T14:12:21.960" v="639" actId="20577"/>
          <ac:spMkLst>
            <pc:docMk/>
            <pc:sldMk cId="434921383" sldId="1130"/>
            <ac:spMk id="7" creationId="{0DC5AE55-831E-E326-DB0D-AD6E10BC433A}"/>
          </ac:spMkLst>
        </pc:spChg>
        <pc:spChg chg="mod">
          <ac:chgData name="Jalila El Baraka" userId="ea93c961-285f-4edc-9e51-dff84fc1dbdc" providerId="ADAL" clId="{57C2819A-E835-47AA-9356-3BB7B51E441F}" dt="2025-12-27T14:12:09.684" v="586" actId="20577"/>
          <ac:spMkLst>
            <pc:docMk/>
            <pc:sldMk cId="434921383" sldId="1130"/>
            <ac:spMk id="8" creationId="{9EDBD1BC-B931-1C62-4C8D-42491CF3B3C1}"/>
          </ac:spMkLst>
        </pc:spChg>
      </pc:sldChg>
      <pc:sldChg chg="addSp delSp modSp mod">
        <pc:chgData name="Jalila El Baraka" userId="ea93c961-285f-4edc-9e51-dff84fc1dbdc" providerId="ADAL" clId="{57C2819A-E835-47AA-9356-3BB7B51E441F}" dt="2026-01-01T23:06:41.702" v="1946" actId="14100"/>
        <pc:sldMkLst>
          <pc:docMk/>
          <pc:sldMk cId="3500089257" sldId="1133"/>
        </pc:sldMkLst>
        <pc:spChg chg="add mod">
          <ac:chgData name="Jalila El Baraka" userId="ea93c961-285f-4edc-9e51-dff84fc1dbdc" providerId="ADAL" clId="{57C2819A-E835-47AA-9356-3BB7B51E441F}" dt="2026-01-01T23:05:15.188" v="1928" actId="1076"/>
          <ac:spMkLst>
            <pc:docMk/>
            <pc:sldMk cId="3500089257" sldId="1133"/>
            <ac:spMk id="2" creationId="{E16B533D-CE2F-C0D1-28AC-B0F5721BFA62}"/>
          </ac:spMkLst>
        </pc:spChg>
        <pc:picChg chg="add mod">
          <ac:chgData name="Jalila El Baraka" userId="ea93c961-285f-4edc-9e51-dff84fc1dbdc" providerId="ADAL" clId="{57C2819A-E835-47AA-9356-3BB7B51E441F}" dt="2026-01-01T23:05:22.121" v="1931" actId="1076"/>
          <ac:picMkLst>
            <pc:docMk/>
            <pc:sldMk cId="3500089257" sldId="1133"/>
            <ac:picMk id="3" creationId="{BBA3C3B4-2310-100F-168D-BD119A4ED770}"/>
          </ac:picMkLst>
        </pc:picChg>
        <pc:picChg chg="add mod">
          <ac:chgData name="Jalila El Baraka" userId="ea93c961-285f-4edc-9e51-dff84fc1dbdc" providerId="ADAL" clId="{57C2819A-E835-47AA-9356-3BB7B51E441F}" dt="2026-01-01T23:06:41.702" v="1946" actId="14100"/>
          <ac:picMkLst>
            <pc:docMk/>
            <pc:sldMk cId="3500089257" sldId="1133"/>
            <ac:picMk id="4" creationId="{968EE8E5-38D8-2400-6677-079E8054D8C3}"/>
          </ac:picMkLst>
        </pc:picChg>
      </pc:sldChg>
      <pc:sldChg chg="modSp mod">
        <pc:chgData name="Jalila El Baraka" userId="ea93c961-285f-4edc-9e51-dff84fc1dbdc" providerId="ADAL" clId="{57C2819A-E835-47AA-9356-3BB7B51E441F}" dt="2025-12-27T14:36:05.483" v="1521" actId="1076"/>
        <pc:sldMkLst>
          <pc:docMk/>
          <pc:sldMk cId="929565556" sldId="1137"/>
        </pc:sldMkLst>
        <pc:spChg chg="mod">
          <ac:chgData name="Jalila El Baraka" userId="ea93c961-285f-4edc-9e51-dff84fc1dbdc" providerId="ADAL" clId="{57C2819A-E835-47AA-9356-3BB7B51E441F}" dt="2025-12-27T14:35:23.413" v="1494" actId="20577"/>
          <ac:spMkLst>
            <pc:docMk/>
            <pc:sldMk cId="929565556" sldId="1137"/>
            <ac:spMk id="5" creationId="{BD85CFE1-E297-AD53-32BB-FDD9C7A613B5}"/>
          </ac:spMkLst>
        </pc:spChg>
        <pc:spChg chg="mod">
          <ac:chgData name="Jalila El Baraka" userId="ea93c961-285f-4edc-9e51-dff84fc1dbdc" providerId="ADAL" clId="{57C2819A-E835-47AA-9356-3BB7B51E441F}" dt="2025-12-27T14:36:02.775" v="1520" actId="14100"/>
          <ac:spMkLst>
            <pc:docMk/>
            <pc:sldMk cId="929565556" sldId="1137"/>
            <ac:spMk id="6" creationId="{8FE6E835-4C75-CCAF-2AFB-81EB8D9989D4}"/>
          </ac:spMkLst>
        </pc:spChg>
        <pc:spChg chg="mod">
          <ac:chgData name="Jalila El Baraka" userId="ea93c961-285f-4edc-9e51-dff84fc1dbdc" providerId="ADAL" clId="{57C2819A-E835-47AA-9356-3BB7B51E441F}" dt="2025-12-27T14:35:27.696" v="1500" actId="20577"/>
          <ac:spMkLst>
            <pc:docMk/>
            <pc:sldMk cId="929565556" sldId="1137"/>
            <ac:spMk id="7" creationId="{B13E6547-46E4-1BCC-C126-F4E5A91B5309}"/>
          </ac:spMkLst>
        </pc:spChg>
        <pc:spChg chg="mod">
          <ac:chgData name="Jalila El Baraka" userId="ea93c961-285f-4edc-9e51-dff84fc1dbdc" providerId="ADAL" clId="{57C2819A-E835-47AA-9356-3BB7B51E441F}" dt="2025-12-27T14:36:05.483" v="1521" actId="1076"/>
          <ac:spMkLst>
            <pc:docMk/>
            <pc:sldMk cId="929565556" sldId="1137"/>
            <ac:spMk id="10" creationId="{94218937-F94E-0753-FF46-3875B199857B}"/>
          </ac:spMkLst>
        </pc:spChg>
      </pc:sldChg>
      <pc:sldChg chg="modSp mod">
        <pc:chgData name="Jalila El Baraka" userId="ea93c961-285f-4edc-9e51-dff84fc1dbdc" providerId="ADAL" clId="{57C2819A-E835-47AA-9356-3BB7B51E441F}" dt="2025-12-27T14:33:19.367" v="1430" actId="113"/>
        <pc:sldMkLst>
          <pc:docMk/>
          <pc:sldMk cId="2667277456" sldId="1138"/>
        </pc:sldMkLst>
        <pc:spChg chg="mod">
          <ac:chgData name="Jalila El Baraka" userId="ea93c961-285f-4edc-9e51-dff84fc1dbdc" providerId="ADAL" clId="{57C2819A-E835-47AA-9356-3BB7B51E441F}" dt="2025-12-27T14:33:19.367" v="1430" actId="113"/>
          <ac:spMkLst>
            <pc:docMk/>
            <pc:sldMk cId="2667277456" sldId="1138"/>
            <ac:spMk id="3" creationId="{18F5D802-FB00-FD8E-FB68-FA609AC6E9ED}"/>
          </ac:spMkLst>
        </pc:spChg>
        <pc:picChg chg="mod">
          <ac:chgData name="Jalila El Baraka" userId="ea93c961-285f-4edc-9e51-dff84fc1dbdc" providerId="ADAL" clId="{57C2819A-E835-47AA-9356-3BB7B51E441F}" dt="2025-12-27T14:33:09.985" v="1428" actId="14100"/>
          <ac:picMkLst>
            <pc:docMk/>
            <pc:sldMk cId="2667277456" sldId="1138"/>
            <ac:picMk id="2" creationId="{EEEC839E-A225-57EC-48A4-0754AC945EC5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27T14:39:57.558" v="1654"/>
        <pc:sldMkLst>
          <pc:docMk/>
          <pc:sldMk cId="2006220512" sldId="1156"/>
        </pc:sldMkLst>
        <pc:picChg chg="add mod">
          <ac:chgData name="Jalila El Baraka" userId="ea93c961-285f-4edc-9e51-dff84fc1dbdc" providerId="ADAL" clId="{57C2819A-E835-47AA-9356-3BB7B51E441F}" dt="2025-12-27T14:39:57.558" v="1654"/>
          <ac:picMkLst>
            <pc:docMk/>
            <pc:sldMk cId="2006220512" sldId="1156"/>
            <ac:picMk id="3" creationId="{2CFAEC39-60C2-01C2-09E4-AA7FE5B0F92E}"/>
          </ac:picMkLst>
        </pc:picChg>
      </pc:sldChg>
      <pc:sldChg chg="delSp modSp mod delAnim">
        <pc:chgData name="Jalila El Baraka" userId="ea93c961-285f-4edc-9e51-dff84fc1dbdc" providerId="ADAL" clId="{57C2819A-E835-47AA-9356-3BB7B51E441F}" dt="2025-12-27T14:41:15.024" v="1725" actId="13926"/>
        <pc:sldMkLst>
          <pc:docMk/>
          <pc:sldMk cId="1707086180" sldId="1157"/>
        </pc:sldMkLst>
        <pc:spChg chg="mod">
          <ac:chgData name="Jalila El Baraka" userId="ea93c961-285f-4edc-9e51-dff84fc1dbdc" providerId="ADAL" clId="{57C2819A-E835-47AA-9356-3BB7B51E441F}" dt="2025-12-27T14:41:15.024" v="1725" actId="13926"/>
          <ac:spMkLst>
            <pc:docMk/>
            <pc:sldMk cId="1707086180" sldId="1157"/>
            <ac:spMk id="4" creationId="{93AD21CA-1AFE-433F-B560-E7831A303F32}"/>
          </ac:spMkLst>
        </pc:spChg>
      </pc:sldChg>
      <pc:sldChg chg="modSp mod">
        <pc:chgData name="Jalila El Baraka" userId="ea93c961-285f-4edc-9e51-dff84fc1dbdc" providerId="ADAL" clId="{57C2819A-E835-47AA-9356-3BB7B51E441F}" dt="2025-12-27T14:37:48.677" v="1650" actId="113"/>
        <pc:sldMkLst>
          <pc:docMk/>
          <pc:sldMk cId="733821822" sldId="1191"/>
        </pc:sldMkLst>
        <pc:spChg chg="mod">
          <ac:chgData name="Jalila El Baraka" userId="ea93c961-285f-4edc-9e51-dff84fc1dbdc" providerId="ADAL" clId="{57C2819A-E835-47AA-9356-3BB7B51E441F}" dt="2025-12-27T14:37:48.677" v="1650" actId="113"/>
          <ac:spMkLst>
            <pc:docMk/>
            <pc:sldMk cId="733821822" sldId="1191"/>
            <ac:spMk id="13" creationId="{0CF4AC62-B8A6-54D0-B869-560A13BFCA0A}"/>
          </ac:spMkLst>
        </pc:spChg>
      </pc:sldChg>
      <pc:sldChg chg="addSp delSp modSp add mod">
        <pc:chgData name="Jalila El Baraka" userId="ea93c961-285f-4edc-9e51-dff84fc1dbdc" providerId="ADAL" clId="{57C2819A-E835-47AA-9356-3BB7B51E441F}" dt="2025-12-26T18:05:13.732" v="208"/>
        <pc:sldMkLst>
          <pc:docMk/>
          <pc:sldMk cId="2572705938" sldId="1209"/>
        </pc:sldMkLst>
        <pc:grpChg chg="add mod">
          <ac:chgData name="Jalila El Baraka" userId="ea93c961-285f-4edc-9e51-dff84fc1dbdc" providerId="ADAL" clId="{57C2819A-E835-47AA-9356-3BB7B51E441F}" dt="2025-12-26T18:05:13.732" v="208"/>
          <ac:grpSpMkLst>
            <pc:docMk/>
            <pc:sldMk cId="2572705938" sldId="1209"/>
            <ac:grpSpMk id="6" creationId="{23D6D039-DAE4-46DD-9E52-FA7365E3E939}"/>
          </ac:grpSpMkLst>
        </pc:grpChg>
        <pc:picChg chg="mod">
          <ac:chgData name="Jalila El Baraka" userId="ea93c961-285f-4edc-9e51-dff84fc1dbdc" providerId="ADAL" clId="{57C2819A-E835-47AA-9356-3BB7B51E441F}" dt="2025-12-26T18:05:13.732" v="208"/>
          <ac:picMkLst>
            <pc:docMk/>
            <pc:sldMk cId="2572705938" sldId="1209"/>
            <ac:picMk id="12" creationId="{BF23ACB0-BEAB-51A2-59E0-DA3704A5A78B}"/>
          </ac:picMkLst>
        </pc:picChg>
        <pc:picChg chg="mod">
          <ac:chgData name="Jalila El Baraka" userId="ea93c961-285f-4edc-9e51-dff84fc1dbdc" providerId="ADAL" clId="{57C2819A-E835-47AA-9356-3BB7B51E441F}" dt="2025-12-26T18:05:13.732" v="208"/>
          <ac:picMkLst>
            <pc:docMk/>
            <pc:sldMk cId="2572705938" sldId="1209"/>
            <ac:picMk id="13" creationId="{58945049-4448-6196-5117-6BCAABF02D76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2-26T18:05:43.393" v="211"/>
        <pc:sldMkLst>
          <pc:docMk/>
          <pc:sldMk cId="2461311806" sldId="1210"/>
        </pc:sldMkLst>
        <pc:grpChg chg="add mod">
          <ac:chgData name="Jalila El Baraka" userId="ea93c961-285f-4edc-9e51-dff84fc1dbdc" providerId="ADAL" clId="{57C2819A-E835-47AA-9356-3BB7B51E441F}" dt="2025-12-26T18:05:43.393" v="211"/>
          <ac:grpSpMkLst>
            <pc:docMk/>
            <pc:sldMk cId="2461311806" sldId="1210"/>
            <ac:grpSpMk id="3" creationId="{23C9AC1B-9AAC-5FF1-460A-B9ECD411CBA7}"/>
          </ac:grpSpMkLst>
        </pc:grpChg>
        <pc:picChg chg="mod">
          <ac:chgData name="Jalila El Baraka" userId="ea93c961-285f-4edc-9e51-dff84fc1dbdc" providerId="ADAL" clId="{57C2819A-E835-47AA-9356-3BB7B51E441F}" dt="2025-12-26T18:05:43.393" v="211"/>
          <ac:picMkLst>
            <pc:docMk/>
            <pc:sldMk cId="2461311806" sldId="1210"/>
            <ac:picMk id="4" creationId="{754B7F26-0CEA-8C58-F19B-031A564C8FCA}"/>
          </ac:picMkLst>
        </pc:picChg>
        <pc:picChg chg="mod">
          <ac:chgData name="Jalila El Baraka" userId="ea93c961-285f-4edc-9e51-dff84fc1dbdc" providerId="ADAL" clId="{57C2819A-E835-47AA-9356-3BB7B51E441F}" dt="2025-12-26T18:05:43.393" v="211"/>
          <ac:picMkLst>
            <pc:docMk/>
            <pc:sldMk cId="2461311806" sldId="1210"/>
            <ac:picMk id="6" creationId="{68D8DFAF-E45A-CA0D-113C-91D5AACD89DD}"/>
          </ac:picMkLst>
        </pc:picChg>
      </pc:sldChg>
      <pc:sldChg chg="modSp add mod">
        <pc:chgData name="Jalila El Baraka" userId="ea93c961-285f-4edc-9e51-dff84fc1dbdc" providerId="ADAL" clId="{57C2819A-E835-47AA-9356-3BB7B51E441F}" dt="2025-12-27T14:19:47.122" v="907" actId="20577"/>
        <pc:sldMkLst>
          <pc:docMk/>
          <pc:sldMk cId="3583441254" sldId="1211"/>
        </pc:sldMkLst>
        <pc:spChg chg="mod">
          <ac:chgData name="Jalila El Baraka" userId="ea93c961-285f-4edc-9e51-dff84fc1dbdc" providerId="ADAL" clId="{57C2819A-E835-47AA-9356-3BB7B51E441F}" dt="2025-12-27T14:19:47.122" v="907" actId="20577"/>
          <ac:spMkLst>
            <pc:docMk/>
            <pc:sldMk cId="3583441254" sldId="1211"/>
            <ac:spMk id="3" creationId="{DA40ED61-0D62-332D-2E6E-1967BDDAA027}"/>
          </ac:spMkLst>
        </pc:spChg>
      </pc:sldChg>
      <pc:sldChg chg="modSp add mod">
        <pc:chgData name="Jalila El Baraka" userId="ea93c961-285f-4edc-9e51-dff84fc1dbdc" providerId="ADAL" clId="{57C2819A-E835-47AA-9356-3BB7B51E441F}" dt="2026-01-01T23:10:24.104" v="2093" actId="20577"/>
        <pc:sldMkLst>
          <pc:docMk/>
          <pc:sldMk cId="3722635794" sldId="1212"/>
        </pc:sldMkLst>
        <pc:spChg chg="mod">
          <ac:chgData name="Jalila El Baraka" userId="ea93c961-285f-4edc-9e51-dff84fc1dbdc" providerId="ADAL" clId="{57C2819A-E835-47AA-9356-3BB7B51E441F}" dt="2026-01-01T23:10:24.104" v="2093" actId="20577"/>
          <ac:spMkLst>
            <pc:docMk/>
            <pc:sldMk cId="3722635794" sldId="1212"/>
            <ac:spMk id="2" creationId="{530134CC-F8B2-C132-B6BE-A347AA93EC0D}"/>
          </ac:spMkLst>
        </pc:spChg>
        <pc:spChg chg="mod">
          <ac:chgData name="Jalila El Baraka" userId="ea93c961-285f-4edc-9e51-dff84fc1dbdc" providerId="ADAL" clId="{57C2819A-E835-47AA-9356-3BB7B51E441F}" dt="2025-12-27T14:20:16.030" v="944" actId="20577"/>
          <ac:spMkLst>
            <pc:docMk/>
            <pc:sldMk cId="3722635794" sldId="1212"/>
            <ac:spMk id="3" creationId="{AEDB6F13-4DA8-D598-7B0D-5B83ACD6CFB7}"/>
          </ac:spMkLst>
        </pc:spChg>
      </pc:sldChg>
      <pc:sldChg chg="modSp add mod">
        <pc:chgData name="Jalila El Baraka" userId="ea93c961-285f-4edc-9e51-dff84fc1dbdc" providerId="ADAL" clId="{57C2819A-E835-47AA-9356-3BB7B51E441F}" dt="2026-01-01T23:10:51.796" v="2139" actId="20577"/>
        <pc:sldMkLst>
          <pc:docMk/>
          <pc:sldMk cId="1575625140" sldId="1213"/>
        </pc:sldMkLst>
        <pc:spChg chg="mod">
          <ac:chgData name="Jalila El Baraka" userId="ea93c961-285f-4edc-9e51-dff84fc1dbdc" providerId="ADAL" clId="{57C2819A-E835-47AA-9356-3BB7B51E441F}" dt="2026-01-01T23:10:51.796" v="2139" actId="20577"/>
          <ac:spMkLst>
            <pc:docMk/>
            <pc:sldMk cId="1575625140" sldId="1213"/>
            <ac:spMk id="2" creationId="{B60C890A-1BCA-D852-B146-05A5FCEC1F38}"/>
          </ac:spMkLst>
        </pc:spChg>
        <pc:spChg chg="mod">
          <ac:chgData name="Jalila El Baraka" userId="ea93c961-285f-4edc-9e51-dff84fc1dbdc" providerId="ADAL" clId="{57C2819A-E835-47AA-9356-3BB7B51E441F}" dt="2025-12-27T14:20:37.270" v="991" actId="20577"/>
          <ac:spMkLst>
            <pc:docMk/>
            <pc:sldMk cId="1575625140" sldId="1213"/>
            <ac:spMk id="3" creationId="{18A24C32-ECA6-8245-3225-CA41DCB9B2E9}"/>
          </ac:spMkLst>
        </pc:spChg>
      </pc:sldChg>
      <pc:sldChg chg="modSp add mod">
        <pc:chgData name="Jalila El Baraka" userId="ea93c961-285f-4edc-9e51-dff84fc1dbdc" providerId="ADAL" clId="{57C2819A-E835-47AA-9356-3BB7B51E441F}" dt="2025-12-27T14:33:57.262" v="1445" actId="20577"/>
        <pc:sldMkLst>
          <pc:docMk/>
          <pc:sldMk cId="756549084" sldId="1214"/>
        </pc:sldMkLst>
        <pc:spChg chg="mod">
          <ac:chgData name="Jalila El Baraka" userId="ea93c961-285f-4edc-9e51-dff84fc1dbdc" providerId="ADAL" clId="{57C2819A-E835-47AA-9356-3BB7B51E441F}" dt="2025-12-27T14:31:00.295" v="1284"/>
          <ac:spMkLst>
            <pc:docMk/>
            <pc:sldMk cId="756549084" sldId="1214"/>
            <ac:spMk id="9" creationId="{64A08E3D-450D-6890-A593-86C9E03F4820}"/>
          </ac:spMkLst>
        </pc:spChg>
        <pc:spChg chg="mod">
          <ac:chgData name="Jalila El Baraka" userId="ea93c961-285f-4edc-9e51-dff84fc1dbdc" providerId="ADAL" clId="{57C2819A-E835-47AA-9356-3BB7B51E441F}" dt="2025-12-27T14:33:57.262" v="1445" actId="20577"/>
          <ac:spMkLst>
            <pc:docMk/>
            <pc:sldMk cId="756549084" sldId="1214"/>
            <ac:spMk id="14" creationId="{58E1180A-5115-53B3-372D-024DDD18E35A}"/>
          </ac:spMkLst>
        </pc:spChg>
      </pc:sldChg>
      <pc:sldChg chg="modSp add">
        <pc:chgData name="Jalila El Baraka" userId="ea93c961-285f-4edc-9e51-dff84fc1dbdc" providerId="ADAL" clId="{57C2819A-E835-47AA-9356-3BB7B51E441F}" dt="2025-12-27T14:36:20.578" v="1523"/>
        <pc:sldMkLst>
          <pc:docMk/>
          <pc:sldMk cId="529457713" sldId="1215"/>
        </pc:sldMkLst>
        <pc:spChg chg="mod">
          <ac:chgData name="Jalila El Baraka" userId="ea93c961-285f-4edc-9e51-dff84fc1dbdc" providerId="ADAL" clId="{57C2819A-E835-47AA-9356-3BB7B51E441F}" dt="2025-12-27T14:36:20.578" v="1523"/>
          <ac:spMkLst>
            <pc:docMk/>
            <pc:sldMk cId="529457713" sldId="1215"/>
            <ac:spMk id="9" creationId="{04BDA441-42FD-B81A-5B6B-DDAE391CD3C7}"/>
          </ac:spMkLst>
        </pc:spChg>
      </pc:sldChg>
      <pc:sldChg chg="addSp delSp modSp add mod">
        <pc:chgData name="Jalila El Baraka" userId="ea93c961-285f-4edc-9e51-dff84fc1dbdc" providerId="ADAL" clId="{57C2819A-E835-47AA-9356-3BB7B51E441F}" dt="2026-01-01T22:54:22.772" v="1731"/>
        <pc:sldMkLst>
          <pc:docMk/>
          <pc:sldMk cId="665328058" sldId="1216"/>
        </pc:sldMkLst>
        <pc:grpChg chg="add mod">
          <ac:chgData name="Jalila El Baraka" userId="ea93c961-285f-4edc-9e51-dff84fc1dbdc" providerId="ADAL" clId="{57C2819A-E835-47AA-9356-3BB7B51E441F}" dt="2026-01-01T22:54:22.772" v="1731"/>
          <ac:grpSpMkLst>
            <pc:docMk/>
            <pc:sldMk cId="665328058" sldId="1216"/>
            <ac:grpSpMk id="17" creationId="{D18086D4-E36A-2C3F-8571-1672C6A9D233}"/>
          </ac:grpSpMkLst>
        </pc:grpChg>
        <pc:picChg chg="mod">
          <ac:chgData name="Jalila El Baraka" userId="ea93c961-285f-4edc-9e51-dff84fc1dbdc" providerId="ADAL" clId="{57C2819A-E835-47AA-9356-3BB7B51E441F}" dt="2026-01-01T22:54:22.772" v="1731"/>
          <ac:picMkLst>
            <pc:docMk/>
            <pc:sldMk cId="665328058" sldId="1216"/>
            <ac:picMk id="18" creationId="{9A277CED-DCD3-D391-932F-02E9C309ADC5}"/>
          </ac:picMkLst>
        </pc:picChg>
        <pc:picChg chg="mod">
          <ac:chgData name="Jalila El Baraka" userId="ea93c961-285f-4edc-9e51-dff84fc1dbdc" providerId="ADAL" clId="{57C2819A-E835-47AA-9356-3BB7B51E441F}" dt="2026-01-01T22:54:22.772" v="1731"/>
          <ac:picMkLst>
            <pc:docMk/>
            <pc:sldMk cId="665328058" sldId="1216"/>
            <ac:picMk id="19" creationId="{11D5BB31-5599-CDF0-121B-30372FF6C156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6-01-01T22:55:53.527" v="1747" actId="478"/>
        <pc:sldMkLst>
          <pc:docMk/>
          <pc:sldMk cId="2350839751" sldId="1217"/>
        </pc:sldMkLst>
        <pc:spChg chg="mod">
          <ac:chgData name="Jalila El Baraka" userId="ea93c961-285f-4edc-9e51-dff84fc1dbdc" providerId="ADAL" clId="{57C2819A-E835-47AA-9356-3BB7B51E441F}" dt="2026-01-01T22:55:15.266" v="1736"/>
          <ac:spMkLst>
            <pc:docMk/>
            <pc:sldMk cId="2350839751" sldId="1217"/>
            <ac:spMk id="2" creationId="{1C748333-C93B-72F2-4A11-48B1D40F85A3}"/>
          </ac:spMkLst>
        </pc:spChg>
      </pc:sldChg>
      <pc:sldChg chg="addSp delSp modSp add mod">
        <pc:chgData name="Jalila El Baraka" userId="ea93c961-285f-4edc-9e51-dff84fc1dbdc" providerId="ADAL" clId="{57C2819A-E835-47AA-9356-3BB7B51E441F}" dt="2026-01-01T22:56:53.375" v="1758" actId="1076"/>
        <pc:sldMkLst>
          <pc:docMk/>
          <pc:sldMk cId="1431925864" sldId="1218"/>
        </pc:sldMkLst>
        <pc:spChg chg="mod">
          <ac:chgData name="Jalila El Baraka" userId="ea93c961-285f-4edc-9e51-dff84fc1dbdc" providerId="ADAL" clId="{57C2819A-E835-47AA-9356-3BB7B51E441F}" dt="2026-01-01T22:56:16.586" v="1750"/>
          <ac:spMkLst>
            <pc:docMk/>
            <pc:sldMk cId="1431925864" sldId="1218"/>
            <ac:spMk id="2" creationId="{BB6B1AFF-0B8E-8FF3-6182-95AD8146F12A}"/>
          </ac:spMkLst>
        </pc:spChg>
        <pc:spChg chg="add mod">
          <ac:chgData name="Jalila El Baraka" userId="ea93c961-285f-4edc-9e51-dff84fc1dbdc" providerId="ADAL" clId="{57C2819A-E835-47AA-9356-3BB7B51E441F}" dt="2026-01-01T22:56:43.339" v="1755" actId="1076"/>
          <ac:spMkLst>
            <pc:docMk/>
            <pc:sldMk cId="1431925864" sldId="1218"/>
            <ac:spMk id="5" creationId="{C051FB9E-5790-6F39-577E-26F8E37DBFCF}"/>
          </ac:spMkLst>
        </pc:spChg>
        <pc:spChg chg="add mod">
          <ac:chgData name="Jalila El Baraka" userId="ea93c961-285f-4edc-9e51-dff84fc1dbdc" providerId="ADAL" clId="{57C2819A-E835-47AA-9356-3BB7B51E441F}" dt="2026-01-01T22:56:53.375" v="1758" actId="1076"/>
          <ac:spMkLst>
            <pc:docMk/>
            <pc:sldMk cId="1431925864" sldId="1218"/>
            <ac:spMk id="6" creationId="{3030D948-3E23-5F4F-7E72-30A41D505029}"/>
          </ac:spMkLst>
        </pc:spChg>
      </pc:sldChg>
      <pc:sldChg chg="addSp delSp modSp add mod">
        <pc:chgData name="Jalila El Baraka" userId="ea93c961-285f-4edc-9e51-dff84fc1dbdc" providerId="ADAL" clId="{57C2819A-E835-47AA-9356-3BB7B51E441F}" dt="2026-01-01T22:58:20.678" v="1807" actId="20577"/>
        <pc:sldMkLst>
          <pc:docMk/>
          <pc:sldMk cId="4162454007" sldId="1219"/>
        </pc:sldMkLst>
        <pc:spChg chg="mod">
          <ac:chgData name="Jalila El Baraka" userId="ea93c961-285f-4edc-9e51-dff84fc1dbdc" providerId="ADAL" clId="{57C2819A-E835-47AA-9356-3BB7B51E441F}" dt="2026-01-01T22:58:20.678" v="1807" actId="20577"/>
          <ac:spMkLst>
            <pc:docMk/>
            <pc:sldMk cId="4162454007" sldId="1219"/>
            <ac:spMk id="2" creationId="{9A10CA08-F6A7-0941-7CFF-5E7D283D28F0}"/>
          </ac:spMkLst>
        </pc:spChg>
        <pc:spChg chg="add mod">
          <ac:chgData name="Jalila El Baraka" userId="ea93c961-285f-4edc-9e51-dff84fc1dbdc" providerId="ADAL" clId="{57C2819A-E835-47AA-9356-3BB7B51E441F}" dt="2026-01-01T22:57:48.678" v="1765" actId="1076"/>
          <ac:spMkLst>
            <pc:docMk/>
            <pc:sldMk cId="4162454007" sldId="1219"/>
            <ac:spMk id="6" creationId="{884E92B7-3D37-8AC6-0805-3AA4A4C603CE}"/>
          </ac:spMkLst>
        </pc:spChg>
        <pc:spChg chg="add mod">
          <ac:chgData name="Jalila El Baraka" userId="ea93c961-285f-4edc-9e51-dff84fc1dbdc" providerId="ADAL" clId="{57C2819A-E835-47AA-9356-3BB7B51E441F}" dt="2026-01-01T22:57:56.668" v="1768" actId="14100"/>
          <ac:spMkLst>
            <pc:docMk/>
            <pc:sldMk cId="4162454007" sldId="1219"/>
            <ac:spMk id="7" creationId="{1FE5E74C-B7DE-E86B-B128-26674976455A}"/>
          </ac:spMkLst>
        </pc:spChg>
      </pc:sldChg>
      <pc:sldChg chg="addSp delSp modSp add mod">
        <pc:chgData name="Jalila El Baraka" userId="ea93c961-285f-4edc-9e51-dff84fc1dbdc" providerId="ADAL" clId="{57C2819A-E835-47AA-9356-3BB7B51E441F}" dt="2026-01-01T23:35:18.074" v="2141" actId="1076"/>
        <pc:sldMkLst>
          <pc:docMk/>
          <pc:sldMk cId="3260035132" sldId="1220"/>
        </pc:sldMkLst>
        <pc:spChg chg="mod">
          <ac:chgData name="Jalila El Baraka" userId="ea93c961-285f-4edc-9e51-dff84fc1dbdc" providerId="ADAL" clId="{57C2819A-E835-47AA-9356-3BB7B51E441F}" dt="2026-01-01T23:35:18.074" v="2141" actId="1076"/>
          <ac:spMkLst>
            <pc:docMk/>
            <pc:sldMk cId="3260035132" sldId="1220"/>
            <ac:spMk id="29" creationId="{9700F55C-9D54-B3AC-CD7F-7F4C8B87DFDE}"/>
          </ac:spMkLst>
        </pc:spChg>
        <pc:grpChg chg="add mod">
          <ac:chgData name="Jalila El Baraka" userId="ea93c961-285f-4edc-9e51-dff84fc1dbdc" providerId="ADAL" clId="{57C2819A-E835-47AA-9356-3BB7B51E441F}" dt="2026-01-01T22:59:26.132" v="1812"/>
          <ac:grpSpMkLst>
            <pc:docMk/>
            <pc:sldMk cId="3260035132" sldId="1220"/>
            <ac:grpSpMk id="6" creationId="{4FDE355C-4ECA-991C-1B63-DC5B942A8561}"/>
          </ac:grpSpMkLst>
        </pc:grpChg>
        <pc:picChg chg="mod">
          <ac:chgData name="Jalila El Baraka" userId="ea93c961-285f-4edc-9e51-dff84fc1dbdc" providerId="ADAL" clId="{57C2819A-E835-47AA-9356-3BB7B51E441F}" dt="2026-01-01T22:59:26.132" v="1812"/>
          <ac:picMkLst>
            <pc:docMk/>
            <pc:sldMk cId="3260035132" sldId="1220"/>
            <ac:picMk id="10" creationId="{3D6DC30C-2B32-26B9-C940-F8F44AFED359}"/>
          </ac:picMkLst>
        </pc:picChg>
        <pc:picChg chg="mod">
          <ac:chgData name="Jalila El Baraka" userId="ea93c961-285f-4edc-9e51-dff84fc1dbdc" providerId="ADAL" clId="{57C2819A-E835-47AA-9356-3BB7B51E441F}" dt="2026-01-01T22:59:26.132" v="1812"/>
          <ac:picMkLst>
            <pc:docMk/>
            <pc:sldMk cId="3260035132" sldId="1220"/>
            <ac:picMk id="12" creationId="{E4060A24-4593-4515-93F7-97D0A5029E06}"/>
          </ac:picMkLst>
        </pc:picChg>
      </pc:sldChg>
      <pc:sldChg chg="delSp modSp add mod">
        <pc:chgData name="Jalila El Baraka" userId="ea93c961-285f-4edc-9e51-dff84fc1dbdc" providerId="ADAL" clId="{57C2819A-E835-47AA-9356-3BB7B51E441F}" dt="2026-01-01T23:00:19.135" v="1823" actId="478"/>
        <pc:sldMkLst>
          <pc:docMk/>
          <pc:sldMk cId="2544641625" sldId="1221"/>
        </pc:sldMkLst>
        <pc:spChg chg="mod">
          <ac:chgData name="Jalila El Baraka" userId="ea93c961-285f-4edc-9e51-dff84fc1dbdc" providerId="ADAL" clId="{57C2819A-E835-47AA-9356-3BB7B51E441F}" dt="2026-01-01T23:00:01.374" v="1817" actId="14100"/>
          <ac:spMkLst>
            <pc:docMk/>
            <pc:sldMk cId="2544641625" sldId="1221"/>
            <ac:spMk id="2" creationId="{B5F430CF-8311-058F-CAA5-B6EDA2C67537}"/>
          </ac:spMkLst>
        </pc:spChg>
      </pc:sldChg>
      <pc:sldChg chg="modSp add mod">
        <pc:chgData name="Jalila El Baraka" userId="ea93c961-285f-4edc-9e51-dff84fc1dbdc" providerId="ADAL" clId="{57C2819A-E835-47AA-9356-3BB7B51E441F}" dt="2026-01-01T23:01:51.072" v="1832" actId="1076"/>
        <pc:sldMkLst>
          <pc:docMk/>
          <pc:sldMk cId="1780981160" sldId="1223"/>
        </pc:sldMkLst>
        <pc:spChg chg="mod">
          <ac:chgData name="Jalila El Baraka" userId="ea93c961-285f-4edc-9e51-dff84fc1dbdc" providerId="ADAL" clId="{57C2819A-E835-47AA-9356-3BB7B51E441F}" dt="2026-01-01T23:01:21.659" v="1827"/>
          <ac:spMkLst>
            <pc:docMk/>
            <pc:sldMk cId="1780981160" sldId="1223"/>
            <ac:spMk id="2" creationId="{6B1FF44E-A301-3EE9-969C-9A0FDC4DDD67}"/>
          </ac:spMkLst>
        </pc:spChg>
        <pc:picChg chg="mod">
          <ac:chgData name="Jalila El Baraka" userId="ea93c961-285f-4edc-9e51-dff84fc1dbdc" providerId="ADAL" clId="{57C2819A-E835-47AA-9356-3BB7B51E441F}" dt="2026-01-01T23:01:47.532" v="1831" actId="14100"/>
          <ac:picMkLst>
            <pc:docMk/>
            <pc:sldMk cId="1780981160" sldId="1223"/>
            <ac:picMk id="7" creationId="{F64BB605-0B29-DB26-5AFB-EEA8A57F7B12}"/>
          </ac:picMkLst>
        </pc:picChg>
        <pc:picChg chg="mod">
          <ac:chgData name="Jalila El Baraka" userId="ea93c961-285f-4edc-9e51-dff84fc1dbdc" providerId="ADAL" clId="{57C2819A-E835-47AA-9356-3BB7B51E441F}" dt="2026-01-01T23:01:51.072" v="1832" actId="1076"/>
          <ac:picMkLst>
            <pc:docMk/>
            <pc:sldMk cId="1780981160" sldId="1223"/>
            <ac:picMk id="27" creationId="{21694B5E-683C-5C3C-4405-D86FA8F87DE5}"/>
          </ac:picMkLst>
        </pc:picChg>
      </pc:sldChg>
      <pc:sldChg chg="addSp modSp add mod">
        <pc:chgData name="Jalila El Baraka" userId="ea93c961-285f-4edc-9e51-dff84fc1dbdc" providerId="ADAL" clId="{57C2819A-E835-47AA-9356-3BB7B51E441F}" dt="2026-01-01T23:03:01.607" v="1909" actId="1076"/>
        <pc:sldMkLst>
          <pc:docMk/>
          <pc:sldMk cId="575069243" sldId="1224"/>
        </pc:sldMkLst>
        <pc:spChg chg="mod">
          <ac:chgData name="Jalila El Baraka" userId="ea93c961-285f-4edc-9e51-dff84fc1dbdc" providerId="ADAL" clId="{57C2819A-E835-47AA-9356-3BB7B51E441F}" dt="2026-01-01T23:02:39.333" v="1905" actId="20577"/>
          <ac:spMkLst>
            <pc:docMk/>
            <pc:sldMk cId="575069243" sldId="1224"/>
            <ac:spMk id="2" creationId="{6D77EEC1-F19C-CCA9-DD1E-938180A001D8}"/>
          </ac:spMkLst>
        </pc:spChg>
        <pc:spChg chg="add mod">
          <ac:chgData name="Jalila El Baraka" userId="ea93c961-285f-4edc-9e51-dff84fc1dbdc" providerId="ADAL" clId="{57C2819A-E835-47AA-9356-3BB7B51E441F}" dt="2026-01-01T23:02:54.545" v="1907" actId="1076"/>
          <ac:spMkLst>
            <pc:docMk/>
            <pc:sldMk cId="575069243" sldId="1224"/>
            <ac:spMk id="3" creationId="{CD0DDB5E-E9F9-D4C2-D464-6751FC4C81CB}"/>
          </ac:spMkLst>
        </pc:spChg>
        <pc:spChg chg="add mod">
          <ac:chgData name="Jalila El Baraka" userId="ea93c961-285f-4edc-9e51-dff84fc1dbdc" providerId="ADAL" clId="{57C2819A-E835-47AA-9356-3BB7B51E441F}" dt="2026-01-01T23:03:01.607" v="1909" actId="1076"/>
          <ac:spMkLst>
            <pc:docMk/>
            <pc:sldMk cId="575069243" sldId="1224"/>
            <ac:spMk id="4" creationId="{637BBD6E-AE92-0B9E-64FF-FEC3FB163F9E}"/>
          </ac:spMkLst>
        </pc:spChg>
      </pc:sldChg>
    </pc:docChg>
  </pc:docChgLst>
  <pc:docChgLst>
    <pc:chgData name="Jalila El Baraka" userId="ea93c961-285f-4edc-9e51-dff84fc1dbdc" providerId="ADAL" clId="{AF35D566-9458-4FCB-BB0C-F789683C5E1A}"/>
    <pc:docChg chg="undo custSel addSld delSld modSld sldOrd addMainMaster delMainMaster">
      <pc:chgData name="Jalila El Baraka" userId="ea93c961-285f-4edc-9e51-dff84fc1dbdc" providerId="ADAL" clId="{AF35D566-9458-4FCB-BB0C-F789683C5E1A}" dt="2026-01-07T20:31:05.062" v="6494" actId="20577"/>
      <pc:docMkLst>
        <pc:docMk/>
      </pc:docMkLst>
      <pc:sldChg chg="addSp delSp modSp add del mod">
        <pc:chgData name="Jalila El Baraka" userId="ea93c961-285f-4edc-9e51-dff84fc1dbdc" providerId="ADAL" clId="{AF35D566-9458-4FCB-BB0C-F789683C5E1A}" dt="2025-12-16T20:35:19.092" v="5165" actId="47"/>
        <pc:sldMkLst>
          <pc:docMk/>
          <pc:sldMk cId="56895326" sldId="257"/>
        </pc:sldMkLst>
      </pc:sldChg>
      <pc:sldChg chg="addSp delSp modSp add del mod">
        <pc:chgData name="Jalila El Baraka" userId="ea93c961-285f-4edc-9e51-dff84fc1dbdc" providerId="ADAL" clId="{AF35D566-9458-4FCB-BB0C-F789683C5E1A}" dt="2025-12-16T20:44:42.962" v="5203"/>
        <pc:sldMkLst>
          <pc:docMk/>
          <pc:sldMk cId="1130754775" sldId="940"/>
        </pc:sldMkLst>
        <pc:grpChg chg="add mod">
          <ac:chgData name="Jalila El Baraka" userId="ea93c961-285f-4edc-9e51-dff84fc1dbdc" providerId="ADAL" clId="{AF35D566-9458-4FCB-BB0C-F789683C5E1A}" dt="2025-12-16T20:44:42.962" v="5203"/>
          <ac:grpSpMkLst>
            <pc:docMk/>
            <pc:sldMk cId="1130754775" sldId="940"/>
            <ac:grpSpMk id="3" creationId="{26007466-6878-BBEB-4D84-B2B6F30569A1}"/>
          </ac:grpSpMkLst>
        </pc:grpChg>
        <pc:picChg chg="mod">
          <ac:chgData name="Jalila El Baraka" userId="ea93c961-285f-4edc-9e51-dff84fc1dbdc" providerId="ADAL" clId="{AF35D566-9458-4FCB-BB0C-F789683C5E1A}" dt="2025-12-16T20:44:42.962" v="5203"/>
          <ac:picMkLst>
            <pc:docMk/>
            <pc:sldMk cId="1130754775" sldId="940"/>
            <ac:picMk id="6" creationId="{6AD2F251-FF44-7D28-E210-B7BCF13ECF85}"/>
          </ac:picMkLst>
        </pc:picChg>
        <pc:picChg chg="mod">
          <ac:chgData name="Jalila El Baraka" userId="ea93c961-285f-4edc-9e51-dff84fc1dbdc" providerId="ADAL" clId="{AF35D566-9458-4FCB-BB0C-F789683C5E1A}" dt="2025-12-16T20:44:42.962" v="5203"/>
          <ac:picMkLst>
            <pc:docMk/>
            <pc:sldMk cId="1130754775" sldId="940"/>
            <ac:picMk id="13" creationId="{312F55E8-93C3-D7D1-7D6F-BDE90414EE58}"/>
          </ac:picMkLst>
        </pc:picChg>
      </pc:sldChg>
      <pc:sldChg chg="modSp mod">
        <pc:chgData name="Jalila El Baraka" userId="ea93c961-285f-4edc-9e51-dff84fc1dbdc" providerId="ADAL" clId="{AF35D566-9458-4FCB-BB0C-F789683C5E1A}" dt="2026-01-07T19:52:25.768" v="6420" actId="20577"/>
        <pc:sldMkLst>
          <pc:docMk/>
          <pc:sldMk cId="2581047650" sldId="1037"/>
        </pc:sldMkLst>
        <pc:spChg chg="mod">
          <ac:chgData name="Jalila El Baraka" userId="ea93c961-285f-4edc-9e51-dff84fc1dbdc" providerId="ADAL" clId="{AF35D566-9458-4FCB-BB0C-F789683C5E1A}" dt="2026-01-07T19:52:25.768" v="6420" actId="20577"/>
          <ac:spMkLst>
            <pc:docMk/>
            <pc:sldMk cId="2581047650" sldId="1037"/>
            <ac:spMk id="7" creationId="{9996066A-6591-E373-A250-3457E8F637BD}"/>
          </ac:spMkLst>
        </pc:spChg>
      </pc:sldChg>
      <pc:sldChg chg="modSp mod">
        <pc:chgData name="Jalila El Baraka" userId="ea93c961-285f-4edc-9e51-dff84fc1dbdc" providerId="ADAL" clId="{AF35D566-9458-4FCB-BB0C-F789683C5E1A}" dt="2025-12-16T20:44:10.961" v="5196" actId="1076"/>
        <pc:sldMkLst>
          <pc:docMk/>
          <pc:sldMk cId="2396217356" sldId="1040"/>
        </pc:sldMkLst>
        <pc:grpChg chg="mod">
          <ac:chgData name="Jalila El Baraka" userId="ea93c961-285f-4edc-9e51-dff84fc1dbdc" providerId="ADAL" clId="{AF35D566-9458-4FCB-BB0C-F789683C5E1A}" dt="2025-12-16T20:44:10.961" v="5196" actId="1076"/>
          <ac:grpSpMkLst>
            <pc:docMk/>
            <pc:sldMk cId="2396217356" sldId="1040"/>
            <ac:grpSpMk id="20" creationId="{D6B75884-FDA7-3C30-D664-B0E9FFEE8DE7}"/>
          </ac:grpSpMkLst>
        </pc:grpChg>
      </pc:sldChg>
      <pc:sldChg chg="modSp mod ord">
        <pc:chgData name="Jalila El Baraka" userId="ea93c961-285f-4edc-9e51-dff84fc1dbdc" providerId="ADAL" clId="{AF35D566-9458-4FCB-BB0C-F789683C5E1A}" dt="2025-12-10T19:18:50.297" v="3524" actId="20577"/>
        <pc:sldMkLst>
          <pc:docMk/>
          <pc:sldMk cId="607711373" sldId="1044"/>
        </pc:sldMkLst>
        <pc:spChg chg="mod">
          <ac:chgData name="Jalila El Baraka" userId="ea93c961-285f-4edc-9e51-dff84fc1dbdc" providerId="ADAL" clId="{AF35D566-9458-4FCB-BB0C-F789683C5E1A}" dt="2025-12-10T19:18:50.297" v="3524" actId="20577"/>
          <ac:spMkLst>
            <pc:docMk/>
            <pc:sldMk cId="607711373" sldId="1044"/>
            <ac:spMk id="2" creationId="{18018FAB-364E-2F6E-A76A-BD3DD15DCD93}"/>
          </ac:spMkLst>
        </pc:spChg>
      </pc:sldChg>
      <pc:sldChg chg="modSp mod">
        <pc:chgData name="Jalila El Baraka" userId="ea93c961-285f-4edc-9e51-dff84fc1dbdc" providerId="ADAL" clId="{AF35D566-9458-4FCB-BB0C-F789683C5E1A}" dt="2026-01-07T20:31:05.062" v="6494" actId="20577"/>
        <pc:sldMkLst>
          <pc:docMk/>
          <pc:sldMk cId="165185905" sldId="1056"/>
        </pc:sldMkLst>
        <pc:spChg chg="mod">
          <ac:chgData name="Jalila El Baraka" userId="ea93c961-285f-4edc-9e51-dff84fc1dbdc" providerId="ADAL" clId="{AF35D566-9458-4FCB-BB0C-F789683C5E1A}" dt="2026-01-07T20:31:05.062" v="6494" actId="20577"/>
          <ac:spMkLst>
            <pc:docMk/>
            <pc:sldMk cId="165185905" sldId="1056"/>
            <ac:spMk id="9" creationId="{82D1671D-9CD1-1589-2B54-03E06E9EAED1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51:36.326" v="5432" actId="20577"/>
        <pc:sldMkLst>
          <pc:docMk/>
          <pc:sldMk cId="3885549888" sldId="1063"/>
        </pc:sldMkLst>
        <pc:spChg chg="mod">
          <ac:chgData name="Jalila El Baraka" userId="ea93c961-285f-4edc-9e51-dff84fc1dbdc" providerId="ADAL" clId="{AF35D566-9458-4FCB-BB0C-F789683C5E1A}" dt="2025-12-16T20:51:36.326" v="5432" actId="20577"/>
          <ac:spMkLst>
            <pc:docMk/>
            <pc:sldMk cId="3885549888" sldId="1063"/>
            <ac:spMk id="2" creationId="{F0524304-4050-05AE-B3C1-B7B0AC7DA8B2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51:59.831" v="5469" actId="113"/>
        <pc:sldMkLst>
          <pc:docMk/>
          <pc:sldMk cId="2755180706" sldId="1065"/>
        </pc:sldMkLst>
        <pc:spChg chg="mod">
          <ac:chgData name="Jalila El Baraka" userId="ea93c961-285f-4edc-9e51-dff84fc1dbdc" providerId="ADAL" clId="{AF35D566-9458-4FCB-BB0C-F789683C5E1A}" dt="2025-12-16T20:51:59.831" v="5469" actId="113"/>
          <ac:spMkLst>
            <pc:docMk/>
            <pc:sldMk cId="2755180706" sldId="1065"/>
            <ac:spMk id="2" creationId="{FAEB1F0E-2EDF-8809-AE2C-2631DDA46B50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1:04:32.369" v="5780" actId="20577"/>
        <pc:sldMkLst>
          <pc:docMk/>
          <pc:sldMk cId="4069269216" sldId="1082"/>
        </pc:sldMkLst>
        <pc:spChg chg="mod">
          <ac:chgData name="Jalila El Baraka" userId="ea93c961-285f-4edc-9e51-dff84fc1dbdc" providerId="ADAL" clId="{AF35D566-9458-4FCB-BB0C-F789683C5E1A}" dt="2025-12-16T21:04:27.435" v="5776" actId="14100"/>
          <ac:spMkLst>
            <pc:docMk/>
            <pc:sldMk cId="4069269216" sldId="1082"/>
            <ac:spMk id="4" creationId="{669A69C0-043D-C68D-AC73-773DB2A699DB}"/>
          </ac:spMkLst>
        </pc:spChg>
        <pc:spChg chg="add mod">
          <ac:chgData name="Jalila El Baraka" userId="ea93c961-285f-4edc-9e51-dff84fc1dbdc" providerId="ADAL" clId="{AF35D566-9458-4FCB-BB0C-F789683C5E1A}" dt="2025-12-16T21:04:19.763" v="5772" actId="14100"/>
          <ac:spMkLst>
            <pc:docMk/>
            <pc:sldMk cId="4069269216" sldId="1082"/>
            <ac:spMk id="7" creationId="{5CB2465B-9E78-C7B4-955F-8DEC7CAF94E2}"/>
          </ac:spMkLst>
        </pc:spChg>
        <pc:spChg chg="add mod">
          <ac:chgData name="Jalila El Baraka" userId="ea93c961-285f-4edc-9e51-dff84fc1dbdc" providerId="ADAL" clId="{AF35D566-9458-4FCB-BB0C-F789683C5E1A}" dt="2025-12-16T21:04:23.011" v="5774" actId="1076"/>
          <ac:spMkLst>
            <pc:docMk/>
            <pc:sldMk cId="4069269216" sldId="1082"/>
            <ac:spMk id="11" creationId="{01528138-90E5-9182-3DBB-78A6ADEE6316}"/>
          </ac:spMkLst>
        </pc:spChg>
        <pc:spChg chg="add mod">
          <ac:chgData name="Jalila El Baraka" userId="ea93c961-285f-4edc-9e51-dff84fc1dbdc" providerId="ADAL" clId="{AF35D566-9458-4FCB-BB0C-F789683C5E1A}" dt="2025-12-16T21:04:18.066" v="5771" actId="14100"/>
          <ac:spMkLst>
            <pc:docMk/>
            <pc:sldMk cId="4069269216" sldId="1082"/>
            <ac:spMk id="14" creationId="{FF239370-490F-ED21-B14C-117F185065D4}"/>
          </ac:spMkLst>
        </pc:spChg>
        <pc:spChg chg="add mod">
          <ac:chgData name="Jalila El Baraka" userId="ea93c961-285f-4edc-9e51-dff84fc1dbdc" providerId="ADAL" clId="{AF35D566-9458-4FCB-BB0C-F789683C5E1A}" dt="2025-12-16T21:04:32.369" v="5780" actId="20577"/>
          <ac:spMkLst>
            <pc:docMk/>
            <pc:sldMk cId="4069269216" sldId="1082"/>
            <ac:spMk id="15" creationId="{5A507CEB-479D-9D1A-ECA2-D731F5FD5B94}"/>
          </ac:spMkLst>
        </pc:spChg>
        <pc:spChg chg="add mod">
          <ac:chgData name="Jalila El Baraka" userId="ea93c961-285f-4edc-9e51-dff84fc1dbdc" providerId="ADAL" clId="{AF35D566-9458-4FCB-BB0C-F789683C5E1A}" dt="2025-12-16T21:04:21.100" v="5773" actId="1076"/>
          <ac:spMkLst>
            <pc:docMk/>
            <pc:sldMk cId="4069269216" sldId="1082"/>
            <ac:spMk id="17" creationId="{065EF2DC-16DB-FD30-1BA1-9DA29DC83710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1:06:07.667" v="5858" actId="1076"/>
        <pc:sldMkLst>
          <pc:docMk/>
          <pc:sldMk cId="2812219168" sldId="1084"/>
        </pc:sldMkLst>
        <pc:spChg chg="add mod">
          <ac:chgData name="Jalila El Baraka" userId="ea93c961-285f-4edc-9e51-dff84fc1dbdc" providerId="ADAL" clId="{AF35D566-9458-4FCB-BB0C-F789683C5E1A}" dt="2025-12-16T21:05:35.415" v="5835" actId="20577"/>
          <ac:spMkLst>
            <pc:docMk/>
            <pc:sldMk cId="2812219168" sldId="1084"/>
            <ac:spMk id="3" creationId="{A094F7B5-19F0-AA74-89C9-E16ACB55925F}"/>
          </ac:spMkLst>
        </pc:spChg>
        <pc:picChg chg="add mod">
          <ac:chgData name="Jalila El Baraka" userId="ea93c961-285f-4edc-9e51-dff84fc1dbdc" providerId="ADAL" clId="{AF35D566-9458-4FCB-BB0C-F789683C5E1A}" dt="2025-12-16T21:06:05.179" v="5857" actId="1076"/>
          <ac:picMkLst>
            <pc:docMk/>
            <pc:sldMk cId="2812219168" sldId="1084"/>
            <ac:picMk id="2" creationId="{B3A40AF4-A43B-2369-3B8C-DC5D814AA91B}"/>
          </ac:picMkLst>
        </pc:picChg>
      </pc:sldChg>
      <pc:sldChg chg="modSp mod">
        <pc:chgData name="Jalila El Baraka" userId="ea93c961-285f-4edc-9e51-dff84fc1dbdc" providerId="ADAL" clId="{AF35D566-9458-4FCB-BB0C-F789683C5E1A}" dt="2025-12-16T21:06:36.077" v="5910" actId="113"/>
        <pc:sldMkLst>
          <pc:docMk/>
          <pc:sldMk cId="1007268527" sldId="1085"/>
        </pc:sldMkLst>
        <pc:spChg chg="mod">
          <ac:chgData name="Jalila El Baraka" userId="ea93c961-285f-4edc-9e51-dff84fc1dbdc" providerId="ADAL" clId="{AF35D566-9458-4FCB-BB0C-F789683C5E1A}" dt="2025-12-11T17:33:01.744" v="4602" actId="20577"/>
          <ac:spMkLst>
            <pc:docMk/>
            <pc:sldMk cId="1007268527" sldId="1085"/>
            <ac:spMk id="12" creationId="{2D2331B2-6ED9-0F68-164A-3E6454FE4A3F}"/>
          </ac:spMkLst>
        </pc:spChg>
        <pc:spChg chg="mod">
          <ac:chgData name="Jalila El Baraka" userId="ea93c961-285f-4edc-9e51-dff84fc1dbdc" providerId="ADAL" clId="{AF35D566-9458-4FCB-BB0C-F789683C5E1A}" dt="2025-12-16T21:06:36.077" v="5910" actId="113"/>
          <ac:spMkLst>
            <pc:docMk/>
            <pc:sldMk cId="1007268527" sldId="1085"/>
            <ac:spMk id="13" creationId="{8A2DB821-0776-6151-0F29-F0C48008106F}"/>
          </ac:spMkLst>
        </pc:spChg>
      </pc:sldChg>
      <pc:sldChg chg="modSp mod">
        <pc:chgData name="Jalila El Baraka" userId="ea93c961-285f-4edc-9e51-dff84fc1dbdc" providerId="ADAL" clId="{AF35D566-9458-4FCB-BB0C-F789683C5E1A}" dt="2026-01-07T19:52:15.890" v="6419" actId="20577"/>
        <pc:sldMkLst>
          <pc:docMk/>
          <pc:sldMk cId="1830111078" sldId="1090"/>
        </pc:sldMkLst>
        <pc:spChg chg="mod">
          <ac:chgData name="Jalila El Baraka" userId="ea93c961-285f-4edc-9e51-dff84fc1dbdc" providerId="ADAL" clId="{AF35D566-9458-4FCB-BB0C-F789683C5E1A}" dt="2026-01-07T19:52:15.890" v="6419" actId="20577"/>
          <ac:spMkLst>
            <pc:docMk/>
            <pc:sldMk cId="1830111078" sldId="1090"/>
            <ac:spMk id="7" creationId="{5E8646D8-E7E2-AEFF-2F46-02D2B7ED3538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46:57.879" v="5242" actId="20577"/>
        <pc:sldMkLst>
          <pc:docMk/>
          <pc:sldMk cId="1884112402" sldId="1095"/>
        </pc:sldMkLst>
        <pc:spChg chg="mod">
          <ac:chgData name="Jalila El Baraka" userId="ea93c961-285f-4edc-9e51-dff84fc1dbdc" providerId="ADAL" clId="{AF35D566-9458-4FCB-BB0C-F789683C5E1A}" dt="2025-12-11T16:59:59.375" v="3783" actId="20577"/>
          <ac:spMkLst>
            <pc:docMk/>
            <pc:sldMk cId="1884112402" sldId="1095"/>
            <ac:spMk id="8" creationId="{34DE0A65-ABAD-81D5-2FA8-23F5B66DFE45}"/>
          </ac:spMkLst>
        </pc:spChg>
        <pc:spChg chg="add del mod">
          <ac:chgData name="Jalila El Baraka" userId="ea93c961-285f-4edc-9e51-dff84fc1dbdc" providerId="ADAL" clId="{AF35D566-9458-4FCB-BB0C-F789683C5E1A}" dt="2025-12-16T20:46:57.879" v="5242" actId="20577"/>
          <ac:spMkLst>
            <pc:docMk/>
            <pc:sldMk cId="1884112402" sldId="1095"/>
            <ac:spMk id="16" creationId="{308190A8-9C33-8347-6E2E-E7BFC119F023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1:14:01.531" v="6378"/>
        <pc:sldMkLst>
          <pc:docMk/>
          <pc:sldMk cId="323507763" sldId="1098"/>
        </pc:sldMkLst>
        <pc:spChg chg="add mod">
          <ac:chgData name="Jalila El Baraka" userId="ea93c961-285f-4edc-9e51-dff84fc1dbdc" providerId="ADAL" clId="{AF35D566-9458-4FCB-BB0C-F789683C5E1A}" dt="2025-12-16T21:14:01.531" v="6378"/>
          <ac:spMkLst>
            <pc:docMk/>
            <pc:sldMk cId="323507763" sldId="1098"/>
            <ac:spMk id="3" creationId="{82312729-2D44-6B04-DDB7-8AA17384CDFB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48:01.170" v="5309"/>
        <pc:sldMkLst>
          <pc:docMk/>
          <pc:sldMk cId="3750647072" sldId="1101"/>
        </pc:sldMkLst>
        <pc:spChg chg="mod">
          <ac:chgData name="Jalila El Baraka" userId="ea93c961-285f-4edc-9e51-dff84fc1dbdc" providerId="ADAL" clId="{AF35D566-9458-4FCB-BB0C-F789683C5E1A}" dt="2025-12-16T20:47:50.764" v="5308" actId="20577"/>
          <ac:spMkLst>
            <pc:docMk/>
            <pc:sldMk cId="3750647072" sldId="1101"/>
            <ac:spMk id="4" creationId="{56D6602D-2371-AA79-8738-13B10F0453E8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47:31.042" v="5278" actId="1076"/>
        <pc:sldMkLst>
          <pc:docMk/>
          <pc:sldMk cId="989522169" sldId="1102"/>
        </pc:sldMkLst>
        <pc:spChg chg="add mod">
          <ac:chgData name="Jalila El Baraka" userId="ea93c961-285f-4edc-9e51-dff84fc1dbdc" providerId="ADAL" clId="{AF35D566-9458-4FCB-BB0C-F789683C5E1A}" dt="2025-12-16T20:47:31.042" v="5278" actId="1076"/>
          <ac:spMkLst>
            <pc:docMk/>
            <pc:sldMk cId="989522169" sldId="1102"/>
            <ac:spMk id="10" creationId="{DAF6F7BE-3B59-66B8-4229-41321504A99E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1:14:43.565" v="6380"/>
        <pc:sldMkLst>
          <pc:docMk/>
          <pc:sldMk cId="4133189049" sldId="1103"/>
        </pc:sldMkLst>
        <pc:spChg chg="add mod">
          <ac:chgData name="Jalila El Baraka" userId="ea93c961-285f-4edc-9e51-dff84fc1dbdc" providerId="ADAL" clId="{AF35D566-9458-4FCB-BB0C-F789683C5E1A}" dt="2025-12-16T21:14:43.565" v="6380"/>
          <ac:spMkLst>
            <pc:docMk/>
            <pc:sldMk cId="4133189049" sldId="1103"/>
            <ac:spMk id="3" creationId="{877D935B-2B72-44E8-B720-D30DB2705283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53:13.931" v="5519" actId="20577"/>
        <pc:sldMkLst>
          <pc:docMk/>
          <pc:sldMk cId="2168075664" sldId="1104"/>
        </pc:sldMkLst>
        <pc:spChg chg="add del mod">
          <ac:chgData name="Jalila El Baraka" userId="ea93c961-285f-4edc-9e51-dff84fc1dbdc" providerId="ADAL" clId="{AF35D566-9458-4FCB-BB0C-F789683C5E1A}" dt="2025-12-16T20:53:05.608" v="5513" actId="120"/>
          <ac:spMkLst>
            <pc:docMk/>
            <pc:sldMk cId="2168075664" sldId="1104"/>
            <ac:spMk id="2" creationId="{C8C5A88F-3E03-7015-A4AB-751B517FE3FA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57:22.073" v="5606" actId="20577"/>
        <pc:sldMkLst>
          <pc:docMk/>
          <pc:sldMk cId="2477685694" sldId="1107"/>
        </pc:sldMkLst>
        <pc:spChg chg="mod">
          <ac:chgData name="Jalila El Baraka" userId="ea93c961-285f-4edc-9e51-dff84fc1dbdc" providerId="ADAL" clId="{AF35D566-9458-4FCB-BB0C-F789683C5E1A}" dt="2025-12-16T20:57:15.046" v="5588" actId="108"/>
          <ac:spMkLst>
            <pc:docMk/>
            <pc:sldMk cId="2477685694" sldId="1107"/>
            <ac:spMk id="2" creationId="{A5138600-B7B7-4115-79B2-0838ADC0F767}"/>
          </ac:spMkLst>
        </pc:spChg>
        <pc:spChg chg="mod">
          <ac:chgData name="Jalila El Baraka" userId="ea93c961-285f-4edc-9e51-dff84fc1dbdc" providerId="ADAL" clId="{AF35D566-9458-4FCB-BB0C-F789683C5E1A}" dt="2025-12-11T17:21:27.949" v="4455" actId="20577"/>
          <ac:spMkLst>
            <pc:docMk/>
            <pc:sldMk cId="2477685694" sldId="1107"/>
            <ac:spMk id="7" creationId="{57266C4F-78F6-4C5D-60FE-0A513530BD60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58:03.119" v="5666" actId="20577"/>
        <pc:sldMkLst>
          <pc:docMk/>
          <pc:sldMk cId="574874629" sldId="1109"/>
        </pc:sldMkLst>
      </pc:sldChg>
      <pc:sldChg chg="addSp delSp modSp mod ord">
        <pc:chgData name="Jalila El Baraka" userId="ea93c961-285f-4edc-9e51-dff84fc1dbdc" providerId="ADAL" clId="{AF35D566-9458-4FCB-BB0C-F789683C5E1A}" dt="2025-12-16T21:09:20.382" v="6029" actId="113"/>
        <pc:sldMkLst>
          <pc:docMk/>
          <pc:sldMk cId="3533272347" sldId="1112"/>
        </pc:sldMkLst>
        <pc:spChg chg="add mod">
          <ac:chgData name="Jalila El Baraka" userId="ea93c961-285f-4edc-9e51-dff84fc1dbdc" providerId="ADAL" clId="{AF35D566-9458-4FCB-BB0C-F789683C5E1A}" dt="2025-12-16T21:08:52.055" v="6004" actId="20577"/>
          <ac:spMkLst>
            <pc:docMk/>
            <pc:sldMk cId="3533272347" sldId="1112"/>
            <ac:spMk id="4" creationId="{8D2B0357-4B25-9986-FF68-7A1B55F96C7C}"/>
          </ac:spMkLst>
        </pc:spChg>
      </pc:sldChg>
      <pc:sldChg chg="modSp mod">
        <pc:chgData name="Jalila El Baraka" userId="ea93c961-285f-4edc-9e51-dff84fc1dbdc" providerId="ADAL" clId="{AF35D566-9458-4FCB-BB0C-F789683C5E1A}" dt="2025-12-16T21:09:31.443" v="6049" actId="1076"/>
        <pc:sldMkLst>
          <pc:docMk/>
          <pc:sldMk cId="3405673476" sldId="1113"/>
        </pc:sldMkLst>
        <pc:spChg chg="mod">
          <ac:chgData name="Jalila El Baraka" userId="ea93c961-285f-4edc-9e51-dff84fc1dbdc" providerId="ADAL" clId="{AF35D566-9458-4FCB-BB0C-F789683C5E1A}" dt="2025-12-11T17:40:10.767" v="4800" actId="20577"/>
          <ac:spMkLst>
            <pc:docMk/>
            <pc:sldMk cId="3405673476" sldId="1113"/>
            <ac:spMk id="12" creationId="{036B161D-B9F2-BE15-2259-85C290B5B4B2}"/>
          </ac:spMkLst>
        </pc:spChg>
        <pc:spChg chg="mod">
          <ac:chgData name="Jalila El Baraka" userId="ea93c961-285f-4edc-9e51-dff84fc1dbdc" providerId="ADAL" clId="{AF35D566-9458-4FCB-BB0C-F789683C5E1A}" dt="2025-12-16T21:09:31.443" v="6049" actId="1076"/>
          <ac:spMkLst>
            <pc:docMk/>
            <pc:sldMk cId="3405673476" sldId="1113"/>
            <ac:spMk id="13" creationId="{C7189A5B-0AA7-539C-C4D9-46CE7763AA24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47:08.102" v="5244"/>
        <pc:sldMkLst>
          <pc:docMk/>
          <pc:sldMk cId="1128191912" sldId="1126"/>
        </pc:sldMkLst>
        <pc:spChg chg="mod">
          <ac:chgData name="Jalila El Baraka" userId="ea93c961-285f-4edc-9e51-dff84fc1dbdc" providerId="ADAL" clId="{AF35D566-9458-4FCB-BB0C-F789683C5E1A}" dt="2025-12-11T17:00:08.898" v="3798" actId="20577"/>
          <ac:spMkLst>
            <pc:docMk/>
            <pc:sldMk cId="1128191912" sldId="1126"/>
            <ac:spMk id="8" creationId="{4EB265C2-3684-91D5-DC9E-C93752947AD8}"/>
          </ac:spMkLst>
        </pc:spChg>
      </pc:sldChg>
      <pc:sldChg chg="modSp mod">
        <pc:chgData name="Jalila El Baraka" userId="ea93c961-285f-4edc-9e51-dff84fc1dbdc" providerId="ADAL" clId="{AF35D566-9458-4FCB-BB0C-F789683C5E1A}" dt="2026-01-07T19:30:29.813" v="6403" actId="1076"/>
        <pc:sldMkLst>
          <pc:docMk/>
          <pc:sldMk cId="299309008" sldId="1127"/>
        </pc:sldMkLst>
        <pc:spChg chg="mod">
          <ac:chgData name="Jalila El Baraka" userId="ea93c961-285f-4edc-9e51-dff84fc1dbdc" providerId="ADAL" clId="{AF35D566-9458-4FCB-BB0C-F789683C5E1A}" dt="2026-01-07T19:30:29.813" v="6403" actId="1076"/>
          <ac:spMkLst>
            <pc:docMk/>
            <pc:sldMk cId="299309008" sldId="1127"/>
            <ac:spMk id="2" creationId="{E7745969-A5F6-8368-9047-F801EC6FB995}"/>
          </ac:spMkLst>
        </pc:spChg>
        <pc:spChg chg="mod">
          <ac:chgData name="Jalila El Baraka" userId="ea93c961-285f-4edc-9e51-dff84fc1dbdc" providerId="ADAL" clId="{AF35D566-9458-4FCB-BB0C-F789683C5E1A}" dt="2025-12-16T20:48:42.439" v="5319" actId="20577"/>
          <ac:spMkLst>
            <pc:docMk/>
            <pc:sldMk cId="299309008" sldId="1127"/>
            <ac:spMk id="8" creationId="{9BB42989-6FFF-86C1-14D4-5258D723B37D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7T19:30:49.484" v="6410" actId="20577"/>
        <pc:sldMkLst>
          <pc:docMk/>
          <pc:sldMk cId="1506598639" sldId="1128"/>
        </pc:sldMkLst>
        <pc:spChg chg="add mod">
          <ac:chgData name="Jalila El Baraka" userId="ea93c961-285f-4edc-9e51-dff84fc1dbdc" providerId="ADAL" clId="{AF35D566-9458-4FCB-BB0C-F789683C5E1A}" dt="2026-01-07T19:30:40.782" v="6405"/>
          <ac:spMkLst>
            <pc:docMk/>
            <pc:sldMk cId="1506598639" sldId="1128"/>
            <ac:spMk id="3" creationId="{E298AE72-7335-06EF-6CDF-7AF3BF1D9B14}"/>
          </ac:spMkLst>
        </pc:spChg>
        <pc:spChg chg="del">
          <ac:chgData name="Jalila El Baraka" userId="ea93c961-285f-4edc-9e51-dff84fc1dbdc" providerId="ADAL" clId="{AF35D566-9458-4FCB-BB0C-F789683C5E1A}" dt="2026-01-07T19:30:34.485" v="6404" actId="478"/>
          <ac:spMkLst>
            <pc:docMk/>
            <pc:sldMk cId="1506598639" sldId="1128"/>
            <ac:spMk id="4" creationId="{65674443-03FC-3FE5-0EC3-AA5841C23F9F}"/>
          </ac:spMkLst>
        </pc:spChg>
        <pc:spChg chg="mod">
          <ac:chgData name="Jalila El Baraka" userId="ea93c961-285f-4edc-9e51-dff84fc1dbdc" providerId="ADAL" clId="{AF35D566-9458-4FCB-BB0C-F789683C5E1A}" dt="2026-01-07T19:30:49.484" v="6410" actId="20577"/>
          <ac:spMkLst>
            <pc:docMk/>
            <pc:sldMk cId="1506598639" sldId="1128"/>
            <ac:spMk id="8" creationId="{6738BCDE-EB82-256C-0DAE-B80ECA3E9351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7T19:31:02.304" v="6413" actId="1076"/>
        <pc:sldMkLst>
          <pc:docMk/>
          <pc:sldMk cId="2553980169" sldId="1129"/>
        </pc:sldMkLst>
        <pc:spChg chg="add mod">
          <ac:chgData name="Jalila El Baraka" userId="ea93c961-285f-4edc-9e51-dff84fc1dbdc" providerId="ADAL" clId="{AF35D566-9458-4FCB-BB0C-F789683C5E1A}" dt="2026-01-07T19:31:02.304" v="6413" actId="1076"/>
          <ac:spMkLst>
            <pc:docMk/>
            <pc:sldMk cId="2553980169" sldId="1129"/>
            <ac:spMk id="2" creationId="{7433B31A-3906-AE84-027E-246CCD11F584}"/>
          </ac:spMkLst>
        </pc:spChg>
        <pc:spChg chg="mod">
          <ac:chgData name="Jalila El Baraka" userId="ea93c961-285f-4edc-9e51-dff84fc1dbdc" providerId="ADAL" clId="{AF35D566-9458-4FCB-BB0C-F789683C5E1A}" dt="2025-12-16T20:49:16.179" v="5359" actId="20577"/>
          <ac:spMkLst>
            <pc:docMk/>
            <pc:sldMk cId="2553980169" sldId="1129"/>
            <ac:spMk id="5" creationId="{C690C133-967A-DF59-D2C5-133188B6B4E6}"/>
          </ac:spMkLst>
        </pc:spChg>
        <pc:spChg chg="del">
          <ac:chgData name="Jalila El Baraka" userId="ea93c961-285f-4edc-9e51-dff84fc1dbdc" providerId="ADAL" clId="{AF35D566-9458-4FCB-BB0C-F789683C5E1A}" dt="2026-01-07T19:30:59.088" v="6411" actId="478"/>
          <ac:spMkLst>
            <pc:docMk/>
            <pc:sldMk cId="2553980169" sldId="1129"/>
            <ac:spMk id="8" creationId="{844D2CE4-82F2-894F-63C1-818EBC81C67A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7T19:31:19.721" v="6416" actId="1076"/>
        <pc:sldMkLst>
          <pc:docMk/>
          <pc:sldMk cId="434921383" sldId="1130"/>
        </pc:sldMkLst>
        <pc:spChg chg="mod">
          <ac:chgData name="Jalila El Baraka" userId="ea93c961-285f-4edc-9e51-dff84fc1dbdc" providerId="ADAL" clId="{AF35D566-9458-4FCB-BB0C-F789683C5E1A}" dt="2026-01-07T19:31:19.721" v="6416" actId="1076"/>
          <ac:spMkLst>
            <pc:docMk/>
            <pc:sldMk cId="434921383" sldId="1130"/>
            <ac:spMk id="4" creationId="{633BB0F3-B92C-76A6-A06F-41A533210EE1}"/>
          </ac:spMkLst>
        </pc:spChg>
        <pc:spChg chg="mod">
          <ac:chgData name="Jalila El Baraka" userId="ea93c961-285f-4edc-9e51-dff84fc1dbdc" providerId="ADAL" clId="{AF35D566-9458-4FCB-BB0C-F789683C5E1A}" dt="2025-12-16T20:50:31.479" v="5408" actId="20577"/>
          <ac:spMkLst>
            <pc:docMk/>
            <pc:sldMk cId="434921383" sldId="1130"/>
            <ac:spMk id="7" creationId="{0DC5AE55-831E-E326-DB0D-AD6E10BC433A}"/>
          </ac:spMkLst>
        </pc:spChg>
        <pc:spChg chg="add mod">
          <ac:chgData name="Jalila El Baraka" userId="ea93c961-285f-4edc-9e51-dff84fc1dbdc" providerId="ADAL" clId="{AF35D566-9458-4FCB-BB0C-F789683C5E1A}" dt="2025-12-16T20:49:27.801" v="5361"/>
          <ac:spMkLst>
            <pc:docMk/>
            <pc:sldMk cId="434921383" sldId="1130"/>
            <ac:spMk id="8" creationId="{9EDBD1BC-B931-1C62-4C8D-42491CF3B3C1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53:48.008" v="5530" actId="1076"/>
        <pc:sldMkLst>
          <pc:docMk/>
          <pc:sldMk cId="3500089257" sldId="1133"/>
        </pc:sldMkLst>
      </pc:sldChg>
      <pc:sldChg chg="addSp delSp modSp mod">
        <pc:chgData name="Jalila El Baraka" userId="ea93c961-285f-4edc-9e51-dff84fc1dbdc" providerId="ADAL" clId="{AF35D566-9458-4FCB-BB0C-F789683C5E1A}" dt="2025-12-16T21:08:17.306" v="5975" actId="20577"/>
        <pc:sldMkLst>
          <pc:docMk/>
          <pc:sldMk cId="929565556" sldId="1137"/>
        </pc:sldMkLst>
        <pc:spChg chg="mod">
          <ac:chgData name="Jalila El Baraka" userId="ea93c961-285f-4edc-9e51-dff84fc1dbdc" providerId="ADAL" clId="{AF35D566-9458-4FCB-BB0C-F789683C5E1A}" dt="2025-12-16T21:08:02.688" v="5951" actId="20577"/>
          <ac:spMkLst>
            <pc:docMk/>
            <pc:sldMk cId="929565556" sldId="1137"/>
            <ac:spMk id="5" creationId="{BD85CFE1-E297-AD53-32BB-FDD9C7A613B5}"/>
          </ac:spMkLst>
        </pc:spChg>
        <pc:spChg chg="mod">
          <ac:chgData name="Jalila El Baraka" userId="ea93c961-285f-4edc-9e51-dff84fc1dbdc" providerId="ADAL" clId="{AF35D566-9458-4FCB-BB0C-F789683C5E1A}" dt="2025-12-16T21:08:14.218" v="5969" actId="20577"/>
          <ac:spMkLst>
            <pc:docMk/>
            <pc:sldMk cId="929565556" sldId="1137"/>
            <ac:spMk id="7" creationId="{B13E6547-46E4-1BCC-C126-F4E5A91B5309}"/>
          </ac:spMkLst>
        </pc:spChg>
        <pc:spChg chg="add mod">
          <ac:chgData name="Jalila El Baraka" userId="ea93c961-285f-4edc-9e51-dff84fc1dbdc" providerId="ADAL" clId="{AF35D566-9458-4FCB-BB0C-F789683C5E1A}" dt="2025-12-16T21:08:17.306" v="5975" actId="20577"/>
          <ac:spMkLst>
            <pc:docMk/>
            <pc:sldMk cId="929565556" sldId="1137"/>
            <ac:spMk id="10" creationId="{94218937-F94E-0753-FF46-3875B199857B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1:07:32.907" v="5938" actId="20577"/>
        <pc:sldMkLst>
          <pc:docMk/>
          <pc:sldMk cId="2667277456" sldId="1138"/>
        </pc:sldMkLst>
        <pc:spChg chg="add mod">
          <ac:chgData name="Jalila El Baraka" userId="ea93c961-285f-4edc-9e51-dff84fc1dbdc" providerId="ADAL" clId="{AF35D566-9458-4FCB-BB0C-F789683C5E1A}" dt="2025-12-16T21:07:32.907" v="5938" actId="20577"/>
          <ac:spMkLst>
            <pc:docMk/>
            <pc:sldMk cId="2667277456" sldId="1138"/>
            <ac:spMk id="3" creationId="{18F5D802-FB00-FD8E-FB68-FA609AC6E9ED}"/>
          </ac:spMkLst>
        </pc:spChg>
      </pc:sldChg>
      <pc:sldChg chg="modSp mod ord">
        <pc:chgData name="Jalila El Baraka" userId="ea93c961-285f-4edc-9e51-dff84fc1dbdc" providerId="ADAL" clId="{AF35D566-9458-4FCB-BB0C-F789683C5E1A}" dt="2025-12-10T19:19:07.953" v="3567" actId="20577"/>
        <pc:sldMkLst>
          <pc:docMk/>
          <pc:sldMk cId="3711472626" sldId="1151"/>
        </pc:sldMkLst>
        <pc:spChg chg="mod">
          <ac:chgData name="Jalila El Baraka" userId="ea93c961-285f-4edc-9e51-dff84fc1dbdc" providerId="ADAL" clId="{AF35D566-9458-4FCB-BB0C-F789683C5E1A}" dt="2025-12-10T19:19:04.875" v="3565" actId="20577"/>
          <ac:spMkLst>
            <pc:docMk/>
            <pc:sldMk cId="3711472626" sldId="1151"/>
            <ac:spMk id="2" creationId="{C6B1A674-0120-1D37-27D4-80B8943F91E3}"/>
          </ac:spMkLst>
        </pc:spChg>
        <pc:spChg chg="mod">
          <ac:chgData name="Jalila El Baraka" userId="ea93c961-285f-4edc-9e51-dff84fc1dbdc" providerId="ADAL" clId="{AF35D566-9458-4FCB-BB0C-F789683C5E1A}" dt="2025-12-10T19:19:07.953" v="3567" actId="20577"/>
          <ac:spMkLst>
            <pc:docMk/>
            <pc:sldMk cId="3711472626" sldId="1151"/>
            <ac:spMk id="3" creationId="{2A80B723-9B1D-0375-85C5-CB5E55E55506}"/>
          </ac:spMkLst>
        </pc:spChg>
      </pc:sldChg>
      <pc:sldChg chg="modSp mod">
        <pc:chgData name="Jalila El Baraka" userId="ea93c961-285f-4edc-9e51-dff84fc1dbdc" providerId="ADAL" clId="{AF35D566-9458-4FCB-BB0C-F789683C5E1A}" dt="2026-01-07T19:50:30.791" v="6417" actId="20577"/>
        <pc:sldMkLst>
          <pc:docMk/>
          <pc:sldMk cId="2006220512" sldId="1156"/>
        </pc:sldMkLst>
        <pc:spChg chg="mod">
          <ac:chgData name="Jalila El Baraka" userId="ea93c961-285f-4edc-9e51-dff84fc1dbdc" providerId="ADAL" clId="{AF35D566-9458-4FCB-BB0C-F789683C5E1A}" dt="2026-01-07T19:50:30.791" v="6417" actId="20577"/>
          <ac:spMkLst>
            <pc:docMk/>
            <pc:sldMk cId="2006220512" sldId="1156"/>
            <ac:spMk id="5" creationId="{017DAB81-C9E1-66FD-AA70-A73FB1FECDF2}"/>
          </ac:spMkLst>
        </pc:spChg>
      </pc:sldChg>
      <pc:sldChg chg="modSp add mod">
        <pc:chgData name="Jalila El Baraka" userId="ea93c961-285f-4edc-9e51-dff84fc1dbdc" providerId="ADAL" clId="{AF35D566-9458-4FCB-BB0C-F789683C5E1A}" dt="2025-12-11T18:48:48.818" v="5107" actId="20577"/>
        <pc:sldMkLst>
          <pc:docMk/>
          <pc:sldMk cId="3649931272" sldId="1177"/>
        </pc:sldMkLst>
        <pc:spChg chg="mod">
          <ac:chgData name="Jalila El Baraka" userId="ea93c961-285f-4edc-9e51-dff84fc1dbdc" providerId="ADAL" clId="{AF35D566-9458-4FCB-BB0C-F789683C5E1A}" dt="2025-12-11T18:48:48.818" v="5107" actId="20577"/>
          <ac:spMkLst>
            <pc:docMk/>
            <pc:sldMk cId="3649931272" sldId="1177"/>
            <ac:spMk id="2" creationId="{C6FDD10A-F3A5-8A26-4BFD-175672876E71}"/>
          </ac:spMkLst>
        </pc:spChg>
        <pc:spChg chg="mod">
          <ac:chgData name="Jalila El Baraka" userId="ea93c961-285f-4edc-9e51-dff84fc1dbdc" providerId="ADAL" clId="{AF35D566-9458-4FCB-BB0C-F789683C5E1A}" dt="2025-12-11T18:48:07.588" v="4998" actId="20577"/>
          <ac:spMkLst>
            <pc:docMk/>
            <pc:sldMk cId="3649931272" sldId="1177"/>
            <ac:spMk id="3" creationId="{2ED8B759-5752-D7B6-8C77-3847D3C48564}"/>
          </ac:spMkLst>
        </pc:spChg>
      </pc:sldChg>
      <pc:sldChg chg="addSp delSp modSp add mod">
        <pc:chgData name="Jalila El Baraka" userId="ea93c961-285f-4edc-9e51-dff84fc1dbdc" providerId="ADAL" clId="{AF35D566-9458-4FCB-BB0C-F789683C5E1A}" dt="2025-12-16T21:10:33.535" v="6106" actId="20577"/>
        <pc:sldMkLst>
          <pc:docMk/>
          <pc:sldMk cId="733821822" sldId="1191"/>
        </pc:sldMkLst>
        <pc:spChg chg="mod">
          <ac:chgData name="Jalila El Baraka" userId="ea93c961-285f-4edc-9e51-dff84fc1dbdc" providerId="ADAL" clId="{AF35D566-9458-4FCB-BB0C-F789683C5E1A}" dt="2025-12-10T19:16:57.984" v="3411"/>
          <ac:spMkLst>
            <pc:docMk/>
            <pc:sldMk cId="733821822" sldId="1191"/>
            <ac:spMk id="12" creationId="{FE6AAEBF-A098-5E24-C998-E3C784A6554C}"/>
          </ac:spMkLst>
        </pc:spChg>
        <pc:spChg chg="add mod">
          <ac:chgData name="Jalila El Baraka" userId="ea93c961-285f-4edc-9e51-dff84fc1dbdc" providerId="ADAL" clId="{AF35D566-9458-4FCB-BB0C-F789683C5E1A}" dt="2025-12-16T21:10:33.535" v="6106" actId="20577"/>
          <ac:spMkLst>
            <pc:docMk/>
            <pc:sldMk cId="733821822" sldId="1191"/>
            <ac:spMk id="13" creationId="{0CF4AC62-B8A6-54D0-B869-560A13BFCA0A}"/>
          </ac:spMkLst>
        </pc:spChg>
        <pc:picChg chg="mod ord">
          <ac:chgData name="Jalila El Baraka" userId="ea93c961-285f-4edc-9e51-dff84fc1dbdc" providerId="ADAL" clId="{AF35D566-9458-4FCB-BB0C-F789683C5E1A}" dt="2025-12-11T18:46:44.693" v="4906" actId="1076"/>
          <ac:picMkLst>
            <pc:docMk/>
            <pc:sldMk cId="733821822" sldId="1191"/>
            <ac:picMk id="2" creationId="{023566C1-6C3E-6ECF-E27B-85678C25759B}"/>
          </ac:picMkLst>
        </pc:picChg>
      </pc:sldChg>
      <pc:sldChg chg="modSp add mod">
        <pc:chgData name="Jalila El Baraka" userId="ea93c961-285f-4edc-9e51-dff84fc1dbdc" providerId="ADAL" clId="{AF35D566-9458-4FCB-BB0C-F789683C5E1A}" dt="2025-12-11T18:49:01.901" v="5140" actId="20577"/>
        <pc:sldMkLst>
          <pc:docMk/>
          <pc:sldMk cId="257743272" sldId="1192"/>
        </pc:sldMkLst>
        <pc:spChg chg="mod">
          <ac:chgData name="Jalila El Baraka" userId="ea93c961-285f-4edc-9e51-dff84fc1dbdc" providerId="ADAL" clId="{AF35D566-9458-4FCB-BB0C-F789683C5E1A}" dt="2025-12-11T18:49:01.901" v="5140" actId="20577"/>
          <ac:spMkLst>
            <pc:docMk/>
            <pc:sldMk cId="257743272" sldId="1192"/>
            <ac:spMk id="2" creationId="{8E845512-1584-7DF7-E917-6AF8B934EFDE}"/>
          </ac:spMkLst>
        </pc:spChg>
        <pc:spChg chg="mod">
          <ac:chgData name="Jalila El Baraka" userId="ea93c961-285f-4edc-9e51-dff84fc1dbdc" providerId="ADAL" clId="{AF35D566-9458-4FCB-BB0C-F789683C5E1A}" dt="2025-12-11T18:48:20.925" v="5038" actId="20577"/>
          <ac:spMkLst>
            <pc:docMk/>
            <pc:sldMk cId="257743272" sldId="1192"/>
            <ac:spMk id="3" creationId="{A1D1B7C1-CC4E-6475-5FFC-8513066BA8E6}"/>
          </ac:spMkLst>
        </pc:spChg>
      </pc:sldChg>
      <pc:sldChg chg="modSp add mod">
        <pc:chgData name="Jalila El Baraka" userId="ea93c961-285f-4edc-9e51-dff84fc1dbdc" providerId="ADAL" clId="{AF35D566-9458-4FCB-BB0C-F789683C5E1A}" dt="2025-12-11T18:49:09.280" v="5160" actId="20577"/>
        <pc:sldMkLst>
          <pc:docMk/>
          <pc:sldMk cId="3938669037" sldId="1194"/>
        </pc:sldMkLst>
        <pc:spChg chg="mod">
          <ac:chgData name="Jalila El Baraka" userId="ea93c961-285f-4edc-9e51-dff84fc1dbdc" providerId="ADAL" clId="{AF35D566-9458-4FCB-BB0C-F789683C5E1A}" dt="2025-12-11T18:49:09.280" v="5160" actId="20577"/>
          <ac:spMkLst>
            <pc:docMk/>
            <pc:sldMk cId="3938669037" sldId="1194"/>
            <ac:spMk id="2" creationId="{BEDB6C75-ED6D-E5FC-CB45-B3C69B6DB8F3}"/>
          </ac:spMkLst>
        </pc:spChg>
        <pc:spChg chg="mod">
          <ac:chgData name="Jalila El Baraka" userId="ea93c961-285f-4edc-9e51-dff84fc1dbdc" providerId="ADAL" clId="{AF35D566-9458-4FCB-BB0C-F789683C5E1A}" dt="2025-12-11T18:48:29.855" v="5059" actId="20577"/>
          <ac:spMkLst>
            <pc:docMk/>
            <pc:sldMk cId="3938669037" sldId="1194"/>
            <ac:spMk id="3" creationId="{9E6CB7CB-93DA-6227-D943-ED0C741DAE66}"/>
          </ac:spMkLst>
        </pc:spChg>
      </pc:sldChg>
      <pc:sldChg chg="addSp delSp modSp add mod">
        <pc:chgData name="Jalila El Baraka" userId="ea93c961-285f-4edc-9e51-dff84fc1dbdc" providerId="ADAL" clId="{AF35D566-9458-4FCB-BB0C-F789683C5E1A}" dt="2026-01-07T19:27:25.878" v="6389" actId="1076"/>
        <pc:sldMkLst>
          <pc:docMk/>
          <pc:sldMk cId="2473807837" sldId="1203"/>
        </pc:sldMkLst>
        <pc:spChg chg="mod">
          <ac:chgData name="Jalila El Baraka" userId="ea93c961-285f-4edc-9e51-dff84fc1dbdc" providerId="ADAL" clId="{AF35D566-9458-4FCB-BB0C-F789683C5E1A}" dt="2026-01-07T19:27:10.990" v="6383" actId="1076"/>
          <ac:spMkLst>
            <pc:docMk/>
            <pc:sldMk cId="2473807837" sldId="1203"/>
            <ac:spMk id="26" creationId="{CD65E7FB-C688-295C-826D-7BB71B058620}"/>
          </ac:spMkLst>
        </pc:spChg>
        <pc:spChg chg="mod">
          <ac:chgData name="Jalila El Baraka" userId="ea93c961-285f-4edc-9e51-dff84fc1dbdc" providerId="ADAL" clId="{AF35D566-9458-4FCB-BB0C-F789683C5E1A}" dt="2026-01-07T19:27:16.283" v="6384" actId="1076"/>
          <ac:spMkLst>
            <pc:docMk/>
            <pc:sldMk cId="2473807837" sldId="1203"/>
            <ac:spMk id="29" creationId="{8B384A65-FA8E-169D-0B9B-C0F12E5743D1}"/>
          </ac:spMkLst>
        </pc:spChg>
        <pc:spChg chg="mod">
          <ac:chgData name="Jalila El Baraka" userId="ea93c961-285f-4edc-9e51-dff84fc1dbdc" providerId="ADAL" clId="{AF35D566-9458-4FCB-BB0C-F789683C5E1A}" dt="2026-01-07T19:27:18.889" v="6385" actId="1076"/>
          <ac:spMkLst>
            <pc:docMk/>
            <pc:sldMk cId="2473807837" sldId="1203"/>
            <ac:spMk id="30" creationId="{B1B10F38-30E0-E1C9-AB16-18EE60A65B03}"/>
          </ac:spMkLst>
        </pc:spChg>
        <pc:grpChg chg="add mod">
          <ac:chgData name="Jalila El Baraka" userId="ea93c961-285f-4edc-9e51-dff84fc1dbdc" providerId="ADAL" clId="{AF35D566-9458-4FCB-BB0C-F789683C5E1A}" dt="2025-12-16T20:44:18.970" v="5200"/>
          <ac:grpSpMkLst>
            <pc:docMk/>
            <pc:sldMk cId="2473807837" sldId="1203"/>
            <ac:grpSpMk id="10" creationId="{CEB06DB4-4AA8-A53B-C222-F05797C8AE3E}"/>
          </ac:grpSpMkLst>
        </pc:grpChg>
        <pc:picChg chg="mod">
          <ac:chgData name="Jalila El Baraka" userId="ea93c961-285f-4edc-9e51-dff84fc1dbdc" providerId="ADAL" clId="{AF35D566-9458-4FCB-BB0C-F789683C5E1A}" dt="2026-01-07T19:27:04.694" v="6381" actId="1076"/>
          <ac:picMkLst>
            <pc:docMk/>
            <pc:sldMk cId="2473807837" sldId="1203"/>
            <ac:picMk id="3" creationId="{10950FB4-51E8-E9AD-C278-84A2A13EC5C9}"/>
          </ac:picMkLst>
        </pc:picChg>
        <pc:picChg chg="mod">
          <ac:chgData name="Jalila El Baraka" userId="ea93c961-285f-4edc-9e51-dff84fc1dbdc" providerId="ADAL" clId="{AF35D566-9458-4FCB-BB0C-F789683C5E1A}" dt="2026-01-07T19:27:25.878" v="6389" actId="1076"/>
          <ac:picMkLst>
            <pc:docMk/>
            <pc:sldMk cId="2473807837" sldId="1203"/>
            <ac:picMk id="5" creationId="{A728AFF8-5FE4-8FA3-A060-960B470CB48C}"/>
          </ac:picMkLst>
        </pc:picChg>
        <pc:picChg chg="mod">
          <ac:chgData name="Jalila El Baraka" userId="ea93c961-285f-4edc-9e51-dff84fc1dbdc" providerId="ADAL" clId="{AF35D566-9458-4FCB-BB0C-F789683C5E1A}" dt="2025-12-16T20:44:18.970" v="5200"/>
          <ac:picMkLst>
            <pc:docMk/>
            <pc:sldMk cId="2473807837" sldId="1203"/>
            <ac:picMk id="12" creationId="{08FC1476-6821-0480-399E-D82BDB380A95}"/>
          </ac:picMkLst>
        </pc:picChg>
        <pc:picChg chg="mod">
          <ac:chgData name="Jalila El Baraka" userId="ea93c961-285f-4edc-9e51-dff84fc1dbdc" providerId="ADAL" clId="{AF35D566-9458-4FCB-BB0C-F789683C5E1A}" dt="2025-12-16T20:44:18.970" v="5200"/>
          <ac:picMkLst>
            <pc:docMk/>
            <pc:sldMk cId="2473807837" sldId="1203"/>
            <ac:picMk id="13" creationId="{0A786728-A0F5-61AE-FD2C-8A28CFD5D5A2}"/>
          </ac:picMkLst>
        </pc:picChg>
        <pc:picChg chg="mod">
          <ac:chgData name="Jalila El Baraka" userId="ea93c961-285f-4edc-9e51-dff84fc1dbdc" providerId="ADAL" clId="{AF35D566-9458-4FCB-BB0C-F789683C5E1A}" dt="2026-01-07T19:27:08.751" v="6382" actId="1076"/>
          <ac:picMkLst>
            <pc:docMk/>
            <pc:sldMk cId="2473807837" sldId="1203"/>
            <ac:picMk id="14" creationId="{7D9EBF90-6CB6-7643-0ED3-5B4B791DA63F}"/>
          </ac:picMkLst>
        </pc:picChg>
      </pc:sldChg>
      <pc:sldChg chg="modSp add mod">
        <pc:chgData name="Jalila El Baraka" userId="ea93c961-285f-4edc-9e51-dff84fc1dbdc" providerId="ADAL" clId="{AF35D566-9458-4FCB-BB0C-F789683C5E1A}" dt="2025-12-16T21:12:42.913" v="6272" actId="20577"/>
        <pc:sldMkLst>
          <pc:docMk/>
          <pc:sldMk cId="2343976870" sldId="1206"/>
        </pc:sldMkLst>
        <pc:spChg chg="mod">
          <ac:chgData name="Jalila El Baraka" userId="ea93c961-285f-4edc-9e51-dff84fc1dbdc" providerId="ADAL" clId="{AF35D566-9458-4FCB-BB0C-F789683C5E1A}" dt="2025-12-16T21:12:42.913" v="6272" actId="20577"/>
          <ac:spMkLst>
            <pc:docMk/>
            <pc:sldMk cId="2343976870" sldId="1206"/>
            <ac:spMk id="2" creationId="{E2F01DF8-6197-3C10-C2BA-7D69BEC4319E}"/>
          </ac:spMkLst>
        </pc:spChg>
        <pc:spChg chg="mod">
          <ac:chgData name="Jalila El Baraka" userId="ea93c961-285f-4edc-9e51-dff84fc1dbdc" providerId="ADAL" clId="{AF35D566-9458-4FCB-BB0C-F789683C5E1A}" dt="2025-12-16T21:11:38.385" v="6155" actId="20577"/>
          <ac:spMkLst>
            <pc:docMk/>
            <pc:sldMk cId="2343976870" sldId="1206"/>
            <ac:spMk id="3" creationId="{A9609DF9-0566-BE7B-8757-4FADB681F82D}"/>
          </ac:spMkLst>
        </pc:spChg>
      </pc:sldChg>
      <pc:sldChg chg="modSp add mod">
        <pc:chgData name="Jalila El Baraka" userId="ea93c961-285f-4edc-9e51-dff84fc1dbdc" providerId="ADAL" clId="{AF35D566-9458-4FCB-BB0C-F789683C5E1A}" dt="2025-12-16T21:12:59.611" v="6323" actId="20577"/>
        <pc:sldMkLst>
          <pc:docMk/>
          <pc:sldMk cId="1319994126" sldId="1207"/>
        </pc:sldMkLst>
        <pc:spChg chg="mod">
          <ac:chgData name="Jalila El Baraka" userId="ea93c961-285f-4edc-9e51-dff84fc1dbdc" providerId="ADAL" clId="{AF35D566-9458-4FCB-BB0C-F789683C5E1A}" dt="2025-12-16T21:12:59.611" v="6323" actId="20577"/>
          <ac:spMkLst>
            <pc:docMk/>
            <pc:sldMk cId="1319994126" sldId="1207"/>
            <ac:spMk id="2" creationId="{3EB193A3-B374-8898-B84A-48D38B0FACD5}"/>
          </ac:spMkLst>
        </pc:spChg>
        <pc:spChg chg="mod">
          <ac:chgData name="Jalila El Baraka" userId="ea93c961-285f-4edc-9e51-dff84fc1dbdc" providerId="ADAL" clId="{AF35D566-9458-4FCB-BB0C-F789683C5E1A}" dt="2025-12-16T21:12:03.906" v="6217" actId="20577"/>
          <ac:spMkLst>
            <pc:docMk/>
            <pc:sldMk cId="1319994126" sldId="1207"/>
            <ac:spMk id="3" creationId="{6C6BE4FB-7165-C78D-B293-E3DDB8661736}"/>
          </ac:spMkLst>
        </pc:spChg>
      </pc:sldChg>
      <pc:sldChg chg="modSp add mod">
        <pc:chgData name="Jalila El Baraka" userId="ea93c961-285f-4edc-9e51-dff84fc1dbdc" providerId="ADAL" clId="{AF35D566-9458-4FCB-BB0C-F789683C5E1A}" dt="2025-12-16T21:13:21.028" v="6376" actId="20577"/>
        <pc:sldMkLst>
          <pc:docMk/>
          <pc:sldMk cId="3956391689" sldId="1208"/>
        </pc:sldMkLst>
        <pc:spChg chg="mod">
          <ac:chgData name="Jalila El Baraka" userId="ea93c961-285f-4edc-9e51-dff84fc1dbdc" providerId="ADAL" clId="{AF35D566-9458-4FCB-BB0C-F789683C5E1A}" dt="2025-12-16T21:13:21.028" v="6376" actId="20577"/>
          <ac:spMkLst>
            <pc:docMk/>
            <pc:sldMk cId="3956391689" sldId="1208"/>
            <ac:spMk id="2" creationId="{F903073A-FBB0-DE65-CF79-B8C8E8E350DE}"/>
          </ac:spMkLst>
        </pc:spChg>
        <pc:spChg chg="mod">
          <ac:chgData name="Jalila El Baraka" userId="ea93c961-285f-4edc-9e51-dff84fc1dbdc" providerId="ADAL" clId="{AF35D566-9458-4FCB-BB0C-F789683C5E1A}" dt="2025-12-16T21:12:17.046" v="6227" actId="20577"/>
          <ac:spMkLst>
            <pc:docMk/>
            <pc:sldMk cId="3956391689" sldId="1208"/>
            <ac:spMk id="3" creationId="{9B513DBC-CFC1-9314-1B68-03D1A66E629B}"/>
          </ac:spMkLst>
        </pc:spChg>
      </pc:sldChg>
      <pc:sldChg chg="modSp mod">
        <pc:chgData name="Jalila El Baraka" userId="ea93c961-285f-4edc-9e51-dff84fc1dbdc" providerId="ADAL" clId="{AF35D566-9458-4FCB-BB0C-F789683C5E1A}" dt="2026-01-07T19:28:06.110" v="6390" actId="1076"/>
        <pc:sldMkLst>
          <pc:docMk/>
          <pc:sldMk cId="2572705938" sldId="1209"/>
        </pc:sldMkLst>
        <pc:spChg chg="mod">
          <ac:chgData name="Jalila El Baraka" userId="ea93c961-285f-4edc-9e51-dff84fc1dbdc" providerId="ADAL" clId="{AF35D566-9458-4FCB-BB0C-F789683C5E1A}" dt="2026-01-07T19:28:06.110" v="6390" actId="1076"/>
          <ac:spMkLst>
            <pc:docMk/>
            <pc:sldMk cId="2572705938" sldId="1209"/>
            <ac:spMk id="25" creationId="{830C1302-9F4B-4CE4-1C0D-E773E58EB23F}"/>
          </ac:spMkLst>
        </pc:spChg>
      </pc:sldChg>
      <pc:sldChg chg="modSp mod">
        <pc:chgData name="Jalila El Baraka" userId="ea93c961-285f-4edc-9e51-dff84fc1dbdc" providerId="ADAL" clId="{AF35D566-9458-4FCB-BB0C-F789683C5E1A}" dt="2026-01-07T19:28:11.422" v="6391" actId="20577"/>
        <pc:sldMkLst>
          <pc:docMk/>
          <pc:sldMk cId="2461311806" sldId="1210"/>
        </pc:sldMkLst>
        <pc:spChg chg="mod">
          <ac:chgData name="Jalila El Baraka" userId="ea93c961-285f-4edc-9e51-dff84fc1dbdc" providerId="ADAL" clId="{AF35D566-9458-4FCB-BB0C-F789683C5E1A}" dt="2026-01-07T19:28:11.422" v="6391" actId="20577"/>
          <ac:spMkLst>
            <pc:docMk/>
            <pc:sldMk cId="2461311806" sldId="1210"/>
            <ac:spMk id="2" creationId="{F2803D6A-9C20-B003-2B1C-5DEC74AA6E5E}"/>
          </ac:spMkLst>
        </pc:spChg>
      </pc:sldChg>
      <pc:sldChg chg="modSp mod">
        <pc:chgData name="Jalila El Baraka" userId="ea93c961-285f-4edc-9e51-dff84fc1dbdc" providerId="ADAL" clId="{AF35D566-9458-4FCB-BB0C-F789683C5E1A}" dt="2026-01-07T19:29:13.776" v="6395" actId="27636"/>
        <pc:sldMkLst>
          <pc:docMk/>
          <pc:sldMk cId="3260035132" sldId="1220"/>
        </pc:sldMkLst>
        <pc:spChg chg="mod">
          <ac:chgData name="Jalila El Baraka" userId="ea93c961-285f-4edc-9e51-dff84fc1dbdc" providerId="ADAL" clId="{AF35D566-9458-4FCB-BB0C-F789683C5E1A}" dt="2026-01-07T19:29:13.776" v="6395" actId="27636"/>
          <ac:spMkLst>
            <pc:docMk/>
            <pc:sldMk cId="3260035132" sldId="1220"/>
            <ac:spMk id="2" creationId="{F2803D6A-9C20-B003-2B1C-5DEC74AA6E5E}"/>
          </ac:spMkLst>
        </pc:spChg>
      </pc:sldChg>
    </pc:docChg>
  </pc:docChgLst>
  <pc:docChgLst>
    <pc:chgData name="Jalila El Baraka" userId="ea93c961-285f-4edc-9e51-dff84fc1dbdc" providerId="ADAL" clId="{F2DB4326-1773-40AF-ABF6-454663976D9D}"/>
    <pc:docChg chg="undo custSel addSld modSld">
      <pc:chgData name="Jalila El Baraka" userId="ea93c961-285f-4edc-9e51-dff84fc1dbdc" providerId="ADAL" clId="{F2DB4326-1773-40AF-ABF6-454663976D9D}" dt="2026-01-07T13:27:07.571" v="771" actId="1076"/>
      <pc:docMkLst>
        <pc:docMk/>
      </pc:docMkLst>
      <pc:sldChg chg="addSp delSp modSp add mod">
        <pc:chgData name="Jalila El Baraka" userId="ea93c961-285f-4edc-9e51-dff84fc1dbdc" providerId="ADAL" clId="{F2DB4326-1773-40AF-ABF6-454663976D9D}" dt="2026-01-07T13:23:46.800" v="767" actId="26606"/>
        <pc:sldMkLst>
          <pc:docMk/>
          <pc:sldMk cId="56895326" sldId="257"/>
        </pc:sldMkLst>
        <pc:spChg chg="del">
          <ac:chgData name="Jalila El Baraka" userId="ea93c961-285f-4edc-9e51-dff84fc1dbdc" providerId="ADAL" clId="{F2DB4326-1773-40AF-ABF6-454663976D9D}" dt="2026-01-07T13:23:46.800" v="767" actId="26606"/>
          <ac:spMkLst>
            <pc:docMk/>
            <pc:sldMk cId="56895326" sldId="257"/>
            <ac:spMk id="30" creationId="{42A4FC2C-047E-45A5-965D-8E1E3BF09BC6}"/>
          </ac:spMkLst>
        </pc:spChg>
        <pc:spChg chg="add">
          <ac:chgData name="Jalila El Baraka" userId="ea93c961-285f-4edc-9e51-dff84fc1dbdc" providerId="ADAL" clId="{F2DB4326-1773-40AF-ABF6-454663976D9D}" dt="2026-01-07T13:23:46.800" v="767" actId="26606"/>
          <ac:spMkLst>
            <pc:docMk/>
            <pc:sldMk cId="56895326" sldId="257"/>
            <ac:spMk id="35" creationId="{42A4FC2C-047E-45A5-965D-8E1E3BF09BC6}"/>
          </ac:spMkLst>
        </pc:spChg>
        <pc:picChg chg="add mod">
          <ac:chgData name="Jalila El Baraka" userId="ea93c961-285f-4edc-9e51-dff84fc1dbdc" providerId="ADAL" clId="{F2DB4326-1773-40AF-ABF6-454663976D9D}" dt="2026-01-07T13:23:46.800" v="767" actId="26606"/>
          <ac:picMkLst>
            <pc:docMk/>
            <pc:sldMk cId="56895326" sldId="257"/>
            <ac:picMk id="3" creationId="{CE4FE2D1-AFF2-7FDF-DE1F-A3B071C370C5}"/>
          </ac:picMkLst>
        </pc:picChg>
        <pc:picChg chg="del">
          <ac:chgData name="Jalila El Baraka" userId="ea93c961-285f-4edc-9e51-dff84fc1dbdc" providerId="ADAL" clId="{F2DB4326-1773-40AF-ABF6-454663976D9D}" dt="2026-01-07T12:55:28.189" v="1" actId="478"/>
          <ac:picMkLst>
            <pc:docMk/>
            <pc:sldMk cId="56895326" sldId="257"/>
            <ac:picMk id="4" creationId="{A1F92671-ED3F-5DBC-92AB-0E7FF8CA4B97}"/>
          </ac:picMkLst>
        </pc:picChg>
      </pc:sldChg>
      <pc:sldChg chg="addSp modSp">
        <pc:chgData name="Jalila El Baraka" userId="ea93c961-285f-4edc-9e51-dff84fc1dbdc" providerId="ADAL" clId="{F2DB4326-1773-40AF-ABF6-454663976D9D}" dt="2026-01-07T12:55:36.191" v="2"/>
        <pc:sldMkLst>
          <pc:docMk/>
          <pc:sldMk cId="1677520056" sldId="1030"/>
        </pc:sldMkLst>
        <pc:picChg chg="add mod">
          <ac:chgData name="Jalila El Baraka" userId="ea93c961-285f-4edc-9e51-dff84fc1dbdc" providerId="ADAL" clId="{F2DB4326-1773-40AF-ABF6-454663976D9D}" dt="2026-01-07T12:55:36.191" v="2"/>
          <ac:picMkLst>
            <pc:docMk/>
            <pc:sldMk cId="1677520056" sldId="1030"/>
            <ac:picMk id="2" creationId="{68ADEECE-43C1-D857-86E8-8CBFC62895C7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3:14:04.839" v="313" actId="20577"/>
        <pc:sldMkLst>
          <pc:docMk/>
          <pc:sldMk cId="2581047650" sldId="1037"/>
        </pc:sldMkLst>
        <pc:spChg chg="mod">
          <ac:chgData name="Jalila El Baraka" userId="ea93c961-285f-4edc-9e51-dff84fc1dbdc" providerId="ADAL" clId="{F2DB4326-1773-40AF-ABF6-454663976D9D}" dt="2026-01-07T13:14:04.839" v="313" actId="20577"/>
          <ac:spMkLst>
            <pc:docMk/>
            <pc:sldMk cId="2581047650" sldId="1037"/>
            <ac:spMk id="7" creationId="{9996066A-6591-E373-A250-3457E8F637BD}"/>
          </ac:spMkLst>
        </pc:spChg>
        <pc:picChg chg="add mod">
          <ac:chgData name="Jalila El Baraka" userId="ea93c961-285f-4edc-9e51-dff84fc1dbdc" providerId="ADAL" clId="{F2DB4326-1773-40AF-ABF6-454663976D9D}" dt="2026-01-07T13:14:00.800" v="312" actId="1076"/>
          <ac:picMkLst>
            <pc:docMk/>
            <pc:sldMk cId="2581047650" sldId="1037"/>
            <ac:picMk id="3" creationId="{47F11449-6259-2DA7-E45F-5B5AF875925E}"/>
          </ac:picMkLst>
        </pc:picChg>
        <pc:picChg chg="del">
          <ac:chgData name="Jalila El Baraka" userId="ea93c961-285f-4edc-9e51-dff84fc1dbdc" providerId="ADAL" clId="{F2DB4326-1773-40AF-ABF6-454663976D9D}" dt="2026-01-07T13:13:44.873" v="307" actId="478"/>
          <ac:picMkLst>
            <pc:docMk/>
            <pc:sldMk cId="2581047650" sldId="1037"/>
            <ac:picMk id="4" creationId="{8E0724BD-C6DC-822A-F147-B18449F9F568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3:20:30.977" v="712" actId="1076"/>
        <pc:sldMkLst>
          <pc:docMk/>
          <pc:sldMk cId="1285101221" sldId="1039"/>
        </pc:sldMkLst>
        <pc:spChg chg="mod">
          <ac:chgData name="Jalila El Baraka" userId="ea93c961-285f-4edc-9e51-dff84fc1dbdc" providerId="ADAL" clId="{F2DB4326-1773-40AF-ABF6-454663976D9D}" dt="2026-01-07T13:20:28.801" v="711" actId="20577"/>
          <ac:spMkLst>
            <pc:docMk/>
            <pc:sldMk cId="1285101221" sldId="1039"/>
            <ac:spMk id="4" creationId="{36A9DEE3-9979-6109-FB91-45E5FCBE1876}"/>
          </ac:spMkLst>
        </pc:spChg>
        <pc:spChg chg="mod">
          <ac:chgData name="Jalila El Baraka" userId="ea93c961-285f-4edc-9e51-dff84fc1dbdc" providerId="ADAL" clId="{F2DB4326-1773-40AF-ABF6-454663976D9D}" dt="2026-01-07T13:20:17.540" v="709" actId="20577"/>
          <ac:spMkLst>
            <pc:docMk/>
            <pc:sldMk cId="1285101221" sldId="1039"/>
            <ac:spMk id="7" creationId="{BC688EB2-CB5F-25F2-1BD7-7F7853AE0785}"/>
          </ac:spMkLst>
        </pc:spChg>
        <pc:picChg chg="add mod">
          <ac:chgData name="Jalila El Baraka" userId="ea93c961-285f-4edc-9e51-dff84fc1dbdc" providerId="ADAL" clId="{F2DB4326-1773-40AF-ABF6-454663976D9D}" dt="2026-01-07T13:20:30.977" v="712" actId="1076"/>
          <ac:picMkLst>
            <pc:docMk/>
            <pc:sldMk cId="1285101221" sldId="1039"/>
            <ac:picMk id="2" creationId="{F95CFB46-B78A-9495-86F7-DD769A3C0F79}"/>
          </ac:picMkLst>
        </pc:picChg>
        <pc:picChg chg="del">
          <ac:chgData name="Jalila El Baraka" userId="ea93c961-285f-4edc-9e51-dff84fc1dbdc" providerId="ADAL" clId="{F2DB4326-1773-40AF-ABF6-454663976D9D}" dt="2026-01-07T13:19:53.980" v="641" actId="478"/>
          <ac:picMkLst>
            <pc:docMk/>
            <pc:sldMk cId="1285101221" sldId="1039"/>
            <ac:picMk id="5" creationId="{60360EFB-A2A0-057A-4AD8-A66F7A322A74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3:13:15.504" v="270" actId="1076"/>
        <pc:sldMkLst>
          <pc:docMk/>
          <pc:sldMk cId="2719844062" sldId="1050"/>
        </pc:sldMkLst>
        <pc:spChg chg="mod">
          <ac:chgData name="Jalila El Baraka" userId="ea93c961-285f-4edc-9e51-dff84fc1dbdc" providerId="ADAL" clId="{F2DB4326-1773-40AF-ABF6-454663976D9D}" dt="2026-01-07T13:13:13.645" v="269" actId="20577"/>
          <ac:spMkLst>
            <pc:docMk/>
            <pc:sldMk cId="2719844062" sldId="1050"/>
            <ac:spMk id="3" creationId="{9FE74E97-3DE0-5A30-6412-5B6358BE7627}"/>
          </ac:spMkLst>
        </pc:spChg>
        <pc:spChg chg="mod">
          <ac:chgData name="Jalila El Baraka" userId="ea93c961-285f-4edc-9e51-dff84fc1dbdc" providerId="ADAL" clId="{F2DB4326-1773-40AF-ABF6-454663976D9D}" dt="2026-01-07T13:12:20.032" v="212" actId="20577"/>
          <ac:spMkLst>
            <pc:docMk/>
            <pc:sldMk cId="2719844062" sldId="1050"/>
            <ac:spMk id="7" creationId="{F7A80D38-8E5A-0993-296A-EC9025FD0013}"/>
          </ac:spMkLst>
        </pc:spChg>
        <pc:picChg chg="add mod">
          <ac:chgData name="Jalila El Baraka" userId="ea93c961-285f-4edc-9e51-dff84fc1dbdc" providerId="ADAL" clId="{F2DB4326-1773-40AF-ABF6-454663976D9D}" dt="2026-01-07T13:13:15.504" v="270" actId="1076"/>
          <ac:picMkLst>
            <pc:docMk/>
            <pc:sldMk cId="2719844062" sldId="1050"/>
            <ac:picMk id="4" creationId="{29EC9D5C-F790-AAFE-49CC-6B8406154176}"/>
          </ac:picMkLst>
        </pc:picChg>
        <pc:picChg chg="del mod">
          <ac:chgData name="Jalila El Baraka" userId="ea93c961-285f-4edc-9e51-dff84fc1dbdc" providerId="ADAL" clId="{F2DB4326-1773-40AF-ABF6-454663976D9D}" dt="2026-01-07T13:13:01.081" v="260" actId="478"/>
          <ac:picMkLst>
            <pc:docMk/>
            <pc:sldMk cId="2719844062" sldId="1050"/>
            <ac:picMk id="5" creationId="{E60754D7-3EAC-5B07-FA1F-6D96C04C4711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3:14:59.134" v="444" actId="20577"/>
        <pc:sldMkLst>
          <pc:docMk/>
          <pc:sldMk cId="1283958556" sldId="1052"/>
        </pc:sldMkLst>
        <pc:spChg chg="mod">
          <ac:chgData name="Jalila El Baraka" userId="ea93c961-285f-4edc-9e51-dff84fc1dbdc" providerId="ADAL" clId="{F2DB4326-1773-40AF-ABF6-454663976D9D}" dt="2026-01-07T13:14:59.134" v="444" actId="20577"/>
          <ac:spMkLst>
            <pc:docMk/>
            <pc:sldMk cId="1283958556" sldId="1052"/>
            <ac:spMk id="2" creationId="{48926109-DFDA-F890-AFED-31719DF3EC19}"/>
          </ac:spMkLst>
        </pc:spChg>
        <pc:spChg chg="mod">
          <ac:chgData name="Jalila El Baraka" userId="ea93c961-285f-4edc-9e51-dff84fc1dbdc" providerId="ADAL" clId="{F2DB4326-1773-40AF-ABF6-454663976D9D}" dt="2026-01-07T13:14:36.310" v="376" actId="20577"/>
          <ac:spMkLst>
            <pc:docMk/>
            <pc:sldMk cId="1283958556" sldId="1052"/>
            <ac:spMk id="7" creationId="{7D7A6C91-85DB-C8BC-C042-3C5CB20AC5B0}"/>
          </ac:spMkLst>
        </pc:spChg>
        <pc:picChg chg="add mod">
          <ac:chgData name="Jalila El Baraka" userId="ea93c961-285f-4edc-9e51-dff84fc1dbdc" providerId="ADAL" clId="{F2DB4326-1773-40AF-ABF6-454663976D9D}" dt="2026-01-07T13:14:12.287" v="319" actId="1076"/>
          <ac:picMkLst>
            <pc:docMk/>
            <pc:sldMk cId="1283958556" sldId="1052"/>
            <ac:picMk id="8" creationId="{F661CBE5-F502-279D-9B3F-3E79CF2AF724}"/>
          </ac:picMkLst>
        </pc:picChg>
        <pc:picChg chg="del">
          <ac:chgData name="Jalila El Baraka" userId="ea93c961-285f-4edc-9e51-dff84fc1dbdc" providerId="ADAL" clId="{F2DB4326-1773-40AF-ABF6-454663976D9D}" dt="2026-01-07T13:14:07.298" v="314" actId="478"/>
          <ac:picMkLst>
            <pc:docMk/>
            <pc:sldMk cId="1283958556" sldId="1052"/>
            <ac:picMk id="9" creationId="{D02B1B3F-0DA0-15D8-E913-54AA2FF2F3A7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3:21:07.440" v="718" actId="1076"/>
        <pc:sldMkLst>
          <pc:docMk/>
          <pc:sldMk cId="165185905" sldId="1056"/>
        </pc:sldMkLst>
        <pc:picChg chg="del">
          <ac:chgData name="Jalila El Baraka" userId="ea93c961-285f-4edc-9e51-dff84fc1dbdc" providerId="ADAL" clId="{F2DB4326-1773-40AF-ABF6-454663976D9D}" dt="2026-01-07T13:21:03.477" v="713" actId="478"/>
          <ac:picMkLst>
            <pc:docMk/>
            <pc:sldMk cId="165185905" sldId="1056"/>
            <ac:picMk id="4" creationId="{E7538013-FE2A-FF97-9A1D-D5BC591039D9}"/>
          </ac:picMkLst>
        </pc:picChg>
        <pc:picChg chg="add mod">
          <ac:chgData name="Jalila El Baraka" userId="ea93c961-285f-4edc-9e51-dff84fc1dbdc" providerId="ADAL" clId="{F2DB4326-1773-40AF-ABF6-454663976D9D}" dt="2026-01-07T13:21:07.440" v="718" actId="1076"/>
          <ac:picMkLst>
            <pc:docMk/>
            <pc:sldMk cId="165185905" sldId="1056"/>
            <ac:picMk id="7" creationId="{7688087A-48C9-BEEC-5ABF-E13396CFFE72}"/>
          </ac:picMkLst>
        </pc:picChg>
      </pc:sldChg>
      <pc:sldChg chg="modSp mod">
        <pc:chgData name="Jalila El Baraka" userId="ea93c961-285f-4edc-9e51-dff84fc1dbdc" providerId="ADAL" clId="{F2DB4326-1773-40AF-ABF6-454663976D9D}" dt="2026-01-07T13:21:40.360" v="763" actId="114"/>
        <pc:sldMkLst>
          <pc:docMk/>
          <pc:sldMk cId="1108896941" sldId="1057"/>
        </pc:sldMkLst>
        <pc:spChg chg="mod">
          <ac:chgData name="Jalila El Baraka" userId="ea93c961-285f-4edc-9e51-dff84fc1dbdc" providerId="ADAL" clId="{F2DB4326-1773-40AF-ABF6-454663976D9D}" dt="2026-01-07T13:21:40.360" v="763" actId="114"/>
          <ac:spMkLst>
            <pc:docMk/>
            <pc:sldMk cId="1108896941" sldId="1057"/>
            <ac:spMk id="7" creationId="{91C7BE2F-FA70-F13C-C22C-CE2804FDF5FA}"/>
          </ac:spMkLst>
        </pc:spChg>
      </pc:sldChg>
      <pc:sldChg chg="addSp delSp modSp mod">
        <pc:chgData name="Jalila El Baraka" userId="ea93c961-285f-4edc-9e51-dff84fc1dbdc" providerId="ADAL" clId="{F2DB4326-1773-40AF-ABF6-454663976D9D}" dt="2026-01-07T13:11:58.075" v="166" actId="14100"/>
        <pc:sldMkLst>
          <pc:docMk/>
          <pc:sldMk cId="1830111078" sldId="1090"/>
        </pc:sldMkLst>
        <pc:spChg chg="add del mod">
          <ac:chgData name="Jalila El Baraka" userId="ea93c961-285f-4edc-9e51-dff84fc1dbdc" providerId="ADAL" clId="{F2DB4326-1773-40AF-ABF6-454663976D9D}" dt="2026-01-07T13:11:44.688" v="159" actId="478"/>
          <ac:spMkLst>
            <pc:docMk/>
            <pc:sldMk cId="1830111078" sldId="1090"/>
            <ac:spMk id="4" creationId="{1D820577-B281-A4D2-405A-B92E554FD296}"/>
          </ac:spMkLst>
        </pc:spChg>
        <pc:spChg chg="add del mod">
          <ac:chgData name="Jalila El Baraka" userId="ea93c961-285f-4edc-9e51-dff84fc1dbdc" providerId="ADAL" clId="{F2DB4326-1773-40AF-ABF6-454663976D9D}" dt="2026-01-07T13:11:44.688" v="159" actId="478"/>
          <ac:spMkLst>
            <pc:docMk/>
            <pc:sldMk cId="1830111078" sldId="1090"/>
            <ac:spMk id="7" creationId="{5E8646D8-E7E2-AEFF-2F46-02D2B7ED3538}"/>
          </ac:spMkLst>
        </pc:spChg>
        <pc:picChg chg="add del">
          <ac:chgData name="Jalila El Baraka" userId="ea93c961-285f-4edc-9e51-dff84fc1dbdc" providerId="ADAL" clId="{F2DB4326-1773-40AF-ABF6-454663976D9D}" dt="2026-01-07T13:11:48.623" v="160" actId="478"/>
          <ac:picMkLst>
            <pc:docMk/>
            <pc:sldMk cId="1830111078" sldId="1090"/>
            <ac:picMk id="3" creationId="{F5A41DB4-33DA-5F1A-39D6-E2B06A794BD3}"/>
          </ac:picMkLst>
        </pc:picChg>
        <pc:picChg chg="add del mod">
          <ac:chgData name="Jalila El Baraka" userId="ea93c961-285f-4edc-9e51-dff84fc1dbdc" providerId="ADAL" clId="{F2DB4326-1773-40AF-ABF6-454663976D9D}" dt="2026-01-07T13:11:43.981" v="158" actId="22"/>
          <ac:picMkLst>
            <pc:docMk/>
            <pc:sldMk cId="1830111078" sldId="1090"/>
            <ac:picMk id="6" creationId="{64316539-22EC-8B4A-C8E1-19B30F617219}"/>
          </ac:picMkLst>
        </pc:picChg>
        <pc:picChg chg="add mod">
          <ac:chgData name="Jalila El Baraka" userId="ea93c961-285f-4edc-9e51-dff84fc1dbdc" providerId="ADAL" clId="{F2DB4326-1773-40AF-ABF6-454663976D9D}" dt="2026-01-07T13:11:58.075" v="166" actId="14100"/>
          <ac:picMkLst>
            <pc:docMk/>
            <pc:sldMk cId="1830111078" sldId="1090"/>
            <ac:picMk id="10" creationId="{9D34B55A-4A7E-C292-9DE2-A7368F2B1916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3:19:36.933" v="640" actId="20577"/>
        <pc:sldMkLst>
          <pc:docMk/>
          <pc:sldMk cId="3029743374" sldId="1091"/>
        </pc:sldMkLst>
        <pc:spChg chg="mod">
          <ac:chgData name="Jalila El Baraka" userId="ea93c961-285f-4edc-9e51-dff84fc1dbdc" providerId="ADAL" clId="{F2DB4326-1773-40AF-ABF6-454663976D9D}" dt="2026-01-07T13:19:36.933" v="640" actId="20577"/>
          <ac:spMkLst>
            <pc:docMk/>
            <pc:sldMk cId="3029743374" sldId="1091"/>
            <ac:spMk id="7" creationId="{CEC01871-FAA9-15F5-7377-856DB620AA2C}"/>
          </ac:spMkLst>
        </pc:spChg>
        <pc:picChg chg="del">
          <ac:chgData name="Jalila El Baraka" userId="ea93c961-285f-4edc-9e51-dff84fc1dbdc" providerId="ADAL" clId="{F2DB4326-1773-40AF-ABF6-454663976D9D}" dt="2026-01-07T13:19:16.727" v="594" actId="478"/>
          <ac:picMkLst>
            <pc:docMk/>
            <pc:sldMk cId="3029743374" sldId="1091"/>
            <ac:picMk id="3" creationId="{E42413F0-08BD-3324-6311-8FC4CBFEC2CD}"/>
          </ac:picMkLst>
        </pc:picChg>
        <pc:picChg chg="add mod">
          <ac:chgData name="Jalila El Baraka" userId="ea93c961-285f-4edc-9e51-dff84fc1dbdc" providerId="ADAL" clId="{F2DB4326-1773-40AF-ABF6-454663976D9D}" dt="2026-01-07T13:19:21.001" v="599" actId="1076"/>
          <ac:picMkLst>
            <pc:docMk/>
            <pc:sldMk cId="3029743374" sldId="1091"/>
            <ac:picMk id="4" creationId="{DE7A5B74-AEE6-7382-06DC-9716F3B59C86}"/>
          </ac:picMkLst>
        </pc:picChg>
      </pc:sldChg>
      <pc:sldChg chg="modSp mod">
        <pc:chgData name="Jalila El Baraka" userId="ea93c961-285f-4edc-9e51-dff84fc1dbdc" providerId="ADAL" clId="{F2DB4326-1773-40AF-ABF6-454663976D9D}" dt="2026-01-07T12:56:05.834" v="3" actId="1076"/>
        <pc:sldMkLst>
          <pc:docMk/>
          <pc:sldMk cId="1884112402" sldId="1095"/>
        </pc:sldMkLst>
        <pc:spChg chg="mod">
          <ac:chgData name="Jalila El Baraka" userId="ea93c961-285f-4edc-9e51-dff84fc1dbdc" providerId="ADAL" clId="{F2DB4326-1773-40AF-ABF6-454663976D9D}" dt="2026-01-07T12:56:05.834" v="3" actId="1076"/>
          <ac:spMkLst>
            <pc:docMk/>
            <pc:sldMk cId="1884112402" sldId="1095"/>
            <ac:spMk id="16" creationId="{308190A8-9C33-8347-6E2E-E7BFC119F023}"/>
          </ac:spMkLst>
        </pc:spChg>
      </pc:sldChg>
      <pc:sldChg chg="modSp mod">
        <pc:chgData name="Jalila El Baraka" userId="ea93c961-285f-4edc-9e51-dff84fc1dbdc" providerId="ADAL" clId="{F2DB4326-1773-40AF-ABF6-454663976D9D}" dt="2026-01-07T12:56:36.902" v="6" actId="20577"/>
        <pc:sldMkLst>
          <pc:docMk/>
          <pc:sldMk cId="3750647072" sldId="1101"/>
        </pc:sldMkLst>
        <pc:spChg chg="mod">
          <ac:chgData name="Jalila El Baraka" userId="ea93c961-285f-4edc-9e51-dff84fc1dbdc" providerId="ADAL" clId="{F2DB4326-1773-40AF-ABF6-454663976D9D}" dt="2026-01-07T12:56:36.902" v="6" actId="20577"/>
          <ac:spMkLst>
            <pc:docMk/>
            <pc:sldMk cId="3750647072" sldId="1101"/>
            <ac:spMk id="10" creationId="{07EA28D2-5765-DA40-ACDE-6260BC4172CF}"/>
          </ac:spMkLst>
        </pc:spChg>
      </pc:sldChg>
      <pc:sldChg chg="modSp mod">
        <pc:chgData name="Jalila El Baraka" userId="ea93c961-285f-4edc-9e51-dff84fc1dbdc" providerId="ADAL" clId="{F2DB4326-1773-40AF-ABF6-454663976D9D}" dt="2026-01-07T12:56:17.740" v="5" actId="20577"/>
        <pc:sldMkLst>
          <pc:docMk/>
          <pc:sldMk cId="989522169" sldId="1102"/>
        </pc:sldMkLst>
        <pc:spChg chg="mod">
          <ac:chgData name="Jalila El Baraka" userId="ea93c961-285f-4edc-9e51-dff84fc1dbdc" providerId="ADAL" clId="{F2DB4326-1773-40AF-ABF6-454663976D9D}" dt="2026-01-07T12:56:17.740" v="5" actId="20577"/>
          <ac:spMkLst>
            <pc:docMk/>
            <pc:sldMk cId="989522169" sldId="1102"/>
            <ac:spMk id="10" creationId="{DAF6F7BE-3B59-66B8-4229-41321504A99E}"/>
          </ac:spMkLst>
        </pc:spChg>
      </pc:sldChg>
      <pc:sldChg chg="modSp mod">
        <pc:chgData name="Jalila El Baraka" userId="ea93c961-285f-4edc-9e51-dff84fc1dbdc" providerId="ADAL" clId="{F2DB4326-1773-40AF-ABF6-454663976D9D}" dt="2026-01-07T12:58:19.013" v="39" actId="1076"/>
        <pc:sldMkLst>
          <pc:docMk/>
          <pc:sldMk cId="2168075664" sldId="1104"/>
        </pc:sldMkLst>
        <pc:spChg chg="mod">
          <ac:chgData name="Jalila El Baraka" userId="ea93c961-285f-4edc-9e51-dff84fc1dbdc" providerId="ADAL" clId="{F2DB4326-1773-40AF-ABF6-454663976D9D}" dt="2026-01-07T12:58:16.047" v="38" actId="20577"/>
          <ac:spMkLst>
            <pc:docMk/>
            <pc:sldMk cId="2168075664" sldId="1104"/>
            <ac:spMk id="2" creationId="{C8C5A88F-3E03-7015-A4AB-751B517FE3FA}"/>
          </ac:spMkLst>
        </pc:spChg>
        <pc:picChg chg="mod">
          <ac:chgData name="Jalila El Baraka" userId="ea93c961-285f-4edc-9e51-dff84fc1dbdc" providerId="ADAL" clId="{F2DB4326-1773-40AF-ABF6-454663976D9D}" dt="2026-01-07T12:57:17.124" v="14" actId="1076"/>
          <ac:picMkLst>
            <pc:docMk/>
            <pc:sldMk cId="2168075664" sldId="1104"/>
            <ac:picMk id="11" creationId="{8F463838-74F1-4F07-9C12-6DCC5F666477}"/>
          </ac:picMkLst>
        </pc:picChg>
        <pc:picChg chg="mod">
          <ac:chgData name="Jalila El Baraka" userId="ea93c961-285f-4edc-9e51-dff84fc1dbdc" providerId="ADAL" clId="{F2DB4326-1773-40AF-ABF6-454663976D9D}" dt="2026-01-07T12:58:19.013" v="39" actId="1076"/>
          <ac:picMkLst>
            <pc:docMk/>
            <pc:sldMk cId="2168075664" sldId="1104"/>
            <ac:picMk id="12" creationId="{F537E5A8-513D-8911-84E6-11F2A3377604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3:09:42.658" v="90" actId="1076"/>
        <pc:sldMkLst>
          <pc:docMk/>
          <pc:sldMk cId="1804390391" sldId="1105"/>
        </pc:sldMkLst>
        <pc:picChg chg="del">
          <ac:chgData name="Jalila El Baraka" userId="ea93c961-285f-4edc-9e51-dff84fc1dbdc" providerId="ADAL" clId="{F2DB4326-1773-40AF-ABF6-454663976D9D}" dt="2026-01-07T13:09:37.654" v="85" actId="478"/>
          <ac:picMkLst>
            <pc:docMk/>
            <pc:sldMk cId="1804390391" sldId="1105"/>
            <ac:picMk id="3" creationId="{980EDB61-FD58-5332-504F-1EBE6BCF2C7C}"/>
          </ac:picMkLst>
        </pc:picChg>
        <pc:picChg chg="add mod">
          <ac:chgData name="Jalila El Baraka" userId="ea93c961-285f-4edc-9e51-dff84fc1dbdc" providerId="ADAL" clId="{F2DB4326-1773-40AF-ABF6-454663976D9D}" dt="2026-01-07T13:09:42.658" v="90" actId="1076"/>
          <ac:picMkLst>
            <pc:docMk/>
            <pc:sldMk cId="1804390391" sldId="1105"/>
            <ac:picMk id="4" creationId="{561464C3-D926-4F3C-333B-6757C6CB5B91}"/>
          </ac:picMkLst>
        </pc:picChg>
      </pc:sldChg>
      <pc:sldChg chg="addSp modSp mod modAnim">
        <pc:chgData name="Jalila El Baraka" userId="ea93c961-285f-4edc-9e51-dff84fc1dbdc" providerId="ADAL" clId="{F2DB4326-1773-40AF-ABF6-454663976D9D}" dt="2026-01-07T13:10:13.607" v="95" actId="1076"/>
        <pc:sldMkLst>
          <pc:docMk/>
          <pc:sldMk cId="688470795" sldId="1106"/>
        </pc:sldMkLst>
        <pc:spChg chg="mod">
          <ac:chgData name="Jalila El Baraka" userId="ea93c961-285f-4edc-9e51-dff84fc1dbdc" providerId="ADAL" clId="{F2DB4326-1773-40AF-ABF6-454663976D9D}" dt="2026-01-07T13:09:49.881" v="91" actId="13926"/>
          <ac:spMkLst>
            <pc:docMk/>
            <pc:sldMk cId="688470795" sldId="1106"/>
            <ac:spMk id="4" creationId="{93AD21CA-1AFE-433F-B560-E7831A303F32}"/>
          </ac:spMkLst>
        </pc:spChg>
        <pc:picChg chg="add mod">
          <ac:chgData name="Jalila El Baraka" userId="ea93c961-285f-4edc-9e51-dff84fc1dbdc" providerId="ADAL" clId="{F2DB4326-1773-40AF-ABF6-454663976D9D}" dt="2026-01-07T13:10:13.607" v="95" actId="1076"/>
          <ac:picMkLst>
            <pc:docMk/>
            <pc:sldMk cId="688470795" sldId="1106"/>
            <ac:picMk id="3" creationId="{CA30B530-D361-4C30-2091-14BA4DAED89A}"/>
          </ac:picMkLst>
        </pc:picChg>
      </pc:sldChg>
      <pc:sldChg chg="modSp mod">
        <pc:chgData name="Jalila El Baraka" userId="ea93c961-285f-4edc-9e51-dff84fc1dbdc" providerId="ADAL" clId="{F2DB4326-1773-40AF-ABF6-454663976D9D}" dt="2026-01-07T12:59:04.980" v="66" actId="1076"/>
        <pc:sldMkLst>
          <pc:docMk/>
          <pc:sldMk cId="2477685694" sldId="1107"/>
        </pc:sldMkLst>
        <pc:spChg chg="mod">
          <ac:chgData name="Jalila El Baraka" userId="ea93c961-285f-4edc-9e51-dff84fc1dbdc" providerId="ADAL" clId="{F2DB4326-1773-40AF-ABF6-454663976D9D}" dt="2026-01-07T12:59:02.838" v="65" actId="20577"/>
          <ac:spMkLst>
            <pc:docMk/>
            <pc:sldMk cId="2477685694" sldId="1107"/>
            <ac:spMk id="2" creationId="{A5138600-B7B7-4115-79B2-0838ADC0F767}"/>
          </ac:spMkLst>
        </pc:spChg>
        <pc:picChg chg="mod">
          <ac:chgData name="Jalila El Baraka" userId="ea93c961-285f-4edc-9e51-dff84fc1dbdc" providerId="ADAL" clId="{F2DB4326-1773-40AF-ABF6-454663976D9D}" dt="2026-01-07T12:58:58.798" v="61" actId="1076"/>
          <ac:picMkLst>
            <pc:docMk/>
            <pc:sldMk cId="2477685694" sldId="1107"/>
            <ac:picMk id="3" creationId="{70C19F34-761A-1EC3-FC1C-FCD0A6524350}"/>
          </ac:picMkLst>
        </pc:picChg>
        <pc:picChg chg="mod">
          <ac:chgData name="Jalila El Baraka" userId="ea93c961-285f-4edc-9e51-dff84fc1dbdc" providerId="ADAL" clId="{F2DB4326-1773-40AF-ABF6-454663976D9D}" dt="2026-01-07T12:59:04.980" v="66" actId="1076"/>
          <ac:picMkLst>
            <pc:docMk/>
            <pc:sldMk cId="2477685694" sldId="1107"/>
            <ac:picMk id="10" creationId="{0FB9C1F8-835E-C7FA-4528-533100C1C3B9}"/>
          </ac:picMkLst>
        </pc:picChg>
      </pc:sldChg>
      <pc:sldChg chg="modSp mod">
        <pc:chgData name="Jalila El Baraka" userId="ea93c961-285f-4edc-9e51-dff84fc1dbdc" providerId="ADAL" clId="{F2DB4326-1773-40AF-ABF6-454663976D9D}" dt="2026-01-07T12:59:29.269" v="84" actId="1076"/>
        <pc:sldMkLst>
          <pc:docMk/>
          <pc:sldMk cId="574874629" sldId="1109"/>
        </pc:sldMkLst>
        <pc:spChg chg="mod">
          <ac:chgData name="Jalila El Baraka" userId="ea93c961-285f-4edc-9e51-dff84fc1dbdc" providerId="ADAL" clId="{F2DB4326-1773-40AF-ABF6-454663976D9D}" dt="2026-01-07T12:59:19.044" v="78" actId="20577"/>
          <ac:spMkLst>
            <pc:docMk/>
            <pc:sldMk cId="574874629" sldId="1109"/>
            <ac:spMk id="2" creationId="{5DF3B594-DA97-1C7E-CC45-0DB4D038DE58}"/>
          </ac:spMkLst>
        </pc:spChg>
        <pc:picChg chg="mod">
          <ac:chgData name="Jalila El Baraka" userId="ea93c961-285f-4edc-9e51-dff84fc1dbdc" providerId="ADAL" clId="{F2DB4326-1773-40AF-ABF6-454663976D9D}" dt="2026-01-07T12:59:29.269" v="84" actId="1076"/>
          <ac:picMkLst>
            <pc:docMk/>
            <pc:sldMk cId="574874629" sldId="1109"/>
            <ac:picMk id="3" creationId="{C754B70C-9B63-B738-AEEF-5B10B73ECEFE}"/>
          </ac:picMkLst>
        </pc:picChg>
        <pc:picChg chg="mod">
          <ac:chgData name="Jalila El Baraka" userId="ea93c961-285f-4edc-9e51-dff84fc1dbdc" providerId="ADAL" clId="{F2DB4326-1773-40AF-ABF6-454663976D9D}" dt="2026-01-07T12:59:23.222" v="80" actId="1076"/>
          <ac:picMkLst>
            <pc:docMk/>
            <pc:sldMk cId="574874629" sldId="1109"/>
            <ac:picMk id="5" creationId="{A6631936-2037-05B8-4B38-89ACE4105BFA}"/>
          </ac:picMkLst>
        </pc:picChg>
      </pc:sldChg>
      <pc:sldChg chg="modSp mod">
        <pc:chgData name="Jalila El Baraka" userId="ea93c961-285f-4edc-9e51-dff84fc1dbdc" providerId="ADAL" clId="{F2DB4326-1773-40AF-ABF6-454663976D9D}" dt="2026-01-07T12:56:09.100" v="4" actId="1076"/>
        <pc:sldMkLst>
          <pc:docMk/>
          <pc:sldMk cId="1128191912" sldId="1126"/>
        </pc:sldMkLst>
        <pc:spChg chg="mod">
          <ac:chgData name="Jalila El Baraka" userId="ea93c961-285f-4edc-9e51-dff84fc1dbdc" providerId="ADAL" clId="{F2DB4326-1773-40AF-ABF6-454663976D9D}" dt="2026-01-07T12:56:09.100" v="4" actId="1076"/>
          <ac:spMkLst>
            <pc:docMk/>
            <pc:sldMk cId="1128191912" sldId="1126"/>
            <ac:spMk id="3" creationId="{43B8C775-1E5F-8F26-A94D-7BDAB80267A2}"/>
          </ac:spMkLst>
        </pc:spChg>
      </pc:sldChg>
      <pc:sldChg chg="modSp mod">
        <pc:chgData name="Jalila El Baraka" userId="ea93c961-285f-4edc-9e51-dff84fc1dbdc" providerId="ADAL" clId="{F2DB4326-1773-40AF-ABF6-454663976D9D}" dt="2026-01-07T12:56:46.191" v="8" actId="20577"/>
        <pc:sldMkLst>
          <pc:docMk/>
          <pc:sldMk cId="299309008" sldId="1127"/>
        </pc:sldMkLst>
        <pc:spChg chg="mod">
          <ac:chgData name="Jalila El Baraka" userId="ea93c961-285f-4edc-9e51-dff84fc1dbdc" providerId="ADAL" clId="{F2DB4326-1773-40AF-ABF6-454663976D9D}" dt="2026-01-07T12:56:46.191" v="8" actId="20577"/>
          <ac:spMkLst>
            <pc:docMk/>
            <pc:sldMk cId="299309008" sldId="1127"/>
            <ac:spMk id="2" creationId="{E7745969-A5F6-8368-9047-F801EC6FB995}"/>
          </ac:spMkLst>
        </pc:spChg>
      </pc:sldChg>
      <pc:sldChg chg="modSp mod">
        <pc:chgData name="Jalila El Baraka" userId="ea93c961-285f-4edc-9e51-dff84fc1dbdc" providerId="ADAL" clId="{F2DB4326-1773-40AF-ABF6-454663976D9D}" dt="2026-01-07T12:56:50.599" v="9" actId="20577"/>
        <pc:sldMkLst>
          <pc:docMk/>
          <pc:sldMk cId="1506598639" sldId="1128"/>
        </pc:sldMkLst>
        <pc:spChg chg="mod">
          <ac:chgData name="Jalila El Baraka" userId="ea93c961-285f-4edc-9e51-dff84fc1dbdc" providerId="ADAL" clId="{F2DB4326-1773-40AF-ABF6-454663976D9D}" dt="2026-01-07T12:56:50.599" v="9" actId="20577"/>
          <ac:spMkLst>
            <pc:docMk/>
            <pc:sldMk cId="1506598639" sldId="1128"/>
            <ac:spMk id="4" creationId="{65674443-03FC-3FE5-0EC3-AA5841C23F9F}"/>
          </ac:spMkLst>
        </pc:spChg>
      </pc:sldChg>
      <pc:sldChg chg="modSp mod">
        <pc:chgData name="Jalila El Baraka" userId="ea93c961-285f-4edc-9e51-dff84fc1dbdc" providerId="ADAL" clId="{F2DB4326-1773-40AF-ABF6-454663976D9D}" dt="2026-01-07T12:56:59.029" v="10" actId="20577"/>
        <pc:sldMkLst>
          <pc:docMk/>
          <pc:sldMk cId="2553980169" sldId="1129"/>
        </pc:sldMkLst>
        <pc:spChg chg="mod">
          <ac:chgData name="Jalila El Baraka" userId="ea93c961-285f-4edc-9e51-dff84fc1dbdc" providerId="ADAL" clId="{F2DB4326-1773-40AF-ABF6-454663976D9D}" dt="2026-01-07T12:56:59.029" v="10" actId="20577"/>
          <ac:spMkLst>
            <pc:docMk/>
            <pc:sldMk cId="2553980169" sldId="1129"/>
            <ac:spMk id="8" creationId="{844D2CE4-82F2-894F-63C1-818EBC81C67A}"/>
          </ac:spMkLst>
        </pc:spChg>
      </pc:sldChg>
      <pc:sldChg chg="modSp mod">
        <pc:chgData name="Jalila El Baraka" userId="ea93c961-285f-4edc-9e51-dff84fc1dbdc" providerId="ADAL" clId="{F2DB4326-1773-40AF-ABF6-454663976D9D}" dt="2026-01-07T12:57:02.119" v="11" actId="20577"/>
        <pc:sldMkLst>
          <pc:docMk/>
          <pc:sldMk cId="434921383" sldId="1130"/>
        </pc:sldMkLst>
        <pc:spChg chg="mod">
          <ac:chgData name="Jalila El Baraka" userId="ea93c961-285f-4edc-9e51-dff84fc1dbdc" providerId="ADAL" clId="{F2DB4326-1773-40AF-ABF6-454663976D9D}" dt="2026-01-07T12:57:02.119" v="11" actId="20577"/>
          <ac:spMkLst>
            <pc:docMk/>
            <pc:sldMk cId="434921383" sldId="1130"/>
            <ac:spMk id="4" creationId="{633BB0F3-B92C-76A6-A06F-41A533210EE1}"/>
          </ac:spMkLst>
        </pc:spChg>
      </pc:sldChg>
      <pc:sldChg chg="modSp mod">
        <pc:chgData name="Jalila El Baraka" userId="ea93c961-285f-4edc-9e51-dff84fc1dbdc" providerId="ADAL" clId="{F2DB4326-1773-40AF-ABF6-454663976D9D}" dt="2026-01-07T12:57:56.270" v="30" actId="1076"/>
        <pc:sldMkLst>
          <pc:docMk/>
          <pc:sldMk cId="3500089257" sldId="1133"/>
        </pc:sldMkLst>
        <pc:spChg chg="mod">
          <ac:chgData name="Jalila El Baraka" userId="ea93c961-285f-4edc-9e51-dff84fc1dbdc" providerId="ADAL" clId="{F2DB4326-1773-40AF-ABF6-454663976D9D}" dt="2026-01-07T12:57:54.064" v="29" actId="20577"/>
          <ac:spMkLst>
            <pc:docMk/>
            <pc:sldMk cId="3500089257" sldId="1133"/>
            <ac:spMk id="2" creationId="{E16B533D-CE2F-C0D1-28AC-B0F5721BFA62}"/>
          </ac:spMkLst>
        </pc:spChg>
        <pc:picChg chg="mod">
          <ac:chgData name="Jalila El Baraka" userId="ea93c961-285f-4edc-9e51-dff84fc1dbdc" providerId="ADAL" clId="{F2DB4326-1773-40AF-ABF6-454663976D9D}" dt="2026-01-07T12:57:24.653" v="18" actId="1076"/>
          <ac:picMkLst>
            <pc:docMk/>
            <pc:sldMk cId="3500089257" sldId="1133"/>
            <ac:picMk id="3" creationId="{BBA3C3B4-2310-100F-168D-BD119A4ED770}"/>
          </ac:picMkLst>
        </pc:picChg>
        <pc:picChg chg="mod">
          <ac:chgData name="Jalila El Baraka" userId="ea93c961-285f-4edc-9e51-dff84fc1dbdc" providerId="ADAL" clId="{F2DB4326-1773-40AF-ABF6-454663976D9D}" dt="2026-01-07T12:57:56.270" v="30" actId="1076"/>
          <ac:picMkLst>
            <pc:docMk/>
            <pc:sldMk cId="3500089257" sldId="1133"/>
            <ac:picMk id="4" creationId="{968EE8E5-38D8-2400-6677-079E8054D8C3}"/>
          </ac:picMkLst>
        </pc:picChg>
      </pc:sldChg>
      <pc:sldChg chg="addSp modSp mod modAnim">
        <pc:chgData name="Jalila El Baraka" userId="ea93c961-285f-4edc-9e51-dff84fc1dbdc" providerId="ADAL" clId="{F2DB4326-1773-40AF-ABF6-454663976D9D}" dt="2026-01-07T13:10:45.608" v="104" actId="14100"/>
        <pc:sldMkLst>
          <pc:docMk/>
          <pc:sldMk cId="1707086180" sldId="1157"/>
        </pc:sldMkLst>
        <pc:spChg chg="mod">
          <ac:chgData name="Jalila El Baraka" userId="ea93c961-285f-4edc-9e51-dff84fc1dbdc" providerId="ADAL" clId="{F2DB4326-1773-40AF-ABF6-454663976D9D}" dt="2026-01-07T13:10:20.150" v="96" actId="13926"/>
          <ac:spMkLst>
            <pc:docMk/>
            <pc:sldMk cId="1707086180" sldId="1157"/>
            <ac:spMk id="4" creationId="{93AD21CA-1AFE-433F-B560-E7831A303F32}"/>
          </ac:spMkLst>
        </pc:spChg>
        <pc:picChg chg="add mod">
          <ac:chgData name="Jalila El Baraka" userId="ea93c961-285f-4edc-9e51-dff84fc1dbdc" providerId="ADAL" clId="{F2DB4326-1773-40AF-ABF6-454663976D9D}" dt="2026-01-07T13:10:45.608" v="104" actId="14100"/>
          <ac:picMkLst>
            <pc:docMk/>
            <pc:sldMk cId="1707086180" sldId="1157"/>
            <ac:picMk id="3" creationId="{B5008B5F-8F8F-E053-FC89-17FE4DEE78E1}"/>
          </ac:picMkLst>
        </pc:picChg>
      </pc:sldChg>
      <pc:sldChg chg="modSp mod">
        <pc:chgData name="Jalila El Baraka" userId="ea93c961-285f-4edc-9e51-dff84fc1dbdc" providerId="ADAL" clId="{F2DB4326-1773-40AF-ABF6-454663976D9D}" dt="2026-01-07T13:24:41.405" v="768" actId="20577"/>
        <pc:sldMkLst>
          <pc:docMk/>
          <pc:sldMk cId="2473807837" sldId="1203"/>
        </pc:sldMkLst>
        <pc:spChg chg="mod">
          <ac:chgData name="Jalila El Baraka" userId="ea93c961-285f-4edc-9e51-dff84fc1dbdc" providerId="ADAL" clId="{F2DB4326-1773-40AF-ABF6-454663976D9D}" dt="2026-01-07T13:24:41.405" v="768" actId="20577"/>
          <ac:spMkLst>
            <pc:docMk/>
            <pc:sldMk cId="2473807837" sldId="1203"/>
            <ac:spMk id="2" creationId="{3DF7C18A-4846-1E9C-740D-DEAF016ACE52}"/>
          </ac:spMkLst>
        </pc:spChg>
      </pc:sldChg>
      <pc:sldChg chg="modSp mod">
        <pc:chgData name="Jalila El Baraka" userId="ea93c961-285f-4edc-9e51-dff84fc1dbdc" providerId="ADAL" clId="{F2DB4326-1773-40AF-ABF6-454663976D9D}" dt="2026-01-07T13:26:50.625" v="769" actId="20577"/>
        <pc:sldMkLst>
          <pc:docMk/>
          <pc:sldMk cId="665328058" sldId="1216"/>
        </pc:sldMkLst>
        <pc:spChg chg="mod">
          <ac:chgData name="Jalila El Baraka" userId="ea93c961-285f-4edc-9e51-dff84fc1dbdc" providerId="ADAL" clId="{F2DB4326-1773-40AF-ABF6-454663976D9D}" dt="2026-01-07T13:26:50.625" v="769" actId="20577"/>
          <ac:spMkLst>
            <pc:docMk/>
            <pc:sldMk cId="665328058" sldId="1216"/>
            <ac:spMk id="2" creationId="{CC0A3FF4-DC41-DA4D-069E-ACE54560258E}"/>
          </ac:spMkLst>
        </pc:spChg>
      </pc:sldChg>
      <pc:sldChg chg="modSp mod">
        <pc:chgData name="Jalila El Baraka" userId="ea93c961-285f-4edc-9e51-dff84fc1dbdc" providerId="ADAL" clId="{F2DB4326-1773-40AF-ABF6-454663976D9D}" dt="2026-01-07T13:27:07.571" v="771" actId="1076"/>
        <pc:sldMkLst>
          <pc:docMk/>
          <pc:sldMk cId="2350839751" sldId="1217"/>
        </pc:sldMkLst>
        <pc:picChg chg="mod">
          <ac:chgData name="Jalila El Baraka" userId="ea93c961-285f-4edc-9e51-dff84fc1dbdc" providerId="ADAL" clId="{F2DB4326-1773-40AF-ABF6-454663976D9D}" dt="2026-01-07T13:27:07.571" v="771" actId="1076"/>
          <ac:picMkLst>
            <pc:docMk/>
            <pc:sldMk cId="2350839751" sldId="1217"/>
            <ac:picMk id="4" creationId="{68A49F60-F27F-288E-536B-FABBE3EFF7BE}"/>
          </ac:picMkLst>
        </pc:picChg>
      </pc:sldChg>
      <pc:sldChg chg="modSp add mod">
        <pc:chgData name="Jalila El Baraka" userId="ea93c961-285f-4edc-9e51-dff84fc1dbdc" providerId="ADAL" clId="{F2DB4326-1773-40AF-ABF6-454663976D9D}" dt="2026-01-07T13:17:03.007" v="492" actId="20577"/>
        <pc:sldMkLst>
          <pc:docMk/>
          <pc:sldMk cId="2026178281" sldId="1225"/>
        </pc:sldMkLst>
        <pc:spChg chg="mod">
          <ac:chgData name="Jalila El Baraka" userId="ea93c961-285f-4edc-9e51-dff84fc1dbdc" providerId="ADAL" clId="{F2DB4326-1773-40AF-ABF6-454663976D9D}" dt="2026-01-07T13:17:03.007" v="492" actId="20577"/>
          <ac:spMkLst>
            <pc:docMk/>
            <pc:sldMk cId="2026178281" sldId="1225"/>
            <ac:spMk id="7" creationId="{DC8D87ED-2BF6-7B2C-1467-C234F02298D8}"/>
          </ac:spMkLst>
        </pc:spChg>
      </pc:sldChg>
      <pc:sldChg chg="addSp delSp modSp add mod">
        <pc:chgData name="Jalila El Baraka" userId="ea93c961-285f-4edc-9e51-dff84fc1dbdc" providerId="ADAL" clId="{F2DB4326-1773-40AF-ABF6-454663976D9D}" dt="2026-01-07T13:18:06.967" v="593" actId="14100"/>
        <pc:sldMkLst>
          <pc:docMk/>
          <pc:sldMk cId="980233433" sldId="1226"/>
        </pc:sldMkLst>
        <pc:spChg chg="mod">
          <ac:chgData name="Jalila El Baraka" userId="ea93c961-285f-4edc-9e51-dff84fc1dbdc" providerId="ADAL" clId="{F2DB4326-1773-40AF-ABF6-454663976D9D}" dt="2026-01-07T13:18:03.630" v="592" actId="20577"/>
          <ac:spMkLst>
            <pc:docMk/>
            <pc:sldMk cId="980233433" sldId="1226"/>
            <ac:spMk id="2" creationId="{D5CBE577-F5F8-7D7C-F24C-F9C668846AF1}"/>
          </ac:spMkLst>
        </pc:spChg>
        <pc:spChg chg="mod">
          <ac:chgData name="Jalila El Baraka" userId="ea93c961-285f-4edc-9e51-dff84fc1dbdc" providerId="ADAL" clId="{F2DB4326-1773-40AF-ABF6-454663976D9D}" dt="2026-01-07T13:17:40.193" v="544" actId="20577"/>
          <ac:spMkLst>
            <pc:docMk/>
            <pc:sldMk cId="980233433" sldId="1226"/>
            <ac:spMk id="7" creationId="{80CA14EF-6528-9E07-7625-391649035E2F}"/>
          </ac:spMkLst>
        </pc:spChg>
        <pc:picChg chg="del">
          <ac:chgData name="Jalila El Baraka" userId="ea93c961-285f-4edc-9e51-dff84fc1dbdc" providerId="ADAL" clId="{F2DB4326-1773-40AF-ABF6-454663976D9D}" dt="2026-01-07T13:17:17.187" v="493" actId="478"/>
          <ac:picMkLst>
            <pc:docMk/>
            <pc:sldMk cId="980233433" sldId="1226"/>
            <ac:picMk id="8" creationId="{934808FD-7310-010D-0687-9FB6183FB330}"/>
          </ac:picMkLst>
        </pc:picChg>
        <pc:picChg chg="add mod">
          <ac:chgData name="Jalila El Baraka" userId="ea93c961-285f-4edc-9e51-dff84fc1dbdc" providerId="ADAL" clId="{F2DB4326-1773-40AF-ABF6-454663976D9D}" dt="2026-01-07T13:18:06.967" v="593" actId="14100"/>
          <ac:picMkLst>
            <pc:docMk/>
            <pc:sldMk cId="980233433" sldId="1226"/>
            <ac:picMk id="9" creationId="{9C405199-73D8-B9E7-B09A-DF64D9E2F26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67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739814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7160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3440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98602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4385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1953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8956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67248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98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16208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651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10/01/2026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385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1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1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70.png"/><Relationship Id="rId4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400.png"/><Relationship Id="rId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6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6.xml"/><Relationship Id="rId5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9.xml"/><Relationship Id="rId5" Type="http://schemas.openxmlformats.org/officeDocument/2006/relationships/image" Target="../media/image70.png"/><Relationship Id="rId4" Type="http://schemas.openxmlformats.org/officeDocument/2006/relationships/customXml" Target="../ink/ink8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70.png"/><Relationship Id="rId4" Type="http://schemas.openxmlformats.org/officeDocument/2006/relationships/customXml" Target="../ink/ink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400.png"/><Relationship Id="rId4" Type="http://schemas.openxmlformats.org/officeDocument/2006/relationships/customXml" Target="../ink/ink14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2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16.xml"/><Relationship Id="rId5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0.png"/><Relationship Id="rId7" Type="http://schemas.openxmlformats.org/officeDocument/2006/relationships/customXml" Target="../ink/ink20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19.xml"/><Relationship Id="rId5" Type="http://schemas.openxmlformats.org/officeDocument/2006/relationships/image" Target="../media/image70.png"/><Relationship Id="rId4" Type="http://schemas.openxmlformats.org/officeDocument/2006/relationships/customXml" Target="../ink/ink18.xml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7.png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1.png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media" Target="../media/media4.mp4"/><Relationship Id="rId7" Type="http://schemas.openxmlformats.org/officeDocument/2006/relationships/image" Target="../media/image9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3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52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E4FE2D1-AFF2-7FDF-DE1F-A3B071C37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D1DE98-0C1B-272E-BEC7-856F88ED1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A10CA08-F6A7-0941-7CFF-5E7D283D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Les deux images qui manquent sont : l’après-midi et préférer.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jouet, véhicule, clipart, Véhicule terrestre&#10;&#10;Le contenu généré par l’IA peut être incorrect.">
            <a:extLst>
              <a:ext uri="{FF2B5EF4-FFF2-40B4-BE49-F238E27FC236}">
                <a16:creationId xmlns:a16="http://schemas.microsoft.com/office/drawing/2014/main" xmlns="" id="{4B495196-267F-6AFD-EA48-AE5CCB6C5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40" y="3949391"/>
            <a:ext cx="1815128" cy="1985763"/>
          </a:xfrm>
          <a:prstGeom prst="rect">
            <a:avLst/>
          </a:prstGeom>
        </p:spPr>
      </p:pic>
      <p:pic>
        <p:nvPicPr>
          <p:cNvPr id="4" name="Image 3" descr="Une image contenant habits, chaussures, fill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5A0449E6-EB78-A0CD-1401-44776FF6F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2" y="3970363"/>
            <a:ext cx="1795958" cy="1964791"/>
          </a:xfrm>
          <a:prstGeom prst="rect">
            <a:avLst/>
          </a:prstGeom>
        </p:spPr>
      </p:pic>
      <p:pic>
        <p:nvPicPr>
          <p:cNvPr id="8" name="Image 7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xmlns="" id="{AE4009D2-9B24-164D-FBBF-77A56B476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35" y="3997827"/>
            <a:ext cx="1758830" cy="1924173"/>
          </a:xfrm>
          <a:prstGeom prst="rect">
            <a:avLst/>
          </a:prstGeom>
        </p:spPr>
      </p:pic>
      <p:pic>
        <p:nvPicPr>
          <p:cNvPr id="10" name="Image 9" descr="Une image contenant fille, habits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E0CA8D22-8A92-A895-9D99-5729BA7DBE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39" y="1717355"/>
            <a:ext cx="1677501" cy="1835197"/>
          </a:xfrm>
          <a:prstGeom prst="rect">
            <a:avLst/>
          </a:prstGeom>
        </p:spPr>
      </p:pic>
      <p:pic>
        <p:nvPicPr>
          <p:cNvPr id="12" name="Image 11" descr="Une image contenant horloge, fenêtre, Horloge murale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3DF9D84C-46A9-9A8F-B6D1-D000C031B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75" y="1717355"/>
            <a:ext cx="1628722" cy="1781833"/>
          </a:xfrm>
          <a:prstGeom prst="rect">
            <a:avLst/>
          </a:prstGeom>
        </p:spPr>
      </p:pic>
      <p:pic>
        <p:nvPicPr>
          <p:cNvPr id="16" name="Image 15" descr="Une image contenant ciel, paysage, peinture, nature&#10;&#10;Le contenu généré par l’IA peut être incorrect.">
            <a:extLst>
              <a:ext uri="{FF2B5EF4-FFF2-40B4-BE49-F238E27FC236}">
                <a16:creationId xmlns:a16="http://schemas.microsoft.com/office/drawing/2014/main" xmlns="" id="{8219045B-B434-1316-3B7B-159C1AA833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81571" y="1772032"/>
            <a:ext cx="1537776" cy="1682338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37483D75-5DB0-D5B3-4CCB-E6150E29184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8FB0544F-0D25-E3C9-7319-81B1CA514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5CF19B4-F7F5-97DF-6B25-3ED743D3F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4E92B7-3D37-8AC6-0805-3AA4A4C603CE}"/>
              </a:ext>
            </a:extLst>
          </p:cNvPr>
          <p:cNvSpPr/>
          <p:nvPr/>
        </p:nvSpPr>
        <p:spPr>
          <a:xfrm>
            <a:off x="3778109" y="1772032"/>
            <a:ext cx="1566388" cy="153748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E5E74C-B7DE-E86B-B128-26674976455A}"/>
              </a:ext>
            </a:extLst>
          </p:cNvPr>
          <p:cNvSpPr/>
          <p:nvPr/>
        </p:nvSpPr>
        <p:spPr>
          <a:xfrm>
            <a:off x="6516952" y="3997826"/>
            <a:ext cx="1566388" cy="163786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4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xmlns="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218B4C71-1A4C-99FF-31EB-6045C21CAB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EFB8593A-C6C3-979A-8EBA-4E655F20F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730B864-EBB8-DF2B-3471-5139BA75A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4F8585-31A4-CB61-3F41-3FD9F021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F2803D6A-9C20-B003-2B1C-5DEC74AA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L’éducation physique – Les maths -  L’amazigh – L’arabe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Le français – Les sciences.</a:t>
            </a:r>
            <a:endParaRPr lang="fr-MA" i="1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3D8743A4-1D89-0BB1-0E49-8B54ED1AA158}"/>
              </a:ext>
            </a:extLst>
          </p:cNvPr>
          <p:cNvSpPr txBox="1">
            <a:spLocks/>
          </p:cNvSpPr>
          <p:nvPr/>
        </p:nvSpPr>
        <p:spPr>
          <a:xfrm>
            <a:off x="487288" y="3478088"/>
            <a:ext cx="295224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L’éducation physique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83D564DA-8995-9214-EDCA-DECA41F540A2}"/>
              </a:ext>
            </a:extLst>
          </p:cNvPr>
          <p:cNvSpPr txBox="1"/>
          <p:nvPr/>
        </p:nvSpPr>
        <p:spPr>
          <a:xfrm>
            <a:off x="2286000" y="3495088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Les maths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FEF53909-190C-8A56-6122-384F4DC209CA}"/>
              </a:ext>
            </a:extLst>
          </p:cNvPr>
          <p:cNvSpPr txBox="1">
            <a:spLocks/>
          </p:cNvSpPr>
          <p:nvPr/>
        </p:nvSpPr>
        <p:spPr>
          <a:xfrm>
            <a:off x="5989373" y="3469553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L’amazigh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FB6A1AFB-EB3D-86A5-7983-CEE098F806C7}"/>
              </a:ext>
            </a:extLst>
          </p:cNvPr>
          <p:cNvSpPr txBox="1">
            <a:spLocks/>
          </p:cNvSpPr>
          <p:nvPr/>
        </p:nvSpPr>
        <p:spPr>
          <a:xfrm>
            <a:off x="578491" y="5818161"/>
            <a:ext cx="297135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L’arabe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xmlns="" id="{9700F55C-9D54-B3AC-CD7F-7F4C8B87DFDE}"/>
              </a:ext>
            </a:extLst>
          </p:cNvPr>
          <p:cNvSpPr txBox="1">
            <a:spLocks/>
          </p:cNvSpPr>
          <p:nvPr/>
        </p:nvSpPr>
        <p:spPr>
          <a:xfrm>
            <a:off x="3439532" y="5855578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kumimoji="0" lang="fr-MA" sz="2400" b="1" i="0" u="non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français</a:t>
            </a:r>
            <a:endParaRPr kumimoji="0" lang="fr-MA" sz="2400" b="1" i="0" u="non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xmlns="" id="{8B59E30E-A9C9-3509-3C3D-294F269E2F3A}"/>
              </a:ext>
            </a:extLst>
          </p:cNvPr>
          <p:cNvSpPr txBox="1">
            <a:spLocks/>
          </p:cNvSpPr>
          <p:nvPr/>
        </p:nvSpPr>
        <p:spPr>
          <a:xfrm>
            <a:off x="582996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Les sciences</a:t>
            </a:r>
            <a:endParaRPr kumimoji="0" lang="fr-MA" sz="2400" b="1" i="0" u="non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 descr="Une image contenant Caractère coloré, Graphique,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50D76C7-D8A2-9DA2-CE0F-3362A2B10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4047512"/>
            <a:ext cx="1660045" cy="1816101"/>
          </a:xfrm>
          <a:prstGeom prst="rect">
            <a:avLst/>
          </a:prstGeom>
        </p:spPr>
      </p:pic>
      <p:pic>
        <p:nvPicPr>
          <p:cNvPr id="7" name="Image 6" descr="Une image contenant dessin, microscope, bouteill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7DAD6B6-F9E8-D062-CFE0-7D94637FC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27" y="4190249"/>
            <a:ext cx="1477089" cy="1615946"/>
          </a:xfrm>
          <a:prstGeom prst="rect">
            <a:avLst/>
          </a:prstGeom>
        </p:spPr>
      </p:pic>
      <p:pic>
        <p:nvPicPr>
          <p:cNvPr id="14" name="Image 1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xmlns="" id="{56D2AE24-770B-68AD-122F-E23C6C798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78" y="1809838"/>
            <a:ext cx="1540438" cy="16852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D6AAC37-9BC4-F5D6-43F0-B5E3B3B1B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96" y="4047512"/>
            <a:ext cx="1660045" cy="1816101"/>
          </a:xfrm>
          <a:prstGeom prst="rect">
            <a:avLst/>
          </a:prstGeom>
        </p:spPr>
      </p:pic>
      <p:pic>
        <p:nvPicPr>
          <p:cNvPr id="22" name="Image 21" descr="Une image contenant Graphique, Polic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9946457B-F3CC-0910-DD3B-A5597061B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57" y="1786886"/>
            <a:ext cx="1582397" cy="1731154"/>
          </a:xfrm>
          <a:prstGeom prst="rect">
            <a:avLst/>
          </a:prstGeom>
        </p:spPr>
      </p:pic>
      <p:pic>
        <p:nvPicPr>
          <p:cNvPr id="27" name="Image 26" descr="Une image contenant garçon, balle, football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479DE19C-8D63-286F-90D2-286DB8BB77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2" y="1809838"/>
            <a:ext cx="1582397" cy="173115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FDE355C-4ECA-991C-1B63-DC5B942A85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3D6DC30C-2B32-26B9-C940-F8F44AFED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4060A24-4593-4515-93F7-97D0A5029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0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D8BF51-EF05-B001-4B49-435E18C0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B5F430CF-8311-058F-CAA5-B6EDA2C6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2617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en arabe ? </a:t>
            </a:r>
            <a:endParaRPr lang="fr-MA" i="1" dirty="0"/>
          </a:p>
        </p:txBody>
      </p:sp>
      <p:pic>
        <p:nvPicPr>
          <p:cNvPr id="5" name="Image 4" descr="Une image contenant Caractère coloré, Graphique,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1F907A1-7C27-EA73-59B5-32FC6E0BC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4047512"/>
            <a:ext cx="1660045" cy="1816101"/>
          </a:xfrm>
          <a:prstGeom prst="rect">
            <a:avLst/>
          </a:prstGeom>
        </p:spPr>
      </p:pic>
      <p:pic>
        <p:nvPicPr>
          <p:cNvPr id="7" name="Image 6" descr="Une image contenant dessin, microscope, bouteill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4BC24CA-A314-72BD-97DA-3B0508A7C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27" y="4190249"/>
            <a:ext cx="1477089" cy="1615946"/>
          </a:xfrm>
          <a:prstGeom prst="rect">
            <a:avLst/>
          </a:prstGeom>
        </p:spPr>
      </p:pic>
      <p:pic>
        <p:nvPicPr>
          <p:cNvPr id="14" name="Image 1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xmlns="" id="{E77F2ED6-6FF8-5833-3DA8-178D091C3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78" y="1809838"/>
            <a:ext cx="1540438" cy="16852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97CE0C6-B417-36D9-1E44-018386117D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96" y="4047512"/>
            <a:ext cx="1660045" cy="1816101"/>
          </a:xfrm>
          <a:prstGeom prst="rect">
            <a:avLst/>
          </a:prstGeom>
        </p:spPr>
      </p:pic>
      <p:pic>
        <p:nvPicPr>
          <p:cNvPr id="22" name="Image 21" descr="Une image contenant Graphique, Polic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910C581D-C811-AAD1-715E-42F6296DEC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57" y="1786886"/>
            <a:ext cx="1582397" cy="1731154"/>
          </a:xfrm>
          <a:prstGeom prst="rect">
            <a:avLst/>
          </a:prstGeom>
        </p:spPr>
      </p:pic>
      <p:pic>
        <p:nvPicPr>
          <p:cNvPr id="27" name="Image 26" descr="Une image contenant garçon, balle, football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329C3A31-CBB9-7E94-7370-EEA74538C1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2" y="1809838"/>
            <a:ext cx="1582397" cy="173115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D6658E1C-EFFA-1AEE-BCB3-6A4E6CE0891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196DD9C8-726E-94DC-1A02-29A102778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80F7323-8EE4-054D-661B-4D786448C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6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24EF7A-55CB-ED24-C22C-FC12C71A9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6B1FF44E-A301-3EE9-969C-9A0FDC4D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2617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deux images qui ont bougé ?</a:t>
            </a:r>
            <a:endParaRPr lang="fr-MA" i="1" dirty="0"/>
          </a:p>
        </p:txBody>
      </p:sp>
      <p:pic>
        <p:nvPicPr>
          <p:cNvPr id="5" name="Image 4" descr="Une image contenant Caractère coloré, Graphique,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87A2BCA-6733-4A3C-0022-5EB9D2BED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4047512"/>
            <a:ext cx="1660045" cy="1816101"/>
          </a:xfrm>
          <a:prstGeom prst="rect">
            <a:avLst/>
          </a:prstGeom>
        </p:spPr>
      </p:pic>
      <p:pic>
        <p:nvPicPr>
          <p:cNvPr id="7" name="Image 6" descr="Une image contenant dessin, microscope, bouteill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64BB605-0B29-DB26-5AFB-EEA8A57F7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62" y="1809837"/>
            <a:ext cx="1582398" cy="1731155"/>
          </a:xfrm>
          <a:prstGeom prst="rect">
            <a:avLst/>
          </a:prstGeom>
        </p:spPr>
      </p:pic>
      <p:pic>
        <p:nvPicPr>
          <p:cNvPr id="14" name="Image 1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xmlns="" id="{4DD769F0-AE6D-8491-6EEA-32219F354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78" y="1809838"/>
            <a:ext cx="1540438" cy="16852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AEEB701-60F9-A428-19E6-C0EBB2E25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96" y="4047512"/>
            <a:ext cx="1660045" cy="1816101"/>
          </a:xfrm>
          <a:prstGeom prst="rect">
            <a:avLst/>
          </a:prstGeom>
        </p:spPr>
      </p:pic>
      <p:pic>
        <p:nvPicPr>
          <p:cNvPr id="22" name="Image 21" descr="Une image contenant Graphique, Polic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A46E8502-C58B-EAB8-32DE-F6B53BA078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57" y="1786886"/>
            <a:ext cx="1582397" cy="1731154"/>
          </a:xfrm>
          <a:prstGeom prst="rect">
            <a:avLst/>
          </a:prstGeom>
        </p:spPr>
      </p:pic>
      <p:pic>
        <p:nvPicPr>
          <p:cNvPr id="27" name="Image 26" descr="Une image contenant garçon, balle, football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21694B5E-683C-5C3C-4405-D86FA8F87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08" y="4047512"/>
            <a:ext cx="1582397" cy="173115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4CA83FC-0CFC-6E49-8385-CE3E16373C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D05D58E-A493-6FCA-2FEE-C3D0E95D7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4326585-C616-A031-8FE9-75AFF8931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09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B25F69-A2B3-4CF4-ADB7-89E49051A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6D77EEC1-F19C-CCA9-DD1E-938180A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2617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L’éducation physique et les sciences.</a:t>
            </a:r>
            <a:endParaRPr lang="fr-MA" i="1" dirty="0"/>
          </a:p>
        </p:txBody>
      </p:sp>
      <p:pic>
        <p:nvPicPr>
          <p:cNvPr id="5" name="Image 4" descr="Une image contenant Caractère coloré, Graphique,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8904E1B-4B73-C6C2-C6A8-B6BC901FB9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4047512"/>
            <a:ext cx="1660045" cy="1816101"/>
          </a:xfrm>
          <a:prstGeom prst="rect">
            <a:avLst/>
          </a:prstGeom>
        </p:spPr>
      </p:pic>
      <p:pic>
        <p:nvPicPr>
          <p:cNvPr id="7" name="Image 6" descr="Une image contenant dessin, microscope, bouteill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8D2466C-A67F-5B5F-309F-7962DEF58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62" y="1809837"/>
            <a:ext cx="1582398" cy="1731155"/>
          </a:xfrm>
          <a:prstGeom prst="rect">
            <a:avLst/>
          </a:prstGeom>
        </p:spPr>
      </p:pic>
      <p:pic>
        <p:nvPicPr>
          <p:cNvPr id="14" name="Image 1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xmlns="" id="{E1316BD8-EAD3-3EAC-4C40-AD459D138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78" y="1809838"/>
            <a:ext cx="1540438" cy="16852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CD50213-2691-F1A4-F447-F381AD177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96" y="4047512"/>
            <a:ext cx="1660045" cy="1816101"/>
          </a:xfrm>
          <a:prstGeom prst="rect">
            <a:avLst/>
          </a:prstGeom>
        </p:spPr>
      </p:pic>
      <p:pic>
        <p:nvPicPr>
          <p:cNvPr id="22" name="Image 21" descr="Une image contenant Graphique, Polic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D4948364-23DD-FAA9-B547-FD3DBC2B87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57" y="1786886"/>
            <a:ext cx="1582397" cy="1731154"/>
          </a:xfrm>
          <a:prstGeom prst="rect">
            <a:avLst/>
          </a:prstGeom>
        </p:spPr>
      </p:pic>
      <p:pic>
        <p:nvPicPr>
          <p:cNvPr id="27" name="Image 26" descr="Une image contenant garçon, balle, football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A60A3914-F793-F1C1-400A-2DDDF920DE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08" y="4047512"/>
            <a:ext cx="1582397" cy="173115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5907612F-0971-27DE-5FE8-2D989E2D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6C8D0283-7CF7-21A4-66AB-2A7D66816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A67CF99-8456-C9EF-0CCC-81832A822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D0DDB5E-E9F9-D4C2-D464-6751FC4C81CB}"/>
              </a:ext>
            </a:extLst>
          </p:cNvPr>
          <p:cNvSpPr/>
          <p:nvPr/>
        </p:nvSpPr>
        <p:spPr>
          <a:xfrm>
            <a:off x="1403785" y="1786886"/>
            <a:ext cx="1642552" cy="162313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7BBD6E-AE92-0B9E-64FF-FEC3FB163F9E}"/>
              </a:ext>
            </a:extLst>
          </p:cNvPr>
          <p:cNvSpPr/>
          <p:nvPr/>
        </p:nvSpPr>
        <p:spPr>
          <a:xfrm>
            <a:off x="6320608" y="4047512"/>
            <a:ext cx="1642552" cy="162313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xmlns="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cette phrase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3B9D9E2-A828-E23E-A8F2-2E458A250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08190A8-9C33-8347-6E2E-E7BFC119F023}"/>
              </a:ext>
            </a:extLst>
          </p:cNvPr>
          <p:cNvSpPr txBox="1"/>
          <p:nvPr/>
        </p:nvSpPr>
        <p:spPr>
          <a:xfrm>
            <a:off x="822521" y="3249714"/>
            <a:ext cx="7534913" cy="698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Karima a français le matin et arabe l’après-midi.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xmlns="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cette phrase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3B43EF8-6536-191B-2C3A-F11E8D00DE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3B8C775-1E5F-8F26-A94D-7BDAB80267A2}"/>
              </a:ext>
            </a:extLst>
          </p:cNvPr>
          <p:cNvSpPr txBox="1"/>
          <p:nvPr/>
        </p:nvSpPr>
        <p:spPr>
          <a:xfrm>
            <a:off x="1061570" y="3361858"/>
            <a:ext cx="7278611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Karima a français le matin et arabe l’après-midi.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2B970FB-5FC2-05B2-69DF-42B6B2BA85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AF6F7BE-3B59-66B8-4229-41321504A99E}"/>
              </a:ext>
            </a:extLst>
          </p:cNvPr>
          <p:cNvSpPr txBox="1"/>
          <p:nvPr/>
        </p:nvSpPr>
        <p:spPr>
          <a:xfrm>
            <a:off x="427393" y="2453828"/>
            <a:ext cx="7603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Karima a quelle matière le matin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4F7E05C-949B-E30C-7D16-8E3826FE72D4}"/>
              </a:ext>
            </a:extLst>
          </p:cNvPr>
          <p:cNvSpPr txBox="1"/>
          <p:nvPr/>
        </p:nvSpPr>
        <p:spPr>
          <a:xfrm>
            <a:off x="932694" y="3733940"/>
            <a:ext cx="7278611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Karima a français le matin et arabe l’après-midi.</a:t>
            </a: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xmlns="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Karima a français le matin.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DBA7EED-0DFF-3542-288B-B4874EBE9A9C}"/>
              </a:ext>
            </a:extLst>
          </p:cNvPr>
          <p:cNvSpPr txBox="1"/>
          <p:nvPr/>
        </p:nvSpPr>
        <p:spPr>
          <a:xfrm>
            <a:off x="932694" y="3733940"/>
            <a:ext cx="7278611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rgbClr val="C00000"/>
                </a:solidFill>
                <a:latin typeface="Dosis SemiBold" pitchFamily="2" charset="0"/>
              </a:rPr>
              <a:t>Karima a français le matin </a:t>
            </a: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et arabe l’après-midi.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7EA28D2-5765-DA40-ACDE-6260BC4172CF}"/>
              </a:ext>
            </a:extLst>
          </p:cNvPr>
          <p:cNvSpPr txBox="1"/>
          <p:nvPr/>
        </p:nvSpPr>
        <p:spPr>
          <a:xfrm>
            <a:off x="427393" y="2453828"/>
            <a:ext cx="7603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Karima a quelle matière le matin ?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8F4A26-A780-B9F9-BE4B-78825DD3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3DF7C18A-4846-1E9C-740D-DEAF016A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maitresse – La salle de classe -  La cantine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La cour de récréation – La bibliothèque – Le couloir.</a:t>
            </a:r>
            <a:endParaRPr lang="fr-MA" i="1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4D77503E-796B-6B14-9AE0-09A99E3DE174}"/>
              </a:ext>
            </a:extLst>
          </p:cNvPr>
          <p:cNvSpPr txBox="1">
            <a:spLocks/>
          </p:cNvSpPr>
          <p:nvPr/>
        </p:nvSpPr>
        <p:spPr>
          <a:xfrm>
            <a:off x="1281571" y="346136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>
                <a:ln w="0"/>
                <a:solidFill>
                  <a:srgbClr val="D45469"/>
                </a:solidFill>
                <a:latin typeface="Dosis SemiBold" pitchFamily="2" charset="0"/>
              </a:rPr>
              <a:t>La</a:t>
            </a:r>
            <a:r>
              <a:rPr lang="fr-MA" sz="2400" b="1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sz="2400" b="1">
                <a:ln w="0"/>
                <a:solidFill>
                  <a:srgbClr val="474F71"/>
                </a:solidFill>
                <a:latin typeface="Dosis SemiBold" pitchFamily="2" charset="0"/>
              </a:rPr>
              <a:t>maitresse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506E4CC-9077-7EBF-7B73-D1628B10D975}"/>
              </a:ext>
            </a:extLst>
          </p:cNvPr>
          <p:cNvSpPr txBox="1"/>
          <p:nvPr/>
        </p:nvSpPr>
        <p:spPr>
          <a:xfrm>
            <a:off x="2286000" y="3495088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D45469"/>
                </a:solidFill>
                <a:effectLst/>
                <a:uLnTx/>
                <a:uFillTx/>
                <a:latin typeface="Dosis SemiBold" pitchFamily="2" charset="0"/>
              </a:rPr>
              <a:t>La </a:t>
            </a:r>
            <a:r>
              <a:rPr lang="fr-MA" sz="2400" b="1">
                <a:ln w="0"/>
                <a:solidFill>
                  <a:srgbClr val="474F71"/>
                </a:solidFill>
                <a:latin typeface="Dosis SemiBold" pitchFamily="2" charset="0"/>
              </a:rPr>
              <a:t>salle de classe</a:t>
            </a: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5D9D468F-CE0E-5B46-8267-C46923EE5620}"/>
              </a:ext>
            </a:extLst>
          </p:cNvPr>
          <p:cNvSpPr txBox="1">
            <a:spLocks/>
          </p:cNvSpPr>
          <p:nvPr/>
        </p:nvSpPr>
        <p:spPr>
          <a:xfrm>
            <a:off x="5989373" y="3469553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>
                <a:solidFill>
                  <a:srgbClr val="D45469"/>
                </a:solidFill>
                <a:latin typeface="Dosis SemiBold" pitchFamily="2" charset="0"/>
              </a:rPr>
              <a:t>La </a:t>
            </a:r>
            <a:r>
              <a:rPr lang="fr-MA">
                <a:latin typeface="Dosis SemiBold" pitchFamily="2" charset="0"/>
              </a:rPr>
              <a:t>cantine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CD65E7FB-C688-295C-826D-7BB71B058620}"/>
              </a:ext>
            </a:extLst>
          </p:cNvPr>
          <p:cNvSpPr txBox="1">
            <a:spLocks/>
          </p:cNvSpPr>
          <p:nvPr/>
        </p:nvSpPr>
        <p:spPr>
          <a:xfrm>
            <a:off x="586814" y="5754309"/>
            <a:ext cx="297135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solidFill>
                  <a:srgbClr val="D45469"/>
                </a:solidFill>
                <a:latin typeface="Dosis SemiBold" pitchFamily="2" charset="0"/>
              </a:rPr>
              <a:t>La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cour de récréation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xmlns="" id="{8B384A65-FA8E-169D-0B9B-C0F12E5743D1}"/>
              </a:ext>
            </a:extLst>
          </p:cNvPr>
          <p:cNvSpPr txBox="1">
            <a:spLocks/>
          </p:cNvSpPr>
          <p:nvPr/>
        </p:nvSpPr>
        <p:spPr>
          <a:xfrm>
            <a:off x="3558168" y="5756459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  <a:latin typeface="Dosis SemiBold" pitchFamily="2" charset="0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bibliothèque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xmlns="" id="{B1B10F38-30E0-E1C9-AB16-18EE60A65B03}"/>
              </a:ext>
            </a:extLst>
          </p:cNvPr>
          <p:cNvSpPr txBox="1">
            <a:spLocks/>
          </p:cNvSpPr>
          <p:nvPr/>
        </p:nvSpPr>
        <p:spPr>
          <a:xfrm>
            <a:off x="5860795" y="5702895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D45469"/>
                </a:solidFill>
                <a:latin typeface="Dosis SemiBold" pitchFamily="2" charset="0"/>
              </a:rPr>
              <a:t> </a:t>
            </a: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couloir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 descr="Une image contenant porte, capture d’écran, sol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A728AFF8-5FE4-8FA3-A060-960B470CB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65" y="3953542"/>
            <a:ext cx="1612929" cy="1764378"/>
          </a:xfrm>
          <a:prstGeom prst="rect">
            <a:avLst/>
          </a:prstGeom>
        </p:spPr>
      </p:pic>
      <p:pic>
        <p:nvPicPr>
          <p:cNvPr id="7" name="Image 6" descr="Une image contenant habits, dessin humoristique, chaussures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4C91A6D-9D14-13D2-50FC-2A3B63842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59" y="1774904"/>
            <a:ext cx="1540437" cy="1685079"/>
          </a:xfrm>
          <a:prstGeom prst="rect">
            <a:avLst/>
          </a:prstGeom>
        </p:spPr>
      </p:pic>
      <p:pic>
        <p:nvPicPr>
          <p:cNvPr id="14" name="Image 13" descr="Une image contenant personne, garçon, terrain de jeux, habits&#10;&#10;Le contenu généré par l’IA peut être incorrect.">
            <a:extLst>
              <a:ext uri="{FF2B5EF4-FFF2-40B4-BE49-F238E27FC236}">
                <a16:creationId xmlns:a16="http://schemas.microsoft.com/office/drawing/2014/main" xmlns="" id="{7D9EBF90-6CB6-7643-0ED3-5B4B791DA6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92" y="3998332"/>
            <a:ext cx="1644576" cy="1798996"/>
          </a:xfrm>
          <a:prstGeom prst="rect">
            <a:avLst/>
          </a:prstGeom>
        </p:spPr>
      </p:pic>
      <p:pic>
        <p:nvPicPr>
          <p:cNvPr id="15" name="Image 14" descr="Une image contenant garçon, Visage humain, personne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2FECF835-728D-A9B0-E317-5EFD3B8DD7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65" y="1821828"/>
            <a:ext cx="1540438" cy="1685080"/>
          </a:xfrm>
          <a:prstGeom prst="rect">
            <a:avLst/>
          </a:prstGeom>
        </p:spPr>
      </p:pic>
      <p:pic>
        <p:nvPicPr>
          <p:cNvPr id="17" name="Image 16" descr="Une image contenant habits, garçon, Visage humai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9886F59-CD0E-6341-CFC0-99DDB7712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87" y="1774904"/>
            <a:ext cx="1540437" cy="1685079"/>
          </a:xfrm>
          <a:prstGeom prst="rect">
            <a:avLst/>
          </a:prstGeom>
        </p:spPr>
      </p:pic>
      <p:pic>
        <p:nvPicPr>
          <p:cNvPr id="3" name="Image 2" descr="Une image contenant garçon, personne, Dessin d’enfant, livre&#10;&#10;Le contenu généré par l’IA peut être incorrect.">
            <a:extLst>
              <a:ext uri="{FF2B5EF4-FFF2-40B4-BE49-F238E27FC236}">
                <a16:creationId xmlns:a16="http://schemas.microsoft.com/office/drawing/2014/main" xmlns="" id="{10950FB4-51E8-E9AD-C278-84A2A13EC5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40" y="3989931"/>
            <a:ext cx="1727601" cy="1889818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CEB06DB4-4AA8-A53B-C222-F05797C8AE3E}"/>
              </a:ext>
            </a:extLst>
          </p:cNvPr>
          <p:cNvGrpSpPr/>
          <p:nvPr/>
        </p:nvGrpSpPr>
        <p:grpSpPr>
          <a:xfrm>
            <a:off x="38430" y="61017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08FC1476-6821-0480-399E-D82BDB380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A786728-A0F5-61AE-FD2C-8A28CFD5D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8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0DAFF9-2D40-D253-A9F9-FC744C12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DF6A4D4C-6C8B-0D50-8151-8D15C418D4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8D66C49F-D0CE-4F31-540B-4B40025A40F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xmlns="" id="{9BB42989-6FFF-86C1-14D4-5258D723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cette phrase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7745969-A5F6-8368-9047-F801EC6FB995}"/>
              </a:ext>
            </a:extLst>
          </p:cNvPr>
          <p:cNvSpPr txBox="1"/>
          <p:nvPr/>
        </p:nvSpPr>
        <p:spPr>
          <a:xfrm>
            <a:off x="858193" y="3100064"/>
            <a:ext cx="10093870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Lina aime les sciences mais elle préfère les maths.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5CF21D8-C6A9-8E32-8E5B-E81A50FD30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3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1157BA-0443-D919-D450-A5996C47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679EF57B-B0A7-7CA7-B281-9E988DC2CA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CDAEA47F-B917-B05F-DAD2-CC22291FA0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xmlns="" id="{6738BCDE-EB82-256C-0DAE-B80ECA3E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cette phrase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EE4A467-F310-A720-B360-46D6FE1B43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298AE72-7335-06EF-6CDF-7AF3BF1D9B14}"/>
              </a:ext>
            </a:extLst>
          </p:cNvPr>
          <p:cNvSpPr txBox="1"/>
          <p:nvPr/>
        </p:nvSpPr>
        <p:spPr>
          <a:xfrm>
            <a:off x="858193" y="3100064"/>
            <a:ext cx="10093870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Lina aime les sciences mais elle préfère les maths.</a:t>
            </a:r>
          </a:p>
        </p:txBody>
      </p:sp>
    </p:spTree>
    <p:extLst>
      <p:ext uri="{BB962C8B-B14F-4D97-AF65-F5344CB8AC3E}">
        <p14:creationId xmlns:p14="http://schemas.microsoft.com/office/powerpoint/2010/main" val="15065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690C133-967A-DF59-D2C5-133188B6B4E6}"/>
              </a:ext>
            </a:extLst>
          </p:cNvPr>
          <p:cNvSpPr txBox="1"/>
          <p:nvPr/>
        </p:nvSpPr>
        <p:spPr>
          <a:xfrm>
            <a:off x="1229552" y="2044003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Quelle est la matière préférée de Lina ?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C0B92DD-BEEB-B392-B2F8-8B8CF3BFF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433B31A-3906-AE84-027E-246CCD11F584}"/>
              </a:ext>
            </a:extLst>
          </p:cNvPr>
          <p:cNvSpPr txBox="1"/>
          <p:nvPr/>
        </p:nvSpPr>
        <p:spPr>
          <a:xfrm>
            <a:off x="792092" y="3243226"/>
            <a:ext cx="10093870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Lina aime les sciences mais elle préfère les maths.</a:t>
            </a: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xmlns="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réponse est : Elle préfère les maths.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EDBD1BC-B931-1C62-4C8D-42491CF3B3C1}"/>
              </a:ext>
            </a:extLst>
          </p:cNvPr>
          <p:cNvSpPr txBox="1"/>
          <p:nvPr/>
        </p:nvSpPr>
        <p:spPr>
          <a:xfrm>
            <a:off x="1229552" y="2044003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Quelle est la matière préférée de Lina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33BB0F3-B92C-76A6-A06F-41A533210EE1}"/>
              </a:ext>
            </a:extLst>
          </p:cNvPr>
          <p:cNvSpPr txBox="1"/>
          <p:nvPr/>
        </p:nvSpPr>
        <p:spPr>
          <a:xfrm>
            <a:off x="834901" y="3632906"/>
            <a:ext cx="8388607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Lina aime les sciences mais </a:t>
            </a:r>
            <a:r>
              <a:rPr lang="fr-FR" sz="2800" b="1" dirty="0">
                <a:ln w="0"/>
                <a:solidFill>
                  <a:srgbClr val="C00000"/>
                </a:solidFill>
                <a:latin typeface="Dosis SemiBold" pitchFamily="2" charset="0"/>
              </a:rPr>
              <a:t>elle préfère les maths.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941C9154-7F7B-DACA-DC52-CDCC440D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0524304-4050-05AE-B3C1-B7B0AC7DA8B2}"/>
              </a:ext>
            </a:extLst>
          </p:cNvPr>
          <p:cNvSpPr txBox="1"/>
          <p:nvPr/>
        </p:nvSpPr>
        <p:spPr>
          <a:xfrm>
            <a:off x="834900" y="2604233"/>
            <a:ext cx="7565387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Les élèves préfèrent 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4" name="Image 3" descr="Une image contenant Graphique, Polic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CE9FFBD1-96D2-E817-3F26-7E4417587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41" y="3690550"/>
            <a:ext cx="1304111" cy="14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A02C39-FCAD-9D35-B0E1-F07D424A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BD402EC-4DE7-8086-2E1F-70670F45A7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4095912D-FD2A-8E90-5021-6CB2E85E5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FA34541-724C-9FC2-BAD6-B20DF3442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15EE940C-3E71-FE57-3129-DAFC0310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AEB1F0E-2EDF-8809-AE2C-2631DDA46B50}"/>
              </a:ext>
            </a:extLst>
          </p:cNvPr>
          <p:cNvSpPr txBox="1"/>
          <p:nvPr/>
        </p:nvSpPr>
        <p:spPr>
          <a:xfrm>
            <a:off x="613769" y="2722767"/>
            <a:ext cx="7916461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Les élèves préfèrent </a:t>
            </a:r>
            <a:r>
              <a:rPr lang="fr-FR" sz="3600" b="1" dirty="0">
                <a:solidFill>
                  <a:srgbClr val="C00000"/>
                </a:solidFill>
                <a:latin typeface="Dosis SemiBold" pitchFamily="2" charset="0"/>
              </a:rPr>
              <a:t>les maths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3" name="Image 2" descr="Une image contenant Graphique, Polic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39B3CC9F-F709-CD78-02DE-F3F95F5DF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67" y="3722660"/>
            <a:ext cx="1304111" cy="14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653A6B-DC0C-7AC0-0499-5C30B170E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B871E79-5D3A-8DAD-AB76-8AA8A4F2AB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3132002A-7C7F-A5D8-730B-1FC35C3D9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0049F33-50C7-2149-F40B-307F2034B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57266C4F-78F6-4C5D-60FE-0A513530B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mots qui manquent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5138600-B7B7-4115-79B2-0838ADC0F767}"/>
              </a:ext>
            </a:extLst>
          </p:cNvPr>
          <p:cNvSpPr txBox="1"/>
          <p:nvPr/>
        </p:nvSpPr>
        <p:spPr>
          <a:xfrm>
            <a:off x="96835" y="2751232"/>
            <a:ext cx="89455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J’aime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lang="fr-FR" sz="3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</a:t>
            </a:r>
            <a:r>
              <a:rPr lang="fr-FR" sz="32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ais je préfère 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___________ </a:t>
            </a:r>
            <a:r>
              <a:rPr lang="fr-FR" sz="32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3" name="Image 2" descr="Une image contenant Post-it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70C19F34-761A-1EC3-FC1C-FCD0A6524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29" y="3930411"/>
            <a:ext cx="1159877" cy="1268914"/>
          </a:xfrm>
          <a:prstGeom prst="rect">
            <a:avLst/>
          </a:prstGeom>
        </p:spPr>
      </p:pic>
      <p:pic>
        <p:nvPicPr>
          <p:cNvPr id="10" name="Image 9" descr="Une image contenant dessin, microscope, bouteill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FB9C1F8-835E-C7FA-4528-533100C1C3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70" y="3930411"/>
            <a:ext cx="1159877" cy="12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063673-90DB-12D5-43D9-A24A12983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B20BFC-E27A-8499-ABA7-8DA734B6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6F39097-E83F-31B0-960D-CFFC4802F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C5590B1-CC57-0151-67F0-E08EDD6A3E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101B5A6C-0268-EAA8-CE60-94184586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AD7D84E-F04D-155B-2E0C-5EA3FFC2E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6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Les rangs </a:t>
            </a:r>
            <a:r>
              <a:rPr lang="fr-FR" dirty="0"/>
              <a:t>– Jouer - Lire - Écrire- Courir – Manger.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1936" y="3475630"/>
            <a:ext cx="1800000" cy="360000"/>
          </a:xfrm>
        </p:spPr>
        <p:txBody>
          <a:bodyPr/>
          <a:lstStyle/>
          <a:p>
            <a:r>
              <a:rPr lang="fr-MA">
                <a:solidFill>
                  <a:srgbClr val="424D7B"/>
                </a:solidFill>
              </a:rPr>
              <a:t>Les rangs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44526"/>
            <a:ext cx="1800000" cy="453766"/>
          </a:xfrm>
        </p:spPr>
        <p:txBody>
          <a:bodyPr/>
          <a:lstStyle/>
          <a:p>
            <a:r>
              <a:rPr lang="fr-MA"/>
              <a:t>Jouer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33250" y="5935154"/>
            <a:ext cx="1800000" cy="360000"/>
          </a:xfrm>
        </p:spPr>
        <p:txBody>
          <a:bodyPr/>
          <a:lstStyle/>
          <a:p>
            <a:r>
              <a:rPr lang="fr-MA"/>
              <a:t> Courir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/>
              <a:t>Manger </a:t>
            </a:r>
            <a:endParaRPr lang="fr-MA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878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</a:t>
            </a:r>
            <a:endParaRPr kumimoji="0" lang="fr-MA" sz="2400" b="1" i="0" u="none" strike="noStrike" kern="1200" cap="none" spc="0" normalizeH="0" baseline="0" noProof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54113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/>
              <a:t>Lire</a:t>
            </a:r>
            <a:endParaRPr kumimoji="0" lang="fr-MA" sz="2400" b="1" i="0" u="none" strike="noStrike" kern="1200" cap="none" spc="0" normalizeH="0" baseline="0" noProof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garçon, habits, Dessin d’enfant, personne&#10;&#10;Le contenu généré par l’IA peut être incorrect.">
            <a:extLst>
              <a:ext uri="{FF2B5EF4-FFF2-40B4-BE49-F238E27FC236}">
                <a16:creationId xmlns:a16="http://schemas.microsoft.com/office/drawing/2014/main" xmlns="" id="{76D382DE-DB42-C919-4C50-94330B6CE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10" y="1749563"/>
            <a:ext cx="1582826" cy="1731448"/>
          </a:xfrm>
          <a:prstGeom prst="rect">
            <a:avLst/>
          </a:prstGeom>
        </p:spPr>
      </p:pic>
      <p:pic>
        <p:nvPicPr>
          <p:cNvPr id="10" name="Image 9" descr="Une image contenant dessin humoristique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B8B06F9-1EF0-F031-3FE1-A99E6F747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93" y="1771779"/>
            <a:ext cx="1638814" cy="1792693"/>
          </a:xfrm>
          <a:prstGeom prst="rect">
            <a:avLst/>
          </a:prstGeom>
        </p:spPr>
      </p:pic>
      <p:pic>
        <p:nvPicPr>
          <p:cNvPr id="16" name="Image 15" descr="Une image contenant dessin humoristique, meubles, Dessin d’enfant, table&#10;&#10;Le contenu généré par l’IA peut être incorrect.">
            <a:extLst>
              <a:ext uri="{FF2B5EF4-FFF2-40B4-BE49-F238E27FC236}">
                <a16:creationId xmlns:a16="http://schemas.microsoft.com/office/drawing/2014/main" xmlns="" id="{FF79E977-3AAC-2EF4-14B6-241B4CA66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60" y="3968252"/>
            <a:ext cx="1644480" cy="1796962"/>
          </a:xfrm>
          <a:prstGeom prst="rect">
            <a:avLst/>
          </a:prstGeom>
        </p:spPr>
      </p:pic>
      <p:pic>
        <p:nvPicPr>
          <p:cNvPr id="20" name="Image 19" descr="Une image contenant meubles, table, Dessin d’enfan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EF15C8C-D4F5-80CE-C141-CA45E7F6C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60" y="4033381"/>
            <a:ext cx="1766148" cy="1931983"/>
          </a:xfrm>
          <a:prstGeom prst="rect">
            <a:avLst/>
          </a:prstGeom>
        </p:spPr>
      </p:pic>
      <p:pic>
        <p:nvPicPr>
          <p:cNvPr id="8" name="Image 7" descr="Une image contenant dessin humoristique, dessin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CA658AF-D9AD-EAAB-280A-D94324783D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84" y="1777612"/>
            <a:ext cx="1612144" cy="1763519"/>
          </a:xfrm>
          <a:prstGeom prst="rect">
            <a:avLst/>
          </a:prstGeom>
        </p:spPr>
      </p:pic>
      <p:pic>
        <p:nvPicPr>
          <p:cNvPr id="12" name="Image 11" descr="Une image contenant garçon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F925407-AEBA-D8F1-4A74-9F5EA7DCE2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89" y="3970327"/>
            <a:ext cx="1766147" cy="192990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6007466-6878-BBEB-4D84-B2B6F30569A1}"/>
              </a:ext>
            </a:extLst>
          </p:cNvPr>
          <p:cNvGrpSpPr/>
          <p:nvPr/>
        </p:nvGrpSpPr>
        <p:grpSpPr>
          <a:xfrm>
            <a:off x="38430" y="61017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6AD2F251-FF44-7D28-E210-B7BCF13E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12F55E8-93C3-D7D1-7D6F-BDE90414E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7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444038-187E-7F1F-3F82-A5287275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1D49F08-0642-5BFD-0B4F-EA19CC0809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78771EF5-1663-7D38-CDBB-5A9868F63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4862582-0246-BFC5-73F4-A4A0056CE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81B5083D-6DE6-04A8-35D3-109EB0A8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E89FF29-49F6-C684-2DA7-9D8EF4FB7015}"/>
              </a:ext>
            </a:extLst>
          </p:cNvPr>
          <p:cNvSpPr txBox="1"/>
          <p:nvPr/>
        </p:nvSpPr>
        <p:spPr>
          <a:xfrm>
            <a:off x="96835" y="2751232"/>
            <a:ext cx="89455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J’aime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3200" b="1" dirty="0">
                <a:solidFill>
                  <a:srgbClr val="C00000"/>
                </a:solidFill>
                <a:latin typeface="Dosis SemiBold" pitchFamily="2" charset="0"/>
              </a:rPr>
              <a:t>le français </a:t>
            </a:r>
            <a:r>
              <a:rPr lang="fr-FR" sz="3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</a:t>
            </a:r>
            <a:r>
              <a:rPr lang="fr-FR" sz="32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ais je préfère  </a:t>
            </a:r>
            <a:r>
              <a:rPr lang="fr-FR" sz="3200" b="1" dirty="0">
                <a:solidFill>
                  <a:srgbClr val="C00000"/>
                </a:solidFill>
                <a:latin typeface="Dosis SemiBold" pitchFamily="2" charset="0"/>
              </a:rPr>
              <a:t>les sciences</a:t>
            </a:r>
            <a:r>
              <a:rPr lang="fr-FR" sz="32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7" name="Image 6" descr="Une image contenant Post-it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D22804B1-8708-5BFC-095F-D8DB9130E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29" y="3930411"/>
            <a:ext cx="1159877" cy="1268914"/>
          </a:xfrm>
          <a:prstGeom prst="rect">
            <a:avLst/>
          </a:prstGeom>
        </p:spPr>
      </p:pic>
      <p:pic>
        <p:nvPicPr>
          <p:cNvPr id="10" name="Image 9" descr="Une image contenant dessin, microscope, bouteill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A4582C2-555C-68D7-9809-FFA949CFC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70" y="3930411"/>
            <a:ext cx="1159877" cy="12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xmlns="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E064E1-53A9-E773-C588-5AA6C17D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2D2331B2-6ED9-0F68-164A-3E6454FE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Complétez cette phrase avec la matière de votre choix. Je vais passer entre les rangs pour vérifier l’écriture.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A2DB821-0776-6151-0F29-F0C48008106F}"/>
              </a:ext>
            </a:extLst>
          </p:cNvPr>
          <p:cNvSpPr txBox="1"/>
          <p:nvPr/>
        </p:nvSpPr>
        <p:spPr>
          <a:xfrm>
            <a:off x="1243975" y="2978877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J’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ai arabe après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__________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.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4434EC98-2B9F-FE40-354F-DC590ABEC3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96B7E804-D3A3-F994-5000-7EC82162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E46768C-D64E-FD49-9397-8C0E7872D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2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9256AC-3FE8-62C9-1DC7-EFBED6D4E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FA28D081-AF35-1942-A26F-1625C748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1126025-AB33-9946-C1B1-6F55138DCE3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83F164AB-70DC-0647-376A-5A42614F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FD1EE9E-D7DF-BFB8-BC8E-B6984DE95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EEC839E-A225-57EC-48A4-0754AC945E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26" t="18795" r="35243" b="26293"/>
          <a:stretch>
            <a:fillRect/>
          </a:stretch>
        </p:blipFill>
        <p:spPr>
          <a:xfrm>
            <a:off x="961874" y="2614246"/>
            <a:ext cx="7038387" cy="24090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8F5D802-FB00-FD8E-FB68-FA609AC6E9ED}"/>
              </a:ext>
            </a:extLst>
          </p:cNvPr>
          <p:cNvSpPr txBox="1"/>
          <p:nvPr/>
        </p:nvSpPr>
        <p:spPr>
          <a:xfrm>
            <a:off x="1493613" y="3627000"/>
            <a:ext cx="703838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J’</a:t>
            </a:r>
            <a:r>
              <a:rPr lang="fr-FR" sz="48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ai arabe après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…....................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72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7A0D01-84AD-8D4A-7C19-1636490F4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75A72E7-3632-8C4F-A799-E7B9316C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625D272-E871-1FE7-66C6-E06FB8048F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CD171797-FD20-C401-5B8F-D1905EEB9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787AD4C-2845-858A-3E25-76AE08A2D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1A6A7AA-0238-88B8-8E4D-52D1A6D74319}"/>
              </a:ext>
            </a:extLst>
          </p:cNvPr>
          <p:cNvSpPr/>
          <p:nvPr/>
        </p:nvSpPr>
        <p:spPr>
          <a:xfrm>
            <a:off x="755713" y="3295830"/>
            <a:ext cx="252681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D85CFE1-E297-AD53-32BB-FDD9C7A613B5}"/>
              </a:ext>
            </a:extLst>
          </p:cNvPr>
          <p:cNvSpPr txBox="1"/>
          <p:nvPr/>
        </p:nvSpPr>
        <p:spPr>
          <a:xfrm>
            <a:off x="618472" y="3354621"/>
            <a:ext cx="280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préfère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B13E6547-46E4-1BCC-C126-F4E5A91B5309}"/>
              </a:ext>
            </a:extLst>
          </p:cNvPr>
          <p:cNvSpPr/>
          <p:nvPr/>
        </p:nvSpPr>
        <p:spPr>
          <a:xfrm>
            <a:off x="3748921" y="3280589"/>
            <a:ext cx="211254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Samira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FE6E835-4C75-CCAF-2AFB-81EB8D9989D4}"/>
              </a:ext>
            </a:extLst>
          </p:cNvPr>
          <p:cNvSpPr/>
          <p:nvPr/>
        </p:nvSpPr>
        <p:spPr>
          <a:xfrm>
            <a:off x="6327859" y="3280589"/>
            <a:ext cx="188652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4218937-F94E-0753-FF46-3875B199857B}"/>
              </a:ext>
            </a:extLst>
          </p:cNvPr>
          <p:cNvSpPr txBox="1"/>
          <p:nvPr/>
        </p:nvSpPr>
        <p:spPr>
          <a:xfrm>
            <a:off x="6190619" y="3324979"/>
            <a:ext cx="186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l’amazigh</a:t>
            </a:r>
          </a:p>
        </p:txBody>
      </p:sp>
    </p:spTree>
    <p:extLst>
      <p:ext uri="{BB962C8B-B14F-4D97-AF65-F5344CB8AC3E}">
        <p14:creationId xmlns:p14="http://schemas.microsoft.com/office/powerpoint/2010/main" val="92956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A5DB26-6BEE-2BAF-E690-E59B4FF03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04BDA441-42FD-B81A-5B6B-DDAE391C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990B7F4-EDA9-DDBD-F66E-CF734F5EDAF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551E1F2C-0BBC-F58A-FCA2-51D52ED18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3C513E0-9E8C-CDB4-6403-84082485A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7D31DF4-0893-AAC1-F874-73DC99A74F5D}"/>
              </a:ext>
            </a:extLst>
          </p:cNvPr>
          <p:cNvSpPr/>
          <p:nvPr/>
        </p:nvSpPr>
        <p:spPr>
          <a:xfrm>
            <a:off x="755713" y="3295830"/>
            <a:ext cx="252681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B36D9E9-26EA-7ACD-C79A-ACE76E6E3EEF}"/>
              </a:ext>
            </a:extLst>
          </p:cNvPr>
          <p:cNvSpPr txBox="1"/>
          <p:nvPr/>
        </p:nvSpPr>
        <p:spPr>
          <a:xfrm>
            <a:off x="618472" y="3354621"/>
            <a:ext cx="280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préfère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27C9F5B3-E42F-D58B-FA2A-28DE74AFB155}"/>
              </a:ext>
            </a:extLst>
          </p:cNvPr>
          <p:cNvSpPr/>
          <p:nvPr/>
        </p:nvSpPr>
        <p:spPr>
          <a:xfrm>
            <a:off x="3748921" y="3280589"/>
            <a:ext cx="211254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Samira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0EEEC856-21C0-DABC-920B-5AE7F1A525D8}"/>
              </a:ext>
            </a:extLst>
          </p:cNvPr>
          <p:cNvSpPr/>
          <p:nvPr/>
        </p:nvSpPr>
        <p:spPr>
          <a:xfrm>
            <a:off x="6327859" y="3280589"/>
            <a:ext cx="188652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7157CB2-081D-9009-7600-28C29E7EDDE0}"/>
              </a:ext>
            </a:extLst>
          </p:cNvPr>
          <p:cNvSpPr txBox="1"/>
          <p:nvPr/>
        </p:nvSpPr>
        <p:spPr>
          <a:xfrm>
            <a:off x="6190619" y="3324979"/>
            <a:ext cx="186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l’amazigh</a:t>
            </a:r>
          </a:p>
        </p:txBody>
      </p:sp>
    </p:spTree>
    <p:extLst>
      <p:ext uri="{BB962C8B-B14F-4D97-AF65-F5344CB8AC3E}">
        <p14:creationId xmlns:p14="http://schemas.microsoft.com/office/powerpoint/2010/main" val="52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C97320-146D-2292-2348-8B24BABA9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8C7D7243-F28E-E440-84E6-2C72C8EF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8E185274-7B34-AC8F-CE23-C1FA4F49BE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D766D0C0-A3AB-E5BF-EC37-0C9155E2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8724D64-30AD-50E3-E1E7-130078BAF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E0A69F4-D065-9500-EB1E-FF50156861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26" t="18795" r="35243" b="26293"/>
          <a:stretch>
            <a:fillRect/>
          </a:stretch>
        </p:blipFill>
        <p:spPr>
          <a:xfrm>
            <a:off x="944941" y="2157047"/>
            <a:ext cx="7038387" cy="24090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66577CD-071B-2B5E-A0C7-1455C37D5BE5}"/>
              </a:ext>
            </a:extLst>
          </p:cNvPr>
          <p:cNvSpPr txBox="1"/>
          <p:nvPr/>
        </p:nvSpPr>
        <p:spPr>
          <a:xfrm>
            <a:off x="1222685" y="3169801"/>
            <a:ext cx="703838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Samira préfère l’amazigh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2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F5F21E-2D7B-F250-01CB-926C6813D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036B161D-B9F2-BE15-2259-85C290B5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Complétez cette phrase avec la matière de votre choix. Je vais passer entre les rangs pour vérifier l’écriture.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7189A5B-0AA7-539C-C4D9-46CE7763AA24}"/>
              </a:ext>
            </a:extLst>
          </p:cNvPr>
          <p:cNvSpPr txBox="1"/>
          <p:nvPr/>
        </p:nvSpPr>
        <p:spPr>
          <a:xfrm>
            <a:off x="334368" y="2627151"/>
            <a:ext cx="844130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J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e préfère   _____________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62A323FA-89A2-8262-19DC-B22483F08DB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B79379BC-F72F-D19E-2451-F7ADE9841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408BB88-BDA5-E4D1-15D4-960C00347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6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8EA94D-937C-25DF-FBC0-5EEFD2F07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FE6AAEBF-A098-5E24-C998-E3C784A6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A1095DC-4A16-9872-E1C8-CC3BE52BC91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A796F1E3-E53D-D0E6-B189-D0019CDE0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497DD44-C343-D88C-B3D8-AA9BDE09B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04ACAA2-5807-1833-D45F-AE157377B8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26" t="18795" r="35243" b="26293"/>
          <a:stretch>
            <a:fillRect/>
          </a:stretch>
        </p:blipFill>
        <p:spPr>
          <a:xfrm>
            <a:off x="944941" y="2157047"/>
            <a:ext cx="7038387" cy="240909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BF6E33-9FC0-372C-9AA4-699D866E29C3}"/>
              </a:ext>
            </a:extLst>
          </p:cNvPr>
          <p:cNvSpPr txBox="1"/>
          <p:nvPr/>
        </p:nvSpPr>
        <p:spPr>
          <a:xfrm>
            <a:off x="1222685" y="3169801"/>
            <a:ext cx="703838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Je préfère _____________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8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Jeter </a:t>
            </a:r>
            <a:r>
              <a:rPr lang="fr-FR" dirty="0"/>
              <a:t>– Travailler – Se disputer – Écouter - Sauter – Crier.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4970" y="3541131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Jeter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75630"/>
            <a:ext cx="1800000" cy="453766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Travailler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33250" y="5935154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Sauter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Crier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762377" y="5851295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Écouter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54113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latin typeface="Dosis SemiBold" pitchFamily="2" charset="0"/>
              </a:rPr>
              <a:t>Se disputer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4" name="Image 3" descr="Une image contenant dessin humoristique, garçon, habits, Poubelle&#10;&#10;Le contenu généré par l’IA peut être incorrect.">
            <a:extLst>
              <a:ext uri="{FF2B5EF4-FFF2-40B4-BE49-F238E27FC236}">
                <a16:creationId xmlns:a16="http://schemas.microsoft.com/office/drawing/2014/main" xmlns="" id="{0E79042D-9338-C456-9944-F5C8DDF2B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1789148"/>
            <a:ext cx="1646522" cy="1801125"/>
          </a:xfrm>
          <a:prstGeom prst="rect">
            <a:avLst/>
          </a:prstGeom>
        </p:spPr>
      </p:pic>
      <p:pic>
        <p:nvPicPr>
          <p:cNvPr id="8" name="Image 7" descr="Une image contenant dessin humoristique, Visage humain, habits, dessin&#10;&#10;Le contenu généré par l’IA peut être incorrect.">
            <a:extLst>
              <a:ext uri="{FF2B5EF4-FFF2-40B4-BE49-F238E27FC236}">
                <a16:creationId xmlns:a16="http://schemas.microsoft.com/office/drawing/2014/main" xmlns="" id="{98C96D39-5F18-82D7-75A8-9A8BAB398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87" y="1799503"/>
            <a:ext cx="1638814" cy="1790770"/>
          </a:xfrm>
          <a:prstGeom prst="rect">
            <a:avLst/>
          </a:prstGeom>
        </p:spPr>
      </p:pic>
      <p:pic>
        <p:nvPicPr>
          <p:cNvPr id="10" name="Image 9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97052FDD-C978-8A04-C102-B11C4FA20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4034327"/>
            <a:ext cx="1642551" cy="1792750"/>
          </a:xfrm>
          <a:prstGeom prst="rect">
            <a:avLst/>
          </a:prstGeom>
        </p:spPr>
      </p:pic>
      <p:pic>
        <p:nvPicPr>
          <p:cNvPr id="16" name="Image 15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C07BE9E0-1FE4-D229-94A9-5AB21778F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73" y="4033381"/>
            <a:ext cx="1673853" cy="1831022"/>
          </a:xfrm>
          <a:prstGeom prst="rect">
            <a:avLst/>
          </a:prstGeom>
        </p:spPr>
      </p:pic>
      <p:pic>
        <p:nvPicPr>
          <p:cNvPr id="21" name="Image 20" descr="Une image contenant clipart, Dessin animé, illustration, habits&#10;&#10;Le contenu généré par l’IA peut être incorrect.">
            <a:extLst>
              <a:ext uri="{FF2B5EF4-FFF2-40B4-BE49-F238E27FC236}">
                <a16:creationId xmlns:a16="http://schemas.microsoft.com/office/drawing/2014/main" xmlns="" id="{FF772662-5339-0317-EC56-BC0E568BC1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82" y="4003171"/>
            <a:ext cx="1638866" cy="1792750"/>
          </a:xfrm>
          <a:prstGeom prst="rect">
            <a:avLst/>
          </a:prstGeom>
        </p:spPr>
      </p:pic>
      <p:pic>
        <p:nvPicPr>
          <p:cNvPr id="3" name="Image 2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6F1716C-4C35-82F3-56D4-8A87F696B1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82" y="1790883"/>
            <a:ext cx="1600012" cy="175024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3D6D039-DAE4-46DD-9E52-FA7365E3E939}"/>
              </a:ext>
            </a:extLst>
          </p:cNvPr>
          <p:cNvGrpSpPr/>
          <p:nvPr/>
        </p:nvGrpSpPr>
        <p:grpSpPr>
          <a:xfrm>
            <a:off x="38430" y="61017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BF23ACB0-BEAB-51A2-59E0-DA3704A5A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8945049-4448-6196-5117-6BCAABF02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27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78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CEFDD3-C15C-4701-A92E-CBF737C9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97E05DF0-8256-4844-F4DC-7E36336C2E26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B1A674-0120-1D37-27D4-80B8943F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2A80B723-9B1D-0375-85C5-CB5E55E55506}"/>
              </a:ext>
            </a:extLst>
          </p:cNvPr>
          <p:cNvSpPr txBox="1">
            <a:spLocks/>
          </p:cNvSpPr>
          <p:nvPr/>
        </p:nvSpPr>
        <p:spPr>
          <a:xfrm>
            <a:off x="1236362" y="4209481"/>
            <a:ext cx="715546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classe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C6E443C-C531-73F6-F26E-EB2796B40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2BBEC6E-F345-C781-433A-A776CFEC4C2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14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CFF7C5-6DD4-E5E0-9C81-50D30A8CB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6322A4BB-B52D-D29A-3B91-7F8417B426C1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FDD10A-F3A5-8A26-4BFD-17567287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la maitresse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2ED8B759-5752-D7B6-8C77-3847D3C48564}"/>
              </a:ext>
            </a:extLst>
          </p:cNvPr>
          <p:cNvSpPr txBox="1">
            <a:spLocks/>
          </p:cNvSpPr>
          <p:nvPr/>
        </p:nvSpPr>
        <p:spPr>
          <a:xfrm>
            <a:off x="482484" y="4040151"/>
            <a:ext cx="8080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1" algn="ctr"/>
            <a:r>
              <a:rPr lang="fr-FR" sz="4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la maîtresse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0AF5304-B8BA-2A5B-598C-BF7B38F66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82663AD4-7BF1-CBAA-BA66-2F338BC6A08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99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6E375B-6270-532B-41E5-FC9EDBE86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FE0F662-EAF4-12BA-0FBE-580F127CD863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E845512-1584-7DF7-E917-6AF8B934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sont les élèves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1D1B7C1-CC4E-6475-5FFC-8513066BA8E6}"/>
              </a:ext>
            </a:extLst>
          </p:cNvPr>
          <p:cNvSpPr txBox="1">
            <a:spLocks/>
          </p:cNvSpPr>
          <p:nvPr/>
        </p:nvSpPr>
        <p:spPr>
          <a:xfrm>
            <a:off x="448618" y="3972417"/>
            <a:ext cx="8080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1" algn="ctr"/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sont les élèves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7D81012-543E-F0FF-6AFB-4B853A80D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C02DA55-3545-F195-3738-C5A2BDB5318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7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E25D40-AC24-97F0-049F-D083442E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ECE2791-F0E5-B37E-8EFC-FC1C48C04FD9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EDB6C75-ED6D-E5FC-CB45-B3C69B6D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les élèves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9E6CB7CB-93DA-6227-D943-ED0C741DAE66}"/>
              </a:ext>
            </a:extLst>
          </p:cNvPr>
          <p:cNvSpPr txBox="1">
            <a:spLocks/>
          </p:cNvSpPr>
          <p:nvPr/>
        </p:nvSpPr>
        <p:spPr>
          <a:xfrm>
            <a:off x="448618" y="4006285"/>
            <a:ext cx="8080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1" algn="ctr"/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les élèves?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B9842BE-D321-0A82-9B3B-A52F571BE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CF55448-3B8D-9653-8712-9E1437AFB65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86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F0C782-C272-4FB5-4359-E611CABE5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377844A-57C5-B03A-C509-3F80D658A710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2F01DF8-6197-3C10-C2BA-7D69BEC4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à l’école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9609DF9-0566-BE7B-8757-4FADB681F82D}"/>
              </a:ext>
            </a:extLst>
          </p:cNvPr>
          <p:cNvSpPr txBox="1">
            <a:spLocks/>
          </p:cNvSpPr>
          <p:nvPr/>
        </p:nvSpPr>
        <p:spPr>
          <a:xfrm>
            <a:off x="448618" y="4209481"/>
            <a:ext cx="8080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1" algn="ctr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à l’école?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40F09F6-F83E-88BD-825A-9CF866CF2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2C5CD6F-F081-6BCC-D466-318A033331E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39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CFF34D-56D1-B0C3-FB27-550D25C88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E2B6C35-BC6B-7C8B-D353-9267FECE54CB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B193A3-B374-8898-B84A-48D38B0FA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faut faire à l’école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6C6BE4FB-7165-C78D-B293-E3DDB8661736}"/>
              </a:ext>
            </a:extLst>
          </p:cNvPr>
          <p:cNvSpPr txBox="1">
            <a:spLocks/>
          </p:cNvSpPr>
          <p:nvPr/>
        </p:nvSpPr>
        <p:spPr>
          <a:xfrm>
            <a:off x="448618" y="3870820"/>
            <a:ext cx="8080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1" algn="ctr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faut faire à l’école?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D63C37A-8FA5-CBCB-9698-349E720B0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1940483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51A3683-2454-917A-99E3-1F65B230ADC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99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A33C5C-593E-C703-288F-D591E838A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941E504-922A-8230-D4AA-AD173238F3F5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903073A-FBB0-DE65-CF79-B8C8E8E3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ne faut pas faire à l’école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9B513DBC-CFC1-9314-1B68-03D1A66E629B}"/>
              </a:ext>
            </a:extLst>
          </p:cNvPr>
          <p:cNvSpPr txBox="1">
            <a:spLocks/>
          </p:cNvSpPr>
          <p:nvPr/>
        </p:nvSpPr>
        <p:spPr>
          <a:xfrm>
            <a:off x="448618" y="3870817"/>
            <a:ext cx="8080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1" algn="ctr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ne faut pas faire à l’école?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C51827F-C045-E9BB-28F5-FCFC9DF56F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F5FC840-847C-491D-F3C4-03E6F9D54159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63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2AE07B-A05B-CAF3-1743-80CADC1B5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9CB8D52-738B-68E9-0AF2-568079FE1964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A19D9369-0C28-2079-2F5F-DF814F00A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ta matière préférée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DA40ED61-0D62-332D-2E6E-1967BDDAA027}"/>
              </a:ext>
            </a:extLst>
          </p:cNvPr>
          <p:cNvSpPr txBox="1">
            <a:spLocks/>
          </p:cNvSpPr>
          <p:nvPr/>
        </p:nvSpPr>
        <p:spPr>
          <a:xfrm>
            <a:off x="448618" y="4209481"/>
            <a:ext cx="8080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1" algn="ctr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Quelle est ta matière préférée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4CF37B8-016D-27B0-6285-C77964DF4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E27B2A-B853-C312-137A-12DB20FCF18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44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4F8585-31A4-CB61-3F41-3FD9F021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F2803D6A-9C20-B003-2B1C-5DEC74AA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Lever le doigt – Aimer - Les jeux – L’écriture – La lecture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La peinture.</a:t>
            </a:r>
            <a:endParaRPr lang="fr-MA" i="1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3D8743A4-1D89-0BB1-0E49-8B54ED1AA158}"/>
              </a:ext>
            </a:extLst>
          </p:cNvPr>
          <p:cNvSpPr txBox="1">
            <a:spLocks/>
          </p:cNvSpPr>
          <p:nvPr/>
        </p:nvSpPr>
        <p:spPr>
          <a:xfrm>
            <a:off x="3798439" y="349103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565F88"/>
                </a:solidFill>
                <a:latin typeface="Dosis" pitchFamily="2" charset="0"/>
              </a:rPr>
              <a:t>Aimer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83D564DA-8995-9214-EDCA-DECA41F540A2}"/>
              </a:ext>
            </a:extLst>
          </p:cNvPr>
          <p:cNvSpPr txBox="1"/>
          <p:nvPr/>
        </p:nvSpPr>
        <p:spPr>
          <a:xfrm>
            <a:off x="161655" y="3489417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Lever le doigt 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FEF53909-190C-8A56-6122-384F4DC209CA}"/>
              </a:ext>
            </a:extLst>
          </p:cNvPr>
          <p:cNvSpPr txBox="1">
            <a:spLocks/>
          </p:cNvSpPr>
          <p:nvPr/>
        </p:nvSpPr>
        <p:spPr>
          <a:xfrm>
            <a:off x="5860795" y="35598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Les jeux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FB6A1AFB-EB3D-86A5-7983-CEE098F806C7}"/>
              </a:ext>
            </a:extLst>
          </p:cNvPr>
          <p:cNvSpPr txBox="1">
            <a:spLocks/>
          </p:cNvSpPr>
          <p:nvPr/>
        </p:nvSpPr>
        <p:spPr>
          <a:xfrm>
            <a:off x="787328" y="5909314"/>
            <a:ext cx="297135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L’écriture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xmlns="" id="{9700F55C-9D54-B3AC-CD7F-7F4C8B87DFDE}"/>
              </a:ext>
            </a:extLst>
          </p:cNvPr>
          <p:cNvSpPr txBox="1">
            <a:spLocks/>
          </p:cNvSpPr>
          <p:nvPr/>
        </p:nvSpPr>
        <p:spPr>
          <a:xfrm>
            <a:off x="3439532" y="5866908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MA" dirty="0"/>
              <a:t>lecture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xmlns="" id="{8B59E30E-A9C9-3509-3C3D-294F269E2F3A}"/>
              </a:ext>
            </a:extLst>
          </p:cNvPr>
          <p:cNvSpPr txBox="1">
            <a:spLocks/>
          </p:cNvSpPr>
          <p:nvPr/>
        </p:nvSpPr>
        <p:spPr>
          <a:xfrm>
            <a:off x="5823824" y="5878728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</a:rPr>
              <a:t>La </a:t>
            </a:r>
            <a:r>
              <a:rPr lang="fr-MA" dirty="0">
                <a:solidFill>
                  <a:srgbClr val="424D7B"/>
                </a:solidFill>
              </a:rPr>
              <a:t>peinture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 descr="Une image contenant meubles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9E66F22-314C-FE22-EC2B-8D162E9DF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58" y="1810524"/>
            <a:ext cx="1540437" cy="1685079"/>
          </a:xfrm>
          <a:prstGeom prst="rect">
            <a:avLst/>
          </a:prstGeom>
        </p:spPr>
      </p:pic>
      <p:pic>
        <p:nvPicPr>
          <p:cNvPr id="7" name="Image 6" descr="Une image contenant Visage humain, dessi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EAE8D9F-EA32-8B8F-210E-D0FB0C112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31" y="1775416"/>
            <a:ext cx="1511646" cy="1653584"/>
          </a:xfrm>
          <a:prstGeom prst="rect">
            <a:avLst/>
          </a:prstGeom>
        </p:spPr>
      </p:pic>
      <p:pic>
        <p:nvPicPr>
          <p:cNvPr id="12" name="Image 11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AEFAE6C-1EC1-A309-C945-C26ED3244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39" y="4105312"/>
            <a:ext cx="1656087" cy="1811588"/>
          </a:xfrm>
          <a:prstGeom prst="rect">
            <a:avLst/>
          </a:prstGeom>
        </p:spPr>
      </p:pic>
      <p:pic>
        <p:nvPicPr>
          <p:cNvPr id="14" name="Image 13" descr="Une image contenant outil d’écriture, fournitures de bureau, stylos et plumes, dessin&#10;&#10;Le contenu généré par l’IA peut être incorrect.">
            <a:extLst>
              <a:ext uri="{FF2B5EF4-FFF2-40B4-BE49-F238E27FC236}">
                <a16:creationId xmlns:a16="http://schemas.microsoft.com/office/drawing/2014/main" xmlns="" id="{D6D0FCCA-B66A-92D8-429D-180A32049B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4" y="4073251"/>
            <a:ext cx="1656086" cy="1811587"/>
          </a:xfrm>
          <a:prstGeom prst="rect">
            <a:avLst/>
          </a:prstGeom>
        </p:spPr>
      </p:pic>
      <p:pic>
        <p:nvPicPr>
          <p:cNvPr id="15" name="Image 14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ACB8D4E-32E2-037D-BA00-C9E6BB1D7B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87" y="4073251"/>
            <a:ext cx="1687206" cy="1843649"/>
          </a:xfrm>
          <a:prstGeom prst="rect">
            <a:avLst/>
          </a:prstGeom>
        </p:spPr>
      </p:pic>
      <p:pic>
        <p:nvPicPr>
          <p:cNvPr id="17" name="Image 16" descr="Une image contenant garçon, Visage humai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B55E380-4CFD-EA6C-9A3D-603DF361B6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14" y="1730627"/>
            <a:ext cx="1664980" cy="181917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3C9AC1B-9AAC-5FF1-460A-B9ECD411CBA7}"/>
              </a:ext>
            </a:extLst>
          </p:cNvPr>
          <p:cNvGrpSpPr/>
          <p:nvPr/>
        </p:nvGrpSpPr>
        <p:grpSpPr>
          <a:xfrm>
            <a:off x="38430" y="61017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754B7F26-0CEA-8C58-F19B-031A564C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8D8DFAF-E45A-CA0D-113C-91D5AACD8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3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403D42-B1E7-4C32-4B45-38A4152C6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EF68067-9359-22E0-CB8F-A2B6B99AAE21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0134CC-F8B2-C132-B6BE-A347AA93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matière tu as le matin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EDB6F13-4DA8-D598-7B0D-5B83ACD6CFB7}"/>
              </a:ext>
            </a:extLst>
          </p:cNvPr>
          <p:cNvSpPr txBox="1">
            <a:spLocks/>
          </p:cNvSpPr>
          <p:nvPr/>
        </p:nvSpPr>
        <p:spPr>
          <a:xfrm>
            <a:off x="448618" y="4209481"/>
            <a:ext cx="8080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1" algn="ctr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Quelle matière tu as le matin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2C0A7E3-B510-9D23-06B6-D5C7C7389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9FE941A8-DDE2-9F0C-851D-8C033A77810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26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886C64-4093-C0DA-595F-DE7E253F3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B298515-5F62-4D90-676D-D1AE8ED22E8A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0C890A-1BCA-D852-B146-05A5FCEC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Quand est-ce que tu as éducation physique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18A24C32-ECA6-8245-3225-CA41DCB9B2E9}"/>
              </a:ext>
            </a:extLst>
          </p:cNvPr>
          <p:cNvSpPr txBox="1">
            <a:spLocks/>
          </p:cNvSpPr>
          <p:nvPr/>
        </p:nvSpPr>
        <p:spPr>
          <a:xfrm>
            <a:off x="448618" y="4209481"/>
            <a:ext cx="8080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1" algn="ctr"/>
            <a:r>
              <a:rPr lang="fr-FR" sz="5000" b="1" dirty="0">
                <a:ln w="0"/>
                <a:solidFill>
                  <a:srgbClr val="2196B1"/>
                </a:solidFill>
                <a:latin typeface="Dosis" pitchFamily="2" charset="0"/>
              </a:rPr>
              <a:t>Quand est-ce  que tu </a:t>
            </a:r>
            <a:r>
              <a:rPr lang="fr-FR" sz="5000" b="1">
                <a:ln w="0"/>
                <a:solidFill>
                  <a:srgbClr val="2196B1"/>
                </a:solidFill>
                <a:latin typeface="Dosis" pitchFamily="2" charset="0"/>
              </a:rPr>
              <a:t>as français ?</a:t>
            </a:r>
            <a:endParaRPr lang="fr-FR" sz="5000" b="1" dirty="0">
              <a:ln w="0"/>
              <a:solidFill>
                <a:srgbClr val="2196B1"/>
              </a:solidFill>
              <a:latin typeface="Dosis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7DCEA0F-C1B4-D1E3-BE68-448F95D34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A2F0F26-21B4-E821-ADC2-2560120A323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56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xmlns="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xmlns="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des phrases.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des mots et des phrases.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xmlns="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77D935B-2B72-44E8-B720-D30DB2705283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: </a:t>
            </a:r>
            <a:r>
              <a:rPr lang="fr-FR" dirty="0">
                <a:solidFill>
                  <a:srgbClr val="565F88"/>
                </a:solidFill>
              </a:rPr>
              <a:t>Lina et le petit voyageur des étoiles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épisodes 1, 2 et 3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et le petit voyageur des étoiles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A7065D0-F457-E0AB-B721-97B499693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835" y="1812627"/>
            <a:ext cx="3810330" cy="39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xmlns="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troisième épisode une nouvelle fois. Après, on verra le quatrième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CFAEC39-60C2-01C2-09E4-AA7FE5B0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44" y="2020888"/>
            <a:ext cx="7206886" cy="37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ina et le voyageur des étoiles - E03 DON-720p-251225">
            <a:hlinkClick r:id="" action="ppaction://media"/>
            <a:extLst>
              <a:ext uri="{FF2B5EF4-FFF2-40B4-BE49-F238E27FC236}">
                <a16:creationId xmlns:a16="http://schemas.microsoft.com/office/drawing/2014/main" xmlns="" id="{11C34D49-3005-B653-A523-178DED3CBC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3028" y="2120961"/>
            <a:ext cx="6840000" cy="38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et le petit voyageur des étoiles.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texte, Police,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561464C3-D926-4F3C-333B-6757C6CB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01" y="2356010"/>
            <a:ext cx="6909758" cy="342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ina et le voyageur des étoiles - E04 DON-720p-260102">
            <a:hlinkClick r:id="" action="ppaction://media"/>
            <a:extLst>
              <a:ext uri="{FF2B5EF4-FFF2-40B4-BE49-F238E27FC236}">
                <a16:creationId xmlns:a16="http://schemas.microsoft.com/office/drawing/2014/main" xmlns="" id="{CA30B530-D361-4C30-2091-14BA4DAED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1955561"/>
            <a:ext cx="7134045" cy="40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ina et le voyageur des étoiles - E04 DON-720p-260102">
            <a:hlinkClick r:id="" action="ppaction://media"/>
            <a:extLst>
              <a:ext uri="{FF2B5EF4-FFF2-40B4-BE49-F238E27FC236}">
                <a16:creationId xmlns:a16="http://schemas.microsoft.com/office/drawing/2014/main" xmlns="" id="{B5008B5F-8F8F-E053-FC89-17FE4DEE78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9985" y="1914599"/>
            <a:ext cx="6840000" cy="38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2E27562-3C4D-0F7F-0FD1-0CC602CA538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46963A80-C52E-8AC6-F7A3-21B43D14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58FEA3F-C272-A3EB-1C61-6B3854887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Lina montre au petit voyageur ? Qui veut répondre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 descr="Une image contenant habits, chaussures, plein air, bâtiment&#10;&#10;Le contenu généré par l’IA peut être incorrect.">
            <a:extLst>
              <a:ext uri="{FF2B5EF4-FFF2-40B4-BE49-F238E27FC236}">
                <a16:creationId xmlns:a16="http://schemas.microsoft.com/office/drawing/2014/main" xmlns="" id="{9D34B55A-4A7E-C292-9DE2-A7368F2B1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605" y="1613185"/>
            <a:ext cx="4548613" cy="44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montre l’emploi du temps au petit voyageur.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251655" y="1681768"/>
            <a:ext cx="810585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Lina montre l’emploi du temps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au petit voyageur.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habits, chaussures, plein air, bâtiment&#10;&#10;Le contenu généré par l’IA peut être incorrect.">
            <a:extLst>
              <a:ext uri="{FF2B5EF4-FFF2-40B4-BE49-F238E27FC236}">
                <a16:creationId xmlns:a16="http://schemas.microsoft.com/office/drawing/2014/main" xmlns="" id="{29EC9D5C-F790-AAFE-49CC-6B8406154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082" y="2998038"/>
            <a:ext cx="3456950" cy="34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a quelles matière le matin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habits, Visage humain, poupée, personne&#10;&#10;Le contenu généré par l’IA peut être incorrect.">
            <a:extLst>
              <a:ext uri="{FF2B5EF4-FFF2-40B4-BE49-F238E27FC236}">
                <a16:creationId xmlns:a16="http://schemas.microsoft.com/office/drawing/2014/main" xmlns="" id="{47F11449-6259-2DA7-E45F-5B5AF875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894" y="1706842"/>
            <a:ext cx="4395158" cy="43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matin, Lina a les maths, le français et l’arabe.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matin, Lina a les maths, le français et l’arabe.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 descr="Une image contenant habits, Visage humain, poupée, personne&#10;&#10;Le contenu généré par l’IA peut être incorrect.">
            <a:extLst>
              <a:ext uri="{FF2B5EF4-FFF2-40B4-BE49-F238E27FC236}">
                <a16:creationId xmlns:a16="http://schemas.microsoft.com/office/drawing/2014/main" xmlns="" id="{F661CBE5-F502-279D-9B3F-3E79CF2AF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2842404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8D1F03-D51C-7878-0705-49646BF05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DC8D87ED-2BF6-7B2C-1467-C234F022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a quelle matière l’après-midi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B695CBE-A301-0813-D9DE-684465361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habits, Visage humain, poupée, personne&#10;&#10;Le contenu généré par l’IA peut être incorrect.">
            <a:extLst>
              <a:ext uri="{FF2B5EF4-FFF2-40B4-BE49-F238E27FC236}">
                <a16:creationId xmlns:a16="http://schemas.microsoft.com/office/drawing/2014/main" xmlns="" id="{B6D76CCE-8178-0168-F067-8F5EFE5FE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894" y="1706842"/>
            <a:ext cx="4395158" cy="43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5081C5-34EB-8B89-D76A-259C146CE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80CA14EF-6528-9E07-7625-39164903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a quelle matière l’après-midi ?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CBE577-F5F8-7D7C-F24C-F9C668846AF1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L’après-midi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Lina a l’éducation physique.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52E7BEC9-C5AE-54AF-E972-15CA5C53180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94A77289-2AF0-9970-874C-AA0872CA5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B34DB42-5275-8145-1D5C-69D18630A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 descr="Une image contenant habits, chaussures, poupé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C405199-73D8-B9E7-B09A-DF64D9E2F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27" y="2954329"/>
            <a:ext cx="3426338" cy="34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3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la matière préférée du petit voyageur ? Qui veut répondre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Visage humain, dessin humoristique, jouet, personne&#10;&#10;Le contenu généré par l’IA peut être incorrect.">
            <a:extLst>
              <a:ext uri="{FF2B5EF4-FFF2-40B4-BE49-F238E27FC236}">
                <a16:creationId xmlns:a16="http://schemas.microsoft.com/office/drawing/2014/main" xmlns="" id="{DE7A5B74-AEE6-7382-06DC-9716F3B5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534" y="1808385"/>
            <a:ext cx="4591300" cy="45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matière préférée du petit voyageur est le français.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matière préférée du petit voyageur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 le français.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 descr="Une image contenant Visage humain, dessin humoristique, jouet, personne&#10;&#10;Le contenu généré par l’IA peut être incorrect.">
            <a:extLst>
              <a:ext uri="{FF2B5EF4-FFF2-40B4-BE49-F238E27FC236}">
                <a16:creationId xmlns:a16="http://schemas.microsoft.com/office/drawing/2014/main" xmlns="" id="{F95CFB46-B78A-9495-86F7-DD769A3C0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984" y="2742307"/>
            <a:ext cx="3720032" cy="36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de l’histoire. On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retrouvera une nouvelle histoire les semaines prochaines.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dessin humoristique, jouet, poupée&#10;&#10;Le contenu généré par l’IA peut être incorrect.">
            <a:extLst>
              <a:ext uri="{FF2B5EF4-FFF2-40B4-BE49-F238E27FC236}">
                <a16:creationId xmlns:a16="http://schemas.microsoft.com/office/drawing/2014/main" xmlns="" id="{7688087A-48C9-BEEC-5ABF-E13396CFF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3" y="2221185"/>
            <a:ext cx="6728604" cy="331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et le petit voyageur des étoiles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matin </a:t>
            </a:r>
            <a:r>
              <a:rPr lang="fr-FR" dirty="0"/>
              <a:t>– L’après-midi – Avant – Après – Emploi du temps </a:t>
            </a:r>
            <a:br>
              <a:rPr lang="fr-FR" dirty="0"/>
            </a:br>
            <a:r>
              <a:rPr lang="fr-FR" dirty="0"/>
              <a:t>– Préférer.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0660" y="3498403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Le matin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75630"/>
            <a:ext cx="1800000" cy="453766"/>
          </a:xfrm>
        </p:spPr>
        <p:txBody>
          <a:bodyPr/>
          <a:lstStyle/>
          <a:p>
            <a:r>
              <a:rPr lang="fr-MA" dirty="0"/>
              <a:t>L’après-midi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13189" y="5922001"/>
            <a:ext cx="2317622" cy="360000"/>
          </a:xfrm>
        </p:spPr>
        <p:txBody>
          <a:bodyPr/>
          <a:lstStyle/>
          <a:p>
            <a:r>
              <a:rPr lang="fr-MA" dirty="0"/>
              <a:t>Emploi du temps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/>
              <a:t>Préférer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878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Après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54113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Avant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 descr="Une image contenant jouet, véhicule, clipart, Véhicule terrestre&#10;&#10;Le contenu généré par l’IA peut être incorrect.">
            <a:extLst>
              <a:ext uri="{FF2B5EF4-FFF2-40B4-BE49-F238E27FC236}">
                <a16:creationId xmlns:a16="http://schemas.microsoft.com/office/drawing/2014/main" xmlns="" id="{327E31F8-C369-FCA8-D770-CD7DC73D5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40" y="3949391"/>
            <a:ext cx="1815128" cy="1985763"/>
          </a:xfrm>
          <a:prstGeom prst="rect">
            <a:avLst/>
          </a:prstGeom>
        </p:spPr>
      </p:pic>
      <p:pic>
        <p:nvPicPr>
          <p:cNvPr id="4" name="Image 3" descr="Une image contenant habits, chaussures, fill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9742F24A-327B-A646-8876-6E5D1E970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2" y="3970363"/>
            <a:ext cx="1795958" cy="1964791"/>
          </a:xfrm>
          <a:prstGeom prst="rect">
            <a:avLst/>
          </a:prstGeom>
        </p:spPr>
      </p:pic>
      <p:pic>
        <p:nvPicPr>
          <p:cNvPr id="8" name="Image 7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xmlns="" id="{12627202-B47C-CC8D-5AA4-AEB4CEBCE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35" y="3997827"/>
            <a:ext cx="1758830" cy="1924173"/>
          </a:xfrm>
          <a:prstGeom prst="rect">
            <a:avLst/>
          </a:prstGeom>
        </p:spPr>
      </p:pic>
      <p:pic>
        <p:nvPicPr>
          <p:cNvPr id="10" name="Image 9" descr="Une image contenant fille, habits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82919D52-EE3C-5F59-C86C-10D9671241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39" y="1717355"/>
            <a:ext cx="1677501" cy="1835197"/>
          </a:xfrm>
          <a:prstGeom prst="rect">
            <a:avLst/>
          </a:prstGeom>
        </p:spPr>
      </p:pic>
      <p:pic>
        <p:nvPicPr>
          <p:cNvPr id="12" name="Image 11" descr="Une image contenant horloge, fenêtre, Horloge murale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7F6536EB-933C-6BD5-F1EF-7378BFB9E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75" y="1717355"/>
            <a:ext cx="1628722" cy="1781833"/>
          </a:xfrm>
          <a:prstGeom prst="rect">
            <a:avLst/>
          </a:prstGeom>
        </p:spPr>
      </p:pic>
      <p:pic>
        <p:nvPicPr>
          <p:cNvPr id="16" name="Image 15" descr="Une image contenant ciel, paysage, peinture, nature&#10;&#10;Le contenu généré par l’IA peut être incorrect.">
            <a:extLst>
              <a:ext uri="{FF2B5EF4-FFF2-40B4-BE49-F238E27FC236}">
                <a16:creationId xmlns:a16="http://schemas.microsoft.com/office/drawing/2014/main" xmlns="" id="{83C083AB-BD73-5542-6B37-1DE5503475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81571" y="1772032"/>
            <a:ext cx="1537776" cy="1682338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18086D4-E36A-2C3F-8571-1672C6A9D23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9A277CED-DCD3-D391-932F-02E9C309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1D5BB31-5599-CDF0-121B-30372FF6C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53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628938-591F-E67A-FF21-59714B998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748333-C93B-72F2-4A11-48B1D40F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Observez bien les images. Je vais masquer deux images.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jouet, véhicule, clipart, Véhicule terrestre&#10;&#10;Le contenu généré par l’IA peut être incorrect.">
            <a:extLst>
              <a:ext uri="{FF2B5EF4-FFF2-40B4-BE49-F238E27FC236}">
                <a16:creationId xmlns:a16="http://schemas.microsoft.com/office/drawing/2014/main" xmlns="" id="{63014AC2-AA9B-9542-6066-CB54AC6E6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40" y="3949391"/>
            <a:ext cx="1815128" cy="1985763"/>
          </a:xfrm>
          <a:prstGeom prst="rect">
            <a:avLst/>
          </a:prstGeom>
        </p:spPr>
      </p:pic>
      <p:pic>
        <p:nvPicPr>
          <p:cNvPr id="4" name="Image 3" descr="Une image contenant habits, chaussures, fill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68A49F60-F27F-288E-536B-FABBE3EFF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0" y="4079928"/>
            <a:ext cx="1608736" cy="1759969"/>
          </a:xfrm>
          <a:prstGeom prst="rect">
            <a:avLst/>
          </a:prstGeom>
        </p:spPr>
      </p:pic>
      <p:pic>
        <p:nvPicPr>
          <p:cNvPr id="8" name="Image 7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xmlns="" id="{A5EA5AC7-6C7D-6025-68D9-FA3EF6EF1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35" y="3997827"/>
            <a:ext cx="1758830" cy="1924173"/>
          </a:xfrm>
          <a:prstGeom prst="rect">
            <a:avLst/>
          </a:prstGeom>
        </p:spPr>
      </p:pic>
      <p:pic>
        <p:nvPicPr>
          <p:cNvPr id="10" name="Image 9" descr="Une image contenant fille, habits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E5A8B535-DF87-B085-A7FC-43F81026B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39" y="1717355"/>
            <a:ext cx="1677501" cy="1835197"/>
          </a:xfrm>
          <a:prstGeom prst="rect">
            <a:avLst/>
          </a:prstGeom>
        </p:spPr>
      </p:pic>
      <p:pic>
        <p:nvPicPr>
          <p:cNvPr id="12" name="Image 11" descr="Une image contenant horloge, fenêtre, Horloge murale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724ED5EC-3E90-74D2-914D-65AC5FA18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75" y="1717355"/>
            <a:ext cx="1628722" cy="1781833"/>
          </a:xfrm>
          <a:prstGeom prst="rect">
            <a:avLst/>
          </a:prstGeom>
        </p:spPr>
      </p:pic>
      <p:pic>
        <p:nvPicPr>
          <p:cNvPr id="16" name="Image 15" descr="Une image contenant ciel, paysage, peinture, nature&#10;&#10;Le contenu généré par l’IA peut être incorrect.">
            <a:extLst>
              <a:ext uri="{FF2B5EF4-FFF2-40B4-BE49-F238E27FC236}">
                <a16:creationId xmlns:a16="http://schemas.microsoft.com/office/drawing/2014/main" xmlns="" id="{B7E763F1-45F1-E582-2102-E37CC60118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81571" y="1772032"/>
            <a:ext cx="1537776" cy="1682338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03FE4BB3-2AFF-82ED-2F1A-12F1CA68E24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1C77C4CB-755E-C6A6-9B82-CF0A93817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5B79FB7-DA07-F89C-B403-90AC42FF5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08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CBE17C-2526-1B02-9BC3-263A57EE2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B6B1AFF-0B8E-8FF3-6182-95AD8146F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habits, chaussures, fill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8428E1AD-DAEF-33F7-41B9-2E58EC067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2" y="3970363"/>
            <a:ext cx="1795958" cy="1964791"/>
          </a:xfrm>
          <a:prstGeom prst="rect">
            <a:avLst/>
          </a:prstGeom>
        </p:spPr>
      </p:pic>
      <p:pic>
        <p:nvPicPr>
          <p:cNvPr id="8" name="Image 7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xmlns="" id="{1CCCF8BA-DA2C-F5FA-1055-6D726818A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35" y="3997827"/>
            <a:ext cx="1758830" cy="1924173"/>
          </a:xfrm>
          <a:prstGeom prst="rect">
            <a:avLst/>
          </a:prstGeom>
        </p:spPr>
      </p:pic>
      <p:pic>
        <p:nvPicPr>
          <p:cNvPr id="10" name="Image 9" descr="Une image contenant fille, habits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1A895386-C757-DA3F-D47D-F528D5D65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39" y="1717355"/>
            <a:ext cx="1677501" cy="1835197"/>
          </a:xfrm>
          <a:prstGeom prst="rect">
            <a:avLst/>
          </a:prstGeom>
        </p:spPr>
      </p:pic>
      <p:pic>
        <p:nvPicPr>
          <p:cNvPr id="16" name="Image 15" descr="Une image contenant ciel, paysage, peinture, nature&#10;&#10;Le contenu généré par l’IA peut être incorrect.">
            <a:extLst>
              <a:ext uri="{FF2B5EF4-FFF2-40B4-BE49-F238E27FC236}">
                <a16:creationId xmlns:a16="http://schemas.microsoft.com/office/drawing/2014/main" xmlns="" id="{B770205F-59A6-DE78-FC35-97E509DFE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81571" y="1772032"/>
            <a:ext cx="1537776" cy="1682338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C2A59B19-0672-3204-8DBD-131D04F6752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1D3D4B3A-1186-5E09-BC00-AF62EF839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AEB85AF-1BC1-9A90-71DD-4C67C0403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051FB9E-5790-6F39-577E-26F8E37DBFCF}"/>
              </a:ext>
            </a:extLst>
          </p:cNvPr>
          <p:cNvSpPr txBox="1"/>
          <p:nvPr/>
        </p:nvSpPr>
        <p:spPr>
          <a:xfrm>
            <a:off x="3397898" y="1738157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030D948-3E23-5F4F-7E72-30A41D505029}"/>
              </a:ext>
            </a:extLst>
          </p:cNvPr>
          <p:cNvSpPr txBox="1"/>
          <p:nvPr/>
        </p:nvSpPr>
        <p:spPr>
          <a:xfrm>
            <a:off x="6365860" y="3970363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19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6226</TotalTime>
  <Words>1139</Words>
  <Application>Microsoft Office PowerPoint</Application>
  <PresentationFormat>Affichage à l'écran (4:3)</PresentationFormat>
  <Paragraphs>182</Paragraphs>
  <Slides>70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70</vt:i4>
      </vt:variant>
    </vt:vector>
  </HeadingPairs>
  <TitlesOfParts>
    <vt:vector size="92" baseType="lpstr">
      <vt:lpstr>Aptos</vt:lpstr>
      <vt:lpstr>Calibri</vt:lpstr>
      <vt:lpstr>Wingdings</vt:lpstr>
      <vt:lpstr>Dosis Medium</vt:lpstr>
      <vt:lpstr>Dosis</vt:lpstr>
      <vt:lpstr>Arial</vt:lpstr>
      <vt:lpstr>Dosis SemiBold</vt:lpstr>
      <vt:lpstr>Calibri Light</vt:lpstr>
      <vt:lpstr>Aptos Display</vt:lpstr>
      <vt:lpstr>Dosis ExtraBold</vt:lpstr>
      <vt:lpstr>Mistral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Présentation PowerPoint</vt:lpstr>
      <vt:lpstr>Répétons ensemble : La maitresse – La salle de classe -  La cantine  – La cour de récréation – La bibliothèque – Le couloir.</vt:lpstr>
      <vt:lpstr>Répétons ensemble : Les rangs – Jouer - Lire - Écrire- Courir – Manger.</vt:lpstr>
      <vt:lpstr>Répétons ensemble : Jeter – Travailler – Se disputer – Écouter - Sauter – Crier.</vt:lpstr>
      <vt:lpstr>Répétons ensemble : Lever le doigt – Aimer - Les jeux – L’écriture – La lecture  – La peinture.</vt:lpstr>
      <vt:lpstr>Nous allons jouer au jeu des mots invisibles. </vt:lpstr>
      <vt:lpstr>Répétons ensemble : Le matin – L’après-midi – Avant – Après – Emploi du temps  – Préférer.</vt:lpstr>
      <vt:lpstr>Observez bien les images. Je vais masquer deux images. Qui veut expliquer la consigne en arabe ? </vt:lpstr>
      <vt:lpstr>Quelles sont les images qui manquent ?</vt:lpstr>
      <vt:lpstr>Les deux images qui manquent sont : l’après-midi et préférer.</vt:lpstr>
      <vt:lpstr>Nous allons jouer au jeu des mots qui bougent. </vt:lpstr>
      <vt:lpstr>Répétons ensemble : L’éducation physique – Les maths -  L’amazigh – L’arabe  – Le français – Les sciences.</vt:lpstr>
      <vt:lpstr>Observez bien. Je vais faire bouger 2 images. Qui veut expliquer la consigne en arabe ? </vt:lpstr>
      <vt:lpstr>Quelles sont les deux images qui ont bougé ?</vt:lpstr>
      <vt:lpstr>Les deux images qui ont bougé sont : L’éducation physique et les sciences.</vt:lpstr>
      <vt:lpstr>Maintenant, on va faire de la lecture. Qui veut lire cette phrase ? </vt:lpstr>
      <vt:lpstr>Qui veut expliquer cette phrase dans sa langue ? </vt:lpstr>
      <vt:lpstr>Qui veut lire la question et y répondre ? </vt:lpstr>
      <vt:lpstr>La réponse est : Karima a français le matin. </vt:lpstr>
      <vt:lpstr>Qui veut lire cette phrase ? </vt:lpstr>
      <vt:lpstr>Qui veut expliquer cette phrase dans sa langue ? </vt:lpstr>
      <vt:lpstr>Qui veut lire la question et y répondre ? </vt:lpstr>
      <vt:lpstr>Présentation PowerPoint</vt:lpstr>
      <vt:lpstr>Prenez vos ardoises. </vt:lpstr>
      <vt:lpstr>Écrivez le mot qui manque dans la phrase.  </vt:lpstr>
      <vt:lpstr>Levez les ardoises. Je vais vérifier votre écriture. </vt:lpstr>
      <vt:lpstr>Corrigez.</vt:lpstr>
      <vt:lpstr>Écrivez les mots qui manquent dans la phrase.  </vt:lpstr>
      <vt:lpstr>Levez les ardoises. Je vais vérifier votre écriture. </vt:lpstr>
      <vt:lpstr>Corrigez.</vt:lpstr>
      <vt:lpstr>Prenez vos cahiers.</vt:lpstr>
      <vt:lpstr>Complétez cette phrase avec la matière de votre choix. Je vais passer entre les rangs pour vérifier l’écriture. </vt:lpstr>
      <vt:lpstr>Qui veut lire sa phrase ? </vt:lpstr>
      <vt:lpstr>On passe à une autre phrase. Ces mots sont en désordre.  Écrivez sur vos cahiers une phrase correcte à partir de ces mots.</vt:lpstr>
      <vt:lpstr>Qui veut lire sa phrase ?</vt:lpstr>
      <vt:lpstr>Corrigez. Je n’oublie pas la majuscule au début de la phrase et le point à la fin.  </vt:lpstr>
      <vt:lpstr>Complétez cette phrase avec la matière de votre choix. Je vais passer entre les rangs pour vérifier l’écriture. </vt:lpstr>
      <vt:lpstr>Qui veut lire sa phrase ? </vt:lpstr>
      <vt:lpstr>Maintenant, c’est l’activité des questions en rafales. Je vais désigner des élèves au hasard pour répondre. Tenez-vous prêts. </vt:lpstr>
      <vt:lpstr>Tu es en quelle classe ?</vt:lpstr>
      <vt:lpstr>Tu es dans quelle école ?</vt:lpstr>
      <vt:lpstr>Qu’est-ce qu’il y a dans ta classe ?</vt:lpstr>
      <vt:lpstr>Que fait la maitresse ?</vt:lpstr>
      <vt:lpstr>Où sont les élèves ?</vt:lpstr>
      <vt:lpstr>Que font les élèves ?</vt:lpstr>
      <vt:lpstr>Qu’est-ce que tu aimes faire à l’école ?</vt:lpstr>
      <vt:lpstr>Qu’est-ce qu’il faut faire à l’école ?</vt:lpstr>
      <vt:lpstr>Qu’est-ce qu’il ne faut pas faire à l’école ?</vt:lpstr>
      <vt:lpstr>Quelle est ta matière préférée ? </vt:lpstr>
      <vt:lpstr>Quelle matière tu as le matin ?</vt:lpstr>
      <vt:lpstr>Quand est-ce que tu as éducation physique ?</vt:lpstr>
      <vt:lpstr>Plan de la séance 6</vt:lpstr>
      <vt:lpstr>Nous avons déjà vu les épisodes 1, 2 et 3 de l’histoire « Lina et le petit voyageur des étoiles ». Qui veut nous rappeler ce qu’on a vu ?  En français ou dans votre langue. </vt:lpstr>
      <vt:lpstr>On va regarder le troisième épisode une nouvelle fois. Après, on verra le quatrième épisode. Soyez attentifs.</vt:lpstr>
      <vt:lpstr>Lecture de la vidéo.</vt:lpstr>
      <vt:lpstr>Maintenant, nous allons découvrir un nouvel épisode de l’histoire Lina et le petit voyageur des étoiles.  Est-ce que vous êtes prêts ? Écoutez bien. </vt:lpstr>
      <vt:lpstr>Lecture de la vidéo.</vt:lpstr>
      <vt:lpstr>Nous allons écouter l’histoire une deuxième fois. Soyez attentifs.</vt:lpstr>
      <vt:lpstr>Lecture de la vidéo.</vt:lpstr>
      <vt:lpstr>Qu’est-ce que Lina montre au petit voyageur ? Qui veut répondre ?</vt:lpstr>
      <vt:lpstr>Lina montre l’emploi du temps au petit voyageur.</vt:lpstr>
      <vt:lpstr>Lina a quelles matière le matin ?</vt:lpstr>
      <vt:lpstr>Le matin, Lina a les maths, le français et l’arabe.</vt:lpstr>
      <vt:lpstr>Lina a quelle matière l’après-midi ?</vt:lpstr>
      <vt:lpstr>Lina a quelle matière l’après-midi ?</vt:lpstr>
      <vt:lpstr>Quelle est la matière préférée du petit voyageur ? Qui veut répondre ?</vt:lpstr>
      <vt:lpstr>La matière préférée du petit voyageur est le français. </vt:lpstr>
      <vt:lpstr>Fin de l’histoire. On retrouvera une nouvelle histoire les semaines prochaines. </vt:lpstr>
      <vt:lpstr>À la maison, faites un dessin sur l’histoire de Lina et le petit voyageur des étoiles. </vt:lpstr>
      <vt:lpstr>La séance d’aujourd’hui est terminée.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Jalila</dc:creator>
  <cp:lastModifiedBy>HP</cp:lastModifiedBy>
  <cp:revision>11</cp:revision>
  <cp:lastPrinted>2025-08-13T10:11:39Z</cp:lastPrinted>
  <dcterms:created xsi:type="dcterms:W3CDTF">2025-08-01T12:31:49Z</dcterms:created>
  <dcterms:modified xsi:type="dcterms:W3CDTF">2026-01-10T08:55:46Z</dcterms:modified>
</cp:coreProperties>
</file>