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3.xml" ContentType="application/vnd.openxmlformats-officedocument.theme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8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954" r:id="rId2"/>
    <p:sldMasterId id="2147483964" r:id="rId3"/>
    <p:sldMasterId id="2147483978" r:id="rId4"/>
    <p:sldMasterId id="2147483959" r:id="rId5"/>
    <p:sldMasterId id="2147483744" r:id="rId6"/>
    <p:sldMasterId id="2147483937" r:id="rId7"/>
    <p:sldMasterId id="2147483925" r:id="rId8"/>
    <p:sldMasterId id="2147483753" r:id="rId9"/>
    <p:sldMasterId id="2147483781" r:id="rId10"/>
    <p:sldMasterId id="2147483798" r:id="rId11"/>
    <p:sldMasterId id="2147483850" r:id="rId12"/>
    <p:sldMasterId id="2147483855" r:id="rId13"/>
    <p:sldMasterId id="2147483863" r:id="rId14"/>
    <p:sldMasterId id="2147483867" r:id="rId15"/>
    <p:sldMasterId id="2147483882" r:id="rId16"/>
    <p:sldMasterId id="2147483887" r:id="rId17"/>
    <p:sldMasterId id="2147483895" r:id="rId18"/>
    <p:sldMasterId id="2147483907" r:id="rId19"/>
  </p:sldMasterIdLst>
  <p:notesMasterIdLst>
    <p:notesMasterId r:id="rId65"/>
  </p:notesMasterIdLst>
  <p:handoutMasterIdLst>
    <p:handoutMasterId r:id="rId66"/>
  </p:handoutMasterIdLst>
  <p:sldIdLst>
    <p:sldId id="256" r:id="rId20"/>
    <p:sldId id="841" r:id="rId21"/>
    <p:sldId id="1230" r:id="rId22"/>
    <p:sldId id="1231" r:id="rId23"/>
    <p:sldId id="1232" r:id="rId24"/>
    <p:sldId id="1233" r:id="rId25"/>
    <p:sldId id="1234" r:id="rId26"/>
    <p:sldId id="1235" r:id="rId27"/>
    <p:sldId id="1236" r:id="rId28"/>
    <p:sldId id="1237" r:id="rId29"/>
    <p:sldId id="1238" r:id="rId30"/>
    <p:sldId id="1239" r:id="rId31"/>
    <p:sldId id="1063" r:id="rId32"/>
    <p:sldId id="1241" r:id="rId33"/>
    <p:sldId id="1174" r:id="rId34"/>
    <p:sldId id="1167" r:id="rId35"/>
    <p:sldId id="1242" r:id="rId36"/>
    <p:sldId id="1243" r:id="rId37"/>
    <p:sldId id="1124" r:id="rId38"/>
    <p:sldId id="1186" r:id="rId39"/>
    <p:sldId id="1257" r:id="rId40"/>
    <p:sldId id="1258" r:id="rId41"/>
    <p:sldId id="1229" r:id="rId42"/>
    <p:sldId id="1209" r:id="rId43"/>
    <p:sldId id="1247" r:id="rId44"/>
    <p:sldId id="1211" r:id="rId45"/>
    <p:sldId id="1248" r:id="rId46"/>
    <p:sldId id="1213" r:id="rId47"/>
    <p:sldId id="1249" r:id="rId48"/>
    <p:sldId id="1215" r:id="rId49"/>
    <p:sldId id="1250" r:id="rId50"/>
    <p:sldId id="1217" r:id="rId51"/>
    <p:sldId id="1251" r:id="rId52"/>
    <p:sldId id="1219" r:id="rId53"/>
    <p:sldId id="1252" r:id="rId54"/>
    <p:sldId id="1221" r:id="rId55"/>
    <p:sldId id="1259" r:id="rId56"/>
    <p:sldId id="1223" r:id="rId57"/>
    <p:sldId id="1260" r:id="rId58"/>
    <p:sldId id="1225" r:id="rId59"/>
    <p:sldId id="1261" r:id="rId60"/>
    <p:sldId id="1008" r:id="rId61"/>
    <p:sldId id="645" r:id="rId62"/>
    <p:sldId id="924" r:id="rId63"/>
    <p:sldId id="925" r:id="rId64"/>
  </p:sldIdLst>
  <p:sldSz cx="9144000" cy="6858000" type="screen4x3"/>
  <p:notesSz cx="6735763" cy="9866313"/>
  <p:embeddedFontLst>
    <p:embeddedFont>
      <p:font typeface="Dosis" panose="020B0604020202020204" charset="0"/>
      <p:regular r:id="rId67"/>
      <p:bold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Mistral" panose="03090702030407020403" pitchFamily="66" charset="0"/>
      <p:regular r:id="rId71"/>
    </p:embeddedFont>
    <p:embeddedFont>
      <p:font typeface="Dosis Medium" panose="020B0604020202020204" charset="0"/>
      <p:regular r:id="rId72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Dosis SemiBold" panose="020B0604020202020204" charset="0"/>
      <p:regular r:id="rId78"/>
      <p:bold r:id="rId79"/>
    </p:embeddedFont>
    <p:embeddedFont>
      <p:font typeface="Dosis ExtraBold" panose="020B0604020202020204" charset="0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D6EC"/>
    <a:srgbClr val="9EE0F4"/>
    <a:srgbClr val="E6F3FA"/>
    <a:srgbClr val="565F88"/>
    <a:srgbClr val="CEE2E8"/>
    <a:srgbClr val="424D7B"/>
    <a:srgbClr val="D45469"/>
    <a:srgbClr val="00ACA4"/>
    <a:srgbClr val="94C0CD"/>
    <a:srgbClr val="959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font" Target="fonts/font2.fntdata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font" Target="fonts/font1.fntdata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presProps" Target="presProps.xml"/><Relationship Id="rId86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handoutMaster" Target="handoutMasters/handoutMaster1.xml"/><Relationship Id="rId61" Type="http://schemas.openxmlformats.org/officeDocument/2006/relationships/slide" Target="slides/slide42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6-01-01T23:36:38.610" v="2967" actId="1076"/>
      <pc:docMkLst>
        <pc:docMk/>
      </pc:docMkLst>
      <pc:sldChg chg="delSp mod">
        <pc:chgData name="Jalila El Baraka" userId="ea93c961-285f-4edc-9e51-dff84fc1dbdc" providerId="ADAL" clId="{57C2819A-E835-47AA-9356-3BB7B51E441F}" dt="2025-12-30T15:46:49.238" v="861" actId="478"/>
        <pc:sldMkLst>
          <pc:docMk/>
          <pc:sldMk cId="1846773998" sldId="256"/>
        </pc:sldMkLst>
      </pc:sldChg>
      <pc:sldChg chg="addSp delSp modSp mod">
        <pc:chgData name="Jalila El Baraka" userId="ea93c961-285f-4edc-9e51-dff84fc1dbdc" providerId="ADAL" clId="{57C2819A-E835-47AA-9356-3BB7B51E441F}" dt="2025-12-30T18:48:20.471" v="2326" actId="20577"/>
        <pc:sldMkLst>
          <pc:docMk/>
          <pc:sldMk cId="613695729" sldId="645"/>
        </pc:sldMkLst>
        <pc:spChg chg="mod">
          <ac:chgData name="Jalila El Baraka" userId="ea93c961-285f-4edc-9e51-dff84fc1dbdc" providerId="ADAL" clId="{57C2819A-E835-47AA-9356-3BB7B51E441F}" dt="2025-12-30T18:48:20.471" v="2326" actId="20577"/>
          <ac:spMkLst>
            <pc:docMk/>
            <pc:sldMk cId="613695729" sldId="645"/>
            <ac:spMk id="8" creationId="{230A86AB-BFB2-6904-BF28-51993985EA66}"/>
          </ac:spMkLst>
        </pc:spChg>
        <pc:picChg chg="add mod ord">
          <ac:chgData name="Jalila El Baraka" userId="ea93c961-285f-4edc-9e51-dff84fc1dbdc" providerId="ADAL" clId="{57C2819A-E835-47AA-9356-3BB7B51E441F}" dt="2025-12-30T18:48:13.412" v="2322" actId="167"/>
          <ac:picMkLst>
            <pc:docMk/>
            <pc:sldMk cId="613695729" sldId="645"/>
            <ac:picMk id="9" creationId="{5AF40D22-1DFA-0EA8-B2D5-9C914A69DB89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8:49:40.275" v="2332" actId="167"/>
        <pc:sldMkLst>
          <pc:docMk/>
          <pc:sldMk cId="3471369106" sldId="925"/>
        </pc:sldMkLst>
        <pc:picChg chg="add mod ord">
          <ac:chgData name="Jalila El Baraka" userId="ea93c961-285f-4edc-9e51-dff84fc1dbdc" providerId="ADAL" clId="{57C2819A-E835-47AA-9356-3BB7B51E441F}" dt="2025-12-30T18:49:40.275" v="2332" actId="167"/>
          <ac:picMkLst>
            <pc:docMk/>
            <pc:sldMk cId="3471369106" sldId="925"/>
            <ac:picMk id="9" creationId="{CFCF2E99-48DA-3D37-23AB-53B2FC2B4807}"/>
          </ac:picMkLst>
        </pc:picChg>
      </pc:sldChg>
      <pc:sldChg chg="addSp delSp modSp mod setBg">
        <pc:chgData name="Jalila El Baraka" userId="ea93c961-285f-4edc-9e51-dff84fc1dbdc" providerId="ADAL" clId="{57C2819A-E835-47AA-9356-3BB7B51E441F}" dt="2025-12-30T15:52:47.538" v="907" actId="1076"/>
        <pc:sldMkLst>
          <pc:docMk/>
          <pc:sldMk cId="927905845" sldId="1051"/>
        </pc:sldMkLst>
        <pc:spChg chg="mod">
          <ac:chgData name="Jalila El Baraka" userId="ea93c961-285f-4edc-9e51-dff84fc1dbdc" providerId="ADAL" clId="{57C2819A-E835-47AA-9356-3BB7B51E441F}" dt="2025-12-30T15:50:36.665" v="884" actId="26606"/>
          <ac:spMkLst>
            <pc:docMk/>
            <pc:sldMk cId="927905845" sldId="1051"/>
            <ac:spMk id="6" creationId="{D09737C9-5AD9-0BC6-B728-F86997004752}"/>
          </ac:spMkLst>
        </pc:spChg>
        <pc:grpChg chg="add mod ord">
          <ac:chgData name="Jalila El Baraka" userId="ea93c961-285f-4edc-9e51-dff84fc1dbdc" providerId="ADAL" clId="{57C2819A-E835-47AA-9356-3BB7B51E441F}" dt="2025-12-30T15:50:36.665" v="884" actId="26606"/>
          <ac:grpSpMkLst>
            <pc:docMk/>
            <pc:sldMk cId="927905845" sldId="1051"/>
            <ac:grpSpMk id="2" creationId="{C5690C78-91D1-A60D-BA51-DCEAF4A07E22}"/>
          </ac:grpSpMkLst>
        </pc:grpChg>
        <pc:picChg chg="add mod ord">
          <ac:chgData name="Jalila El Baraka" userId="ea93c961-285f-4edc-9e51-dff84fc1dbdc" providerId="ADAL" clId="{57C2819A-E835-47AA-9356-3BB7B51E441F}" dt="2025-12-30T15:52:29.914" v="900" actId="1076"/>
          <ac:picMkLst>
            <pc:docMk/>
            <pc:sldMk cId="927905845" sldId="1051"/>
            <ac:picMk id="8" creationId="{91174F88-FC12-C869-C0D3-3C6331306578}"/>
          </ac:picMkLst>
        </pc:picChg>
        <pc:picChg chg="add mod ord">
          <ac:chgData name="Jalila El Baraka" userId="ea93c961-285f-4edc-9e51-dff84fc1dbdc" providerId="ADAL" clId="{57C2819A-E835-47AA-9356-3BB7B51E441F}" dt="2025-12-30T15:52:34.117" v="902" actId="14100"/>
          <ac:picMkLst>
            <pc:docMk/>
            <pc:sldMk cId="927905845" sldId="1051"/>
            <ac:picMk id="10" creationId="{2467D0F2-4D51-C83B-0031-0CFB09AA39DE}"/>
          </ac:picMkLst>
        </pc:picChg>
        <pc:picChg chg="add mod">
          <ac:chgData name="Jalila El Baraka" userId="ea93c961-285f-4edc-9e51-dff84fc1dbdc" providerId="ADAL" clId="{57C2819A-E835-47AA-9356-3BB7B51E441F}" dt="2025-12-30T15:52:39.130" v="904" actId="14100"/>
          <ac:picMkLst>
            <pc:docMk/>
            <pc:sldMk cId="927905845" sldId="1051"/>
            <ac:picMk id="12" creationId="{DD6112A3-ACE3-8ED1-9F7E-429F08F92A77}"/>
          </ac:picMkLst>
        </pc:picChg>
        <pc:picChg chg="add mod">
          <ac:chgData name="Jalila El Baraka" userId="ea93c961-285f-4edc-9e51-dff84fc1dbdc" providerId="ADAL" clId="{57C2819A-E835-47AA-9356-3BB7B51E441F}" dt="2025-12-30T15:52:43.836" v="906" actId="14100"/>
          <ac:picMkLst>
            <pc:docMk/>
            <pc:sldMk cId="927905845" sldId="1051"/>
            <ac:picMk id="49" creationId="{E5C16374-112F-F02C-9CC5-D46D32208103}"/>
          </ac:picMkLst>
        </pc:picChg>
        <pc:picChg chg="add mod">
          <ac:chgData name="Jalila El Baraka" userId="ea93c961-285f-4edc-9e51-dff84fc1dbdc" providerId="ADAL" clId="{57C2819A-E835-47AA-9356-3BB7B51E441F}" dt="2025-12-30T15:52:47.538" v="907" actId="1076"/>
          <ac:picMkLst>
            <pc:docMk/>
            <pc:sldMk cId="927905845" sldId="1051"/>
            <ac:picMk id="53" creationId="{18A5CBC5-CC3A-61D5-B608-AEF909074DC2}"/>
          </ac:picMkLst>
        </pc:picChg>
      </pc:sldChg>
      <pc:sldChg chg="add">
        <pc:chgData name="Jalila El Baraka" userId="ea93c961-285f-4edc-9e51-dff84fc1dbdc" providerId="ADAL" clId="{57C2819A-E835-47AA-9356-3BB7B51E441F}" dt="2025-12-30T17:21:04.574" v="987"/>
        <pc:sldMkLst>
          <pc:docMk/>
          <pc:sldMk cId="2461311806" sldId="1063"/>
        </pc:sldMkLst>
      </pc:sldChg>
      <pc:sldChg chg="addSp delSp modSp mod">
        <pc:chgData name="Jalila El Baraka" userId="ea93c961-285f-4edc-9e51-dff84fc1dbdc" providerId="ADAL" clId="{57C2819A-E835-47AA-9356-3BB7B51E441F}" dt="2025-12-30T17:30:02.888" v="1082" actId="478"/>
        <pc:sldMkLst>
          <pc:docMk/>
          <pc:sldMk cId="429429812" sldId="1167"/>
        </pc:sldMkLst>
        <pc:picChg chg="add del mod">
          <ac:chgData name="Jalila El Baraka" userId="ea93c961-285f-4edc-9e51-dff84fc1dbdc" providerId="ADAL" clId="{57C2819A-E835-47AA-9356-3BB7B51E441F}" dt="2025-12-30T17:28:21.384" v="1056" actId="14100"/>
          <ac:picMkLst>
            <pc:docMk/>
            <pc:sldMk cId="429429812" sldId="1167"/>
            <ac:picMk id="3" creationId="{4B28136F-9A36-40EC-55F4-BD5D6F495F37}"/>
          </ac:picMkLst>
        </pc:picChg>
        <pc:picChg chg="ord">
          <ac:chgData name="Jalila El Baraka" userId="ea93c961-285f-4edc-9e51-dff84fc1dbdc" providerId="ADAL" clId="{57C2819A-E835-47AA-9356-3BB7B51E441F}" dt="2025-12-30T17:29:59.603" v="1080" actId="167"/>
          <ac:picMkLst>
            <pc:docMk/>
            <pc:sldMk cId="429429812" sldId="1167"/>
            <ac:picMk id="13" creationId="{AFFDAE4A-E2A9-3815-F29E-73E2A5C69F7F}"/>
          </ac:picMkLst>
        </pc:picChg>
        <pc:picChg chg="add mod">
          <ac:chgData name="Jalila El Baraka" userId="ea93c961-285f-4edc-9e51-dff84fc1dbdc" providerId="ADAL" clId="{57C2819A-E835-47AA-9356-3BB7B51E441F}" dt="2025-12-30T17:29:04.014" v="1068" actId="14100"/>
          <ac:picMkLst>
            <pc:docMk/>
            <pc:sldMk cId="429429812" sldId="1167"/>
            <ac:picMk id="14" creationId="{5D1795AD-850F-3951-32E5-098662A9DFED}"/>
          </ac:picMkLst>
        </pc:picChg>
        <pc:picChg chg="add mod">
          <ac:chgData name="Jalila El Baraka" userId="ea93c961-285f-4edc-9e51-dff84fc1dbdc" providerId="ADAL" clId="{57C2819A-E835-47AA-9356-3BB7B51E441F}" dt="2025-12-30T17:29:00.872" v="1067" actId="1076"/>
          <ac:picMkLst>
            <pc:docMk/>
            <pc:sldMk cId="429429812" sldId="1167"/>
            <ac:picMk id="19" creationId="{E6391604-DB49-8BCA-8CBA-C6580505C61C}"/>
          </ac:picMkLst>
        </pc:picChg>
        <pc:picChg chg="add del mod">
          <ac:chgData name="Jalila El Baraka" userId="ea93c961-285f-4edc-9e51-dff84fc1dbdc" providerId="ADAL" clId="{57C2819A-E835-47AA-9356-3BB7B51E441F}" dt="2025-12-30T17:28:47.629" v="1063" actId="1076"/>
          <ac:picMkLst>
            <pc:docMk/>
            <pc:sldMk cId="429429812" sldId="1167"/>
            <ac:picMk id="22" creationId="{CC2DC4C8-A90A-FAF0-E95B-31B0404CA4A9}"/>
          </ac:picMkLst>
        </pc:picChg>
        <pc:picChg chg="add mod">
          <ac:chgData name="Jalila El Baraka" userId="ea93c961-285f-4edc-9e51-dff84fc1dbdc" providerId="ADAL" clId="{57C2819A-E835-47AA-9356-3BB7B51E441F}" dt="2025-12-30T17:28:12.911" v="1053" actId="14100"/>
          <ac:picMkLst>
            <pc:docMk/>
            <pc:sldMk cId="429429812" sldId="1167"/>
            <ac:picMk id="23" creationId="{37B3F0D1-E1DE-0E34-F649-C2DD52A0C228}"/>
          </ac:picMkLst>
        </pc:picChg>
        <pc:picChg chg="add mod">
          <ac:chgData name="Jalila El Baraka" userId="ea93c961-285f-4edc-9e51-dff84fc1dbdc" providerId="ADAL" clId="{57C2819A-E835-47AA-9356-3BB7B51E441F}" dt="2025-12-30T17:28:42.238" v="1061" actId="14100"/>
          <ac:picMkLst>
            <pc:docMk/>
            <pc:sldMk cId="429429812" sldId="1167"/>
            <ac:picMk id="24" creationId="{476836FA-5227-35B4-32CA-41C86874CF77}"/>
          </ac:picMkLst>
        </pc:picChg>
        <pc:picChg chg="add mod">
          <ac:chgData name="Jalila El Baraka" userId="ea93c961-285f-4edc-9e51-dff84fc1dbdc" providerId="ADAL" clId="{57C2819A-E835-47AA-9356-3BB7B51E441F}" dt="2025-12-30T17:29:25.662" v="1074" actId="1076"/>
          <ac:picMkLst>
            <pc:docMk/>
            <pc:sldMk cId="429429812" sldId="1167"/>
            <ac:picMk id="28" creationId="{868E0886-AFC7-E780-5132-BFCD7C16786D}"/>
          </ac:picMkLst>
        </pc:picChg>
        <pc:picChg chg="add mod">
          <ac:chgData name="Jalila El Baraka" userId="ea93c961-285f-4edc-9e51-dff84fc1dbdc" providerId="ADAL" clId="{57C2819A-E835-47AA-9356-3BB7B51E441F}" dt="2025-12-30T17:29:39.361" v="1077" actId="14100"/>
          <ac:picMkLst>
            <pc:docMk/>
            <pc:sldMk cId="429429812" sldId="1167"/>
            <ac:picMk id="29" creationId="{8DEA5B35-F915-9AED-A57E-614623324BCB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1T23:17:32.745" v="2385" actId="14100"/>
        <pc:sldMkLst>
          <pc:docMk/>
          <pc:sldMk cId="1481235126" sldId="1186"/>
        </pc:sldMkLst>
        <pc:picChg chg="add mod">
          <ac:chgData name="Jalila El Baraka" userId="ea93c961-285f-4edc-9e51-dff84fc1dbdc" providerId="ADAL" clId="{57C2819A-E835-47AA-9356-3BB7B51E441F}" dt="2026-01-01T23:17:22.507" v="2382" actId="1076"/>
          <ac:picMkLst>
            <pc:docMk/>
            <pc:sldMk cId="1481235126" sldId="1186"/>
            <ac:picMk id="3" creationId="{222C5DBC-61B2-9C9D-F671-FEADB2E9413E}"/>
          </ac:picMkLst>
        </pc:picChg>
        <pc:picChg chg="add del mod">
          <ac:chgData name="Jalila El Baraka" userId="ea93c961-285f-4edc-9e51-dff84fc1dbdc" providerId="ADAL" clId="{57C2819A-E835-47AA-9356-3BB7B51E441F}" dt="2025-12-30T17:33:41.490" v="1186" actId="478"/>
          <ac:picMkLst>
            <pc:docMk/>
            <pc:sldMk cId="1481235126" sldId="1186"/>
            <ac:picMk id="4" creationId="{87672106-0337-1393-0E8E-F308F2F106A5}"/>
          </ac:picMkLst>
        </pc:picChg>
        <pc:picChg chg="add mod">
          <ac:chgData name="Jalila El Baraka" userId="ea93c961-285f-4edc-9e51-dff84fc1dbdc" providerId="ADAL" clId="{57C2819A-E835-47AA-9356-3BB7B51E441F}" dt="2025-12-30T17:33:56.178" v="1191" actId="1076"/>
          <ac:picMkLst>
            <pc:docMk/>
            <pc:sldMk cId="1481235126" sldId="1186"/>
            <ac:picMk id="7" creationId="{0E530061-24DE-E130-D8DC-093CDE7FE971}"/>
          </ac:picMkLst>
        </pc:picChg>
        <pc:picChg chg="add mod">
          <ac:chgData name="Jalila El Baraka" userId="ea93c961-285f-4edc-9e51-dff84fc1dbdc" providerId="ADAL" clId="{57C2819A-E835-47AA-9356-3BB7B51E441F}" dt="2025-12-30T17:34:25.398" v="1199" actId="14100"/>
          <ac:picMkLst>
            <pc:docMk/>
            <pc:sldMk cId="1481235126" sldId="1186"/>
            <ac:picMk id="15" creationId="{DB062F7C-9F8B-4EA4-E548-A5DCF791C9A0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8:24:51.210" v="1639" actId="1076"/>
        <pc:sldMkLst>
          <pc:docMk/>
          <pc:sldMk cId="621462727" sldId="1209"/>
        </pc:sldMkLst>
        <pc:spChg chg="mod">
          <ac:chgData name="Jalila El Baraka" userId="ea93c961-285f-4edc-9e51-dff84fc1dbdc" providerId="ADAL" clId="{57C2819A-E835-47AA-9356-3BB7B51E441F}" dt="2025-12-30T18:06:32.923" v="1288" actId="1076"/>
          <ac:spMkLst>
            <pc:docMk/>
            <pc:sldMk cId="621462727" sldId="1209"/>
            <ac:spMk id="12" creationId="{1E5A2989-FF72-5E38-68E2-C8F461202C1B}"/>
          </ac:spMkLst>
        </pc:spChg>
        <pc:spChg chg="mod">
          <ac:chgData name="Jalila El Baraka" userId="ea93c961-285f-4edc-9e51-dff84fc1dbdc" providerId="ADAL" clId="{57C2819A-E835-47AA-9356-3BB7B51E441F}" dt="2025-12-30T18:06:37.817" v="1296" actId="20577"/>
          <ac:spMkLst>
            <pc:docMk/>
            <pc:sldMk cId="621462727" sldId="1209"/>
            <ac:spMk id="15" creationId="{663BD0EA-82E5-A7BF-8D31-52C64E3F4F4B}"/>
          </ac:spMkLst>
        </pc:spChg>
        <pc:spChg chg="add mod">
          <ac:chgData name="Jalila El Baraka" userId="ea93c961-285f-4edc-9e51-dff84fc1dbdc" providerId="ADAL" clId="{57C2819A-E835-47AA-9356-3BB7B51E441F}" dt="2025-12-30T18:06:46.154" v="1309" actId="1076"/>
          <ac:spMkLst>
            <pc:docMk/>
            <pc:sldMk cId="621462727" sldId="1209"/>
            <ac:spMk id="17" creationId="{F3C7EA43-0830-4090-F0D4-4CAE633E5F82}"/>
          </ac:spMkLst>
        </pc:spChg>
        <pc:picChg chg="mod">
          <ac:chgData name="Jalila El Baraka" userId="ea93c961-285f-4edc-9e51-dff84fc1dbdc" providerId="ADAL" clId="{57C2819A-E835-47AA-9356-3BB7B51E441F}" dt="2025-12-30T18:24:51.210" v="1639" actId="1076"/>
          <ac:picMkLst>
            <pc:docMk/>
            <pc:sldMk cId="621462727" sldId="1209"/>
            <ac:picMk id="2" creationId="{9F1310E5-A3A6-6AAE-88F2-6DBC3A7B2CBA}"/>
          </ac:picMkLst>
        </pc:picChg>
        <pc:picChg chg="add mod">
          <ac:chgData name="Jalila El Baraka" userId="ea93c961-285f-4edc-9e51-dff84fc1dbdc" providerId="ADAL" clId="{57C2819A-E835-47AA-9356-3BB7B51E441F}" dt="2025-12-30T18:06:14.613" v="1274" actId="1076"/>
          <ac:picMkLst>
            <pc:docMk/>
            <pc:sldMk cId="621462727" sldId="1209"/>
            <ac:picMk id="7" creationId="{AC128277-5B3D-F9C6-89A3-D68FCD2FECA4}"/>
          </ac:picMkLst>
        </pc:picChg>
        <pc:picChg chg="add mod">
          <ac:chgData name="Jalila El Baraka" userId="ea93c961-285f-4edc-9e51-dff84fc1dbdc" providerId="ADAL" clId="{57C2819A-E835-47AA-9356-3BB7B51E441F}" dt="2025-12-30T18:06:19.393" v="1276" actId="1076"/>
          <ac:picMkLst>
            <pc:docMk/>
            <pc:sldMk cId="621462727" sldId="1209"/>
            <ac:picMk id="11" creationId="{9DE4F141-24C3-5789-FF2F-FF946138A997}"/>
          </ac:picMkLst>
        </pc:picChg>
        <pc:picChg chg="add mod">
          <ac:chgData name="Jalila El Baraka" userId="ea93c961-285f-4edc-9e51-dff84fc1dbdc" providerId="ADAL" clId="{57C2819A-E835-47AA-9356-3BB7B51E441F}" dt="2025-12-30T18:06:16.723" v="1275" actId="1076"/>
          <ac:picMkLst>
            <pc:docMk/>
            <pc:sldMk cId="621462727" sldId="1209"/>
            <ac:picMk id="13" creationId="{F7FFC8BD-34D6-F619-C1FF-7C401F5D7C23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8:25:01.079" v="1642" actId="1076"/>
        <pc:sldMkLst>
          <pc:docMk/>
          <pc:sldMk cId="2162261238" sldId="1211"/>
        </pc:sldMkLst>
        <pc:spChg chg="mod">
          <ac:chgData name="Jalila El Baraka" userId="ea93c961-285f-4edc-9e51-dff84fc1dbdc" providerId="ADAL" clId="{57C2819A-E835-47AA-9356-3BB7B51E441F}" dt="2025-12-30T18:11:18.919" v="1483" actId="20577"/>
          <ac:spMkLst>
            <pc:docMk/>
            <pc:sldMk cId="2162261238" sldId="1211"/>
            <ac:spMk id="12" creationId="{CB743033-46B4-EB7C-F980-649E83DD38FA}"/>
          </ac:spMkLst>
        </pc:spChg>
        <pc:spChg chg="mod">
          <ac:chgData name="Jalila El Baraka" userId="ea93c961-285f-4edc-9e51-dff84fc1dbdc" providerId="ADAL" clId="{57C2819A-E835-47AA-9356-3BB7B51E441F}" dt="2025-12-30T18:11:22.748" v="1492" actId="20577"/>
          <ac:spMkLst>
            <pc:docMk/>
            <pc:sldMk cId="2162261238" sldId="1211"/>
            <ac:spMk id="14" creationId="{426641F1-D4A5-89C0-092C-8EE19ED9FB30}"/>
          </ac:spMkLst>
        </pc:spChg>
        <pc:spChg chg="mod">
          <ac:chgData name="Jalila El Baraka" userId="ea93c961-285f-4edc-9e51-dff84fc1dbdc" providerId="ADAL" clId="{57C2819A-E835-47AA-9356-3BB7B51E441F}" dt="2025-12-30T18:11:26.020" v="1501" actId="20577"/>
          <ac:spMkLst>
            <pc:docMk/>
            <pc:sldMk cId="2162261238" sldId="1211"/>
            <ac:spMk id="15" creationId="{5AB19D83-3EFE-696C-6716-74B6D984CC6B}"/>
          </ac:spMkLst>
        </pc:spChg>
        <pc:picChg chg="mod">
          <ac:chgData name="Jalila El Baraka" userId="ea93c961-285f-4edc-9e51-dff84fc1dbdc" providerId="ADAL" clId="{57C2819A-E835-47AA-9356-3BB7B51E441F}" dt="2025-12-30T18:25:01.079" v="1642" actId="1076"/>
          <ac:picMkLst>
            <pc:docMk/>
            <pc:sldMk cId="2162261238" sldId="1211"/>
            <ac:picMk id="2" creationId="{33FC3981-9BDD-A8D6-E292-E2CFB57D32A8}"/>
          </ac:picMkLst>
        </pc:picChg>
        <pc:picChg chg="add mod">
          <ac:chgData name="Jalila El Baraka" userId="ea93c961-285f-4edc-9e51-dff84fc1dbdc" providerId="ADAL" clId="{57C2819A-E835-47AA-9356-3BB7B51E441F}" dt="2025-12-30T18:10:29.261" v="1453" actId="1076"/>
          <ac:picMkLst>
            <pc:docMk/>
            <pc:sldMk cId="2162261238" sldId="1211"/>
            <ac:picMk id="5" creationId="{4F4EE58D-5E15-710E-D5EE-04680A462F8D}"/>
          </ac:picMkLst>
        </pc:picChg>
        <pc:picChg chg="add mod">
          <ac:chgData name="Jalila El Baraka" userId="ea93c961-285f-4edc-9e51-dff84fc1dbdc" providerId="ADAL" clId="{57C2819A-E835-47AA-9356-3BB7B51E441F}" dt="2025-12-30T18:10:39.743" v="1457" actId="14100"/>
          <ac:picMkLst>
            <pc:docMk/>
            <pc:sldMk cId="2162261238" sldId="1211"/>
            <ac:picMk id="11" creationId="{3B751306-3624-4292-0ACA-D9E4EACA1E17}"/>
          </ac:picMkLst>
        </pc:picChg>
        <pc:picChg chg="add mod">
          <ac:chgData name="Jalila El Baraka" userId="ea93c961-285f-4edc-9e51-dff84fc1dbdc" providerId="ADAL" clId="{57C2819A-E835-47AA-9356-3BB7B51E441F}" dt="2025-12-30T18:11:11.648" v="1465" actId="14100"/>
          <ac:picMkLst>
            <pc:docMk/>
            <pc:sldMk cId="2162261238" sldId="1211"/>
            <ac:picMk id="18" creationId="{059AFD6B-1157-41BD-ED7B-9A5C7C515A67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8:25:31.814" v="1655" actId="1076"/>
        <pc:sldMkLst>
          <pc:docMk/>
          <pc:sldMk cId="580384191" sldId="1213"/>
        </pc:sldMkLst>
        <pc:spChg chg="add mod">
          <ac:chgData name="Jalila El Baraka" userId="ea93c961-285f-4edc-9e51-dff84fc1dbdc" providerId="ADAL" clId="{57C2819A-E835-47AA-9356-3BB7B51E441F}" dt="2025-12-30T18:24:09.680" v="1632" actId="20577"/>
          <ac:spMkLst>
            <pc:docMk/>
            <pc:sldMk cId="580384191" sldId="1213"/>
            <ac:spMk id="11" creationId="{86185ED9-3A98-63A6-3131-AC435B3A8B4D}"/>
          </ac:spMkLst>
        </pc:spChg>
        <pc:spChg chg="mod">
          <ac:chgData name="Jalila El Baraka" userId="ea93c961-285f-4edc-9e51-dff84fc1dbdc" providerId="ADAL" clId="{57C2819A-E835-47AA-9356-3BB7B51E441F}" dt="2025-12-30T18:23:34.871" v="1620" actId="1076"/>
          <ac:spMkLst>
            <pc:docMk/>
            <pc:sldMk cId="580384191" sldId="1213"/>
            <ac:spMk id="12" creationId="{95BF0FAA-F570-2712-2E3B-3861FAC66F0D}"/>
          </ac:spMkLst>
        </pc:spChg>
        <pc:spChg chg="add del mod">
          <ac:chgData name="Jalila El Baraka" userId="ea93c961-285f-4edc-9e51-dff84fc1dbdc" providerId="ADAL" clId="{57C2819A-E835-47AA-9356-3BB7B51E441F}" dt="2025-12-30T18:24:07.300" v="1628" actId="1076"/>
          <ac:spMkLst>
            <pc:docMk/>
            <pc:sldMk cId="580384191" sldId="1213"/>
            <ac:spMk id="15" creationId="{7960BEB0-117F-A091-C454-D750F242A4F5}"/>
          </ac:spMkLst>
        </pc:spChg>
        <pc:picChg chg="mod">
          <ac:chgData name="Jalila El Baraka" userId="ea93c961-285f-4edc-9e51-dff84fc1dbdc" providerId="ADAL" clId="{57C2819A-E835-47AA-9356-3BB7B51E441F}" dt="2025-12-30T18:25:31.814" v="1655" actId="1076"/>
          <ac:picMkLst>
            <pc:docMk/>
            <pc:sldMk cId="580384191" sldId="1213"/>
            <ac:picMk id="2" creationId="{34E1BAC7-B29C-B823-423D-33218D3A49A4}"/>
          </ac:picMkLst>
        </pc:picChg>
        <pc:picChg chg="add mod">
          <ac:chgData name="Jalila El Baraka" userId="ea93c961-285f-4edc-9e51-dff84fc1dbdc" providerId="ADAL" clId="{57C2819A-E835-47AA-9356-3BB7B51E441F}" dt="2025-12-30T18:24:21.752" v="1634" actId="1076"/>
          <ac:picMkLst>
            <pc:docMk/>
            <pc:sldMk cId="580384191" sldId="1213"/>
            <ac:picMk id="7" creationId="{EB1E472A-9A14-0058-8B38-165327FBDFD5}"/>
          </ac:picMkLst>
        </pc:picChg>
        <pc:picChg chg="add mod">
          <ac:chgData name="Jalila El Baraka" userId="ea93c961-285f-4edc-9e51-dff84fc1dbdc" providerId="ADAL" clId="{57C2819A-E835-47AA-9356-3BB7B51E441F}" dt="2025-12-30T18:23:39.292" v="1622" actId="1076"/>
          <ac:picMkLst>
            <pc:docMk/>
            <pc:sldMk cId="580384191" sldId="1213"/>
            <ac:picMk id="9" creationId="{EED497C5-149F-DF2A-07C7-23CACD014D42}"/>
          </ac:picMkLst>
        </pc:picChg>
        <pc:picChg chg="add mod">
          <ac:chgData name="Jalila El Baraka" userId="ea93c961-285f-4edc-9e51-dff84fc1dbdc" providerId="ADAL" clId="{57C2819A-E835-47AA-9356-3BB7B51E441F}" dt="2025-12-30T18:23:54.364" v="1625" actId="1076"/>
          <ac:picMkLst>
            <pc:docMk/>
            <pc:sldMk cId="580384191" sldId="1213"/>
            <ac:picMk id="10" creationId="{617FFA1A-ACF6-9749-5F85-2B5281990C37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8:29:52.187" v="1876" actId="14100"/>
        <pc:sldMkLst>
          <pc:docMk/>
          <pc:sldMk cId="4139890870" sldId="1215"/>
        </pc:sldMkLst>
        <pc:spChg chg="mod">
          <ac:chgData name="Jalila El Baraka" userId="ea93c961-285f-4edc-9e51-dff84fc1dbdc" providerId="ADAL" clId="{57C2819A-E835-47AA-9356-3BB7B51E441F}" dt="2025-12-30T18:29:26.951" v="1853" actId="5793"/>
          <ac:spMkLst>
            <pc:docMk/>
            <pc:sldMk cId="4139890870" sldId="1215"/>
            <ac:spMk id="12" creationId="{49A40C16-C0BE-B798-F280-46690EEA0369}"/>
          </ac:spMkLst>
        </pc:spChg>
        <pc:spChg chg="mod">
          <ac:chgData name="Jalila El Baraka" userId="ea93c961-285f-4edc-9e51-dff84fc1dbdc" providerId="ADAL" clId="{57C2819A-E835-47AA-9356-3BB7B51E441F}" dt="2025-12-30T18:29:52.187" v="1876" actId="14100"/>
          <ac:spMkLst>
            <pc:docMk/>
            <pc:sldMk cId="4139890870" sldId="1215"/>
            <ac:spMk id="15" creationId="{00A7F9CF-3382-65D7-D0FC-E17ADDC4D5D9}"/>
          </ac:spMkLst>
        </pc:spChg>
        <pc:picChg chg="add mod">
          <ac:chgData name="Jalila El Baraka" userId="ea93c961-285f-4edc-9e51-dff84fc1dbdc" providerId="ADAL" clId="{57C2819A-E835-47AA-9356-3BB7B51E441F}" dt="2025-12-30T18:29:23.549" v="1846" actId="1076"/>
          <ac:picMkLst>
            <pc:docMk/>
            <pc:sldMk cId="4139890870" sldId="1215"/>
            <ac:picMk id="3" creationId="{21ED3A3F-FE98-316E-3727-23B7533E89C4}"/>
          </ac:picMkLst>
        </pc:picChg>
        <pc:picChg chg="add mod">
          <ac:chgData name="Jalila El Baraka" userId="ea93c961-285f-4edc-9e51-dff84fc1dbdc" providerId="ADAL" clId="{57C2819A-E835-47AA-9356-3BB7B51E441F}" dt="2025-12-30T18:29:44.143" v="1857" actId="14100"/>
          <ac:picMkLst>
            <pc:docMk/>
            <pc:sldMk cId="4139890870" sldId="1215"/>
            <ac:picMk id="4" creationId="{5882E843-7CB3-48A7-CBA4-8C82CAC12381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8:39:49.005" v="2063" actId="20577"/>
        <pc:sldMkLst>
          <pc:docMk/>
          <pc:sldMk cId="852828192" sldId="1217"/>
        </pc:sldMkLst>
        <pc:spChg chg="mod">
          <ac:chgData name="Jalila El Baraka" userId="ea93c961-285f-4edc-9e51-dff84fc1dbdc" providerId="ADAL" clId="{57C2819A-E835-47AA-9356-3BB7B51E441F}" dt="2025-12-30T18:39:42.486" v="2052" actId="20577"/>
          <ac:spMkLst>
            <pc:docMk/>
            <pc:sldMk cId="852828192" sldId="1217"/>
            <ac:spMk id="12" creationId="{A649320F-45D6-401E-2F2B-6486CE277B43}"/>
          </ac:spMkLst>
        </pc:spChg>
        <pc:spChg chg="mod">
          <ac:chgData name="Jalila El Baraka" userId="ea93c961-285f-4edc-9e51-dff84fc1dbdc" providerId="ADAL" clId="{57C2819A-E835-47AA-9356-3BB7B51E441F}" dt="2025-12-30T18:39:49.005" v="2063" actId="20577"/>
          <ac:spMkLst>
            <pc:docMk/>
            <pc:sldMk cId="852828192" sldId="1217"/>
            <ac:spMk id="15" creationId="{EC3B7521-BBCE-4FF8-F0BD-B5ECA43CB199}"/>
          </ac:spMkLst>
        </pc:spChg>
        <pc:picChg chg="mod">
          <ac:chgData name="Jalila El Baraka" userId="ea93c961-285f-4edc-9e51-dff84fc1dbdc" providerId="ADAL" clId="{57C2819A-E835-47AA-9356-3BB7B51E441F}" dt="2025-12-30T18:32:47.123" v="1882" actId="1076"/>
          <ac:picMkLst>
            <pc:docMk/>
            <pc:sldMk cId="852828192" sldId="1217"/>
            <ac:picMk id="2" creationId="{9C89AA3C-7694-BC68-71B7-CEFA997E18F6}"/>
          </ac:picMkLst>
        </pc:picChg>
        <pc:picChg chg="add del mod">
          <ac:chgData name="Jalila El Baraka" userId="ea93c961-285f-4edc-9e51-dff84fc1dbdc" providerId="ADAL" clId="{57C2819A-E835-47AA-9356-3BB7B51E441F}" dt="2025-12-30T18:38:56.206" v="2038" actId="478"/>
          <ac:picMkLst>
            <pc:docMk/>
            <pc:sldMk cId="852828192" sldId="1217"/>
            <ac:picMk id="5" creationId="{F81D0F11-A2CB-7A61-59C4-1501489B0682}"/>
          </ac:picMkLst>
        </pc:picChg>
        <pc:picChg chg="add mod">
          <ac:chgData name="Jalila El Baraka" userId="ea93c961-285f-4edc-9e51-dff84fc1dbdc" providerId="ADAL" clId="{57C2819A-E835-47AA-9356-3BB7B51E441F}" dt="2025-12-30T18:39:14.751" v="2043" actId="14100"/>
          <ac:picMkLst>
            <pc:docMk/>
            <pc:sldMk cId="852828192" sldId="1217"/>
            <ac:picMk id="10" creationId="{AC218AD1-5675-F90C-97B6-101F18DC3769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8:45:23.882" v="2232" actId="1076"/>
        <pc:sldMkLst>
          <pc:docMk/>
          <pc:sldMk cId="2854542812" sldId="1219"/>
        </pc:sldMkLst>
        <pc:spChg chg="mod">
          <ac:chgData name="Jalila El Baraka" userId="ea93c961-285f-4edc-9e51-dff84fc1dbdc" providerId="ADAL" clId="{57C2819A-E835-47AA-9356-3BB7B51E441F}" dt="2025-12-30T18:45:11.967" v="2221" actId="1076"/>
          <ac:spMkLst>
            <pc:docMk/>
            <pc:sldMk cId="2854542812" sldId="1219"/>
            <ac:spMk id="12" creationId="{D1178E3B-34AF-AC67-16A8-FB471E4D656F}"/>
          </ac:spMkLst>
        </pc:spChg>
        <pc:spChg chg="mod">
          <ac:chgData name="Jalila El Baraka" userId="ea93c961-285f-4edc-9e51-dff84fc1dbdc" providerId="ADAL" clId="{57C2819A-E835-47AA-9356-3BB7B51E441F}" dt="2025-12-30T18:45:23.882" v="2232" actId="1076"/>
          <ac:spMkLst>
            <pc:docMk/>
            <pc:sldMk cId="2854542812" sldId="1219"/>
            <ac:spMk id="15" creationId="{6A3B2964-6CC2-4108-F3F6-EF29F2658592}"/>
          </ac:spMkLst>
        </pc:spChg>
        <pc:picChg chg="add mod">
          <ac:chgData name="Jalila El Baraka" userId="ea93c961-285f-4edc-9e51-dff84fc1dbdc" providerId="ADAL" clId="{57C2819A-E835-47AA-9356-3BB7B51E441F}" dt="2025-12-30T18:44:44.939" v="2203" actId="1076"/>
          <ac:picMkLst>
            <pc:docMk/>
            <pc:sldMk cId="2854542812" sldId="1219"/>
            <ac:picMk id="3" creationId="{3EAB7075-C0C1-FE2E-7CD9-51F4D0233844}"/>
          </ac:picMkLst>
        </pc:picChg>
        <pc:picChg chg="add mod">
          <ac:chgData name="Jalila El Baraka" userId="ea93c961-285f-4edc-9e51-dff84fc1dbdc" providerId="ADAL" clId="{57C2819A-E835-47AA-9356-3BB7B51E441F}" dt="2025-12-30T18:45:00.696" v="2207" actId="14100"/>
          <ac:picMkLst>
            <pc:docMk/>
            <pc:sldMk cId="2854542812" sldId="1219"/>
            <ac:picMk id="4" creationId="{2547AD7D-5685-B338-F32A-2EEA9D47C5AB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1T23:23:26.315" v="2598" actId="20577"/>
        <pc:sldMkLst>
          <pc:docMk/>
          <pc:sldMk cId="1382032982" sldId="1221"/>
        </pc:sldMkLst>
        <pc:spChg chg="mod">
          <ac:chgData name="Jalila El Baraka" userId="ea93c961-285f-4edc-9e51-dff84fc1dbdc" providerId="ADAL" clId="{57C2819A-E835-47AA-9356-3BB7B51E441F}" dt="2025-12-30T18:46:42.731" v="2308" actId="13926"/>
          <ac:spMkLst>
            <pc:docMk/>
            <pc:sldMk cId="1382032982" sldId="1221"/>
            <ac:spMk id="6" creationId="{A25BC742-6336-7547-2AD9-87B78B1B7E96}"/>
          </ac:spMkLst>
        </pc:spChg>
        <pc:spChg chg="mod">
          <ac:chgData name="Jalila El Baraka" userId="ea93c961-285f-4edc-9e51-dff84fc1dbdc" providerId="ADAL" clId="{57C2819A-E835-47AA-9356-3BB7B51E441F}" dt="2026-01-01T23:23:21.136" v="2591" actId="20577"/>
          <ac:spMkLst>
            <pc:docMk/>
            <pc:sldMk cId="1382032982" sldId="1221"/>
            <ac:spMk id="12" creationId="{7BA5431A-10E9-BDDD-65F0-2A3C83B7C4A1}"/>
          </ac:spMkLst>
        </pc:spChg>
        <pc:spChg chg="mod">
          <ac:chgData name="Jalila El Baraka" userId="ea93c961-285f-4edc-9e51-dff84fc1dbdc" providerId="ADAL" clId="{57C2819A-E835-47AA-9356-3BB7B51E441F}" dt="2026-01-01T23:23:26.315" v="2598" actId="20577"/>
          <ac:spMkLst>
            <pc:docMk/>
            <pc:sldMk cId="1382032982" sldId="1221"/>
            <ac:spMk id="15" creationId="{ABBEEF01-2CED-BD22-A974-43A555274A7D}"/>
          </ac:spMkLst>
        </pc:spChg>
        <pc:picChg chg="mod">
          <ac:chgData name="Jalila El Baraka" userId="ea93c961-285f-4edc-9e51-dff84fc1dbdc" providerId="ADAL" clId="{57C2819A-E835-47AA-9356-3BB7B51E441F}" dt="2025-12-30T18:46:48.492" v="2311" actId="1076"/>
          <ac:picMkLst>
            <pc:docMk/>
            <pc:sldMk cId="1382032982" sldId="1221"/>
            <ac:picMk id="2" creationId="{F662CB30-EAA8-1BCB-A9FF-88CF408A3281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1T23:25:55.850" v="2824" actId="1076"/>
        <pc:sldMkLst>
          <pc:docMk/>
          <pc:sldMk cId="3983970311" sldId="1223"/>
        </pc:sldMkLst>
        <pc:spChg chg="mod">
          <ac:chgData name="Jalila El Baraka" userId="ea93c961-285f-4edc-9e51-dff84fc1dbdc" providerId="ADAL" clId="{57C2819A-E835-47AA-9356-3BB7B51E441F}" dt="2026-01-01T23:25:55.850" v="2824" actId="1076"/>
          <ac:spMkLst>
            <pc:docMk/>
            <pc:sldMk cId="3983970311" sldId="1223"/>
            <ac:spMk id="12" creationId="{E6612DDC-9485-7007-D82B-2959784E2D70}"/>
          </ac:spMkLst>
        </pc:spChg>
        <pc:spChg chg="mod">
          <ac:chgData name="Jalila El Baraka" userId="ea93c961-285f-4edc-9e51-dff84fc1dbdc" providerId="ADAL" clId="{57C2819A-E835-47AA-9356-3BB7B51E441F}" dt="2026-01-01T23:25:12.730" v="2731" actId="20577"/>
          <ac:spMkLst>
            <pc:docMk/>
            <pc:sldMk cId="3983970311" sldId="1223"/>
            <ac:spMk id="15" creationId="{2C479E7F-20C6-C649-B0BE-97AC797AB1C9}"/>
          </ac:spMkLst>
        </pc:spChg>
      </pc:sldChg>
      <pc:sldChg chg="addSp delSp modSp mod">
        <pc:chgData name="Jalila El Baraka" userId="ea93c961-285f-4edc-9e51-dff84fc1dbdc" providerId="ADAL" clId="{57C2819A-E835-47AA-9356-3BB7B51E441F}" dt="2026-01-01T23:26:49.919" v="2857" actId="20577"/>
        <pc:sldMkLst>
          <pc:docMk/>
          <pc:sldMk cId="1621044820" sldId="1225"/>
        </pc:sldMkLst>
        <pc:spChg chg="mod">
          <ac:chgData name="Jalila El Baraka" userId="ea93c961-285f-4edc-9e51-dff84fc1dbdc" providerId="ADAL" clId="{57C2819A-E835-47AA-9356-3BB7B51E441F}" dt="2026-01-01T23:26:45.594" v="2846" actId="14100"/>
          <ac:spMkLst>
            <pc:docMk/>
            <pc:sldMk cId="1621044820" sldId="1225"/>
            <ac:spMk id="12" creationId="{AC7B9F46-7E1E-8868-2583-95950A678879}"/>
          </ac:spMkLst>
        </pc:spChg>
        <pc:spChg chg="mod">
          <ac:chgData name="Jalila El Baraka" userId="ea93c961-285f-4edc-9e51-dff84fc1dbdc" providerId="ADAL" clId="{57C2819A-E835-47AA-9356-3BB7B51E441F}" dt="2026-01-01T23:26:49.919" v="2857" actId="20577"/>
          <ac:spMkLst>
            <pc:docMk/>
            <pc:sldMk cId="1621044820" sldId="1225"/>
            <ac:spMk id="15" creationId="{4A6A77EA-F2B7-81F8-CC1F-C86109E0CA45}"/>
          </ac:spMkLst>
        </pc:spChg>
      </pc:sldChg>
      <pc:sldChg chg="addSp delSp modSp add mod">
        <pc:chgData name="Jalila El Baraka" userId="ea93c961-285f-4edc-9e51-dff84fc1dbdc" providerId="ADAL" clId="{57C2819A-E835-47AA-9356-3BB7B51E441F}" dt="2025-12-30T15:57:00.312" v="915" actId="1076"/>
        <pc:sldMkLst>
          <pc:docMk/>
          <pc:sldMk cId="2473807837" sldId="1230"/>
        </pc:sldMkLst>
        <pc:picChg chg="mod">
          <ac:chgData name="Jalila El Baraka" userId="ea93c961-285f-4edc-9e51-dff84fc1dbdc" providerId="ADAL" clId="{57C2819A-E835-47AA-9356-3BB7B51E441F}" dt="2025-12-30T15:57:00.312" v="915" actId="1076"/>
          <ac:picMkLst>
            <pc:docMk/>
            <pc:sldMk cId="2473807837" sldId="1230"/>
            <ac:picMk id="8" creationId="{32142E7B-24AA-F735-72A6-4D24F233E82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2-30T15:57:39.486" v="927" actId="478"/>
        <pc:sldMkLst>
          <pc:docMk/>
          <pc:sldMk cId="2816779421" sldId="1231"/>
        </pc:sldMkLst>
        <pc:spChg chg="mod">
          <ac:chgData name="Jalila El Baraka" userId="ea93c961-285f-4edc-9e51-dff84fc1dbdc" providerId="ADAL" clId="{57C2819A-E835-47AA-9356-3BB7B51E441F}" dt="2025-12-30T15:56:49.775" v="911"/>
          <ac:spMkLst>
            <pc:docMk/>
            <pc:sldMk cId="2816779421" sldId="1231"/>
            <ac:spMk id="2" creationId="{0359E9BC-D6A4-0E06-FF22-0F43B281D437}"/>
          </ac:spMkLst>
        </pc:spChg>
        <pc:picChg chg="add mod">
          <ac:chgData name="Jalila El Baraka" userId="ea93c961-285f-4edc-9e51-dff84fc1dbdc" providerId="ADAL" clId="{57C2819A-E835-47AA-9356-3BB7B51E441F}" dt="2025-12-30T15:57:15.040" v="919"/>
          <ac:picMkLst>
            <pc:docMk/>
            <pc:sldMk cId="2816779421" sldId="1231"/>
            <ac:picMk id="7" creationId="{3F80BA07-8E0B-96A6-C88E-AEBF45183A80}"/>
          </ac:picMkLst>
        </pc:picChg>
      </pc:sldChg>
      <pc:sldChg chg="add">
        <pc:chgData name="Jalila El Baraka" userId="ea93c961-285f-4edc-9e51-dff84fc1dbdc" providerId="ADAL" clId="{57C2819A-E835-47AA-9356-3BB7B51E441F}" dt="2025-12-30T15:59:12.863" v="928"/>
        <pc:sldMkLst>
          <pc:docMk/>
          <pc:sldMk cId="1130754775" sldId="1232"/>
        </pc:sldMkLst>
      </pc:sldChg>
      <pc:sldChg chg="addSp delSp modSp add mod">
        <pc:chgData name="Jalila El Baraka" userId="ea93c961-285f-4edc-9e51-dff84fc1dbdc" providerId="ADAL" clId="{57C2819A-E835-47AA-9356-3BB7B51E441F}" dt="2025-12-30T16:00:39.628" v="944" actId="478"/>
        <pc:sldMkLst>
          <pc:docMk/>
          <pc:sldMk cId="1888511565" sldId="1233"/>
        </pc:sldMkLst>
        <pc:spChg chg="mod">
          <ac:chgData name="Jalila El Baraka" userId="ea93c961-285f-4edc-9e51-dff84fc1dbdc" providerId="ADAL" clId="{57C2819A-E835-47AA-9356-3BB7B51E441F}" dt="2025-12-30T15:59:58.232" v="933"/>
          <ac:spMkLst>
            <pc:docMk/>
            <pc:sldMk cId="1888511565" sldId="1233"/>
            <ac:spMk id="2" creationId="{48CE51BE-57E5-FC8C-F597-32157B827046}"/>
          </ac:spMkLst>
        </pc:spChg>
        <pc:picChg chg="add mod">
          <ac:chgData name="Jalila El Baraka" userId="ea93c961-285f-4edc-9e51-dff84fc1dbdc" providerId="ADAL" clId="{57C2819A-E835-47AA-9356-3BB7B51E441F}" dt="2025-12-30T15:59:49.202" v="932"/>
          <ac:picMkLst>
            <pc:docMk/>
            <pc:sldMk cId="1888511565" sldId="1233"/>
            <ac:picMk id="3" creationId="{23952113-10DB-C600-4E6D-DF81F1CF9977}"/>
          </ac:picMkLst>
        </pc:picChg>
      </pc:sldChg>
      <pc:sldChg chg="add">
        <pc:chgData name="Jalila El Baraka" userId="ea93c961-285f-4edc-9e51-dff84fc1dbdc" providerId="ADAL" clId="{57C2819A-E835-47AA-9356-3BB7B51E441F}" dt="2025-12-30T16:01:00.454" v="945"/>
        <pc:sldMkLst>
          <pc:docMk/>
          <pc:sldMk cId="1823011119" sldId="1234"/>
        </pc:sldMkLst>
      </pc:sldChg>
      <pc:sldChg chg="addSp delSp modSp add mod">
        <pc:chgData name="Jalila El Baraka" userId="ea93c961-285f-4edc-9e51-dff84fc1dbdc" providerId="ADAL" clId="{57C2819A-E835-47AA-9356-3BB7B51E441F}" dt="2025-12-30T16:01:47.108" v="958" actId="478"/>
        <pc:sldMkLst>
          <pc:docMk/>
          <pc:sldMk cId="2916588133" sldId="1235"/>
        </pc:sldMkLst>
        <pc:spChg chg="mod">
          <ac:chgData name="Jalila El Baraka" userId="ea93c961-285f-4edc-9e51-dff84fc1dbdc" providerId="ADAL" clId="{57C2819A-E835-47AA-9356-3BB7B51E441F}" dt="2025-12-30T16:01:31.727" v="952"/>
          <ac:spMkLst>
            <pc:docMk/>
            <pc:sldMk cId="2916588133" sldId="1235"/>
            <ac:spMk id="2" creationId="{DF37CC00-3236-0778-39BC-45447B28B8C6}"/>
          </ac:spMkLst>
        </pc:spChg>
        <pc:picChg chg="add mod">
          <ac:chgData name="Jalila El Baraka" userId="ea93c961-285f-4edc-9e51-dff84fc1dbdc" providerId="ADAL" clId="{57C2819A-E835-47AA-9356-3BB7B51E441F}" dt="2025-12-30T16:01:21.583" v="951"/>
          <ac:picMkLst>
            <pc:docMk/>
            <pc:sldMk cId="2916588133" sldId="1235"/>
            <ac:picMk id="10" creationId="{DC89350B-C6FA-62A0-D293-F915C2A95340}"/>
          </ac:picMkLst>
        </pc:picChg>
      </pc:sldChg>
      <pc:sldChg chg="add">
        <pc:chgData name="Jalila El Baraka" userId="ea93c961-285f-4edc-9e51-dff84fc1dbdc" providerId="ADAL" clId="{57C2819A-E835-47AA-9356-3BB7B51E441F}" dt="2025-12-30T16:02:21.328" v="960"/>
        <pc:sldMkLst>
          <pc:docMk/>
          <pc:sldMk cId="693054774" sldId="1236"/>
        </pc:sldMkLst>
      </pc:sldChg>
      <pc:sldChg chg="addSp delSp modSp add mod">
        <pc:chgData name="Jalila El Baraka" userId="ea93c961-285f-4edc-9e51-dff84fc1dbdc" providerId="ADAL" clId="{57C2819A-E835-47AA-9356-3BB7B51E441F}" dt="2025-12-30T16:04:12.567" v="979" actId="478"/>
        <pc:sldMkLst>
          <pc:docMk/>
          <pc:sldMk cId="3425032334" sldId="1237"/>
        </pc:sldMkLst>
        <pc:spChg chg="mod">
          <ac:chgData name="Jalila El Baraka" userId="ea93c961-285f-4edc-9e51-dff84fc1dbdc" providerId="ADAL" clId="{57C2819A-E835-47AA-9356-3BB7B51E441F}" dt="2025-12-30T16:02:49.120" v="965"/>
          <ac:spMkLst>
            <pc:docMk/>
            <pc:sldMk cId="3425032334" sldId="1237"/>
            <ac:spMk id="2" creationId="{F8F763F2-B459-CCFA-C067-57B7467215B4}"/>
          </ac:spMkLst>
        </pc:spChg>
        <pc:picChg chg="add mod">
          <ac:chgData name="Jalila El Baraka" userId="ea93c961-285f-4edc-9e51-dff84fc1dbdc" providerId="ADAL" clId="{57C2819A-E835-47AA-9356-3BB7B51E441F}" dt="2025-12-30T16:02:38.733" v="964"/>
          <ac:picMkLst>
            <pc:docMk/>
            <pc:sldMk cId="3425032334" sldId="1237"/>
            <ac:picMk id="3" creationId="{391A45A6-5D87-0E42-8354-D196C06AEBD4}"/>
          </ac:picMkLst>
        </pc:picChg>
        <pc:picChg chg="add del">
          <ac:chgData name="Jalila El Baraka" userId="ea93c961-285f-4edc-9e51-dff84fc1dbdc" providerId="ADAL" clId="{57C2819A-E835-47AA-9356-3BB7B51E441F}" dt="2025-12-30T16:04:02.424" v="975" actId="478"/>
          <ac:picMkLst>
            <pc:docMk/>
            <pc:sldMk cId="3425032334" sldId="1237"/>
            <ac:picMk id="20" creationId="{304D292B-8680-D531-5EE0-DFF5B2E4DFC3}"/>
          </ac:picMkLst>
        </pc:picChg>
      </pc:sldChg>
      <pc:sldChg chg="add">
        <pc:chgData name="Jalila El Baraka" userId="ea93c961-285f-4edc-9e51-dff84fc1dbdc" providerId="ADAL" clId="{57C2819A-E835-47AA-9356-3BB7B51E441F}" dt="2025-12-30T17:20:14.468" v="980"/>
        <pc:sldMkLst>
          <pc:docMk/>
          <pc:sldMk cId="2572705938" sldId="1238"/>
        </pc:sldMkLst>
      </pc:sldChg>
      <pc:sldChg chg="addSp delSp modSp add mod">
        <pc:chgData name="Jalila El Baraka" userId="ea93c961-285f-4edc-9e51-dff84fc1dbdc" providerId="ADAL" clId="{57C2819A-E835-47AA-9356-3BB7B51E441F}" dt="2025-12-30T17:21:51.968" v="1000" actId="478"/>
        <pc:sldMkLst>
          <pc:docMk/>
          <pc:sldMk cId="1359255445" sldId="1239"/>
        </pc:sldMkLst>
        <pc:spChg chg="mod">
          <ac:chgData name="Jalila El Baraka" userId="ea93c961-285f-4edc-9e51-dff84fc1dbdc" providerId="ADAL" clId="{57C2819A-E835-47AA-9356-3BB7B51E441F}" dt="2025-12-30T17:20:33.153" v="983"/>
          <ac:spMkLst>
            <pc:docMk/>
            <pc:sldMk cId="1359255445" sldId="1239"/>
            <ac:spMk id="2" creationId="{ED99CB7E-748A-8530-F34A-26922E2833E2}"/>
          </ac:spMkLst>
        </pc:spChg>
        <pc:picChg chg="add mod">
          <ac:chgData name="Jalila El Baraka" userId="ea93c961-285f-4edc-9e51-dff84fc1dbdc" providerId="ADAL" clId="{57C2819A-E835-47AA-9356-3BB7B51E441F}" dt="2025-12-30T17:20:51.287" v="986"/>
          <ac:picMkLst>
            <pc:docMk/>
            <pc:sldMk cId="1359255445" sldId="1239"/>
            <ac:picMk id="6" creationId="{A8F30338-0B88-C182-202B-8CA1444EB4FC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2-30T17:23:25.996" v="1014" actId="478"/>
        <pc:sldMkLst>
          <pc:docMk/>
          <pc:sldMk cId="2149398538" sldId="1241"/>
        </pc:sldMkLst>
        <pc:spChg chg="mod">
          <ac:chgData name="Jalila El Baraka" userId="ea93c961-285f-4edc-9e51-dff84fc1dbdc" providerId="ADAL" clId="{57C2819A-E835-47AA-9356-3BB7B51E441F}" dt="2025-12-30T17:23:10.877" v="1008"/>
          <ac:spMkLst>
            <pc:docMk/>
            <pc:sldMk cId="2149398538" sldId="1241"/>
            <ac:spMk id="2" creationId="{F2803D6A-9C20-B003-2B1C-5DEC74AA6E5E}"/>
          </ac:spMkLst>
        </pc:spChg>
        <pc:picChg chg="add mod">
          <ac:chgData name="Jalila El Baraka" userId="ea93c961-285f-4edc-9e51-dff84fc1dbdc" providerId="ADAL" clId="{57C2819A-E835-47AA-9356-3BB7B51E441F}" dt="2025-12-30T17:22:42.927" v="1006"/>
          <ac:picMkLst>
            <pc:docMk/>
            <pc:sldMk cId="2149398538" sldId="1241"/>
            <ac:picMk id="3" creationId="{AF9300D8-0E5F-B717-1650-9AE8EABC688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2-30T17:30:57.495" v="1103" actId="1076"/>
        <pc:sldMkLst>
          <pc:docMk/>
          <pc:sldMk cId="3308286100" sldId="1242"/>
        </pc:sldMkLst>
        <pc:spChg chg="mod">
          <ac:chgData name="Jalila El Baraka" userId="ea93c961-285f-4edc-9e51-dff84fc1dbdc" providerId="ADAL" clId="{57C2819A-E835-47AA-9356-3BB7B51E441F}" dt="2025-12-30T17:29:54.573" v="1079"/>
          <ac:spMkLst>
            <pc:docMk/>
            <pc:sldMk cId="3308286100" sldId="1242"/>
            <ac:spMk id="2" creationId="{D71C5E4C-7CDF-AFA9-3EF6-D51D0B868812}"/>
          </ac:spMkLst>
        </pc:spChg>
        <pc:spChg chg="add mod">
          <ac:chgData name="Jalila El Baraka" userId="ea93c961-285f-4edc-9e51-dff84fc1dbdc" providerId="ADAL" clId="{57C2819A-E835-47AA-9356-3BB7B51E441F}" dt="2025-12-30T17:30:24.431" v="1089" actId="1076"/>
          <ac:spMkLst>
            <pc:docMk/>
            <pc:sldMk cId="3308286100" sldId="1242"/>
            <ac:spMk id="6" creationId="{F1499900-8059-E2F9-A81A-E2DE6D7F8C4F}"/>
          </ac:spMkLst>
        </pc:spChg>
        <pc:spChg chg="add mod">
          <ac:chgData name="Jalila El Baraka" userId="ea93c961-285f-4edc-9e51-dff84fc1dbdc" providerId="ADAL" clId="{57C2819A-E835-47AA-9356-3BB7B51E441F}" dt="2025-12-30T17:30:44.707" v="1099" actId="1076"/>
          <ac:spMkLst>
            <pc:docMk/>
            <pc:sldMk cId="3308286100" sldId="1242"/>
            <ac:spMk id="8" creationId="{9D37C805-248F-C2BD-DC35-8084C6B56C21}"/>
          </ac:spMkLst>
        </pc:spChg>
        <pc:spChg chg="add mod">
          <ac:chgData name="Jalila El Baraka" userId="ea93c961-285f-4edc-9e51-dff84fc1dbdc" providerId="ADAL" clId="{57C2819A-E835-47AA-9356-3BB7B51E441F}" dt="2025-12-30T17:30:52.078" v="1101" actId="1076"/>
          <ac:spMkLst>
            <pc:docMk/>
            <pc:sldMk cId="3308286100" sldId="1242"/>
            <ac:spMk id="10" creationId="{CBBC6B05-22A8-AF8A-D36C-577E47B70A11}"/>
          </ac:spMkLst>
        </pc:spChg>
        <pc:spChg chg="add mod">
          <ac:chgData name="Jalila El Baraka" userId="ea93c961-285f-4edc-9e51-dff84fc1dbdc" providerId="ADAL" clId="{57C2819A-E835-47AA-9356-3BB7B51E441F}" dt="2025-12-30T17:30:57.495" v="1103" actId="1076"/>
          <ac:spMkLst>
            <pc:docMk/>
            <pc:sldMk cId="3308286100" sldId="1242"/>
            <ac:spMk id="11" creationId="{856D1ADE-623C-4434-ACBA-A2BB1E0109F9}"/>
          </ac:spMkLst>
        </pc:spChg>
        <pc:picChg chg="mod">
          <ac:chgData name="Jalila El Baraka" userId="ea93c961-285f-4edc-9e51-dff84fc1dbdc" providerId="ADAL" clId="{57C2819A-E835-47AA-9356-3BB7B51E441F}" dt="2025-12-30T17:30:12.842" v="1086" actId="1076"/>
          <ac:picMkLst>
            <pc:docMk/>
            <pc:sldMk cId="3308286100" sldId="1242"/>
            <ac:picMk id="13" creationId="{5C11FF52-8F96-973D-76B3-87588661A433}"/>
          </ac:picMkLst>
        </pc:picChg>
      </pc:sldChg>
      <pc:sldChg chg="addSp modSp add mod">
        <pc:chgData name="Jalila El Baraka" userId="ea93c961-285f-4edc-9e51-dff84fc1dbdc" providerId="ADAL" clId="{57C2819A-E835-47AA-9356-3BB7B51E441F}" dt="2025-12-30T17:32:21.571" v="1171" actId="1076"/>
        <pc:sldMkLst>
          <pc:docMk/>
          <pc:sldMk cId="1673806343" sldId="1243"/>
        </pc:sldMkLst>
        <pc:spChg chg="mod">
          <ac:chgData name="Jalila El Baraka" userId="ea93c961-285f-4edc-9e51-dff84fc1dbdc" providerId="ADAL" clId="{57C2819A-E835-47AA-9356-3BB7B51E441F}" dt="2025-12-30T17:31:50.162" v="1163" actId="20577"/>
          <ac:spMkLst>
            <pc:docMk/>
            <pc:sldMk cId="1673806343" sldId="1243"/>
            <ac:spMk id="2" creationId="{CBDBF01F-0A0F-4A92-5B67-9F45B8A1F330}"/>
          </ac:spMkLst>
        </pc:spChg>
        <pc:spChg chg="add mod">
          <ac:chgData name="Jalila El Baraka" userId="ea93c961-285f-4edc-9e51-dff84fc1dbdc" providerId="ADAL" clId="{57C2819A-E835-47AA-9356-3BB7B51E441F}" dt="2025-12-30T17:32:10.314" v="1167" actId="1076"/>
          <ac:spMkLst>
            <pc:docMk/>
            <pc:sldMk cId="1673806343" sldId="1243"/>
            <ac:spMk id="4" creationId="{E0200ECA-0271-6B7B-3C3B-A4B566AECD4F}"/>
          </ac:spMkLst>
        </pc:spChg>
        <pc:spChg chg="add mod">
          <ac:chgData name="Jalila El Baraka" userId="ea93c961-285f-4edc-9e51-dff84fc1dbdc" providerId="ADAL" clId="{57C2819A-E835-47AA-9356-3BB7B51E441F}" dt="2025-12-30T17:32:15.627" v="1169" actId="1076"/>
          <ac:spMkLst>
            <pc:docMk/>
            <pc:sldMk cId="1673806343" sldId="1243"/>
            <ac:spMk id="5" creationId="{5528E41B-3CF2-A0BF-5B01-1FC9CE322B2B}"/>
          </ac:spMkLst>
        </pc:spChg>
        <pc:spChg chg="add mod">
          <ac:chgData name="Jalila El Baraka" userId="ea93c961-285f-4edc-9e51-dff84fc1dbdc" providerId="ADAL" clId="{57C2819A-E835-47AA-9356-3BB7B51E441F}" dt="2025-12-30T17:32:21.571" v="1171" actId="1076"/>
          <ac:spMkLst>
            <pc:docMk/>
            <pc:sldMk cId="1673806343" sldId="1243"/>
            <ac:spMk id="6" creationId="{56DB2A82-E4D2-A44F-4A64-330EA43AB172}"/>
          </ac:spMkLst>
        </pc:spChg>
        <pc:picChg chg="mod">
          <ac:chgData name="Jalila El Baraka" userId="ea93c961-285f-4edc-9e51-dff84fc1dbdc" providerId="ADAL" clId="{57C2819A-E835-47AA-9356-3BB7B51E441F}" dt="2025-12-30T17:32:05.412" v="1166" actId="1076"/>
          <ac:picMkLst>
            <pc:docMk/>
            <pc:sldMk cId="1673806343" sldId="1243"/>
            <ac:picMk id="23" creationId="{1734B49D-1E80-AA28-0F6C-35DFE754A855}"/>
          </ac:picMkLst>
        </pc:picChg>
      </pc:sldChg>
      <pc:sldChg chg="delSp modSp add mod">
        <pc:chgData name="Jalila El Baraka" userId="ea93c961-285f-4edc-9e51-dff84fc1dbdc" providerId="ADAL" clId="{57C2819A-E835-47AA-9356-3BB7B51E441F}" dt="2025-12-30T18:08:17.717" v="1445" actId="20577"/>
        <pc:sldMkLst>
          <pc:docMk/>
          <pc:sldMk cId="3196860981" sldId="1247"/>
        </pc:sldMkLst>
        <pc:spChg chg="mod">
          <ac:chgData name="Jalila El Baraka" userId="ea93c961-285f-4edc-9e51-dff84fc1dbdc" providerId="ADAL" clId="{57C2819A-E835-47AA-9356-3BB7B51E441F}" dt="2025-12-30T18:08:17.717" v="1445" actId="20577"/>
          <ac:spMkLst>
            <pc:docMk/>
            <pc:sldMk cId="3196860981" sldId="1247"/>
            <ac:spMk id="6" creationId="{365A1CD2-3B56-7C88-1CC3-60FA8DDFAF61}"/>
          </ac:spMkLst>
        </pc:spChg>
        <pc:spChg chg="mod">
          <ac:chgData name="Jalila El Baraka" userId="ea93c961-285f-4edc-9e51-dff84fc1dbdc" providerId="ADAL" clId="{57C2819A-E835-47AA-9356-3BB7B51E441F}" dt="2025-12-30T18:08:02.813" v="1361" actId="1076"/>
          <ac:spMkLst>
            <pc:docMk/>
            <pc:sldMk cId="3196860981" sldId="1247"/>
            <ac:spMk id="12" creationId="{A423356F-A0A8-F100-9963-EF1D4E9E00C2}"/>
          </ac:spMkLst>
        </pc:spChg>
        <pc:picChg chg="mod">
          <ac:chgData name="Jalila El Baraka" userId="ea93c961-285f-4edc-9e51-dff84fc1dbdc" providerId="ADAL" clId="{57C2819A-E835-47AA-9356-3BB7B51E441F}" dt="2025-12-30T18:07:12.863" v="1314" actId="1076"/>
          <ac:picMkLst>
            <pc:docMk/>
            <pc:sldMk cId="3196860981" sldId="1247"/>
            <ac:picMk id="2" creationId="{3A026DB0-4150-263A-F87C-1411F332DEAB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2-30T18:26:24.241" v="1705" actId="14100"/>
        <pc:sldMkLst>
          <pc:docMk/>
          <pc:sldMk cId="1220361816" sldId="1248"/>
        </pc:sldMkLst>
        <pc:spChg chg="mod">
          <ac:chgData name="Jalila El Baraka" userId="ea93c961-285f-4edc-9e51-dff84fc1dbdc" providerId="ADAL" clId="{57C2819A-E835-47AA-9356-3BB7B51E441F}" dt="2025-12-30T18:12:18.090" v="1582" actId="20577"/>
          <ac:spMkLst>
            <pc:docMk/>
            <pc:sldMk cId="1220361816" sldId="1248"/>
            <ac:spMk id="6" creationId="{D150C124-D59E-32AB-3AD6-A3B6242620CF}"/>
          </ac:spMkLst>
        </pc:spChg>
        <pc:spChg chg="mod">
          <ac:chgData name="Jalila El Baraka" userId="ea93c961-285f-4edc-9e51-dff84fc1dbdc" providerId="ADAL" clId="{57C2819A-E835-47AA-9356-3BB7B51E441F}" dt="2025-12-30T18:26:24.241" v="1705" actId="14100"/>
          <ac:spMkLst>
            <pc:docMk/>
            <pc:sldMk cId="1220361816" sldId="1248"/>
            <ac:spMk id="12" creationId="{74CA1644-B5CA-5245-7C6C-69B083A588E9}"/>
          </ac:spMkLst>
        </pc:spChg>
        <pc:picChg chg="add del mod">
          <ac:chgData name="Jalila El Baraka" userId="ea93c961-285f-4edc-9e51-dff84fc1dbdc" providerId="ADAL" clId="{57C2819A-E835-47AA-9356-3BB7B51E441F}" dt="2025-12-30T18:25:23.666" v="1652" actId="1076"/>
          <ac:picMkLst>
            <pc:docMk/>
            <pc:sldMk cId="1220361816" sldId="1248"/>
            <ac:picMk id="2" creationId="{4941A20B-6A83-EB14-7AF2-5A23DE62A208}"/>
          </ac:picMkLst>
        </pc:picChg>
      </pc:sldChg>
      <pc:sldChg chg="delSp modSp add mod">
        <pc:chgData name="Jalila El Baraka" userId="ea93c961-285f-4edc-9e51-dff84fc1dbdc" providerId="ADAL" clId="{57C2819A-E835-47AA-9356-3BB7B51E441F}" dt="2026-01-01T23:21:32.413" v="2539" actId="478"/>
        <pc:sldMkLst>
          <pc:docMk/>
          <pc:sldMk cId="1606141194" sldId="1249"/>
        </pc:sldMkLst>
        <pc:spChg chg="mod">
          <ac:chgData name="Jalila El Baraka" userId="ea93c961-285f-4edc-9e51-dff84fc1dbdc" providerId="ADAL" clId="{57C2819A-E835-47AA-9356-3BB7B51E441F}" dt="2025-12-30T18:26:45.266" v="1788" actId="20577"/>
          <ac:spMkLst>
            <pc:docMk/>
            <pc:sldMk cId="1606141194" sldId="1249"/>
            <ac:spMk id="6" creationId="{9C68B932-838C-EAE5-7232-41B6A17A024A}"/>
          </ac:spMkLst>
        </pc:spChg>
        <pc:spChg chg="mod">
          <ac:chgData name="Jalila El Baraka" userId="ea93c961-285f-4edc-9e51-dff84fc1dbdc" providerId="ADAL" clId="{57C2819A-E835-47AA-9356-3BB7B51E441F}" dt="2025-12-30T18:28:15.543" v="1838" actId="1076"/>
          <ac:spMkLst>
            <pc:docMk/>
            <pc:sldMk cId="1606141194" sldId="1249"/>
            <ac:spMk id="12" creationId="{4730B206-9C4A-7E17-2621-EF002D99C53C}"/>
          </ac:spMkLst>
        </pc:spChg>
      </pc:sldChg>
      <pc:sldChg chg="delSp modSp add mod">
        <pc:chgData name="Jalila El Baraka" userId="ea93c961-285f-4edc-9e51-dff84fc1dbdc" providerId="ADAL" clId="{57C2819A-E835-47AA-9356-3BB7B51E441F}" dt="2025-12-30T18:33:47.874" v="2029" actId="20577"/>
        <pc:sldMkLst>
          <pc:docMk/>
          <pc:sldMk cId="84883358" sldId="1250"/>
        </pc:sldMkLst>
        <pc:spChg chg="mod">
          <ac:chgData name="Jalila El Baraka" userId="ea93c961-285f-4edc-9e51-dff84fc1dbdc" providerId="ADAL" clId="{57C2819A-E835-47AA-9356-3BB7B51E441F}" dt="2025-12-30T18:33:47.874" v="2029" actId="20577"/>
          <ac:spMkLst>
            <pc:docMk/>
            <pc:sldMk cId="84883358" sldId="1250"/>
            <ac:spMk id="6" creationId="{C3AAA67F-4AF1-80C6-F05F-C6ED0B42D3E5}"/>
          </ac:spMkLst>
        </pc:spChg>
        <pc:spChg chg="mod">
          <ac:chgData name="Jalila El Baraka" userId="ea93c961-285f-4edc-9e51-dff84fc1dbdc" providerId="ADAL" clId="{57C2819A-E835-47AA-9356-3BB7B51E441F}" dt="2025-12-30T18:33:29.148" v="1946" actId="20577"/>
          <ac:spMkLst>
            <pc:docMk/>
            <pc:sldMk cId="84883358" sldId="1250"/>
            <ac:spMk id="12" creationId="{B0F15A60-6AA1-451F-3C34-B7B9187F025F}"/>
          </ac:spMkLst>
        </pc:spChg>
      </pc:sldChg>
      <pc:sldChg chg="delSp modSp add mod">
        <pc:chgData name="Jalila El Baraka" userId="ea93c961-285f-4edc-9e51-dff84fc1dbdc" providerId="ADAL" clId="{57C2819A-E835-47AA-9356-3BB7B51E441F}" dt="2025-12-30T18:43:18.453" v="2197" actId="20577"/>
        <pc:sldMkLst>
          <pc:docMk/>
          <pc:sldMk cId="2243043901" sldId="1251"/>
        </pc:sldMkLst>
        <pc:spChg chg="mod">
          <ac:chgData name="Jalila El Baraka" userId="ea93c961-285f-4edc-9e51-dff84fc1dbdc" providerId="ADAL" clId="{57C2819A-E835-47AA-9356-3BB7B51E441F}" dt="2025-12-30T18:42:24.759" v="2142" actId="20577"/>
          <ac:spMkLst>
            <pc:docMk/>
            <pc:sldMk cId="2243043901" sldId="1251"/>
            <ac:spMk id="6" creationId="{C22CDF9E-9F2A-5C12-4564-61382B80293A}"/>
          </ac:spMkLst>
        </pc:spChg>
        <pc:spChg chg="mod">
          <ac:chgData name="Jalila El Baraka" userId="ea93c961-285f-4edc-9e51-dff84fc1dbdc" providerId="ADAL" clId="{57C2819A-E835-47AA-9356-3BB7B51E441F}" dt="2025-12-30T18:43:18.453" v="2197" actId="20577"/>
          <ac:spMkLst>
            <pc:docMk/>
            <pc:sldMk cId="2243043901" sldId="1251"/>
            <ac:spMk id="12" creationId="{F16E4E84-3616-343E-08C1-474D2BB50F39}"/>
          </ac:spMkLst>
        </pc:spChg>
      </pc:sldChg>
      <pc:sldChg chg="addSp delSp modSp add mod">
        <pc:chgData name="Jalila El Baraka" userId="ea93c961-285f-4edc-9e51-dff84fc1dbdc" providerId="ADAL" clId="{57C2819A-E835-47AA-9356-3BB7B51E441F}" dt="2026-01-01T23:22:21.100" v="2576" actId="20577"/>
        <pc:sldMkLst>
          <pc:docMk/>
          <pc:sldMk cId="266182055" sldId="1252"/>
        </pc:sldMkLst>
        <pc:spChg chg="add mod">
          <ac:chgData name="Jalila El Baraka" userId="ea93c961-285f-4edc-9e51-dff84fc1dbdc" providerId="ADAL" clId="{57C2819A-E835-47AA-9356-3BB7B51E441F}" dt="2026-01-01T23:22:21.100" v="2576" actId="20577"/>
          <ac:spMkLst>
            <pc:docMk/>
            <pc:sldMk cId="266182055" sldId="1252"/>
            <ac:spMk id="5" creationId="{ABE645F4-053A-6CB9-9AE3-8568812D3CAF}"/>
          </ac:spMkLst>
        </pc:spChg>
        <pc:spChg chg="mod">
          <ac:chgData name="Jalila El Baraka" userId="ea93c961-285f-4edc-9e51-dff84fc1dbdc" providerId="ADAL" clId="{57C2819A-E835-47AA-9356-3BB7B51E441F}" dt="2025-12-30T18:46:14.912" v="2307" actId="20577"/>
          <ac:spMkLst>
            <pc:docMk/>
            <pc:sldMk cId="266182055" sldId="1252"/>
            <ac:spMk id="6" creationId="{73FDE42C-37B7-3078-6EED-64CD2765FD75}"/>
          </ac:spMkLst>
        </pc:spChg>
        <pc:picChg chg="mod">
          <ac:chgData name="Jalila El Baraka" userId="ea93c961-285f-4edc-9e51-dff84fc1dbdc" providerId="ADAL" clId="{57C2819A-E835-47AA-9356-3BB7B51E441F}" dt="2025-12-30T18:46:01.901" v="2238" actId="1076"/>
          <ac:picMkLst>
            <pc:docMk/>
            <pc:sldMk cId="266182055" sldId="1252"/>
            <ac:picMk id="2" creationId="{A3A3F657-B0C6-F111-582D-1A01221E6727}"/>
          </ac:picMkLst>
        </pc:picChg>
      </pc:sldChg>
      <pc:sldChg chg="modSp add mod">
        <pc:chgData name="Jalila El Baraka" userId="ea93c961-285f-4edc-9e51-dff84fc1dbdc" providerId="ADAL" clId="{57C2819A-E835-47AA-9356-3BB7B51E441F}" dt="2026-01-01T23:19:25.871" v="2427" actId="1076"/>
        <pc:sldMkLst>
          <pc:docMk/>
          <pc:sldMk cId="1802603703" sldId="1257"/>
        </pc:sldMkLst>
        <pc:spChg chg="mod">
          <ac:chgData name="Jalila El Baraka" userId="ea93c961-285f-4edc-9e51-dff84fc1dbdc" providerId="ADAL" clId="{57C2819A-E835-47AA-9356-3BB7B51E441F}" dt="2026-01-01T23:17:55.763" v="2387"/>
          <ac:spMkLst>
            <pc:docMk/>
            <pc:sldMk cId="1802603703" sldId="1257"/>
            <ac:spMk id="2" creationId="{D8E2C02C-9E20-870C-B5E5-599FB8FBE274}"/>
          </ac:spMkLst>
        </pc:spChg>
        <pc:picChg chg="mod">
          <ac:chgData name="Jalila El Baraka" userId="ea93c961-285f-4edc-9e51-dff84fc1dbdc" providerId="ADAL" clId="{57C2819A-E835-47AA-9356-3BB7B51E441F}" dt="2026-01-01T23:19:25.871" v="2427" actId="1076"/>
          <ac:picMkLst>
            <pc:docMk/>
            <pc:sldMk cId="1802603703" sldId="1257"/>
            <ac:picMk id="3" creationId="{2016CFA9-4E71-1C72-24D8-F1A089F3A2CD}"/>
          </ac:picMkLst>
        </pc:picChg>
        <pc:picChg chg="mod">
          <ac:chgData name="Jalila El Baraka" userId="ea93c961-285f-4edc-9e51-dff84fc1dbdc" providerId="ADAL" clId="{57C2819A-E835-47AA-9356-3BB7B51E441F}" dt="2026-01-01T23:18:31.986" v="2390" actId="1076"/>
          <ac:picMkLst>
            <pc:docMk/>
            <pc:sldMk cId="1802603703" sldId="1257"/>
            <ac:picMk id="7" creationId="{AC01C7A7-6C80-2C8D-2BD4-FD2449818BAC}"/>
          </ac:picMkLst>
        </pc:picChg>
      </pc:sldChg>
      <pc:sldChg chg="addSp modSp add mod">
        <pc:chgData name="Jalila El Baraka" userId="ea93c961-285f-4edc-9e51-dff84fc1dbdc" providerId="ADAL" clId="{57C2819A-E835-47AA-9356-3BB7B51E441F}" dt="2026-01-01T23:21:05.342" v="2536" actId="20577"/>
        <pc:sldMkLst>
          <pc:docMk/>
          <pc:sldMk cId="2625371143" sldId="1258"/>
        </pc:sldMkLst>
        <pc:spChg chg="mod">
          <ac:chgData name="Jalila El Baraka" userId="ea93c961-285f-4edc-9e51-dff84fc1dbdc" providerId="ADAL" clId="{57C2819A-E835-47AA-9356-3BB7B51E441F}" dt="2026-01-01T23:21:05.342" v="2536" actId="20577"/>
          <ac:spMkLst>
            <pc:docMk/>
            <pc:sldMk cId="2625371143" sldId="1258"/>
            <ac:spMk id="2" creationId="{B25FD073-5845-7815-65E2-A92928CD0085}"/>
          </ac:spMkLst>
        </pc:spChg>
        <pc:spChg chg="add mod">
          <ac:chgData name="Jalila El Baraka" userId="ea93c961-285f-4edc-9e51-dff84fc1dbdc" providerId="ADAL" clId="{57C2819A-E835-47AA-9356-3BB7B51E441F}" dt="2026-01-01T23:20:30.748" v="2488" actId="1076"/>
          <ac:spMkLst>
            <pc:docMk/>
            <pc:sldMk cId="2625371143" sldId="1258"/>
            <ac:spMk id="11" creationId="{B9E46641-E856-05D1-49A7-768A1F998F30}"/>
          </ac:spMkLst>
        </pc:spChg>
        <pc:spChg chg="add mod">
          <ac:chgData name="Jalila El Baraka" userId="ea93c961-285f-4edc-9e51-dff84fc1dbdc" providerId="ADAL" clId="{57C2819A-E835-47AA-9356-3BB7B51E441F}" dt="2026-01-01T23:20:37.982" v="2490" actId="1076"/>
          <ac:spMkLst>
            <pc:docMk/>
            <pc:sldMk cId="2625371143" sldId="1258"/>
            <ac:spMk id="12" creationId="{8A6ACB1E-2CBE-D629-B7F5-EE92391C4646}"/>
          </ac:spMkLst>
        </pc:spChg>
        <pc:spChg chg="add mod">
          <ac:chgData name="Jalila El Baraka" userId="ea93c961-285f-4edc-9e51-dff84fc1dbdc" providerId="ADAL" clId="{57C2819A-E835-47AA-9356-3BB7B51E441F}" dt="2026-01-01T23:20:43.592" v="2492" actId="1076"/>
          <ac:spMkLst>
            <pc:docMk/>
            <pc:sldMk cId="2625371143" sldId="1258"/>
            <ac:spMk id="13" creationId="{A416A543-7749-936C-E52D-CE073778EF43}"/>
          </ac:spMkLst>
        </pc:spChg>
        <pc:spChg chg="add mod">
          <ac:chgData name="Jalila El Baraka" userId="ea93c961-285f-4edc-9e51-dff84fc1dbdc" providerId="ADAL" clId="{57C2819A-E835-47AA-9356-3BB7B51E441F}" dt="2026-01-01T23:20:48.668" v="2494" actId="1076"/>
          <ac:spMkLst>
            <pc:docMk/>
            <pc:sldMk cId="2625371143" sldId="1258"/>
            <ac:spMk id="14" creationId="{3AF03A21-573A-BC7A-C674-43EE57FD676C}"/>
          </ac:spMkLst>
        </pc:spChg>
      </pc:sldChg>
    </pc:docChg>
  </pc:docChgLst>
  <pc:docChgLst>
    <pc:chgData name="Jalila El Baraka" userId="ea93c961-285f-4edc-9e51-dff84fc1dbdc" providerId="ADAL" clId="{F2DB4326-1773-40AF-ABF6-454663976D9D}"/>
    <pc:docChg chg="custSel modSld">
      <pc:chgData name="Jalila El Baraka" userId="ea93c961-285f-4edc-9e51-dff84fc1dbdc" providerId="ADAL" clId="{F2DB4326-1773-40AF-ABF6-454663976D9D}" dt="2026-01-09T15:09:01.149" v="103" actId="1076"/>
      <pc:docMkLst>
        <pc:docMk/>
      </pc:docMkLst>
      <pc:sldChg chg="modSp mod">
        <pc:chgData name="Jalila El Baraka" userId="ea93c961-285f-4edc-9e51-dff84fc1dbdc" providerId="ADAL" clId="{F2DB4326-1773-40AF-ABF6-454663976D9D}" dt="2026-01-09T15:04:53.425" v="1" actId="1076"/>
        <pc:sldMkLst>
          <pc:docMk/>
          <pc:sldMk cId="3994795790" sldId="841"/>
        </pc:sldMkLst>
        <pc:picChg chg="mod">
          <ac:chgData name="Jalila El Baraka" userId="ea93c961-285f-4edc-9e51-dff84fc1dbdc" providerId="ADAL" clId="{F2DB4326-1773-40AF-ABF6-454663976D9D}" dt="2026-01-09T15:04:53.425" v="1" actId="1076"/>
          <ac:picMkLst>
            <pc:docMk/>
            <pc:sldMk cId="3994795790" sldId="841"/>
            <ac:picMk id="14" creationId="{9A65E82E-3427-D5B5-84A3-5701CE7076A9}"/>
          </ac:picMkLst>
        </pc:picChg>
      </pc:sldChg>
      <pc:sldChg chg="delSp modSp mod">
        <pc:chgData name="Jalila El Baraka" userId="ea93c961-285f-4edc-9e51-dff84fc1dbdc" providerId="ADAL" clId="{F2DB4326-1773-40AF-ABF6-454663976D9D}" dt="2026-01-09T15:09:01.149" v="103" actId="1076"/>
        <pc:sldMkLst>
          <pc:docMk/>
          <pc:sldMk cId="2208714992" sldId="924"/>
        </pc:sldMkLst>
        <pc:spChg chg="del">
          <ac:chgData name="Jalila El Baraka" userId="ea93c961-285f-4edc-9e51-dff84fc1dbdc" providerId="ADAL" clId="{F2DB4326-1773-40AF-ABF6-454663976D9D}" dt="2026-01-09T15:08:59.289" v="102" actId="478"/>
          <ac:spMkLst>
            <pc:docMk/>
            <pc:sldMk cId="2208714992" sldId="924"/>
            <ac:spMk id="7" creationId="{378B53FF-1D64-6828-FF12-BF65F2B5EADA}"/>
          </ac:spMkLst>
        </pc:spChg>
        <pc:picChg chg="mod">
          <ac:chgData name="Jalila El Baraka" userId="ea93c961-285f-4edc-9e51-dff84fc1dbdc" providerId="ADAL" clId="{F2DB4326-1773-40AF-ABF6-454663976D9D}" dt="2026-01-09T15:09:01.149" v="103" actId="1076"/>
          <ac:picMkLst>
            <pc:docMk/>
            <pc:sldMk cId="2208714992" sldId="924"/>
            <ac:picMk id="9" creationId="{C6F38FD7-84DB-0A0F-3AB2-690096D81C8F}"/>
          </ac:picMkLst>
        </pc:picChg>
      </pc:sldChg>
      <pc:sldChg chg="modSp mod">
        <pc:chgData name="Jalila El Baraka" userId="ea93c961-285f-4edc-9e51-dff84fc1dbdc" providerId="ADAL" clId="{F2DB4326-1773-40AF-ABF6-454663976D9D}" dt="2026-01-09T15:05:38.599" v="7" actId="20577"/>
        <pc:sldMkLst>
          <pc:docMk/>
          <pc:sldMk cId="2461311806" sldId="1063"/>
        </pc:sldMkLst>
        <pc:spChg chg="mod">
          <ac:chgData name="Jalila El Baraka" userId="ea93c961-285f-4edc-9e51-dff84fc1dbdc" providerId="ADAL" clId="{F2DB4326-1773-40AF-ABF6-454663976D9D}" dt="2026-01-09T15:05:38.599" v="7" actId="20577"/>
          <ac:spMkLst>
            <pc:docMk/>
            <pc:sldMk cId="2461311806" sldId="1063"/>
            <ac:spMk id="2" creationId="{F2803D6A-9C20-B003-2B1C-5DEC74AA6E5E}"/>
          </ac:spMkLst>
        </pc:spChg>
      </pc:sldChg>
      <pc:sldChg chg="modSp mod">
        <pc:chgData name="Jalila El Baraka" userId="ea93c961-285f-4edc-9e51-dff84fc1dbdc" providerId="ADAL" clId="{F2DB4326-1773-40AF-ABF6-454663976D9D}" dt="2026-01-09T15:04:58.547" v="5" actId="27636"/>
        <pc:sldMkLst>
          <pc:docMk/>
          <pc:sldMk cId="2473807837" sldId="1230"/>
        </pc:sldMkLst>
        <pc:spChg chg="mod">
          <ac:chgData name="Jalila El Baraka" userId="ea93c961-285f-4edc-9e51-dff84fc1dbdc" providerId="ADAL" clId="{F2DB4326-1773-40AF-ABF6-454663976D9D}" dt="2026-01-09T15:04:58.547" v="5" actId="27636"/>
          <ac:spMkLst>
            <pc:docMk/>
            <pc:sldMk cId="2473807837" sldId="1230"/>
            <ac:spMk id="2" creationId="{3DF7C18A-4846-1E9C-740D-DEAF016ACE52}"/>
          </ac:spMkLst>
        </pc:spChg>
      </pc:sldChg>
      <pc:sldChg chg="modSp mod">
        <pc:chgData name="Jalila El Baraka" userId="ea93c961-285f-4edc-9e51-dff84fc1dbdc" providerId="ADAL" clId="{F2DB4326-1773-40AF-ABF6-454663976D9D}" dt="2026-01-09T15:05:07.246" v="6" actId="20577"/>
        <pc:sldMkLst>
          <pc:docMk/>
          <pc:sldMk cId="1130754775" sldId="1232"/>
        </pc:sldMkLst>
        <pc:spChg chg="mod">
          <ac:chgData name="Jalila El Baraka" userId="ea93c961-285f-4edc-9e51-dff84fc1dbdc" providerId="ADAL" clId="{F2DB4326-1773-40AF-ABF6-454663976D9D}" dt="2026-01-09T15:05:07.246" v="6" actId="20577"/>
          <ac:spMkLst>
            <pc:docMk/>
            <pc:sldMk cId="1130754775" sldId="1232"/>
            <ac:spMk id="2" creationId="{CC0A3FF4-DC41-DA4D-069E-ACE54560258E}"/>
          </ac:spMkLst>
        </pc:spChg>
      </pc:sldChg>
      <pc:sldChg chg="modSp mod">
        <pc:chgData name="Jalila El Baraka" userId="ea93c961-285f-4edc-9e51-dff84fc1dbdc" providerId="ADAL" clId="{F2DB4326-1773-40AF-ABF6-454663976D9D}" dt="2026-01-09T15:06:43.997" v="9" actId="20577"/>
        <pc:sldMkLst>
          <pc:docMk/>
          <pc:sldMk cId="222451647" sldId="1259"/>
        </pc:sldMkLst>
        <pc:spChg chg="mod">
          <ac:chgData name="Jalila El Baraka" userId="ea93c961-285f-4edc-9e51-dff84fc1dbdc" providerId="ADAL" clId="{F2DB4326-1773-40AF-ABF6-454663976D9D}" dt="2026-01-09T15:06:41.267" v="8" actId="20577"/>
          <ac:spMkLst>
            <pc:docMk/>
            <pc:sldMk cId="222451647" sldId="1259"/>
            <ac:spMk id="6" creationId="{2402FF1E-3309-B447-514C-232A8E3175FB}"/>
          </ac:spMkLst>
        </pc:spChg>
        <pc:spChg chg="mod">
          <ac:chgData name="Jalila El Baraka" userId="ea93c961-285f-4edc-9e51-dff84fc1dbdc" providerId="ADAL" clId="{F2DB4326-1773-40AF-ABF6-454663976D9D}" dt="2026-01-09T15:06:43.997" v="9" actId="20577"/>
          <ac:spMkLst>
            <pc:docMk/>
            <pc:sldMk cId="222451647" sldId="1259"/>
            <ac:spMk id="12" creationId="{5A1E9F93-999D-9B7D-EFB7-49D977581629}"/>
          </ac:spMkLst>
        </pc:spChg>
      </pc:sldChg>
      <pc:sldChg chg="modSp mod">
        <pc:chgData name="Jalila El Baraka" userId="ea93c961-285f-4edc-9e51-dff84fc1dbdc" providerId="ADAL" clId="{F2DB4326-1773-40AF-ABF6-454663976D9D}" dt="2026-01-09T15:07:20.051" v="55" actId="20577"/>
        <pc:sldMkLst>
          <pc:docMk/>
          <pc:sldMk cId="1336341914" sldId="1260"/>
        </pc:sldMkLst>
        <pc:spChg chg="mod">
          <ac:chgData name="Jalila El Baraka" userId="ea93c961-285f-4edc-9e51-dff84fc1dbdc" providerId="ADAL" clId="{F2DB4326-1773-40AF-ABF6-454663976D9D}" dt="2026-01-09T15:06:51.382" v="10" actId="20577"/>
          <ac:spMkLst>
            <pc:docMk/>
            <pc:sldMk cId="1336341914" sldId="1260"/>
            <ac:spMk id="6" creationId="{77C39FA9-EF5F-CB0D-3E52-82300C5870F9}"/>
          </ac:spMkLst>
        </pc:spChg>
        <pc:spChg chg="mod">
          <ac:chgData name="Jalila El Baraka" userId="ea93c961-285f-4edc-9e51-dff84fc1dbdc" providerId="ADAL" clId="{F2DB4326-1773-40AF-ABF6-454663976D9D}" dt="2026-01-09T15:07:20.051" v="55" actId="20577"/>
          <ac:spMkLst>
            <pc:docMk/>
            <pc:sldMk cId="1336341914" sldId="1260"/>
            <ac:spMk id="12" creationId="{2043B926-A209-3F7F-8F2A-332CBA0ADCBC}"/>
          </ac:spMkLst>
        </pc:spChg>
        <pc:spChg chg="mod">
          <ac:chgData name="Jalila El Baraka" userId="ea93c961-285f-4edc-9e51-dff84fc1dbdc" providerId="ADAL" clId="{F2DB4326-1773-40AF-ABF6-454663976D9D}" dt="2026-01-09T15:07:05.055" v="28" actId="20577"/>
          <ac:spMkLst>
            <pc:docMk/>
            <pc:sldMk cId="1336341914" sldId="1260"/>
            <ac:spMk id="15" creationId="{EC8E8C07-4C69-8846-9DDE-8126255D6EA8}"/>
          </ac:spMkLst>
        </pc:spChg>
      </pc:sldChg>
      <pc:sldChg chg="modSp mod">
        <pc:chgData name="Jalila El Baraka" userId="ea93c961-285f-4edc-9e51-dff84fc1dbdc" providerId="ADAL" clId="{F2DB4326-1773-40AF-ABF6-454663976D9D}" dt="2026-01-09T15:07:58.309" v="100" actId="20577"/>
        <pc:sldMkLst>
          <pc:docMk/>
          <pc:sldMk cId="3963061055" sldId="1261"/>
        </pc:sldMkLst>
        <pc:spChg chg="mod">
          <ac:chgData name="Jalila El Baraka" userId="ea93c961-285f-4edc-9e51-dff84fc1dbdc" providerId="ADAL" clId="{F2DB4326-1773-40AF-ABF6-454663976D9D}" dt="2026-01-09T15:07:58.309" v="100" actId="20577"/>
          <ac:spMkLst>
            <pc:docMk/>
            <pc:sldMk cId="3963061055" sldId="1261"/>
            <ac:spMk id="6" creationId="{4ECABF37-7B25-4EBA-14E5-C37CE5CC9C19}"/>
          </ac:spMkLst>
        </pc:spChg>
        <pc:spChg chg="mod">
          <ac:chgData name="Jalila El Baraka" userId="ea93c961-285f-4edc-9e51-dff84fc1dbdc" providerId="ADAL" clId="{F2DB4326-1773-40AF-ABF6-454663976D9D}" dt="2026-01-09T15:07:44.624" v="58" actId="20577"/>
          <ac:spMkLst>
            <pc:docMk/>
            <pc:sldMk cId="3963061055" sldId="1261"/>
            <ac:spMk id="12" creationId="{D6D6B967-B871-B2F1-184A-03E0599F2EA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7E57FC5-36D8-44EF-25B3-219123FB1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b="3827"/>
          <a:stretch>
            <a:fillRect/>
          </a:stretch>
        </p:blipFill>
        <p:spPr>
          <a:xfrm>
            <a:off x="0" y="-77893"/>
            <a:ext cx="9144000" cy="69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C99F9A7-300A-8249-16BE-42E655229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042"/>
          <a:stretch>
            <a:fillRect/>
          </a:stretch>
        </p:blipFill>
        <p:spPr>
          <a:xfrm>
            <a:off x="728134" y="1641336"/>
            <a:ext cx="2573866" cy="27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3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xmlns="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xmlns="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xmlns="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4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84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39980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78005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09779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48485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69142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20744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02320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9860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84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62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68097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3136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91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64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6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3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5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9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xmlns="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xmlns="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xmlns="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6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6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34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8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02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73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13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92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37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88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59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8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36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A1689B-7A67-249C-6BCC-AFA43576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584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EC7905-18E5-05A5-D6D2-0DC0A9C88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D739648-2D63-233B-30AD-09C32E676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EBC3663-2F47-FE6C-31F5-DCF0D856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AFAB0D2-B178-AB2B-2382-0C10604C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C8898C7-BE31-D4EC-57AE-5E8DA557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794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316A19-07F9-7E1C-5086-2AD7D36F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1881372-3745-1AFD-4797-5C60AFA2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49850F0-486D-39F0-603E-67A7BB86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A33950F-F364-C175-263E-8C441655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CF42F17-5455-4F39-6DDA-40FC0E54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475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C82BBB-62A1-8957-FFF4-E7D58B32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8872EB-B5AF-A23B-E1CF-EFC935D3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BD802F0-E95E-FB22-E76F-58EEFEFA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BE04E90-48EF-CF6C-5E44-F54F2D92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646517B-1C78-632B-86B7-D7CE6805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5855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1C0DE8-F8C5-CEE8-CDA2-985B9250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DBEDE9A-7322-41F6-B5E5-F9AA1B566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3A1AB9F-E12A-B06C-E939-93344E039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1DCE865-68C0-BBED-4DFD-12252D77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7872717-C402-2BE3-1264-9B042270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0D4F97E-3431-21BB-1C53-C14DC432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800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DC7131-EB71-B89A-555A-C57F72AB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D5686DD-A0AB-B5D5-E9B0-12CE7EA92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2F1D837-45F0-25F5-6CC5-DA2109521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133EF41-BA6D-9F1C-4F04-2DD222AA2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F50FF86-D969-EDDC-1DED-2AD06DCF0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0F1AF328-0EFF-2546-8D9C-6D8E254EB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9177C5E-CA99-6E27-5D09-FD348C25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D3D0FB21-B688-479E-4384-6BCF512B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4963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68AC9F-F935-A169-7940-9F31872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88984A29-A4BC-7667-BA9C-CD94849C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EBF2B7B-DB70-F971-43C9-A767E018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93571DE-8130-0FB7-49B5-70862158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411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A2930F4-BC88-FCF8-FE14-B56B2D30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90DA76ED-F597-1B8B-4784-09A30612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974124C-CFF5-BDB5-6DBA-7C798839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2913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6DCC22-2906-71CC-A2B8-177C26B9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207A5DC-F05B-68D1-8486-0125C5A69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71FBC2C-7087-E7F5-D616-20C1EE08E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4D63AAB7-3F2B-8AB3-31FD-921FE603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DB95799-E2C1-5E76-07AB-0121B447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F83F01B-1C3E-3AC7-A83F-3CDBD663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682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6121A3-DFB1-4BA1-A3B6-DBA6D79FD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F2379AB-A44E-0D7E-15F4-186873AF0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E7690FF-A512-5A94-A1D3-7B8700DF8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4EA9E25-1A87-54E8-C223-C4376E45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0E67015-B361-5B5A-1F2D-9402161E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88A159C-6F95-C1CC-3B1C-DB0CD64F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2847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CEC59A-5C8B-F9BD-30BC-3F56D51F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52709E0-2F9B-817F-A33A-CEA16EB80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EB34CE-E503-3D02-FABD-10D0BB47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B0E6E67-99F3-C10C-12EA-45669029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7E1C7B3-0BFE-F59C-F94B-3FEE961F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826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4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CB24742D-74C6-E13B-945C-446FC6934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EC29F61-8E64-0451-C48A-843F5D894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EC9AF77-3665-E1F7-E3F6-49ED77D3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F5D9855-6178-2E00-0859-FDA38BAA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020512F-2F9A-9A21-96AB-F52F7C1C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116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43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3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59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xmlns="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A6B982-018D-088F-AF80-C8E513D54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Organisation de la semaine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29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xmlns="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671AAA9-4F3A-0AFE-31AE-96DDCA4F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7FE3364-C245-68DA-5704-086299A8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824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082FDE-117A-2487-0B8A-2FF7B6B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069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19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xmlns="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671AAA9-4F3A-0AFE-31AE-96DDCA4F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116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Présentation du vocabulaire </a:t>
            </a:r>
          </a:p>
          <a:p>
            <a:pPr lvl="0"/>
            <a:r>
              <a:rPr lang="fr-FR"/>
              <a:t>Exploitation du vocabulaire</a:t>
            </a:r>
          </a:p>
          <a:p>
            <a:pPr lvl="0"/>
            <a:r>
              <a:rPr lang="fr-FR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4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6DA2C3-832E-9778-77A5-051A3F7E4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241B22D-E9C5-B4E5-5050-84D1ABF26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EDA7EC0-7B5E-129D-0DB8-2D5BEC43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64C855E-4675-819D-BD51-87603395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FBF7FDA-BB9B-0AB1-A462-536E61B7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245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D08BE2-CF9A-CA09-D3C6-2F946A6C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CEF86D-49A1-E9FB-EE01-4125CA32A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6630B38-E1EF-1C4E-57F5-176B01B3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7DB92CA-B4B8-4260-BF57-6FACE70A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2CC038B-E569-68C0-1E7E-28BE2DBB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5751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5033BB-7B84-6E4B-ED73-141F299E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F6337EF-14C9-92A2-5A08-4B08B805F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E5B50C7-F192-EEDA-A251-E97D7B11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30FD8C5-FE34-A460-9716-3A29904D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BC87AF2-FBDE-3B3B-7CC8-DF1EC302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9753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754FF-0025-93C8-18AA-B2F41F7F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C9D2FF8-1C86-465B-4BD0-6D5D01D5A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B243BE5-D973-C6A3-CD62-90978555C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30E50CC-9408-6A66-F7B6-4D994A00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514FA83-6363-A120-9C1C-33E674DC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B10FD7E-90A4-6410-4EC7-1F7C8DA1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765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55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FD6068-517E-B76B-67FB-73603557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44563F8-93E1-8B95-6EA3-ED91D012F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21AC49C-CEBD-BF36-990A-19B64ACE9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590680F-53A4-6661-2FAD-1EAB8CA68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E7AE9AB-DE53-EFFC-2F79-52F87BF27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C920F90-68BA-E442-BBE1-E19EA12C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66F4F0A3-5159-7304-F5AD-93C8325F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E20EEE6-D10E-90D4-5CDD-AF2EE8AAC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542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F8FCFA-1CF9-82FC-DCF3-33307C49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8B5FE53E-C710-408B-0CE5-5C1D64E2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F5E0823-5AE3-349C-591D-7D7901ED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797E1AA-B84D-5F88-5287-4FA58990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786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C8560B7-F6CC-90B1-ED51-9C053595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52F91308-771B-6BEC-DF56-E04A193A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0251015-0C9E-3820-EC00-B32DD5C7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6117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625100-BEB0-2AC9-04DF-2653E9C6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79014F9-1108-9BA1-24E7-DCE455FDF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0932EC0-5FB4-6DC3-6A36-C411D8EC8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F06397D-4B67-501F-DA9A-7140FC5B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0B00277-136E-2F9A-D0A9-68634784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C7134E3-210E-A832-DA5A-1E63D27C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6410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B7445B5-0676-7678-472C-4BEB8D04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6CB3B1E7-1DE3-B4FB-FC14-1ADF6BF21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D42CC48-2F15-9685-3631-D681367F5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983204C-DBDF-F862-44B7-29DB0A1D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239C1A5-5EB3-6B36-034A-FDF02B19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388A104-C436-579E-3CA3-1DB41D2C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0075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21C159-B55D-E2C3-7F9F-E3720050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84AED9F-D7BE-625D-9E54-93C1CADE9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92A4308-3AA3-BFC5-9466-CF72ECAA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9FB759D-C2E8-D5C8-8904-2ECD295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76E9EFA-D9CD-DD64-5BCC-045148D2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92976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21284667-7B33-A772-8FC5-4F356F5E0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74DA01F0-0191-D643-A82F-595E55D14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1740919-502B-E87C-3062-9082E1F7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B5ED894-1844-9ECB-7CE8-EB72A5DE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9A4CF80-A13D-6FEB-3B4E-722CA494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975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939D688-DA3D-1041-F8FE-A13B7244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62C3BD4A-1875-57C7-DCB3-6D4DA594A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57D0162-FBBB-F8F1-3FEA-CD33F1D7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AE5607F-F56B-5609-9DB1-B73A013F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8765829-109F-5F18-2912-7B2D687E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3342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3BD2CF-5B35-A5F0-E963-96584A83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77A09A0-7898-C14F-AB91-9A29B2AA5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C2DE16-25A8-0CB9-B9D5-B9E5BE4E0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DAD04A7-643A-50D7-29B7-D65306A5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E6BDD76-5C16-078F-5B53-66C70574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418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6562AE-F8AD-33B8-6F16-9F784873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2AE0167-A9F3-23C4-A72D-65AE82158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09DAFB8-1DF0-CA62-70C4-12E9A208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BEDDA3D-5134-4EDB-8580-89D19A8C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839165-DD67-B9D6-2F1B-835F92D0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641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9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16F5DB-10A6-0A7E-8CDC-70585C6A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166A30E-B0DE-3EBA-C48E-954C3542E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0525773-1B70-81BB-88F0-65D18D79F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C467963-097B-B62A-F637-0B653360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7B4BDE4-592E-F856-F472-EF0C81B6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10620E9-D486-5A20-DAFD-057D79B6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348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EC0BB0-6AEE-D470-C531-55E7C426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DBF4ECD-20C0-819D-1DE1-2A19FBE6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70F0C5C-4210-7AFA-51D7-5E68C4194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3FEB2FF-FAF9-E18A-EF44-F6B708A54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6964305-82BC-1EC2-B45A-9349BABE0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5260C30-E115-B121-7BEF-B384A625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DB85A1B5-AB52-F0B3-C3BD-5CF0FF58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825BE238-5965-DB72-C9D8-CBE3DD35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507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76B543-37D9-6CA2-1B36-BCA7A9D1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AFB9389-A3D1-53C9-EB4F-E5005DC64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BADA5D0-8E69-F394-4427-3AF8ADD0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0B0FE84-8087-023E-B129-41DCBE67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830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861B5AA0-F049-C728-CDDF-6C21506B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EAE44E66-6821-8260-A027-9F28D7C2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FE40A7C-24E0-069A-7974-B0778ECF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2138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D41EF6-097D-CC82-7010-EB5D627B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800548F-3CFE-245E-3575-298E9D449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EAC4C22-2D08-1466-6064-9FF5C450F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64CFD7C-892E-C3B5-FE5F-8F0ED5DC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ADB7414-EEA5-9895-1276-EE4E36DA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22EA449-864B-725A-EC06-D8D4713A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7066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AB5C4D-5A8E-CF76-0233-F7C320E2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9979AFA-D8C9-6156-359E-904821558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777215C-EE30-C565-ABEC-004878F30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93C78A6-AA75-6EF7-FA42-6AB45DD2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40BF652-7025-306C-B541-5F09E57AB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A796265-FB1A-B6B8-02C0-92688BE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6098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8E855E-9C42-4934-294D-0532D08F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74753D7-3E2E-9671-8AC7-4A5A71035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600A217-C234-AB31-9335-936637E1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5C6256E-F119-01B7-9EE6-824EBE51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3F31677-2027-6D84-6895-6A1ED3CC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612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8C75301E-8AB6-6213-E8B3-CD952A90E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1C97E71-9609-D6A8-0DF4-F2A92A10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E3A4EA0-A3D7-775D-C718-BBBB93B8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94D5C9A-1A3D-78A8-795E-0864CFD3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7B55A33-6027-B49B-2CD2-FB544059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144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6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491B2C-D3A9-2767-22DA-57F8726D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777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9BDBAA6-E148-6E76-3DBC-43D1E2690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83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DDC338-F973-87D7-5843-5A469CEE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285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9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00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B65DDD0B-6C9A-F4D0-32B4-A9C5E64E0641}"/>
              </a:ext>
            </a:extLst>
          </p:cNvPr>
          <p:cNvSpPr/>
          <p:nvPr userDrawn="1"/>
        </p:nvSpPr>
        <p:spPr>
          <a:xfrm>
            <a:off x="655240" y="21994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xmlns="" id="{E1429BD4-3BA4-BBFA-4BEF-AD11475F7BBB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>
              <a:defRPr lang="fr-FR" sz="1200" kern="1200" dirty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xmlns="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2" name="Titre 30">
            <a:extLst>
              <a:ext uri="{FF2B5EF4-FFF2-40B4-BE49-F238E27FC236}">
                <a16:creationId xmlns:a16="http://schemas.microsoft.com/office/drawing/2014/main" xmlns="" id="{019271F3-DC35-D8A3-6053-7E301925F4CD}"/>
              </a:ext>
            </a:extLst>
          </p:cNvPr>
          <p:cNvSpPr txBox="1">
            <a:spLocks/>
          </p:cNvSpPr>
          <p:nvPr userDrawn="1"/>
        </p:nvSpPr>
        <p:spPr>
          <a:xfrm>
            <a:off x="628650" y="1176958"/>
            <a:ext cx="78867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MA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D31CACD-261A-432A-7353-DD5AA3594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546" y="976525"/>
            <a:ext cx="788890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xmlns="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671AAA9-4F3A-0AFE-31AE-96DDCA4F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20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.jp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2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27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9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2&#10;">
            <a:extLst>
              <a:ext uri="{FF2B5EF4-FFF2-40B4-BE49-F238E27FC236}">
                <a16:creationId xmlns:a16="http://schemas.microsoft.com/office/drawing/2014/main" xmlns="" id="{4C1CAB3E-AC20-166F-9DD0-A9ED941875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6540" y="144616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2598819" y="144616"/>
            <a:ext cx="13716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782" r:id="rId2"/>
    <p:sldLayoutId id="2147483783" r:id="rId3"/>
    <p:sldLayoutId id="2147483787" r:id="rId4"/>
    <p:sldLayoutId id="2147483837" r:id="rId5"/>
    <p:sldLayoutId id="2147483838" r:id="rId6"/>
    <p:sldLayoutId id="2147483797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4095366" y="154766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B887F45-550B-4E11-4162-DD30924E06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0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7DBA6EC-D7E9-BA97-A032-AA7E27ACB6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4321"/>
          <a:stretch>
            <a:fillRect/>
          </a:stretch>
        </p:blipFill>
        <p:spPr>
          <a:xfrm>
            <a:off x="0" y="-5645"/>
            <a:ext cx="9144000" cy="6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926" y="134988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0B61CDC-F015-CBC7-EF00-FFCF61530133}"/>
              </a:ext>
            </a:extLst>
          </p:cNvPr>
          <p:cNvSpPr txBox="1"/>
          <p:nvPr userDrawn="1"/>
        </p:nvSpPr>
        <p:spPr>
          <a:xfrm>
            <a:off x="400198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4149795" y="118560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C8F37A0-1DD4-05A3-A8A6-B145C3DD8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F4CFB5-BED5-1AAC-775A-7AB7A8CDCE2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7116A-1CD5-41A7-89DB-2B402005C324}" type="datetimeFigureOut">
              <a:rPr lang="fr-MA" smtClean="0"/>
              <a:t>12/01/2026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D88DD0-3AAE-4F0A-A32F-5C58D0C3CED0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509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4094360" y="-80455"/>
            <a:ext cx="138465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6B6714-2AA4-2C2A-5EDA-D1A29683406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25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211775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91433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51BD7C7-EFC4-CA8C-6E90-B543F33C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834EAA-D176-63E7-F7F3-3D8740E2E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90CF1B5-BFE7-A410-EB78-62F13E899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3C4FAC-2587-4581-AD7C-35BFC87DA6B3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21F4D58-54B6-75C1-F3E1-B12DF462D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A34DA4E-E33A-701A-7BDC-4D5E54703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A71D7-F0CB-46CE-AD77-DF700EC1F2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37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754F82-5A4E-C219-2129-ECC22DB844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0056" y="16722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CB09769-2E47-3D54-2E76-39BDD73591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059" y="14487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07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766" r:id="rId2"/>
    <p:sldLayoutId id="2147483924" r:id="rId3"/>
    <p:sldLayoutId id="2147483844" r:id="rId4"/>
    <p:sldLayoutId id="2147483949" r:id="rId5"/>
    <p:sldLayoutId id="2147483952" r:id="rId6"/>
    <p:sldLayoutId id="2147483823" r:id="rId7"/>
    <p:sldLayoutId id="2147483845" r:id="rId8"/>
    <p:sldLayoutId id="2147483848" r:id="rId9"/>
    <p:sldLayoutId id="2147483847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F06DAE3E-4603-A13C-AE70-4B955443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8A40205-1BB2-0011-34CF-AFD5FF067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52F1FD6-9AA7-D068-311B-0E5AACC2C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56C815-82A2-4366-83B5-79C46C8ECF6F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9613D8C-CE01-E717-540D-AA4F8C128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B8BE178-C363-3C5C-15AB-A2B4717FA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47D523-A418-4F2E-B8BB-26B9C9623CF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83DA1B44-BAE6-E0C7-D103-37C35BC5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D800CAD-405F-C066-4ADC-46A74A5F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092EC54-74AC-54B3-B4E3-FC1C0AA75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CA7D53-D411-444F-B66E-BD0FFC411EBB}" type="datetimeFigureOut">
              <a:rPr lang="fr-FR" smtClean="0"/>
              <a:t>12/01/2026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F459436-13D3-B834-1A34-B5C4E163A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313B649-EE55-EF18-0DF8-2514C1721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56FE18-E52C-4FE3-8251-0F7AC9791DD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029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000" y="117268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2159156" y="11896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4B469A5-D06F-42AF-71F2-65A3C89D7BC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4D035B-09BE-50A1-5A49-7AC15BFC2FF5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63FDBCD-EAEA-3E15-6621-3672C86C2FC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598BCDD-5D01-B899-9C2C-72666D6FF165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992" r:id="rId8"/>
    <p:sldLayoutId id="2147483835" r:id="rId9"/>
    <p:sldLayoutId id="2147483817" r:id="rId10"/>
    <p:sldLayoutId id="2147483818" r:id="rId11"/>
    <p:sldLayoutId id="2147483762" r:id="rId12"/>
    <p:sldLayoutId id="2147483849" r:id="rId13"/>
    <p:sldLayoutId id="214748399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6.pn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0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pn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5.png"/><Relationship Id="rId5" Type="http://schemas.openxmlformats.org/officeDocument/2006/relationships/image" Target="../media/image21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787B0F6-0C6F-BF4F-D8D9-0EF42E8AF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7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3B7C19-0348-66C5-CB72-5B78C05BA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F763F2-B459-CCFA-C067-57B74672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garçon, habits, Dessin d’enfant, personne&#10;&#10;Le contenu généré par l’IA peut être incorrect.">
            <a:extLst>
              <a:ext uri="{FF2B5EF4-FFF2-40B4-BE49-F238E27FC236}">
                <a16:creationId xmlns:a16="http://schemas.microsoft.com/office/drawing/2014/main" xmlns="" id="{794054AF-B69A-0441-4E51-764B54EDA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0" y="1749563"/>
            <a:ext cx="1582826" cy="1731448"/>
          </a:xfrm>
          <a:prstGeom prst="rect">
            <a:avLst/>
          </a:prstGeom>
        </p:spPr>
      </p:pic>
      <p:pic>
        <p:nvPicPr>
          <p:cNvPr id="10" name="Image 9" descr="Une image contenant dessin humoristique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2A4CD44-790B-9C0B-BE1E-566C2C005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3" y="1771779"/>
            <a:ext cx="1638814" cy="1792693"/>
          </a:xfrm>
          <a:prstGeom prst="rect">
            <a:avLst/>
          </a:prstGeom>
        </p:spPr>
      </p:pic>
      <p:pic>
        <p:nvPicPr>
          <p:cNvPr id="16" name="Image 15" descr="Une image contenant dessin humoristique, meubles, Dessin d’enfant, table&#10;&#10;Le contenu généré par l’IA peut être incorrect.">
            <a:extLst>
              <a:ext uri="{FF2B5EF4-FFF2-40B4-BE49-F238E27FC236}">
                <a16:creationId xmlns:a16="http://schemas.microsoft.com/office/drawing/2014/main" xmlns="" id="{88540897-ED59-2D5B-2893-43B6F7A59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60" y="3968252"/>
            <a:ext cx="1644480" cy="1796962"/>
          </a:xfrm>
          <a:prstGeom prst="rect">
            <a:avLst/>
          </a:prstGeom>
        </p:spPr>
      </p:pic>
      <p:pic>
        <p:nvPicPr>
          <p:cNvPr id="20" name="Image 19" descr="Une image contenant meubles, table, Dessin d’enfan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04D292B-8680-D531-5EE0-DFF5B2E4D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60" y="4033381"/>
            <a:ext cx="1766148" cy="1931983"/>
          </a:xfrm>
          <a:prstGeom prst="rect">
            <a:avLst/>
          </a:prstGeom>
        </p:spPr>
      </p:pic>
      <p:pic>
        <p:nvPicPr>
          <p:cNvPr id="8" name="Image 7" descr="Une image contenant dessin humoristique, dessin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B136E2F-3B13-9D5A-AB51-AAD04360FD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84" y="1777612"/>
            <a:ext cx="1612144" cy="1763519"/>
          </a:xfrm>
          <a:prstGeom prst="rect">
            <a:avLst/>
          </a:prstGeom>
        </p:spPr>
      </p:pic>
      <p:pic>
        <p:nvPicPr>
          <p:cNvPr id="12" name="Image 11" descr="Une image contenant garç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A8F54F3-7C39-3BB2-8C94-A9D28DD4F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89" y="3970327"/>
            <a:ext cx="1766147" cy="19299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91A45A6-5D87-0E42-8354-D196C06AEB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50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Jeter </a:t>
            </a:r>
            <a:r>
              <a:rPr lang="fr-FR" dirty="0"/>
              <a:t>– Travailler – Se disputer – Écouter - Sauter – Crier.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4970" y="3541131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Jeter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75630"/>
            <a:ext cx="1800000" cy="453766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Travailler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Sauter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Crier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B380FDE-A9FB-5CEE-257C-856F1E402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Écouter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latin typeface="Dosis SemiBold" pitchFamily="2" charset="0"/>
              </a:rPr>
              <a:t>Se disputer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4" name="Image 3" descr="Une image contenant dessin humoristique, garçon, habits, Poubelle&#10;&#10;Le contenu généré par l’IA peut être incorrect.">
            <a:extLst>
              <a:ext uri="{FF2B5EF4-FFF2-40B4-BE49-F238E27FC236}">
                <a16:creationId xmlns:a16="http://schemas.microsoft.com/office/drawing/2014/main" xmlns="" id="{0E79042D-9338-C456-9944-F5C8DDF2B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1789148"/>
            <a:ext cx="1646522" cy="1801125"/>
          </a:xfrm>
          <a:prstGeom prst="rect">
            <a:avLst/>
          </a:prstGeom>
        </p:spPr>
      </p:pic>
      <p:pic>
        <p:nvPicPr>
          <p:cNvPr id="8" name="Image 7" descr="Une image contenant dessin humoristique, Visage humain, habits, dessin&#10;&#10;Le contenu généré par l’IA peut être incorrect.">
            <a:extLst>
              <a:ext uri="{FF2B5EF4-FFF2-40B4-BE49-F238E27FC236}">
                <a16:creationId xmlns:a16="http://schemas.microsoft.com/office/drawing/2014/main" xmlns="" id="{98C96D39-5F18-82D7-75A8-9A8BAB3980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87" y="1799503"/>
            <a:ext cx="1638814" cy="1790770"/>
          </a:xfrm>
          <a:prstGeom prst="rect">
            <a:avLst/>
          </a:prstGeom>
        </p:spPr>
      </p:pic>
      <p:pic>
        <p:nvPicPr>
          <p:cNvPr id="10" name="Image 9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97052FDD-C978-8A04-C102-B11C4FA20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034327"/>
            <a:ext cx="1642551" cy="1792750"/>
          </a:xfrm>
          <a:prstGeom prst="rect">
            <a:avLst/>
          </a:prstGeom>
        </p:spPr>
      </p:pic>
      <p:pic>
        <p:nvPicPr>
          <p:cNvPr id="16" name="Image 15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C07BE9E0-1FE4-D229-94A9-5AB21778F3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73" y="4033381"/>
            <a:ext cx="1673853" cy="1831022"/>
          </a:xfrm>
          <a:prstGeom prst="rect">
            <a:avLst/>
          </a:prstGeom>
        </p:spPr>
      </p:pic>
      <p:pic>
        <p:nvPicPr>
          <p:cNvPr id="21" name="Image 20" descr="Une image contenant clipart, Dessin animé, illustration, habits&#10;&#10;Le contenu généré par l’IA peut être incorrect.">
            <a:extLst>
              <a:ext uri="{FF2B5EF4-FFF2-40B4-BE49-F238E27FC236}">
                <a16:creationId xmlns:a16="http://schemas.microsoft.com/office/drawing/2014/main" xmlns="" id="{FF772662-5339-0317-EC56-BC0E568BC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2" y="4003171"/>
            <a:ext cx="1638866" cy="1792750"/>
          </a:xfrm>
          <a:prstGeom prst="rect">
            <a:avLst/>
          </a:prstGeom>
        </p:spPr>
      </p:pic>
      <p:pic>
        <p:nvPicPr>
          <p:cNvPr id="3" name="Image 2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6F1716C-4C35-82F3-56D4-8A87F696B1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2" y="1790883"/>
            <a:ext cx="1600012" cy="17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617AA8-8780-0833-5531-2912BB67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99CB7E-748A-8530-F34A-26922E28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dessin humoristique, garçon, habits, Poubelle&#10;&#10;Le contenu généré par l’IA peut être incorrect.">
            <a:extLst>
              <a:ext uri="{FF2B5EF4-FFF2-40B4-BE49-F238E27FC236}">
                <a16:creationId xmlns:a16="http://schemas.microsoft.com/office/drawing/2014/main" xmlns="" id="{AC14956F-609B-4A03-AB49-BFC36255A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1789148"/>
            <a:ext cx="1646522" cy="1801125"/>
          </a:xfrm>
          <a:prstGeom prst="rect">
            <a:avLst/>
          </a:prstGeom>
        </p:spPr>
      </p:pic>
      <p:pic>
        <p:nvPicPr>
          <p:cNvPr id="8" name="Image 7" descr="Une image contenant dessin humoristique, Visage humain, habits, dessin&#10;&#10;Le contenu généré par l’IA peut être incorrect.">
            <a:extLst>
              <a:ext uri="{FF2B5EF4-FFF2-40B4-BE49-F238E27FC236}">
                <a16:creationId xmlns:a16="http://schemas.microsoft.com/office/drawing/2014/main" xmlns="" id="{BA3CD8C5-43D0-6DA9-D2C1-BC78B59EE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87" y="1799503"/>
            <a:ext cx="1638814" cy="1790770"/>
          </a:xfrm>
          <a:prstGeom prst="rect">
            <a:avLst/>
          </a:prstGeom>
        </p:spPr>
      </p:pic>
      <p:pic>
        <p:nvPicPr>
          <p:cNvPr id="10" name="Image 9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CCB77740-F2F0-220F-BEBA-10C55FC79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034327"/>
            <a:ext cx="1642551" cy="1792750"/>
          </a:xfrm>
          <a:prstGeom prst="rect">
            <a:avLst/>
          </a:prstGeom>
        </p:spPr>
      </p:pic>
      <p:pic>
        <p:nvPicPr>
          <p:cNvPr id="16" name="Image 15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C5DB59EB-4443-DE4F-2556-7579989C6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73" y="4033381"/>
            <a:ext cx="1673853" cy="1831022"/>
          </a:xfrm>
          <a:prstGeom prst="rect">
            <a:avLst/>
          </a:prstGeom>
        </p:spPr>
      </p:pic>
      <p:pic>
        <p:nvPicPr>
          <p:cNvPr id="21" name="Image 20" descr="Une image contenant clipart, Dessin animé, illustration, habits&#10;&#10;Le contenu généré par l’IA peut être incorrect.">
            <a:extLst>
              <a:ext uri="{FF2B5EF4-FFF2-40B4-BE49-F238E27FC236}">
                <a16:creationId xmlns:a16="http://schemas.microsoft.com/office/drawing/2014/main" xmlns="" id="{EF294941-9AF0-D653-5A5B-998F72DB90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2" y="4003171"/>
            <a:ext cx="1638866" cy="1792750"/>
          </a:xfrm>
          <a:prstGeom prst="rect">
            <a:avLst/>
          </a:prstGeom>
        </p:spPr>
      </p:pic>
      <p:pic>
        <p:nvPicPr>
          <p:cNvPr id="3" name="Image 2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6EA5920-D3FE-7C6E-915B-EEBF7305E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2" y="1790883"/>
            <a:ext cx="1600012" cy="17502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8F30338-0B88-C182-202B-8CA1444EB4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925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4F8585-31A4-CB61-3F41-3FD9F021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803D6A-9C20-B003-2B1C-5DEC74AA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Lever le doigt – Aimer - Les jeux – L’écriture – La lecture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La peinture.</a:t>
            </a:r>
            <a:endParaRPr lang="fr-MA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BFF3D3-2EAE-182E-DCFC-25CA3FC4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6" y="519322"/>
            <a:ext cx="1152244" cy="1072989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3D8743A4-1D89-0BB1-0E49-8B54ED1AA158}"/>
              </a:ext>
            </a:extLst>
          </p:cNvPr>
          <p:cNvSpPr txBox="1">
            <a:spLocks/>
          </p:cNvSpPr>
          <p:nvPr/>
        </p:nvSpPr>
        <p:spPr>
          <a:xfrm>
            <a:off x="3798439" y="349103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565F88"/>
                </a:solidFill>
                <a:latin typeface="Dosis SemiBold" pitchFamily="2" charset="0"/>
              </a:rPr>
              <a:t>Aimer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83D564DA-8995-9214-EDCA-DECA41F540A2}"/>
              </a:ext>
            </a:extLst>
          </p:cNvPr>
          <p:cNvSpPr txBox="1"/>
          <p:nvPr/>
        </p:nvSpPr>
        <p:spPr>
          <a:xfrm>
            <a:off x="161655" y="3489417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Lever le doigt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FEF53909-190C-8A56-6122-384F4DC209CA}"/>
              </a:ext>
            </a:extLst>
          </p:cNvPr>
          <p:cNvSpPr txBox="1">
            <a:spLocks/>
          </p:cNvSpPr>
          <p:nvPr/>
        </p:nvSpPr>
        <p:spPr>
          <a:xfrm>
            <a:off x="5860795" y="35598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Les jeux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FB6A1AFB-EB3D-86A5-7983-CEE098F806C7}"/>
              </a:ext>
            </a:extLst>
          </p:cNvPr>
          <p:cNvSpPr txBox="1">
            <a:spLocks/>
          </p:cNvSpPr>
          <p:nvPr/>
        </p:nvSpPr>
        <p:spPr>
          <a:xfrm>
            <a:off x="787328" y="5909314"/>
            <a:ext cx="29713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L’écriture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9700F55C-9D54-B3AC-CD7F-7F4C8B87DFDE}"/>
              </a:ext>
            </a:extLst>
          </p:cNvPr>
          <p:cNvSpPr txBox="1">
            <a:spLocks/>
          </p:cNvSpPr>
          <p:nvPr/>
        </p:nvSpPr>
        <p:spPr>
          <a:xfrm>
            <a:off x="3439532" y="5866908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  <a:latin typeface="Dosis SemiBold" pitchFamily="2" charset="0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lecture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xmlns="" id="{8B59E30E-A9C9-3509-3C3D-294F269E2F3A}"/>
              </a:ext>
            </a:extLst>
          </p:cNvPr>
          <p:cNvSpPr txBox="1">
            <a:spLocks/>
          </p:cNvSpPr>
          <p:nvPr/>
        </p:nvSpPr>
        <p:spPr>
          <a:xfrm>
            <a:off x="5823824" y="5878728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  <a:latin typeface="Dosis SemiBold" pitchFamily="2" charset="0"/>
              </a:rPr>
              <a:t>La 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peinture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 descr="Une image contenant meubles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9E66F22-314C-FE22-EC2B-8D162E9DF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58" y="1810524"/>
            <a:ext cx="1540437" cy="1685079"/>
          </a:xfrm>
          <a:prstGeom prst="rect">
            <a:avLst/>
          </a:prstGeom>
        </p:spPr>
      </p:pic>
      <p:pic>
        <p:nvPicPr>
          <p:cNvPr id="7" name="Image 6" descr="Une image contenant Visage humain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EAE8D9F-EA32-8B8F-210E-D0FB0C112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31" y="1775416"/>
            <a:ext cx="1511646" cy="1653584"/>
          </a:xfrm>
          <a:prstGeom prst="rect">
            <a:avLst/>
          </a:prstGeom>
        </p:spPr>
      </p:pic>
      <p:pic>
        <p:nvPicPr>
          <p:cNvPr id="12" name="Image 11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AEFAE6C-1EC1-A309-C945-C26ED32449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39" y="4105312"/>
            <a:ext cx="1656087" cy="1811588"/>
          </a:xfrm>
          <a:prstGeom prst="rect">
            <a:avLst/>
          </a:prstGeom>
        </p:spPr>
      </p:pic>
      <p:pic>
        <p:nvPicPr>
          <p:cNvPr id="14" name="Image 13" descr="Une image contenant outil d’écriture, fournitures de bureau, stylos et plumes, dessin&#10;&#10;Le contenu généré par l’IA peut être incorrect.">
            <a:extLst>
              <a:ext uri="{FF2B5EF4-FFF2-40B4-BE49-F238E27FC236}">
                <a16:creationId xmlns:a16="http://schemas.microsoft.com/office/drawing/2014/main" xmlns="" id="{D6D0FCCA-B66A-92D8-429D-180A32049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4073251"/>
            <a:ext cx="1656086" cy="1811587"/>
          </a:xfrm>
          <a:prstGeom prst="rect">
            <a:avLst/>
          </a:prstGeom>
        </p:spPr>
      </p:pic>
      <p:pic>
        <p:nvPicPr>
          <p:cNvPr id="15" name="Image 14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ACB8D4E-32E2-037D-BA00-C9E6BB1D7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87" y="4073251"/>
            <a:ext cx="1687206" cy="1843649"/>
          </a:xfrm>
          <a:prstGeom prst="rect">
            <a:avLst/>
          </a:prstGeom>
        </p:spPr>
      </p:pic>
      <p:pic>
        <p:nvPicPr>
          <p:cNvPr id="17" name="Image 16" descr="Une image contenant garçon, Visage humai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B55E380-4CFD-EA6C-9A3D-603DF361B6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14" y="1730627"/>
            <a:ext cx="1664980" cy="18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4F8585-31A4-CB61-3F41-3FD9F021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803D6A-9C20-B003-2B1C-5DEC74AA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i="1" dirty="0"/>
          </a:p>
        </p:txBody>
      </p:sp>
      <p:pic>
        <p:nvPicPr>
          <p:cNvPr id="5" name="Image 4" descr="Une image contenant meubles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9E66F22-314C-FE22-EC2B-8D162E9DF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58" y="1810524"/>
            <a:ext cx="1540437" cy="1685079"/>
          </a:xfrm>
          <a:prstGeom prst="rect">
            <a:avLst/>
          </a:prstGeom>
        </p:spPr>
      </p:pic>
      <p:pic>
        <p:nvPicPr>
          <p:cNvPr id="7" name="Image 6" descr="Une image contenant Visage humain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EAE8D9F-EA32-8B8F-210E-D0FB0C112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31" y="1775416"/>
            <a:ext cx="1511646" cy="1653584"/>
          </a:xfrm>
          <a:prstGeom prst="rect">
            <a:avLst/>
          </a:prstGeom>
        </p:spPr>
      </p:pic>
      <p:pic>
        <p:nvPicPr>
          <p:cNvPr id="12" name="Image 11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AEFAE6C-1EC1-A309-C945-C26ED3244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39" y="4105312"/>
            <a:ext cx="1656087" cy="1811588"/>
          </a:xfrm>
          <a:prstGeom prst="rect">
            <a:avLst/>
          </a:prstGeom>
        </p:spPr>
      </p:pic>
      <p:pic>
        <p:nvPicPr>
          <p:cNvPr id="14" name="Image 13" descr="Une image contenant outil d’écriture, fournitures de bureau, stylos et plumes, dessin&#10;&#10;Le contenu généré par l’IA peut être incorrect.">
            <a:extLst>
              <a:ext uri="{FF2B5EF4-FFF2-40B4-BE49-F238E27FC236}">
                <a16:creationId xmlns:a16="http://schemas.microsoft.com/office/drawing/2014/main" xmlns="" id="{D6D0FCCA-B66A-92D8-429D-180A32049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4073251"/>
            <a:ext cx="1656086" cy="1811587"/>
          </a:xfrm>
          <a:prstGeom prst="rect">
            <a:avLst/>
          </a:prstGeom>
        </p:spPr>
      </p:pic>
      <p:pic>
        <p:nvPicPr>
          <p:cNvPr id="15" name="Image 14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ACB8D4E-32E2-037D-BA00-C9E6BB1D7B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87" y="4073251"/>
            <a:ext cx="1687206" cy="1843649"/>
          </a:xfrm>
          <a:prstGeom prst="rect">
            <a:avLst/>
          </a:prstGeom>
        </p:spPr>
      </p:pic>
      <p:pic>
        <p:nvPicPr>
          <p:cNvPr id="17" name="Image 16" descr="Une image contenant garçon, Visage humai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B55E380-4CFD-EA6C-9A3D-603DF361B6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14" y="1730627"/>
            <a:ext cx="1664980" cy="18191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F9300D8-0E5F-B717-1650-9AE8EABC68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93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066C53-3193-7A7F-8D00-D97EAF5402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48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8E3285-CA16-FF1A-7A8B-1BBE73AC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FFDAE4A-E2A9-3815-F29E-73E2A5C69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BBD3950B-202D-DCB3-FA67-2D22ED55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trois images. 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Image 2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4B28136F-9A36-40EC-55F4-BD5D6F495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1" y="2118716"/>
            <a:ext cx="1521472" cy="1664501"/>
          </a:xfrm>
          <a:prstGeom prst="rect">
            <a:avLst/>
          </a:prstGeom>
        </p:spPr>
      </p:pic>
      <p:pic>
        <p:nvPicPr>
          <p:cNvPr id="14" name="Image 1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xmlns="" id="{5D1795AD-850F-3951-32E5-098662A9D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71" y="4178145"/>
            <a:ext cx="1501745" cy="1642920"/>
          </a:xfrm>
          <a:prstGeom prst="rect">
            <a:avLst/>
          </a:prstGeom>
        </p:spPr>
      </p:pic>
      <p:pic>
        <p:nvPicPr>
          <p:cNvPr id="19" name="Image 18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xmlns="" id="{E6391604-DB49-8BCA-8CBA-C6580505C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64" y="2118716"/>
            <a:ext cx="1521472" cy="1664501"/>
          </a:xfrm>
          <a:prstGeom prst="rect">
            <a:avLst/>
          </a:prstGeom>
        </p:spPr>
      </p:pic>
      <p:pic>
        <p:nvPicPr>
          <p:cNvPr id="22" name="Image 21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xmlns="" id="{CC2DC4C8-A90A-FAF0-E95B-31B0404CA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24" y="4209547"/>
            <a:ext cx="1521318" cy="1664333"/>
          </a:xfrm>
          <a:prstGeom prst="rect">
            <a:avLst/>
          </a:prstGeom>
        </p:spPr>
      </p:pic>
      <p:pic>
        <p:nvPicPr>
          <p:cNvPr id="23" name="Image 22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37B3F0D1-E1DE-0E34-F649-C2DD52A0C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40" y="2102995"/>
            <a:ext cx="1521472" cy="1664333"/>
          </a:xfrm>
          <a:prstGeom prst="rect">
            <a:avLst/>
          </a:prstGeom>
        </p:spPr>
      </p:pic>
      <p:pic>
        <p:nvPicPr>
          <p:cNvPr id="24" name="Image 23" descr="Une image contenant porte, capture d’écran, sol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476836FA-5227-35B4-32CA-41C86874CF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1" y="4178145"/>
            <a:ext cx="1501745" cy="1642754"/>
          </a:xfrm>
          <a:prstGeom prst="rect">
            <a:avLst/>
          </a:prstGeom>
        </p:spPr>
      </p:pic>
      <p:pic>
        <p:nvPicPr>
          <p:cNvPr id="28" name="Image 27" descr="Une image contenant garçon, habits, Dessin d’enfant, personne&#10;&#10;Le contenu généré par l’IA peut être incorrect.">
            <a:extLst>
              <a:ext uri="{FF2B5EF4-FFF2-40B4-BE49-F238E27FC236}">
                <a16:creationId xmlns:a16="http://schemas.microsoft.com/office/drawing/2014/main" xmlns="" id="{868E0886-AFC7-E780-5132-BFCD7C167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92" y="2118716"/>
            <a:ext cx="1521472" cy="1664333"/>
          </a:xfrm>
          <a:prstGeom prst="rect">
            <a:avLst/>
          </a:prstGeom>
        </p:spPr>
      </p:pic>
      <p:pic>
        <p:nvPicPr>
          <p:cNvPr id="29" name="Image 28" descr="Une image contenant garç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DEA5B35-F915-9AED-A57E-614623324B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92" y="4178145"/>
            <a:ext cx="1523106" cy="16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7D6DCE-56E1-A7C6-979D-4885B4EA2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D71C5E4C-7CDF-AFA9-3EF6-D51D0B86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C11FF52-8F96-973D-76B3-87588661A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87564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B348DC0F-E7D4-F60C-78B6-5A4C3A2DA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3" y="2063852"/>
            <a:ext cx="1521472" cy="1664501"/>
          </a:xfrm>
          <a:prstGeom prst="rect">
            <a:avLst/>
          </a:prstGeom>
        </p:spPr>
      </p:pic>
      <p:pic>
        <p:nvPicPr>
          <p:cNvPr id="14" name="Image 1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xmlns="" id="{9591D597-9E47-3556-2332-714D580FD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23" y="4123281"/>
            <a:ext cx="1501745" cy="1642920"/>
          </a:xfrm>
          <a:prstGeom prst="rect">
            <a:avLst/>
          </a:prstGeom>
        </p:spPr>
      </p:pic>
      <p:pic>
        <p:nvPicPr>
          <p:cNvPr id="19" name="Image 18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xmlns="" id="{9D941EE6-29D8-8C25-F0A2-1AC3F9E41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16" y="2063852"/>
            <a:ext cx="1521472" cy="1664501"/>
          </a:xfrm>
          <a:prstGeom prst="rect">
            <a:avLst/>
          </a:prstGeom>
        </p:spPr>
      </p:pic>
      <p:pic>
        <p:nvPicPr>
          <p:cNvPr id="24" name="Image 23" descr="Une image contenant porte, capture d’écran, sol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E16B5A39-6B11-B4FF-7CA6-E8D1FCAFA7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3" y="4123281"/>
            <a:ext cx="1501745" cy="1642754"/>
          </a:xfrm>
          <a:prstGeom prst="rect">
            <a:avLst/>
          </a:prstGeom>
        </p:spPr>
      </p:pic>
      <p:pic>
        <p:nvPicPr>
          <p:cNvPr id="28" name="Image 27" descr="Une image contenant garçon, habits, Dessin d’enfant, personne&#10;&#10;Le contenu généré par l’IA peut être incorrect.">
            <a:extLst>
              <a:ext uri="{FF2B5EF4-FFF2-40B4-BE49-F238E27FC236}">
                <a16:creationId xmlns:a16="http://schemas.microsoft.com/office/drawing/2014/main" xmlns="" id="{432242E2-87C3-ED9F-13F0-BAB3DC312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44" y="2063852"/>
            <a:ext cx="1521472" cy="1664333"/>
          </a:xfrm>
          <a:prstGeom prst="rect">
            <a:avLst/>
          </a:prstGeom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xmlns="" id="{F1499900-8059-E2F9-A81A-E2DE6D7F8C4F}"/>
              </a:ext>
            </a:extLst>
          </p:cNvPr>
          <p:cNvSpPr txBox="1"/>
          <p:nvPr/>
        </p:nvSpPr>
        <p:spPr>
          <a:xfrm>
            <a:off x="2577442" y="196499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xmlns="" id="{9D37C805-248F-C2BD-DC35-8084C6B56C21}"/>
              </a:ext>
            </a:extLst>
          </p:cNvPr>
          <p:cNvSpPr txBox="1"/>
          <p:nvPr/>
        </p:nvSpPr>
        <p:spPr>
          <a:xfrm>
            <a:off x="2577442" y="401363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15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xmlns="" id="{CBBC6B05-22A8-AF8A-D36C-577E47B70A11}"/>
              </a:ext>
            </a:extLst>
          </p:cNvPr>
          <p:cNvSpPr txBox="1"/>
          <p:nvPr/>
        </p:nvSpPr>
        <p:spPr>
          <a:xfrm>
            <a:off x="2577441" y="3827042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xmlns="" id="{856D1ADE-623C-4434-ACBA-A2BB1E0109F9}"/>
              </a:ext>
            </a:extLst>
          </p:cNvPr>
          <p:cNvSpPr txBox="1"/>
          <p:nvPr/>
        </p:nvSpPr>
        <p:spPr>
          <a:xfrm>
            <a:off x="6380446" y="401363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82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1044EC-A851-E6C4-F470-55B23B49D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8FA337B-0EB9-C032-881C-71387466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CBDBF01F-0A0F-4A92-5B67-9F45B8A1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manquent sont : La cour de récréation, la fenêtre et courir.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Image 2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AA392291-949B-6ACD-28B3-927B8109A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2155292"/>
            <a:ext cx="1521472" cy="1664501"/>
          </a:xfrm>
          <a:prstGeom prst="rect">
            <a:avLst/>
          </a:prstGeom>
        </p:spPr>
      </p:pic>
      <p:pic>
        <p:nvPicPr>
          <p:cNvPr id="14" name="Image 13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xmlns="" id="{1BFD0DD7-9797-5229-2973-C71757C7E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07" y="4214721"/>
            <a:ext cx="1501745" cy="1642920"/>
          </a:xfrm>
          <a:prstGeom prst="rect">
            <a:avLst/>
          </a:prstGeom>
        </p:spPr>
      </p:pic>
      <p:pic>
        <p:nvPicPr>
          <p:cNvPr id="19" name="Image 18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xmlns="" id="{C946FF99-339E-1182-62F6-F6CC0BCFF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00" y="2155292"/>
            <a:ext cx="1521472" cy="1664501"/>
          </a:xfrm>
          <a:prstGeom prst="rect">
            <a:avLst/>
          </a:prstGeom>
        </p:spPr>
      </p:pic>
      <p:pic>
        <p:nvPicPr>
          <p:cNvPr id="22" name="Image 21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xmlns="" id="{7DDDBBCC-810C-8C8B-BE9E-B9278BE029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60" y="4246123"/>
            <a:ext cx="1521318" cy="1664333"/>
          </a:xfrm>
          <a:prstGeom prst="rect">
            <a:avLst/>
          </a:prstGeom>
        </p:spPr>
      </p:pic>
      <p:pic>
        <p:nvPicPr>
          <p:cNvPr id="23" name="Image 22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1734B49D-1E80-AA28-0F6C-35DFE754A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65" y="2176027"/>
            <a:ext cx="1521472" cy="1664333"/>
          </a:xfrm>
          <a:prstGeom prst="rect">
            <a:avLst/>
          </a:prstGeom>
        </p:spPr>
      </p:pic>
      <p:pic>
        <p:nvPicPr>
          <p:cNvPr id="24" name="Image 23" descr="Une image contenant porte, capture d’écran, sol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5AF810A0-1EF1-21D4-BF26-BC169734B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7" y="4214721"/>
            <a:ext cx="1501745" cy="1642754"/>
          </a:xfrm>
          <a:prstGeom prst="rect">
            <a:avLst/>
          </a:prstGeom>
        </p:spPr>
      </p:pic>
      <p:pic>
        <p:nvPicPr>
          <p:cNvPr id="28" name="Image 27" descr="Une image contenant garçon, habits, Dessin d’enfant, personne&#10;&#10;Le contenu généré par l’IA peut être incorrect.">
            <a:extLst>
              <a:ext uri="{FF2B5EF4-FFF2-40B4-BE49-F238E27FC236}">
                <a16:creationId xmlns:a16="http://schemas.microsoft.com/office/drawing/2014/main" xmlns="" id="{ECCF71D3-BC50-C1A6-71FB-A635E303A0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28" y="2155292"/>
            <a:ext cx="1521472" cy="1664333"/>
          </a:xfrm>
          <a:prstGeom prst="rect">
            <a:avLst/>
          </a:prstGeom>
        </p:spPr>
      </p:pic>
      <p:pic>
        <p:nvPicPr>
          <p:cNvPr id="29" name="Image 28" descr="Une image contenant garç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8417DDC-EC28-6F1D-2510-932CD32FBF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28" y="4214721"/>
            <a:ext cx="1523106" cy="1664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200ECA-0271-6B7B-3C3B-A4B566AECD4F}"/>
              </a:ext>
            </a:extLst>
          </p:cNvPr>
          <p:cNvSpPr/>
          <p:nvPr/>
        </p:nvSpPr>
        <p:spPr>
          <a:xfrm>
            <a:off x="2780325" y="2257235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28E41B-3CF2-A0BF-5B01-1FC9CE322B2B}"/>
              </a:ext>
            </a:extLst>
          </p:cNvPr>
          <p:cNvSpPr/>
          <p:nvPr/>
        </p:nvSpPr>
        <p:spPr>
          <a:xfrm>
            <a:off x="2803800" y="4246123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DB2A82-E4D2-A44F-4A64-330EA43AB172}"/>
              </a:ext>
            </a:extLst>
          </p:cNvPr>
          <p:cNvSpPr/>
          <p:nvPr/>
        </p:nvSpPr>
        <p:spPr>
          <a:xfrm>
            <a:off x="6599338" y="4305875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8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ED46B63-E5C5-F138-0CB8-6909B9900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78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9A65E82E-3427-D5B5-84A3-5701CE7076A9}"/>
              </a:ext>
            </a:extLst>
          </p:cNvPr>
          <p:cNvPicPr>
            <a:picLocks noGrp="1" noChangeAspect="1"/>
          </p:cNvPicPr>
          <p:nvPr>
            <p:ph type="pic"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4" r="64"/>
          <a:stretch/>
        </p:blipFill>
        <p:spPr>
          <a:xfrm>
            <a:off x="2459673" y="2021302"/>
            <a:ext cx="1847850" cy="3289300"/>
          </a:xfrm>
          <a:prstGeom prst="rect">
            <a:avLst/>
          </a:prstGeom>
        </p:spPr>
      </p:pic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ECAF6E02-EE5F-87F9-DFF7-D733B31592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19020F9-40DA-68E6-960A-BE16AE155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59ED53-986E-C465-5888-D93422877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4D13A6-B585-94F2-4BD8-D29C053E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quatre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BF8DA9F-9A97-1D11-E51B-080FB149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dessin humoristique, Visage humain, habits, dessin&#10;&#10;Le contenu généré par l’IA peut être incorrect.">
            <a:extLst>
              <a:ext uri="{FF2B5EF4-FFF2-40B4-BE49-F238E27FC236}">
                <a16:creationId xmlns:a16="http://schemas.microsoft.com/office/drawing/2014/main" xmlns="" id="{222C5DBC-61B2-9C9D-F671-FEADB2E94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06" y="4290414"/>
            <a:ext cx="1566179" cy="1711411"/>
          </a:xfrm>
          <a:prstGeom prst="rect">
            <a:avLst/>
          </a:prstGeom>
        </p:spPr>
      </p:pic>
      <p:pic>
        <p:nvPicPr>
          <p:cNvPr id="4" name="Image 3" descr="Une image contenant garçon, Visage humai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7672106-0337-1393-0E8E-F308F2F10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35" y="2125267"/>
            <a:ext cx="1642551" cy="1794647"/>
          </a:xfrm>
          <a:prstGeom prst="rect">
            <a:avLst/>
          </a:prstGeom>
        </p:spPr>
      </p:pic>
      <p:pic>
        <p:nvPicPr>
          <p:cNvPr id="7" name="Image 6" descr="Une image contenant dessin humoristique, garçon, habits, Poubelle&#10;&#10;Le contenu généré par l’IA peut être incorrect.">
            <a:extLst>
              <a:ext uri="{FF2B5EF4-FFF2-40B4-BE49-F238E27FC236}">
                <a16:creationId xmlns:a16="http://schemas.microsoft.com/office/drawing/2014/main" xmlns="" id="{0E530061-24DE-E130-D8DC-093CDE7FE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40" y="2127205"/>
            <a:ext cx="1637061" cy="1790769"/>
          </a:xfrm>
          <a:prstGeom prst="rect">
            <a:avLst/>
          </a:prstGeom>
        </p:spPr>
      </p:pic>
      <p:pic>
        <p:nvPicPr>
          <p:cNvPr id="15" name="Image 14" descr="Une image contenant Visage humain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B062F7C-9F8B-4EA4-E548-A5DCF791C9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1" y="4357783"/>
            <a:ext cx="1564515" cy="1711411"/>
          </a:xfrm>
          <a:prstGeom prst="rect">
            <a:avLst/>
          </a:prstGeom>
        </p:spPr>
      </p:pic>
      <p:pic>
        <p:nvPicPr>
          <p:cNvPr id="11" name="Image 10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A7F8BAA-6823-4548-6800-846F8D3D1A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34" y="2125267"/>
            <a:ext cx="1600012" cy="1750248"/>
          </a:xfrm>
          <a:prstGeom prst="rect">
            <a:avLst/>
          </a:prstGeom>
        </p:spPr>
      </p:pic>
      <p:pic>
        <p:nvPicPr>
          <p:cNvPr id="12" name="Image 11" descr="Une image contenant outil d’écriture, fournitures de bureau, stylos et plumes, dessin&#10;&#10;Le contenu généré par l’IA peut être incorrect.">
            <a:extLst>
              <a:ext uri="{FF2B5EF4-FFF2-40B4-BE49-F238E27FC236}">
                <a16:creationId xmlns:a16="http://schemas.microsoft.com/office/drawing/2014/main" xmlns="" id="{99C256FD-F469-B54C-75AE-2B1D90AD24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83" y="4290414"/>
            <a:ext cx="1656086" cy="1811587"/>
          </a:xfrm>
          <a:prstGeom prst="rect">
            <a:avLst/>
          </a:prstGeom>
        </p:spPr>
      </p:pic>
      <p:pic>
        <p:nvPicPr>
          <p:cNvPr id="13" name="Image 12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D04767A7-A7FD-D72E-B628-5C25CE8296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41" y="2125267"/>
            <a:ext cx="1673853" cy="1831022"/>
          </a:xfrm>
          <a:prstGeom prst="rect">
            <a:avLst/>
          </a:prstGeom>
        </p:spPr>
      </p:pic>
      <p:pic>
        <p:nvPicPr>
          <p:cNvPr id="14" name="Image 13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FC92B3E-E957-AB6F-60D6-7891F3FACE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23" y="4291663"/>
            <a:ext cx="1565046" cy="171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EA3698-CC55-C360-488B-4A6CFC8B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E2C02C-9E20-870C-B5E5-599FB8FB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quatre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CFD1323-C85F-8B2C-62B3-61223F10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dessin humoristique, Visage humain, habits, dessin&#10;&#10;Le contenu généré par l’IA peut être incorrect.">
            <a:extLst>
              <a:ext uri="{FF2B5EF4-FFF2-40B4-BE49-F238E27FC236}">
                <a16:creationId xmlns:a16="http://schemas.microsoft.com/office/drawing/2014/main" xmlns="" id="{2016CFA9-4E71-1C72-24D8-F1A089F3A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16" y="2094795"/>
            <a:ext cx="1657854" cy="1811587"/>
          </a:xfrm>
          <a:prstGeom prst="rect">
            <a:avLst/>
          </a:prstGeom>
        </p:spPr>
      </p:pic>
      <p:pic>
        <p:nvPicPr>
          <p:cNvPr id="4" name="Image 3" descr="Une image contenant garçon, Visage humai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7D286B5-C070-BBEE-501B-C3829FE48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32" y="2131803"/>
            <a:ext cx="1642551" cy="1794647"/>
          </a:xfrm>
          <a:prstGeom prst="rect">
            <a:avLst/>
          </a:prstGeom>
        </p:spPr>
      </p:pic>
      <p:pic>
        <p:nvPicPr>
          <p:cNvPr id="7" name="Image 6" descr="Une image contenant dessin humoristique, garçon, habits, Poubelle&#10;&#10;Le contenu généré par l’IA peut être incorrect.">
            <a:extLst>
              <a:ext uri="{FF2B5EF4-FFF2-40B4-BE49-F238E27FC236}">
                <a16:creationId xmlns:a16="http://schemas.microsoft.com/office/drawing/2014/main" xmlns="" id="{AC01C7A7-6C80-2C8D-2BD4-FD2449818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0" y="4076867"/>
            <a:ext cx="1637061" cy="1790769"/>
          </a:xfrm>
          <a:prstGeom prst="rect">
            <a:avLst/>
          </a:prstGeom>
        </p:spPr>
      </p:pic>
      <p:pic>
        <p:nvPicPr>
          <p:cNvPr id="15" name="Image 14" descr="Une image contenant Visage humain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186680E-3DC0-E895-DF60-A3E903D4D2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5" y="4144236"/>
            <a:ext cx="1564515" cy="1711411"/>
          </a:xfrm>
          <a:prstGeom prst="rect">
            <a:avLst/>
          </a:prstGeom>
        </p:spPr>
      </p:pic>
      <p:pic>
        <p:nvPicPr>
          <p:cNvPr id="11" name="Image 10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BFC30ED-3386-263D-2FC3-1CA59D7808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18" y="2131803"/>
            <a:ext cx="1600012" cy="1750248"/>
          </a:xfrm>
          <a:prstGeom prst="rect">
            <a:avLst/>
          </a:prstGeom>
        </p:spPr>
      </p:pic>
      <p:pic>
        <p:nvPicPr>
          <p:cNvPr id="12" name="Image 11" descr="Une image contenant outil d’écriture, fournitures de bureau, stylos et plumes, dessin&#10;&#10;Le contenu généré par l’IA peut être incorrect.">
            <a:extLst>
              <a:ext uri="{FF2B5EF4-FFF2-40B4-BE49-F238E27FC236}">
                <a16:creationId xmlns:a16="http://schemas.microsoft.com/office/drawing/2014/main" xmlns="" id="{882FB53A-B37E-2440-CBA6-84A57E7A43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0" y="2094795"/>
            <a:ext cx="1656086" cy="1811587"/>
          </a:xfrm>
          <a:prstGeom prst="rect">
            <a:avLst/>
          </a:prstGeom>
        </p:spPr>
      </p:pic>
      <p:pic>
        <p:nvPicPr>
          <p:cNvPr id="13" name="Image 12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F11E1251-A593-9FC5-490B-5EC615E08B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07" y="4097843"/>
            <a:ext cx="1673853" cy="1831022"/>
          </a:xfrm>
          <a:prstGeom prst="rect">
            <a:avLst/>
          </a:prstGeom>
        </p:spPr>
      </p:pic>
      <p:pic>
        <p:nvPicPr>
          <p:cNvPr id="14" name="Image 13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FA6612B-AC99-5DCD-4C5D-56F7DCB9D3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32" y="4126860"/>
            <a:ext cx="1675650" cy="18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0C8627-8C04-1F13-9EEC-95C8AB00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5FD073-5845-7815-65E2-A92928CD0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quatre images qui ont bougé sont : l’écriture, jeter, sauter et travailler.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10E68B0-F0C6-3D47-1B9A-7BF42629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dessin humoristique, Visage humain, habits, dessin&#10;&#10;Le contenu généré par l’IA peut être incorrect.">
            <a:extLst>
              <a:ext uri="{FF2B5EF4-FFF2-40B4-BE49-F238E27FC236}">
                <a16:creationId xmlns:a16="http://schemas.microsoft.com/office/drawing/2014/main" xmlns="" id="{6CBB3DDE-34E7-E213-ECDD-D0605C9B4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56" y="4390590"/>
            <a:ext cx="1566179" cy="1711411"/>
          </a:xfrm>
          <a:prstGeom prst="rect">
            <a:avLst/>
          </a:prstGeom>
        </p:spPr>
      </p:pic>
      <p:pic>
        <p:nvPicPr>
          <p:cNvPr id="4" name="Image 3" descr="Une image contenant garçon, Visage humai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6587F29-47F2-D555-342B-0B7C15C32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71" y="2144661"/>
            <a:ext cx="1642551" cy="1794647"/>
          </a:xfrm>
          <a:prstGeom prst="rect">
            <a:avLst/>
          </a:prstGeom>
        </p:spPr>
      </p:pic>
      <p:pic>
        <p:nvPicPr>
          <p:cNvPr id="7" name="Image 6" descr="Une image contenant dessin humoristique, garçon, habits, Poubelle&#10;&#10;Le contenu généré par l’IA peut être incorrect.">
            <a:extLst>
              <a:ext uri="{FF2B5EF4-FFF2-40B4-BE49-F238E27FC236}">
                <a16:creationId xmlns:a16="http://schemas.microsoft.com/office/drawing/2014/main" xmlns="" id="{75018E7B-4EDE-1C2A-D297-4EF3EEEBF6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32" y="4309808"/>
            <a:ext cx="1637061" cy="1790769"/>
          </a:xfrm>
          <a:prstGeom prst="rect">
            <a:avLst/>
          </a:prstGeom>
        </p:spPr>
      </p:pic>
      <p:pic>
        <p:nvPicPr>
          <p:cNvPr id="15" name="Image 14" descr="Une image contenant Visage humain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8195569-4F38-153A-3F67-1CF981C264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7" y="4377177"/>
            <a:ext cx="1564515" cy="17114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E46641-E856-05D1-49A7-768A1F998F30}"/>
              </a:ext>
            </a:extLst>
          </p:cNvPr>
          <p:cNvSpPr/>
          <p:nvPr/>
        </p:nvSpPr>
        <p:spPr>
          <a:xfrm>
            <a:off x="2841187" y="2129425"/>
            <a:ext cx="1642550" cy="16422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6ACB1E-2CBE-D629-B7F5-EE92391C4646}"/>
              </a:ext>
            </a:extLst>
          </p:cNvPr>
          <p:cNvSpPr/>
          <p:nvPr/>
        </p:nvSpPr>
        <p:spPr>
          <a:xfrm>
            <a:off x="2883032" y="4376998"/>
            <a:ext cx="1642550" cy="16422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16A543-7749-936C-E52D-CE073778EF43}"/>
              </a:ext>
            </a:extLst>
          </p:cNvPr>
          <p:cNvSpPr/>
          <p:nvPr/>
        </p:nvSpPr>
        <p:spPr>
          <a:xfrm>
            <a:off x="4848149" y="4376998"/>
            <a:ext cx="1642550" cy="16422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F03A21-573A-BC7A-C674-43EE57FD676C}"/>
              </a:ext>
            </a:extLst>
          </p:cNvPr>
          <p:cNvSpPr/>
          <p:nvPr/>
        </p:nvSpPr>
        <p:spPr>
          <a:xfrm>
            <a:off x="6742385" y="4390590"/>
            <a:ext cx="1642550" cy="16422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08CE165-EABC-247A-8C8F-9D4A7DC14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0" y="2189060"/>
            <a:ext cx="1600012" cy="1750248"/>
          </a:xfrm>
          <a:prstGeom prst="rect">
            <a:avLst/>
          </a:prstGeom>
        </p:spPr>
      </p:pic>
      <p:pic>
        <p:nvPicPr>
          <p:cNvPr id="17" name="Image 16" descr="Une image contenant outil d’écriture, fournitures de bureau, stylos et plumes, dessin&#10;&#10;Le contenu généré par l’IA peut être incorrect.">
            <a:extLst>
              <a:ext uri="{FF2B5EF4-FFF2-40B4-BE49-F238E27FC236}">
                <a16:creationId xmlns:a16="http://schemas.microsoft.com/office/drawing/2014/main" xmlns="" id="{92C8E3F1-6BF0-02FB-223E-EFA1B7D45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32" y="2158390"/>
            <a:ext cx="1506088" cy="1647505"/>
          </a:xfrm>
          <a:prstGeom prst="rect">
            <a:avLst/>
          </a:prstGeom>
        </p:spPr>
      </p:pic>
      <p:pic>
        <p:nvPicPr>
          <p:cNvPr id="18" name="Image 17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5620DB24-B8B1-C8E3-3B4F-ED970B70FE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97" y="4471925"/>
            <a:ext cx="1488854" cy="1628652"/>
          </a:xfrm>
          <a:prstGeom prst="rect">
            <a:avLst/>
          </a:prstGeom>
        </p:spPr>
      </p:pic>
      <p:pic>
        <p:nvPicPr>
          <p:cNvPr id="19" name="Image 18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E5C60B3-B464-E4F2-F85C-E887DAB9BF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16" y="2158390"/>
            <a:ext cx="1675650" cy="18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E65F85-9FAE-CE46-259B-E2B254412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F966C8E-B7AE-79FE-D525-B408DDB0A3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F6F34CF-55A6-A914-4007-D6595A3E7B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8A53B784-BE80-4C76-23E8-6B08991565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ED31B7BC-B24F-2AD3-9B6F-A92A5288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B061B203-4A48-677B-31B0-6C43027D44DC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01777F4-A06F-4640-BF97-74700377C57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897C441-83CB-D9B4-B6BA-16C7267E5BF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xmlns="" id="{75C4DDBA-87F4-B025-9BD2-F43A97D2A57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03E8F69-E30D-CD87-6E16-5CFD93622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B524310-0CB4-3270-3CCE-2F82DB08D159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30920424-9DA4-EC16-DAF9-7C6FEE94603E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35D1436C-AA15-686E-3DE2-AE5D9D49E9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C59EE372-73A4-EB9E-D842-668195166E2F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1E5A2989-FF72-5E38-68E2-C8F461202C1B}"/>
              </a:ext>
            </a:extLst>
          </p:cNvPr>
          <p:cNvSpPr txBox="1">
            <a:spLocks/>
          </p:cNvSpPr>
          <p:nvPr/>
        </p:nvSpPr>
        <p:spPr>
          <a:xfrm>
            <a:off x="966921" y="459844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stylo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663BD0EA-82E5-A7BF-8D31-52C64E3F4F4B}"/>
              </a:ext>
            </a:extLst>
          </p:cNvPr>
          <p:cNvSpPr txBox="1">
            <a:spLocks/>
          </p:cNvSpPr>
          <p:nvPr/>
        </p:nvSpPr>
        <p:spPr>
          <a:xfrm>
            <a:off x="3672000" y="45698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gomme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F1310E5-A3A6-6AAE-88F2-6DBC3A7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33137" y="571969"/>
            <a:ext cx="1087654" cy="980062"/>
          </a:xfrm>
          <a:prstGeom prst="ellipse">
            <a:avLst/>
          </a:prstGeom>
        </p:spPr>
      </p:pic>
      <p:pic>
        <p:nvPicPr>
          <p:cNvPr id="7" name="Image 6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xmlns="" id="{AC128277-5B3D-F9C6-89A3-D68FCD2FE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15" y="2215053"/>
            <a:ext cx="1617806" cy="1769891"/>
          </a:xfrm>
          <a:prstGeom prst="rect">
            <a:avLst/>
          </a:prstGeom>
        </p:spPr>
      </p:pic>
      <p:pic>
        <p:nvPicPr>
          <p:cNvPr id="11" name="Image 10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xmlns="" id="{9DE4F141-24C3-5789-FF2F-FF946138A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81" y="2215052"/>
            <a:ext cx="1617806" cy="1769891"/>
          </a:xfrm>
          <a:prstGeom prst="rect">
            <a:avLst/>
          </a:prstGeom>
        </p:spPr>
      </p:pic>
      <p:pic>
        <p:nvPicPr>
          <p:cNvPr id="13" name="Image 1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7FFC8BD-34D6-F619-C1FF-7C401F5D7C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2215053"/>
            <a:ext cx="1617806" cy="1769891"/>
          </a:xfrm>
          <a:prstGeom prst="rect">
            <a:avLst/>
          </a:prstGeom>
        </p:spPr>
      </p:pic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F3C7EA43-0830-4090-F0D4-4CAE633E5F82}"/>
              </a:ext>
            </a:extLst>
          </p:cNvPr>
          <p:cNvSpPr txBox="1">
            <a:spLocks/>
          </p:cNvSpPr>
          <p:nvPr/>
        </p:nvSpPr>
        <p:spPr>
          <a:xfrm>
            <a:off x="6194887" y="45698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trousse</a:t>
            </a:r>
          </a:p>
        </p:txBody>
      </p:sp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717AA0-A1F6-4885-CCC3-6A3EC6DB2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365A1CD2-3B56-7C88-1CC3-60FA8DDF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  stylo et la gomme sont dans la trousse.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A423356F-A0A8-F100-9963-EF1D4E9E00C2}"/>
              </a:ext>
            </a:extLst>
          </p:cNvPr>
          <p:cNvSpPr txBox="1">
            <a:spLocks/>
          </p:cNvSpPr>
          <p:nvPr/>
        </p:nvSpPr>
        <p:spPr>
          <a:xfrm>
            <a:off x="937028" y="4405328"/>
            <a:ext cx="7087750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stylo et la gomme sont dans la trousse.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A026DB0-4150-263A-F87C-1411F332D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20945" y="732912"/>
            <a:ext cx="1087654" cy="980062"/>
          </a:xfrm>
          <a:prstGeom prst="ellipse">
            <a:avLst/>
          </a:prstGeom>
        </p:spPr>
      </p:pic>
      <p:pic>
        <p:nvPicPr>
          <p:cNvPr id="7" name="Image 6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xmlns="" id="{6B1E9D4F-6C02-8D06-6E5E-952A3802B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15" y="2215053"/>
            <a:ext cx="1617806" cy="1769891"/>
          </a:xfrm>
          <a:prstGeom prst="rect">
            <a:avLst/>
          </a:prstGeom>
        </p:spPr>
      </p:pic>
      <p:pic>
        <p:nvPicPr>
          <p:cNvPr id="11" name="Image 10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xmlns="" id="{49370A40-DA30-3B91-53D2-869A492FE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81" y="2215052"/>
            <a:ext cx="1617806" cy="1769891"/>
          </a:xfrm>
          <a:prstGeom prst="rect">
            <a:avLst/>
          </a:prstGeom>
        </p:spPr>
      </p:pic>
      <p:pic>
        <p:nvPicPr>
          <p:cNvPr id="13" name="Image 1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846B3D9-B095-5634-7CE6-2F25E2F3E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2215053"/>
            <a:ext cx="1617806" cy="17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F21842-B0C1-245D-6122-47270343E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143632C4-09BF-6484-85DE-0C905331D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CB743033-46B4-EB7C-F980-649E83DD38FA}"/>
              </a:ext>
            </a:extLst>
          </p:cNvPr>
          <p:cNvSpPr txBox="1">
            <a:spLocks/>
          </p:cNvSpPr>
          <p:nvPr/>
        </p:nvSpPr>
        <p:spPr>
          <a:xfrm>
            <a:off x="1276555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règle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426641F1-D4A5-89C0-092C-8EE19ED9FB30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crayon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5AB19D83-3EFE-696C-6716-74B6D984CC6B}"/>
              </a:ext>
            </a:extLst>
          </p:cNvPr>
          <p:cNvSpPr txBox="1">
            <a:spLocks/>
          </p:cNvSpPr>
          <p:nvPr/>
        </p:nvSpPr>
        <p:spPr>
          <a:xfrm>
            <a:off x="6187114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bureau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FC3981-9BDD-A8D6-E292-E2CFB57D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88901" y="571969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capture d’écran, Rectangle, art&#10;&#10;Le contenu généré par l’IA peut être incorrect.">
            <a:extLst>
              <a:ext uri="{FF2B5EF4-FFF2-40B4-BE49-F238E27FC236}">
                <a16:creationId xmlns:a16="http://schemas.microsoft.com/office/drawing/2014/main" xmlns="" id="{4F4EE58D-5E15-710E-D5EE-04680A462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54" y="2427287"/>
            <a:ext cx="1636891" cy="1790770"/>
          </a:xfrm>
          <a:prstGeom prst="rect">
            <a:avLst/>
          </a:prstGeom>
        </p:spPr>
      </p:pic>
      <p:pic>
        <p:nvPicPr>
          <p:cNvPr id="11" name="Image 10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xmlns="" id="{3B751306-3624-4292-0ACA-D9E4EACA1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3" y="2427287"/>
            <a:ext cx="1636891" cy="1790770"/>
          </a:xfrm>
          <a:prstGeom prst="rect">
            <a:avLst/>
          </a:prstGeom>
        </p:spPr>
      </p:pic>
      <p:pic>
        <p:nvPicPr>
          <p:cNvPr id="18" name="Image 17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xmlns="" id="{059AFD6B-1157-41BD-ED7B-9A5C7C515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52" y="2427287"/>
            <a:ext cx="1636890" cy="17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3498A0-F24C-FF15-7E02-D63491E4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150C124-D59E-32AB-3AD6-A3B62426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La règle et le crayon sont sur le bureau.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74CA1644-B5CA-5245-7C6C-69B083A588E9}"/>
              </a:ext>
            </a:extLst>
          </p:cNvPr>
          <p:cNvSpPr txBox="1">
            <a:spLocks/>
          </p:cNvSpPr>
          <p:nvPr/>
        </p:nvSpPr>
        <p:spPr>
          <a:xfrm>
            <a:off x="1276554" y="4579883"/>
            <a:ext cx="6672630" cy="41883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règle et le crayon sont sur le bureau.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41A20B-6A83-EB14-7AF2-5A23DE62A2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88901" y="571969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capture d’écran, Rectangle, art&#10;&#10;Le contenu généré par l’IA peut être incorrect.">
            <a:extLst>
              <a:ext uri="{FF2B5EF4-FFF2-40B4-BE49-F238E27FC236}">
                <a16:creationId xmlns:a16="http://schemas.microsoft.com/office/drawing/2014/main" xmlns="" id="{1EFB3070-80F8-4732-3268-E6178F7FD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54" y="2427287"/>
            <a:ext cx="1636891" cy="1790770"/>
          </a:xfrm>
          <a:prstGeom prst="rect">
            <a:avLst/>
          </a:prstGeom>
        </p:spPr>
      </p:pic>
      <p:pic>
        <p:nvPicPr>
          <p:cNvPr id="11" name="Image 10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xmlns="" id="{A5B78094-00B8-0E9F-1641-AE8D2E261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3" y="2427287"/>
            <a:ext cx="1636891" cy="1790770"/>
          </a:xfrm>
          <a:prstGeom prst="rect">
            <a:avLst/>
          </a:prstGeom>
        </p:spPr>
      </p:pic>
      <p:pic>
        <p:nvPicPr>
          <p:cNvPr id="18" name="Image 17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xmlns="" id="{D0D79B19-FCDA-BF46-F398-6E190D0B1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52" y="2427287"/>
            <a:ext cx="1636890" cy="17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8A8B05-BBAA-A7F5-F909-E38E9D1CA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F2A87A1-F083-1438-B71C-6AC78AD1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95BF0FAA-F570-2712-2E3B-3861FAC66F0D}"/>
              </a:ext>
            </a:extLst>
          </p:cNvPr>
          <p:cNvSpPr txBox="1">
            <a:spLocks/>
          </p:cNvSpPr>
          <p:nvPr/>
        </p:nvSpPr>
        <p:spPr>
          <a:xfrm>
            <a:off x="759220" y="4526852"/>
            <a:ext cx="2207558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maitresse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960BEB0-117F-A091-C454-D750F242A4F5}"/>
              </a:ext>
            </a:extLst>
          </p:cNvPr>
          <p:cNvSpPr txBox="1">
            <a:spLocks/>
          </p:cNvSpPr>
          <p:nvPr/>
        </p:nvSpPr>
        <p:spPr>
          <a:xfrm>
            <a:off x="5792828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Salle de classe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4E1BAC7-B29C-B823-423D-33218D3A4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7005"/>
            <a:ext cx="1087654" cy="980062"/>
          </a:xfrm>
          <a:prstGeom prst="ellipse">
            <a:avLst/>
          </a:prstGeom>
        </p:spPr>
      </p:pic>
      <p:pic>
        <p:nvPicPr>
          <p:cNvPr id="7" name="Image 6" descr="Une image contenant habits, dessin humoristique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B1E472A-9A14-0058-8B38-165327FBD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331147"/>
            <a:ext cx="1540437" cy="1685079"/>
          </a:xfrm>
          <a:prstGeom prst="rect">
            <a:avLst/>
          </a:prstGeom>
        </p:spPr>
      </p:pic>
      <p:pic>
        <p:nvPicPr>
          <p:cNvPr id="9" name="Image 8" descr="Une image contenant habits, garçon, Visage huma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EED497C5-149F-DF2A-07C7-23CACD014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35" y="2331148"/>
            <a:ext cx="1540437" cy="1685079"/>
          </a:xfrm>
          <a:prstGeom prst="rect">
            <a:avLst/>
          </a:prstGeom>
        </p:spPr>
      </p:pic>
      <p:pic>
        <p:nvPicPr>
          <p:cNvPr id="10" name="Image 9" descr="Une image contenant dessin humoristique, dessin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17FFA1A-ACF6-9749-5F85-2B5281990C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31" y="2331148"/>
            <a:ext cx="1512538" cy="1654561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xmlns="" id="{86185ED9-3A98-63A6-3131-AC435B3A8B4D}"/>
              </a:ext>
            </a:extLst>
          </p:cNvPr>
          <p:cNvSpPr txBox="1">
            <a:spLocks/>
          </p:cNvSpPr>
          <p:nvPr/>
        </p:nvSpPr>
        <p:spPr>
          <a:xfrm>
            <a:off x="3287781" y="4526852"/>
            <a:ext cx="2207558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Lire</a:t>
            </a:r>
          </a:p>
        </p:txBody>
      </p:sp>
    </p:spTree>
    <p:extLst>
      <p:ext uri="{BB962C8B-B14F-4D97-AF65-F5344CB8AC3E}">
        <p14:creationId xmlns:p14="http://schemas.microsoft.com/office/powerpoint/2010/main" val="5803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925259-A8FC-8965-609E-98AFDEB76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9C68B932-838C-EAE5-7232-41B6A17A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La maitresse est en train de lire dans la salle de classe.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4730B206-9C4A-7E17-2621-EF002D99C53C}"/>
              </a:ext>
            </a:extLst>
          </p:cNvPr>
          <p:cNvSpPr txBox="1">
            <a:spLocks/>
          </p:cNvSpPr>
          <p:nvPr/>
        </p:nvSpPr>
        <p:spPr>
          <a:xfrm>
            <a:off x="338580" y="4426896"/>
            <a:ext cx="81653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maitresse est en train de lire dans la salle de classe.</a:t>
            </a:r>
          </a:p>
        </p:txBody>
      </p:sp>
      <p:pic>
        <p:nvPicPr>
          <p:cNvPr id="7" name="Image 6" descr="Une image contenant habits, dessin humoristique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9DCF34B-4BE6-1AD9-7DF4-4D7CE5E9D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331147"/>
            <a:ext cx="1540437" cy="1685079"/>
          </a:xfrm>
          <a:prstGeom prst="rect">
            <a:avLst/>
          </a:prstGeom>
        </p:spPr>
      </p:pic>
      <p:pic>
        <p:nvPicPr>
          <p:cNvPr id="9" name="Image 8" descr="Une image contenant habits, garçon, Visage huma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8AAE3001-A5AC-3D53-EA71-2ADAD3C52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35" y="2331148"/>
            <a:ext cx="1540437" cy="1685079"/>
          </a:xfrm>
          <a:prstGeom prst="rect">
            <a:avLst/>
          </a:prstGeom>
        </p:spPr>
      </p:pic>
      <p:pic>
        <p:nvPicPr>
          <p:cNvPr id="10" name="Image 9" descr="Une image contenant dessin humoristique, dessin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430B94-9881-302F-A8BE-32B0360B2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31" y="2331148"/>
            <a:ext cx="1512538" cy="16545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627E917-908F-93B3-2254-E7EB576914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61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8F4A26-A780-B9F9-BE4B-78825DD3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3DF7C18A-4846-1E9C-740D-DEAF016A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cartable – La trousse -  La règle – Le crayon– Le stylo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La gomme. </a:t>
            </a:r>
            <a:endParaRPr lang="fr-MA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2142E7B-24AA-F735-72A6-4D24F233E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25505"/>
            <a:ext cx="1152244" cy="1072989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4D77503E-796B-6B14-9AE0-09A99E3DE174}"/>
              </a:ext>
            </a:extLst>
          </p:cNvPr>
          <p:cNvSpPr txBox="1">
            <a:spLocks/>
          </p:cNvSpPr>
          <p:nvPr/>
        </p:nvSpPr>
        <p:spPr>
          <a:xfrm>
            <a:off x="1281571" y="346136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Le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cartable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506E4CC-9077-7EBF-7B73-D1628B10D975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trousse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5D9D468F-CE0E-5B46-8267-C46923EE5620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lang="fr-MA" dirty="0"/>
              <a:t>règle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CD65E7FB-C688-295C-826D-7BB71B058620}"/>
              </a:ext>
            </a:extLst>
          </p:cNvPr>
          <p:cNvSpPr txBox="1">
            <a:spLocks/>
          </p:cNvSpPr>
          <p:nvPr/>
        </p:nvSpPr>
        <p:spPr>
          <a:xfrm>
            <a:off x="1049103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crayon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8B384A65-FA8E-169D-0B9B-C0F12E5743D1}"/>
              </a:ext>
            </a:extLst>
          </p:cNvPr>
          <p:cNvSpPr txBox="1">
            <a:spLocks/>
          </p:cNvSpPr>
          <p:nvPr/>
        </p:nvSpPr>
        <p:spPr>
          <a:xfrm>
            <a:off x="343953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stylo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xmlns="" id="{B1B10F38-30E0-E1C9-AB16-18EE60A65B03}"/>
              </a:ext>
            </a:extLst>
          </p:cNvPr>
          <p:cNvSpPr txBox="1">
            <a:spLocks/>
          </p:cNvSpPr>
          <p:nvPr/>
        </p:nvSpPr>
        <p:spPr>
          <a:xfrm>
            <a:off x="582996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gomme</a:t>
            </a:r>
          </a:p>
        </p:txBody>
      </p:sp>
      <p:pic>
        <p:nvPicPr>
          <p:cNvPr id="4" name="Image 3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xmlns="" id="{B2C6AD58-FB21-CA16-1CA9-289A308A2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52" y="4105312"/>
            <a:ext cx="1565665" cy="1712849"/>
          </a:xfrm>
          <a:prstGeom prst="rect">
            <a:avLst/>
          </a:prstGeom>
        </p:spPr>
      </p:pic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FAB10DE-1853-8576-120C-4299C4C88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73" y="4117280"/>
            <a:ext cx="1543788" cy="1688914"/>
          </a:xfrm>
          <a:prstGeom prst="rect">
            <a:avLst/>
          </a:prstGeom>
        </p:spPr>
      </p:pic>
      <p:pic>
        <p:nvPicPr>
          <p:cNvPr id="10" name="Image 9" descr="Une image contenant capture d’écran, Rectangle, art&#10;&#10;Le contenu généré par l’IA peut être incorrect.">
            <a:extLst>
              <a:ext uri="{FF2B5EF4-FFF2-40B4-BE49-F238E27FC236}">
                <a16:creationId xmlns:a16="http://schemas.microsoft.com/office/drawing/2014/main" xmlns="" id="{BE4AE55F-6D1A-C0CB-FAE4-26CD9A3A9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1800631"/>
            <a:ext cx="1540437" cy="1685249"/>
          </a:xfrm>
          <a:prstGeom prst="rect">
            <a:avLst/>
          </a:prstGeom>
        </p:spPr>
      </p:pic>
      <p:pic>
        <p:nvPicPr>
          <p:cNvPr id="13" name="Image 12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xmlns="" id="{B7C62F3F-7E04-9C1B-6414-25113D24A8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1800631"/>
            <a:ext cx="1540437" cy="1685249"/>
          </a:xfrm>
          <a:prstGeom prst="rect">
            <a:avLst/>
          </a:prstGeom>
        </p:spPr>
      </p:pic>
      <p:pic>
        <p:nvPicPr>
          <p:cNvPr id="16" name="Image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2D86F506-568F-545B-F415-8D4A391A9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1800631"/>
            <a:ext cx="1518029" cy="1660734"/>
          </a:xfrm>
          <a:prstGeom prst="rect">
            <a:avLst/>
          </a:prstGeom>
        </p:spPr>
      </p:pic>
      <p:pic>
        <p:nvPicPr>
          <p:cNvPr id="18" name="Image 17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xmlns="" id="{1C8E63D0-40CB-21C8-EE2B-3EF5EEFCAC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17280"/>
            <a:ext cx="1543788" cy="16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D43FC-8579-0557-157F-BAD20809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7412536-8083-D66D-A6F3-13FFD9EB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49A40C16-C0BE-B798-F280-46690EEA0369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Jouer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00A7F9CF-3382-65D7-D0FC-E17ADDC4D5D9}"/>
              </a:ext>
            </a:extLst>
          </p:cNvPr>
          <p:cNvSpPr txBox="1">
            <a:spLocks/>
          </p:cNvSpPr>
          <p:nvPr/>
        </p:nvSpPr>
        <p:spPr>
          <a:xfrm>
            <a:off x="4909856" y="4526852"/>
            <a:ext cx="339289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Cour de récréation</a:t>
            </a:r>
          </a:p>
        </p:txBody>
      </p:sp>
      <p:pic>
        <p:nvPicPr>
          <p:cNvPr id="3" name="Image 2" descr="Une image contenant dessin humoristique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1ED3A3F-FE98-316E-3727-23B7533E8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46" y="2508320"/>
            <a:ext cx="1683302" cy="1841359"/>
          </a:xfrm>
          <a:prstGeom prst="rect">
            <a:avLst/>
          </a:prstGeom>
        </p:spPr>
      </p:pic>
      <p:pic>
        <p:nvPicPr>
          <p:cNvPr id="4" name="Image 3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5882E843-7CB3-48A7-CBA4-8C82CAC12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4" y="2508320"/>
            <a:ext cx="1683300" cy="18413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B63A4DA-9421-1A35-949F-5588D9AFA2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98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EA1E10-F2AB-5F2A-C537-0D117E413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3AAA67F-4AF1-80C6-F05F-C6ED0B42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Les élèves jouent dans la cour de récréation.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B0F15A60-6AA1-451F-3C34-B7B9187F025F}"/>
              </a:ext>
            </a:extLst>
          </p:cNvPr>
          <p:cNvSpPr txBox="1">
            <a:spLocks/>
          </p:cNvSpPr>
          <p:nvPr/>
        </p:nvSpPr>
        <p:spPr>
          <a:xfrm>
            <a:off x="1303047" y="4600004"/>
            <a:ext cx="6630854" cy="32556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Les élèves jouent dans la cour de récréation. </a:t>
            </a:r>
          </a:p>
        </p:txBody>
      </p:sp>
      <p:pic>
        <p:nvPicPr>
          <p:cNvPr id="3" name="Image 2" descr="Une image contenant dessin humoristique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1F76841-5495-BBE0-58D7-7E3D65D85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46" y="2508320"/>
            <a:ext cx="1683302" cy="1841359"/>
          </a:xfrm>
          <a:prstGeom prst="rect">
            <a:avLst/>
          </a:prstGeom>
        </p:spPr>
      </p:pic>
      <p:pic>
        <p:nvPicPr>
          <p:cNvPr id="4" name="Image 3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40AD28D6-CF35-C067-23A6-545AC148E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4" y="2508320"/>
            <a:ext cx="1683300" cy="18413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D2D2F7D-3C5E-0C56-5B52-9994D6BC0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8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F31AB8-8648-16C8-FCF2-C78B092C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782C63F0-330D-D61C-68E0-8780B60A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A649320F-45D6-401E-2F2B-6486CE277B43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Crier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EC3B7521-BBCE-4FF8-F0BD-B5ECA43CB199}"/>
              </a:ext>
            </a:extLst>
          </p:cNvPr>
          <p:cNvSpPr txBox="1">
            <a:spLocks/>
          </p:cNvSpPr>
          <p:nvPr/>
        </p:nvSpPr>
        <p:spPr>
          <a:xfrm>
            <a:off x="4909857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Se disputer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C89AA3C-7694-BC68-71B7-CEFA997E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08753" y="571969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clipart, Dessin animé, illustration, habits&#10;&#10;Le contenu généré par l’IA peut être incorrect.">
            <a:extLst>
              <a:ext uri="{FF2B5EF4-FFF2-40B4-BE49-F238E27FC236}">
                <a16:creationId xmlns:a16="http://schemas.microsoft.com/office/drawing/2014/main" xmlns="" id="{F81D0F11-A2CB-7A61-59C4-1501489B0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2" y="2407426"/>
            <a:ext cx="1800000" cy="1969006"/>
          </a:xfrm>
          <a:prstGeom prst="rect">
            <a:avLst/>
          </a:prstGeom>
        </p:spPr>
      </p:pic>
      <p:pic>
        <p:nvPicPr>
          <p:cNvPr id="10" name="Image 9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C218AD1-5675-F90C-97B6-101F18DC3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28" y="2407426"/>
            <a:ext cx="1800000" cy="19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2AA003-33CD-A654-73BF-E104A5A77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22CDF9E-9F2A-5C12-4564-61382B802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Il ne f	aut pas crier et se disputer.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F16E4E84-3616-343E-08C1-474D2BB50F39}"/>
              </a:ext>
            </a:extLst>
          </p:cNvPr>
          <p:cNvSpPr txBox="1">
            <a:spLocks/>
          </p:cNvSpPr>
          <p:nvPr/>
        </p:nvSpPr>
        <p:spPr>
          <a:xfrm>
            <a:off x="1910567" y="4715894"/>
            <a:ext cx="5747883" cy="25241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Il ne faut pas crier et se disputer.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D0C28A-EBA8-2F25-81C5-9F52B2D1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08753" y="571969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clipart, Dessin animé, illustration, habits&#10;&#10;Le contenu généré par l’IA peut être incorrect.">
            <a:extLst>
              <a:ext uri="{FF2B5EF4-FFF2-40B4-BE49-F238E27FC236}">
                <a16:creationId xmlns:a16="http://schemas.microsoft.com/office/drawing/2014/main" xmlns="" id="{0C8A11C1-95EE-D515-305C-399F68728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2" y="2407426"/>
            <a:ext cx="1800000" cy="1969006"/>
          </a:xfrm>
          <a:prstGeom prst="rect">
            <a:avLst/>
          </a:prstGeom>
        </p:spPr>
      </p:pic>
      <p:pic>
        <p:nvPicPr>
          <p:cNvPr id="10" name="Image 9" descr="Une image contenant Dessin animé, clipart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4A760EE-8183-2733-9F18-346E9EE95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28" y="2407426"/>
            <a:ext cx="1800000" cy="19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84B200-AF08-9139-26BB-B0FD07978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074FCC68-B0D7-2334-BC0A-1532ADF7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D1178E3B-34AF-AC67-16A8-FB471E4D656F}"/>
              </a:ext>
            </a:extLst>
          </p:cNvPr>
          <p:cNvSpPr txBox="1">
            <a:spLocks/>
          </p:cNvSpPr>
          <p:nvPr/>
        </p:nvSpPr>
        <p:spPr>
          <a:xfrm>
            <a:off x="1494971" y="4526852"/>
            <a:ext cx="2332998" cy="499756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peinture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6A3B2964-6CC2-4108-F3F6-EF29F2658592}"/>
              </a:ext>
            </a:extLst>
          </p:cNvPr>
          <p:cNvSpPr txBox="1">
            <a:spLocks/>
          </p:cNvSpPr>
          <p:nvPr/>
        </p:nvSpPr>
        <p:spPr>
          <a:xfrm>
            <a:off x="4909857" y="4596730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lecture</a:t>
            </a:r>
          </a:p>
        </p:txBody>
      </p:sp>
      <p:pic>
        <p:nvPicPr>
          <p:cNvPr id="3" name="Image 2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EAB7075-C0C1-FE2E-7CD9-51F4D0233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56" y="2223388"/>
            <a:ext cx="1782537" cy="1947832"/>
          </a:xfrm>
          <a:prstGeom prst="rect">
            <a:avLst/>
          </a:prstGeom>
        </p:spPr>
      </p:pic>
      <p:pic>
        <p:nvPicPr>
          <p:cNvPr id="4" name="Image 3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547AD7D-5685-B338-F32A-2EEA9D47C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36" y="2223388"/>
            <a:ext cx="1780643" cy="19478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B552561-E36B-5B37-2E57-18A18C6B4C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45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4F2735-793D-4BBA-4BF3-410CC35B4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73FDE42C-37B7-3078-6EED-64CD2765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J’aime la peinture et la lecture.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3A3F657-B0C6-F111-582D-1A01221E67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08753" y="571969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8DFD2D9-740B-0F89-02E2-1D414A91E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56" y="2223388"/>
            <a:ext cx="1782537" cy="1947832"/>
          </a:xfrm>
          <a:prstGeom prst="rect">
            <a:avLst/>
          </a:prstGeom>
        </p:spPr>
      </p:pic>
      <p:pic>
        <p:nvPicPr>
          <p:cNvPr id="4" name="Image 3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8F2DEC7-324F-BAC6-3BB3-7294C9BBF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36" y="2223388"/>
            <a:ext cx="1780643" cy="1947832"/>
          </a:xfrm>
          <a:prstGeom prst="rect">
            <a:avLst/>
          </a:prstGeom>
        </p:spPr>
      </p:pic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xmlns="" id="{ABE645F4-053A-6CB9-9AE3-8568812D3CAF}"/>
              </a:ext>
            </a:extLst>
          </p:cNvPr>
          <p:cNvSpPr txBox="1">
            <a:spLocks/>
          </p:cNvSpPr>
          <p:nvPr/>
        </p:nvSpPr>
        <p:spPr>
          <a:xfrm>
            <a:off x="1910567" y="4715894"/>
            <a:ext cx="5747883" cy="25241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J’aime la peinture et la lecture.</a:t>
            </a:r>
          </a:p>
        </p:txBody>
      </p:sp>
    </p:spTree>
    <p:extLst>
      <p:ext uri="{BB962C8B-B14F-4D97-AF65-F5344CB8AC3E}">
        <p14:creationId xmlns:p14="http://schemas.microsoft.com/office/powerpoint/2010/main" val="2661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B2337E-6C24-4232-9035-3A492363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A25BC742-6336-7547-2AD9-87B78B1B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7BA5431A-10E9-BDDD-65F0-2A3C83B7C4A1}"/>
              </a:ext>
            </a:extLst>
          </p:cNvPr>
          <p:cNvSpPr txBox="1">
            <a:spLocks/>
          </p:cNvSpPr>
          <p:nvPr/>
        </p:nvSpPr>
        <p:spPr>
          <a:xfrm>
            <a:off x="461232" y="4550999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Salle de classe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ABBEEF01-2CED-BD22-A974-43A555274A7D}"/>
              </a:ext>
            </a:extLst>
          </p:cNvPr>
          <p:cNvSpPr txBox="1">
            <a:spLocks/>
          </p:cNvSpPr>
          <p:nvPr/>
        </p:nvSpPr>
        <p:spPr>
          <a:xfrm>
            <a:off x="3026628" y="4563427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Bureau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662CB30-EAA8-1BCB-A9FF-88CF408A3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08753" y="756000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habits, garçon, Visage huma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FB18D37E-BE9E-380B-6C45-3DC7A6B8B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581985"/>
            <a:ext cx="1800000" cy="1969014"/>
          </a:xfrm>
          <a:prstGeom prst="rect">
            <a:avLst/>
          </a:prstGeom>
        </p:spPr>
      </p:pic>
      <p:pic>
        <p:nvPicPr>
          <p:cNvPr id="4" name="Image 3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xmlns="" id="{101C869E-2C79-5865-0A27-1B29E1676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23" y="2581983"/>
            <a:ext cx="1799819" cy="1969016"/>
          </a:xfrm>
          <a:prstGeom prst="rect">
            <a:avLst/>
          </a:prstGeom>
        </p:spPr>
      </p:pic>
      <p:pic>
        <p:nvPicPr>
          <p:cNvPr id="8" name="Image 7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71A9856A-B7BB-E304-388A-785555D3F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62" y="2581985"/>
            <a:ext cx="1799818" cy="1969014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45CCF2EB-A673-E99F-A105-988D3E1CC8A7}"/>
              </a:ext>
            </a:extLst>
          </p:cNvPr>
          <p:cNvSpPr txBox="1">
            <a:spLocks/>
          </p:cNvSpPr>
          <p:nvPr/>
        </p:nvSpPr>
        <p:spPr>
          <a:xfrm>
            <a:off x="5765800" y="4550999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Tableau</a:t>
            </a:r>
          </a:p>
        </p:txBody>
      </p:sp>
    </p:spTree>
    <p:extLst>
      <p:ext uri="{BB962C8B-B14F-4D97-AF65-F5344CB8AC3E}">
        <p14:creationId xmlns:p14="http://schemas.microsoft.com/office/powerpoint/2010/main" val="13820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DF54AF-0E8E-14B2-3036-78E64B35D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2402FF1E-3309-B447-514C-232A8E31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Dans la salle de classe, il y a un bureau et un tableau.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5A1E9F93-999D-9B7D-EFB7-49D977581629}"/>
              </a:ext>
            </a:extLst>
          </p:cNvPr>
          <p:cNvSpPr txBox="1">
            <a:spLocks/>
          </p:cNvSpPr>
          <p:nvPr/>
        </p:nvSpPr>
        <p:spPr>
          <a:xfrm>
            <a:off x="461231" y="4550998"/>
            <a:ext cx="8236455" cy="84592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Dans la salle de classe, il y a un bureau et un tableau.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32A1CA6-14F2-FE70-2333-F723DC77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08753" y="756000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habits, garçon, Visage huma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0646F2F8-4960-FD19-378F-E5CD61428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2581985"/>
            <a:ext cx="1800000" cy="1969014"/>
          </a:xfrm>
          <a:prstGeom prst="rect">
            <a:avLst/>
          </a:prstGeom>
        </p:spPr>
      </p:pic>
      <p:pic>
        <p:nvPicPr>
          <p:cNvPr id="4" name="Image 3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xmlns="" id="{861E2509-DACB-F67C-3D43-8A2BBD09A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23" y="2581983"/>
            <a:ext cx="1799819" cy="1969016"/>
          </a:xfrm>
          <a:prstGeom prst="rect">
            <a:avLst/>
          </a:prstGeom>
        </p:spPr>
      </p:pic>
      <p:pic>
        <p:nvPicPr>
          <p:cNvPr id="8" name="Image 7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B7C0E62E-B7FC-149C-357B-94671E3BE3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62" y="2581985"/>
            <a:ext cx="1799818" cy="19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A21D28-EA10-03D9-4DF5-2DFC2EC7C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C436AAD-36AA-7551-D332-2248C562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E6612DDC-9485-7007-D82B-2959784E2D70}"/>
              </a:ext>
            </a:extLst>
          </p:cNvPr>
          <p:cNvSpPr txBox="1">
            <a:spLocks/>
          </p:cNvSpPr>
          <p:nvPr/>
        </p:nvSpPr>
        <p:spPr>
          <a:xfrm>
            <a:off x="1221743" y="4526852"/>
            <a:ext cx="2668113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bibliothèque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2C479E7F-20C6-C649-B0BE-97AC797AB1C9}"/>
              </a:ext>
            </a:extLst>
          </p:cNvPr>
          <p:cNvSpPr txBox="1">
            <a:spLocks/>
          </p:cNvSpPr>
          <p:nvPr/>
        </p:nvSpPr>
        <p:spPr>
          <a:xfrm>
            <a:off x="4338693" y="4550445"/>
            <a:ext cx="3220465" cy="357345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Sauter</a:t>
            </a:r>
          </a:p>
        </p:txBody>
      </p:sp>
      <p:pic>
        <p:nvPicPr>
          <p:cNvPr id="5" name="Image 4" descr="Une image contenant garçon, personne, Dessin d’enfant, livre&#10;&#10;Le contenu généré par l’IA peut être incorrect.">
            <a:extLst>
              <a:ext uri="{FF2B5EF4-FFF2-40B4-BE49-F238E27FC236}">
                <a16:creationId xmlns:a16="http://schemas.microsoft.com/office/drawing/2014/main" xmlns="" id="{B56CA2F0-8D1C-C697-D792-32B481CEB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84091"/>
            <a:ext cx="1727601" cy="1889818"/>
          </a:xfrm>
          <a:prstGeom prst="rect">
            <a:avLst/>
          </a:prstGeom>
        </p:spPr>
      </p:pic>
      <p:pic>
        <p:nvPicPr>
          <p:cNvPr id="7" name="Image 6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B028C0AB-A27F-3F76-2D9B-B7F480B64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484091"/>
            <a:ext cx="1673853" cy="18310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101BBB-6748-8E20-CDDB-697FB558F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39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AF71BD-4A33-6DB1-4502-ADE2CD3C7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77C39FA9-EF5F-CB0D-3E52-82300C58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258" y="729757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Dans la bibliothèque, il ne faut pas sauter.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2043B926-A209-3F7F-8F2A-332CBA0ADCBC}"/>
              </a:ext>
            </a:extLst>
          </p:cNvPr>
          <p:cNvSpPr txBox="1">
            <a:spLocks/>
          </p:cNvSpPr>
          <p:nvPr/>
        </p:nvSpPr>
        <p:spPr>
          <a:xfrm>
            <a:off x="1221742" y="4526852"/>
            <a:ext cx="651408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Dans la bibliothèque, il ne faut pas sauter.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EC8E8C07-4C69-8846-9DDE-8126255D6EA8}"/>
              </a:ext>
            </a:extLst>
          </p:cNvPr>
          <p:cNvSpPr txBox="1">
            <a:spLocks/>
          </p:cNvSpPr>
          <p:nvPr/>
        </p:nvSpPr>
        <p:spPr>
          <a:xfrm>
            <a:off x="4338693" y="4550445"/>
            <a:ext cx="3220465" cy="357345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MA" sz="2800" dirty="0">
              <a:latin typeface="Dosis SemiBold" pitchFamily="2" charset="0"/>
            </a:endParaRPr>
          </a:p>
        </p:txBody>
      </p:sp>
      <p:pic>
        <p:nvPicPr>
          <p:cNvPr id="5" name="Image 4" descr="Une image contenant garçon, personne, Dessin d’enfant, livre&#10;&#10;Le contenu généré par l’IA peut être incorrect.">
            <a:extLst>
              <a:ext uri="{FF2B5EF4-FFF2-40B4-BE49-F238E27FC236}">
                <a16:creationId xmlns:a16="http://schemas.microsoft.com/office/drawing/2014/main" xmlns="" id="{0C8E2CBA-D8A3-2EBD-C51B-20F40C216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84091"/>
            <a:ext cx="1727601" cy="1889818"/>
          </a:xfrm>
          <a:prstGeom prst="rect">
            <a:avLst/>
          </a:prstGeom>
        </p:spPr>
      </p:pic>
      <p:pic>
        <p:nvPicPr>
          <p:cNvPr id="7" name="Image 6" descr="Une image contenant garçon, dessin humoristique, habits, clipart&#10;&#10;Le contenu généré par l’IA peut être incorrect.">
            <a:extLst>
              <a:ext uri="{FF2B5EF4-FFF2-40B4-BE49-F238E27FC236}">
                <a16:creationId xmlns:a16="http://schemas.microsoft.com/office/drawing/2014/main" xmlns="" id="{04DBF273-372B-FCE2-E4BF-38AC455D6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484091"/>
            <a:ext cx="1673853" cy="18310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EBA153A-2C12-8F19-B4A5-DFAB46B65F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63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88CED2-053B-9BB9-53ED-5118FCEC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0359E9BC-D6A4-0E06-FF22-0F43B281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i="1" dirty="0"/>
          </a:p>
        </p:txBody>
      </p:sp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E5C145A-A218-D1DF-4164-E00E9D2FA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Image 3" descr="Une image contenant outil d’écriture, fournitures de bureau, crayon, Outils de marquage&#10;&#10;Le contenu généré par l’IA peut être incorrect.">
            <a:extLst>
              <a:ext uri="{FF2B5EF4-FFF2-40B4-BE49-F238E27FC236}">
                <a16:creationId xmlns:a16="http://schemas.microsoft.com/office/drawing/2014/main" xmlns="" id="{9EDDA74F-9DBA-A0AB-1B8F-97934F1C9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52" y="4105312"/>
            <a:ext cx="1565665" cy="1712849"/>
          </a:xfrm>
          <a:prstGeom prst="rect">
            <a:avLst/>
          </a:prstGeom>
        </p:spPr>
      </p:pic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FA514AA-BCBA-ED14-A798-3E8159B51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73" y="4117280"/>
            <a:ext cx="1543788" cy="1688914"/>
          </a:xfrm>
          <a:prstGeom prst="rect">
            <a:avLst/>
          </a:prstGeom>
        </p:spPr>
      </p:pic>
      <p:pic>
        <p:nvPicPr>
          <p:cNvPr id="10" name="Image 9" descr="Une image contenant capture d’écran, Rectangle, art&#10;&#10;Le contenu généré par l’IA peut être incorrect.">
            <a:extLst>
              <a:ext uri="{FF2B5EF4-FFF2-40B4-BE49-F238E27FC236}">
                <a16:creationId xmlns:a16="http://schemas.microsoft.com/office/drawing/2014/main" xmlns="" id="{504BDF6F-A056-3BBF-EE06-09C507D7E5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1800631"/>
            <a:ext cx="1540437" cy="1685249"/>
          </a:xfrm>
          <a:prstGeom prst="rect">
            <a:avLst/>
          </a:prstGeom>
        </p:spPr>
      </p:pic>
      <p:pic>
        <p:nvPicPr>
          <p:cNvPr id="13" name="Image 12" descr="Une image contenant fournitures de bureau, papeterie, Trouss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xmlns="" id="{4651DFA5-CF12-C965-17D3-F7916012C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1800631"/>
            <a:ext cx="1540437" cy="1685249"/>
          </a:xfrm>
          <a:prstGeom prst="rect">
            <a:avLst/>
          </a:prstGeom>
        </p:spPr>
      </p:pic>
      <p:pic>
        <p:nvPicPr>
          <p:cNvPr id="16" name="Image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0CC8638B-3878-E02D-A0B5-7527CD1100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84" y="1800631"/>
            <a:ext cx="1518029" cy="1660734"/>
          </a:xfrm>
          <a:prstGeom prst="rect">
            <a:avLst/>
          </a:prstGeom>
        </p:spPr>
      </p:pic>
      <p:pic>
        <p:nvPicPr>
          <p:cNvPr id="18" name="Image 17" descr="Une image contenant stylos et plumes, outil d’écriture, fournitures de bureau, Article de bureau&#10;&#10;Le contenu généré par l’IA peut être incorrect.">
            <a:extLst>
              <a:ext uri="{FF2B5EF4-FFF2-40B4-BE49-F238E27FC236}">
                <a16:creationId xmlns:a16="http://schemas.microsoft.com/office/drawing/2014/main" xmlns="" id="{A52FEEEC-CE6A-EB35-243A-CC1FBDD7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17280"/>
            <a:ext cx="1543788" cy="16889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F80BA07-8E0B-96A6-C88E-AEBF45183A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67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EBBD93-3C83-56C3-63FA-A886EAFB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21F8B6E8-20D5-544B-0605-3AB04985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AC7B9F46-7E1E-8868-2583-95950A678879}"/>
              </a:ext>
            </a:extLst>
          </p:cNvPr>
          <p:cNvSpPr txBox="1">
            <a:spLocks/>
          </p:cNvSpPr>
          <p:nvPr/>
        </p:nvSpPr>
        <p:spPr>
          <a:xfrm>
            <a:off x="1901145" y="4526852"/>
            <a:ext cx="211041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cartable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4A6A77EA-F2B7-81F8-CC1F-C86109E0CA45}"/>
              </a:ext>
            </a:extLst>
          </p:cNvPr>
          <p:cNvSpPr txBox="1">
            <a:spLocks/>
          </p:cNvSpPr>
          <p:nvPr/>
        </p:nvSpPr>
        <p:spPr>
          <a:xfrm>
            <a:off x="4692143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Une ardoise</a:t>
            </a:r>
          </a:p>
        </p:txBody>
      </p:sp>
      <p:pic>
        <p:nvPicPr>
          <p:cNvPr id="3" name="Image 2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8A116A9E-5D11-44A2-B712-6581306DF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35" y="2409634"/>
            <a:ext cx="1555987" cy="1702261"/>
          </a:xfrm>
          <a:prstGeom prst="rect">
            <a:avLst/>
          </a:prstGeom>
        </p:spPr>
      </p:pic>
      <p:pic>
        <p:nvPicPr>
          <p:cNvPr id="4" name="Image 3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A8E4C486-BC93-2DF7-7624-CB477E382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37" y="2451161"/>
            <a:ext cx="1518029" cy="16607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138AD1C-F817-0F88-EDDE-1B45A5C60B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10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D9F59A-6B4B-CCB3-6C5A-5910426A2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ECABF37-7B25-4EBA-14E5-C37CE5CC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Dans le cartable, il y a une ardoise.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D6D6B967-B871-B2F1-184A-03E0599F2EAC}"/>
              </a:ext>
            </a:extLst>
          </p:cNvPr>
          <p:cNvSpPr txBox="1">
            <a:spLocks/>
          </p:cNvSpPr>
          <p:nvPr/>
        </p:nvSpPr>
        <p:spPr>
          <a:xfrm>
            <a:off x="1901145" y="4526852"/>
            <a:ext cx="5228998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Dans le  cartable, il y a une ardoise.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DA5D9D6-D41A-8166-1B6A-A22D0B3A0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39485" y="648343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2B239D58-8839-4569-1D3D-030EB7FD4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35" y="2409634"/>
            <a:ext cx="1555987" cy="1702261"/>
          </a:xfrm>
          <a:prstGeom prst="rect">
            <a:avLst/>
          </a:prstGeom>
        </p:spPr>
      </p:pic>
      <p:pic>
        <p:nvPicPr>
          <p:cNvPr id="4" name="Image 3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00742A91-70A9-8554-3E54-9DE6E7A4F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37" y="2451161"/>
            <a:ext cx="1518029" cy="1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AF40D22-1DFA-0EA8-B2D5-9C914A69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18" y="1736390"/>
            <a:ext cx="5593374" cy="45524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54.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456DC084-3CBA-31AA-8BE4-92E4B8767C28}"/>
              </a:ext>
            </a:extLst>
          </p:cNvPr>
          <p:cNvSpPr/>
          <p:nvPr/>
        </p:nvSpPr>
        <p:spPr>
          <a:xfrm>
            <a:off x="3106127" y="1505896"/>
            <a:ext cx="3197894" cy="491660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xmlns="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" y="525505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xmlns="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FCF2E99-48DA-3D37-23AB-53B2FC2B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658" y="2097536"/>
            <a:ext cx="4927558" cy="401054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faites l’activité 1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les mots du vocabulaire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DA49ABF-6504-44E2-632A-614CF0193DD5}"/>
              </a:ext>
            </a:extLst>
          </p:cNvPr>
          <p:cNvSpPr/>
          <p:nvPr/>
        </p:nvSpPr>
        <p:spPr>
          <a:xfrm>
            <a:off x="4274360" y="1932295"/>
            <a:ext cx="3197894" cy="42881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407E704-4457-22B7-53A7-A051F5BED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</a:t>
            </a:r>
            <a:r>
              <a:rPr lang="fr-FR" dirty="0"/>
              <a:t>ne ardoise - Le tableau - La fenêtre - Le bureau - La chaise </a:t>
            </a:r>
            <a:br>
              <a:rPr lang="fr-FR" dirty="0"/>
            </a:br>
            <a:r>
              <a:rPr lang="fr-FR" dirty="0"/>
              <a:t>– Une table.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936" y="347563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Une</a:t>
            </a:r>
            <a:r>
              <a:rPr lang="fr-MA" dirty="0"/>
              <a:t> ardoise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44526"/>
            <a:ext cx="1800000" cy="453766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tableau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chaise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45469"/>
                </a:solidFill>
              </a:rPr>
              <a:t>Une</a:t>
            </a:r>
            <a:r>
              <a:rPr lang="fr-FR" dirty="0"/>
              <a:t> table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B380FDE-A9FB-5CEE-257C-856F1E402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bureau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fenêtre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xmlns="" id="{B7215C61-B4ED-C94A-5410-2073AB9A3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0" y="4005276"/>
            <a:ext cx="1642551" cy="1796963"/>
          </a:xfrm>
          <a:prstGeom prst="rect">
            <a:avLst/>
          </a:prstGeom>
        </p:spPr>
      </p:pic>
      <p:pic>
        <p:nvPicPr>
          <p:cNvPr id="13" name="Image 12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xmlns="" id="{F42EA86C-CB79-2B21-B4CA-A14323B44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50" y="4033381"/>
            <a:ext cx="1642551" cy="1796962"/>
          </a:xfrm>
          <a:prstGeom prst="rect">
            <a:avLst/>
          </a:prstGeom>
        </p:spPr>
      </p:pic>
      <p:pic>
        <p:nvPicPr>
          <p:cNvPr id="14" name="Image 13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8FCF4D1F-9905-9F22-D005-AA78D2A4B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86" y="1791252"/>
            <a:ext cx="1638814" cy="1792874"/>
          </a:xfrm>
          <a:prstGeom prst="rect">
            <a:avLst/>
          </a:prstGeom>
        </p:spPr>
      </p:pic>
      <p:pic>
        <p:nvPicPr>
          <p:cNvPr id="17" name="Image 16" descr="Une image contenant meubles, table, bureau&#10;&#10;Le contenu généré par l’IA peut être incorrect.">
            <a:extLst>
              <a:ext uri="{FF2B5EF4-FFF2-40B4-BE49-F238E27FC236}">
                <a16:creationId xmlns:a16="http://schemas.microsoft.com/office/drawing/2014/main" xmlns="" id="{0AEF9704-618D-3A19-115D-24291AB97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64" y="4033381"/>
            <a:ext cx="1642551" cy="1796963"/>
          </a:xfrm>
          <a:prstGeom prst="rect">
            <a:avLst/>
          </a:prstGeom>
        </p:spPr>
      </p:pic>
      <p:pic>
        <p:nvPicPr>
          <p:cNvPr id="19" name="Image 18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EA23E9B2-3731-F95A-C997-4D72EBE8A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68" y="1789148"/>
            <a:ext cx="1555987" cy="1702261"/>
          </a:xfrm>
          <a:prstGeom prst="rect">
            <a:avLst/>
          </a:prstGeom>
        </p:spPr>
      </p:pic>
      <p:pic>
        <p:nvPicPr>
          <p:cNvPr id="22" name="Image 21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9C46E48-3798-570F-E2A7-FA4814BA2D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26" y="1789148"/>
            <a:ext cx="1638814" cy="17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55195A-2891-D359-F7A4-6D815EC81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CE51BE-57E5-FC8C-F597-32157B82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 descr="Une image contenant meubles, tiroir, commode, Cabinet&#10;&#10;Le contenu généré par l’IA peut être incorrect.">
            <a:extLst>
              <a:ext uri="{FF2B5EF4-FFF2-40B4-BE49-F238E27FC236}">
                <a16:creationId xmlns:a16="http://schemas.microsoft.com/office/drawing/2014/main" xmlns="" id="{A75407AB-9956-6E87-4C21-6192C44E6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0" y="4005276"/>
            <a:ext cx="1642551" cy="1796963"/>
          </a:xfrm>
          <a:prstGeom prst="rect">
            <a:avLst/>
          </a:prstGeom>
        </p:spPr>
      </p:pic>
      <p:pic>
        <p:nvPicPr>
          <p:cNvPr id="13" name="Image 12" descr="Une image contenant meubles, chaise&#10;&#10;Le contenu généré par l’IA peut être incorrect.">
            <a:extLst>
              <a:ext uri="{FF2B5EF4-FFF2-40B4-BE49-F238E27FC236}">
                <a16:creationId xmlns:a16="http://schemas.microsoft.com/office/drawing/2014/main" xmlns="" id="{C957C0D7-189D-9565-3CAF-1D1B172E3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50" y="4033381"/>
            <a:ext cx="1642551" cy="1796962"/>
          </a:xfrm>
          <a:prstGeom prst="rect">
            <a:avLst/>
          </a:prstGeom>
        </p:spPr>
      </p:pic>
      <p:pic>
        <p:nvPicPr>
          <p:cNvPr id="14" name="Image 13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0450A72D-8FDC-5E46-D190-A902868B2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86" y="1791252"/>
            <a:ext cx="1638814" cy="1792874"/>
          </a:xfrm>
          <a:prstGeom prst="rect">
            <a:avLst/>
          </a:prstGeom>
        </p:spPr>
      </p:pic>
      <p:pic>
        <p:nvPicPr>
          <p:cNvPr id="17" name="Image 16" descr="Une image contenant meubles, table, bureau&#10;&#10;Le contenu généré par l’IA peut être incorrect.">
            <a:extLst>
              <a:ext uri="{FF2B5EF4-FFF2-40B4-BE49-F238E27FC236}">
                <a16:creationId xmlns:a16="http://schemas.microsoft.com/office/drawing/2014/main" xmlns="" id="{944A9DED-83FE-85CC-2159-9355C0F87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64" y="4033381"/>
            <a:ext cx="1642551" cy="1796963"/>
          </a:xfrm>
          <a:prstGeom prst="rect">
            <a:avLst/>
          </a:prstGeom>
        </p:spPr>
      </p:pic>
      <p:pic>
        <p:nvPicPr>
          <p:cNvPr id="19" name="Image 18" descr="Une image contenant texte, tableau blanc&#10;&#10;Le contenu généré par l’IA peut être incorrect.">
            <a:extLst>
              <a:ext uri="{FF2B5EF4-FFF2-40B4-BE49-F238E27FC236}">
                <a16:creationId xmlns:a16="http://schemas.microsoft.com/office/drawing/2014/main" xmlns="" id="{F1DF8217-8C50-3468-E28B-F059FAEFC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68" y="1789148"/>
            <a:ext cx="1555987" cy="1702261"/>
          </a:xfrm>
          <a:prstGeom prst="rect">
            <a:avLst/>
          </a:prstGeom>
        </p:spPr>
      </p:pic>
      <p:pic>
        <p:nvPicPr>
          <p:cNvPr id="22" name="Image 21" descr="Une image contenant fenêtre, ciel, Rectangle&#10;&#10;Le contenu généré par l’IA peut être incorrect.">
            <a:extLst>
              <a:ext uri="{FF2B5EF4-FFF2-40B4-BE49-F238E27FC236}">
                <a16:creationId xmlns:a16="http://schemas.microsoft.com/office/drawing/2014/main" xmlns="" id="{C929DA0C-BB23-7B97-0681-E18AB38E55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26" y="1789148"/>
            <a:ext cx="1638814" cy="17928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952113-10DB-C600-4E6D-DF81F1CF99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85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8F4A26-A780-B9F9-BE4B-78825DD3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3DF7C18A-4846-1E9C-740D-DEAF016A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maitresse – La salle de classe -  La cantine – La cour de récréation – La bibliothèque – Le couloir.</a:t>
            </a:r>
            <a:endParaRPr lang="fr-MA" i="1" dirty="0"/>
          </a:p>
        </p:txBody>
      </p:sp>
      <p:pic>
        <p:nvPicPr>
          <p:cNvPr id="9" name="Espace réservé pour une image  8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66E27F01-406D-AF7B-46ED-45686EF5FE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2142E7B-24AA-F735-72A6-4D24F233E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4D77503E-796B-6B14-9AE0-09A99E3DE174}"/>
              </a:ext>
            </a:extLst>
          </p:cNvPr>
          <p:cNvSpPr txBox="1">
            <a:spLocks/>
          </p:cNvSpPr>
          <p:nvPr/>
        </p:nvSpPr>
        <p:spPr>
          <a:xfrm>
            <a:off x="1281571" y="346136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D45469"/>
                </a:solidFill>
                <a:latin typeface="Dosis" pitchFamily="2" charset="0"/>
              </a:rPr>
              <a:t>La</a:t>
            </a: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maitresse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506E4CC-9077-7EBF-7B73-D1628B10D975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salle de classe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5D9D468F-CE0E-5B46-8267-C46923EE5620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lang="fr-MA" dirty="0"/>
              <a:t>cantine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CD65E7FB-C688-295C-826D-7BB71B058620}"/>
              </a:ext>
            </a:extLst>
          </p:cNvPr>
          <p:cNvSpPr txBox="1">
            <a:spLocks/>
          </p:cNvSpPr>
          <p:nvPr/>
        </p:nvSpPr>
        <p:spPr>
          <a:xfrm>
            <a:off x="578491" y="5818161"/>
            <a:ext cx="29713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cour de récréation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8B384A65-FA8E-169D-0B9B-C0F12E5743D1}"/>
              </a:ext>
            </a:extLst>
          </p:cNvPr>
          <p:cNvSpPr txBox="1">
            <a:spLocks/>
          </p:cNvSpPr>
          <p:nvPr/>
        </p:nvSpPr>
        <p:spPr>
          <a:xfrm>
            <a:off x="343953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45469"/>
                </a:solidFill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dirty="0"/>
              <a:t>bibliothèque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xmlns="" id="{B1B10F38-30E0-E1C9-AB16-18EE60A65B03}"/>
              </a:ext>
            </a:extLst>
          </p:cNvPr>
          <p:cNvSpPr txBox="1">
            <a:spLocks/>
          </p:cNvSpPr>
          <p:nvPr/>
        </p:nvSpPr>
        <p:spPr>
          <a:xfrm>
            <a:off x="582996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D45469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couloir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 descr="Une image contenant porte, capture d’écran, sol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A728AFF8-5FE4-8FA3-A060-960B470CB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95" y="4000686"/>
            <a:ext cx="1642424" cy="1796642"/>
          </a:xfrm>
          <a:prstGeom prst="rect">
            <a:avLst/>
          </a:prstGeom>
        </p:spPr>
      </p:pic>
      <p:pic>
        <p:nvPicPr>
          <p:cNvPr id="7" name="Image 6" descr="Une image contenant habits, dessin humoristique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4C91A6D-9D14-13D2-50FC-2A3B638427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59" y="1774904"/>
            <a:ext cx="1540437" cy="1685079"/>
          </a:xfrm>
          <a:prstGeom prst="rect">
            <a:avLst/>
          </a:prstGeom>
        </p:spPr>
      </p:pic>
      <p:pic>
        <p:nvPicPr>
          <p:cNvPr id="14" name="Image 13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7D9EBF90-6CB6-7643-0ED3-5B4B791DA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53" y="4062239"/>
            <a:ext cx="1644576" cy="1798996"/>
          </a:xfrm>
          <a:prstGeom prst="rect">
            <a:avLst/>
          </a:prstGeom>
        </p:spPr>
      </p:pic>
      <p:pic>
        <p:nvPicPr>
          <p:cNvPr id="15" name="Image 14" descr="Une image contenant garçon, Visage humain, personne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2FECF835-728D-A9B0-E317-5EFD3B8DD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5" y="1821828"/>
            <a:ext cx="1540438" cy="1685080"/>
          </a:xfrm>
          <a:prstGeom prst="rect">
            <a:avLst/>
          </a:prstGeom>
        </p:spPr>
      </p:pic>
      <p:pic>
        <p:nvPicPr>
          <p:cNvPr id="17" name="Image 16" descr="Une image contenant habits, garçon, Visage huma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9886F59-CD0E-6341-CFC0-99DDB77128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87" y="1774904"/>
            <a:ext cx="1540437" cy="1685079"/>
          </a:xfrm>
          <a:prstGeom prst="rect">
            <a:avLst/>
          </a:prstGeom>
        </p:spPr>
      </p:pic>
      <p:pic>
        <p:nvPicPr>
          <p:cNvPr id="3" name="Image 2" descr="Une image contenant garçon, personne, Dessin d’enfant, livre&#10;&#10;Le contenu généré par l’IA peut être incorrect.">
            <a:extLst>
              <a:ext uri="{FF2B5EF4-FFF2-40B4-BE49-F238E27FC236}">
                <a16:creationId xmlns:a16="http://schemas.microsoft.com/office/drawing/2014/main" xmlns="" id="{10950FB4-51E8-E9AD-C278-84A2A13EC5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98" y="4062239"/>
            <a:ext cx="1727601" cy="18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9BA902-2ED8-26DA-5C5A-DC3AE6B24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DF37CC00-3236-0778-39BC-45447B28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i="1" dirty="0"/>
          </a:p>
        </p:txBody>
      </p:sp>
      <p:pic>
        <p:nvPicPr>
          <p:cNvPr id="5" name="Image 4" descr="Une image contenant porte, capture d’écran, sol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6C653F87-6D84-5954-D10F-193240FA9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95" y="4000686"/>
            <a:ext cx="1642424" cy="1796642"/>
          </a:xfrm>
          <a:prstGeom prst="rect">
            <a:avLst/>
          </a:prstGeom>
        </p:spPr>
      </p:pic>
      <p:pic>
        <p:nvPicPr>
          <p:cNvPr id="7" name="Image 6" descr="Une image contenant habits, dessin humoristique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27F0A56-23F7-377A-AE62-7DB47A656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59" y="1774904"/>
            <a:ext cx="1540437" cy="1685079"/>
          </a:xfrm>
          <a:prstGeom prst="rect">
            <a:avLst/>
          </a:prstGeom>
        </p:spPr>
      </p:pic>
      <p:pic>
        <p:nvPicPr>
          <p:cNvPr id="14" name="Image 13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47284B29-F1D6-E013-1A0E-F1E57FFF3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53" y="4062239"/>
            <a:ext cx="1644576" cy="1798996"/>
          </a:xfrm>
          <a:prstGeom prst="rect">
            <a:avLst/>
          </a:prstGeom>
        </p:spPr>
      </p:pic>
      <p:pic>
        <p:nvPicPr>
          <p:cNvPr id="15" name="Image 14" descr="Une image contenant garçon, Visage humain, personne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9F023710-BCDE-CA57-A66D-E8B0F7552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5" y="1821828"/>
            <a:ext cx="1540438" cy="1685080"/>
          </a:xfrm>
          <a:prstGeom prst="rect">
            <a:avLst/>
          </a:prstGeom>
        </p:spPr>
      </p:pic>
      <p:pic>
        <p:nvPicPr>
          <p:cNvPr id="17" name="Image 16" descr="Une image contenant habits, garçon, Visage huma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56054A5D-1B22-3B61-ECFF-1108698CC9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87" y="1774904"/>
            <a:ext cx="1540437" cy="1685079"/>
          </a:xfrm>
          <a:prstGeom prst="rect">
            <a:avLst/>
          </a:prstGeom>
        </p:spPr>
      </p:pic>
      <p:pic>
        <p:nvPicPr>
          <p:cNvPr id="3" name="Image 2" descr="Une image contenant garçon, personne, Dessin d’enfant, livre&#10;&#10;Le contenu généré par l’IA peut être incorrect.">
            <a:extLst>
              <a:ext uri="{FF2B5EF4-FFF2-40B4-BE49-F238E27FC236}">
                <a16:creationId xmlns:a16="http://schemas.microsoft.com/office/drawing/2014/main" xmlns="" id="{30440C58-F66A-D5B1-0059-0F4FBD86E9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98" y="4062239"/>
            <a:ext cx="1727601" cy="18898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C89350B-C6FA-62A0-D293-F915C2A953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65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Les rangs </a:t>
            </a:r>
            <a:r>
              <a:rPr lang="fr-FR" dirty="0"/>
              <a:t>– Jouer - Lire - Écrire- Courir – Manger.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936" y="347563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Les rangs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44526"/>
            <a:ext cx="1800000" cy="453766"/>
          </a:xfrm>
        </p:spPr>
        <p:txBody>
          <a:bodyPr/>
          <a:lstStyle/>
          <a:p>
            <a:r>
              <a:rPr lang="fr-MA" dirty="0"/>
              <a:t>Jouer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 dirty="0"/>
              <a:t> Courir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/>
              <a:t>Manger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B380FDE-A9FB-5CEE-257C-856F1E402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54113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Lire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garçon, habits, Dessin d’enfant, personne&#10;&#10;Le contenu généré par l’IA peut être incorrect.">
            <a:extLst>
              <a:ext uri="{FF2B5EF4-FFF2-40B4-BE49-F238E27FC236}">
                <a16:creationId xmlns:a16="http://schemas.microsoft.com/office/drawing/2014/main" xmlns="" id="{76D382DE-DB42-C919-4C50-94330B6CE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0" y="1749563"/>
            <a:ext cx="1582826" cy="1731448"/>
          </a:xfrm>
          <a:prstGeom prst="rect">
            <a:avLst/>
          </a:prstGeom>
        </p:spPr>
      </p:pic>
      <p:pic>
        <p:nvPicPr>
          <p:cNvPr id="10" name="Image 9" descr="Une image contenant dessin humoristique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B8B06F9-1EF0-F031-3FE1-A99E6F747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3" y="1771779"/>
            <a:ext cx="1638814" cy="1792693"/>
          </a:xfrm>
          <a:prstGeom prst="rect">
            <a:avLst/>
          </a:prstGeom>
        </p:spPr>
      </p:pic>
      <p:pic>
        <p:nvPicPr>
          <p:cNvPr id="16" name="Image 15" descr="Une image contenant dessin humoristique, meubles, Dessin d’enfant, table&#10;&#10;Le contenu généré par l’IA peut être incorrect.">
            <a:extLst>
              <a:ext uri="{FF2B5EF4-FFF2-40B4-BE49-F238E27FC236}">
                <a16:creationId xmlns:a16="http://schemas.microsoft.com/office/drawing/2014/main" xmlns="" id="{FF79E977-3AAC-2EF4-14B6-241B4CA66E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60" y="3968252"/>
            <a:ext cx="1644480" cy="1796962"/>
          </a:xfrm>
          <a:prstGeom prst="rect">
            <a:avLst/>
          </a:prstGeom>
        </p:spPr>
      </p:pic>
      <p:pic>
        <p:nvPicPr>
          <p:cNvPr id="20" name="Image 19" descr="Une image contenant meubles, table, Dessin d’enfan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EF15C8C-D4F5-80CE-C141-CA45E7F6C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60" y="4033381"/>
            <a:ext cx="1766148" cy="1931983"/>
          </a:xfrm>
          <a:prstGeom prst="rect">
            <a:avLst/>
          </a:prstGeom>
        </p:spPr>
      </p:pic>
      <p:pic>
        <p:nvPicPr>
          <p:cNvPr id="8" name="Image 7" descr="Une image contenant dessin humoristique, dessin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CA658AF-D9AD-EAAB-280A-D94324783D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84" y="1777612"/>
            <a:ext cx="1612144" cy="1763519"/>
          </a:xfrm>
          <a:prstGeom prst="rect">
            <a:avLst/>
          </a:prstGeom>
        </p:spPr>
      </p:pic>
      <p:pic>
        <p:nvPicPr>
          <p:cNvPr id="12" name="Image 11" descr="Une image contenant garç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F925407-AEBA-D8F1-4A74-9F5EA7DCE2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89" y="3970327"/>
            <a:ext cx="1766147" cy="19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4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7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913</Words>
  <Application>Microsoft Office PowerPoint</Application>
  <PresentationFormat>Affichage à l'écran (4:3)</PresentationFormat>
  <Paragraphs>132</Paragraphs>
  <Slides>45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45</vt:i4>
      </vt:variant>
    </vt:vector>
  </HeadingPairs>
  <TitlesOfParts>
    <vt:vector size="75" baseType="lpstr">
      <vt:lpstr>Dosis</vt:lpstr>
      <vt:lpstr>Calibri Light</vt:lpstr>
      <vt:lpstr>Aptos</vt:lpstr>
      <vt:lpstr>Mistral</vt:lpstr>
      <vt:lpstr>Dosis Medium</vt:lpstr>
      <vt:lpstr>Calibri</vt:lpstr>
      <vt:lpstr>Dosis SemiBold</vt:lpstr>
      <vt:lpstr>Dosis ExtraBold</vt:lpstr>
      <vt:lpstr>Wingdings</vt:lpstr>
      <vt:lpstr>Arial</vt:lpstr>
      <vt:lpstr>Aptos Display</vt:lpstr>
      <vt:lpstr>2_Conception personnalisée</vt:lpstr>
      <vt:lpstr>6_New Voc_01-Livret</vt:lpstr>
      <vt:lpstr>Révision</vt:lpstr>
      <vt:lpstr>5_Conception personnalisée</vt:lpstr>
      <vt:lpstr>7_New Voc_01-Livret</vt:lpstr>
      <vt:lpstr>00_Env-Enseignant</vt:lpstr>
      <vt:lpstr>1_Conception personnalisée</vt:lpstr>
      <vt:lpstr>Conception personnalisée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Thème Office</vt:lpstr>
      <vt:lpstr>4_New Voc_01-Présentation</vt:lpstr>
      <vt:lpstr>Présentation PowerPoint</vt:lpstr>
      <vt:lpstr>Bonjour les enfants. Aujourd’hui, nous allons réviser les mots de vocabulaire des semaines précédentes. Soyez attentifs.</vt:lpstr>
      <vt:lpstr>Répétons ensemble : Le cartable – La trousse -  La règle – Le crayon– Le stylo  – La gomme. </vt:lpstr>
      <vt:lpstr>Pour chaque image, je vais désigner un élève pour dire le mot. C’est quel mot ? </vt:lpstr>
      <vt:lpstr>Répétons ensemble : Une ardoise - Le tableau - La fenêtre - Le bureau - La chaise  – Une table.</vt:lpstr>
      <vt:lpstr>Pour chaque image, je vais désigner un élève pour dire le mot. C’est quel mot ? </vt:lpstr>
      <vt:lpstr>Répétons ensemble : La maitresse – La salle de classe -  La cantine – La cour de récréation – La bibliothèque – Le couloir.</vt:lpstr>
      <vt:lpstr>Pour chaque image, je vais désigner un élève pour dire le mot. C’est quel mot ? </vt:lpstr>
      <vt:lpstr>Répétons ensemble : Les rangs – Jouer - Lire - Écrire- Courir – Manger.</vt:lpstr>
      <vt:lpstr>Pour chaque image, je vais désigner un élève pour dire le mot. C’est quel mot ? </vt:lpstr>
      <vt:lpstr>Répétons ensemble : Jeter – Travailler – Se disputer – Écouter - Sauter – Crier.</vt:lpstr>
      <vt:lpstr>Pour chaque image, je vais désigner un élève pour dire le mot. C’est quel mot ? </vt:lpstr>
      <vt:lpstr>Répétons ensemble : Lever le doigt – Aimer - Les jeux – L’écriture – La lecture  – La peinture.</vt:lpstr>
      <vt:lpstr>Pour chaque image, je vais désigner un élève pour dire le mot. C’est quel mot ? </vt:lpstr>
      <vt:lpstr>Nous allons jouer au jeu des mots invisibles. </vt:lpstr>
      <vt:lpstr>Observez bien les images. Je vais masquer trois images. </vt:lpstr>
      <vt:lpstr>Quelles sont les images qui manquent ?</vt:lpstr>
      <vt:lpstr>Les trois images qui manquent sont : La cour de récréation, la fenêtre et courir.</vt:lpstr>
      <vt:lpstr>Nous allons jouer au jeu des mots qui bougent. </vt:lpstr>
      <vt:lpstr>Observez bien. Je vais faire bouger quatre images. </vt:lpstr>
      <vt:lpstr>Quelles sont les quatre images qui ont bougé ? </vt:lpstr>
      <vt:lpstr>Les quatre images qui ont bougé sont : l’écriture, jeter, sauter et travailler.</vt:lpstr>
      <vt:lpstr>Plan de la séance</vt:lpstr>
      <vt:lpstr>Maintenant, on va faire des phrases avec les mots de vocabulaire. Observez ces images. Qui veut dire une phrase ? </vt:lpstr>
      <vt:lpstr>Voici une phrase correcte : Le  stylo et la gomme sont dans la trousse.</vt:lpstr>
      <vt:lpstr>Observez ces images. Qui veut dire une phrase ? </vt:lpstr>
      <vt:lpstr>Voici une phrase correcte : La règle et le crayon sont sur le bureau.</vt:lpstr>
      <vt:lpstr>Observez ces images. Qui veut dire une phrase ? </vt:lpstr>
      <vt:lpstr>Voici une phrase correcte : La maitresse est en train de lire dans la salle de classe.</vt:lpstr>
      <vt:lpstr>Observez ces images. Qui veut dire une phrase ? </vt:lpstr>
      <vt:lpstr>Voici une phrase correcte : Les élèves jouent dans la cour de récréation.</vt:lpstr>
      <vt:lpstr>Observez ces images. Qui veut dire une phrase ? </vt:lpstr>
      <vt:lpstr>Voici une phrase correcte : Il ne f aut pas crier et se disputer.</vt:lpstr>
      <vt:lpstr>Observez ces images. Qui veut dire une phrase ? </vt:lpstr>
      <vt:lpstr>Voici une phrase correcte : J’aime la peinture et la lecture.</vt:lpstr>
      <vt:lpstr>Observez ces images. Qui veut dire une phrase ? </vt:lpstr>
      <vt:lpstr>Voici une phrase correcte : Dans la salle de classe, il y a un bureau et un tableau.</vt:lpstr>
      <vt:lpstr>Observez ces images. Qui veut dire une phrase ? </vt:lpstr>
      <vt:lpstr>Voici une phrase correcte : Dans la bibliothèque, il ne faut pas sauter.</vt:lpstr>
      <vt:lpstr>Observez ces images. Qui veut dire une phrase ? </vt:lpstr>
      <vt:lpstr>Voici une phrase correcte : Dans le cartable, il y a une ardoise.</vt:lpstr>
      <vt:lpstr>Plan de la séance</vt:lpstr>
      <vt:lpstr>Ouvrez le livret à la page 54.  Vous allez faire cette activité à l’oral avec votre camarade. </vt:lpstr>
      <vt:lpstr>À tour de rôle : l’un montre une image, l’autre dit le mot. Je passe entre les rangs pour vous aider.</vt:lpstr>
      <vt:lpstr>La séance d’aujourd’hui est terminée.  À la maison, faites l’activité 1 sur le livret. Vous devez écrire les mots du vocabulaire.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6</cp:revision>
  <cp:lastPrinted>2025-08-13T10:11:39Z</cp:lastPrinted>
  <dcterms:created xsi:type="dcterms:W3CDTF">2025-08-01T12:31:49Z</dcterms:created>
  <dcterms:modified xsi:type="dcterms:W3CDTF">2026-01-12T09:36:18Z</dcterms:modified>
</cp:coreProperties>
</file>