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8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9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0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11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2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3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4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5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1"/>
    <p:sldMasterId id="2147483746" r:id="rId2"/>
    <p:sldMasterId id="2147483848" r:id="rId3"/>
    <p:sldMasterId id="2147483833" r:id="rId4"/>
    <p:sldMasterId id="2147483754" r:id="rId5"/>
    <p:sldMasterId id="2147483821" r:id="rId6"/>
    <p:sldMasterId id="2147483809" r:id="rId7"/>
    <p:sldMasterId id="2147483766" r:id="rId8"/>
    <p:sldMasterId id="2147483773" r:id="rId9"/>
    <p:sldMasterId id="2147483693" r:id="rId10"/>
    <p:sldMasterId id="2147483697" r:id="rId11"/>
    <p:sldMasterId id="2147483711" r:id="rId12"/>
    <p:sldMasterId id="2147483720" r:id="rId13"/>
    <p:sldMasterId id="2147483729" r:id="rId14"/>
    <p:sldMasterId id="2147483786" r:id="rId15"/>
    <p:sldMasterId id="2147483801" r:id="rId16"/>
  </p:sldMasterIdLst>
  <p:notesMasterIdLst>
    <p:notesMasterId r:id="rId40"/>
  </p:notesMasterIdLst>
  <p:sldIdLst>
    <p:sldId id="257" r:id="rId17"/>
    <p:sldId id="1180" r:id="rId18"/>
    <p:sldId id="1146" r:id="rId19"/>
    <p:sldId id="1152" r:id="rId20"/>
    <p:sldId id="1154" r:id="rId21"/>
    <p:sldId id="1179" r:id="rId22"/>
    <p:sldId id="1178" r:id="rId23"/>
    <p:sldId id="1044" r:id="rId24"/>
    <p:sldId id="1198" r:id="rId25"/>
    <p:sldId id="1191" r:id="rId26"/>
    <p:sldId id="1151" r:id="rId27"/>
    <p:sldId id="715" r:id="rId28"/>
    <p:sldId id="1177" r:id="rId29"/>
    <p:sldId id="1238" r:id="rId30"/>
    <p:sldId id="1239" r:id="rId31"/>
    <p:sldId id="1008" r:id="rId32"/>
    <p:sldId id="964" r:id="rId33"/>
    <p:sldId id="1240" r:id="rId34"/>
    <p:sldId id="1241" r:id="rId35"/>
    <p:sldId id="1243" r:id="rId36"/>
    <p:sldId id="974" r:id="rId37"/>
    <p:sldId id="1245" r:id="rId38"/>
    <p:sldId id="1010" r:id="rId39"/>
  </p:sldIdLst>
  <p:sldSz cx="9144000" cy="6858000" type="screen4x3"/>
  <p:notesSz cx="6735763" cy="9866313"/>
  <p:embeddedFontLst>
    <p:embeddedFont>
      <p:font typeface="Dosis Medium" panose="020B0604020202020204" charset="0"/>
      <p:regular r:id="rId41"/>
      <p:bold r:id="rId42"/>
    </p:embeddedFont>
    <p:embeddedFont>
      <p:font typeface="Dosis ExtraBold" panose="020B0604020202020204" charset="0"/>
      <p:bold r:id="rId43"/>
    </p:embeddedFont>
    <p:embeddedFont>
      <p:font typeface="Dosis SemiBold" panose="020B0604020202020204" charset="0"/>
      <p:regular r:id="rId44"/>
      <p:bold r:id="rId45"/>
    </p:embeddedFont>
    <p:embeddedFont>
      <p:font typeface="Dosis" panose="020B0604020202020204" charset="0"/>
      <p:regular r:id="rId46"/>
      <p:bold r:id="rId47"/>
    </p:embeddedFont>
    <p:embeddedFont>
      <p:font typeface="Calibri Light" panose="020F0302020204030204" pitchFamily="34" charset="0"/>
      <p:regular r:id="rId48"/>
      <p:italic r:id="rId49"/>
    </p:embeddedFont>
    <p:embeddedFont>
      <p:font typeface="Mistral" panose="03090702030407020403" pitchFamily="66" charset="0"/>
      <p:regular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A09F9F"/>
    <a:srgbClr val="E7E6E6"/>
    <a:srgbClr val="E6F3FA"/>
    <a:srgbClr val="AFABAB"/>
    <a:srgbClr val="9EE0F4"/>
    <a:srgbClr val="2196B1"/>
    <a:srgbClr val="565F88"/>
    <a:srgbClr val="2AB6D7"/>
    <a:srgbClr val="55B7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6A53B9-36CF-4B29-8D38-CDA6BB651016}" v="9" dt="2026-01-10T09:31:36.5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08" autoAdjust="0"/>
    <p:restoredTop sz="95363" autoAdjust="0"/>
  </p:normalViewPr>
  <p:slideViewPr>
    <p:cSldViewPr snapToGrid="0">
      <p:cViewPr varScale="1">
        <p:scale>
          <a:sx n="74" d="100"/>
          <a:sy n="74" d="100"/>
        </p:scale>
        <p:origin x="1404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microsoft.com/office/2018/10/relationships/authors" Target="authors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font" Target="fonts/font6.fntdata"/><Relationship Id="rId59" Type="http://schemas.microsoft.com/office/2016/11/relationships/changesInfo" Target="changesInfos/changesInfo1.xml"/><Relationship Id="rId20" Type="http://schemas.openxmlformats.org/officeDocument/2006/relationships/slide" Target="slides/slide4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font" Target="fonts/font9.fntdata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lila El Baraka" userId="ea93c961-285f-4edc-9e51-dff84fc1dbdc" providerId="ADAL" clId="{57C2819A-E835-47AA-9356-3BB7B51E441F}"/>
    <pc:docChg chg="custSel modSld">
      <pc:chgData name="Jalila El Baraka" userId="ea93c961-285f-4edc-9e51-dff84fc1dbdc" providerId="ADAL" clId="{57C2819A-E835-47AA-9356-3BB7B51E441F}" dt="2026-01-03T13:32:12.842" v="2115" actId="1076"/>
      <pc:docMkLst>
        <pc:docMk/>
      </pc:docMkLst>
      <pc:sldChg chg="addSp delSp modSp mod">
        <pc:chgData name="Jalila El Baraka" userId="ea93c961-285f-4edc-9e51-dff84fc1dbdc" providerId="ADAL" clId="{57C2819A-E835-47AA-9356-3BB7B51E441F}" dt="2026-01-03T13:22:58.734" v="1726" actId="26606"/>
        <pc:sldMkLst>
          <pc:docMk/>
          <pc:sldMk cId="56895326" sldId="257"/>
        </pc:sldMkLst>
        <pc:spChg chg="add">
          <ac:chgData name="Jalila El Baraka" userId="ea93c961-285f-4edc-9e51-dff84fc1dbdc" providerId="ADAL" clId="{57C2819A-E835-47AA-9356-3BB7B51E441F}" dt="2026-01-03T13:22:58.734" v="1726" actId="26606"/>
          <ac:spMkLst>
            <pc:docMk/>
            <pc:sldMk cId="56895326" sldId="257"/>
            <ac:spMk id="18" creationId="{42A4FC2C-047E-45A5-965D-8E1E3BF09BC6}"/>
          </ac:spMkLst>
        </pc:spChg>
        <pc:picChg chg="add mod">
          <ac:chgData name="Jalila El Baraka" userId="ea93c961-285f-4edc-9e51-dff84fc1dbdc" providerId="ADAL" clId="{57C2819A-E835-47AA-9356-3BB7B51E441F}" dt="2026-01-03T13:22:58.734" v="1726" actId="26606"/>
          <ac:picMkLst>
            <pc:docMk/>
            <pc:sldMk cId="56895326" sldId="257"/>
            <ac:picMk id="3" creationId="{107D5ACB-82E5-40CC-E612-8A6D71DAD53D}"/>
          </ac:picMkLst>
        </pc:picChg>
      </pc:sldChg>
      <pc:sldChg chg="modSp mod">
        <pc:chgData name="Jalila El Baraka" userId="ea93c961-285f-4edc-9e51-dff84fc1dbdc" providerId="ADAL" clId="{57C2819A-E835-47AA-9356-3BB7B51E441F}" dt="2025-12-30T19:16:56.518" v="1015" actId="20577"/>
        <pc:sldMkLst>
          <pc:docMk/>
          <pc:sldMk cId="2089587175" sldId="715"/>
        </pc:sldMkLst>
        <pc:spChg chg="mod">
          <ac:chgData name="Jalila El Baraka" userId="ea93c961-285f-4edc-9e51-dff84fc1dbdc" providerId="ADAL" clId="{57C2819A-E835-47AA-9356-3BB7B51E441F}" dt="2025-12-30T19:16:56.518" v="1015" actId="20577"/>
          <ac:spMkLst>
            <pc:docMk/>
            <pc:sldMk cId="2089587175" sldId="715"/>
            <ac:spMk id="2" creationId="{E7BB7C51-F9C8-43A6-BBF5-3279FD5FC999}"/>
          </ac:spMkLst>
        </pc:spChg>
        <pc:spChg chg="mod">
          <ac:chgData name="Jalila El Baraka" userId="ea93c961-285f-4edc-9e51-dff84fc1dbdc" providerId="ADAL" clId="{57C2819A-E835-47AA-9356-3BB7B51E441F}" dt="2025-12-30T19:11:10.106" v="357" actId="20577"/>
          <ac:spMkLst>
            <pc:docMk/>
            <pc:sldMk cId="2089587175" sldId="715"/>
            <ac:spMk id="3" creationId="{A7DFF4BB-703C-3C51-9922-547CB6F395C0}"/>
          </ac:spMkLst>
        </pc:spChg>
      </pc:sldChg>
      <pc:sldChg chg="modSp mod">
        <pc:chgData name="Jalila El Baraka" userId="ea93c961-285f-4edc-9e51-dff84fc1dbdc" providerId="ADAL" clId="{57C2819A-E835-47AA-9356-3BB7B51E441F}" dt="2025-12-30T19:34:47.272" v="1287" actId="20577"/>
        <pc:sldMkLst>
          <pc:docMk/>
          <pc:sldMk cId="2676537396" sldId="964"/>
        </pc:sldMkLst>
        <pc:spChg chg="mod">
          <ac:chgData name="Jalila El Baraka" userId="ea93c961-285f-4edc-9e51-dff84fc1dbdc" providerId="ADAL" clId="{57C2819A-E835-47AA-9356-3BB7B51E441F}" dt="2025-12-30T19:34:47.272" v="1287" actId="20577"/>
          <ac:spMkLst>
            <pc:docMk/>
            <pc:sldMk cId="2676537396" sldId="964"/>
            <ac:spMk id="8" creationId="{230A86AB-BFB2-6904-BF28-51993985EA66}"/>
          </ac:spMkLst>
        </pc:spChg>
      </pc:sldChg>
      <pc:sldChg chg="addSp delSp modSp mod">
        <pc:chgData name="Jalila El Baraka" userId="ea93c961-285f-4edc-9e51-dff84fc1dbdc" providerId="ADAL" clId="{57C2819A-E835-47AA-9356-3BB7B51E441F}" dt="2025-12-30T19:43:39.991" v="1579" actId="20577"/>
        <pc:sldMkLst>
          <pc:docMk/>
          <pc:sldMk cId="253054449" sldId="974"/>
        </pc:sldMkLst>
        <pc:spChg chg="mod">
          <ac:chgData name="Jalila El Baraka" userId="ea93c961-285f-4edc-9e51-dff84fc1dbdc" providerId="ADAL" clId="{57C2819A-E835-47AA-9356-3BB7B51E441F}" dt="2025-12-30T19:43:39.991" v="1579" actId="20577"/>
          <ac:spMkLst>
            <pc:docMk/>
            <pc:sldMk cId="253054449" sldId="974"/>
            <ac:spMk id="4" creationId="{E6384F8A-E656-6861-497C-5F80E75BA727}"/>
          </ac:spMkLst>
        </pc:spChg>
        <pc:picChg chg="add mod ord">
          <ac:chgData name="Jalila El Baraka" userId="ea93c961-285f-4edc-9e51-dff84fc1dbdc" providerId="ADAL" clId="{57C2819A-E835-47AA-9356-3BB7B51E441F}" dt="2025-12-30T19:43:35.490" v="1575" actId="1076"/>
          <ac:picMkLst>
            <pc:docMk/>
            <pc:sldMk cId="253054449" sldId="974"/>
            <ac:picMk id="7" creationId="{BEB9E7AA-9FB0-DA9D-8338-917DF4EBE1FA}"/>
          </ac:picMkLst>
        </pc:picChg>
      </pc:sldChg>
      <pc:sldChg chg="addSp delSp modSp mod">
        <pc:chgData name="Jalila El Baraka" userId="ea93c961-285f-4edc-9e51-dff84fc1dbdc" providerId="ADAL" clId="{57C2819A-E835-47AA-9356-3BB7B51E441F}" dt="2026-01-03T13:32:12.842" v="2115" actId="1076"/>
        <pc:sldMkLst>
          <pc:docMk/>
          <pc:sldMk cId="3471369106" sldId="1010"/>
        </pc:sldMkLst>
        <pc:spChg chg="mod">
          <ac:chgData name="Jalila El Baraka" userId="ea93c961-285f-4edc-9e51-dff84fc1dbdc" providerId="ADAL" clId="{57C2819A-E835-47AA-9356-3BB7B51E441F}" dt="2026-01-03T13:32:12.842" v="2115" actId="1076"/>
          <ac:spMkLst>
            <pc:docMk/>
            <pc:sldMk cId="3471369106" sldId="1010"/>
            <ac:spMk id="3" creationId="{199FA74C-E512-3F58-0669-DA7449420F72}"/>
          </ac:spMkLst>
        </pc:spChg>
        <pc:picChg chg="add mod ord">
          <ac:chgData name="Jalila El Baraka" userId="ea93c961-285f-4edc-9e51-dff84fc1dbdc" providerId="ADAL" clId="{57C2819A-E835-47AA-9356-3BB7B51E441F}" dt="2026-01-03T13:32:07.392" v="2114" actId="1076"/>
          <ac:picMkLst>
            <pc:docMk/>
            <pc:sldMk cId="3471369106" sldId="1010"/>
            <ac:picMk id="5" creationId="{9D70C0C8-9C1D-EE31-63FD-411CDA1D5AE4}"/>
          </ac:picMkLst>
        </pc:picChg>
      </pc:sldChg>
      <pc:sldChg chg="addSp delSp modSp mod">
        <pc:chgData name="Jalila El Baraka" userId="ea93c961-285f-4edc-9e51-dff84fc1dbdc" providerId="ADAL" clId="{57C2819A-E835-47AA-9356-3BB7B51E441F}" dt="2025-12-30T19:56:11.363" v="1721" actId="1076"/>
        <pc:sldMkLst>
          <pc:docMk/>
          <pc:sldMk cId="1677520056" sldId="1030"/>
        </pc:sldMkLst>
        <pc:picChg chg="add mod">
          <ac:chgData name="Jalila El Baraka" userId="ea93c961-285f-4edc-9e51-dff84fc1dbdc" providerId="ADAL" clId="{57C2819A-E835-47AA-9356-3BB7B51E441F}" dt="2025-12-30T19:56:11.363" v="1721" actId="1076"/>
          <ac:picMkLst>
            <pc:docMk/>
            <pc:sldMk cId="1677520056" sldId="1030"/>
            <ac:picMk id="4" creationId="{458ED3A2-BF8A-B8B8-02FC-D5ACD57594A2}"/>
          </ac:picMkLst>
        </pc:picChg>
      </pc:sldChg>
      <pc:sldChg chg="modSp mod">
        <pc:chgData name="Jalila El Baraka" userId="ea93c961-285f-4edc-9e51-dff84fc1dbdc" providerId="ADAL" clId="{57C2819A-E835-47AA-9356-3BB7B51E441F}" dt="2025-12-30T19:14:57.744" v="805" actId="20577"/>
        <pc:sldMkLst>
          <pc:docMk/>
          <pc:sldMk cId="2353545715" sldId="1044"/>
        </pc:sldMkLst>
        <pc:spChg chg="mod">
          <ac:chgData name="Jalila El Baraka" userId="ea93c961-285f-4edc-9e51-dff84fc1dbdc" providerId="ADAL" clId="{57C2819A-E835-47AA-9356-3BB7B51E441F}" dt="2025-12-30T19:14:57.744" v="805" actId="20577"/>
          <ac:spMkLst>
            <pc:docMk/>
            <pc:sldMk cId="2353545715" sldId="1044"/>
            <ac:spMk id="2" creationId="{18018FAB-364E-2F6E-A76A-BD3DD15DCD93}"/>
          </ac:spMkLst>
        </pc:spChg>
        <pc:spChg chg="mod">
          <ac:chgData name="Jalila El Baraka" userId="ea93c961-285f-4edc-9e51-dff84fc1dbdc" providerId="ADAL" clId="{57C2819A-E835-47AA-9356-3BB7B51E441F}" dt="2025-12-30T19:06:20.866" v="240" actId="20577"/>
          <ac:spMkLst>
            <pc:docMk/>
            <pc:sldMk cId="2353545715" sldId="1044"/>
            <ac:spMk id="3" creationId="{FFB038D7-47C9-0257-2C57-7BFAC461735F}"/>
          </ac:spMkLst>
        </pc:spChg>
      </pc:sldChg>
      <pc:sldChg chg="modSp mod">
        <pc:chgData name="Jalila El Baraka" userId="ea93c961-285f-4edc-9e51-dff84fc1dbdc" providerId="ADAL" clId="{57C2819A-E835-47AA-9356-3BB7B51E441F}" dt="2025-12-30T19:13:32.721" v="566" actId="20577"/>
        <pc:sldMkLst>
          <pc:docMk/>
          <pc:sldMk cId="665763285" sldId="1146"/>
        </pc:sldMkLst>
        <pc:spChg chg="mod">
          <ac:chgData name="Jalila El Baraka" userId="ea93c961-285f-4edc-9e51-dff84fc1dbdc" providerId="ADAL" clId="{57C2819A-E835-47AA-9356-3BB7B51E441F}" dt="2025-12-30T19:13:32.721" v="566" actId="20577"/>
          <ac:spMkLst>
            <pc:docMk/>
            <pc:sldMk cId="665763285" sldId="1146"/>
            <ac:spMk id="2" creationId="{8BA58BCB-9DAA-B016-ED4F-17C5E5E44906}"/>
          </ac:spMkLst>
        </pc:spChg>
        <pc:spChg chg="mod">
          <ac:chgData name="Jalila El Baraka" userId="ea93c961-285f-4edc-9e51-dff84fc1dbdc" providerId="ADAL" clId="{57C2819A-E835-47AA-9356-3BB7B51E441F}" dt="2025-12-30T19:02:14.385" v="23" actId="20577"/>
          <ac:spMkLst>
            <pc:docMk/>
            <pc:sldMk cId="665763285" sldId="1146"/>
            <ac:spMk id="3" creationId="{A98B6987-69B7-D970-1FE5-DEF01CA4669A}"/>
          </ac:spMkLst>
        </pc:spChg>
      </pc:sldChg>
      <pc:sldChg chg="modSp mod">
        <pc:chgData name="Jalila El Baraka" userId="ea93c961-285f-4edc-9e51-dff84fc1dbdc" providerId="ADAL" clId="{57C2819A-E835-47AA-9356-3BB7B51E441F}" dt="2025-12-30T19:16:25.309" v="919" actId="20577"/>
        <pc:sldMkLst>
          <pc:docMk/>
          <pc:sldMk cId="1050014391" sldId="1151"/>
        </pc:sldMkLst>
        <pc:spChg chg="mod">
          <ac:chgData name="Jalila El Baraka" userId="ea93c961-285f-4edc-9e51-dff84fc1dbdc" providerId="ADAL" clId="{57C2819A-E835-47AA-9356-3BB7B51E441F}" dt="2025-12-30T19:16:25.309" v="919" actId="20577"/>
          <ac:spMkLst>
            <pc:docMk/>
            <pc:sldMk cId="1050014391" sldId="1151"/>
            <ac:spMk id="2" creationId="{C6B1A674-0120-1D37-27D4-80B8943F91E3}"/>
          </ac:spMkLst>
        </pc:spChg>
        <pc:spChg chg="mod">
          <ac:chgData name="Jalila El Baraka" userId="ea93c961-285f-4edc-9e51-dff84fc1dbdc" providerId="ADAL" clId="{57C2819A-E835-47AA-9356-3BB7B51E441F}" dt="2025-12-30T19:10:42.664" v="312" actId="20577"/>
          <ac:spMkLst>
            <pc:docMk/>
            <pc:sldMk cId="1050014391" sldId="1151"/>
            <ac:spMk id="3" creationId="{2A80B723-9B1D-0375-85C5-CB5E55E55506}"/>
          </ac:spMkLst>
        </pc:spChg>
      </pc:sldChg>
      <pc:sldChg chg="modSp mod">
        <pc:chgData name="Jalila El Baraka" userId="ea93c961-285f-4edc-9e51-dff84fc1dbdc" providerId="ADAL" clId="{57C2819A-E835-47AA-9356-3BB7B51E441F}" dt="2025-12-30T19:13:48.079" v="616" actId="20577"/>
        <pc:sldMkLst>
          <pc:docMk/>
          <pc:sldMk cId="477344280" sldId="1152"/>
        </pc:sldMkLst>
        <pc:spChg chg="mod">
          <ac:chgData name="Jalila El Baraka" userId="ea93c961-285f-4edc-9e51-dff84fc1dbdc" providerId="ADAL" clId="{57C2819A-E835-47AA-9356-3BB7B51E441F}" dt="2025-12-30T19:13:48.079" v="616" actId="20577"/>
          <ac:spMkLst>
            <pc:docMk/>
            <pc:sldMk cId="477344280" sldId="1152"/>
            <ac:spMk id="2" creationId="{DA0F43DA-7362-7EC5-56C0-A796B46CC0C1}"/>
          </ac:spMkLst>
        </pc:spChg>
        <pc:spChg chg="mod">
          <ac:chgData name="Jalila El Baraka" userId="ea93c961-285f-4edc-9e51-dff84fc1dbdc" providerId="ADAL" clId="{57C2819A-E835-47AA-9356-3BB7B51E441F}" dt="2025-12-30T19:03:39.153" v="63" actId="1076"/>
          <ac:spMkLst>
            <pc:docMk/>
            <pc:sldMk cId="477344280" sldId="1152"/>
            <ac:spMk id="3" creationId="{3A5B2B7C-DA9A-0B5B-7E84-2F3EE270EE96}"/>
          </ac:spMkLst>
        </pc:spChg>
      </pc:sldChg>
      <pc:sldChg chg="modSp mod">
        <pc:chgData name="Jalila El Baraka" userId="ea93c961-285f-4edc-9e51-dff84fc1dbdc" providerId="ADAL" clId="{57C2819A-E835-47AA-9356-3BB7B51E441F}" dt="2025-12-30T19:14:00.319" v="644" actId="20577"/>
        <pc:sldMkLst>
          <pc:docMk/>
          <pc:sldMk cId="2745884688" sldId="1154"/>
        </pc:sldMkLst>
        <pc:spChg chg="mod">
          <ac:chgData name="Jalila El Baraka" userId="ea93c961-285f-4edc-9e51-dff84fc1dbdc" providerId="ADAL" clId="{57C2819A-E835-47AA-9356-3BB7B51E441F}" dt="2025-12-30T19:14:00.319" v="644" actId="20577"/>
          <ac:spMkLst>
            <pc:docMk/>
            <pc:sldMk cId="2745884688" sldId="1154"/>
            <ac:spMk id="2" creationId="{18018FAB-364E-2F6E-A76A-BD3DD15DCD93}"/>
          </ac:spMkLst>
        </pc:spChg>
        <pc:spChg chg="mod">
          <ac:chgData name="Jalila El Baraka" userId="ea93c961-285f-4edc-9e51-dff84fc1dbdc" providerId="ADAL" clId="{57C2819A-E835-47AA-9356-3BB7B51E441F}" dt="2025-12-30T19:03:55.510" v="92" actId="20577"/>
          <ac:spMkLst>
            <pc:docMk/>
            <pc:sldMk cId="2745884688" sldId="1154"/>
            <ac:spMk id="3" creationId="{FFB038D7-47C9-0257-2C57-7BFAC461735F}"/>
          </ac:spMkLst>
        </pc:spChg>
      </pc:sldChg>
      <pc:sldChg chg="modSp mod">
        <pc:chgData name="Jalila El Baraka" userId="ea93c961-285f-4edc-9e51-dff84fc1dbdc" providerId="ADAL" clId="{57C2819A-E835-47AA-9356-3BB7B51E441F}" dt="2025-12-30T19:17:41.669" v="1104" actId="20577"/>
        <pc:sldMkLst>
          <pc:docMk/>
          <pc:sldMk cId="3889606308" sldId="1177"/>
        </pc:sldMkLst>
        <pc:spChg chg="mod">
          <ac:chgData name="Jalila El Baraka" userId="ea93c961-285f-4edc-9e51-dff84fc1dbdc" providerId="ADAL" clId="{57C2819A-E835-47AA-9356-3BB7B51E441F}" dt="2025-12-30T19:17:41.669" v="1104" actId="20577"/>
          <ac:spMkLst>
            <pc:docMk/>
            <pc:sldMk cId="3889606308" sldId="1177"/>
            <ac:spMk id="2" creationId="{C6FDD10A-F3A5-8A26-4BFD-175672876E71}"/>
          </ac:spMkLst>
        </pc:spChg>
        <pc:spChg chg="mod">
          <ac:chgData name="Jalila El Baraka" userId="ea93c961-285f-4edc-9e51-dff84fc1dbdc" providerId="ADAL" clId="{57C2819A-E835-47AA-9356-3BB7B51E441F}" dt="2025-12-30T19:17:06.711" v="1017" actId="20577"/>
          <ac:spMkLst>
            <pc:docMk/>
            <pc:sldMk cId="3889606308" sldId="1177"/>
            <ac:spMk id="3" creationId="{2ED8B759-5752-D7B6-8C77-3847D3C48564}"/>
          </ac:spMkLst>
        </pc:spChg>
      </pc:sldChg>
      <pc:sldChg chg="modSp mod">
        <pc:chgData name="Jalila El Baraka" userId="ea93c961-285f-4edc-9e51-dff84fc1dbdc" providerId="ADAL" clId="{57C2819A-E835-47AA-9356-3BB7B51E441F}" dt="2025-12-30T19:14:42.342" v="758" actId="20577"/>
        <pc:sldMkLst>
          <pc:docMk/>
          <pc:sldMk cId="2232221064" sldId="1178"/>
        </pc:sldMkLst>
        <pc:spChg chg="mod">
          <ac:chgData name="Jalila El Baraka" userId="ea93c961-285f-4edc-9e51-dff84fc1dbdc" providerId="ADAL" clId="{57C2819A-E835-47AA-9356-3BB7B51E441F}" dt="2025-12-30T19:14:42.342" v="758" actId="20577"/>
          <ac:spMkLst>
            <pc:docMk/>
            <pc:sldMk cId="2232221064" sldId="1178"/>
            <ac:spMk id="2" creationId="{FEAEC10F-4B31-59AF-B0F5-7B48F3A533E5}"/>
          </ac:spMkLst>
        </pc:spChg>
        <pc:spChg chg="mod">
          <ac:chgData name="Jalila El Baraka" userId="ea93c961-285f-4edc-9e51-dff84fc1dbdc" providerId="ADAL" clId="{57C2819A-E835-47AA-9356-3BB7B51E441F}" dt="2025-12-30T19:04:53.342" v="185" actId="20577"/>
          <ac:spMkLst>
            <pc:docMk/>
            <pc:sldMk cId="2232221064" sldId="1178"/>
            <ac:spMk id="3" creationId="{DC05F2CD-BB9F-D9EE-315A-C515E7C71577}"/>
          </ac:spMkLst>
        </pc:spChg>
      </pc:sldChg>
      <pc:sldChg chg="modSp mod">
        <pc:chgData name="Jalila El Baraka" userId="ea93c961-285f-4edc-9e51-dff84fc1dbdc" providerId="ADAL" clId="{57C2819A-E835-47AA-9356-3BB7B51E441F}" dt="2025-12-30T19:14:17.063" v="692" actId="20577"/>
        <pc:sldMkLst>
          <pc:docMk/>
          <pc:sldMk cId="808882277" sldId="1179"/>
        </pc:sldMkLst>
        <pc:spChg chg="mod">
          <ac:chgData name="Jalila El Baraka" userId="ea93c961-285f-4edc-9e51-dff84fc1dbdc" providerId="ADAL" clId="{57C2819A-E835-47AA-9356-3BB7B51E441F}" dt="2025-12-30T19:14:17.063" v="692" actId="20577"/>
          <ac:spMkLst>
            <pc:docMk/>
            <pc:sldMk cId="808882277" sldId="1179"/>
            <ac:spMk id="2" creationId="{72262729-F13B-E3C9-9848-655BEE9CC402}"/>
          </ac:spMkLst>
        </pc:spChg>
        <pc:spChg chg="mod">
          <ac:chgData name="Jalila El Baraka" userId="ea93c961-285f-4edc-9e51-dff84fc1dbdc" providerId="ADAL" clId="{57C2819A-E835-47AA-9356-3BB7B51E441F}" dt="2025-12-30T19:04:23.584" v="141" actId="1076"/>
          <ac:spMkLst>
            <pc:docMk/>
            <pc:sldMk cId="808882277" sldId="1179"/>
            <ac:spMk id="3" creationId="{94E72730-4D56-A92C-2107-080CB04C29B2}"/>
          </ac:spMkLst>
        </pc:spChg>
      </pc:sldChg>
      <pc:sldChg chg="modSp mod">
        <pc:chgData name="Jalila El Baraka" userId="ea93c961-285f-4edc-9e51-dff84fc1dbdc" providerId="ADAL" clId="{57C2819A-E835-47AA-9356-3BB7B51E441F}" dt="2025-12-30T19:15:56.494" v="845" actId="20577"/>
        <pc:sldMkLst>
          <pc:docMk/>
          <pc:sldMk cId="1399491581" sldId="1191"/>
        </pc:sldMkLst>
        <pc:spChg chg="mod">
          <ac:chgData name="Jalila El Baraka" userId="ea93c961-285f-4edc-9e51-dff84fc1dbdc" providerId="ADAL" clId="{57C2819A-E835-47AA-9356-3BB7B51E441F}" dt="2025-12-30T19:15:56.494" v="845" actId="20577"/>
          <ac:spMkLst>
            <pc:docMk/>
            <pc:sldMk cId="1399491581" sldId="1191"/>
            <ac:spMk id="2" creationId="{5A557110-51C7-0EF5-C53D-7EFEAAD8DF1B}"/>
          </ac:spMkLst>
        </pc:spChg>
        <pc:spChg chg="mod">
          <ac:chgData name="Jalila El Baraka" userId="ea93c961-285f-4edc-9e51-dff84fc1dbdc" providerId="ADAL" clId="{57C2819A-E835-47AA-9356-3BB7B51E441F}" dt="2025-12-30T19:06:37.706" v="263" actId="20577"/>
          <ac:spMkLst>
            <pc:docMk/>
            <pc:sldMk cId="1399491581" sldId="1191"/>
            <ac:spMk id="3" creationId="{E06DDE08-C705-81D0-09B4-EB1E2D25B23E}"/>
          </ac:spMkLst>
        </pc:spChg>
      </pc:sldChg>
      <pc:sldChg chg="modSp mod">
        <pc:chgData name="Jalila El Baraka" userId="ea93c961-285f-4edc-9e51-dff84fc1dbdc" providerId="ADAL" clId="{57C2819A-E835-47AA-9356-3BB7B51E441F}" dt="2026-01-03T13:24:57.731" v="1787" actId="20577"/>
        <pc:sldMkLst>
          <pc:docMk/>
          <pc:sldMk cId="608224064" sldId="1198"/>
        </pc:sldMkLst>
        <pc:spChg chg="mod">
          <ac:chgData name="Jalila El Baraka" userId="ea93c961-285f-4edc-9e51-dff84fc1dbdc" providerId="ADAL" clId="{57C2819A-E835-47AA-9356-3BB7B51E441F}" dt="2025-12-30T19:13:07.766" v="506" actId="20577"/>
          <ac:spMkLst>
            <pc:docMk/>
            <pc:sldMk cId="608224064" sldId="1198"/>
            <ac:spMk id="2" creationId="{CECC5B2B-8FCC-3DBC-663F-512E6D64887D}"/>
          </ac:spMkLst>
        </pc:spChg>
        <pc:spChg chg="mod">
          <ac:chgData name="Jalila El Baraka" userId="ea93c961-285f-4edc-9e51-dff84fc1dbdc" providerId="ADAL" clId="{57C2819A-E835-47AA-9356-3BB7B51E441F}" dt="2026-01-03T13:24:57.731" v="1787" actId="20577"/>
          <ac:spMkLst>
            <pc:docMk/>
            <pc:sldMk cId="608224064" sldId="1198"/>
            <ac:spMk id="5" creationId="{94151922-5636-8485-561C-B07809B76561}"/>
          </ac:spMkLst>
        </pc:spChg>
      </pc:sldChg>
      <pc:sldChg chg="addSp delSp modSp mod">
        <pc:chgData name="Jalila El Baraka" userId="ea93c961-285f-4edc-9e51-dff84fc1dbdc" providerId="ADAL" clId="{57C2819A-E835-47AA-9356-3BB7B51E441F}" dt="2025-12-30T19:19:43.483" v="1115" actId="20577"/>
        <pc:sldMkLst>
          <pc:docMk/>
          <pc:sldMk cId="1289704945" sldId="1238"/>
        </pc:sldMkLst>
        <pc:spChg chg="mod">
          <ac:chgData name="Jalila El Baraka" userId="ea93c961-285f-4edc-9e51-dff84fc1dbdc" providerId="ADAL" clId="{57C2819A-E835-47AA-9356-3BB7B51E441F}" dt="2025-12-30T19:19:43.483" v="1115" actId="20577"/>
          <ac:spMkLst>
            <pc:docMk/>
            <pc:sldMk cId="1289704945" sldId="1238"/>
            <ac:spMk id="15" creationId="{4028D763-82A6-913A-5F00-0C18E140FD49}"/>
          </ac:spMkLst>
        </pc:spChg>
        <pc:picChg chg="add mod ord">
          <ac:chgData name="Jalila El Baraka" userId="ea93c961-285f-4edc-9e51-dff84fc1dbdc" providerId="ADAL" clId="{57C2819A-E835-47AA-9356-3BB7B51E441F}" dt="2025-12-30T19:18:51.633" v="1109" actId="167"/>
          <ac:picMkLst>
            <pc:docMk/>
            <pc:sldMk cId="1289704945" sldId="1238"/>
            <ac:picMk id="5" creationId="{95E5154A-F845-7450-9FCF-414D0D92FA38}"/>
          </ac:picMkLst>
        </pc:picChg>
      </pc:sldChg>
      <pc:sldChg chg="addSp delSp modSp mod">
        <pc:chgData name="Jalila El Baraka" userId="ea93c961-285f-4edc-9e51-dff84fc1dbdc" providerId="ADAL" clId="{57C2819A-E835-47AA-9356-3BB7B51E441F}" dt="2025-12-30T19:20:23.928" v="1122" actId="14100"/>
        <pc:sldMkLst>
          <pc:docMk/>
          <pc:sldMk cId="1160743441" sldId="1239"/>
        </pc:sldMkLst>
        <pc:picChg chg="add mod">
          <ac:chgData name="Jalila El Baraka" userId="ea93c961-285f-4edc-9e51-dff84fc1dbdc" providerId="ADAL" clId="{57C2819A-E835-47AA-9356-3BB7B51E441F}" dt="2025-12-30T19:20:23.928" v="1122" actId="14100"/>
          <ac:picMkLst>
            <pc:docMk/>
            <pc:sldMk cId="1160743441" sldId="1239"/>
            <ac:picMk id="3" creationId="{DA24D82F-EB6B-8D92-7584-7C6B4B3E05F6}"/>
          </ac:picMkLst>
        </pc:picChg>
      </pc:sldChg>
      <pc:sldChg chg="modSp mod">
        <pc:chgData name="Jalila El Baraka" userId="ea93c961-285f-4edc-9e51-dff84fc1dbdc" providerId="ADAL" clId="{57C2819A-E835-47AA-9356-3BB7B51E441F}" dt="2025-12-30T19:34:38.236" v="1272" actId="20577"/>
        <pc:sldMkLst>
          <pc:docMk/>
          <pc:sldMk cId="73515141" sldId="1240"/>
        </pc:sldMkLst>
        <pc:spChg chg="mod">
          <ac:chgData name="Jalila El Baraka" userId="ea93c961-285f-4edc-9e51-dff84fc1dbdc" providerId="ADAL" clId="{57C2819A-E835-47AA-9356-3BB7B51E441F}" dt="2025-12-30T19:34:38.236" v="1272" actId="20577"/>
          <ac:spMkLst>
            <pc:docMk/>
            <pc:sldMk cId="73515141" sldId="1240"/>
            <ac:spMk id="7" creationId="{795BA7BE-B4ED-8572-0C59-74C6466975D3}"/>
          </ac:spMkLst>
        </pc:spChg>
      </pc:sldChg>
      <pc:sldChg chg="modSp">
        <pc:chgData name="Jalila El Baraka" userId="ea93c961-285f-4edc-9e51-dff84fc1dbdc" providerId="ADAL" clId="{57C2819A-E835-47AA-9356-3BB7B51E441F}" dt="2025-12-30T19:35:01.304" v="1288"/>
        <pc:sldMkLst>
          <pc:docMk/>
          <pc:sldMk cId="2361872233" sldId="1241"/>
        </pc:sldMkLst>
      </pc:sldChg>
      <pc:sldChg chg="modSp mod">
        <pc:chgData name="Jalila El Baraka" userId="ea93c961-285f-4edc-9e51-dff84fc1dbdc" providerId="ADAL" clId="{57C2819A-E835-47AA-9356-3BB7B51E441F}" dt="2026-01-03T13:28:26.818" v="1889" actId="1076"/>
        <pc:sldMkLst>
          <pc:docMk/>
          <pc:sldMk cId="2983745865" sldId="1243"/>
        </pc:sldMkLst>
        <pc:spChg chg="mod">
          <ac:chgData name="Jalila El Baraka" userId="ea93c961-285f-4edc-9e51-dff84fc1dbdc" providerId="ADAL" clId="{57C2819A-E835-47AA-9356-3BB7B51E441F}" dt="2026-01-03T13:28:26.818" v="1889" actId="1076"/>
          <ac:spMkLst>
            <pc:docMk/>
            <pc:sldMk cId="2983745865" sldId="1243"/>
            <ac:spMk id="3" creationId="{2F472005-9597-0512-0287-539A24DE81DE}"/>
          </ac:spMkLst>
        </pc:spChg>
        <pc:spChg chg="mod">
          <ac:chgData name="Jalila El Baraka" userId="ea93c961-285f-4edc-9e51-dff84fc1dbdc" providerId="ADAL" clId="{57C2819A-E835-47AA-9356-3BB7B51E441F}" dt="2026-01-03T13:28:06.629" v="1869" actId="14100"/>
          <ac:spMkLst>
            <pc:docMk/>
            <pc:sldMk cId="2983745865" sldId="1243"/>
            <ac:spMk id="24" creationId="{24AC5096-6B1B-AF98-1D4E-732A0774047F}"/>
          </ac:spMkLst>
        </pc:spChg>
      </pc:sldChg>
      <pc:sldChg chg="addSp delSp modSp mod">
        <pc:chgData name="Jalila El Baraka" userId="ea93c961-285f-4edc-9e51-dff84fc1dbdc" providerId="ADAL" clId="{57C2819A-E835-47AA-9356-3BB7B51E441F}" dt="2026-01-03T13:30:36.498" v="2109" actId="20577"/>
        <pc:sldMkLst>
          <pc:docMk/>
          <pc:sldMk cId="2183194495" sldId="1245"/>
        </pc:sldMkLst>
        <pc:spChg chg="mod">
          <ac:chgData name="Jalila El Baraka" userId="ea93c961-285f-4edc-9e51-dff84fc1dbdc" providerId="ADAL" clId="{57C2819A-E835-47AA-9356-3BB7B51E441F}" dt="2026-01-03T13:30:36.498" v="2109" actId="20577"/>
          <ac:spMkLst>
            <pc:docMk/>
            <pc:sldMk cId="2183194495" sldId="1245"/>
            <ac:spMk id="6" creationId="{26C10F3B-4DB6-6449-1ADF-6B80D7EB3D77}"/>
          </ac:spMkLst>
        </pc:spChg>
        <pc:picChg chg="add mod">
          <ac:chgData name="Jalila El Baraka" userId="ea93c961-285f-4edc-9e51-dff84fc1dbdc" providerId="ADAL" clId="{57C2819A-E835-47AA-9356-3BB7B51E441F}" dt="2025-12-30T19:44:52.803" v="1587" actId="1076"/>
          <ac:picMkLst>
            <pc:docMk/>
            <pc:sldMk cId="2183194495" sldId="1245"/>
            <ac:picMk id="5" creationId="{B348385F-A533-3F9B-309A-B1E39C94A23B}"/>
          </ac:picMkLst>
        </pc:picChg>
      </pc:sldChg>
    </pc:docChg>
  </pc:docChgLst>
  <pc:docChgLst>
    <pc:chgData name="Jalila El Baraka" userId="ea93c961-285f-4edc-9e51-dff84fc1dbdc" providerId="ADAL" clId="{F2DB4326-1773-40AF-ABF6-454663976D9D}"/>
    <pc:docChg chg="undo custSel addSld delSld modSld sldOrd addMainMaster modMainMaster">
      <pc:chgData name="Jalila El Baraka" userId="ea93c961-285f-4edc-9e51-dff84fc1dbdc" providerId="ADAL" clId="{F2DB4326-1773-40AF-ABF6-454663976D9D}" dt="2026-01-10T09:43:30.171" v="762" actId="255"/>
      <pc:docMkLst>
        <pc:docMk/>
      </pc:docMkLst>
      <pc:sldChg chg="modSp mod">
        <pc:chgData name="Jalila El Baraka" userId="ea93c961-285f-4edc-9e51-dff84fc1dbdc" providerId="ADAL" clId="{F2DB4326-1773-40AF-ABF6-454663976D9D}" dt="2026-01-10T09:32:27.386" v="751" actId="20577"/>
        <pc:sldMkLst>
          <pc:docMk/>
          <pc:sldMk cId="2089587175" sldId="715"/>
        </pc:sldMkLst>
        <pc:spChg chg="mod">
          <ac:chgData name="Jalila El Baraka" userId="ea93c961-285f-4edc-9e51-dff84fc1dbdc" providerId="ADAL" clId="{F2DB4326-1773-40AF-ABF6-454663976D9D}" dt="2026-01-10T09:32:27.386" v="751" actId="20577"/>
          <ac:spMkLst>
            <pc:docMk/>
            <pc:sldMk cId="2089587175" sldId="715"/>
            <ac:spMk id="3" creationId="{A7DFF4BB-703C-3C51-9922-547CB6F395C0}"/>
          </ac:spMkLst>
        </pc:spChg>
      </pc:sldChg>
      <pc:sldChg chg="modSp mod">
        <pc:chgData name="Jalila El Baraka" userId="ea93c961-285f-4edc-9e51-dff84fc1dbdc" providerId="ADAL" clId="{F2DB4326-1773-40AF-ABF6-454663976D9D}" dt="2026-01-10T09:26:21.786" v="663" actId="20577"/>
        <pc:sldMkLst>
          <pc:docMk/>
          <pc:sldMk cId="2676537396" sldId="964"/>
        </pc:sldMkLst>
        <pc:spChg chg="mod">
          <ac:chgData name="Jalila El Baraka" userId="ea93c961-285f-4edc-9e51-dff84fc1dbdc" providerId="ADAL" clId="{F2DB4326-1773-40AF-ABF6-454663976D9D}" dt="2026-01-10T09:26:21.786" v="663" actId="20577"/>
          <ac:spMkLst>
            <pc:docMk/>
            <pc:sldMk cId="2676537396" sldId="964"/>
            <ac:spMk id="8" creationId="{230A86AB-BFB2-6904-BF28-51993985EA66}"/>
          </ac:spMkLst>
        </pc:spChg>
      </pc:sldChg>
      <pc:sldChg chg="modSp mod">
        <pc:chgData name="Jalila El Baraka" userId="ea93c961-285f-4edc-9e51-dff84fc1dbdc" providerId="ADAL" clId="{F2DB4326-1773-40AF-ABF6-454663976D9D}" dt="2026-01-10T09:43:07.523" v="761" actId="14100"/>
        <pc:sldMkLst>
          <pc:docMk/>
          <pc:sldMk cId="253054449" sldId="974"/>
        </pc:sldMkLst>
        <pc:spChg chg="mod">
          <ac:chgData name="Jalila El Baraka" userId="ea93c961-285f-4edc-9e51-dff84fc1dbdc" providerId="ADAL" clId="{F2DB4326-1773-40AF-ABF6-454663976D9D}" dt="2026-01-10T09:43:07.523" v="761" actId="14100"/>
          <ac:spMkLst>
            <pc:docMk/>
            <pc:sldMk cId="253054449" sldId="974"/>
            <ac:spMk id="12" creationId="{8516A397-3D43-F851-04BA-D685C2342210}"/>
          </ac:spMkLst>
        </pc:spChg>
      </pc:sldChg>
      <pc:sldChg chg="addSp delSp modSp mod">
        <pc:chgData name="Jalila El Baraka" userId="ea93c961-285f-4edc-9e51-dff84fc1dbdc" providerId="ADAL" clId="{F2DB4326-1773-40AF-ABF6-454663976D9D}" dt="2026-01-10T09:43:00.324" v="758" actId="14100"/>
        <pc:sldMkLst>
          <pc:docMk/>
          <pc:sldMk cId="3471369106" sldId="1010"/>
        </pc:sldMkLst>
        <pc:spChg chg="mod">
          <ac:chgData name="Jalila El Baraka" userId="ea93c961-285f-4edc-9e51-dff84fc1dbdc" providerId="ADAL" clId="{F2DB4326-1773-40AF-ABF6-454663976D9D}" dt="2026-01-10T09:43:00.324" v="758" actId="14100"/>
          <ac:spMkLst>
            <pc:docMk/>
            <pc:sldMk cId="3471369106" sldId="1010"/>
            <ac:spMk id="3" creationId="{199FA74C-E512-3F58-0669-DA7449420F72}"/>
          </ac:spMkLst>
        </pc:spChg>
        <pc:spChg chg="mod">
          <ac:chgData name="Jalila El Baraka" userId="ea93c961-285f-4edc-9e51-dff84fc1dbdc" providerId="ADAL" clId="{F2DB4326-1773-40AF-ABF6-454663976D9D}" dt="2026-01-10T09:42:54.439" v="756" actId="20577"/>
          <ac:spMkLst>
            <pc:docMk/>
            <pc:sldMk cId="3471369106" sldId="1010"/>
            <ac:spMk id="4" creationId="{467D0624-BFBC-12EC-0D36-530D6014925F}"/>
          </ac:spMkLst>
        </pc:spChg>
        <pc:picChg chg="add mod">
          <ac:chgData name="Jalila El Baraka" userId="ea93c961-285f-4edc-9e51-dff84fc1dbdc" providerId="ADAL" clId="{F2DB4326-1773-40AF-ABF6-454663976D9D}" dt="2026-01-10T09:30:10.808" v="726" actId="1076"/>
          <ac:picMkLst>
            <pc:docMk/>
            <pc:sldMk cId="3471369106" sldId="1010"/>
            <ac:picMk id="2" creationId="{7D86C8E8-F22C-2C3F-7C4C-4F979EA56DEB}"/>
          </ac:picMkLst>
        </pc:picChg>
        <pc:picChg chg="del">
          <ac:chgData name="Jalila El Baraka" userId="ea93c961-285f-4edc-9e51-dff84fc1dbdc" providerId="ADAL" clId="{F2DB4326-1773-40AF-ABF6-454663976D9D}" dt="2026-01-10T09:30:07.350" v="724" actId="478"/>
          <ac:picMkLst>
            <pc:docMk/>
            <pc:sldMk cId="3471369106" sldId="1010"/>
            <ac:picMk id="8" creationId="{61DA975E-A20D-2704-4B3D-030503389314}"/>
          </ac:picMkLst>
        </pc:picChg>
      </pc:sldChg>
      <pc:sldChg chg="addSp modSp mod">
        <pc:chgData name="Jalila El Baraka" userId="ea93c961-285f-4edc-9e51-dff84fc1dbdc" providerId="ADAL" clId="{F2DB4326-1773-40AF-ABF6-454663976D9D}" dt="2026-01-10T09:30:56.482" v="732" actId="1076"/>
        <pc:sldMkLst>
          <pc:docMk/>
          <pc:sldMk cId="2353545715" sldId="1044"/>
        </pc:sldMkLst>
        <pc:spChg chg="mod">
          <ac:chgData name="Jalila El Baraka" userId="ea93c961-285f-4edc-9e51-dff84fc1dbdc" providerId="ADAL" clId="{F2DB4326-1773-40AF-ABF6-454663976D9D}" dt="2026-01-10T09:30:43.753" v="728" actId="1076"/>
          <ac:spMkLst>
            <pc:docMk/>
            <pc:sldMk cId="2353545715" sldId="1044"/>
            <ac:spMk id="3" creationId="{FFB038D7-47C9-0257-2C57-7BFAC461735F}"/>
          </ac:spMkLst>
        </pc:spChg>
        <pc:picChg chg="add mod">
          <ac:chgData name="Jalila El Baraka" userId="ea93c961-285f-4edc-9e51-dff84fc1dbdc" providerId="ADAL" clId="{F2DB4326-1773-40AF-ABF6-454663976D9D}" dt="2026-01-10T09:30:56.482" v="732" actId="1076"/>
          <ac:picMkLst>
            <pc:docMk/>
            <pc:sldMk cId="2353545715" sldId="1044"/>
            <ac:picMk id="4" creationId="{F0333682-75E1-1E00-E8BC-5347636276C0}"/>
          </ac:picMkLst>
        </pc:picChg>
        <pc:picChg chg="mod">
          <ac:chgData name="Jalila El Baraka" userId="ea93c961-285f-4edc-9e51-dff84fc1dbdc" providerId="ADAL" clId="{F2DB4326-1773-40AF-ABF6-454663976D9D}" dt="2026-01-10T09:30:41.253" v="727" actId="1076"/>
          <ac:picMkLst>
            <pc:docMk/>
            <pc:sldMk cId="2353545715" sldId="1044"/>
            <ac:picMk id="18" creationId="{A8AB01F5-7A5F-B241-7998-3681C94B137F}"/>
          </ac:picMkLst>
        </pc:picChg>
      </pc:sldChg>
      <pc:sldChg chg="modSp mod">
        <pc:chgData name="Jalila El Baraka" userId="ea93c961-285f-4edc-9e51-dff84fc1dbdc" providerId="ADAL" clId="{F2DB4326-1773-40AF-ABF6-454663976D9D}" dt="2026-01-10T09:22:32.443" v="572" actId="20577"/>
        <pc:sldMkLst>
          <pc:docMk/>
          <pc:sldMk cId="1050014391" sldId="1151"/>
        </pc:sldMkLst>
        <pc:spChg chg="mod">
          <ac:chgData name="Jalila El Baraka" userId="ea93c961-285f-4edc-9e51-dff84fc1dbdc" providerId="ADAL" clId="{F2DB4326-1773-40AF-ABF6-454663976D9D}" dt="2026-01-10T09:22:32.443" v="572" actId="20577"/>
          <ac:spMkLst>
            <pc:docMk/>
            <pc:sldMk cId="1050014391" sldId="1151"/>
            <ac:spMk id="3" creationId="{2A80B723-9B1D-0375-85C5-CB5E55E55506}"/>
          </ac:spMkLst>
        </pc:spChg>
      </pc:sldChg>
      <pc:sldChg chg="modSp mod">
        <pc:chgData name="Jalila El Baraka" userId="ea93c961-285f-4edc-9e51-dff84fc1dbdc" providerId="ADAL" clId="{F2DB4326-1773-40AF-ABF6-454663976D9D}" dt="2026-01-10T09:32:38.934" v="755" actId="1076"/>
        <pc:sldMkLst>
          <pc:docMk/>
          <pc:sldMk cId="3889606308" sldId="1177"/>
        </pc:sldMkLst>
        <pc:spChg chg="mod">
          <ac:chgData name="Jalila El Baraka" userId="ea93c961-285f-4edc-9e51-dff84fc1dbdc" providerId="ADAL" clId="{F2DB4326-1773-40AF-ABF6-454663976D9D}" dt="2026-01-10T09:32:38.934" v="755" actId="1076"/>
          <ac:spMkLst>
            <pc:docMk/>
            <pc:sldMk cId="3889606308" sldId="1177"/>
            <ac:spMk id="3" creationId="{2ED8B759-5752-D7B6-8C77-3847D3C48564}"/>
          </ac:spMkLst>
        </pc:spChg>
      </pc:sldChg>
      <pc:sldChg chg="modSp add mod">
        <pc:chgData name="Jalila El Baraka" userId="ea93c961-285f-4edc-9e51-dff84fc1dbdc" providerId="ADAL" clId="{F2DB4326-1773-40AF-ABF6-454663976D9D}" dt="2026-01-10T09:21:58.469" v="571" actId="20577"/>
        <pc:sldMkLst>
          <pc:docMk/>
          <pc:sldMk cId="1293950163" sldId="1180"/>
        </pc:sldMkLst>
        <pc:spChg chg="mod">
          <ac:chgData name="Jalila El Baraka" userId="ea93c961-285f-4edc-9e51-dff84fc1dbdc" providerId="ADAL" clId="{F2DB4326-1773-40AF-ABF6-454663976D9D}" dt="2026-01-10T09:21:58.469" v="571" actId="20577"/>
          <ac:spMkLst>
            <pc:docMk/>
            <pc:sldMk cId="1293950163" sldId="1180"/>
            <ac:spMk id="9" creationId="{4C055C4F-3304-78C1-B5B5-C7B4C545EF32}"/>
          </ac:spMkLst>
        </pc:spChg>
      </pc:sldChg>
      <pc:sldChg chg="addSp modSp mod">
        <pc:chgData name="Jalila El Baraka" userId="ea93c961-285f-4edc-9e51-dff84fc1dbdc" providerId="ADAL" clId="{F2DB4326-1773-40AF-ABF6-454663976D9D}" dt="2026-01-10T09:31:40.330" v="748" actId="1076"/>
        <pc:sldMkLst>
          <pc:docMk/>
          <pc:sldMk cId="1399491581" sldId="1191"/>
        </pc:sldMkLst>
        <pc:spChg chg="mod">
          <ac:chgData name="Jalila El Baraka" userId="ea93c961-285f-4edc-9e51-dff84fc1dbdc" providerId="ADAL" clId="{F2DB4326-1773-40AF-ABF6-454663976D9D}" dt="2026-01-10T09:31:26.832" v="744" actId="1076"/>
          <ac:spMkLst>
            <pc:docMk/>
            <pc:sldMk cId="1399491581" sldId="1191"/>
            <ac:spMk id="3" creationId="{E06DDE08-C705-81D0-09B4-EB1E2D25B23E}"/>
          </ac:spMkLst>
        </pc:spChg>
        <pc:picChg chg="add mod">
          <ac:chgData name="Jalila El Baraka" userId="ea93c961-285f-4edc-9e51-dff84fc1dbdc" providerId="ADAL" clId="{F2DB4326-1773-40AF-ABF6-454663976D9D}" dt="2026-01-10T09:31:40.330" v="748" actId="1076"/>
          <ac:picMkLst>
            <pc:docMk/>
            <pc:sldMk cId="1399491581" sldId="1191"/>
            <ac:picMk id="4" creationId="{45A100E8-A5CA-D6AB-164B-24005A7FA39F}"/>
          </ac:picMkLst>
        </pc:picChg>
        <pc:picChg chg="mod">
          <ac:chgData name="Jalila El Baraka" userId="ea93c961-285f-4edc-9e51-dff84fc1dbdc" providerId="ADAL" clId="{F2DB4326-1773-40AF-ABF6-454663976D9D}" dt="2026-01-10T09:31:24.274" v="743" actId="1076"/>
          <ac:picMkLst>
            <pc:docMk/>
            <pc:sldMk cId="1399491581" sldId="1191"/>
            <ac:picMk id="18" creationId="{C005C6CC-1C09-867F-4FAB-4B561492F631}"/>
          </ac:picMkLst>
        </pc:picChg>
      </pc:sldChg>
      <pc:sldChg chg="addSp modSp mod ord">
        <pc:chgData name="Jalila El Baraka" userId="ea93c961-285f-4edc-9e51-dff84fc1dbdc" providerId="ADAL" clId="{F2DB4326-1773-40AF-ABF6-454663976D9D}" dt="2026-01-10T09:43:30.171" v="762" actId="255"/>
        <pc:sldMkLst>
          <pc:docMk/>
          <pc:sldMk cId="608224064" sldId="1198"/>
        </pc:sldMkLst>
        <pc:spChg chg="mod">
          <ac:chgData name="Jalila El Baraka" userId="ea93c961-285f-4edc-9e51-dff84fc1dbdc" providerId="ADAL" clId="{F2DB4326-1773-40AF-ABF6-454663976D9D}" dt="2026-01-10T09:23:01.138" v="597" actId="20577"/>
          <ac:spMkLst>
            <pc:docMk/>
            <pc:sldMk cId="608224064" sldId="1198"/>
            <ac:spMk id="2" creationId="{CECC5B2B-8FCC-3DBC-663F-512E6D64887D}"/>
          </ac:spMkLst>
        </pc:spChg>
        <pc:spChg chg="mod">
          <ac:chgData name="Jalila El Baraka" userId="ea93c961-285f-4edc-9e51-dff84fc1dbdc" providerId="ADAL" clId="{F2DB4326-1773-40AF-ABF6-454663976D9D}" dt="2026-01-10T09:43:30.171" v="762" actId="255"/>
          <ac:spMkLst>
            <pc:docMk/>
            <pc:sldMk cId="608224064" sldId="1198"/>
            <ac:spMk id="5" creationId="{94151922-5636-8485-561C-B07809B76561}"/>
          </ac:spMkLst>
        </pc:spChg>
        <pc:picChg chg="add mod">
          <ac:chgData name="Jalila El Baraka" userId="ea93c961-285f-4edc-9e51-dff84fc1dbdc" providerId="ADAL" clId="{F2DB4326-1773-40AF-ABF6-454663976D9D}" dt="2026-01-10T09:31:19.731" v="742" actId="1076"/>
          <ac:picMkLst>
            <pc:docMk/>
            <pc:sldMk cId="608224064" sldId="1198"/>
            <ac:picMk id="3" creationId="{93B6D674-B245-97D6-23B8-A6FC32B6EAD7}"/>
          </ac:picMkLst>
        </pc:picChg>
        <pc:picChg chg="mod">
          <ac:chgData name="Jalila El Baraka" userId="ea93c961-285f-4edc-9e51-dff84fc1dbdc" providerId="ADAL" clId="{F2DB4326-1773-40AF-ABF6-454663976D9D}" dt="2026-01-10T09:31:16.977" v="740" actId="1076"/>
          <ac:picMkLst>
            <pc:docMk/>
            <pc:sldMk cId="608224064" sldId="1198"/>
            <ac:picMk id="18" creationId="{79164913-DD9F-C149-11A3-E964D74A30FE}"/>
          </ac:picMkLst>
        </pc:picChg>
      </pc:sldChg>
      <pc:sldChg chg="modSp mod">
        <pc:chgData name="Jalila El Baraka" userId="ea93c961-285f-4edc-9e51-dff84fc1dbdc" providerId="ADAL" clId="{F2DB4326-1773-40AF-ABF6-454663976D9D}" dt="2026-01-10T09:27:31.116" v="722" actId="113"/>
        <pc:sldMkLst>
          <pc:docMk/>
          <pc:sldMk cId="73515141" sldId="1240"/>
        </pc:sldMkLst>
        <pc:spChg chg="mod">
          <ac:chgData name="Jalila El Baraka" userId="ea93c961-285f-4edc-9e51-dff84fc1dbdc" providerId="ADAL" clId="{F2DB4326-1773-40AF-ABF6-454663976D9D}" dt="2026-01-10T09:27:31.116" v="722" actId="113"/>
          <ac:spMkLst>
            <pc:docMk/>
            <pc:sldMk cId="73515141" sldId="1240"/>
            <ac:spMk id="7" creationId="{795BA7BE-B4ED-8572-0C59-74C6466975D3}"/>
          </ac:spMkLst>
        </pc:spChg>
        <pc:picChg chg="mod">
          <ac:chgData name="Jalila El Baraka" userId="ea93c961-285f-4edc-9e51-dff84fc1dbdc" providerId="ADAL" clId="{F2DB4326-1773-40AF-ABF6-454663976D9D}" dt="2026-01-10T09:26:58.075" v="701" actId="1076"/>
          <ac:picMkLst>
            <pc:docMk/>
            <pc:sldMk cId="73515141" sldId="1240"/>
            <ac:picMk id="3" creationId="{8D98087D-9127-FE94-A9A4-EA19F6CFB275}"/>
          </ac:picMkLst>
        </pc:picChg>
        <pc:picChg chg="mod">
          <ac:chgData name="Jalila El Baraka" userId="ea93c961-285f-4edc-9e51-dff84fc1dbdc" providerId="ADAL" clId="{F2DB4326-1773-40AF-ABF6-454663976D9D}" dt="2026-01-10T09:26:59.290" v="702" actId="1076"/>
          <ac:picMkLst>
            <pc:docMk/>
            <pc:sldMk cId="73515141" sldId="1240"/>
            <ac:picMk id="5" creationId="{0D7A1219-85ED-CF98-3D23-A62C8908DBE6}"/>
          </ac:picMkLst>
        </pc:picChg>
      </pc:sldChg>
      <pc:sldChg chg="addSp delSp modSp mod">
        <pc:chgData name="Jalila El Baraka" userId="ea93c961-285f-4edc-9e51-dff84fc1dbdc" providerId="ADAL" clId="{F2DB4326-1773-40AF-ABF6-454663976D9D}" dt="2026-01-10T09:28:15.127" v="723"/>
        <pc:sldMkLst>
          <pc:docMk/>
          <pc:sldMk cId="2361872233" sldId="1241"/>
        </pc:sldMkLst>
        <pc:spChg chg="del">
          <ac:chgData name="Jalila El Baraka" userId="ea93c961-285f-4edc-9e51-dff84fc1dbdc" providerId="ADAL" clId="{F2DB4326-1773-40AF-ABF6-454663976D9D}" dt="2026-01-10T09:27:21.760" v="717" actId="478"/>
          <ac:spMkLst>
            <pc:docMk/>
            <pc:sldMk cId="2361872233" sldId="1241"/>
            <ac:spMk id="3" creationId="{82EA35B9-487C-B720-C996-F4D4A15FFEF3}"/>
          </ac:spMkLst>
        </pc:spChg>
        <pc:spChg chg="add mod">
          <ac:chgData name="Jalila El Baraka" userId="ea93c961-285f-4edc-9e51-dff84fc1dbdc" providerId="ADAL" clId="{F2DB4326-1773-40AF-ABF6-454663976D9D}" dt="2026-01-10T09:27:27.543" v="721" actId="113"/>
          <ac:spMkLst>
            <pc:docMk/>
            <pc:sldMk cId="2361872233" sldId="1241"/>
            <ac:spMk id="5" creationId="{22765A68-295D-9EEB-78A0-B678684215F9}"/>
          </ac:spMkLst>
        </pc:spChg>
        <pc:spChg chg="add mod">
          <ac:chgData name="Jalila El Baraka" userId="ea93c961-285f-4edc-9e51-dff84fc1dbdc" providerId="ADAL" clId="{F2DB4326-1773-40AF-ABF6-454663976D9D}" dt="2026-01-10T09:28:15.127" v="723"/>
          <ac:spMkLst>
            <pc:docMk/>
            <pc:sldMk cId="2361872233" sldId="1241"/>
            <ac:spMk id="8" creationId="{299A4493-32D3-0BB6-9F2E-E256192F485D}"/>
          </ac:spMkLst>
        </pc:spChg>
        <pc:picChg chg="mod">
          <ac:chgData name="Jalila El Baraka" userId="ea93c961-285f-4edc-9e51-dff84fc1dbdc" providerId="ADAL" clId="{F2DB4326-1773-40AF-ABF6-454663976D9D}" dt="2026-01-10T09:27:23.736" v="719" actId="1076"/>
          <ac:picMkLst>
            <pc:docMk/>
            <pc:sldMk cId="2361872233" sldId="1241"/>
            <ac:picMk id="14" creationId="{23D9076B-2634-DD63-1184-3B796C3CF006}"/>
          </ac:picMkLst>
        </pc:picChg>
        <pc:picChg chg="mod">
          <ac:chgData name="Jalila El Baraka" userId="ea93c961-285f-4edc-9e51-dff84fc1dbdc" providerId="ADAL" clId="{F2DB4326-1773-40AF-ABF6-454663976D9D}" dt="2026-01-10T09:27:25.172" v="720" actId="1076"/>
          <ac:picMkLst>
            <pc:docMk/>
            <pc:sldMk cId="2361872233" sldId="1241"/>
            <ac:picMk id="15" creationId="{12721FA2-CBDE-80C8-DAFA-51841930ECAD}"/>
          </ac:picMkLst>
        </pc:picChg>
      </pc:sldChg>
      <pc:sldChg chg="modSp mod">
        <pc:chgData name="Jalila El Baraka" userId="ea93c961-285f-4edc-9e51-dff84fc1dbdc" providerId="ADAL" clId="{F2DB4326-1773-40AF-ABF6-454663976D9D}" dt="2026-01-10T09:25:09.309" v="599" actId="20577"/>
        <pc:sldMkLst>
          <pc:docMk/>
          <pc:sldMk cId="2983745865" sldId="1243"/>
        </pc:sldMkLst>
        <pc:spChg chg="mod">
          <ac:chgData name="Jalila El Baraka" userId="ea93c961-285f-4edc-9e51-dff84fc1dbdc" providerId="ADAL" clId="{F2DB4326-1773-40AF-ABF6-454663976D9D}" dt="2026-01-10T09:25:09.309" v="599" actId="20577"/>
          <ac:spMkLst>
            <pc:docMk/>
            <pc:sldMk cId="2983745865" sldId="1243"/>
            <ac:spMk id="3" creationId="{2F472005-9597-0512-0287-539A24DE81DE}"/>
          </ac:spMkLst>
        </pc:spChg>
      </pc:sldChg>
      <pc:sldChg chg="modSp mod">
        <pc:chgData name="Jalila El Baraka" userId="ea93c961-285f-4edc-9e51-dff84fc1dbdc" providerId="ADAL" clId="{F2DB4326-1773-40AF-ABF6-454663976D9D}" dt="2026-01-10T09:25:58.221" v="647" actId="20577"/>
        <pc:sldMkLst>
          <pc:docMk/>
          <pc:sldMk cId="2183194495" sldId="1245"/>
        </pc:sldMkLst>
        <pc:spChg chg="mod">
          <ac:chgData name="Jalila El Baraka" userId="ea93c961-285f-4edc-9e51-dff84fc1dbdc" providerId="ADAL" clId="{F2DB4326-1773-40AF-ABF6-454663976D9D}" dt="2026-01-10T09:25:58.221" v="647" actId="20577"/>
          <ac:spMkLst>
            <pc:docMk/>
            <pc:sldMk cId="2183194495" sldId="1245"/>
            <ac:spMk id="6" creationId="{26C10F3B-4DB6-6449-1ADF-6B80D7EB3D7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Layouts/_rels/slideLayout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1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11B69ACF-4DAF-046C-0FC0-2707C01AAD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94" y="0"/>
            <a:ext cx="9170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308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410665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213498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565694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4638457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4681034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876525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1063069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8223374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819335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9081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804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299069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8235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13318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97791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44885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55698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466745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95324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981961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953242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33809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2248818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783246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3075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7319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413922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4167945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4139226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52408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969230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63483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742973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652729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301805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419304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524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5405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963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372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5441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3514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0320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0620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81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xmlns="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98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004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674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49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0294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3166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6367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787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953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xmlns="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D222245-1166-2CCE-E3C1-C5E763F856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F7120BFB-E849-73D4-0D10-B58AB1347B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79154411-5462-4586-F8FF-88AAC0120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9CEE-24CF-4648-8A3D-859FEB2E9E61}" type="datetimeFigureOut">
              <a:rPr lang="fr-FR" smtClean="0"/>
              <a:t>13/01/2026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D7E5B1D-D9FB-B01C-42B5-852F6871E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6ED8E32-8FB1-B655-D574-408711E0C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CEFB4-78EC-4A11-9E21-F3EF5A9E22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64087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8B53178-611B-7674-A3BE-97FBCF2C7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40749F9C-E002-0F28-8848-10E3ECB711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44CC5A96-3946-F891-003B-0FF1404A6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9CEE-24CF-4648-8A3D-859FEB2E9E61}" type="datetimeFigureOut">
              <a:rPr lang="fr-FR" smtClean="0"/>
              <a:t>13/01/2026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4988059F-876D-5D5B-5FCF-E5FA04754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52614696-C7B4-3F0E-1A77-481F89382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CEFB4-78EC-4A11-9E21-F3EF5A9E22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1755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9D50DB4-920B-3C27-7B32-33F4C707E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66310FD0-5391-BF53-A43F-F7C23A2F2F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7B42BF86-5CC5-A599-DC41-C90F26A14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9CEE-24CF-4648-8A3D-859FEB2E9E61}" type="datetimeFigureOut">
              <a:rPr lang="fr-FR" smtClean="0"/>
              <a:t>13/01/2026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ED572F2-6D02-863C-FB71-A5CC14654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0F9F50B5-29B8-652C-74F3-D1A9A42E8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CEFB4-78EC-4A11-9E21-F3EF5A9E22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6000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FC9DA23-31E9-1C43-D971-BB6C5509B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BF0A9294-3F7B-9426-EB7D-56F73792FC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C403683D-1AF0-3756-F60B-3CFBB5D1F9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357D89AB-610C-97E7-E87A-8947DD2FE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9CEE-24CF-4648-8A3D-859FEB2E9E61}" type="datetimeFigureOut">
              <a:rPr lang="fr-FR" smtClean="0"/>
              <a:t>13/01/2026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9A53F3C4-CB08-C965-0DFE-4322E9F6F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A253E917-723C-0A81-5FFE-5CBDC1AD5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CEFB4-78EC-4A11-9E21-F3EF5A9E22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94475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444C0D0-6502-EE1B-E459-2B71089CA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42C10599-F26C-A2AF-2288-03508DE4F3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E5187FAA-DA46-DB01-1E3A-FE27C272B7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28ED077E-1D26-7A47-2EAD-9CE853D165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333BA75D-2141-22F9-ADEA-B369B2D5AE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85283145-D762-6C27-0D0C-D74DCB29C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9CEE-24CF-4648-8A3D-859FEB2E9E61}" type="datetimeFigureOut">
              <a:rPr lang="fr-FR" smtClean="0"/>
              <a:t>13/01/2026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7B276663-B55E-81C6-DA69-E5C8AC660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07DE1762-D73D-5AA5-D605-16325D475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CEFB4-78EC-4A11-9E21-F3EF5A9E22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80085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83369F3-7A4B-2494-8B8A-057CCF276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4AD5E0CC-8780-8D73-276A-7D135E13E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9CEE-24CF-4648-8A3D-859FEB2E9E61}" type="datetimeFigureOut">
              <a:rPr lang="fr-FR" smtClean="0"/>
              <a:t>13/01/2026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8B2EEB15-D634-8E3A-9729-75D1A2B8B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7F718DAB-374B-9FAA-D34E-2FCD9F9FE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CEFB4-78EC-4A11-9E21-F3EF5A9E22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57936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3B6D19D1-05AA-C1F6-3084-51A353C69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9CEE-24CF-4648-8A3D-859FEB2E9E61}" type="datetimeFigureOut">
              <a:rPr lang="fr-FR" smtClean="0"/>
              <a:t>13/01/2026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BEA97666-4825-84A5-AE38-8929A91BC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462F4D3D-691A-4481-72C6-D8B26A188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CEFB4-78EC-4A11-9E21-F3EF5A9E22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58644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D5C2DC5-776E-6306-CAA0-508DF1E66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816D353A-CC70-9575-012B-F4406BC27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3EDBB0B4-D7FA-E6C5-BE3C-63DC6D22AD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3693F65A-CFDC-588B-471E-09EC9EB40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9CEE-24CF-4648-8A3D-859FEB2E9E61}" type="datetimeFigureOut">
              <a:rPr lang="fr-FR" smtClean="0"/>
              <a:t>13/01/2026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78DD2FCA-B76E-54FA-E8A9-CD0D7354A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A8DAF792-A546-1504-EBDD-863F38F58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CEFB4-78EC-4A11-9E21-F3EF5A9E22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2478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EA9CA62-C555-C927-301C-8949C93EA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DF5269AE-0B41-0A66-BEE6-9F6DEEC7E0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12B95F87-4EE8-8857-F6CA-07D079623C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18FE8590-330F-BC3B-135E-65E8E0950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9CEE-24CF-4648-8A3D-859FEB2E9E61}" type="datetimeFigureOut">
              <a:rPr lang="fr-FR" smtClean="0"/>
              <a:t>13/01/2026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F3FA2C4A-AAF3-672D-35D4-5DC4AB6E6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319AA9CF-2BCB-D125-13F7-31E76633C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CEFB4-78EC-4A11-9E21-F3EF5A9E22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11398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3111FA-BA6A-27D8-CA34-9A9D89636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53E2A2F9-C51F-DF50-B087-6EBDE0297C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D41B3EA9-3F26-3268-2ED4-278A244C5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9CEE-24CF-4648-8A3D-859FEB2E9E61}" type="datetimeFigureOut">
              <a:rPr lang="fr-FR" smtClean="0"/>
              <a:t>13/01/2026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E88833B9-A0DF-CFE4-BA4D-162FF085E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B6D3A484-E870-2BEE-85E9-2E2B21865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CEFB4-78EC-4A11-9E21-F3EF5A9E22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38142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A5E88D8A-C2A6-980F-1C08-C1C9FCFBF8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E33F6C55-F19E-CE62-55FC-C070575C2E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9BCBA48B-755A-68F8-210A-DD2A6344D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9CEE-24CF-4648-8A3D-859FEB2E9E61}" type="datetimeFigureOut">
              <a:rPr lang="fr-FR" smtClean="0"/>
              <a:t>13/01/2026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D01572EE-5ADB-FB1F-BC23-81F0398FA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236F09AA-A42F-11D8-95BA-A04C3A1EE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CEFB4-78EC-4A11-9E21-F3EF5A9E22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20029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C12939F-D242-13B3-057B-E8357D4237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1FF58F68-53F9-326F-BF37-80789ED511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54E6C057-49C6-9CC3-4F2C-5CE45ED9A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18B5F-8F16-4D2A-B526-A963B6CF5607}" type="datetimeFigureOut">
              <a:rPr lang="fr-FR" smtClean="0"/>
              <a:t>13/01/2026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598469BC-7C7B-6355-D8DD-D7EAB2BFD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7A10D445-E8AC-14DE-B220-78BF2163C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2CBBE-FB77-4687-A89C-BAFB0603C9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52240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C0ABD73-8650-5D9C-643B-940D82E08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7730D810-498D-914D-CE75-B9641891AE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71528473-A0F2-DD0B-A6D0-D452A5B9D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18B5F-8F16-4D2A-B526-A963B6CF5607}" type="datetimeFigureOut">
              <a:rPr lang="fr-FR" smtClean="0"/>
              <a:t>13/01/2026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FAEA61E-E7D2-5EF5-EA28-A769A8E23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B6651717-3912-B98E-5E43-AADD65257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2CBBE-FB77-4687-A89C-BAFB0603C9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84233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84EF331-7FBF-FF67-87AB-C1B856BB6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0F94EE8A-362F-C4B9-7BC7-AC73D5BB9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B92F0E45-9EB1-5493-C431-E490733AC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18B5F-8F16-4D2A-B526-A963B6CF5607}" type="datetimeFigureOut">
              <a:rPr lang="fr-FR" smtClean="0"/>
              <a:t>13/01/2026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B626C1D5-6331-A855-43FF-847829E39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CF2CBD20-28FE-167C-DA1E-600D8A075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2CBBE-FB77-4687-A89C-BAFB0603C9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58804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471F825-46AC-E061-F3AC-D105F0ADB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62C3FEC1-3AB8-CA7D-19B1-19C5ADD694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705C6F3F-0CAE-B2B2-48D5-FCDB28FBEC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AFF3FEA8-72B2-17D9-D052-36D65F9AC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18B5F-8F16-4D2A-B526-A963B6CF5607}" type="datetimeFigureOut">
              <a:rPr lang="fr-FR" smtClean="0"/>
              <a:t>13/01/2026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2C34DD63-5D19-15F3-920E-9E8943A6A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5B1513AF-8726-C7A3-156D-96CEDBCF5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2CBBE-FB77-4687-A89C-BAFB0603C9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85238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E274651-415E-D886-BBC9-A0FA30A1E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80CAFF76-EBD6-8555-9498-D3E109738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8594198E-AB94-A8F7-948E-45FE8209A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B27DC8FA-3C9D-7F42-B2C7-4CBB947064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90AA5E16-FEC6-E76B-A966-EE34234DD0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89D21ABC-668D-35C0-91D5-8E216FAD5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18B5F-8F16-4D2A-B526-A963B6CF5607}" type="datetimeFigureOut">
              <a:rPr lang="fr-FR" smtClean="0"/>
              <a:t>13/01/2026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6CC29994-F308-0216-C5C3-D123B1429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FB945907-DB95-FEA7-50E8-A6497CC32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2CBBE-FB77-4687-A89C-BAFB0603C9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43707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6345550-35B8-76D9-8795-C945DC823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4B800584-4C3D-35CA-1ACB-5DF57D282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18B5F-8F16-4D2A-B526-A963B6CF5607}" type="datetimeFigureOut">
              <a:rPr lang="fr-FR" smtClean="0"/>
              <a:t>13/01/2026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F692FF46-0171-FAB2-F1CD-4D160A3FD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511A9572-F85E-2E45-46CC-2CE952A64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2CBBE-FB77-4687-A89C-BAFB0603C9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79049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33000B63-C099-BE0D-0114-1CA0A7026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18B5F-8F16-4D2A-B526-A963B6CF5607}" type="datetimeFigureOut">
              <a:rPr lang="fr-FR" smtClean="0"/>
              <a:t>13/01/2026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52E67D45-6EAF-2BEE-F84F-B925FFEFE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3489AF9A-5256-A1D1-3D9F-1A058C5FD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2CBBE-FB77-4687-A89C-BAFB0603C9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0123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6A8D27F-7606-5E4B-4B75-F66680D64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90E80B7B-8DEC-9EC6-CD31-CBBE53F12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B9576158-1E37-EDEC-6EF7-ED20571F99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2DF3B506-CEF1-390C-EA9E-944EE2F8A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18B5F-8F16-4D2A-B526-A963B6CF5607}" type="datetimeFigureOut">
              <a:rPr lang="fr-FR" smtClean="0"/>
              <a:t>13/01/2026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17EA95DA-4ACD-7F77-3E9A-C7F8039C8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385477CB-80E2-126F-A7F9-94EEF6091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2CBBE-FB77-4687-A89C-BAFB0603C9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04187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8B391BB-F3F4-0B94-416F-2B245D7F1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063EF161-F51C-B789-4772-41A3CB3F22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5BFAE9CA-D362-9EC3-9603-5737A8D79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AD45659B-CE35-21F9-D7B0-B9C232CBC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18B5F-8F16-4D2A-B526-A963B6CF5607}" type="datetimeFigureOut">
              <a:rPr lang="fr-FR" smtClean="0"/>
              <a:t>13/01/2026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2EE4D937-2E9D-F700-3404-BABB44ABF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5C36E258-797F-AD21-B0D0-201EDA7B3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2CBBE-FB77-4687-A89C-BAFB0603C9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55823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87375CB-CDF0-54C7-3CEB-A56CC6FF1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487073B6-4ECB-1F22-B324-0484C7BD03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8606CFCC-D156-68BF-64E2-4CB208688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18B5F-8F16-4D2A-B526-A963B6CF5607}" type="datetimeFigureOut">
              <a:rPr lang="fr-FR" smtClean="0"/>
              <a:t>13/01/2026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EAEEEA4D-FF24-50DC-B9E6-D13A70E98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855EC91D-5680-9798-22C2-A34FB65C9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2CBBE-FB77-4687-A89C-BAFB0603C9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26084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B45C0095-77BE-C35A-BEE0-25985F426E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03B753EB-E180-339C-2973-20D7B193BE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4889F192-3492-362E-44C3-7D51D9B1C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18B5F-8F16-4D2A-B526-A963B6CF5607}" type="datetimeFigureOut">
              <a:rPr lang="fr-FR" smtClean="0"/>
              <a:t>13/01/2026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2E7816C9-4253-2484-E900-C90723BF2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B1ADFD0E-4839-5F72-0CF5-BCDFCD951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2CBBE-FB77-4687-A89C-BAFB0603C9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22457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Plan de la séance 2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5204" y="3827040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079526" y="3889277"/>
            <a:ext cx="16914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Prise de parole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5204" y="2330447"/>
            <a:ext cx="6120914" cy="1334394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079526" y="2435330"/>
            <a:ext cx="28616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 des actes de paroles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51983" y="287678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Actes de paroles étudiés pendant la période 1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xmlns="" id="{C5DF98A2-5A1C-3E53-74BC-D575AF0F00A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103669" y="421535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Prise de parole pour se présenter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7DA4711D-51B2-240E-C5E7-420DD7308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0143" y="5081604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24B8F2BF-037B-3B47-F95B-8798929FE5B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15002" y="545325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Travail sur le livret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5EEEC69B-011D-75A0-230C-4A432EC5697D}"/>
              </a:ext>
            </a:extLst>
          </p:cNvPr>
          <p:cNvSpPr txBox="1"/>
          <p:nvPr userDrawn="1"/>
        </p:nvSpPr>
        <p:spPr>
          <a:xfrm>
            <a:off x="1544924" y="5114700"/>
            <a:ext cx="27606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3.  Activités orales sur le livret</a:t>
            </a:r>
          </a:p>
        </p:txBody>
      </p:sp>
      <p:pic>
        <p:nvPicPr>
          <p:cNvPr id="16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DEA04CB3-4F01-E22B-1F0B-197FCEC064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115487" y="2303595"/>
            <a:ext cx="540000" cy="540000"/>
          </a:xfrm>
          <a:prstGeom prst="rect">
            <a:avLst/>
          </a:prstGeom>
        </p:spPr>
      </p:pic>
      <p:pic>
        <p:nvPicPr>
          <p:cNvPr id="17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xmlns="" id="{BF236806-7ABD-5B66-EE57-9DC1F6A178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164731" y="3778198"/>
            <a:ext cx="540000" cy="540000"/>
          </a:xfrm>
          <a:prstGeom prst="rect">
            <a:avLst/>
          </a:prstGeom>
          <a:noFill/>
        </p:spPr>
      </p:pic>
      <p:pic>
        <p:nvPicPr>
          <p:cNvPr id="20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xmlns="" id="{9CBDCA13-3B7F-5444-3279-2ABA893DEE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188874" y="4954249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13.jp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theme" Target="../theme/theme11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90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89.xml"/><Relationship Id="rId9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98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97.xml"/><Relationship Id="rId9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06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105.xml"/><Relationship Id="rId9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theme" Target="../theme/theme16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24.xml"/><Relationship Id="rId9" Type="http://schemas.openxmlformats.org/officeDocument/2006/relationships/image" Target="../media/image3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0.jp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10.jpg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slideLayout" Target="../slideLayouts/slideLayout66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7.xml"/><Relationship Id="rId9" Type="http://schemas.openxmlformats.org/officeDocument/2006/relationships/image" Target="../media/image11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0.jpg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1E676E35-C3B5-449C-E8A2-5D8F39B1385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2125" y="161444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8B86A730-91B2-C5E4-2947-AB78464E2E0F}"/>
              </a:ext>
            </a:extLst>
          </p:cNvPr>
          <p:cNvSpPr txBox="1"/>
          <p:nvPr userDrawn="1"/>
        </p:nvSpPr>
        <p:spPr>
          <a:xfrm>
            <a:off x="3727344" y="144877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Révisions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F3415B91-FD50-93F1-9ECA-66073EDAE11E}"/>
              </a:ext>
            </a:extLst>
          </p:cNvPr>
          <p:cNvSpPr txBox="1"/>
          <p:nvPr userDrawn="1"/>
        </p:nvSpPr>
        <p:spPr>
          <a:xfrm>
            <a:off x="3727344" y="172329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CDBC5769-7CB5-E000-A815-5653612E612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6554" y="172329"/>
            <a:ext cx="287999" cy="2879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BB773BD6-4E01-C50F-FB3F-5D50AB3AB66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6554" y="172329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4CDAC94B-FFB7-852B-F976-6D176C9758A2}"/>
              </a:ext>
            </a:extLst>
          </p:cNvPr>
          <p:cNvSpPr txBox="1"/>
          <p:nvPr userDrawn="1"/>
        </p:nvSpPr>
        <p:spPr>
          <a:xfrm>
            <a:off x="3727344" y="172329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Révisions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CB8FAC96-8C79-CA29-FBD0-F930A21CE10B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6554" y="172329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FD8BE46F-8089-CC07-B549-9DA15183F7EA}"/>
              </a:ext>
            </a:extLst>
          </p:cNvPr>
          <p:cNvSpPr txBox="1"/>
          <p:nvPr userDrawn="1"/>
        </p:nvSpPr>
        <p:spPr>
          <a:xfrm>
            <a:off x="3727344" y="172329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Révisions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D6682A-35AE-4A6A-AAB0-C328489F45FD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1199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3497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578E490-3587-6C7C-1E16-D6291F5BDA8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0A694861-BBC5-3AF3-0971-805BFC4CF072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015E418-CE1E-BD06-9772-93777659967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AF1103E8-F8BB-BA34-32F0-91E45212B9FB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2835505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7710B104-D619-7057-0BD4-C359B53F092E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28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F3047919-77D6-B122-AB64-C8589FBCCE84}"/>
              </a:ext>
            </a:extLst>
          </p:cNvPr>
          <p:cNvSpPr txBox="1"/>
          <p:nvPr userDrawn="1"/>
        </p:nvSpPr>
        <p:spPr>
          <a:xfrm>
            <a:off x="3100863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171EBB01-E104-1EC2-D8AC-885F9080B720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52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6B62E65-0C4D-AFDC-3705-E1D7BEB779CA}"/>
              </a:ext>
            </a:extLst>
          </p:cNvPr>
          <p:cNvSpPr txBox="1"/>
          <p:nvPr userDrawn="1"/>
        </p:nvSpPr>
        <p:spPr>
          <a:xfrm>
            <a:off x="5473707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774374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  <p:sldLayoutId id="2147483846" r:id="rId13"/>
    <p:sldLayoutId id="2147483847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6554" y="172329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419AA3E2-C97B-4E1C-C41F-FC643B7164F8}"/>
              </a:ext>
            </a:extLst>
          </p:cNvPr>
          <p:cNvSpPr txBox="1"/>
          <p:nvPr userDrawn="1"/>
        </p:nvSpPr>
        <p:spPr>
          <a:xfrm>
            <a:off x="3727344" y="144877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Révisions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71257C11-890E-4A0F-7113-45A6C0FB2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507E62BE-22E0-590F-66F4-BE95DE3FB5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205B4AD0-F4C8-6525-8859-83B98A877E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BEE9CEE-24CF-4648-8A3D-859FEB2E9E61}" type="datetimeFigureOut">
              <a:rPr lang="fr-FR" smtClean="0"/>
              <a:t>13/01/2026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F0C1DA48-05C3-4740-8A8C-BE4FEBC079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B8EEC7B6-A119-969B-14E0-7A1AFF0A8E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3CEFB4-78EC-4A11-9E21-F3EF5A9E22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115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B6254614-6522-BB8A-7451-E14648DBD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AEF4F3B6-CCB7-C15E-8806-F552EA4A22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637BCE66-51DA-6A37-CE3B-A64DC8CB4A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C918B5F-8F16-4D2A-B526-A963B6CF5607}" type="datetimeFigureOut">
              <a:rPr lang="fr-FR" smtClean="0"/>
              <a:t>13/01/2026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78F566A4-55BD-7C45-261F-310F42FFE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FAEEBDBA-550B-00DD-846B-6FBEE433FD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02CBBE-FB77-4687-A89C-BAFB0603C9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1148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FEDB7032-2BAF-B5E6-47FD-53CEB5B1CAA8}"/>
              </a:ext>
            </a:extLst>
          </p:cNvPr>
          <p:cNvSpPr txBox="1"/>
          <p:nvPr userDrawn="1"/>
        </p:nvSpPr>
        <p:spPr>
          <a:xfrm>
            <a:off x="3727344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E8FED4A7-88C7-F816-24A0-D88AEC5FBA6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6554" y="172329"/>
            <a:ext cx="287999" cy="2879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D8CE18EC-D9F5-EDC7-0118-1018231BDE39}"/>
              </a:ext>
            </a:extLst>
          </p:cNvPr>
          <p:cNvSpPr txBox="1"/>
          <p:nvPr userDrawn="1"/>
        </p:nvSpPr>
        <p:spPr>
          <a:xfrm>
            <a:off x="3866766" y="172329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693643BA-51F5-386A-0262-4D67B40A961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6554" y="172329"/>
            <a:ext cx="287999" cy="2879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6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4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107D5ACB-82E5-40CC-E612-8A6D71DAD5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8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096BAAB-3BEA-F5A2-D5B8-B3894B9A8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A557110-51C7-0EF5-C53D-7EFEAAD8D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font les élèves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E06DDE08-C705-81D0-09B4-EB1E2D25B23E}"/>
              </a:ext>
            </a:extLst>
          </p:cNvPr>
          <p:cNvSpPr txBox="1">
            <a:spLocks/>
          </p:cNvSpPr>
          <p:nvPr/>
        </p:nvSpPr>
        <p:spPr>
          <a:xfrm>
            <a:off x="2701716" y="2100466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" pitchFamily="2" charset="0"/>
              </a:rPr>
              <a:t>Que font les élèves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C005C6CC-1C09-867F-4FAB-4B561492F6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886871" y="1716591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A56B32D0-0F55-B414-DE56-FB55726665FA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4" name="Image 3" descr="Une image contenant dessin humoristique, meubles, Dessin d’enfant, table&#10;&#10;Le contenu généré par l’IA peut être incorrect.">
            <a:extLst>
              <a:ext uri="{FF2B5EF4-FFF2-40B4-BE49-F238E27FC236}">
                <a16:creationId xmlns:a16="http://schemas.microsoft.com/office/drawing/2014/main" xmlns="" id="{45A100E8-A5CA-D6AB-164B-24005A7FA3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518" y="3429000"/>
            <a:ext cx="1669299" cy="182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49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6CEFDD3-C15C-4701-A92E-CBF737C96B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97E05DF0-8256-4844-F4DC-7E36336C2E26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C6B1A674-0120-1D37-27D4-80B8943F9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tu aimes faire à l’école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2A80B723-9B1D-0375-85C5-CB5E55E55506}"/>
              </a:ext>
            </a:extLst>
          </p:cNvPr>
          <p:cNvSpPr txBox="1">
            <a:spLocks/>
          </p:cNvSpPr>
          <p:nvPr/>
        </p:nvSpPr>
        <p:spPr>
          <a:xfrm>
            <a:off x="1236363" y="4209481"/>
            <a:ext cx="684000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Qu’est-ce que tu aimes faire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à l’école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CC6E443C-C531-73F6-F26E-EB2796B40B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319574" y="2063946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22BBEC6E-F345-C781-433A-A776CFEC4C2D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5001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28E67C1-D096-130A-F1ED-8486C908F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C666E25C-342C-8FE6-0FEB-066510816847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E7BB7C51-F9C8-43A6-BBF5-3279FD5FC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qu’il faut faire à l’école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A7DFF4BB-703C-3C51-9922-547CB6F395C0}"/>
              </a:ext>
            </a:extLst>
          </p:cNvPr>
          <p:cNvSpPr txBox="1">
            <a:spLocks/>
          </p:cNvSpPr>
          <p:nvPr/>
        </p:nvSpPr>
        <p:spPr>
          <a:xfrm>
            <a:off x="1796030" y="4311110"/>
            <a:ext cx="609713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" pitchFamily="2" charset="0"/>
              </a:rPr>
              <a:t>Qu’est-ce qu’il faut faire </a:t>
            </a:r>
          </a:p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" pitchFamily="2" charset="0"/>
              </a:rPr>
              <a:t>à l‘école?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B9681D85-F0AF-7CEF-38C2-2592C1D957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4430E062-97D3-7D5C-F220-8757FC984C1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8958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1CFF7C5-6DD4-E5E0-9C81-50D30A8CB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6322A4BB-B52D-D29A-3B91-7F8417B426C1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C6FDD10A-F3A5-8A26-4BFD-175672876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qu’il ne faut pas faire dans la salle de classe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2ED8B759-5752-D7B6-8C77-3847D3C48564}"/>
              </a:ext>
            </a:extLst>
          </p:cNvPr>
          <p:cNvSpPr txBox="1">
            <a:spLocks/>
          </p:cNvSpPr>
          <p:nvPr/>
        </p:nvSpPr>
        <p:spPr>
          <a:xfrm>
            <a:off x="1614967" y="4302068"/>
            <a:ext cx="622644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qu’il ne faut pas faire dans la salle de classe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20AF5304-B8BA-2A5B-598C-BF7B38F662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82663AD4-7BF1-CBAA-BA66-2F338BC6A08B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8960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924E04E-4195-F578-B65E-08E6D7397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95E5154A-F845-7450-9FCF-414D0D92F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130" y="1624584"/>
            <a:ext cx="3213937" cy="4817593"/>
          </a:xfrm>
          <a:prstGeom prst="rect">
            <a:avLst/>
          </a:prstGeom>
        </p:spPr>
      </p:pic>
      <p:sp>
        <p:nvSpPr>
          <p:cNvPr id="15" name="Titre 3">
            <a:extLst>
              <a:ext uri="{FF2B5EF4-FFF2-40B4-BE49-F238E27FC236}">
                <a16:creationId xmlns:a16="http://schemas.microsoft.com/office/drawing/2014/main" xmlns="" id="{4028D763-82A6-913A-5F00-0C18E140F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55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B71F0C3C-0589-B016-DCB5-B3D0A82E1219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xmlns="" id="{6F88DF4B-143C-06D5-43F5-8265F94DB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4DCE3513-DD7D-ADA6-7800-9FB2E59229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AD0C71BF-47B6-A913-856D-AEB4FAA5ACB9}"/>
              </a:ext>
            </a:extLst>
          </p:cNvPr>
          <p:cNvSpPr/>
          <p:nvPr/>
        </p:nvSpPr>
        <p:spPr>
          <a:xfrm>
            <a:off x="2358916" y="2481028"/>
            <a:ext cx="3021036" cy="1596522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70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304A86D-8761-22EA-27C2-45F671D34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8">
            <a:extLst>
              <a:ext uri="{FF2B5EF4-FFF2-40B4-BE49-F238E27FC236}">
                <a16:creationId xmlns:a16="http://schemas.microsoft.com/office/drawing/2014/main" xmlns="" id="{F2EB7FC9-0E25-E1A2-26C6-087E27AC4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Chacun pose à l’autre les questions suivantes :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347A1A63-F9FA-20CE-1F6F-F0CF505EB15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9BF30DF0-BC2C-072C-3D7A-8E2D92547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E0BD20F5-D665-6645-5A62-1AF5067A30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5C72FE1E-BE26-562A-32CD-EE1ADD931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510633" y="2613517"/>
            <a:ext cx="3070841" cy="204722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DA24D82F-EB6B-8D92-7584-7C6B4B3E05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504" y="2286001"/>
            <a:ext cx="4680120" cy="270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4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FFEEE8B-3733-68BD-2BAF-3A7A73A4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xmlns="" id="{58FFB303-06D9-83F6-ED18-6902AC45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D3F18F9-BA78-0CBA-47E8-44912CD35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732" y="4042784"/>
            <a:ext cx="6344535" cy="149563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3364B865-7311-DE2F-2B9C-7CDF9BC91F83}"/>
              </a:ext>
            </a:extLst>
          </p:cNvPr>
          <p:cNvSpPr txBox="1"/>
          <p:nvPr/>
        </p:nvSpPr>
        <p:spPr>
          <a:xfrm>
            <a:off x="2380260" y="4185526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2, Activité 2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9180DAB7-6646-5A73-5C33-F3A50E8BC88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B2BFBA93-2963-08BC-1DA3-469CC5ADD67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85D8C0C9-459A-55D8-6D8C-7314D4982E2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>
              <a:extLst>
                <a:ext uri="{FF2B5EF4-FFF2-40B4-BE49-F238E27FC236}">
                  <a16:creationId xmlns:a16="http://schemas.microsoft.com/office/drawing/2014/main" xmlns="" id="{1B154FB0-B00B-39E6-3DC9-0C91F4952F3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355116EA-4FE2-8E53-B43F-E1AF81F4F4F7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2192797" y="3028796"/>
            <a:ext cx="5169321" cy="75565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Questions en rafale.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5DC566B6-A7BC-76A4-19B4-275D440E37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>
                <a:solidFill>
                  <a:srgbClr val="424D7B"/>
                </a:solidFill>
              </a:rPr>
              <a:t>Prise de parole.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58424BAA-A47B-4E20-FFE5-6432611FA8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984080"/>
            <a:ext cx="540000" cy="540000"/>
          </a:xfrm>
          <a:prstGeom prst="rect">
            <a:avLst/>
          </a:prstGeom>
          <a:noFill/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8D828657-A3E8-44BD-A4B3-1F247FD05D1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>
            <a:off x="7153602" y="2237774"/>
            <a:ext cx="850846" cy="85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1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xmlns="" id="{230A86AB-BFB2-6904-BF28-51993985E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66989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vous allez prendre la parole pour parler de votre école, de votre classe, de ce que tu aimes faire à l’école et de ce qu’il faut faire à l’école.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2169D04F-E572-490F-3C1A-3BE349D6272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xmlns="" id="{A5148736-FF37-0DD4-6F63-4DF9BC377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E87070DD-AEF3-B56E-454D-A4D2CB892F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D018A23-A088-613A-17A8-6A4B7925C6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2698410"/>
            <a:ext cx="2133600" cy="32004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AC112AE1-6176-ADA7-3504-98EC6FD54B9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1909" y="1997302"/>
            <a:ext cx="1219370" cy="1362265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EAD60062-E06C-B6AF-3FA3-328ADE8FF9B8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87727FFA-9411-C79E-2EC8-0A2EBFD5EC06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1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974D8143-D259-B08A-AE77-572571ECE7EF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9A794857-7CF9-ECDA-301B-8577779E19BD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2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xmlns="" id="{F6912815-E625-9B39-EE08-05C2D9334281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A42D1CE7-62DD-3FDF-0BA4-623BEAA2FD45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3</a:t>
            </a:r>
          </a:p>
        </p:txBody>
      </p:sp>
    </p:spTree>
    <p:extLst>
      <p:ext uri="{BB962C8B-B14F-4D97-AF65-F5344CB8AC3E}">
        <p14:creationId xmlns:p14="http://schemas.microsoft.com/office/powerpoint/2010/main" val="267653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EEFF664-2ABF-A95B-EC29-49C53FB85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0C4375F2-CE50-8EAC-9701-86A50FD9D73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xmlns="" id="{BD3F2871-AB84-3200-48FC-EC6D5F031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6615E0A2-92F1-9BD2-2F44-71E1601F6A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D98087D-9127-FE94-A9A4-EA19F6CFB2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9175" y="3754312"/>
            <a:ext cx="1825908" cy="273886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0D7A1219-85ED-CF98-3D23-A62C8908DBE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68890" y="3239953"/>
            <a:ext cx="938876" cy="104890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795BA7BE-B4ED-8572-0C59-74C6466975D3}"/>
              </a:ext>
            </a:extLst>
          </p:cNvPr>
          <p:cNvSpPr txBox="1"/>
          <p:nvPr/>
        </p:nvSpPr>
        <p:spPr>
          <a:xfrm>
            <a:off x="1496396" y="2224290"/>
            <a:ext cx="63850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Parle de ta classe, dans ton école, de ce que tu aimes faire à l’école, de ce qu’il faut faire et de ce qu’il ne faut pas faire à l’école. 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A2DBB55B-27AB-42E5-4A53-55562953B9F6}"/>
              </a:ext>
            </a:extLst>
          </p:cNvPr>
          <p:cNvSpPr/>
          <p:nvPr/>
        </p:nvSpPr>
        <p:spPr>
          <a:xfrm>
            <a:off x="2281091" y="1658578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3A2A3BE6-339E-0082-E5A6-07144FF93CEF}"/>
              </a:ext>
            </a:extLst>
          </p:cNvPr>
          <p:cNvSpPr txBox="1"/>
          <p:nvPr/>
        </p:nvSpPr>
        <p:spPr>
          <a:xfrm>
            <a:off x="2521909" y="166747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1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1BDEAEE6-405B-3DCC-6C63-20FF9379C38A}"/>
              </a:ext>
            </a:extLst>
          </p:cNvPr>
          <p:cNvSpPr/>
          <p:nvPr/>
        </p:nvSpPr>
        <p:spPr>
          <a:xfrm>
            <a:off x="4001114" y="1653898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1D90221D-7CA5-EBA6-A306-9E713C37C3C4}"/>
              </a:ext>
            </a:extLst>
          </p:cNvPr>
          <p:cNvSpPr txBox="1"/>
          <p:nvPr/>
        </p:nvSpPr>
        <p:spPr>
          <a:xfrm>
            <a:off x="4241932" y="164354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2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E32AE9D0-0F9C-B999-C746-EC8C1A543D93}"/>
              </a:ext>
            </a:extLst>
          </p:cNvPr>
          <p:cNvSpPr/>
          <p:nvPr/>
        </p:nvSpPr>
        <p:spPr>
          <a:xfrm>
            <a:off x="5740388" y="1664249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863EA277-8448-BB32-03DA-576B419633B8}"/>
              </a:ext>
            </a:extLst>
          </p:cNvPr>
          <p:cNvSpPr txBox="1"/>
          <p:nvPr/>
        </p:nvSpPr>
        <p:spPr>
          <a:xfrm>
            <a:off x="5981206" y="1653898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3</a:t>
            </a:r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xmlns="" id="{8E130A73-E7BC-1D79-63C8-F44A538BC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tape 1. Je vais vous expliquer la situation. </a:t>
            </a:r>
          </a:p>
        </p:txBody>
      </p:sp>
    </p:spTree>
    <p:extLst>
      <p:ext uri="{BB962C8B-B14F-4D97-AF65-F5344CB8AC3E}">
        <p14:creationId xmlns:p14="http://schemas.microsoft.com/office/powerpoint/2010/main" val="7351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00FDEE1-C221-51CD-2DD6-9046E9C03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2719C75D-422B-95EA-6D4D-B7BB77D7553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xmlns="" id="{02320889-5DE0-F4D8-2200-D676270AB0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764D9524-7C7D-9553-8804-B07A09F1FC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7EFD8A60-9769-27A5-E648-71709D233498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599FAA99-021D-3EE8-7F94-24498210535B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1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ADC33947-3E22-7FD3-6DCD-3190B841B464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1DDF4310-7A2F-049E-3AB2-83821FC88ADC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2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xmlns="" id="{131A1BAC-C6DE-1397-E7BA-ACB2B52D1754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FF367FD3-9528-AF6F-D97B-2235916F1DCB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3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23D9076B-2634-DD63-1184-3B796C3CF0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5766" y="3618048"/>
            <a:ext cx="1825908" cy="273886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12721FA2-CBDE-80C8-DAFA-51841930ECA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20490" y="3047342"/>
            <a:ext cx="938876" cy="1048901"/>
          </a:xfrm>
          <a:prstGeom prst="rect">
            <a:avLst/>
          </a:prstGeom>
        </p:spPr>
      </p:pic>
      <p:sp>
        <p:nvSpPr>
          <p:cNvPr id="17" name="Titre 1">
            <a:extLst>
              <a:ext uri="{FF2B5EF4-FFF2-40B4-BE49-F238E27FC236}">
                <a16:creationId xmlns:a16="http://schemas.microsoft.com/office/drawing/2014/main" xmlns="" id="{150F93C3-6D6F-9DBA-59B5-AD6D145F1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Étape 2.  Chacun réfléchit silencieusement à ce qu’il va dire dans sa prise de parole.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22765A68-295D-9EEB-78A0-B678684215F9}"/>
              </a:ext>
            </a:extLst>
          </p:cNvPr>
          <p:cNvSpPr txBox="1"/>
          <p:nvPr/>
        </p:nvSpPr>
        <p:spPr>
          <a:xfrm>
            <a:off x="1496396" y="2224290"/>
            <a:ext cx="63850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Parle de ta classe, dans ton école, de ce que tu aimes faire à l’école, de ce qu’il faut faire et de ce qu’il ne faut pas faire à l’école. </a:t>
            </a:r>
          </a:p>
        </p:txBody>
      </p:sp>
    </p:spTree>
    <p:extLst>
      <p:ext uri="{BB962C8B-B14F-4D97-AF65-F5344CB8AC3E}">
        <p14:creationId xmlns:p14="http://schemas.microsoft.com/office/powerpoint/2010/main" val="236187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0C1995A-5853-451A-45FF-14AD58623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4C055C4F-3304-78C1-B5B5-C7B4C545E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c’est l’activité des questions en rafales. Je vais désigner des élèves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 hasard pour répondre. Tenez-vous prêts.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499141BE-B64A-29F6-8F35-09AC939D26C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22F8DBCE-A31C-B677-7DBE-DFBF5465C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9DF143C1-B255-ABD2-AA97-578E239087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B8C8D290-E78F-DD03-F02E-4053F08253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2769949" y="3323065"/>
            <a:ext cx="2899330" cy="2290311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009D6D69-DB39-BE98-069A-3F23352E2D9E}"/>
              </a:ext>
            </a:extLst>
          </p:cNvPr>
          <p:cNvSpPr txBox="1"/>
          <p:nvPr/>
        </p:nvSpPr>
        <p:spPr>
          <a:xfrm rot="20098563">
            <a:off x="2608445" y="2538234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A7B09C04-79A6-F346-3C53-E08193CDAB3D}"/>
              </a:ext>
            </a:extLst>
          </p:cNvPr>
          <p:cNvSpPr txBox="1"/>
          <p:nvPr/>
        </p:nvSpPr>
        <p:spPr>
          <a:xfrm rot="931438">
            <a:off x="5767180" y="2527091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8EA4D418-97EF-D9C3-6431-B519676CD9CD}"/>
              </a:ext>
            </a:extLst>
          </p:cNvPr>
          <p:cNvSpPr txBox="1"/>
          <p:nvPr/>
        </p:nvSpPr>
        <p:spPr>
          <a:xfrm rot="931438">
            <a:off x="4416474" y="1861676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9395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F4D47A5-4A02-696C-DB38-FD7914423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D7FEA5CD-D86F-95B3-A564-BD1D4854C60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xmlns="" id="{D19921AE-C004-ED50-128A-67DC74531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D6331F5C-492A-1FEF-FD1C-CBCF5CC5FB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xmlns="" id="{9E034C3A-DB86-0535-E3C0-442A80842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tape 3.  Maintenant, vous allez prendre la parole. Qui veut passer au tableau ? 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xmlns="" id="{E425F85E-6F16-0B8E-2C48-7454B29F4FFC}"/>
              </a:ext>
            </a:extLst>
          </p:cNvPr>
          <p:cNvSpPr/>
          <p:nvPr/>
        </p:nvSpPr>
        <p:spPr>
          <a:xfrm>
            <a:off x="2601113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33F4C90B-4654-6961-2104-97733B0B864E}"/>
              </a:ext>
            </a:extLst>
          </p:cNvPr>
          <p:cNvSpPr txBox="1"/>
          <p:nvPr/>
        </p:nvSpPr>
        <p:spPr>
          <a:xfrm>
            <a:off x="2859783" y="1637595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1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62EF4C6C-675F-ABE7-0961-BD192490638A}"/>
              </a:ext>
            </a:extLst>
          </p:cNvPr>
          <p:cNvSpPr/>
          <p:nvPr/>
        </p:nvSpPr>
        <p:spPr>
          <a:xfrm>
            <a:off x="4321136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5A87F4F2-4C45-C548-ACB7-EB5776B35F07}"/>
              </a:ext>
            </a:extLst>
          </p:cNvPr>
          <p:cNvSpPr txBox="1"/>
          <p:nvPr/>
        </p:nvSpPr>
        <p:spPr>
          <a:xfrm>
            <a:off x="4561954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2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xmlns="" id="{6336FA9C-0683-7145-75F2-3C0F52026351}"/>
              </a:ext>
            </a:extLst>
          </p:cNvPr>
          <p:cNvSpPr/>
          <p:nvPr/>
        </p:nvSpPr>
        <p:spPr>
          <a:xfrm>
            <a:off x="6060410" y="1648672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xmlns="" id="{E0BD4AAE-0CE2-EE03-DA68-AF022AEF2B13}"/>
              </a:ext>
            </a:extLst>
          </p:cNvPr>
          <p:cNvSpPr txBox="1"/>
          <p:nvPr/>
        </p:nvSpPr>
        <p:spPr>
          <a:xfrm>
            <a:off x="6301228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3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xmlns="" id="{24AC5096-6B1B-AF98-1D4E-732A0774047F}"/>
              </a:ext>
            </a:extLst>
          </p:cNvPr>
          <p:cNvSpPr/>
          <p:nvPr/>
        </p:nvSpPr>
        <p:spPr>
          <a:xfrm>
            <a:off x="2530309" y="2276522"/>
            <a:ext cx="6002824" cy="4198923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C64FF5B0-C17A-6BE8-AFFF-22C2DE3E7C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373" y="3084852"/>
            <a:ext cx="1865935" cy="279890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A98F71F3-FFDD-9560-4E4B-9D8165EFF28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7888" y="1963738"/>
            <a:ext cx="1219370" cy="136226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2F472005-9597-0512-0287-539A24DE81DE}"/>
              </a:ext>
            </a:extLst>
          </p:cNvPr>
          <p:cNvSpPr txBox="1"/>
          <p:nvPr/>
        </p:nvSpPr>
        <p:spPr>
          <a:xfrm>
            <a:off x="2807410" y="2386613"/>
            <a:ext cx="5672217" cy="3779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Je suis en __________ année, à l’école _____________ .</a:t>
            </a:r>
          </a:p>
          <a:p>
            <a:pPr lvl="0">
              <a:lnSpc>
                <a:spcPct val="150000"/>
              </a:lnSpc>
              <a:defRPr/>
            </a:pPr>
            <a:r>
              <a:rPr lang="fr-FR" b="1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Dans ma classe, il y a   ________________________ </a:t>
            </a: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. </a:t>
            </a:r>
            <a:endParaRPr lang="fr-FR" b="1" dirty="0">
              <a:solidFill>
                <a:schemeClr val="accent5">
                  <a:lumMod val="50000"/>
                </a:schemeClr>
              </a:solidFill>
              <a:latin typeface="Dosis SemiBold" pitchFamily="2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fr-FR" sz="1800" b="1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Da</a:t>
            </a:r>
            <a:r>
              <a:rPr lang="fr-FR" b="1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ns mon cartable, il y a  </a:t>
            </a:r>
            <a:r>
              <a:rPr lang="fr-FR" sz="1800" b="1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_____________________ .</a:t>
            </a:r>
          </a:p>
          <a:p>
            <a:pPr lvl="0">
              <a:lnSpc>
                <a:spcPct val="150000"/>
              </a:lnSpc>
              <a:defRPr/>
            </a:pPr>
            <a:r>
              <a:rPr lang="fr-FR" b="1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Dans ma trousse, il y a ________________________ .</a:t>
            </a:r>
            <a:endParaRPr lang="fr-FR" sz="1800" b="1" dirty="0">
              <a:solidFill>
                <a:schemeClr val="accent5">
                  <a:lumMod val="50000"/>
                </a:schemeClr>
              </a:solidFill>
              <a:latin typeface="Dosis SemiBold" pitchFamily="2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fr-FR" b="1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Les élèves sont  _____________ </a:t>
            </a: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[ Lieu ]. </a:t>
            </a:r>
          </a:p>
          <a:p>
            <a:pPr lvl="0">
              <a:lnSpc>
                <a:spcPct val="150000"/>
              </a:lnSpc>
              <a:defRPr/>
            </a:pPr>
            <a:r>
              <a:rPr lang="fr-FR" b="1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Ils sont en train de _____________________________.</a:t>
            </a:r>
          </a:p>
          <a:p>
            <a:pPr lvl="0">
              <a:lnSpc>
                <a:spcPct val="150000"/>
              </a:lnSpc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J’aime ( matière ) ____________________________________.</a:t>
            </a:r>
          </a:p>
          <a:p>
            <a:pPr>
              <a:lnSpc>
                <a:spcPct val="150000"/>
              </a:lnSpc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À l’école, il faut _______________________________________________.</a:t>
            </a:r>
          </a:p>
          <a:p>
            <a:pPr>
              <a:lnSpc>
                <a:spcPct val="150000"/>
              </a:lnSpc>
              <a:defRPr/>
            </a:pP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Dans la salle de classe, il ne faut pas  ___________________________.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298374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85456CA-8A22-A083-776D-AF7600984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BEB9E7AA-9FB0-DA9D-8338-917DF4EBE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499" y="1751321"/>
            <a:ext cx="3244381" cy="4916742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xmlns="" id="{E6384F8A-E656-6861-497C-5F80E75BA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55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5096C6A0-53A4-06E8-54E9-006BC169CA8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E8D530DF-EBD5-3D2A-FF6C-82C606FE1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AEE3D2A3-0CA6-295C-995A-476D71BB0A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xmlns="" id="{8516A397-3D43-F851-04BA-D685C2342210}"/>
              </a:ext>
            </a:extLst>
          </p:cNvPr>
          <p:cNvSpPr/>
          <p:nvPr/>
        </p:nvSpPr>
        <p:spPr>
          <a:xfrm>
            <a:off x="2553419" y="4209692"/>
            <a:ext cx="3053751" cy="2045498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5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B15160D-BB4D-6873-84A1-D899700F4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8">
            <a:extLst>
              <a:ext uri="{FF2B5EF4-FFF2-40B4-BE49-F238E27FC236}">
                <a16:creationId xmlns:a16="http://schemas.microsoft.com/office/drawing/2014/main" xmlns="" id="{26C10F3B-4DB6-6449-1ADF-6B80D7EB3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2966" y="773895"/>
            <a:ext cx="6961433" cy="612000"/>
          </a:xfrm>
        </p:spPr>
        <p:txBody>
          <a:bodyPr>
            <a:noAutofit/>
          </a:bodyPr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Chacun parle de ce qu’il y a dans sa classe, dans son école, de ce qu’il aime faire et de ce qu’il faut faire à l’école comme dans l’exemple.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9A1DD9C6-CCE4-9979-EF86-69F5A09C833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30C8A874-BB4F-0BFB-B4D0-981CF4A20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5A9F4F56-DDBB-9517-F987-60D8DAD22D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C10FFF83-FEC0-DDFA-870C-4B22F6385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647332" y="2783758"/>
            <a:ext cx="3070841" cy="204722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348385F-A533-3F9B-309A-B1E39C94A2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902" y="2055849"/>
            <a:ext cx="5138554" cy="391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19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9D70C0C8-9C1D-EE31-63FD-411CDA1D5A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1182" y="1588169"/>
            <a:ext cx="3244381" cy="4916742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xmlns="" id="{467D0624-BFBC-12EC-0D36-530D60149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6999613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la maison, lisez et recopiez les présentations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Salma et Amine.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2848A6E2-01EF-BC7D-FB61-79C9611D6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8147" y="2261937"/>
            <a:ext cx="2225112" cy="3553537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199FA74C-E512-3F58-0669-DA7449420F72}"/>
              </a:ext>
            </a:extLst>
          </p:cNvPr>
          <p:cNvSpPr/>
          <p:nvPr/>
        </p:nvSpPr>
        <p:spPr>
          <a:xfrm>
            <a:off x="4511615" y="4038705"/>
            <a:ext cx="2863970" cy="2195552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7D86C8E8-F22C-2C3F-7C4C-4F979EA56D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121526" y="530379"/>
            <a:ext cx="1393241" cy="102429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7136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A6BAE70-BE2B-9025-0750-1246BDF6B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D0EF0081-1D83-78FB-7922-9258739D321B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8BA58BCB-9DAA-B016-ED4F-17C5E5E44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es en quelle classe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A98B6987-69B7-D970-1FE5-DEF01CA4669A}"/>
              </a:ext>
            </a:extLst>
          </p:cNvPr>
          <p:cNvSpPr txBox="1">
            <a:spLocks/>
          </p:cNvSpPr>
          <p:nvPr/>
        </p:nvSpPr>
        <p:spPr>
          <a:xfrm>
            <a:off x="1236363" y="4209481"/>
            <a:ext cx="684000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Tu es en quelle classe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B2478E91-C91C-7845-AF91-986DD6786E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319574" y="2063946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E7967480-B41C-A2D0-E26F-00922B2AC8E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6576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A8D7F73-FFF0-AC3E-38D0-11DB7C2E2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A0F43DA-7362-7EC5-56C0-A796B46CC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qu’il y a dans ta classe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3A5B2B7C-DA9A-0B5B-7E84-2F3EE270EE96}"/>
              </a:ext>
            </a:extLst>
          </p:cNvPr>
          <p:cNvSpPr txBox="1">
            <a:spLocks/>
          </p:cNvSpPr>
          <p:nvPr/>
        </p:nvSpPr>
        <p:spPr>
          <a:xfrm>
            <a:off x="1494434" y="3959615"/>
            <a:ext cx="6538396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Qu’est-ce qu’il y a dans ta classe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6CF06D54-A0D7-7B25-61F6-FD2C2BDBED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9672F43F-F389-E007-34F0-86761EBD0BF2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7734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E95E87A-E8C4-0C60-0BAB-B35C4BF4B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8018FAB-364E-2F6E-A76A-BD3DD15D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Est-ce que c’est ta chaise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FFB038D7-47C9-0257-2C57-7BFAC461735F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Est-ce que c’est ta chaise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A8AB01F5-7A5F-B241-7998-3681C94B13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425F96FC-7C80-7975-2F0B-A5BB59C00CA3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4588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165AAEA-6B26-9CD1-1E9A-2264FAC4B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2262729-F13B-E3C9-9848-655BEE9CC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qu’il y a dans ta trousse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94E72730-4D56-A92C-2107-080CB04C29B2}"/>
              </a:ext>
            </a:extLst>
          </p:cNvPr>
          <p:cNvSpPr txBox="1">
            <a:spLocks/>
          </p:cNvSpPr>
          <p:nvPr/>
        </p:nvSpPr>
        <p:spPr>
          <a:xfrm>
            <a:off x="1378686" y="3948040"/>
            <a:ext cx="67467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Qu’est-ce qu’il y a dans ta trousse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6523EB7D-4F21-5A4E-B1EE-5B869726B9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3D2D70E0-F763-ED6D-6F17-3956A1672865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0888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D7F4F5C-7EBA-F22D-FFAD-3523084CC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EAEC10F-4B31-59AF-B0F5-7B48F3A53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Est-ce que c’est ton cartable 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DC05F2CD-BB9F-D9EE-315A-C515E7C71577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605226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Est-ce que c’est ton cartable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827E395B-0936-0D34-0088-934D9CF717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E663D0B0-039E-9E60-3A44-41BC05012B93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3222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E95E87A-E8C4-0C60-0BAB-B35C4BF4B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8018FAB-364E-2F6E-A76A-BD3DD15D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Où est la maitresse 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FFB038D7-47C9-0257-2C57-7BFAC461735F}"/>
              </a:ext>
            </a:extLst>
          </p:cNvPr>
          <p:cNvSpPr txBox="1">
            <a:spLocks/>
          </p:cNvSpPr>
          <p:nvPr/>
        </p:nvSpPr>
        <p:spPr>
          <a:xfrm>
            <a:off x="3187096" y="1898132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" pitchFamily="2" charset="0"/>
              </a:rPr>
              <a:t>Où est la maitresse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A8AB01F5-7A5F-B241-7998-3681C94B13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326819" y="147505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425F96FC-7C80-7975-2F0B-A5BB59C00CA3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4" name="Image 3" descr="Une image contenant garçon, personne, Dessin d’enfant, livre&#10;&#10;Le contenu généré par l’IA peut être incorrect.">
            <a:extLst>
              <a:ext uri="{FF2B5EF4-FFF2-40B4-BE49-F238E27FC236}">
                <a16:creationId xmlns:a16="http://schemas.microsoft.com/office/drawing/2014/main" xmlns="" id="{F0333682-75E1-1E00-E8BC-5347636276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600" y="3429000"/>
            <a:ext cx="1769895" cy="193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54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08461B6-CEB4-30AA-7BEB-5489482AB3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CA801DD5-C94F-117C-926D-DBE74E952535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CECC5B2B-8FCC-3DBC-663F-512E6D648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Où sont les élèves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79164913-DD9F-C149-11A3-E964D74A30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991434" y="1800186"/>
            <a:ext cx="1816227" cy="1434720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B596F0B2-BD84-469F-7F60-C6E57D9908B7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xmlns="" id="{94151922-5636-8485-561C-B07809B76561}"/>
              </a:ext>
            </a:extLst>
          </p:cNvPr>
          <p:cNvSpPr txBox="1">
            <a:spLocks/>
          </p:cNvSpPr>
          <p:nvPr/>
        </p:nvSpPr>
        <p:spPr>
          <a:xfrm>
            <a:off x="2807662" y="2105784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4000" b="1" dirty="0">
                <a:ln w="0"/>
                <a:solidFill>
                  <a:srgbClr val="2196B1"/>
                </a:solidFill>
                <a:latin typeface="Dosis" pitchFamily="2" charset="0"/>
              </a:rPr>
              <a:t>Où sont les élèves ?</a:t>
            </a:r>
          </a:p>
        </p:txBody>
      </p:sp>
      <p:pic>
        <p:nvPicPr>
          <p:cNvPr id="3" name="Image 2" descr="Une image contenant personne, garçon, terrain de jeux, habits&#10;&#10;Le contenu généré par l’IA peut être incorrect.">
            <a:extLst>
              <a:ext uri="{FF2B5EF4-FFF2-40B4-BE49-F238E27FC236}">
                <a16:creationId xmlns:a16="http://schemas.microsoft.com/office/drawing/2014/main" xmlns="" id="{93B6D674-B245-97D6-23B8-A6FC32B6EA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290" y="3491749"/>
            <a:ext cx="1501647" cy="164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22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6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6173</TotalTime>
  <Words>533</Words>
  <Application>Microsoft Office PowerPoint</Application>
  <PresentationFormat>Affichage à l'écran (4:3)</PresentationFormat>
  <Paragraphs>76</Paragraphs>
  <Slides>23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16</vt:i4>
      </vt:variant>
      <vt:variant>
        <vt:lpstr>Titres des diapositives</vt:lpstr>
      </vt:variant>
      <vt:variant>
        <vt:i4>23</vt:i4>
      </vt:variant>
    </vt:vector>
  </HeadingPairs>
  <TitlesOfParts>
    <vt:vector size="50" baseType="lpstr">
      <vt:lpstr>Aptos Display</vt:lpstr>
      <vt:lpstr>Dosis Medium</vt:lpstr>
      <vt:lpstr>Arial</vt:lpstr>
      <vt:lpstr>Dosis ExtraBold</vt:lpstr>
      <vt:lpstr>Dosis SemiBold</vt:lpstr>
      <vt:lpstr>Dosis</vt:lpstr>
      <vt:lpstr>Calibri Light</vt:lpstr>
      <vt:lpstr>Mistral</vt:lpstr>
      <vt:lpstr>Aptos</vt:lpstr>
      <vt:lpstr>Calibri</vt:lpstr>
      <vt:lpstr>Wingdings</vt:lpstr>
      <vt:lpstr>2_Conception personnalisée</vt:lpstr>
      <vt:lpstr>00_Env-Enseignant</vt:lpstr>
      <vt:lpstr>5_New Voc_01-Livret</vt:lpstr>
      <vt:lpstr>1_Révision</vt:lpstr>
      <vt:lpstr>Révision</vt:lpstr>
      <vt:lpstr>3_Conception personnalisée</vt:lpstr>
      <vt:lpstr>1_Conception personnalisée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Thème Office</vt:lpstr>
      <vt:lpstr>2_Env-Enseignant</vt:lpstr>
      <vt:lpstr>Présentation PowerPoint</vt:lpstr>
      <vt:lpstr>Maintenant, c’est l’activité des questions en rafales. Je vais désigner des élèves  au hasard pour répondre. Tenez-vous prêts. </vt:lpstr>
      <vt:lpstr>Tu es en quelle classe ? </vt:lpstr>
      <vt:lpstr>Qu’est-ce qu’il y a dans ta classe ?</vt:lpstr>
      <vt:lpstr>Est-ce que c’est ta chaise ?</vt:lpstr>
      <vt:lpstr>Qu’est-ce qu’il y a dans ta trousse ?</vt:lpstr>
      <vt:lpstr>Est-ce que c’est ton cartable  ?</vt:lpstr>
      <vt:lpstr>Où est la maitresse  ?</vt:lpstr>
      <vt:lpstr>Où sont les élèves ?</vt:lpstr>
      <vt:lpstr>Que font les élèves ?</vt:lpstr>
      <vt:lpstr>Qu’est-ce que tu aimes faire à l’école ?</vt:lpstr>
      <vt:lpstr>Qu’est-ce qu’il faut faire à l’école ? </vt:lpstr>
      <vt:lpstr>Qu’est-ce qu’il ne faut pas faire dans la salle de classe ?</vt:lpstr>
      <vt:lpstr>Prenez vos livrets à la page 55.</vt:lpstr>
      <vt:lpstr>Maintenant, tout le monde participe. Chacun pose à l’autre les questions suivantes :</vt:lpstr>
      <vt:lpstr>Plan de la séance</vt:lpstr>
      <vt:lpstr>Maintenant, vous allez prendre la parole pour parler de votre école, de votre classe, de ce que tu aimes faire à l’école et de ce qu’il faut faire à l’école.</vt:lpstr>
      <vt:lpstr>Étape 1. Je vais vous expliquer la situation. </vt:lpstr>
      <vt:lpstr>Étape 2.  Chacun réfléchit silencieusement à ce qu’il va dire dans sa prise de parole.</vt:lpstr>
      <vt:lpstr>Étape 3.  Maintenant, vous allez prendre la parole. Qui veut passer au tableau ? </vt:lpstr>
      <vt:lpstr>Prenez vos livrets à la page 55. </vt:lpstr>
      <vt:lpstr>Maintenant, tout le monde participe. Chacun parle de ce qu’il y a dans sa classe, dans son école, de ce qu’il aime faire et de ce qu’il faut faire à l’école comme dans l’exemple. </vt:lpstr>
      <vt:lpstr>La séance d’aujourd’hui est terminée. À la maison, lisez et recopiez les présentations  de Salma et Amine.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Jalila</dc:creator>
  <cp:lastModifiedBy>HP</cp:lastModifiedBy>
  <cp:revision>11</cp:revision>
  <cp:lastPrinted>2025-08-13T10:11:39Z</cp:lastPrinted>
  <dcterms:created xsi:type="dcterms:W3CDTF">2025-08-01T12:31:49Z</dcterms:created>
  <dcterms:modified xsi:type="dcterms:W3CDTF">2026-01-13T09:23:42Z</dcterms:modified>
</cp:coreProperties>
</file>