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1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2" r:id="rId1"/>
    <p:sldMasterId id="2147483813" r:id="rId2"/>
    <p:sldMasterId id="2147483817" r:id="rId3"/>
    <p:sldMasterId id="2147483746" r:id="rId4"/>
    <p:sldMasterId id="2147483754" r:id="rId5"/>
    <p:sldMasterId id="2147483766" r:id="rId6"/>
    <p:sldMasterId id="2147483773" r:id="rId7"/>
    <p:sldMasterId id="2147483693" r:id="rId8"/>
    <p:sldMasterId id="2147483697" r:id="rId9"/>
    <p:sldMasterId id="2147483711" r:id="rId10"/>
    <p:sldMasterId id="2147483720" r:id="rId11"/>
    <p:sldMasterId id="2147483729" r:id="rId12"/>
    <p:sldMasterId id="2147483786" r:id="rId13"/>
    <p:sldMasterId id="2147483803" r:id="rId14"/>
    <p:sldMasterId id="2147483819" r:id="rId15"/>
  </p:sldMasterIdLst>
  <p:notesMasterIdLst>
    <p:notesMasterId r:id="rId63"/>
  </p:notesMasterIdLst>
  <p:sldIdLst>
    <p:sldId id="257" r:id="rId16"/>
    <p:sldId id="1314" r:id="rId17"/>
    <p:sldId id="1315" r:id="rId18"/>
    <p:sldId id="1116" r:id="rId19"/>
    <p:sldId id="1316" r:id="rId20"/>
    <p:sldId id="1317" r:id="rId21"/>
    <p:sldId id="1320" r:id="rId22"/>
    <p:sldId id="1335" r:id="rId23"/>
    <p:sldId id="1338" r:id="rId24"/>
    <p:sldId id="1339" r:id="rId25"/>
    <p:sldId id="1340" r:id="rId26"/>
    <p:sldId id="1341" r:id="rId27"/>
    <p:sldId id="1342" r:id="rId28"/>
    <p:sldId id="1343" r:id="rId29"/>
    <p:sldId id="1344" r:id="rId30"/>
    <p:sldId id="1345" r:id="rId31"/>
    <p:sldId id="1347" r:id="rId32"/>
    <p:sldId id="1353" r:id="rId33"/>
    <p:sldId id="1354" r:id="rId34"/>
    <p:sldId id="1355" r:id="rId35"/>
    <p:sldId id="1360" r:id="rId36"/>
    <p:sldId id="1361" r:id="rId37"/>
    <p:sldId id="1008" r:id="rId38"/>
    <p:sldId id="1229" r:id="rId39"/>
    <p:sldId id="1324" r:id="rId40"/>
    <p:sldId id="1321" r:id="rId41"/>
    <p:sldId id="1325" r:id="rId42"/>
    <p:sldId id="1331" r:id="rId43"/>
    <p:sldId id="1332" r:id="rId44"/>
    <p:sldId id="1256" r:id="rId45"/>
    <p:sldId id="1327" r:id="rId46"/>
    <p:sldId id="1326" r:id="rId47"/>
    <p:sldId id="1329" r:id="rId48"/>
    <p:sldId id="1323" r:id="rId49"/>
    <p:sldId id="1330" r:id="rId50"/>
    <p:sldId id="1333" r:id="rId51"/>
    <p:sldId id="1334" r:id="rId52"/>
    <p:sldId id="1259" r:id="rId53"/>
    <p:sldId id="1260" r:id="rId54"/>
    <p:sldId id="1261" r:id="rId55"/>
    <p:sldId id="1262" r:id="rId56"/>
    <p:sldId id="1263" r:id="rId57"/>
    <p:sldId id="1264" r:id="rId58"/>
    <p:sldId id="1265" r:id="rId59"/>
    <p:sldId id="1266" r:id="rId60"/>
    <p:sldId id="1267" r:id="rId61"/>
    <p:sldId id="1010" r:id="rId6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Dosis SemiBold" panose="020B0604020202020204" charset="0"/>
      <p:bold r:id="rId68"/>
    </p:embeddedFont>
    <p:embeddedFont>
      <p:font typeface="Dosis" panose="020B0604020202020204" charset="0"/>
      <p:regular r:id="rId69"/>
      <p:bold r:id="rId70"/>
    </p:embeddedFont>
    <p:embeddedFont>
      <p:font typeface="Dosis ExtraBold" panose="020B0604020202020204" charset="0"/>
      <p:bold r:id="rId71"/>
    </p:embeddedFont>
    <p:embeddedFont>
      <p:font typeface="Calibri Light" panose="020F0302020204030204" pitchFamily="34" charset="0"/>
      <p:regular r:id="rId72"/>
      <p:italic r:id="rId73"/>
    </p:embeddedFont>
    <p:embeddedFont>
      <p:font typeface="Dosis Medium" panose="020B0604020202020204" charset="0"/>
      <p:regular r:id="rId74"/>
      <p:bold r:id="rId75"/>
    </p:embeddedFont>
    <p:embeddedFont>
      <p:font typeface="Mistral" panose="03090702030407020403" pitchFamily="66" charset="0"/>
      <p:regular r:id="rId7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D0F942-153D-7E75-C5EB-E4990782D13C}" name="Jalila El Baraka" initials="JE" userId="S::jalila.el-baraka@ifmaroc.com::ea93c961-285f-4edc-9e51-dff84fc1db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ABAB"/>
    <a:srgbClr val="424D7B"/>
    <a:srgbClr val="2AB6D7"/>
    <a:srgbClr val="2196B1"/>
    <a:srgbClr val="E7E6E6"/>
    <a:srgbClr val="E6F3FA"/>
    <a:srgbClr val="A09F9F"/>
    <a:srgbClr val="9EE0F4"/>
    <a:srgbClr val="565F88"/>
    <a:srgbClr val="55B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AB88B-0C88-41A1-869B-D9406832F927}" v="1" dt="2026-01-10T09:49:50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5363" autoAdjust="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font" Target="fonts/font11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microsoft.com/office/2015/10/relationships/revisionInfo" Target="revisionInfo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font" Target="fonts/font9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font" Target="fonts/font4.fntdata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lila El Baraka" userId="ea93c961-285f-4edc-9e51-dff84fc1dbdc" providerId="ADAL" clId="{57C2819A-E835-47AA-9356-3BB7B51E441F}"/>
    <pc:docChg chg="undo custSel addSld delSld modSld sldOrd">
      <pc:chgData name="Jalila El Baraka" userId="ea93c961-285f-4edc-9e51-dff84fc1dbdc" providerId="ADAL" clId="{57C2819A-E835-47AA-9356-3BB7B51E441F}" dt="2026-01-03T16:41:56.018" v="2677" actId="207"/>
      <pc:docMkLst>
        <pc:docMk/>
      </pc:docMkLst>
      <pc:sldChg chg="addSp delSp modSp mod">
        <pc:chgData name="Jalila El Baraka" userId="ea93c961-285f-4edc-9e51-dff84fc1dbdc" providerId="ADAL" clId="{57C2819A-E835-47AA-9356-3BB7B51E441F}" dt="2026-01-03T13:36:39.081" v="637" actId="26606"/>
        <pc:sldMkLst>
          <pc:docMk/>
          <pc:sldMk cId="56895326" sldId="257"/>
        </pc:sldMkLst>
        <pc:spChg chg="add">
          <ac:chgData name="Jalila El Baraka" userId="ea93c961-285f-4edc-9e51-dff84fc1dbdc" providerId="ADAL" clId="{57C2819A-E835-47AA-9356-3BB7B51E441F}" dt="2026-01-03T13:36:39.081" v="637" actId="26606"/>
          <ac:spMkLst>
            <pc:docMk/>
            <pc:sldMk cId="56895326" sldId="257"/>
            <ac:spMk id="23" creationId="{42A4FC2C-047E-45A5-965D-8E1E3BF09BC6}"/>
          </ac:spMkLst>
        </pc:spChg>
        <pc:picChg chg="add mod">
          <ac:chgData name="Jalila El Baraka" userId="ea93c961-285f-4edc-9e51-dff84fc1dbdc" providerId="ADAL" clId="{57C2819A-E835-47AA-9356-3BB7B51E441F}" dt="2026-01-03T13:36:39.081" v="637" actId="26606"/>
          <ac:picMkLst>
            <pc:docMk/>
            <pc:sldMk cId="56895326" sldId="257"/>
            <ac:picMk id="4" creationId="{1C5A778F-F646-8B95-1CCD-EE5DD7927980}"/>
          </ac:picMkLst>
        </pc:picChg>
      </pc:sldChg>
      <pc:sldChg chg="modSp mod">
        <pc:chgData name="Jalila El Baraka" userId="ea93c961-285f-4edc-9e51-dff84fc1dbdc" providerId="ADAL" clId="{57C2819A-E835-47AA-9356-3BB7B51E441F}" dt="2026-01-03T14:22:12.637" v="1216" actId="20577"/>
        <pc:sldMkLst>
          <pc:docMk/>
          <pc:sldMk cId="148434463" sldId="1000"/>
        </pc:sldMkLst>
        <pc:spChg chg="mod">
          <ac:chgData name="Jalila El Baraka" userId="ea93c961-285f-4edc-9e51-dff84fc1dbdc" providerId="ADAL" clId="{57C2819A-E835-47AA-9356-3BB7B51E441F}" dt="2026-01-03T14:22:04.118" v="1203" actId="20577"/>
          <ac:spMkLst>
            <pc:docMk/>
            <pc:sldMk cId="148434463" sldId="1000"/>
            <ac:spMk id="5" creationId="{8BE1566B-D585-7E21-D244-BCFCE70B9FA4}"/>
          </ac:spMkLst>
        </pc:spChg>
        <pc:spChg chg="mod">
          <ac:chgData name="Jalila El Baraka" userId="ea93c961-285f-4edc-9e51-dff84fc1dbdc" providerId="ADAL" clId="{57C2819A-E835-47AA-9356-3BB7B51E441F}" dt="2026-01-03T14:22:12.637" v="1216" actId="20577"/>
          <ac:spMkLst>
            <pc:docMk/>
            <pc:sldMk cId="148434463" sldId="1000"/>
            <ac:spMk id="14" creationId="{E19C4005-4A51-DD46-6175-E7EA3F0C246E}"/>
          </ac:spMkLst>
        </pc:spChg>
      </pc:sldChg>
      <pc:sldChg chg="modSp mod">
        <pc:chgData name="Jalila El Baraka" userId="ea93c961-285f-4edc-9e51-dff84fc1dbdc" providerId="ADAL" clId="{57C2819A-E835-47AA-9356-3BB7B51E441F}" dt="2026-01-03T14:19:13.210" v="1177" actId="20577"/>
        <pc:sldMkLst>
          <pc:docMk/>
          <pc:sldMk cId="1228419278" sldId="1008"/>
        </pc:sldMkLst>
        <pc:spChg chg="mod">
          <ac:chgData name="Jalila El Baraka" userId="ea93c961-285f-4edc-9e51-dff84fc1dbdc" providerId="ADAL" clId="{57C2819A-E835-47AA-9356-3BB7B51E441F}" dt="2026-01-03T14:19:13.210" v="1177" actId="20577"/>
          <ac:spMkLst>
            <pc:docMk/>
            <pc:sldMk cId="1228419278" sldId="1008"/>
            <ac:spMk id="3" creationId="{5DC566B6-A7BC-76A4-19B4-275D440E37B6}"/>
          </ac:spMkLst>
        </pc:spChg>
        <pc:spChg chg="mod">
          <ac:chgData name="Jalila El Baraka" userId="ea93c961-285f-4edc-9e51-dff84fc1dbdc" providerId="ADAL" clId="{57C2819A-E835-47AA-9356-3BB7B51E441F}" dt="2026-01-03T14:19:05.141" v="1165" actId="20577"/>
          <ac:spMkLst>
            <pc:docMk/>
            <pc:sldMk cId="1228419278" sldId="1008"/>
            <ac:spMk id="10" creationId="{355116EA-4FE2-8E53-B43F-E1AF81F4F4F7}"/>
          </ac:spMkLst>
        </pc:spChg>
      </pc:sldChg>
      <pc:sldChg chg="addSp delSp modSp mod">
        <pc:chgData name="Jalila El Baraka" userId="ea93c961-285f-4edc-9e51-dff84fc1dbdc" providerId="ADAL" clId="{57C2819A-E835-47AA-9356-3BB7B51E441F}" dt="2026-01-03T14:25:01.750" v="1286" actId="20577"/>
        <pc:sldMkLst>
          <pc:docMk/>
          <pc:sldMk cId="4112697519" sldId="1010"/>
        </pc:sldMkLst>
        <pc:spChg chg="mod">
          <ac:chgData name="Jalila El Baraka" userId="ea93c961-285f-4edc-9e51-dff84fc1dbdc" providerId="ADAL" clId="{57C2819A-E835-47AA-9356-3BB7B51E441F}" dt="2026-01-03T14:25:01.750" v="1286" actId="20577"/>
          <ac:spMkLst>
            <pc:docMk/>
            <pc:sldMk cId="4112697519" sldId="1010"/>
            <ac:spMk id="4" creationId="{467D0624-BFBC-12EC-0D36-530D6014925F}"/>
          </ac:spMkLst>
        </pc:spChg>
        <pc:spChg chg="mod">
          <ac:chgData name="Jalila El Baraka" userId="ea93c961-285f-4edc-9e51-dff84fc1dbdc" providerId="ADAL" clId="{57C2819A-E835-47AA-9356-3BB7B51E441F}" dt="2026-01-03T14:24:29.203" v="1224" actId="1076"/>
          <ac:spMkLst>
            <pc:docMk/>
            <pc:sldMk cId="4112697519" sldId="1010"/>
            <ac:spMk id="8" creationId="{199FA74C-E512-3F58-0669-DA7449420F72}"/>
          </ac:spMkLst>
        </pc:spChg>
        <pc:picChg chg="add mod ord">
          <ac:chgData name="Jalila El Baraka" userId="ea93c961-285f-4edc-9e51-dff84fc1dbdc" providerId="ADAL" clId="{57C2819A-E835-47AA-9356-3BB7B51E441F}" dt="2026-01-03T14:24:21.798" v="1222" actId="167"/>
          <ac:picMkLst>
            <pc:docMk/>
            <pc:sldMk cId="4112697519" sldId="1010"/>
            <ac:picMk id="6" creationId="{A23F3AAD-1A67-70CA-92FA-C834C9AA6D74}"/>
          </ac:picMkLst>
        </pc:picChg>
      </pc:sldChg>
      <pc:sldChg chg="modSp mod">
        <pc:chgData name="Jalila El Baraka" userId="ea93c961-285f-4edc-9e51-dff84fc1dbdc" providerId="ADAL" clId="{57C2819A-E835-47AA-9356-3BB7B51E441F}" dt="2026-01-03T14:07:02.065" v="1060" actId="1036"/>
        <pc:sldMkLst>
          <pc:docMk/>
          <pc:sldMk cId="1505080775" sldId="1116"/>
        </pc:sldMkLst>
        <pc:spChg chg="mod">
          <ac:chgData name="Jalila El Baraka" userId="ea93c961-285f-4edc-9e51-dff84fc1dbdc" providerId="ADAL" clId="{57C2819A-E835-47AA-9356-3BB7B51E441F}" dt="2026-01-03T14:03:47.716" v="1044" actId="108"/>
          <ac:spMkLst>
            <pc:docMk/>
            <pc:sldMk cId="1505080775" sldId="1116"/>
            <ac:spMk id="3" creationId="{480173E4-66E7-B1D0-1907-2F4EBAD961B9}"/>
          </ac:spMkLst>
        </pc:spChg>
        <pc:grpChg chg="mod">
          <ac:chgData name="Jalila El Baraka" userId="ea93c961-285f-4edc-9e51-dff84fc1dbdc" providerId="ADAL" clId="{57C2819A-E835-47AA-9356-3BB7B51E441F}" dt="2026-01-03T14:07:02.065" v="1060" actId="1036"/>
          <ac:grpSpMkLst>
            <pc:docMk/>
            <pc:sldMk cId="1505080775" sldId="1116"/>
            <ac:grpSpMk id="6" creationId="{FBC8F6A0-8824-A8E0-B940-24F99064F88A}"/>
          </ac:grpSpMkLst>
        </pc:grpChg>
      </pc:sldChg>
      <pc:sldChg chg="modSp mod">
        <pc:chgData name="Jalila El Baraka" userId="ea93c961-285f-4edc-9e51-dff84fc1dbdc" providerId="ADAL" clId="{57C2819A-E835-47AA-9356-3BB7B51E441F}" dt="2026-01-03T15:22:32.435" v="1445" actId="20577"/>
        <pc:sldMkLst>
          <pc:docMk/>
          <pc:sldMk cId="3945252634" sldId="1146"/>
        </pc:sldMkLst>
        <pc:spChg chg="mod">
          <ac:chgData name="Jalila El Baraka" userId="ea93c961-285f-4edc-9e51-dff84fc1dbdc" providerId="ADAL" clId="{57C2819A-E835-47AA-9356-3BB7B51E441F}" dt="2026-01-03T15:22:32.435" v="1445" actId="20577"/>
          <ac:spMkLst>
            <pc:docMk/>
            <pc:sldMk cId="3945252634" sldId="1146"/>
            <ac:spMk id="15" creationId="{5746AB9A-7886-DD60-98B7-1FF83C8176F0}"/>
          </ac:spMkLst>
        </pc:spChg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336004468" sldId="1229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191470169" sldId="1256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71155978" sldId="1259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652477469" sldId="1260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539190062" sldId="1261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3704276057" sldId="1262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358621564" sldId="1263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070211108" sldId="1264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669761016" sldId="1265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758615136" sldId="1266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1020142475" sldId="1267"/>
        </pc:sldMkLst>
      </pc:sldChg>
      <pc:sldChg chg="addSp delSp modSp add mod">
        <pc:chgData name="Jalila El Baraka" userId="ea93c961-285f-4edc-9e51-dff84fc1dbdc" providerId="ADAL" clId="{57C2819A-E835-47AA-9356-3BB7B51E441F}" dt="2026-01-03T14:02:51.539" v="1029" actId="20577"/>
        <pc:sldMkLst>
          <pc:docMk/>
          <pc:sldMk cId="205137128" sldId="1314"/>
        </pc:sldMkLst>
        <pc:spChg chg="mod">
          <ac:chgData name="Jalila El Baraka" userId="ea93c961-285f-4edc-9e51-dff84fc1dbdc" providerId="ADAL" clId="{57C2819A-E835-47AA-9356-3BB7B51E441F}" dt="2026-01-03T14:02:51.539" v="1029" actId="20577"/>
          <ac:spMkLst>
            <pc:docMk/>
            <pc:sldMk cId="205137128" sldId="1314"/>
            <ac:spMk id="3" creationId="{4BFC7058-4465-0716-3C10-0C4A14C883BB}"/>
          </ac:spMkLst>
        </pc:spChg>
        <pc:spChg chg="mod">
          <ac:chgData name="Jalila El Baraka" userId="ea93c961-285f-4edc-9e51-dff84fc1dbdc" providerId="ADAL" clId="{57C2819A-E835-47AA-9356-3BB7B51E441F}" dt="2026-01-03T13:50:51.341" v="874"/>
          <ac:spMkLst>
            <pc:docMk/>
            <pc:sldMk cId="205137128" sldId="1314"/>
            <ac:spMk id="16" creationId="{18750FAA-EE6D-D8D7-FBA0-268BE5A5E48F}"/>
          </ac:spMkLst>
        </pc:spChg>
        <pc:grpChg chg="add mod">
          <ac:chgData name="Jalila El Baraka" userId="ea93c961-285f-4edc-9e51-dff84fc1dbdc" providerId="ADAL" clId="{57C2819A-E835-47AA-9356-3BB7B51E441F}" dt="2026-01-03T13:50:42.902" v="873"/>
          <ac:grpSpMkLst>
            <pc:docMk/>
            <pc:sldMk cId="205137128" sldId="1314"/>
            <ac:grpSpMk id="12" creationId="{7EE636DF-18F2-B23A-0977-A7A0F0C5E338}"/>
          </ac:grpSpMkLst>
        </pc:grpChg>
        <pc:picChg chg="mod topLvl">
          <ac:chgData name="Jalila El Baraka" userId="ea93c961-285f-4edc-9e51-dff84fc1dbdc" providerId="ADAL" clId="{57C2819A-E835-47AA-9356-3BB7B51E441F}" dt="2026-01-03T13:50:30.895" v="871" actId="478"/>
          <ac:picMkLst>
            <pc:docMk/>
            <pc:sldMk cId="205137128" sldId="1314"/>
            <ac:picMk id="11" creationId="{3DD24BE8-5ECA-E032-A00E-2B738D123F1B}"/>
          </ac:picMkLst>
        </pc:picChg>
        <pc:picChg chg="mod">
          <ac:chgData name="Jalila El Baraka" userId="ea93c961-285f-4edc-9e51-dff84fc1dbdc" providerId="ADAL" clId="{57C2819A-E835-47AA-9356-3BB7B51E441F}" dt="2026-01-03T13:50:42.902" v="873"/>
          <ac:picMkLst>
            <pc:docMk/>
            <pc:sldMk cId="205137128" sldId="1314"/>
            <ac:picMk id="13" creationId="{FB79414E-429E-BCED-A001-84670F4AD979}"/>
          </ac:picMkLst>
        </pc:picChg>
        <pc:picChg chg="mod">
          <ac:chgData name="Jalila El Baraka" userId="ea93c961-285f-4edc-9e51-dff84fc1dbdc" providerId="ADAL" clId="{57C2819A-E835-47AA-9356-3BB7B51E441F}" dt="2026-01-03T13:50:42.902" v="873"/>
          <ac:picMkLst>
            <pc:docMk/>
            <pc:sldMk cId="205137128" sldId="1314"/>
            <ac:picMk id="14" creationId="{CE2F3C23-9074-CAFA-532C-F1EFDF39F033}"/>
          </ac:picMkLst>
        </pc:picChg>
      </pc:sldChg>
      <pc:sldChg chg="modSp add mod">
        <pc:chgData name="Jalila El Baraka" userId="ea93c961-285f-4edc-9e51-dff84fc1dbdc" providerId="ADAL" clId="{57C2819A-E835-47AA-9356-3BB7B51E441F}" dt="2026-01-03T14:02:25.989" v="1024" actId="108"/>
        <pc:sldMkLst>
          <pc:docMk/>
          <pc:sldMk cId="2617206061" sldId="1315"/>
        </pc:sldMkLst>
        <pc:spChg chg="mod">
          <ac:chgData name="Jalila El Baraka" userId="ea93c961-285f-4edc-9e51-dff84fc1dbdc" providerId="ADAL" clId="{57C2819A-E835-47AA-9356-3BB7B51E441F}" dt="2026-01-03T14:02:25.989" v="1024" actId="108"/>
          <ac:spMkLst>
            <pc:docMk/>
            <pc:sldMk cId="2617206061" sldId="1315"/>
            <ac:spMk id="3" creationId="{7E970D80-916C-DD43-BD48-A382F57DC9B5}"/>
          </ac:spMkLst>
        </pc:spChg>
        <pc:picChg chg="mod">
          <ac:chgData name="Jalila El Baraka" userId="ea93c961-285f-4edc-9e51-dff84fc1dbdc" providerId="ADAL" clId="{57C2819A-E835-47AA-9356-3BB7B51E441F}" dt="2026-01-03T13:54:12.909" v="898" actId="1076"/>
          <ac:picMkLst>
            <pc:docMk/>
            <pc:sldMk cId="2617206061" sldId="1315"/>
            <ac:picMk id="2" creationId="{8DF7C7A1-DE1B-CC9C-4780-8FD541B04A9A}"/>
          </ac:picMkLst>
        </pc:picChg>
      </pc:sldChg>
      <pc:sldChg chg="addSp delSp modSp add mod ord">
        <pc:chgData name="Jalila El Baraka" userId="ea93c961-285f-4edc-9e51-dff84fc1dbdc" providerId="ADAL" clId="{57C2819A-E835-47AA-9356-3BB7B51E441F}" dt="2026-01-03T16:29:20.865" v="2027" actId="20578"/>
        <pc:sldMkLst>
          <pc:docMk/>
          <pc:sldMk cId="2342053268" sldId="1316"/>
        </pc:sldMkLst>
        <pc:spChg chg="mod">
          <ac:chgData name="Jalila El Baraka" userId="ea93c961-285f-4edc-9e51-dff84fc1dbdc" providerId="ADAL" clId="{57C2819A-E835-47AA-9356-3BB7B51E441F}" dt="2026-01-03T14:04:10.459" v="1050" actId="20577"/>
          <ac:spMkLst>
            <pc:docMk/>
            <pc:sldMk cId="2342053268" sldId="1316"/>
            <ac:spMk id="3" creationId="{308E1BF5-47FC-16CA-31A4-A48FA18A23A9}"/>
          </ac:spMkLst>
        </pc:spChg>
        <pc:spChg chg="mod">
          <ac:chgData name="Jalila El Baraka" userId="ea93c961-285f-4edc-9e51-dff84fc1dbdc" providerId="ADAL" clId="{57C2819A-E835-47AA-9356-3BB7B51E441F}" dt="2026-01-03T13:54:08.296" v="897"/>
          <ac:spMkLst>
            <pc:docMk/>
            <pc:sldMk cId="2342053268" sldId="1316"/>
            <ac:spMk id="16" creationId="{2F2FD8F3-8FFC-4E96-1863-635D2F73638E}"/>
          </ac:spMkLst>
        </pc:spChg>
        <pc:picChg chg="add mod">
          <ac:chgData name="Jalila El Baraka" userId="ea93c961-285f-4edc-9e51-dff84fc1dbdc" providerId="ADAL" clId="{57C2819A-E835-47AA-9356-3BB7B51E441F}" dt="2026-01-03T14:06:54.037" v="1059"/>
          <ac:picMkLst>
            <pc:docMk/>
            <pc:sldMk cId="2342053268" sldId="1316"/>
            <ac:picMk id="12" creationId="{A3C62055-071A-AFB8-C34B-FE8AC770A774}"/>
          </ac:picMkLst>
        </pc:picChg>
      </pc:sldChg>
      <pc:sldChg chg="addSp delSp modSp add mod">
        <pc:chgData name="Jalila El Baraka" userId="ea93c961-285f-4edc-9e51-dff84fc1dbdc" providerId="ADAL" clId="{57C2819A-E835-47AA-9356-3BB7B51E441F}" dt="2026-01-03T14:07:12.872" v="1065" actId="1076"/>
        <pc:sldMkLst>
          <pc:docMk/>
          <pc:sldMk cId="3682299490" sldId="1317"/>
        </pc:sldMkLst>
        <pc:spChg chg="mod">
          <ac:chgData name="Jalila El Baraka" userId="ea93c961-285f-4edc-9e51-dff84fc1dbdc" providerId="ADAL" clId="{57C2819A-E835-47AA-9356-3BB7B51E441F}" dt="2026-01-03T14:01:03.139" v="1003" actId="20577"/>
          <ac:spMkLst>
            <pc:docMk/>
            <pc:sldMk cId="3682299490" sldId="1317"/>
            <ac:spMk id="3" creationId="{89CA3CF5-7C78-4113-AB39-A30CB2A8FCC9}"/>
          </ac:spMkLst>
        </pc:spChg>
        <pc:spChg chg="mod">
          <ac:chgData name="Jalila El Baraka" userId="ea93c961-285f-4edc-9e51-dff84fc1dbdc" providerId="ADAL" clId="{57C2819A-E835-47AA-9356-3BB7B51E441F}" dt="2026-01-03T14:06:10.286" v="1053"/>
          <ac:spMkLst>
            <pc:docMk/>
            <pc:sldMk cId="3682299490" sldId="1317"/>
            <ac:spMk id="16" creationId="{52A05F63-5D0D-D5F7-7B7A-775397EC82FC}"/>
          </ac:spMkLst>
        </pc:spChg>
        <pc:grpChg chg="add mod">
          <ac:chgData name="Jalila El Baraka" userId="ea93c961-285f-4edc-9e51-dff84fc1dbdc" providerId="ADAL" clId="{57C2819A-E835-47AA-9356-3BB7B51E441F}" dt="2026-01-03T14:07:12.872" v="1065" actId="1076"/>
          <ac:grpSpMkLst>
            <pc:docMk/>
            <pc:sldMk cId="3682299490" sldId="1317"/>
            <ac:grpSpMk id="6" creationId="{95E32748-CD87-53D4-4650-9E802BA4924F}"/>
          </ac:grpSpMkLst>
        </pc:grpChg>
        <pc:picChg chg="mod">
          <ac:chgData name="Jalila El Baraka" userId="ea93c961-285f-4edc-9e51-dff84fc1dbdc" providerId="ADAL" clId="{57C2819A-E835-47AA-9356-3BB7B51E441F}" dt="2026-01-03T14:07:08.007" v="1062"/>
          <ac:picMkLst>
            <pc:docMk/>
            <pc:sldMk cId="3682299490" sldId="1317"/>
            <ac:picMk id="7" creationId="{AA7A7197-5832-65C8-1B6A-FA069DBE5A6A}"/>
          </ac:picMkLst>
        </pc:picChg>
        <pc:picChg chg="mod">
          <ac:chgData name="Jalila El Baraka" userId="ea93c961-285f-4edc-9e51-dff84fc1dbdc" providerId="ADAL" clId="{57C2819A-E835-47AA-9356-3BB7B51E441F}" dt="2026-01-03T14:07:08.007" v="1062"/>
          <ac:picMkLst>
            <pc:docMk/>
            <pc:sldMk cId="3682299490" sldId="1317"/>
            <ac:picMk id="8" creationId="{1D4E5A1D-CB00-2694-3B58-220CB48CAA09}"/>
          </ac:picMkLst>
        </pc:picChg>
      </pc:sldChg>
      <pc:sldChg chg="add ord">
        <pc:chgData name="Jalila El Baraka" userId="ea93c961-285f-4edc-9e51-dff84fc1dbdc" providerId="ADAL" clId="{57C2819A-E835-47AA-9356-3BB7B51E441F}" dt="2026-01-03T15:34:23.547" v="1905"/>
        <pc:sldMkLst>
          <pc:docMk/>
          <pc:sldMk cId="1393647228" sldId="1320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4158595277" sldId="1321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066204686" sldId="1323"/>
        </pc:sldMkLst>
      </pc:sldChg>
      <pc:sldChg chg="modSp add mod">
        <pc:chgData name="Jalila El Baraka" userId="ea93c961-285f-4edc-9e51-dff84fc1dbdc" providerId="ADAL" clId="{57C2819A-E835-47AA-9356-3BB7B51E441F}" dt="2026-01-03T14:28:53.223" v="1287" actId="1076"/>
        <pc:sldMkLst>
          <pc:docMk/>
          <pc:sldMk cId="128044294" sldId="1324"/>
        </pc:sldMkLst>
        <pc:spChg chg="mod">
          <ac:chgData name="Jalila El Baraka" userId="ea93c961-285f-4edc-9e51-dff84fc1dbdc" providerId="ADAL" clId="{57C2819A-E835-47AA-9356-3BB7B51E441F}" dt="2026-01-03T14:28:53.223" v="1287" actId="1076"/>
          <ac:spMkLst>
            <pc:docMk/>
            <pc:sldMk cId="128044294" sldId="1324"/>
            <ac:spMk id="3" creationId="{C25E04A4-63B7-52F3-DCA4-B2A0F369A65C}"/>
          </ac:spMkLst>
        </pc:spChg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680266538" sldId="1325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367437248" sldId="1326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2965459659" sldId="1327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612368569" sldId="1329"/>
        </pc:sldMkLst>
      </pc:sldChg>
      <pc:sldChg chg="add">
        <pc:chgData name="Jalila El Baraka" userId="ea93c961-285f-4edc-9e51-dff84fc1dbdc" providerId="ADAL" clId="{57C2819A-E835-47AA-9356-3BB7B51E441F}" dt="2026-01-03T14:20:16.751" v="1191"/>
        <pc:sldMkLst>
          <pc:docMk/>
          <pc:sldMk cId="3282953952" sldId="1330"/>
        </pc:sldMkLst>
      </pc:sldChg>
      <pc:sldChg chg="modSp add mod">
        <pc:chgData name="Jalila El Baraka" userId="ea93c961-285f-4edc-9e51-dff84fc1dbdc" providerId="ADAL" clId="{57C2819A-E835-47AA-9356-3BB7B51E441F}" dt="2026-01-03T14:30:15.142" v="1358" actId="20577"/>
        <pc:sldMkLst>
          <pc:docMk/>
          <pc:sldMk cId="233058607" sldId="1331"/>
        </pc:sldMkLst>
        <pc:spChg chg="mod">
          <ac:chgData name="Jalila El Baraka" userId="ea93c961-285f-4edc-9e51-dff84fc1dbdc" providerId="ADAL" clId="{57C2819A-E835-47AA-9356-3BB7B51E441F}" dt="2026-01-03T14:30:15.142" v="1358" actId="20577"/>
          <ac:spMkLst>
            <pc:docMk/>
            <pc:sldMk cId="233058607" sldId="1331"/>
            <ac:spMk id="3" creationId="{B2F31E19-94C6-9F39-A4D3-F7EA58E7E661}"/>
          </ac:spMkLst>
        </pc:spChg>
      </pc:sldChg>
      <pc:sldChg chg="modSp add">
        <pc:chgData name="Jalila El Baraka" userId="ea93c961-285f-4edc-9e51-dff84fc1dbdc" providerId="ADAL" clId="{57C2819A-E835-47AA-9356-3BB7B51E441F}" dt="2026-01-03T14:30:21.450" v="1359"/>
        <pc:sldMkLst>
          <pc:docMk/>
          <pc:sldMk cId="1431344981" sldId="1332"/>
        </pc:sldMkLst>
        <pc:spChg chg="mod">
          <ac:chgData name="Jalila El Baraka" userId="ea93c961-285f-4edc-9e51-dff84fc1dbdc" providerId="ADAL" clId="{57C2819A-E835-47AA-9356-3BB7B51E441F}" dt="2026-01-03T14:30:21.450" v="1359"/>
          <ac:spMkLst>
            <pc:docMk/>
            <pc:sldMk cId="1431344981" sldId="1332"/>
            <ac:spMk id="3" creationId="{272D44CE-EEC0-4CE2-D7DE-00A1B2CB63AD}"/>
          </ac:spMkLst>
        </pc:spChg>
      </pc:sldChg>
      <pc:sldChg chg="modSp add mod">
        <pc:chgData name="Jalila El Baraka" userId="ea93c961-285f-4edc-9e51-dff84fc1dbdc" providerId="ADAL" clId="{57C2819A-E835-47AA-9356-3BB7B51E441F}" dt="2026-01-03T14:31:18.126" v="1412" actId="1076"/>
        <pc:sldMkLst>
          <pc:docMk/>
          <pc:sldMk cId="2357133701" sldId="1333"/>
        </pc:sldMkLst>
        <pc:spChg chg="mod">
          <ac:chgData name="Jalila El Baraka" userId="ea93c961-285f-4edc-9e51-dff84fc1dbdc" providerId="ADAL" clId="{57C2819A-E835-47AA-9356-3BB7B51E441F}" dt="2026-01-03T14:31:18.126" v="1412" actId="1076"/>
          <ac:spMkLst>
            <pc:docMk/>
            <pc:sldMk cId="2357133701" sldId="1333"/>
            <ac:spMk id="12" creationId="{47EB0CDE-6A0C-21F9-E725-7D67CBF5FF2E}"/>
          </ac:spMkLst>
        </pc:spChg>
      </pc:sldChg>
      <pc:sldChg chg="modSp add mod">
        <pc:chgData name="Jalila El Baraka" userId="ea93c961-285f-4edc-9e51-dff84fc1dbdc" providerId="ADAL" clId="{57C2819A-E835-47AA-9356-3BB7B51E441F}" dt="2026-01-03T14:31:27.648" v="1414" actId="1076"/>
        <pc:sldMkLst>
          <pc:docMk/>
          <pc:sldMk cId="3863541066" sldId="1334"/>
        </pc:sldMkLst>
        <pc:spChg chg="mod">
          <ac:chgData name="Jalila El Baraka" userId="ea93c961-285f-4edc-9e51-dff84fc1dbdc" providerId="ADAL" clId="{57C2819A-E835-47AA-9356-3BB7B51E441F}" dt="2026-01-03T14:31:27.648" v="1414" actId="1076"/>
          <ac:spMkLst>
            <pc:docMk/>
            <pc:sldMk cId="3863541066" sldId="1334"/>
            <ac:spMk id="12" creationId="{01D7929D-103C-FB4B-8676-C970B345ED51}"/>
          </ac:spMkLst>
        </pc:spChg>
      </pc:sldChg>
      <pc:sldChg chg="addSp delSp modSp add mod">
        <pc:chgData name="Jalila El Baraka" userId="ea93c961-285f-4edc-9e51-dff84fc1dbdc" providerId="ADAL" clId="{57C2819A-E835-47AA-9356-3BB7B51E441F}" dt="2026-01-03T16:31:27.781" v="2080" actId="20577"/>
        <pc:sldMkLst>
          <pc:docMk/>
          <pc:sldMk cId="3070267443" sldId="1335"/>
        </pc:sldMkLst>
        <pc:spChg chg="add mod">
          <ac:chgData name="Jalila El Baraka" userId="ea93c961-285f-4edc-9e51-dff84fc1dbdc" providerId="ADAL" clId="{57C2819A-E835-47AA-9356-3BB7B51E441F}" dt="2026-01-03T16:31:27.781" v="2080" actId="20577"/>
          <ac:spMkLst>
            <pc:docMk/>
            <pc:sldMk cId="3070267443" sldId="1335"/>
            <ac:spMk id="5" creationId="{350739E9-1239-7901-3469-C148C2CD4FDC}"/>
          </ac:spMkLst>
        </pc:spChg>
        <pc:spChg chg="mod">
          <ac:chgData name="Jalila El Baraka" userId="ea93c961-285f-4edc-9e51-dff84fc1dbdc" providerId="ADAL" clId="{57C2819A-E835-47AA-9356-3BB7B51E441F}" dt="2026-01-03T15:34:33.286" v="1920" actId="20577"/>
          <ac:spMkLst>
            <pc:docMk/>
            <pc:sldMk cId="3070267443" sldId="1335"/>
            <ac:spMk id="8" creationId="{067EAC5D-65C0-5819-2A45-72BFF5E117E4}"/>
          </ac:spMkLst>
        </pc:spChg>
        <pc:picChg chg="add mod">
          <ac:chgData name="Jalila El Baraka" userId="ea93c961-285f-4edc-9e51-dff84fc1dbdc" providerId="ADAL" clId="{57C2819A-E835-47AA-9356-3BB7B51E441F}" dt="2026-01-03T15:32:10.234" v="1612" actId="1076"/>
          <ac:picMkLst>
            <pc:docMk/>
            <pc:sldMk cId="3070267443" sldId="1335"/>
            <ac:picMk id="3" creationId="{94E42EEA-1925-8254-CC34-B76A60549D42}"/>
          </ac:picMkLst>
        </pc:picChg>
      </pc:sldChg>
      <pc:sldChg chg="add">
        <pc:chgData name="Jalila El Baraka" userId="ea93c961-285f-4edc-9e51-dff84fc1dbdc" providerId="ADAL" clId="{57C2819A-E835-47AA-9356-3BB7B51E441F}" dt="2026-01-03T15:28:29.150" v="1521"/>
        <pc:sldMkLst>
          <pc:docMk/>
          <pc:sldMk cId="1359458800" sldId="1338"/>
        </pc:sldMkLst>
      </pc:sldChg>
      <pc:sldChg chg="addSp delSp modSp add mod ord">
        <pc:chgData name="Jalila El Baraka" userId="ea93c961-285f-4edc-9e51-dff84fc1dbdc" providerId="ADAL" clId="{57C2819A-E835-47AA-9356-3BB7B51E441F}" dt="2026-01-03T16:31:35.079" v="2094" actId="20577"/>
        <pc:sldMkLst>
          <pc:docMk/>
          <pc:sldMk cId="4020303365" sldId="1339"/>
        </pc:sldMkLst>
        <pc:spChg chg="add mod">
          <ac:chgData name="Jalila El Baraka" userId="ea93c961-285f-4edc-9e51-dff84fc1dbdc" providerId="ADAL" clId="{57C2819A-E835-47AA-9356-3BB7B51E441F}" dt="2026-01-03T16:31:35.079" v="2094" actId="20577"/>
          <ac:spMkLst>
            <pc:docMk/>
            <pc:sldMk cId="4020303365" sldId="1339"/>
            <ac:spMk id="4" creationId="{CEFF4FC3-3F4D-E49E-A17A-0ACAA05AAD10}"/>
          </ac:spMkLst>
        </pc:spChg>
        <pc:spChg chg="mod">
          <ac:chgData name="Jalila El Baraka" userId="ea93c961-285f-4edc-9e51-dff84fc1dbdc" providerId="ADAL" clId="{57C2819A-E835-47AA-9356-3BB7B51E441F}" dt="2026-01-03T15:34:04.908" v="1900" actId="20577"/>
          <ac:spMkLst>
            <pc:docMk/>
            <pc:sldMk cId="4020303365" sldId="1339"/>
            <ac:spMk id="6" creationId="{A22EAE09-D04D-D86C-2C19-48F881BFAF7E}"/>
          </ac:spMkLst>
        </pc:spChg>
        <pc:spChg chg="mod">
          <ac:chgData name="Jalila El Baraka" userId="ea93c961-285f-4edc-9e51-dff84fc1dbdc" providerId="ADAL" clId="{57C2819A-E835-47AA-9356-3BB7B51E441F}" dt="2026-01-03T15:34:11.338" v="1902" actId="1076"/>
          <ac:spMkLst>
            <pc:docMk/>
            <pc:sldMk cId="4020303365" sldId="1339"/>
            <ac:spMk id="8" creationId="{A4869666-CEF1-33A4-339F-D9601BEE57CE}"/>
          </ac:spMkLst>
        </pc:spChg>
        <pc:picChg chg="add mod">
          <ac:chgData name="Jalila El Baraka" userId="ea93c961-285f-4edc-9e51-dff84fc1dbdc" providerId="ADAL" clId="{57C2819A-E835-47AA-9356-3BB7B51E441F}" dt="2026-01-03T15:30:37.753" v="1534" actId="1076"/>
          <ac:picMkLst>
            <pc:docMk/>
            <pc:sldMk cId="4020303365" sldId="1339"/>
            <ac:picMk id="2" creationId="{E41EB411-694F-92BD-F40E-4FAC279B96A8}"/>
          </ac:picMkLst>
        </pc:picChg>
      </pc:sldChg>
      <pc:sldChg chg="add">
        <pc:chgData name="Jalila El Baraka" userId="ea93c961-285f-4edc-9e51-dff84fc1dbdc" providerId="ADAL" clId="{57C2819A-E835-47AA-9356-3BB7B51E441F}" dt="2026-01-03T15:35:04.168" v="1921"/>
        <pc:sldMkLst>
          <pc:docMk/>
          <pc:sldMk cId="4162790135" sldId="1340"/>
        </pc:sldMkLst>
      </pc:sldChg>
      <pc:sldChg chg="addSp delSp modSp add mod">
        <pc:chgData name="Jalila El Baraka" userId="ea93c961-285f-4edc-9e51-dff84fc1dbdc" providerId="ADAL" clId="{57C2819A-E835-47AA-9356-3BB7B51E441F}" dt="2026-01-03T16:31:50.073" v="2122" actId="20577"/>
        <pc:sldMkLst>
          <pc:docMk/>
          <pc:sldMk cId="3099052104" sldId="1341"/>
        </pc:sldMkLst>
        <pc:spChg chg="add mod">
          <ac:chgData name="Jalila El Baraka" userId="ea93c961-285f-4edc-9e51-dff84fc1dbdc" providerId="ADAL" clId="{57C2819A-E835-47AA-9356-3BB7B51E441F}" dt="2026-01-03T16:31:44.136" v="2108" actId="20577"/>
          <ac:spMkLst>
            <pc:docMk/>
            <pc:sldMk cId="3099052104" sldId="1341"/>
            <ac:spMk id="3" creationId="{43E90109-7020-FCA4-6761-0C28C426F516}"/>
          </ac:spMkLst>
        </pc:spChg>
        <pc:spChg chg="mod">
          <ac:chgData name="Jalila El Baraka" userId="ea93c961-285f-4edc-9e51-dff84fc1dbdc" providerId="ADAL" clId="{57C2819A-E835-47AA-9356-3BB7B51E441F}" dt="2026-01-03T16:31:50.073" v="2122" actId="20577"/>
          <ac:spMkLst>
            <pc:docMk/>
            <pc:sldMk cId="3099052104" sldId="1341"/>
            <ac:spMk id="10" creationId="{2EB8BCE1-F5F3-A0A2-BBAA-AC90A4A5B0ED}"/>
          </ac:spMkLst>
        </pc:spChg>
        <pc:spChg chg="add mod">
          <ac:chgData name="Jalila El Baraka" userId="ea93c961-285f-4edc-9e51-dff84fc1dbdc" providerId="ADAL" clId="{57C2819A-E835-47AA-9356-3BB7B51E441F}" dt="2026-01-03T16:28:16.926" v="1975" actId="207"/>
          <ac:spMkLst>
            <pc:docMk/>
            <pc:sldMk cId="3099052104" sldId="1341"/>
            <ac:spMk id="11" creationId="{06ED965B-8E8B-5DE9-44A8-DC6224AAE43E}"/>
          </ac:spMkLst>
        </pc:spChg>
        <pc:picChg chg="add mod">
          <ac:chgData name="Jalila El Baraka" userId="ea93c961-285f-4edc-9e51-dff84fc1dbdc" providerId="ADAL" clId="{57C2819A-E835-47AA-9356-3BB7B51E441F}" dt="2026-01-03T15:35:13.212" v="1923"/>
          <ac:picMkLst>
            <pc:docMk/>
            <pc:sldMk cId="3099052104" sldId="1341"/>
            <ac:picMk id="2" creationId="{A6771BAF-9E23-1721-6003-98BD044D6375}"/>
          </ac:picMkLst>
        </pc:picChg>
      </pc:sldChg>
      <pc:sldChg chg="addSp delSp modSp add mod">
        <pc:chgData name="Jalila El Baraka" userId="ea93c961-285f-4edc-9e51-dff84fc1dbdc" providerId="ADAL" clId="{57C2819A-E835-47AA-9356-3BB7B51E441F}" dt="2026-01-03T16:32:11.536" v="2134" actId="478"/>
        <pc:sldMkLst>
          <pc:docMk/>
          <pc:sldMk cId="2114081988" sldId="1342"/>
        </pc:sldMkLst>
        <pc:spChg chg="mod">
          <ac:chgData name="Jalila El Baraka" userId="ea93c961-285f-4edc-9e51-dff84fc1dbdc" providerId="ADAL" clId="{57C2819A-E835-47AA-9356-3BB7B51E441F}" dt="2026-01-03T16:32:04.235" v="2132" actId="20577"/>
          <ac:spMkLst>
            <pc:docMk/>
            <pc:sldMk cId="2114081988" sldId="1342"/>
            <ac:spMk id="5" creationId="{8B0F5891-874B-9FAD-D1B9-611F84BD004F}"/>
          </ac:spMkLst>
        </pc:spChg>
        <pc:picChg chg="add mod">
          <ac:chgData name="Jalila El Baraka" userId="ea93c961-285f-4edc-9e51-dff84fc1dbdc" providerId="ADAL" clId="{57C2819A-E835-47AA-9356-3BB7B51E441F}" dt="2026-01-03T16:31:09.129" v="2031" actId="1076"/>
          <ac:picMkLst>
            <pc:docMk/>
            <pc:sldMk cId="2114081988" sldId="1342"/>
            <ac:picMk id="4" creationId="{320BB559-CB11-A74D-2D0C-87C59742E847}"/>
          </ac:picMkLst>
        </pc:picChg>
      </pc:sldChg>
      <pc:sldChg chg="add">
        <pc:chgData name="Jalila El Baraka" userId="ea93c961-285f-4edc-9e51-dff84fc1dbdc" providerId="ADAL" clId="{57C2819A-E835-47AA-9356-3BB7B51E441F}" dt="2026-01-03T16:29:44.336" v="2028"/>
        <pc:sldMkLst>
          <pc:docMk/>
          <pc:sldMk cId="2902128662" sldId="1343"/>
        </pc:sldMkLst>
      </pc:sldChg>
      <pc:sldChg chg="addSp delSp modSp add mod">
        <pc:chgData name="Jalila El Baraka" userId="ea93c961-285f-4edc-9e51-dff84fc1dbdc" providerId="ADAL" clId="{57C2819A-E835-47AA-9356-3BB7B51E441F}" dt="2026-01-03T16:33:43.662" v="2345" actId="20577"/>
        <pc:sldMkLst>
          <pc:docMk/>
          <pc:sldMk cId="1846734345" sldId="1344"/>
        </pc:sldMkLst>
        <pc:spChg chg="mod">
          <ac:chgData name="Jalila El Baraka" userId="ea93c961-285f-4edc-9e51-dff84fc1dbdc" providerId="ADAL" clId="{57C2819A-E835-47AA-9356-3BB7B51E441F}" dt="2026-01-03T16:32:25.415" v="2175" actId="20577"/>
          <ac:spMkLst>
            <pc:docMk/>
            <pc:sldMk cId="1846734345" sldId="1344"/>
            <ac:spMk id="4" creationId="{FEFD26B5-D9F1-2DCD-07D8-8861F3DBC681}"/>
          </ac:spMkLst>
        </pc:spChg>
        <pc:spChg chg="mod">
          <ac:chgData name="Jalila El Baraka" userId="ea93c961-285f-4edc-9e51-dff84fc1dbdc" providerId="ADAL" clId="{57C2819A-E835-47AA-9356-3BB7B51E441F}" dt="2026-01-03T16:33:43.662" v="2345" actId="20577"/>
          <ac:spMkLst>
            <pc:docMk/>
            <pc:sldMk cId="1846734345" sldId="1344"/>
            <ac:spMk id="8" creationId="{F5E33BEF-027D-49AB-A1E4-1B78BDC6E605}"/>
          </ac:spMkLst>
        </pc:spChg>
        <pc:picChg chg="add mod">
          <ac:chgData name="Jalila El Baraka" userId="ea93c961-285f-4edc-9e51-dff84fc1dbdc" providerId="ADAL" clId="{57C2819A-E835-47AA-9356-3BB7B51E441F}" dt="2026-01-03T16:32:37.441" v="2207" actId="1076"/>
          <ac:picMkLst>
            <pc:docMk/>
            <pc:sldMk cId="1846734345" sldId="1344"/>
            <ac:picMk id="5" creationId="{BF585935-CF82-5061-313A-101A4EAF09DB}"/>
          </ac:picMkLst>
        </pc:picChg>
      </pc:sldChg>
      <pc:sldChg chg="add">
        <pc:chgData name="Jalila El Baraka" userId="ea93c961-285f-4edc-9e51-dff84fc1dbdc" providerId="ADAL" clId="{57C2819A-E835-47AA-9356-3BB7B51E441F}" dt="2026-01-03T16:29:44.336" v="2028"/>
        <pc:sldMkLst>
          <pc:docMk/>
          <pc:sldMk cId="450703270" sldId="1345"/>
        </pc:sldMkLst>
      </pc:sldChg>
      <pc:sldChg chg="addSp delSp modSp add mod ord">
        <pc:chgData name="Jalila El Baraka" userId="ea93c961-285f-4edc-9e51-dff84fc1dbdc" providerId="ADAL" clId="{57C2819A-E835-47AA-9356-3BB7B51E441F}" dt="2026-01-03T16:37:00.289" v="2436"/>
        <pc:sldMkLst>
          <pc:docMk/>
          <pc:sldMk cId="3201277792" sldId="1347"/>
        </pc:sldMkLst>
        <pc:picChg chg="add mod">
          <ac:chgData name="Jalila El Baraka" userId="ea93c961-285f-4edc-9e51-dff84fc1dbdc" providerId="ADAL" clId="{57C2819A-E835-47AA-9356-3BB7B51E441F}" dt="2026-01-03T16:37:00.289" v="2436"/>
          <ac:picMkLst>
            <pc:docMk/>
            <pc:sldMk cId="3201277792" sldId="1347"/>
            <ac:picMk id="11" creationId="{CD4604E9-95B1-EE45-64CA-C6D17F878CEC}"/>
          </ac:picMkLst>
        </pc:picChg>
      </pc:sldChg>
      <pc:sldChg chg="add">
        <pc:chgData name="Jalila El Baraka" userId="ea93c961-285f-4edc-9e51-dff84fc1dbdc" providerId="ADAL" clId="{57C2819A-E835-47AA-9356-3BB7B51E441F}" dt="2026-01-03T16:35:49.920" v="2428"/>
        <pc:sldMkLst>
          <pc:docMk/>
          <pc:sldMk cId="2271705004" sldId="1348"/>
        </pc:sldMkLst>
      </pc:sldChg>
      <pc:sldChg chg="add">
        <pc:chgData name="Jalila El Baraka" userId="ea93c961-285f-4edc-9e51-dff84fc1dbdc" providerId="ADAL" clId="{57C2819A-E835-47AA-9356-3BB7B51E441F}" dt="2026-01-03T16:35:49.920" v="2428"/>
        <pc:sldMkLst>
          <pc:docMk/>
          <pc:sldMk cId="3212502085" sldId="1349"/>
        </pc:sldMkLst>
      </pc:sldChg>
      <pc:sldChg chg="add">
        <pc:chgData name="Jalila El Baraka" userId="ea93c961-285f-4edc-9e51-dff84fc1dbdc" providerId="ADAL" clId="{57C2819A-E835-47AA-9356-3BB7B51E441F}" dt="2026-01-03T16:35:49.920" v="2428"/>
        <pc:sldMkLst>
          <pc:docMk/>
          <pc:sldMk cId="733183465" sldId="1350"/>
        </pc:sldMkLst>
      </pc:sldChg>
      <pc:sldChg chg="add">
        <pc:chgData name="Jalila El Baraka" userId="ea93c961-285f-4edc-9e51-dff84fc1dbdc" providerId="ADAL" clId="{57C2819A-E835-47AA-9356-3BB7B51E441F}" dt="2026-01-03T16:35:49.920" v="2428"/>
        <pc:sldMkLst>
          <pc:docMk/>
          <pc:sldMk cId="3784902107" sldId="1351"/>
        </pc:sldMkLst>
      </pc:sldChg>
      <pc:sldChg chg="addSp delSp modSp add mod">
        <pc:chgData name="Jalila El Baraka" userId="ea93c961-285f-4edc-9e51-dff84fc1dbdc" providerId="ADAL" clId="{57C2819A-E835-47AA-9356-3BB7B51E441F}" dt="2026-01-03T16:38:38.752" v="2482" actId="20577"/>
        <pc:sldMkLst>
          <pc:docMk/>
          <pc:sldMk cId="3017022868" sldId="1353"/>
        </pc:sldMkLst>
        <pc:spChg chg="mod">
          <ac:chgData name="Jalila El Baraka" userId="ea93c961-285f-4edc-9e51-dff84fc1dbdc" providerId="ADAL" clId="{57C2819A-E835-47AA-9356-3BB7B51E441F}" dt="2026-01-03T16:38:38.752" v="2482" actId="20577"/>
          <ac:spMkLst>
            <pc:docMk/>
            <pc:sldMk cId="3017022868" sldId="1353"/>
            <ac:spMk id="5" creationId="{F260A619-70D0-3F8C-CE09-05836B42B227}"/>
          </ac:spMkLst>
        </pc:spChg>
        <pc:picChg chg="add mod">
          <ac:chgData name="Jalila El Baraka" userId="ea93c961-285f-4edc-9e51-dff84fc1dbdc" providerId="ADAL" clId="{57C2819A-E835-47AA-9356-3BB7B51E441F}" dt="2026-01-03T16:37:51.340" v="2442" actId="1076"/>
          <ac:picMkLst>
            <pc:docMk/>
            <pc:sldMk cId="3017022868" sldId="1353"/>
            <ac:picMk id="2" creationId="{496CB381-3B64-CA61-2C2D-BB501AB9ECEF}"/>
          </ac:picMkLst>
        </pc:picChg>
      </pc:sldChg>
      <pc:sldChg chg="add">
        <pc:chgData name="Jalila El Baraka" userId="ea93c961-285f-4edc-9e51-dff84fc1dbdc" providerId="ADAL" clId="{57C2819A-E835-47AA-9356-3BB7B51E441F}" dt="2026-01-03T16:37:34.418" v="2437"/>
        <pc:sldMkLst>
          <pc:docMk/>
          <pc:sldMk cId="805099965" sldId="1354"/>
        </pc:sldMkLst>
      </pc:sldChg>
      <pc:sldChg chg="addSp delSp modSp add mod">
        <pc:chgData name="Jalila El Baraka" userId="ea93c961-285f-4edc-9e51-dff84fc1dbdc" providerId="ADAL" clId="{57C2819A-E835-47AA-9356-3BB7B51E441F}" dt="2026-01-03T16:39:33.225" v="2572" actId="20577"/>
        <pc:sldMkLst>
          <pc:docMk/>
          <pc:sldMk cId="499294269" sldId="1355"/>
        </pc:sldMkLst>
        <pc:spChg chg="mod">
          <ac:chgData name="Jalila El Baraka" userId="ea93c961-285f-4edc-9e51-dff84fc1dbdc" providerId="ADAL" clId="{57C2819A-E835-47AA-9356-3BB7B51E441F}" dt="2026-01-03T16:39:12.524" v="2502" actId="20577"/>
          <ac:spMkLst>
            <pc:docMk/>
            <pc:sldMk cId="499294269" sldId="1355"/>
            <ac:spMk id="4" creationId="{BB8611F1-9BBA-1108-4455-3C7F240A82B0}"/>
          </ac:spMkLst>
        </pc:spChg>
        <pc:spChg chg="mod">
          <ac:chgData name="Jalila El Baraka" userId="ea93c961-285f-4edc-9e51-dff84fc1dbdc" providerId="ADAL" clId="{57C2819A-E835-47AA-9356-3BB7B51E441F}" dt="2026-01-03T16:39:33.225" v="2572" actId="20577"/>
          <ac:spMkLst>
            <pc:docMk/>
            <pc:sldMk cId="499294269" sldId="1355"/>
            <ac:spMk id="8" creationId="{A3BE6E6F-5817-3628-105D-9AF933DB9C27}"/>
          </ac:spMkLst>
        </pc:spChg>
        <pc:picChg chg="add mod">
          <ac:chgData name="Jalila El Baraka" userId="ea93c961-285f-4edc-9e51-dff84fc1dbdc" providerId="ADAL" clId="{57C2819A-E835-47AA-9356-3BB7B51E441F}" dt="2026-01-03T16:38:49.803" v="2486" actId="1076"/>
          <ac:picMkLst>
            <pc:docMk/>
            <pc:sldMk cId="499294269" sldId="1355"/>
            <ac:picMk id="2" creationId="{41F60EAC-4959-F2DB-0FA8-45585E1B97F1}"/>
          </ac:picMkLst>
        </pc:picChg>
      </pc:sldChg>
      <pc:sldChg chg="add">
        <pc:chgData name="Jalila El Baraka" userId="ea93c961-285f-4edc-9e51-dff84fc1dbdc" providerId="ADAL" clId="{57C2819A-E835-47AA-9356-3BB7B51E441F}" dt="2026-01-03T16:37:34.418" v="2437"/>
        <pc:sldMkLst>
          <pc:docMk/>
          <pc:sldMk cId="2070663068" sldId="1360"/>
        </pc:sldMkLst>
      </pc:sldChg>
      <pc:sldChg chg="addSp delSp modSp add mod">
        <pc:chgData name="Jalila El Baraka" userId="ea93c961-285f-4edc-9e51-dff84fc1dbdc" providerId="ADAL" clId="{57C2819A-E835-47AA-9356-3BB7B51E441F}" dt="2026-01-03T16:41:56.018" v="2677" actId="207"/>
        <pc:sldMkLst>
          <pc:docMk/>
          <pc:sldMk cId="1503867516" sldId="1361"/>
        </pc:sldMkLst>
        <pc:spChg chg="add mod">
          <ac:chgData name="Jalila El Baraka" userId="ea93c961-285f-4edc-9e51-dff84fc1dbdc" providerId="ADAL" clId="{57C2819A-E835-47AA-9356-3BB7B51E441F}" dt="2026-01-03T16:41:56.018" v="2677" actId="207"/>
          <ac:spMkLst>
            <pc:docMk/>
            <pc:sldMk cId="1503867516" sldId="1361"/>
            <ac:spMk id="2" creationId="{73A34F67-7025-4DF0-0EFB-2D761B23D540}"/>
          </ac:spMkLst>
        </pc:spChg>
        <pc:spChg chg="mod">
          <ac:chgData name="Jalila El Baraka" userId="ea93c961-285f-4edc-9e51-dff84fc1dbdc" providerId="ADAL" clId="{57C2819A-E835-47AA-9356-3BB7B51E441F}" dt="2026-01-03T16:41:15.651" v="2672" actId="20577"/>
          <ac:spMkLst>
            <pc:docMk/>
            <pc:sldMk cId="1503867516" sldId="1361"/>
            <ac:spMk id="3" creationId="{68F72B61-E7DE-AD38-181C-A0709F05497E}"/>
          </ac:spMkLst>
        </pc:spChg>
        <pc:spChg chg="mod">
          <ac:chgData name="Jalila El Baraka" userId="ea93c961-285f-4edc-9e51-dff84fc1dbdc" providerId="ADAL" clId="{57C2819A-E835-47AA-9356-3BB7B51E441F}" dt="2026-01-03T16:41:07.331" v="2652" actId="20577"/>
          <ac:spMkLst>
            <pc:docMk/>
            <pc:sldMk cId="1503867516" sldId="1361"/>
            <ac:spMk id="10" creationId="{87E84182-A938-EFFB-6152-E61F1B35725D}"/>
          </ac:spMkLst>
        </pc:spChg>
        <pc:picChg chg="add mod">
          <ac:chgData name="Jalila El Baraka" userId="ea93c961-285f-4edc-9e51-dff84fc1dbdc" providerId="ADAL" clId="{57C2819A-E835-47AA-9356-3BB7B51E441F}" dt="2026-01-03T16:41:24.567" v="2674"/>
          <ac:picMkLst>
            <pc:docMk/>
            <pc:sldMk cId="1503867516" sldId="1361"/>
            <ac:picMk id="4" creationId="{07695964-1A5B-2824-996B-04D933E67E33}"/>
          </ac:picMkLst>
        </pc:picChg>
      </pc:sldChg>
    </pc:docChg>
  </pc:docChgLst>
  <pc:docChgLst>
    <pc:chgData name="Jalila El Baraka" userId="ea93c961-285f-4edc-9e51-dff84fc1dbdc" providerId="ADAL" clId="{F2DB4326-1773-40AF-ABF6-454663976D9D}"/>
    <pc:docChg chg="custSel delSld modSld">
      <pc:chgData name="Jalila El Baraka" userId="ea93c961-285f-4edc-9e51-dff84fc1dbdc" providerId="ADAL" clId="{F2DB4326-1773-40AF-ABF6-454663976D9D}" dt="2026-01-10T09:53:40.537" v="45" actId="1076"/>
      <pc:docMkLst>
        <pc:docMk/>
      </pc:docMkLst>
      <pc:sldChg chg="modSp mod">
        <pc:chgData name="Jalila El Baraka" userId="ea93c961-285f-4edc-9e51-dff84fc1dbdc" providerId="ADAL" clId="{F2DB4326-1773-40AF-ABF6-454663976D9D}" dt="2026-01-10T09:51:46.685" v="34" actId="1076"/>
        <pc:sldMkLst>
          <pc:docMk/>
          <pc:sldMk cId="1191470169" sldId="1256"/>
        </pc:sldMkLst>
        <pc:spChg chg="mod">
          <ac:chgData name="Jalila El Baraka" userId="ea93c961-285f-4edc-9e51-dff84fc1dbdc" providerId="ADAL" clId="{F2DB4326-1773-40AF-ABF6-454663976D9D}" dt="2026-01-10T09:51:46.685" v="34" actId="1076"/>
          <ac:spMkLst>
            <pc:docMk/>
            <pc:sldMk cId="1191470169" sldId="1256"/>
            <ac:spMk id="12" creationId="{0ADAB29D-CC84-F529-5D72-25A6E246425D}"/>
          </ac:spMkLst>
        </pc:spChg>
      </pc:sldChg>
      <pc:sldChg chg="modSp mod">
        <pc:chgData name="Jalila El Baraka" userId="ea93c961-285f-4edc-9e51-dff84fc1dbdc" providerId="ADAL" clId="{F2DB4326-1773-40AF-ABF6-454663976D9D}" dt="2026-01-10T09:52:15.205" v="42" actId="1076"/>
        <pc:sldMkLst>
          <pc:docMk/>
          <pc:sldMk cId="271155978" sldId="1259"/>
        </pc:sldMkLst>
        <pc:spChg chg="mod">
          <ac:chgData name="Jalila El Baraka" userId="ea93c961-285f-4edc-9e51-dff84fc1dbdc" providerId="ADAL" clId="{F2DB4326-1773-40AF-ABF6-454663976D9D}" dt="2026-01-10T09:52:15.205" v="42" actId="1076"/>
          <ac:spMkLst>
            <pc:docMk/>
            <pc:sldMk cId="271155978" sldId="1259"/>
            <ac:spMk id="10" creationId="{AA3217D3-9C91-5CC6-7BCF-9412D8851E58}"/>
          </ac:spMkLst>
        </pc:spChg>
        <pc:picChg chg="mod">
          <ac:chgData name="Jalila El Baraka" userId="ea93c961-285f-4edc-9e51-dff84fc1dbdc" providerId="ADAL" clId="{F2DB4326-1773-40AF-ABF6-454663976D9D}" dt="2026-01-10T09:52:13.250" v="41" actId="1076"/>
          <ac:picMkLst>
            <pc:docMk/>
            <pc:sldMk cId="271155978" sldId="1259"/>
            <ac:picMk id="4" creationId="{4DD16CB4-F105-7646-7F30-0F73691CE1F6}"/>
          </ac:picMkLst>
        </pc:picChg>
      </pc:sldChg>
      <pc:sldChg chg="modSp mod">
        <pc:chgData name="Jalila El Baraka" userId="ea93c961-285f-4edc-9e51-dff84fc1dbdc" providerId="ADAL" clId="{F2DB4326-1773-40AF-ABF6-454663976D9D}" dt="2026-01-10T09:52:23.097" v="43" actId="1076"/>
        <pc:sldMkLst>
          <pc:docMk/>
          <pc:sldMk cId="2539190062" sldId="1261"/>
        </pc:sldMkLst>
        <pc:picChg chg="mod">
          <ac:chgData name="Jalila El Baraka" userId="ea93c961-285f-4edc-9e51-dff84fc1dbdc" providerId="ADAL" clId="{F2DB4326-1773-40AF-ABF6-454663976D9D}" dt="2026-01-10T09:52:23.097" v="43" actId="1076"/>
          <ac:picMkLst>
            <pc:docMk/>
            <pc:sldMk cId="2539190062" sldId="1261"/>
            <ac:picMk id="3" creationId="{80589D61-FC38-B28B-6877-5E172BF4ABA1}"/>
          </ac:picMkLst>
        </pc:picChg>
      </pc:sldChg>
      <pc:sldChg chg="modSp mod">
        <pc:chgData name="Jalila El Baraka" userId="ea93c961-285f-4edc-9e51-dff84fc1dbdc" providerId="ADAL" clId="{F2DB4326-1773-40AF-ABF6-454663976D9D}" dt="2026-01-10T09:52:42.863" v="44" actId="1076"/>
        <pc:sldMkLst>
          <pc:docMk/>
          <pc:sldMk cId="1669761016" sldId="1265"/>
        </pc:sldMkLst>
        <pc:spChg chg="mod">
          <ac:chgData name="Jalila El Baraka" userId="ea93c961-285f-4edc-9e51-dff84fc1dbdc" providerId="ADAL" clId="{F2DB4326-1773-40AF-ABF6-454663976D9D}" dt="2026-01-10T09:52:42.863" v="44" actId="1076"/>
          <ac:spMkLst>
            <pc:docMk/>
            <pc:sldMk cId="1669761016" sldId="1265"/>
            <ac:spMk id="8" creationId="{65C587ED-4F52-5D7C-0BA3-84701DD0CD5F}"/>
          </ac:spMkLst>
        </pc:spChg>
      </pc:sldChg>
      <pc:sldChg chg="modSp mod">
        <pc:chgData name="Jalila El Baraka" userId="ea93c961-285f-4edc-9e51-dff84fc1dbdc" providerId="ADAL" clId="{F2DB4326-1773-40AF-ABF6-454663976D9D}" dt="2026-01-10T09:49:44.707" v="21" actId="20577"/>
        <pc:sldMkLst>
          <pc:docMk/>
          <pc:sldMk cId="3682299490" sldId="1317"/>
        </pc:sldMkLst>
        <pc:spChg chg="mod">
          <ac:chgData name="Jalila El Baraka" userId="ea93c961-285f-4edc-9e51-dff84fc1dbdc" providerId="ADAL" clId="{F2DB4326-1773-40AF-ABF6-454663976D9D}" dt="2026-01-10T09:49:44.707" v="21" actId="20577"/>
          <ac:spMkLst>
            <pc:docMk/>
            <pc:sldMk cId="3682299490" sldId="1317"/>
            <ac:spMk id="3" creationId="{89CA3CF5-7C78-4113-AB39-A30CB2A8FCC9}"/>
          </ac:spMkLst>
        </pc:spChg>
      </pc:sldChg>
      <pc:sldChg chg="addSp delSp modSp mod">
        <pc:chgData name="Jalila El Baraka" userId="ea93c961-285f-4edc-9e51-dff84fc1dbdc" providerId="ADAL" clId="{F2DB4326-1773-40AF-ABF6-454663976D9D}" dt="2026-01-10T09:49:52.652" v="24" actId="1076"/>
        <pc:sldMkLst>
          <pc:docMk/>
          <pc:sldMk cId="1393647228" sldId="1320"/>
        </pc:sldMkLst>
        <pc:spChg chg="del">
          <ac:chgData name="Jalila El Baraka" userId="ea93c961-285f-4edc-9e51-dff84fc1dbdc" providerId="ADAL" clId="{F2DB4326-1773-40AF-ABF6-454663976D9D}" dt="2026-01-10T09:49:50.334" v="22" actId="478"/>
          <ac:spMkLst>
            <pc:docMk/>
            <pc:sldMk cId="1393647228" sldId="1320"/>
            <ac:spMk id="3" creationId="{88A3E599-AA49-86EB-46C6-338D2260DFC2}"/>
          </ac:spMkLst>
        </pc:spChg>
        <pc:spChg chg="add mod">
          <ac:chgData name="Jalila El Baraka" userId="ea93c961-285f-4edc-9e51-dff84fc1dbdc" providerId="ADAL" clId="{F2DB4326-1773-40AF-ABF6-454663976D9D}" dt="2026-01-10T09:49:52.652" v="24" actId="1076"/>
          <ac:spMkLst>
            <pc:docMk/>
            <pc:sldMk cId="1393647228" sldId="1320"/>
            <ac:spMk id="4" creationId="{9644CB88-44DA-B5CE-5AB5-C1DA73502EE7}"/>
          </ac:spMkLst>
        </pc:spChg>
      </pc:sldChg>
      <pc:sldChg chg="modSp mod">
        <pc:chgData name="Jalila El Baraka" userId="ea93c961-285f-4edc-9e51-dff84fc1dbdc" providerId="ADAL" clId="{F2DB4326-1773-40AF-ABF6-454663976D9D}" dt="2026-01-10T09:51:30.806" v="31" actId="1076"/>
        <pc:sldMkLst>
          <pc:docMk/>
          <pc:sldMk cId="4158595277" sldId="1321"/>
        </pc:sldMkLst>
        <pc:spChg chg="mod">
          <ac:chgData name="Jalila El Baraka" userId="ea93c961-285f-4edc-9e51-dff84fc1dbdc" providerId="ADAL" clId="{F2DB4326-1773-40AF-ABF6-454663976D9D}" dt="2026-01-10T09:51:30.806" v="31" actId="1076"/>
          <ac:spMkLst>
            <pc:docMk/>
            <pc:sldMk cId="4158595277" sldId="1321"/>
            <ac:spMk id="3" creationId="{EA9E815F-265B-C0F8-B75A-0C9DD5DCE563}"/>
          </ac:spMkLst>
        </pc:spChg>
      </pc:sldChg>
      <pc:sldChg chg="modSp mod">
        <pc:chgData name="Jalila El Baraka" userId="ea93c961-285f-4edc-9e51-dff84fc1dbdc" providerId="ADAL" clId="{F2DB4326-1773-40AF-ABF6-454663976D9D}" dt="2026-01-10T09:51:58.787" v="37" actId="1076"/>
        <pc:sldMkLst>
          <pc:docMk/>
          <pc:sldMk cId="2066204686" sldId="1323"/>
        </pc:sldMkLst>
        <pc:spChg chg="mod">
          <ac:chgData name="Jalila El Baraka" userId="ea93c961-285f-4edc-9e51-dff84fc1dbdc" providerId="ADAL" clId="{F2DB4326-1773-40AF-ABF6-454663976D9D}" dt="2026-01-10T09:51:58.787" v="37" actId="1076"/>
          <ac:spMkLst>
            <pc:docMk/>
            <pc:sldMk cId="2066204686" sldId="1323"/>
            <ac:spMk id="12" creationId="{412092C3-EAC9-9AE3-619D-73A16FB8C3C3}"/>
          </ac:spMkLst>
        </pc:spChg>
      </pc:sldChg>
      <pc:sldChg chg="modSp mod">
        <pc:chgData name="Jalila El Baraka" userId="ea93c961-285f-4edc-9e51-dff84fc1dbdc" providerId="ADAL" clId="{F2DB4326-1773-40AF-ABF6-454663976D9D}" dt="2026-01-10T09:51:38.653" v="33" actId="1076"/>
        <pc:sldMkLst>
          <pc:docMk/>
          <pc:sldMk cId="2680266538" sldId="1325"/>
        </pc:sldMkLst>
        <pc:spChg chg="mod">
          <ac:chgData name="Jalila El Baraka" userId="ea93c961-285f-4edc-9e51-dff84fc1dbdc" providerId="ADAL" clId="{F2DB4326-1773-40AF-ABF6-454663976D9D}" dt="2026-01-10T09:51:38.653" v="33" actId="1076"/>
          <ac:spMkLst>
            <pc:docMk/>
            <pc:sldMk cId="2680266538" sldId="1325"/>
            <ac:spMk id="3" creationId="{38861F3F-288A-BF74-C838-3D9E8DDB2514}"/>
          </ac:spMkLst>
        </pc:spChg>
      </pc:sldChg>
      <pc:sldChg chg="modSp mod">
        <pc:chgData name="Jalila El Baraka" userId="ea93c961-285f-4edc-9e51-dff84fc1dbdc" providerId="ADAL" clId="{F2DB4326-1773-40AF-ABF6-454663976D9D}" dt="2026-01-10T09:53:40.537" v="45" actId="1076"/>
        <pc:sldMkLst>
          <pc:docMk/>
          <pc:sldMk cId="367437248" sldId="1326"/>
        </pc:sldMkLst>
        <pc:spChg chg="mod">
          <ac:chgData name="Jalila El Baraka" userId="ea93c961-285f-4edc-9e51-dff84fc1dbdc" providerId="ADAL" clId="{F2DB4326-1773-40AF-ABF6-454663976D9D}" dt="2026-01-10T09:53:40.537" v="45" actId="1076"/>
          <ac:spMkLst>
            <pc:docMk/>
            <pc:sldMk cId="367437248" sldId="1326"/>
            <ac:spMk id="12" creationId="{9FA5E948-3102-483F-2DA2-34450CD5F116}"/>
          </ac:spMkLst>
        </pc:spChg>
      </pc:sldChg>
      <pc:sldChg chg="modSp mod">
        <pc:chgData name="Jalila El Baraka" userId="ea93c961-285f-4edc-9e51-dff84fc1dbdc" providerId="ADAL" clId="{F2DB4326-1773-40AF-ABF6-454663976D9D}" dt="2026-01-10T09:51:50.221" v="35" actId="1076"/>
        <pc:sldMkLst>
          <pc:docMk/>
          <pc:sldMk cId="2965459659" sldId="1327"/>
        </pc:sldMkLst>
        <pc:spChg chg="mod">
          <ac:chgData name="Jalila El Baraka" userId="ea93c961-285f-4edc-9e51-dff84fc1dbdc" providerId="ADAL" clId="{F2DB4326-1773-40AF-ABF6-454663976D9D}" dt="2026-01-10T09:51:50.221" v="35" actId="1076"/>
          <ac:spMkLst>
            <pc:docMk/>
            <pc:sldMk cId="2965459659" sldId="1327"/>
            <ac:spMk id="12" creationId="{2854FF5D-DDB2-4941-1293-8A68990E81FC}"/>
          </ac:spMkLst>
        </pc:spChg>
      </pc:sldChg>
      <pc:sldChg chg="modSp mod">
        <pc:chgData name="Jalila El Baraka" userId="ea93c961-285f-4edc-9e51-dff84fc1dbdc" providerId="ADAL" clId="{F2DB4326-1773-40AF-ABF6-454663976D9D}" dt="2026-01-10T09:51:55.881" v="36" actId="1076"/>
        <pc:sldMkLst>
          <pc:docMk/>
          <pc:sldMk cId="612368569" sldId="1329"/>
        </pc:sldMkLst>
        <pc:spChg chg="mod">
          <ac:chgData name="Jalila El Baraka" userId="ea93c961-285f-4edc-9e51-dff84fc1dbdc" providerId="ADAL" clId="{F2DB4326-1773-40AF-ABF6-454663976D9D}" dt="2026-01-10T09:51:55.881" v="36" actId="1076"/>
          <ac:spMkLst>
            <pc:docMk/>
            <pc:sldMk cId="612368569" sldId="1329"/>
            <ac:spMk id="12" creationId="{2E0D60FE-E661-4333-C575-6C7BD30F67EA}"/>
          </ac:spMkLst>
        </pc:spChg>
      </pc:sldChg>
      <pc:sldChg chg="modSp mod">
        <pc:chgData name="Jalila El Baraka" userId="ea93c961-285f-4edc-9e51-dff84fc1dbdc" providerId="ADAL" clId="{F2DB4326-1773-40AF-ABF6-454663976D9D}" dt="2026-01-10T09:52:01.311" v="38" actId="1076"/>
        <pc:sldMkLst>
          <pc:docMk/>
          <pc:sldMk cId="3282953952" sldId="1330"/>
        </pc:sldMkLst>
        <pc:spChg chg="mod">
          <ac:chgData name="Jalila El Baraka" userId="ea93c961-285f-4edc-9e51-dff84fc1dbdc" providerId="ADAL" clId="{F2DB4326-1773-40AF-ABF6-454663976D9D}" dt="2026-01-10T09:52:01.311" v="38" actId="1076"/>
          <ac:spMkLst>
            <pc:docMk/>
            <pc:sldMk cId="3282953952" sldId="1330"/>
            <ac:spMk id="12" creationId="{7B389ADC-2FA2-5681-BDAE-49ECA4F20FAF}"/>
          </ac:spMkLst>
        </pc:spChg>
      </pc:sldChg>
      <pc:sldChg chg="modSp mod">
        <pc:chgData name="Jalila El Baraka" userId="ea93c961-285f-4edc-9e51-dff84fc1dbdc" providerId="ADAL" clId="{F2DB4326-1773-40AF-ABF6-454663976D9D}" dt="2026-01-10T09:52:05.010" v="39" actId="1076"/>
        <pc:sldMkLst>
          <pc:docMk/>
          <pc:sldMk cId="2357133701" sldId="1333"/>
        </pc:sldMkLst>
        <pc:spChg chg="mod">
          <ac:chgData name="Jalila El Baraka" userId="ea93c961-285f-4edc-9e51-dff84fc1dbdc" providerId="ADAL" clId="{F2DB4326-1773-40AF-ABF6-454663976D9D}" dt="2026-01-10T09:52:05.010" v="39" actId="1076"/>
          <ac:spMkLst>
            <pc:docMk/>
            <pc:sldMk cId="2357133701" sldId="1333"/>
            <ac:spMk id="12" creationId="{47EB0CDE-6A0C-21F9-E725-7D67CBF5FF2E}"/>
          </ac:spMkLst>
        </pc:spChg>
      </pc:sldChg>
      <pc:sldChg chg="modSp mod">
        <pc:chgData name="Jalila El Baraka" userId="ea93c961-285f-4edc-9e51-dff84fc1dbdc" providerId="ADAL" clId="{F2DB4326-1773-40AF-ABF6-454663976D9D}" dt="2026-01-10T09:52:08.203" v="40" actId="1076"/>
        <pc:sldMkLst>
          <pc:docMk/>
          <pc:sldMk cId="3863541066" sldId="1334"/>
        </pc:sldMkLst>
        <pc:spChg chg="mod">
          <ac:chgData name="Jalila El Baraka" userId="ea93c961-285f-4edc-9e51-dff84fc1dbdc" providerId="ADAL" clId="{F2DB4326-1773-40AF-ABF6-454663976D9D}" dt="2026-01-10T09:52:08.203" v="40" actId="1076"/>
          <ac:spMkLst>
            <pc:docMk/>
            <pc:sldMk cId="3863541066" sldId="1334"/>
            <ac:spMk id="12" creationId="{01D7929D-103C-FB4B-8676-C970B345ED51}"/>
          </ac:spMkLst>
        </pc:spChg>
      </pc:sldChg>
      <pc:sldChg chg="modSp mod">
        <pc:chgData name="Jalila El Baraka" userId="ea93c961-285f-4edc-9e51-dff84fc1dbdc" providerId="ADAL" clId="{F2DB4326-1773-40AF-ABF6-454663976D9D}" dt="2026-01-10T09:50:12.149" v="25" actId="313"/>
        <pc:sldMkLst>
          <pc:docMk/>
          <pc:sldMk cId="4020303365" sldId="1339"/>
        </pc:sldMkLst>
        <pc:spChg chg="mod">
          <ac:chgData name="Jalila El Baraka" userId="ea93c961-285f-4edc-9e51-dff84fc1dbdc" providerId="ADAL" clId="{F2DB4326-1773-40AF-ABF6-454663976D9D}" dt="2026-01-10T09:50:12.149" v="25" actId="313"/>
          <ac:spMkLst>
            <pc:docMk/>
            <pc:sldMk cId="4020303365" sldId="1339"/>
            <ac:spMk id="4" creationId="{CEFF4FC3-3F4D-E49E-A17A-0ACAA05AAD10}"/>
          </ac:spMkLst>
        </pc:spChg>
      </pc:sldChg>
      <pc:sldChg chg="modSp mod">
        <pc:chgData name="Jalila El Baraka" userId="ea93c961-285f-4edc-9e51-dff84fc1dbdc" providerId="ADAL" clId="{F2DB4326-1773-40AF-ABF6-454663976D9D}" dt="2026-01-10T09:51:02.053" v="30" actId="20577"/>
        <pc:sldMkLst>
          <pc:docMk/>
          <pc:sldMk cId="3201277792" sldId="1347"/>
        </pc:sldMkLst>
        <pc:spChg chg="mod">
          <ac:chgData name="Jalila El Baraka" userId="ea93c961-285f-4edc-9e51-dff84fc1dbdc" providerId="ADAL" clId="{F2DB4326-1773-40AF-ABF6-454663976D9D}" dt="2026-01-10T09:51:02.053" v="30" actId="20577"/>
          <ac:spMkLst>
            <pc:docMk/>
            <pc:sldMk cId="3201277792" sldId="1347"/>
            <ac:spMk id="10" creationId="{A872B696-8144-D8CD-E4E1-CDD5E66EBE28}"/>
          </ac:spMkLst>
        </pc:spChg>
      </pc:sldChg>
      <pc:sldChg chg="del">
        <pc:chgData name="Jalila El Baraka" userId="ea93c961-285f-4edc-9e51-dff84fc1dbdc" providerId="ADAL" clId="{F2DB4326-1773-40AF-ABF6-454663976D9D}" dt="2026-01-10T09:50:43.153" v="26" actId="2696"/>
        <pc:sldMkLst>
          <pc:docMk/>
          <pc:sldMk cId="2271705004" sldId="1348"/>
        </pc:sldMkLst>
      </pc:sldChg>
      <pc:sldChg chg="del">
        <pc:chgData name="Jalila El Baraka" userId="ea93c961-285f-4edc-9e51-dff84fc1dbdc" providerId="ADAL" clId="{F2DB4326-1773-40AF-ABF6-454663976D9D}" dt="2026-01-10T09:50:45.840" v="27" actId="2696"/>
        <pc:sldMkLst>
          <pc:docMk/>
          <pc:sldMk cId="3212502085" sldId="1349"/>
        </pc:sldMkLst>
      </pc:sldChg>
      <pc:sldChg chg="del">
        <pc:chgData name="Jalila El Baraka" userId="ea93c961-285f-4edc-9e51-dff84fc1dbdc" providerId="ADAL" clId="{F2DB4326-1773-40AF-ABF6-454663976D9D}" dt="2026-01-10T09:50:52.355" v="28" actId="2696"/>
        <pc:sldMkLst>
          <pc:docMk/>
          <pc:sldMk cId="733183465" sldId="1350"/>
        </pc:sldMkLst>
      </pc:sldChg>
      <pc:sldChg chg="del">
        <pc:chgData name="Jalila El Baraka" userId="ea93c961-285f-4edc-9e51-dff84fc1dbdc" providerId="ADAL" clId="{F2DB4326-1773-40AF-ABF6-454663976D9D}" dt="2026-01-10T09:50:55.591" v="29" actId="2696"/>
        <pc:sldMkLst>
          <pc:docMk/>
          <pc:sldMk cId="3784902107" sldId="1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800" tIns="45400" rIns="90800" bIns="45400" rtlCol="0"/>
          <a:lstStyle>
            <a:lvl1pPr algn="r">
              <a:defRPr sz="1200"/>
            </a:lvl1pPr>
          </a:lstStyle>
          <a:p>
            <a:fld id="{B170D036-93EB-4403-A328-CEEC95972C3A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0" tIns="45400" rIns="90800" bIns="45400" rtlCol="0" anchor="ctr"/>
          <a:lstStyle/>
          <a:p>
            <a:endParaRPr lang="fr-M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800" tIns="45400" rIns="90800" bIns="4540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l">
              <a:defRPr sz="1200"/>
            </a:lvl1pPr>
          </a:lstStyle>
          <a:p>
            <a:endParaRPr lang="f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7"/>
            <a:ext cx="2918831" cy="495028"/>
          </a:xfrm>
          <a:prstGeom prst="rect">
            <a:avLst/>
          </a:prstGeom>
        </p:spPr>
        <p:txBody>
          <a:bodyPr vert="horz" lIns="90800" tIns="45400" rIns="90800" bIns="45400" rtlCol="0" anchor="b"/>
          <a:lstStyle>
            <a:lvl1pPr algn="r">
              <a:defRPr sz="1200"/>
            </a:lvl1pPr>
          </a:lstStyle>
          <a:p>
            <a:fld id="{7136E571-1CA0-4C8D-985D-594239BEC5F6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2194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Layouts/_rels/slideLayout9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11B69ACF-4DAF-046C-0FC0-2707C01AAD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94" y="0"/>
            <a:ext cx="9170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699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Présentation du Vocabulaire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8291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7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8" y="5126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3.  Travail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028135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156784"/>
            <a:ext cx="284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Présentation du Vocabulaire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038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Plan de la séance 3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204" y="3827040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573" y="409213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079526" y="3889277"/>
            <a:ext cx="3563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Activités de lecture - compréhension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204" y="2330447"/>
            <a:ext cx="6120914" cy="1334394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573" y="2667158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079526" y="2435330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Activités de lecture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51983" y="2876782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Lecture de phrase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C5DF98A2-5A1C-3E53-74BC-D575AF0F00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03669" y="421535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Lecture de texte - Compréhension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DA4711D-51B2-240E-C5E7-420DD7308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143" y="5081604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24B8F2BF-037B-3B47-F95B-8798929FE5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15002" y="545325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Travail sur le livret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5EEEC69B-011D-75A0-230C-4A432EC5697D}"/>
              </a:ext>
            </a:extLst>
          </p:cNvPr>
          <p:cNvSpPr txBox="1"/>
          <p:nvPr userDrawn="1"/>
        </p:nvSpPr>
        <p:spPr>
          <a:xfrm>
            <a:off x="1544924" y="5114700"/>
            <a:ext cx="309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3.  Activités de lecture sur le livret</a:t>
            </a:r>
          </a:p>
        </p:txBody>
      </p:sp>
      <p:pic>
        <p:nvPicPr>
          <p:cNvPr id="16" name="Espace réservé pour une image  36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DEA04CB3-4F01-E22B-1F0B-197FCEC06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7115487" y="2303595"/>
            <a:ext cx="540000" cy="540000"/>
          </a:xfrm>
          <a:prstGeom prst="rect">
            <a:avLst/>
          </a:prstGeom>
        </p:spPr>
      </p:pic>
      <p:pic>
        <p:nvPicPr>
          <p:cNvPr id="17" name="Espace réservé pour une image  40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BF236806-7ABD-5B66-EE57-9DC1F6A17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7164731" y="3778198"/>
            <a:ext cx="540000" cy="540000"/>
          </a:xfrm>
          <a:prstGeom prst="rect">
            <a:avLst/>
          </a:prstGeom>
          <a:noFill/>
        </p:spPr>
      </p:pic>
      <p:pic>
        <p:nvPicPr>
          <p:cNvPr id="20" name="Espace réservé pour une image  40" descr="Une image contenant horloge, cercle, symbole&#10;&#10;Le contenu généré par l’IA peut être incorrect.">
            <a:extLst>
              <a:ext uri="{FF2B5EF4-FFF2-40B4-BE49-F238E27FC236}">
                <a16:creationId xmlns:a16="http://schemas.microsoft.com/office/drawing/2014/main" xmlns="" id="{9CBDCA13-3B7F-5444-3279-2ABA893DEE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0" r="-7560"/>
          <a:stretch>
            <a:fillRect/>
          </a:stretch>
        </p:blipFill>
        <p:spPr>
          <a:xfrm>
            <a:off x="7188874" y="4954249"/>
            <a:ext cx="540000" cy="5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6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8777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187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7A344F50-A074-9EB5-2DAC-9BBA2096933C}"/>
              </a:ext>
            </a:extLst>
          </p:cNvPr>
          <p:cNvSpPr>
            <a:spLocks noGrp="1" noChangeAspect="1"/>
          </p:cNvSpPr>
          <p:nvPr>
            <p:ph type="media" sz="quarter" idx="13"/>
          </p:nvPr>
        </p:nvSpPr>
        <p:spPr>
          <a:xfrm>
            <a:off x="3255750" y="1584000"/>
            <a:ext cx="26325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1457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F10C282A-CDCD-9D0F-0138-0DFBC95D78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006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F10C282A-CDCD-9D0F-0138-0DFBC95D78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678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024A84BC-B023-FC98-8A1A-BEAA9CB9835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037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 dirty="0">
                <a:solidFill>
                  <a:srgbClr val="757575"/>
                </a:solidFill>
                <a:latin typeface="Dosis Medium" pitchFamily="2" charset="0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F10C282A-CDCD-9D0F-0138-0DFBC95D78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5165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395438" y="2344003"/>
            <a:ext cx="2880000" cy="28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5" y="3240000"/>
            <a:ext cx="3613875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5400" b="1" kern="1200" cap="none" spc="0" dirty="0">
                <a:ln w="0"/>
                <a:solidFill>
                  <a:srgbClr val="474F71"/>
                </a:solidFill>
                <a:effectLst/>
                <a:latin typeface="Dosis" pitchFamily="2" charset="0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F67FAE67-18EE-F8EA-F8C6-84909F974C4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221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016173" y="1806417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016173" y="3312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7" name="Espace réservé pour une image  6">
            <a:extLst>
              <a:ext uri="{FF2B5EF4-FFF2-40B4-BE49-F238E27FC236}">
                <a16:creationId xmlns:a16="http://schemas.microsoft.com/office/drawing/2014/main" xmlns="" id="{7A287785-23C6-809D-E732-3B10E73FF581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4016173" y="4860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512359" y="1806417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5512359" y="3312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20" name="Espace réservé pour une image  6">
            <a:extLst>
              <a:ext uri="{FF2B5EF4-FFF2-40B4-BE49-F238E27FC236}">
                <a16:creationId xmlns:a16="http://schemas.microsoft.com/office/drawing/2014/main" xmlns="" id="{831DC1D3-24B1-B160-E0F9-C7E35DA4E88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512359" y="4860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21" name="Espace réservé pour une image  6">
            <a:extLst>
              <a:ext uri="{FF2B5EF4-FFF2-40B4-BE49-F238E27FC236}">
                <a16:creationId xmlns:a16="http://schemas.microsoft.com/office/drawing/2014/main" xmlns="" id="{76695F17-301A-B0CF-5141-CF072746FE4A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08545" y="1806417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22" name="Espace réservé pour une image  6">
            <a:extLst>
              <a:ext uri="{FF2B5EF4-FFF2-40B4-BE49-F238E27FC236}">
                <a16:creationId xmlns:a16="http://schemas.microsoft.com/office/drawing/2014/main" xmlns="" id="{142B664B-C11B-6AA7-4A9C-0531048F6C3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008545" y="3312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6">
            <a:extLst>
              <a:ext uri="{FF2B5EF4-FFF2-40B4-BE49-F238E27FC236}">
                <a16:creationId xmlns:a16="http://schemas.microsoft.com/office/drawing/2014/main" xmlns="" id="{6CB2D926-9334-B815-CB14-067B65BB32B5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7008545" y="4860000"/>
            <a:ext cx="1350000" cy="16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3008DF-5F6E-5871-2E2D-4E84BCE5F5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346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852000" y="2238417"/>
            <a:ext cx="1590000" cy="190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52000" y="4179467"/>
            <a:ext cx="1590000" cy="190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7160587" y="2233090"/>
            <a:ext cx="1590000" cy="190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7160587" y="4200417"/>
            <a:ext cx="1590000" cy="190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3008DF-5F6E-5871-2E2D-4E84BCE5F5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6">
            <a:extLst>
              <a:ext uri="{FF2B5EF4-FFF2-40B4-BE49-F238E27FC236}">
                <a16:creationId xmlns:a16="http://schemas.microsoft.com/office/drawing/2014/main" xmlns="" id="{A9AAD24C-7F8B-6686-8AD4-B5DF2813CF1B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5506293" y="3187090"/>
            <a:ext cx="1590000" cy="190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6246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xmlns="" id="{6DBEF773-D41A-C770-09A2-4E95231BCE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122706" y="1992219"/>
            <a:ext cx="1800000" cy="21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6" name="Espace réservé pour une image  6">
            <a:extLst>
              <a:ext uri="{FF2B5EF4-FFF2-40B4-BE49-F238E27FC236}">
                <a16:creationId xmlns:a16="http://schemas.microsoft.com/office/drawing/2014/main" xmlns="" id="{7E603A45-15AE-F689-5C77-2638CD14111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122706" y="4166619"/>
            <a:ext cx="1800000" cy="21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8" name="Espace réservé pour une image  6">
            <a:extLst>
              <a:ext uri="{FF2B5EF4-FFF2-40B4-BE49-F238E27FC236}">
                <a16:creationId xmlns:a16="http://schemas.microsoft.com/office/drawing/2014/main" xmlns="" id="{CAB978FA-F72D-651F-22D4-C77E74E59D59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75199" y="1992219"/>
            <a:ext cx="1800000" cy="21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9" name="Espace réservé pour une image  6">
            <a:extLst>
              <a:ext uri="{FF2B5EF4-FFF2-40B4-BE49-F238E27FC236}">
                <a16:creationId xmlns:a16="http://schemas.microsoft.com/office/drawing/2014/main" xmlns="" id="{A2C53014-67DF-ECB7-1756-F9962A42486C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275199" y="4152219"/>
            <a:ext cx="1800000" cy="21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xmlns="" id="{AC4130FF-D25A-0542-47B5-C8C15CA14464}"/>
              </a:ext>
            </a:extLst>
          </p:cNvPr>
          <p:cNvSpPr>
            <a:spLocks noGrp="1" noChangeAspect="1"/>
          </p:cNvSpPr>
          <p:nvPr>
            <p:ph type="media" sz="quarter" idx="29"/>
          </p:nvPr>
        </p:nvSpPr>
        <p:spPr>
          <a:xfrm>
            <a:off x="1224000" y="1806417"/>
            <a:ext cx="2628000" cy="468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873008DF-5F6E-5871-2E2D-4E84BCE5F50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011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1479323" y="2529000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3759312" y="2529000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039301" y="2529000"/>
            <a:ext cx="1980000" cy="198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9323" y="4680000"/>
            <a:ext cx="1980000" cy="504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3200" b="1" cap="none" spc="0">
                <a:ln w="0"/>
                <a:solidFill>
                  <a:srgbClr val="474F71"/>
                </a:solidFill>
                <a:effectLst/>
                <a:latin typeface="Mistral" panose="03090702030407020403" pitchFamily="66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59312" y="4680000"/>
            <a:ext cx="1980000" cy="504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3200" b="1" cap="none" spc="0">
                <a:ln w="0"/>
                <a:solidFill>
                  <a:srgbClr val="474F71"/>
                </a:solidFill>
                <a:effectLst/>
                <a:latin typeface="Mistral" panose="03090702030407020403" pitchFamily="66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9301" y="4680000"/>
            <a:ext cx="1980000" cy="504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3200" b="1" cap="none" spc="0">
                <a:ln w="0"/>
                <a:solidFill>
                  <a:srgbClr val="474F71"/>
                </a:solidFill>
                <a:effectLst/>
                <a:latin typeface="Mistral" panose="03090702030407020403" pitchFamily="66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20333A89-D6F9-00CE-FE8D-E6BB452D24F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4181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7089" y="2696025"/>
            <a:ext cx="1800000" cy="180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559118" y="2696025"/>
            <a:ext cx="1800000" cy="180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581147" y="2696025"/>
            <a:ext cx="1800000" cy="180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603177" y="2696025"/>
            <a:ext cx="1800000" cy="180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089" y="4680000"/>
            <a:ext cx="180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59118" y="4680000"/>
            <a:ext cx="180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81147" y="4680000"/>
            <a:ext cx="180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03177" y="4680000"/>
            <a:ext cx="180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4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442358F-8896-851F-CEA9-124CDEDB05A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4594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4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5837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05489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751407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47922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7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5489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51407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47922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10ABAA10-5FC2-5899-38A7-DD016CAF6D6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144439" y="2880000"/>
            <a:ext cx="1620000" cy="1620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xmlns="" id="{6D6969BD-245C-42EC-7085-CCC9CAE7B5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44439" y="4680000"/>
            <a:ext cx="1620000" cy="360000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2000" b="1" cap="none" spc="0">
                <a:ln w="0"/>
                <a:solidFill>
                  <a:srgbClr val="474F71"/>
                </a:solidFill>
                <a:effectLst/>
                <a:latin typeface="Dosis" pitchFamily="2" charset="0"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1" name="Espace réservé pour une image  16">
            <a:extLst>
              <a:ext uri="{FF2B5EF4-FFF2-40B4-BE49-F238E27FC236}">
                <a16:creationId xmlns:a16="http://schemas.microsoft.com/office/drawing/2014/main" xmlns="" id="{428E5834-548B-D652-157E-208B38093FF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71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oc_Act_01_5 Vignt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4130825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2" name="Espace réservé pour une image  14">
            <a:extLst>
              <a:ext uri="{FF2B5EF4-FFF2-40B4-BE49-F238E27FC236}">
                <a16:creationId xmlns:a16="http://schemas.microsoft.com/office/drawing/2014/main" xmlns="" id="{5DD469B2-1742-3593-30F8-AFA8678E114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3971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3" name="Espace réservé pour une image  14">
            <a:extLst>
              <a:ext uri="{FF2B5EF4-FFF2-40B4-BE49-F238E27FC236}">
                <a16:creationId xmlns:a16="http://schemas.microsoft.com/office/drawing/2014/main" xmlns="" id="{5E8C8893-4BAB-C174-00E2-B5C9F75F2AF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2772313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4" name="Espace réservé pour une image  14">
            <a:extLst>
              <a:ext uri="{FF2B5EF4-FFF2-40B4-BE49-F238E27FC236}">
                <a16:creationId xmlns:a16="http://schemas.microsoft.com/office/drawing/2014/main" xmlns="" id="{D645F54B-AA02-116F-F89B-EC12C63C0801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760655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25" name="Espace réservé pour une image  14">
            <a:extLst>
              <a:ext uri="{FF2B5EF4-FFF2-40B4-BE49-F238E27FC236}">
                <a16:creationId xmlns:a16="http://schemas.microsoft.com/office/drawing/2014/main" xmlns="" id="{95370809-AC25-054A-CEB5-D5820CBFF7CA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6748998" y="1968822"/>
            <a:ext cx="1490261" cy="149026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MA" dirty="0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7C368835-6DB2-85F0-55FD-9214C135766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571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9C6B636-6593-118A-BEA5-17D0883C1D3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479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BA47785B-A52E-2415-0533-AAF45306253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846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F10C282A-CDCD-9D0F-0138-0DFBC95D78F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637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BA47785B-A52E-2415-0533-AAF45306253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949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1EA51F4-23A9-D1C1-61DC-1D22FA1DCC4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79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xmlns="" id="{741E3894-6253-5996-3C44-0D88AD928528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754184" y="2126456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5D718CC0-0BDB-9947-CCFF-FF1A546B98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68823" y="2126456"/>
            <a:ext cx="4758431" cy="4140064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4CAC8A52-8834-EAD6-DDBF-B1ECE991E41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992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1" name="Espace réservé de l'élément multimédia 10">
            <a:extLst>
              <a:ext uri="{FF2B5EF4-FFF2-40B4-BE49-F238E27FC236}">
                <a16:creationId xmlns:a16="http://schemas.microsoft.com/office/drawing/2014/main" xmlns="" id="{4345ECB7-0BD1-2615-17F4-F7F83AB072E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872000" y="2160000"/>
            <a:ext cx="540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7C1B7982-2B02-A943-BB32-6FBF8BFA1F2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3836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2000" y="2160000"/>
            <a:ext cx="5400000" cy="360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DB50C6C-2F4F-9634-9BF6-3A80775E298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444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C17B4DBB-B7C0-9F57-196F-945366228CE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916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6BF5EC8E-33C0-8CD1-4178-A27468FE217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918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8F6B11C-5CE6-0B37-8FF6-E129E4202D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0119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FC887722-64B0-EEAB-57C5-92E07EE501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2370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D986620-A5D8-CA68-DFDC-766D68D43B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1663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fr-MA" dirty="0"/>
            </a:lvl1pPr>
          </a:lstStyle>
          <a:p>
            <a:pPr lvl="0"/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39C6B636-6593-118A-BEA5-17D0883C1D3D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148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8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9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33314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9D88DA51-CD47-1659-DA9A-C5557C8DB3D1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72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 dirty="0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A2CD01F-7E61-72E1-781D-BC987C25305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941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851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276888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C4D61BF3-63D6-6113-434D-E22D0F0F1D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1056" y="3792776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2955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xmlns="" id="{FBC78621-3A4A-1E2F-F0B3-63DCE10B8DF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1E57DE57-73BC-9D35-0504-6FD7B3A0C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940B3F3E-1DD4-369A-897A-30E8560CAC2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360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80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B812E8BA-CC14-795F-9235-4606810F03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0639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3" name="Espace réservé de l'élément multimédia 6">
            <a:extLst>
              <a:ext uri="{FF2B5EF4-FFF2-40B4-BE49-F238E27FC236}">
                <a16:creationId xmlns:a16="http://schemas.microsoft.com/office/drawing/2014/main" xmlns="" id="{FD52EB99-E981-2632-F694-5D24B6EA29D2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48493950-33C8-C8E6-2647-4FE07EDF0D4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6">
            <a:extLst>
              <a:ext uri="{FF2B5EF4-FFF2-40B4-BE49-F238E27FC236}">
                <a16:creationId xmlns:a16="http://schemas.microsoft.com/office/drawing/2014/main" xmlns="" id="{3DF2813A-6371-7F3C-0514-56A1AC4971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895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FC887722-64B0-EEAB-57C5-92E07EE501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5394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30C1F1E-49B9-A2F2-21BA-AC60A722DF8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167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286998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A2CD01F-7E61-72E1-781D-BC987C25305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939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024A84BC-B023-FC98-8A1A-BEAA9CB9835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109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042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xmlns="" id="{FBC78621-3A4A-1E2F-F0B3-63DCE10B8DF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1E57DE57-73BC-9D35-0504-6FD7B3A0C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940B3F3E-1DD4-369A-897A-30E8560CAC2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477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80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B812E8BA-CC14-795F-9235-4606810F03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9981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3" name="Espace réservé de l'élément multimédia 6">
            <a:extLst>
              <a:ext uri="{FF2B5EF4-FFF2-40B4-BE49-F238E27FC236}">
                <a16:creationId xmlns:a16="http://schemas.microsoft.com/office/drawing/2014/main" xmlns="" id="{FD52EB99-E981-2632-F694-5D24B6EA29D2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48493950-33C8-C8E6-2647-4FE07EDF0D4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6">
            <a:extLst>
              <a:ext uri="{FF2B5EF4-FFF2-40B4-BE49-F238E27FC236}">
                <a16:creationId xmlns:a16="http://schemas.microsoft.com/office/drawing/2014/main" xmlns="" id="{3DF2813A-6371-7F3C-0514-56A1AC4971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632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30C1F1E-49B9-A2F2-21BA-AC60A722DF8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976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FC887722-64B0-EEAB-57C5-92E07EE501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359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0597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A2CD01F-7E61-72E1-781D-BC987C25305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735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024A84BC-B023-FC98-8A1A-BEAA9CB9835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9052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211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xmlns="" id="{FBC78621-3A4A-1E2F-F0B3-63DCE10B8DF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1E57DE57-73BC-9D35-0504-6FD7B3A0C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940B3F3E-1DD4-369A-897A-30E8560CAC2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8299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80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B812E8BA-CC14-795F-9235-4606810F03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8116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3" name="Espace réservé de l'élément multimédia 6">
            <a:extLst>
              <a:ext uri="{FF2B5EF4-FFF2-40B4-BE49-F238E27FC236}">
                <a16:creationId xmlns:a16="http://schemas.microsoft.com/office/drawing/2014/main" xmlns="" id="{FD52EB99-E981-2632-F694-5D24B6EA29D2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48493950-33C8-C8E6-2647-4FE07EDF0D4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6">
            <a:extLst>
              <a:ext uri="{FF2B5EF4-FFF2-40B4-BE49-F238E27FC236}">
                <a16:creationId xmlns:a16="http://schemas.microsoft.com/office/drawing/2014/main" xmlns="" id="{3DF2813A-6371-7F3C-0514-56A1AC4971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745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30C1F1E-49B9-A2F2-21BA-AC60A722DF8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141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Espace réservé pour une image  16">
            <a:extLst>
              <a:ext uri="{FF2B5EF4-FFF2-40B4-BE49-F238E27FC236}">
                <a16:creationId xmlns:a16="http://schemas.microsoft.com/office/drawing/2014/main" xmlns="" id="{2F159B12-62B7-22A2-9765-7264C5423C1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</p:spTree>
    <p:extLst>
      <p:ext uri="{BB962C8B-B14F-4D97-AF65-F5344CB8AC3E}">
        <p14:creationId xmlns:p14="http://schemas.microsoft.com/office/powerpoint/2010/main" val="15463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10" name="Espace réservé pour une image  14">
            <a:extLst>
              <a:ext uri="{FF2B5EF4-FFF2-40B4-BE49-F238E27FC236}">
                <a16:creationId xmlns:a16="http://schemas.microsoft.com/office/drawing/2014/main" xmlns="" id="{F72B9DAC-5B26-3AA7-F1E9-7199F361C36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1" name="Espace réservé pour une image  14">
            <a:extLst>
              <a:ext uri="{FF2B5EF4-FFF2-40B4-BE49-F238E27FC236}">
                <a16:creationId xmlns:a16="http://schemas.microsoft.com/office/drawing/2014/main" xmlns="" id="{6CAD6A59-FF09-83BD-CF55-048C618D77D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xmlns="" id="{2270B6D3-B398-4D84-E776-FBEF7EA75FB9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3" name="Espace réservé pour une image  14">
            <a:extLst>
              <a:ext uri="{FF2B5EF4-FFF2-40B4-BE49-F238E27FC236}">
                <a16:creationId xmlns:a16="http://schemas.microsoft.com/office/drawing/2014/main" xmlns="" id="{5DBFF0BF-C86C-814E-B36F-BBBAA0F527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14" name="Espace réservé pour une image  14">
            <a:extLst>
              <a:ext uri="{FF2B5EF4-FFF2-40B4-BE49-F238E27FC236}">
                <a16:creationId xmlns:a16="http://schemas.microsoft.com/office/drawing/2014/main" xmlns="" id="{E726AE8C-307B-2987-95A8-6F7E9A0252D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70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A2CD01F-7E61-72E1-781D-BC987C25305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2324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17723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AB00CDEA-C535-05BC-92B7-B0E757AEA0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53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pour une image  14">
            <a:extLst>
              <a:ext uri="{FF2B5EF4-FFF2-40B4-BE49-F238E27FC236}">
                <a16:creationId xmlns:a16="http://schemas.microsoft.com/office/drawing/2014/main" xmlns="" id="{45BFCF21-05D6-0635-14C3-4036B77C991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7149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xmlns="" id="{C021C7F8-9FBB-182F-9804-FFD90427CE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2127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4">
            <a:extLst>
              <a:ext uri="{FF2B5EF4-FFF2-40B4-BE49-F238E27FC236}">
                <a16:creationId xmlns:a16="http://schemas.microsoft.com/office/drawing/2014/main" xmlns="" id="{1E7E2E84-5BCF-57F7-53CE-B1919ADE36B3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801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4">
            <a:extLst>
              <a:ext uri="{FF2B5EF4-FFF2-40B4-BE49-F238E27FC236}">
                <a16:creationId xmlns:a16="http://schemas.microsoft.com/office/drawing/2014/main" xmlns="" id="{90D830FC-239D-2D70-9B23-55D73A842324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5475739" y="2880000"/>
            <a:ext cx="1490261" cy="1490261"/>
          </a:xfrm>
          <a:prstGeom prst="roundRect">
            <a:avLst/>
          </a:prstGeom>
          <a:ln>
            <a:solidFill>
              <a:srgbClr val="4B5377"/>
            </a:solidFill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xmlns="" id="{88F8AB01-F5C1-D26D-8FF7-F56C527026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xmlns="" id="{67AFADB4-7669-1E89-D013-57F5714DE24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7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4" name="Espace réservé du texte 14">
            <a:extLst>
              <a:ext uri="{FF2B5EF4-FFF2-40B4-BE49-F238E27FC236}">
                <a16:creationId xmlns:a16="http://schemas.microsoft.com/office/drawing/2014/main" xmlns="" id="{F3EA8C00-7A46-8A6A-EB6D-C7926BCD78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01737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51B07B91-8923-526B-40B1-AF892C31F92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475738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xmlns="" id="{8DB91941-0D8C-2A50-0450-48D7D45925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49739" y="4572000"/>
            <a:ext cx="1490261" cy="285502"/>
          </a:xfrm>
          <a:prstGeom prst="roundRect">
            <a:avLst/>
          </a:prstGeom>
          <a:ln>
            <a:solidFill>
              <a:srgbClr val="FFFFFF"/>
            </a:solidFill>
          </a:ln>
        </p:spPr>
        <p:txBody>
          <a:bodyPr anchor="ctr"/>
          <a:lstStyle>
            <a:lvl1pPr marL="0" indent="0" algn="ctr">
              <a:buNone/>
              <a:defRPr sz="1800" b="1" cap="none" spc="0">
                <a:ln w="0"/>
                <a:solidFill>
                  <a:srgbClr val="565F88"/>
                </a:solidFill>
                <a:effectLst/>
              </a:defRPr>
            </a:lvl1pPr>
            <a:lvl2pPr marL="257168" indent="0">
              <a:buNone/>
              <a:defRPr/>
            </a:lvl2pPr>
            <a:lvl3pPr marL="514337" indent="0">
              <a:buNone/>
              <a:defRPr/>
            </a:lvl3pPr>
            <a:lvl4pPr marL="771506" indent="0">
              <a:buNone/>
              <a:defRPr/>
            </a:lvl4pPr>
            <a:lvl5pPr marL="1028675" indent="0">
              <a:buNone/>
              <a:defRPr/>
            </a:lvl5pPr>
          </a:lstStyle>
          <a:p>
            <a:pPr lvl="0"/>
            <a:r>
              <a:rPr lang="fr-FR" dirty="0"/>
              <a:t>Cliquez pour modifier</a:t>
            </a:r>
            <a:endParaRPr lang="fr-MA" dirty="0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024A84BC-B023-FC98-8A1A-BEAA9CB9835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3934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7" name="Espace réservé de l'élément multimédia 6">
            <a:extLst>
              <a:ext uri="{FF2B5EF4-FFF2-40B4-BE49-F238E27FC236}">
                <a16:creationId xmlns:a16="http://schemas.microsoft.com/office/drawing/2014/main" xmlns="" id="{1368263A-435E-242A-4FC3-B98A6893335F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96E83277-7C48-4984-EAFC-AC30063D602B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CC388E16-9CDA-5A68-1DA5-3E3029D57020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603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xmlns="" id="{FBC78621-3A4A-1E2F-F0B3-63DCE10B8DF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72207" y="216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xmlns="" id="{1E57DE57-73BC-9D35-0504-6FD7B3A0C0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1056" y="3240000"/>
            <a:ext cx="311699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4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8" name="Espace réservé pour une image  16">
            <a:extLst>
              <a:ext uri="{FF2B5EF4-FFF2-40B4-BE49-F238E27FC236}">
                <a16:creationId xmlns:a16="http://schemas.microsoft.com/office/drawing/2014/main" xmlns="" id="{940B3F3E-1DD4-369A-897A-30E8560CAC29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345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xmlns="" id="{C8528F83-9A65-C0AF-DA97-1526D668AC8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122103" y="1800000"/>
            <a:ext cx="2899793" cy="2899793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8D458727-BDFC-1272-9B53-0ACB5D153EFC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de l'élément multimédia 6">
            <a:extLst>
              <a:ext uri="{FF2B5EF4-FFF2-40B4-BE49-F238E27FC236}">
                <a16:creationId xmlns:a16="http://schemas.microsoft.com/office/drawing/2014/main" xmlns="" id="{EFFB216F-D99E-F1EF-F93F-240CCAB35205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10" name="Espace réservé pour une image  16">
            <a:extLst>
              <a:ext uri="{FF2B5EF4-FFF2-40B4-BE49-F238E27FC236}">
                <a16:creationId xmlns:a16="http://schemas.microsoft.com/office/drawing/2014/main" xmlns="" id="{B812E8BA-CC14-795F-9235-4606810F031F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1989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xmlns="" id="{993D7940-6B7C-F4DD-FCA1-A62E6F04A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99" y="5040000"/>
            <a:ext cx="7920000" cy="6621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fr-MA" sz="4000" b="1" kern="1200" cap="none" spc="0" dirty="0">
                <a:ln w="0"/>
                <a:solidFill>
                  <a:srgbClr val="565F8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fr-MA" dirty="0"/>
          </a:p>
        </p:txBody>
      </p:sp>
      <p:sp>
        <p:nvSpPr>
          <p:cNvPr id="3" name="Espace réservé de l'élément multimédia 6">
            <a:extLst>
              <a:ext uri="{FF2B5EF4-FFF2-40B4-BE49-F238E27FC236}">
                <a16:creationId xmlns:a16="http://schemas.microsoft.com/office/drawing/2014/main" xmlns="" id="{FD52EB99-E981-2632-F694-5D24B6EA29D2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60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6" name="Espace réservé de l'élément multimédia 6">
            <a:extLst>
              <a:ext uri="{FF2B5EF4-FFF2-40B4-BE49-F238E27FC236}">
                <a16:creationId xmlns:a16="http://schemas.microsoft.com/office/drawing/2014/main" xmlns="" id="{48493950-33C8-C8E6-2647-4FE07EDF0D47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64000" y="6102000"/>
            <a:ext cx="360000" cy="3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9" name="Espace réservé pour une image  16">
            <a:extLst>
              <a:ext uri="{FF2B5EF4-FFF2-40B4-BE49-F238E27FC236}">
                <a16:creationId xmlns:a16="http://schemas.microsoft.com/office/drawing/2014/main" xmlns="" id="{3DF2813A-6371-7F3C-0514-56A1AC4971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3197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530C1F1E-49B9-A2F2-21BA-AC60A722DF8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94184" y="792000"/>
            <a:ext cx="720000" cy="72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070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41066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121349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656569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74638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F1E9647-C23F-0AB7-101C-32D0969E9F60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DD7159A8-5CAC-1F2F-AA5A-44097860B98F}"/>
              </a:ext>
            </a:extLst>
          </p:cNvPr>
          <p:cNvSpPr/>
          <p:nvPr userDrawn="1"/>
        </p:nvSpPr>
        <p:spPr>
          <a:xfrm>
            <a:off x="4951350" y="5023288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C29B8546-2300-CF26-DE2E-38073503AB14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9F63B16B-0D64-E4B7-A02B-5B9E10FD9E1A}"/>
              </a:ext>
            </a:extLst>
          </p:cNvPr>
          <p:cNvSpPr/>
          <p:nvPr userDrawn="1"/>
        </p:nvSpPr>
        <p:spPr>
          <a:xfrm>
            <a:off x="844649" y="5023288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3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076ABA10-32B5-B604-0B98-F854920B1C35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8D09FAA9-8B01-B85B-6AD2-AA1306C99B4F}"/>
              </a:ext>
            </a:extLst>
          </p:cNvPr>
          <p:cNvSpPr/>
          <p:nvPr userDrawn="1"/>
        </p:nvSpPr>
        <p:spPr>
          <a:xfrm>
            <a:off x="4951350" y="3482113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43917791-49A0-A179-89BD-9B276594FD5C}"/>
              </a:ext>
            </a:extLst>
          </p:cNvPr>
          <p:cNvSpPr/>
          <p:nvPr userDrawn="1"/>
        </p:nvSpPr>
        <p:spPr>
          <a:xfrm>
            <a:off x="628649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xmlns="" id="{F9D3FD68-51AA-4AAC-DA0F-FC1598DFD10B}"/>
              </a:ext>
            </a:extLst>
          </p:cNvPr>
          <p:cNvSpPr/>
          <p:nvPr userDrawn="1"/>
        </p:nvSpPr>
        <p:spPr>
          <a:xfrm>
            <a:off x="844649" y="3482113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CC537851-8C6F-4D1B-3353-B99C763FE6F0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xmlns="" id="{E95BC511-E9AF-223A-8E8C-7786DA7A9B1E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4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MA" dirty="0"/>
              <a:t>Révision</a:t>
            </a:r>
          </a:p>
          <a:p>
            <a:r>
              <a:rPr lang="fr-MA" dirty="0"/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MA"/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MA" dirty="0">
                  <a:solidFill>
                    <a:srgbClr val="757575"/>
                  </a:solidFill>
                  <a:latin typeface="Dosis ExtraBold" pitchFamily="2" charset="0"/>
                </a:rPr>
                <a:t>Séance 1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4612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46810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68765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10630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5822337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518193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619081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029906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E9371ADD-26AE-A577-29B9-449852C9B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113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F2A5A2-07B7-D4DA-50E5-C4F55CED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2000"/>
            <a:ext cx="7886700" cy="720000"/>
          </a:xfrm>
          <a:prstGeom prst="rect">
            <a:avLst/>
          </a:prstGeom>
        </p:spPr>
        <p:txBody>
          <a:bodyPr anchor="ctr"/>
          <a:lstStyle>
            <a:lvl1pPr algn="ctr">
              <a:defRPr lang="fr-MA" sz="3600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9F1E9647-C23F-0AB7-101C-32D0969E9F60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DD7159A8-5CAC-1F2F-AA5A-44097860B98F}"/>
              </a:ext>
            </a:extLst>
          </p:cNvPr>
          <p:cNvSpPr/>
          <p:nvPr userDrawn="1"/>
        </p:nvSpPr>
        <p:spPr>
          <a:xfrm>
            <a:off x="4951350" y="5023288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6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C29B8546-2300-CF26-DE2E-38073503AB14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6" name="Organigramme : Terminateur 5">
            <a:extLst>
              <a:ext uri="{FF2B5EF4-FFF2-40B4-BE49-F238E27FC236}">
                <a16:creationId xmlns:a16="http://schemas.microsoft.com/office/drawing/2014/main" xmlns="" id="{9F63B16B-0D64-E4B7-A02B-5B9E10FD9E1A}"/>
              </a:ext>
            </a:extLst>
          </p:cNvPr>
          <p:cNvSpPr/>
          <p:nvPr userDrawn="1"/>
        </p:nvSpPr>
        <p:spPr>
          <a:xfrm>
            <a:off x="844649" y="5023288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3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076ABA10-32B5-B604-0B98-F854920B1C35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8D09FAA9-8B01-B85B-6AD2-AA1306C99B4F}"/>
              </a:ext>
            </a:extLst>
          </p:cNvPr>
          <p:cNvSpPr/>
          <p:nvPr userDrawn="1"/>
        </p:nvSpPr>
        <p:spPr>
          <a:xfrm>
            <a:off x="4951350" y="3482113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5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xmlns="" id="{43917791-49A0-A179-89BD-9B276594FD5C}"/>
              </a:ext>
            </a:extLst>
          </p:cNvPr>
          <p:cNvSpPr/>
          <p:nvPr userDrawn="1"/>
        </p:nvSpPr>
        <p:spPr>
          <a:xfrm>
            <a:off x="628649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0" name="Organigramme : Terminateur 9">
            <a:extLst>
              <a:ext uri="{FF2B5EF4-FFF2-40B4-BE49-F238E27FC236}">
                <a16:creationId xmlns:a16="http://schemas.microsoft.com/office/drawing/2014/main" xmlns="" id="{F9D3FD68-51AA-4AAC-DA0F-FC1598DFD10B}"/>
              </a:ext>
            </a:extLst>
          </p:cNvPr>
          <p:cNvSpPr/>
          <p:nvPr userDrawn="1"/>
        </p:nvSpPr>
        <p:spPr>
          <a:xfrm>
            <a:off x="844649" y="3482113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2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CC537851-8C6F-4D1B-3353-B99C763FE6F0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2" name="Organigramme : Terminateur 11">
            <a:extLst>
              <a:ext uri="{FF2B5EF4-FFF2-40B4-BE49-F238E27FC236}">
                <a16:creationId xmlns:a16="http://schemas.microsoft.com/office/drawing/2014/main" xmlns="" id="{E95BC511-E9AF-223A-8E8C-7786DA7A9B1E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4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xmlns="" id="{D174E1EA-100E-B3C4-9105-A0B081A78EFB}"/>
              </a:ext>
            </a:extLst>
          </p:cNvPr>
          <p:cNvSpPr txBox="1">
            <a:spLocks/>
          </p:cNvSpPr>
          <p:nvPr userDrawn="1"/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defPPr>
              <a:defRPr lang="fr-FR"/>
            </a:defPPr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MA" dirty="0"/>
              <a:t>Révision</a:t>
            </a:r>
          </a:p>
          <a:p>
            <a:r>
              <a:rPr lang="fr-MA" dirty="0"/>
              <a:t>Lecture offerte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8C5080DA-EEE4-B0DB-4320-B6333D61EC3F}"/>
              </a:ext>
            </a:extLst>
          </p:cNvPr>
          <p:cNvGrpSpPr/>
          <p:nvPr userDrawn="1"/>
        </p:nvGrpSpPr>
        <p:grpSpPr>
          <a:xfrm>
            <a:off x="648000" y="1944000"/>
            <a:ext cx="3780000" cy="1332000"/>
            <a:chOff x="648000" y="1944000"/>
            <a:chExt cx="3780000" cy="1332000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xmlns="" id="{FF956EF7-1C04-B75A-99DB-1610B0777584}"/>
                </a:ext>
              </a:extLst>
            </p:cNvPr>
            <p:cNvSpPr/>
            <p:nvPr/>
          </p:nvSpPr>
          <p:spPr>
            <a:xfrm>
              <a:off x="648000" y="2196000"/>
              <a:ext cx="3780000" cy="1080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MA"/>
            </a:p>
          </p:txBody>
        </p:sp>
        <p:sp>
          <p:nvSpPr>
            <p:cNvPr id="20" name="Organigramme : Terminateur 19">
              <a:extLst>
                <a:ext uri="{FF2B5EF4-FFF2-40B4-BE49-F238E27FC236}">
                  <a16:creationId xmlns:a16="http://schemas.microsoft.com/office/drawing/2014/main" xmlns="" id="{E1429BD4-3BA4-BBFA-4BEF-AD11475F7BBB}"/>
                </a:ext>
              </a:extLst>
            </p:cNvPr>
            <p:cNvSpPr/>
            <p:nvPr/>
          </p:nvSpPr>
          <p:spPr>
            <a:xfrm>
              <a:off x="864000" y="1944000"/>
              <a:ext cx="1260000" cy="360000"/>
            </a:xfrm>
            <a:prstGeom prst="flowChartTerminator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75757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MA" dirty="0">
                  <a:solidFill>
                    <a:srgbClr val="757575"/>
                  </a:solidFill>
                  <a:latin typeface="Dosis ExtraBold" pitchFamily="2" charset="0"/>
                </a:rPr>
                <a:t>Séance 1</a:t>
              </a:r>
            </a:p>
          </p:txBody>
        </p:sp>
      </p:grp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5309429C-1039-2C54-E46D-AB6F245EAE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611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Présentation du vocabulaire </a:t>
            </a:r>
          </a:p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Exploitation du vocabulaire</a:t>
            </a:r>
          </a:p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Activités de vocabulaire sur livret</a:t>
            </a:r>
          </a:p>
        </p:txBody>
      </p:sp>
      <p:sp>
        <p:nvSpPr>
          <p:cNvPr id="27" name="Espace réservé du texte 25">
            <a:extLst>
              <a:ext uri="{FF2B5EF4-FFF2-40B4-BE49-F238E27FC236}">
                <a16:creationId xmlns:a16="http://schemas.microsoft.com/office/drawing/2014/main" xmlns="" id="{804D03EF-3A2B-E15D-3E5B-9B72509A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9142" y="23952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8" name="Espace réservé du texte 25">
            <a:extLst>
              <a:ext uri="{FF2B5EF4-FFF2-40B4-BE49-F238E27FC236}">
                <a16:creationId xmlns:a16="http://schemas.microsoft.com/office/drawing/2014/main" xmlns="" id="{37C3B835-3703-D664-EDC0-559155651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611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du texte 25">
            <a:extLst>
              <a:ext uri="{FF2B5EF4-FFF2-40B4-BE49-F238E27FC236}">
                <a16:creationId xmlns:a16="http://schemas.microsoft.com/office/drawing/2014/main" xmlns="" id="{17275B2B-E189-AEF4-7C55-C06676186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9142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0" name="Espace réservé du texte 25">
            <a:extLst>
              <a:ext uri="{FF2B5EF4-FFF2-40B4-BE49-F238E27FC236}">
                <a16:creationId xmlns:a16="http://schemas.microsoft.com/office/drawing/2014/main" xmlns="" id="{35F22259-A426-1C6B-4A60-50940908B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611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du texte 25">
            <a:extLst>
              <a:ext uri="{FF2B5EF4-FFF2-40B4-BE49-F238E27FC236}">
                <a16:creationId xmlns:a16="http://schemas.microsoft.com/office/drawing/2014/main" xmlns="" id="{B9583407-B6F3-0B8E-9991-D458D8A7CB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9142" y="5474576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>
              <a:defRPr lang="fr-FR" sz="1200" smtClean="0">
                <a:solidFill>
                  <a:srgbClr val="757575"/>
                </a:solidFill>
                <a:latin typeface="Dosis SemiBold" pitchFamily="2" charset="0"/>
              </a:defRPr>
            </a:lvl1pPr>
            <a:lvl2pPr marL="457200" indent="0">
              <a:buNone/>
              <a:defRPr lang="fr-FR" sz="1100" smtClean="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lang="fr-FR" sz="1100" smtClean="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lang="fr-FR" sz="1050" smtClean="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lang="fr-MA"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marL="266700" lvl="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</a:pPr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3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474F71"/>
                </a:solidFill>
                <a:latin typeface="Dosis ExtraBold" pitchFamily="2" charset="0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Présentation du vocabulaire </a:t>
            </a:r>
          </a:p>
          <a:p>
            <a:pPr lvl="0"/>
            <a:r>
              <a:rPr lang="fr-FR" dirty="0"/>
              <a:t>Exploitation du vocabulaire</a:t>
            </a:r>
          </a:p>
          <a:p>
            <a:pPr lvl="0"/>
            <a:r>
              <a:rPr lang="fr-FR" dirty="0"/>
              <a:t>Activités de vocabulaire sur livret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21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F45224-BA7F-8144-8607-A09DDE37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039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xmlns="" id="{0F34C4EC-38D2-DF0E-79EE-51FD9A9B44D8}"/>
              </a:ext>
            </a:extLst>
          </p:cNvPr>
          <p:cNvSpPr/>
          <p:nvPr userDrawn="1"/>
        </p:nvSpPr>
        <p:spPr>
          <a:xfrm>
            <a:off x="612000" y="2196000"/>
            <a:ext cx="3780000" cy="1080000"/>
          </a:xfrm>
          <a:prstGeom prst="roundRect">
            <a:avLst/>
          </a:prstGeom>
          <a:solidFill>
            <a:srgbClr val="A1D6EC"/>
          </a:solidFill>
          <a:ln>
            <a:solidFill>
              <a:schemeClr val="accent5"/>
            </a:solidFill>
          </a:ln>
          <a:effectLst>
            <a:outerShdw blurRad="38100" dist="25400" dir="2700000" algn="tl" rotWithShape="0">
              <a:srgbClr val="00B0F0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xmlns="" id="{38E0A981-512D-DDF2-8598-875BCCC3C132}"/>
              </a:ext>
            </a:extLst>
          </p:cNvPr>
          <p:cNvSpPr/>
          <p:nvPr userDrawn="1"/>
        </p:nvSpPr>
        <p:spPr>
          <a:xfrm>
            <a:off x="828000" y="1944000"/>
            <a:ext cx="1260000" cy="360000"/>
          </a:xfrm>
          <a:prstGeom prst="flowChartTerminator">
            <a:avLst/>
          </a:prstGeom>
          <a:solidFill>
            <a:srgbClr val="A1D6E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474F71"/>
                </a:solidFill>
                <a:latin typeface="Dosis ExtraBold" pitchFamily="2" charset="0"/>
              </a:rPr>
              <a:t>Séance 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9368326-A537-80A0-9302-1EE9F91FF3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2395639"/>
            <a:ext cx="3420000" cy="792000"/>
          </a:xfrm>
          <a:prstGeom prst="roundRect">
            <a:avLst/>
          </a:prstGeom>
          <a:solidFill>
            <a:srgbClr val="E6F3FA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"/>
              <a:defRPr sz="1200">
                <a:solidFill>
                  <a:srgbClr val="474F71"/>
                </a:solidFill>
                <a:latin typeface="Dosis SemiBold" pitchFamily="2" charset="0"/>
                <a:sym typeface="Wingdings" panose="05000000000000000000" pitchFamily="2" charset="2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474F71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876AB203-C4D4-63C1-C9BD-6180ADF322D9}"/>
              </a:ext>
            </a:extLst>
          </p:cNvPr>
          <p:cNvSpPr/>
          <p:nvPr userDrawn="1"/>
        </p:nvSpPr>
        <p:spPr>
          <a:xfrm>
            <a:off x="4716000" y="2196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xmlns="" id="{72211034-E5CD-05DB-42AD-0BC0C22E5903}"/>
              </a:ext>
            </a:extLst>
          </p:cNvPr>
          <p:cNvSpPr/>
          <p:nvPr userDrawn="1"/>
        </p:nvSpPr>
        <p:spPr>
          <a:xfrm>
            <a:off x="4932000" y="1944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xmlns="" id="{3A2F45E5-0D2B-B4F1-5CD0-221F082189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6000" y="2395639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828C7C5B-D002-002E-FEE3-B7A0B6B29B84}"/>
              </a:ext>
            </a:extLst>
          </p:cNvPr>
          <p:cNvSpPr/>
          <p:nvPr userDrawn="1"/>
        </p:nvSpPr>
        <p:spPr>
          <a:xfrm>
            <a:off x="628649" y="3708000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18" name="Organigramme : Terminateur 17">
            <a:extLst>
              <a:ext uri="{FF2B5EF4-FFF2-40B4-BE49-F238E27FC236}">
                <a16:creationId xmlns:a16="http://schemas.microsoft.com/office/drawing/2014/main" xmlns="" id="{A35578E3-0C86-555B-DF74-F22BC26A843E}"/>
              </a:ext>
            </a:extLst>
          </p:cNvPr>
          <p:cNvSpPr/>
          <p:nvPr userDrawn="1"/>
        </p:nvSpPr>
        <p:spPr>
          <a:xfrm>
            <a:off x="828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2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xmlns="" id="{FE19DBD7-3323-C0FE-A7C0-054D4D6947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8649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8DBAB32-5108-FCF6-2E8F-44876E1F3A86}"/>
              </a:ext>
            </a:extLst>
          </p:cNvPr>
          <p:cNvSpPr/>
          <p:nvPr userDrawn="1"/>
        </p:nvSpPr>
        <p:spPr>
          <a:xfrm>
            <a:off x="628649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1" name="Organigramme : Terminateur 20">
            <a:extLst>
              <a:ext uri="{FF2B5EF4-FFF2-40B4-BE49-F238E27FC236}">
                <a16:creationId xmlns:a16="http://schemas.microsoft.com/office/drawing/2014/main" xmlns="" id="{B810E982-403C-2AEF-3862-CB8B7F890D65}"/>
              </a:ext>
            </a:extLst>
          </p:cNvPr>
          <p:cNvSpPr/>
          <p:nvPr userDrawn="1"/>
        </p:nvSpPr>
        <p:spPr>
          <a:xfrm>
            <a:off x="828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3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xmlns="" id="{578E4694-7E2B-3E51-F604-26B60BCB0C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8649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09EF5DAB-AFE5-A7BB-ECBF-E6D0E54DC52C}"/>
              </a:ext>
            </a:extLst>
          </p:cNvPr>
          <p:cNvSpPr/>
          <p:nvPr userDrawn="1"/>
        </p:nvSpPr>
        <p:spPr>
          <a:xfrm>
            <a:off x="4735350" y="3734113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4" name="Organigramme : Terminateur 23">
            <a:extLst>
              <a:ext uri="{FF2B5EF4-FFF2-40B4-BE49-F238E27FC236}">
                <a16:creationId xmlns:a16="http://schemas.microsoft.com/office/drawing/2014/main" xmlns="" id="{867828EE-B1E5-9F8B-0D7C-A5A846A60ACE}"/>
              </a:ext>
            </a:extLst>
          </p:cNvPr>
          <p:cNvSpPr/>
          <p:nvPr userDrawn="1"/>
        </p:nvSpPr>
        <p:spPr>
          <a:xfrm>
            <a:off x="4932000" y="3429825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5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xmlns="" id="{DD324492-66B3-DE4C-8000-A60CFAE496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15350" y="3936813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9875" indent="-269875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EF2B26AA-471C-2E08-9C98-93BB32368F48}"/>
              </a:ext>
            </a:extLst>
          </p:cNvPr>
          <p:cNvSpPr/>
          <p:nvPr userDrawn="1"/>
        </p:nvSpPr>
        <p:spPr>
          <a:xfrm>
            <a:off x="4735350" y="5275288"/>
            <a:ext cx="3780000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MA"/>
          </a:p>
        </p:txBody>
      </p:sp>
      <p:sp>
        <p:nvSpPr>
          <p:cNvPr id="27" name="Organigramme : Terminateur 26">
            <a:extLst>
              <a:ext uri="{FF2B5EF4-FFF2-40B4-BE49-F238E27FC236}">
                <a16:creationId xmlns:a16="http://schemas.microsoft.com/office/drawing/2014/main" xmlns="" id="{48A37FD4-80CC-1828-6DF5-5882F04CAB2A}"/>
              </a:ext>
            </a:extLst>
          </p:cNvPr>
          <p:cNvSpPr/>
          <p:nvPr userDrawn="1"/>
        </p:nvSpPr>
        <p:spPr>
          <a:xfrm>
            <a:off x="4932000" y="4971000"/>
            <a:ext cx="1260000" cy="360000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MA" dirty="0">
                <a:solidFill>
                  <a:srgbClr val="757575"/>
                </a:solidFill>
                <a:latin typeface="Dosis ExtraBold" pitchFamily="2" charset="0"/>
              </a:rPr>
              <a:t>Séance 6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xmlns="" id="{36806FA2-43DA-8964-E325-6EA0415866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15350" y="5477988"/>
            <a:ext cx="3420000" cy="792000"/>
          </a:xfrm>
          <a:prstGeom prst="roundRect">
            <a:avLst/>
          </a:prstGeom>
          <a:solidFill>
            <a:schemeClr val="bg2"/>
          </a:solidFill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Ð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605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448852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556989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466745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Activité 1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953242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981961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953242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Activité 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338096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2248818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783246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49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C1636943-B7ED-9DE9-05E7-0EF7269D8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13889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177D1CC0-8A13-B399-A07F-823E20371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247028"/>
            <a:ext cx="544953" cy="5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6BDEABDE-DF85-2C7F-016B-8BB6AEE8988A}"/>
              </a:ext>
            </a:extLst>
          </p:cNvPr>
          <p:cNvSpPr txBox="1"/>
          <p:nvPr userDrawn="1"/>
        </p:nvSpPr>
        <p:spPr>
          <a:xfrm>
            <a:off x="2225078" y="2156784"/>
            <a:ext cx="1181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Activité  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357CEDB-D7C0-6190-51B4-5912E1EF2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5126699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3643281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/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3672000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3643281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Exploitation du vocabulaire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9EC8C79E-4B15-7487-6A1B-A73CF29122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0340" y="5158300"/>
            <a:ext cx="540000" cy="41852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1E6DAA44-232F-53C1-0537-521982920F43}"/>
              </a:ext>
            </a:extLst>
          </p:cNvPr>
          <p:cNvSpPr txBox="1"/>
          <p:nvPr userDrawn="1"/>
        </p:nvSpPr>
        <p:spPr>
          <a:xfrm>
            <a:off x="2225077" y="5126699"/>
            <a:ext cx="3540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3.  Activités de vocabulaire sur livret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201410" y="252210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87C29410-194A-A0FC-02AA-D45ED9C6D91B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201410" y="5508429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lang="fr-FR" sz="1200" kern="1200" dirty="0">
                <a:solidFill>
                  <a:srgbClr val="757575"/>
                </a:solidFill>
                <a:latin typeface="Dosis SemiBold" pitchFamily="2" charset="0"/>
                <a:ea typeface="+mn-ea"/>
                <a:cs typeface="+mn-cs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pour une image  26">
            <a:extLst>
              <a:ext uri="{FF2B5EF4-FFF2-40B4-BE49-F238E27FC236}">
                <a16:creationId xmlns:a16="http://schemas.microsoft.com/office/drawing/2014/main" xmlns="" id="{FA15E7D4-4E24-20DC-DC31-FB1FD66404E2}"/>
              </a:ext>
            </a:extLst>
          </p:cNvPr>
          <p:cNvSpPr>
            <a:spLocks noGrp="1" noChangeAspect="1"/>
          </p:cNvSpPr>
          <p:nvPr userDrawn="1">
            <p:ph type="pic" sz="quarter" idx="11"/>
          </p:nvPr>
        </p:nvSpPr>
        <p:spPr>
          <a:xfrm>
            <a:off x="7298796" y="193885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473285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sp>
        <p:nvSpPr>
          <p:cNvPr id="8" name="Espace réservé pour une image  26">
            <a:extLst>
              <a:ext uri="{FF2B5EF4-FFF2-40B4-BE49-F238E27FC236}">
                <a16:creationId xmlns:a16="http://schemas.microsoft.com/office/drawing/2014/main" xmlns="" id="{72C83DB3-4158-81C2-DF0C-02358E6383D2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298796" y="4958117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7167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xmlns="" id="{B32E692A-F1C0-31C0-AE0A-FCA61C63A9E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1198485"/>
            <a:ext cx="7886700" cy="70526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474F71"/>
                </a:solidFill>
                <a:latin typeface="Dosis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74F252E-D349-CF92-A916-6A8051639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4139226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2D2E50B-0D45-2CB6-4D0B-3582E2864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4167945"/>
            <a:ext cx="536340" cy="5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7AA3FD7D-A058-EEFF-B5E0-B9773B884245}"/>
              </a:ext>
            </a:extLst>
          </p:cNvPr>
          <p:cNvSpPr txBox="1"/>
          <p:nvPr userDrawn="1"/>
        </p:nvSpPr>
        <p:spPr>
          <a:xfrm>
            <a:off x="2201410" y="4139226"/>
            <a:ext cx="122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MA" sz="1600" dirty="0">
                <a:solidFill>
                  <a:srgbClr val="757575"/>
                </a:solidFill>
                <a:latin typeface="Dosis ExtraBold" pitchFamily="2" charset="0"/>
              </a:rPr>
              <a:t>2.  Activité 2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7ED25096-1652-CF94-A635-43A9EF75D40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2192797" y="4524080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pour une image  26">
            <a:extLst>
              <a:ext uri="{FF2B5EF4-FFF2-40B4-BE49-F238E27FC236}">
                <a16:creationId xmlns:a16="http://schemas.microsoft.com/office/drawing/2014/main" xmlns="" id="{AB5B6BF7-7F16-3864-93ED-878A7E81FCF6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7298796" y="3969230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6BAD3D9-AD58-179C-B69E-830F87AB1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1543" y="2634836"/>
            <a:ext cx="6120914" cy="1158340"/>
          </a:xfrm>
          <a:prstGeom prst="roundRect">
            <a:avLst>
              <a:gd name="adj" fmla="val 16667"/>
            </a:avLst>
          </a:prstGeom>
          <a:ln w="19050">
            <a:solidFill>
              <a:srgbClr val="757575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C07E0A2-EA33-DE3C-110B-9BF33762DD3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4000" y="2742973"/>
            <a:ext cx="544953" cy="54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150E2FFA-A2BC-19B6-2E21-52362DDA208C}"/>
              </a:ext>
            </a:extLst>
          </p:cNvPr>
          <p:cNvSpPr txBox="1"/>
          <p:nvPr userDrawn="1"/>
        </p:nvSpPr>
        <p:spPr>
          <a:xfrm>
            <a:off x="2225078" y="2652729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lvl="0">
              <a:defRPr sz="1600">
                <a:solidFill>
                  <a:srgbClr val="757575"/>
                </a:solidFill>
                <a:latin typeface="Dosis ExtraBold" pitchFamily="2" charset="0"/>
              </a:defRPr>
            </a:lvl1pPr>
          </a:lstStyle>
          <a:p>
            <a:pPr lvl="0"/>
            <a:r>
              <a:rPr lang="fr-MA" dirty="0"/>
              <a:t>1.  Activité 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xmlns="" id="{01B804A5-6AAB-7FA2-7E6D-C43CE6A9B2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201410" y="3018054"/>
            <a:ext cx="4960805" cy="756000"/>
          </a:xfrm>
          <a:prstGeom prst="rect">
            <a:avLst/>
          </a:prstGeom>
          <a:noFill/>
        </p:spPr>
        <p:txBody>
          <a:bodyPr anchor="ctr"/>
          <a:lstStyle>
            <a:lvl1pPr marL="266700" indent="-2667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200">
                <a:solidFill>
                  <a:srgbClr val="757575"/>
                </a:solidFill>
                <a:latin typeface="Dosis SemiBold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m"/>
              <a:defRPr sz="1100">
                <a:solidFill>
                  <a:srgbClr val="757575"/>
                </a:solidFill>
                <a:latin typeface="Dosis SemiBold" pitchFamily="2" charset="0"/>
              </a:defRPr>
            </a:lvl2pPr>
            <a:lvl3pPr>
              <a:defRPr sz="1100">
                <a:solidFill>
                  <a:srgbClr val="474F71"/>
                </a:solidFill>
                <a:latin typeface="Dosis SemiBold" pitchFamily="2" charset="0"/>
              </a:defRPr>
            </a:lvl3pPr>
            <a:lvl4pPr>
              <a:defRPr sz="1050">
                <a:solidFill>
                  <a:srgbClr val="474F71"/>
                </a:solidFill>
                <a:latin typeface="Dosis SemiBold" pitchFamily="2" charset="0"/>
              </a:defRPr>
            </a:lvl4pPr>
            <a:lvl5pPr>
              <a:defRPr sz="1050">
                <a:solidFill>
                  <a:srgbClr val="474F71"/>
                </a:solidFill>
                <a:latin typeface="Dosis SemiBold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xmlns="" id="{1B168C30-0497-899C-FCA3-02A763CF9BD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7298796" y="2419304"/>
            <a:ext cx="540000" cy="540000"/>
          </a:xfrm>
          <a:prstGeom prst="rect">
            <a:avLst/>
          </a:prstGeom>
          <a:noFill/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3479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8D3F979-AB26-D012-8CCC-CD2D3A49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 lang="fr-MA" b="1">
                <a:solidFill>
                  <a:srgbClr val="565F88"/>
                </a:solidFill>
                <a:latin typeface="Dosis" pitchFamily="2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fr-FR"/>
              <a:t>Modifiez le style du titre</a:t>
            </a:r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211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Masco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xmlns="" id="{44147A9C-D420-131A-541B-25D8B7E39B65}"/>
              </a:ext>
            </a:extLst>
          </p:cNvPr>
          <p:cNvSpPr>
            <a:spLocks noGrp="1" noChangeAspect="1"/>
          </p:cNvSpPr>
          <p:nvPr>
            <p:ph sz="quarter" idx="13"/>
          </p:nvPr>
        </p:nvSpPr>
        <p:spPr>
          <a:xfrm>
            <a:off x="3515834" y="1800000"/>
            <a:ext cx="2318436" cy="4140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MA" dirty="0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6BF5EC8E-33C0-8CD1-4178-A27468FE217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47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Large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321B963-E189-BD8E-3E56-449FCAC98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4" name="Espace réservé de l'élément multimédia 3">
            <a:extLst>
              <a:ext uri="{FF2B5EF4-FFF2-40B4-BE49-F238E27FC236}">
                <a16:creationId xmlns:a16="http://schemas.microsoft.com/office/drawing/2014/main" xmlns="" id="{E091C94E-1B65-3089-5F06-AAE4424DF093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92000" y="2160000"/>
            <a:ext cx="7560000" cy="3960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38F6B11C-5CE6-0B37-8FF6-E129E4202DD8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7226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oc_Act_01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xmlns="" id="{7BFA75F2-F59E-52B7-C96F-CB0C3E62B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338" y="1584000"/>
            <a:ext cx="4247323" cy="4810539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  <p:sp>
        <p:nvSpPr>
          <p:cNvPr id="3" name="Espace réservé pour une image  16">
            <a:extLst>
              <a:ext uri="{FF2B5EF4-FFF2-40B4-BE49-F238E27FC236}">
                <a16:creationId xmlns:a16="http://schemas.microsoft.com/office/drawing/2014/main" xmlns="" id="{CD986620-A5D8-CA68-DFDC-766D68D43BC2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0872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oc_Act_01__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8A1991-394D-89AA-508B-12EC0C01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600">
                <a:solidFill>
                  <a:srgbClr val="A6A6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MA" dirty="0"/>
          </a:p>
        </p:txBody>
      </p:sp>
      <p:sp>
        <p:nvSpPr>
          <p:cNvPr id="4" name="Espace réservé pour une image  16">
            <a:extLst>
              <a:ext uri="{FF2B5EF4-FFF2-40B4-BE49-F238E27FC236}">
                <a16:creationId xmlns:a16="http://schemas.microsoft.com/office/drawing/2014/main" xmlns="" id="{FC887722-64B0-EEAB-57C5-92E07EE50136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338580" y="722982"/>
            <a:ext cx="828000" cy="828000"/>
          </a:xfrm>
          <a:prstGeom prst="rect">
            <a:avLst/>
          </a:prstGeom>
        </p:spPr>
        <p:txBody>
          <a:bodyPr/>
          <a:lstStyle/>
          <a:p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8559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14.jp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Relationship Id="rId9" Type="http://schemas.openxmlformats.org/officeDocument/2006/relationships/image" Target="../media/image6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.jp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4.jp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84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812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3415B91-FD50-93F1-9ECA-66073EDAE11E}"/>
              </a:ext>
            </a:extLst>
          </p:cNvPr>
          <p:cNvSpPr txBox="1"/>
          <p:nvPr userDrawn="1"/>
        </p:nvSpPr>
        <p:spPr>
          <a:xfrm>
            <a:off x="3727344" y="172329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DBC5769-7CB5-E000-A815-5653612E612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596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B773BD6-4E01-C50F-FB3F-5D50AB3AB66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4CDAC94B-FFB7-852B-F976-6D176C9758A2}"/>
              </a:ext>
            </a:extLst>
          </p:cNvPr>
          <p:cNvSpPr txBox="1"/>
          <p:nvPr userDrawn="1"/>
        </p:nvSpPr>
        <p:spPr>
          <a:xfrm>
            <a:off x="3727344" y="172329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</p:spTree>
    <p:extLst>
      <p:ext uri="{BB962C8B-B14F-4D97-AF65-F5344CB8AC3E}">
        <p14:creationId xmlns:p14="http://schemas.microsoft.com/office/powerpoint/2010/main" val="381711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B8FAC96-8C79-CA29-FBD0-F930A21CE10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FD8BE46F-8089-CC07-B549-9DA15183F7EA}"/>
              </a:ext>
            </a:extLst>
          </p:cNvPr>
          <p:cNvSpPr txBox="1"/>
          <p:nvPr userDrawn="1"/>
        </p:nvSpPr>
        <p:spPr>
          <a:xfrm>
            <a:off x="3727344" y="172329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</p:spTree>
    <p:extLst>
      <p:ext uri="{BB962C8B-B14F-4D97-AF65-F5344CB8AC3E}">
        <p14:creationId xmlns:p14="http://schemas.microsoft.com/office/powerpoint/2010/main" val="26828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D6682A-35AE-4A6A-AAB0-C328489F45FD}" type="datetimeFigureOut">
              <a:rPr lang="fr-MA" smtClean="0"/>
              <a:t>14/01/2026</a:t>
            </a:fld>
            <a:endParaRPr lang="fr-M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627AA-AD07-41B9-863B-7EBB9BA48A27}" type="slidenum">
              <a:rPr lang="fr-MA" smtClean="0"/>
              <a:t>‹N°›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411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1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fr-M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578E490-3587-6C7C-1E16-D6291F5BDA8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076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A694861-BBC5-3AF3-0971-805BFC4CF072}"/>
              </a:ext>
            </a:extLst>
          </p:cNvPr>
          <p:cNvSpPr txBox="1"/>
          <p:nvPr userDrawn="1"/>
        </p:nvSpPr>
        <p:spPr>
          <a:xfrm>
            <a:off x="2717076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>
                    <a:alpha val="2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015E418-CE1E-BD06-9772-9377765996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952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1103E8-F8BB-BA34-32F0-91E45212B9FB}"/>
              </a:ext>
            </a:extLst>
          </p:cNvPr>
          <p:cNvSpPr txBox="1"/>
          <p:nvPr userDrawn="1"/>
        </p:nvSpPr>
        <p:spPr>
          <a:xfrm>
            <a:off x="5291396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2</a:t>
            </a:r>
          </a:p>
        </p:txBody>
      </p:sp>
    </p:spTree>
    <p:extLst>
      <p:ext uri="{BB962C8B-B14F-4D97-AF65-F5344CB8AC3E}">
        <p14:creationId xmlns:p14="http://schemas.microsoft.com/office/powerpoint/2010/main" val="38571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710B104-D619-7057-0BD4-C359B53F09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863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3047919-77D6-B122-AB64-C8589FBCCE84}"/>
              </a:ext>
            </a:extLst>
          </p:cNvPr>
          <p:cNvSpPr txBox="1"/>
          <p:nvPr userDrawn="1"/>
        </p:nvSpPr>
        <p:spPr>
          <a:xfrm>
            <a:off x="3100863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71EBB01-E104-1EC2-D8AC-885F9080B7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5263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6B62E65-0C4D-AFDC-3705-E1D7BEB779CA}"/>
              </a:ext>
            </a:extLst>
          </p:cNvPr>
          <p:cNvSpPr txBox="1"/>
          <p:nvPr userDrawn="1"/>
        </p:nvSpPr>
        <p:spPr>
          <a:xfrm>
            <a:off x="5473707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24D7B">
                    <a:alpha val="2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2</a:t>
            </a:r>
          </a:p>
        </p:txBody>
      </p:sp>
    </p:spTree>
    <p:extLst>
      <p:ext uri="{BB962C8B-B14F-4D97-AF65-F5344CB8AC3E}">
        <p14:creationId xmlns:p14="http://schemas.microsoft.com/office/powerpoint/2010/main" val="388991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fr-M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578E490-3587-6C7C-1E16-D6291F5BDA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9076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0A694861-BBC5-3AF3-0971-805BFC4CF072}"/>
              </a:ext>
            </a:extLst>
          </p:cNvPr>
          <p:cNvSpPr txBox="1"/>
          <p:nvPr userDrawn="1"/>
        </p:nvSpPr>
        <p:spPr>
          <a:xfrm>
            <a:off x="2717076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>
                    <a:alpha val="2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015E418-CE1E-BD06-9772-9377765996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952" y="144877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F1103E8-F8BB-BA34-32F0-91E45212B9FB}"/>
              </a:ext>
            </a:extLst>
          </p:cNvPr>
          <p:cNvSpPr txBox="1"/>
          <p:nvPr userDrawn="1"/>
        </p:nvSpPr>
        <p:spPr>
          <a:xfrm>
            <a:off x="5291396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Activité 2</a:t>
            </a:r>
          </a:p>
        </p:txBody>
      </p:sp>
    </p:spTree>
    <p:extLst>
      <p:ext uri="{BB962C8B-B14F-4D97-AF65-F5344CB8AC3E}">
        <p14:creationId xmlns:p14="http://schemas.microsoft.com/office/powerpoint/2010/main" val="184872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3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81" r:id="rId7"/>
    <p:sldLayoutId id="2147483753" r:id="rId8"/>
    <p:sldLayoutId id="2147483782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MA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5CF72EB2-A578-D9B3-F96C-7FA4120E6A5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419AA3E2-C97B-4E1C-C41F-FC643B7164F8}"/>
              </a:ext>
            </a:extLst>
          </p:cNvPr>
          <p:cNvSpPr txBox="1"/>
          <p:nvPr userDrawn="1"/>
        </p:nvSpPr>
        <p:spPr>
          <a:xfrm>
            <a:off x="3727344" y="144877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</p:spTree>
    <p:extLst>
      <p:ext uri="{BB962C8B-B14F-4D97-AF65-F5344CB8AC3E}">
        <p14:creationId xmlns:p14="http://schemas.microsoft.com/office/powerpoint/2010/main" val="196182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811" r:id="rId2"/>
    <p:sldLayoutId id="2147483756" r:id="rId3"/>
    <p:sldLayoutId id="2147483702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8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fr-M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EDB7032-2BAF-B5E6-47FD-53CEB5B1CAA8}"/>
              </a:ext>
            </a:extLst>
          </p:cNvPr>
          <p:cNvSpPr txBox="1"/>
          <p:nvPr userDrawn="1"/>
        </p:nvSpPr>
        <p:spPr>
          <a:xfrm>
            <a:off x="3727344" y="134988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8FED4A7-88C7-F816-24A0-D88AEC5FBA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22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 style du titre</a:t>
            </a:r>
            <a:endParaRPr lang="fr-M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D8CE18EC-D9F5-EDC7-0118-1018231BDE39}"/>
              </a:ext>
            </a:extLst>
          </p:cNvPr>
          <p:cNvSpPr txBox="1"/>
          <p:nvPr userDrawn="1"/>
        </p:nvSpPr>
        <p:spPr>
          <a:xfrm>
            <a:off x="3866766" y="172329"/>
            <a:ext cx="157993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rgbClr val="424D7B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93643BA-51F5-386A-0262-4D67B40A961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6554" y="172329"/>
            <a:ext cx="287999" cy="2879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>
          <a:solidFill>
            <a:srgbClr val="757575"/>
          </a:solidFill>
          <a:latin typeface="Dosis Medium" pitchFamily="2" charset="0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xmlns="" id="{6295DA3C-0F90-EDFC-CC2A-D213841A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676E35-C3B5-449C-E8A2-5D8F39B13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2125" y="161444"/>
            <a:ext cx="287999" cy="287999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8B86A730-91B2-C5E4-2947-AB78464E2E0F}"/>
              </a:ext>
            </a:extLst>
          </p:cNvPr>
          <p:cNvSpPr txBox="1"/>
          <p:nvPr userDrawn="1"/>
        </p:nvSpPr>
        <p:spPr>
          <a:xfrm>
            <a:off x="3727344" y="144877"/>
            <a:ext cx="13846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400" b="1" i="0" u="none" strike="noStrike" kern="1200" cap="none" spc="0" normalizeH="0" baseline="0" noProof="0" dirty="0">
                <a:ln>
                  <a:noFill/>
                </a:ln>
                <a:solidFill>
                  <a:srgbClr val="474F71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Révisions</a:t>
            </a:r>
          </a:p>
        </p:txBody>
      </p:sp>
    </p:spTree>
    <p:extLst>
      <p:ext uri="{BB962C8B-B14F-4D97-AF65-F5344CB8AC3E}">
        <p14:creationId xmlns:p14="http://schemas.microsoft.com/office/powerpoint/2010/main" val="20733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1" r:id="rId3"/>
    <p:sldLayoutId id="2147483700" r:id="rId4"/>
    <p:sldLayoutId id="2147483739" r:id="rId5"/>
    <p:sldLayoutId id="2147483699" r:id="rId6"/>
    <p:sldLayoutId id="2147483705" r:id="rId7"/>
    <p:sldLayoutId id="2147483706" r:id="rId8"/>
    <p:sldLayoutId id="2147483704" r:id="rId9"/>
    <p:sldLayoutId id="2147483741" r:id="rId1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fr-MA" sz="1600" b="0" kern="1200" dirty="0">
          <a:solidFill>
            <a:prstClr val="white">
              <a:lumMod val="65000"/>
            </a:prstClr>
          </a:solidFill>
          <a:latin typeface="Calibri"/>
          <a:ea typeface="+mn-ea"/>
          <a:cs typeface="+mn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tex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xmlns="" id="{1C5A778F-F646-8B95-1CCD-EE5DD7927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814093-D6DA-29CE-B3A6-719BA6B8A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A22EAE09-D04D-D86C-2C19-48F881BFAF7E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Écrivez le numéro du bon mot sur votre ardoise ( 1, 2 ou 3 ). 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6BE7879-C89F-FF1D-A000-360C2C7963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50" y="688623"/>
            <a:ext cx="837795" cy="83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4869666-CEF1-33A4-339F-D9601BEE57CE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de parler.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de lire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’écrire.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41EB411-694F-92BD-F40E-4FAC279B9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10751"/>
            <a:ext cx="3990519" cy="217460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EFF4FC3-3F4D-E49E-A17A-0ACAA05AAD10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 garçon est en train    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0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8D21B00-B35F-CBFF-4254-C46BD8FC8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0FF34A5A-1509-AA74-D494-30EE781F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Levez vos ardoises.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B57C0D3-32FE-77BF-453C-C2674B9BB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D17CD7B7-EE3D-D34D-8714-CF999CA07CF9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8D248F26-8966-C0D4-F035-B2AD5384C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9A17C283-C941-7992-A36D-004F808A4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7C9905-1E4C-1AB1-17E1-CD457613D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2ADE8E0-A73B-0A3E-B13E-62A6FE412073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6D14E211-FD99-BD94-81E0-22C530F5F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0E0C4FE3-1EF3-E4DD-523B-FA6E969F8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0" name="Titre 5">
            <a:extLst>
              <a:ext uri="{FF2B5EF4-FFF2-40B4-BE49-F238E27FC236}">
                <a16:creationId xmlns:a16="http://schemas.microsoft.com/office/drawing/2014/main" xmlns="" id="{2EB8BCE1-F5F3-A0A2-BBAA-AC90A4A5B0ED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La bonne réponse est : « Le garçon est en train de d’écrire ». Qui veut lire et expliquer la réponse ?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6771BAF-9E23-1721-6003-98BD044D6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10751"/>
            <a:ext cx="3990519" cy="21746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3E90109-7020-FCA4-6761-0C28C426F516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 garçon est en train d’écrire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6ED965B-8E8B-5DE9-44A8-DC6224AAE43E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de parler.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AFABAB"/>
                </a:solidFill>
                <a:latin typeface="Dosis Medium" pitchFamily="2" charset="0"/>
              </a:rPr>
              <a:t>de lire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C00000"/>
                </a:solidFill>
                <a:latin typeface="Dosis Medium" pitchFamily="2" charset="0"/>
              </a:rPr>
              <a:t>d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’écrire.</a:t>
            </a:r>
          </a:p>
        </p:txBody>
      </p:sp>
    </p:spTree>
    <p:extLst>
      <p:ext uri="{BB962C8B-B14F-4D97-AF65-F5344CB8AC3E}">
        <p14:creationId xmlns:p14="http://schemas.microsoft.com/office/powerpoint/2010/main" val="3099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03693C-F8D5-3D0B-4F8B-ED27E742F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xmlns="" id="{52FBA148-3F69-9031-5B76-3EB2C48A6799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Observez cette image et lisez la phrase. Je vais proposer des mots pour compléter.  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B32E4EF6-C51B-DAC2-A87F-2AA20B872EF1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167AED95-EE45-60F6-2B08-8306A6189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62B3AC35-AF2E-3DE9-1293-72B82FD05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B0F5891-874B-9FAD-D1B9-611F84BD004F}"/>
              </a:ext>
            </a:extLst>
          </p:cNvPr>
          <p:cNvSpPr txBox="1"/>
          <p:nvPr/>
        </p:nvSpPr>
        <p:spPr>
          <a:xfrm>
            <a:off x="1368257" y="2331953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5B9BD5">
                    <a:lumMod val="50000"/>
                  </a:srgbClr>
                </a:solidFill>
                <a:latin typeface="Dosis" pitchFamily="2" charset="0"/>
              </a:rPr>
              <a:t>Les élèves sont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 dans   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320BB559-CB11-A74D-2D0C-87C59742E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21" y="3252864"/>
            <a:ext cx="3520745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EB59D2-0784-C57B-1DE5-15378E04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6427F6D9-D78A-9AAE-99FE-BB6BDC8D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Prenez vos ardoises.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5605AA4E-4B0F-4E77-29B2-AA641454E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2455D1E-494F-407C-3C20-7A47D2EA4AD5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E917F101-B64D-72A0-8CA2-707192E97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D774539D-D055-519A-F916-1E37E5DE5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21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754FD52-0B75-BAA2-CF33-6CF49031C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AF732278-FAD9-4663-DC2A-3CEE5FE1A9A5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Écrivez le numéro du bon mot sur votre ardoise ( 1, 2 ou 3 ). 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2E26865F-DF0E-9E9E-166F-52EDFA245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50" y="688623"/>
            <a:ext cx="837795" cy="83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5E33BEF-027D-49AB-A1E4-1B78BDC6E605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la cour de récréation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l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a salle de classe.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la cantine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EFD26B5-D9F1-2DCD-07D8-8861F3DBC681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Les élèves sont dans    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F585935-CF82-5061-313A-101A4EAF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937" y="3284817"/>
            <a:ext cx="3520745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430701D-2990-B3A7-FAAF-A850D883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1F6801BE-58B1-DE17-B1DF-CAC7D2E01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Levez vos ardoises.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F383C52E-530D-2D96-889D-96ABD3366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5F92DAF-3B64-BBFB-115A-384251B3BC43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35300BEC-467B-7850-3FA1-19F4DF806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78B558CF-F583-77F1-8D7D-E82184F9C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07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792665-646B-F7CE-A516-9323D92F7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4F8FE36-2233-3AD9-9318-17A8037D344F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97E1F439-2841-0623-3152-9D9F4010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8EBECF87-43E0-A409-0B7E-5CE5CE85A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0" name="Titre 5">
            <a:extLst>
              <a:ext uri="{FF2B5EF4-FFF2-40B4-BE49-F238E27FC236}">
                <a16:creationId xmlns:a16="http://schemas.microsoft.com/office/drawing/2014/main" xmlns="" id="{A872B696-8144-D8CD-E4E1-CDD5E66EBE28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La bonne réponse est : « Les élèves sont dans la cour de récréation ». Qui veut lire </a:t>
            </a:r>
          </a:p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et expliquer la réponse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5B246F6-2002-AED9-8754-60ECF3EAD969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5B9BD5">
                    <a:lumMod val="50000"/>
                  </a:srgbClr>
                </a:solidFill>
                <a:latin typeface="Dosis" pitchFamily="2" charset="0"/>
              </a:rPr>
              <a:t>Les élèves sont dans la cour de récréation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CD594CC7-96FB-3A00-B72E-CC8F41764F81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C00000"/>
                </a:solidFill>
                <a:latin typeface="Dosis Medium" pitchFamily="2" charset="0"/>
              </a:rPr>
              <a:t>la cour de récréation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AFABAB"/>
                </a:solidFill>
                <a:latin typeface="Dosis Medium" pitchFamily="2" charset="0"/>
              </a:rPr>
              <a:t>l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a salle de classe.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AFABAB"/>
                </a:solidFill>
                <a:latin typeface="Dosis Medium" pitchFamily="2" charset="0"/>
              </a:rPr>
              <a:t>la cantine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CD4604E9-95B1-EE45-64CA-C6D17F878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937" y="3284817"/>
            <a:ext cx="3520745" cy="22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118515-1CF1-6E47-EEF6-C0CC61CCC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xmlns="" id="{9D2C21E7-86BC-C6F0-02EC-D345598B8835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Observez cette image et lisez la phrase. Je vais proposer des mots pour compléter.  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F4E7E491-2300-72EF-3400-ECD1BFC9ED1C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7E721E66-ECAA-4024-4F92-F46B1EAD2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F4E2B11C-EE45-7BBE-C903-5691FABFF0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260A619-70D0-3F8C-CE09-05836B42B227}"/>
              </a:ext>
            </a:extLst>
          </p:cNvPr>
          <p:cNvSpPr txBox="1"/>
          <p:nvPr/>
        </p:nvSpPr>
        <p:spPr>
          <a:xfrm>
            <a:off x="1368257" y="2331953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5B9BD5">
                    <a:lumMod val="50000"/>
                  </a:srgbClr>
                </a:solidFill>
                <a:latin typeface="Dosis" pitchFamily="2" charset="0"/>
              </a:rPr>
              <a:t>C’est  son 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______________________________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96CB381-3B64-CA61-2C2D-BB501AB9E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0095" y="3285674"/>
            <a:ext cx="2498394" cy="28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2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915BAB-C6C6-31EB-CEED-08C007D7E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29222A2A-977E-CDE3-041E-E9E0E6DA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Prenez vos ardoises.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9337571E-6BAB-0ABE-8A17-C15FDB1A3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4A18D87-05E1-6FC6-BDF5-D6908786A4E2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CE902684-CEF7-CE28-5D96-98307795B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7CF9694B-5EFF-E2E8-6A31-D6F0C1425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0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6418230-C085-EB2D-E0E8-A7BEDE571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BFC7058-4465-0716-3C10-0C4A14C883BB}"/>
              </a:ext>
            </a:extLst>
          </p:cNvPr>
          <p:cNvSpPr txBox="1"/>
          <p:nvPr/>
        </p:nvSpPr>
        <p:spPr>
          <a:xfrm>
            <a:off x="164787" y="2517212"/>
            <a:ext cx="881442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Un cr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ay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on    Un cah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ier 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Une arm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re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Le tabl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eau  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Une tr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ou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sse   </a:t>
            </a:r>
            <a:r>
              <a:rPr kumimoji="0" lang="fr-FR" sz="4000" b="1" i="0" u="none" strike="noStrike" kern="1200" cap="none" spc="0" normalizeH="0" baseline="0" noProof="0" dirty="0">
                <a:ln w="0"/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Une ch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</a:t>
            </a:r>
            <a:r>
              <a:rPr kumimoji="0" lang="fr-FR" sz="4000" b="1" i="0" u="none" strike="noStrike" kern="1200" cap="none" spc="0" normalizeH="0" baseline="0" noProof="0" dirty="0">
                <a:ln w="0"/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se</a:t>
            </a:r>
            <a:endParaRPr lang="fr-FR" sz="4000" b="1" dirty="0">
              <a:ln w="0"/>
              <a:solidFill>
                <a:srgbClr val="00ACA4"/>
              </a:solidFill>
              <a:latin typeface="Dosis SemiBold" pitchFamily="2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18750FAA-EE6D-D8D7-FBA0-268BE5A5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Lisez ces mots en silence.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pic>
        <p:nvPicPr>
          <p:cNvPr id="11" name="Espace réservé pour une image  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3DD24BE8-5ECA-E032-A00E-2B738D123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0" r="56840" b="22619"/>
          <a:stretch>
            <a:fillRect/>
          </a:stretch>
        </p:blipFill>
        <p:spPr>
          <a:xfrm>
            <a:off x="96835" y="643220"/>
            <a:ext cx="475067" cy="746575"/>
          </a:xfrm>
          <a:prstGeom prst="ellipse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EE636DF-18F2-B23A-0977-A7A0F0C5E338}"/>
              </a:ext>
            </a:extLst>
          </p:cNvPr>
          <p:cNvGrpSpPr/>
          <p:nvPr/>
        </p:nvGrpSpPr>
        <p:grpSpPr>
          <a:xfrm>
            <a:off x="96835" y="643220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FB79414E-429E-BCED-A001-84670F4AD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CE2F3C23-9074-CAFA-532C-F1EFDF39F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13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8516D8D-DBD6-884E-7EE8-4FB48B835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4AFC3C49-009D-B099-A993-598F7189F518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Écrivez le numéro du bon mot sur votre ardoise ( 1, 2 ou 3 ). 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8B3B461C-A1BF-2B85-9300-09C267A9E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50" y="688623"/>
            <a:ext cx="837795" cy="83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3BE6E6F-5817-3628-105D-9AF933DB9C27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cartable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stylo.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prstClr val="black"/>
                </a:solidFill>
                <a:latin typeface="Dosis Medium" pitchFamily="2" charset="0"/>
              </a:rPr>
              <a:t>crayon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B8611F1-9BBA-1108-4455-3C7F240A82B0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C’est son      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1F60EAC-4959-F2DB-0FA8-45585E1B9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979" y="3024989"/>
            <a:ext cx="2304661" cy="26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7EEE76-9F7E-3437-0291-D22AA5D0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7A5737A8-4113-8A64-2D3B-52A69A93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Levez vos ardoises.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B0AF2165-8411-5A21-F345-12E542829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744C77BB-D1B7-37F2-2067-E2B37F29235B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D7395947-2B52-B105-2037-8FEE58B98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F78AF30D-66E4-B5B6-E76C-CC3D68B97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06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EF40F6-5A77-615E-DFD4-AD73FACD3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68B8534D-7463-7410-3438-B6A8818548AF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C7AE7D1A-733A-1B7A-5BC5-22A0419F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3D8853E0-AD62-606F-98D5-0EC7E886D3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0" name="Titre 5">
            <a:extLst>
              <a:ext uri="{FF2B5EF4-FFF2-40B4-BE49-F238E27FC236}">
                <a16:creationId xmlns:a16="http://schemas.microsoft.com/office/drawing/2014/main" xmlns="" id="{87E84182-A938-EFFB-6152-E61F1B35725D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La bonne réponse est : « </a:t>
            </a:r>
            <a:r>
              <a:rPr lang="fr-FR" dirty="0">
                <a:solidFill>
                  <a:prstClr val="black">
                    <a:lumMod val="65000"/>
                    <a:lumOff val="35000"/>
                  </a:prstClr>
                </a:solidFill>
                <a:latin typeface="Dosis Medium" pitchFamily="2" charset="0"/>
              </a:rPr>
              <a:t>C’est son crayon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». Qui veut lire et expliquer la réponse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68F72B61-E7DE-AD38-181C-A0709F05497E}"/>
              </a:ext>
            </a:extLst>
          </p:cNvPr>
          <p:cNvSpPr txBox="1"/>
          <p:nvPr/>
        </p:nvSpPr>
        <p:spPr>
          <a:xfrm>
            <a:off x="1198345" y="2075491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C’est son crayon.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3A34F67-7025-4DF0-0EFB-2D761B23D540}"/>
              </a:ext>
            </a:extLst>
          </p:cNvPr>
          <p:cNvSpPr txBox="1"/>
          <p:nvPr/>
        </p:nvSpPr>
        <p:spPr>
          <a:xfrm>
            <a:off x="483281" y="3284817"/>
            <a:ext cx="5440029" cy="1552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AFABAB"/>
                </a:solidFill>
                <a:latin typeface="Dosis Medium" pitchFamily="2" charset="0"/>
              </a:rPr>
              <a:t>cartable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stylo.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sz="2200" dirty="0">
                <a:solidFill>
                  <a:srgbClr val="C00000"/>
                </a:solidFill>
                <a:latin typeface="Dosis Medium" pitchFamily="2" charset="0"/>
              </a:rPr>
              <a:t>crayon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7695964-1A5B-2824-996B-04D933E6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979" y="3024989"/>
            <a:ext cx="2304661" cy="26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FEEE8B-3733-68BD-2BAF-3A7A73A46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8FFB303-06D9-83F6-ED18-6902AC45D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8" y="1193953"/>
            <a:ext cx="7886700" cy="705267"/>
          </a:xfrm>
        </p:spPr>
        <p:txBody>
          <a:bodyPr/>
          <a:lstStyle/>
          <a:p>
            <a:r>
              <a:rPr lang="fr-MA" sz="3200" dirty="0"/>
              <a:t>Plan de la séance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3F18F9-BA78-0CBA-47E8-44912CD3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32" y="4042784"/>
            <a:ext cx="6344535" cy="149563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364B865-7311-DE2F-2B9C-7CDF9BC91F83}"/>
              </a:ext>
            </a:extLst>
          </p:cNvPr>
          <p:cNvSpPr txBox="1"/>
          <p:nvPr/>
        </p:nvSpPr>
        <p:spPr>
          <a:xfrm>
            <a:off x="2380260" y="4185526"/>
            <a:ext cx="3375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1600" b="0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 ExtraBold" pitchFamily="2" charset="0"/>
                <a:ea typeface="+mn-ea"/>
                <a:cs typeface="+mn-cs"/>
              </a:rPr>
              <a:t>2, Activité 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180DAB7-6646-5A73-5C33-F3A50E8BC883}"/>
              </a:ext>
            </a:extLst>
          </p:cNvPr>
          <p:cNvGrpSpPr/>
          <p:nvPr/>
        </p:nvGrpSpPr>
        <p:grpSpPr>
          <a:xfrm>
            <a:off x="3120265" y="0"/>
            <a:ext cx="2741519" cy="1084434"/>
            <a:chOff x="3072140" y="0"/>
            <a:chExt cx="2741519" cy="10844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BFBA93-2963-08BC-1DA3-469CC5ADD678}"/>
                </a:ext>
              </a:extLst>
            </p:cNvPr>
            <p:cNvSpPr/>
            <p:nvPr/>
          </p:nvSpPr>
          <p:spPr>
            <a:xfrm>
              <a:off x="3224463" y="365760"/>
              <a:ext cx="2483318" cy="549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5D8C0C9-459A-55D8-6D8C-7314D4982E26}"/>
                </a:ext>
              </a:extLst>
            </p:cNvPr>
            <p:cNvSpPr/>
            <p:nvPr/>
          </p:nvSpPr>
          <p:spPr>
            <a:xfrm>
              <a:off x="3330341" y="0"/>
              <a:ext cx="2483318" cy="365760"/>
            </a:xfrm>
            <a:prstGeom prst="rect">
              <a:avLst/>
            </a:prstGeom>
            <a:solidFill>
              <a:srgbClr val="424D7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itre 53">
              <a:extLst>
                <a:ext uri="{FF2B5EF4-FFF2-40B4-BE49-F238E27FC236}">
                  <a16:creationId xmlns:a16="http://schemas.microsoft.com/office/drawing/2014/main" xmlns="" id="{1B154FB0-B00B-39E6-3DC9-0C91F4952F3A}"/>
                </a:ext>
              </a:extLst>
            </p:cNvPr>
            <p:cNvSpPr txBox="1">
              <a:spLocks/>
            </p:cNvSpPr>
            <p:nvPr/>
          </p:nvSpPr>
          <p:spPr>
            <a:xfrm>
              <a:off x="3072140" y="472434"/>
              <a:ext cx="2660360" cy="6120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474F71"/>
                  </a:solidFill>
                  <a:latin typeface="Dosis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M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Dosis" pitchFamily="2" charset="0"/>
                  <a:ea typeface="+mj-ea"/>
                  <a:cs typeface="+mj-cs"/>
                </a:rPr>
                <a:t>Réservé à l’enseignant (e)</a:t>
              </a:r>
            </a:p>
          </p:txBody>
        </p:sp>
      </p:grp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xmlns="" id="{355116EA-4FE2-8E53-B43F-E1AF81F4F4F7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2192797" y="3028796"/>
            <a:ext cx="5169321" cy="755650"/>
          </a:xfrm>
          <a:prstGeom prst="rect">
            <a:avLst/>
          </a:prstGeom>
          <a:noFill/>
        </p:spPr>
        <p:txBody>
          <a:bodyPr anchor="ctr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l"/>
              <a:defRPr sz="1200" kern="1200">
                <a:solidFill>
                  <a:srgbClr val="424D7B"/>
                </a:solidFill>
                <a:latin typeface="Dosis SemiBold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rgbClr val="474F71"/>
                </a:solidFill>
                <a:latin typeface="Dosis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Lecture et compréhension de mots.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DC566B6-A7BC-76A4-19B4-275D440E37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>
                <a:solidFill>
                  <a:srgbClr val="424D7B"/>
                </a:solidFill>
              </a:rPr>
              <a:t>Lecture et compréhension  de phrases.</a:t>
            </a:r>
          </a:p>
        </p:txBody>
      </p:sp>
      <p:pic>
        <p:nvPicPr>
          <p:cNvPr id="37" name="Espace réservé pour une image  36" descr="Une image contenant horloge, cercle, symbole, Police&#10;&#10;Le contenu généré par l’IA peut être incorrect.">
            <a:extLst>
              <a:ext uri="{FF2B5EF4-FFF2-40B4-BE49-F238E27FC236}">
                <a16:creationId xmlns:a16="http://schemas.microsoft.com/office/drawing/2014/main" xmlns="" id="{58424BAA-A47B-4E20-FFE5-6432611FA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6" r="-7526"/>
          <a:stretch>
            <a:fillRect/>
          </a:stretch>
        </p:blipFill>
        <p:spPr>
          <a:xfrm>
            <a:off x="7298796" y="3984080"/>
            <a:ext cx="540000" cy="540000"/>
          </a:xfrm>
          <a:prstGeom prst="rect">
            <a:avLst/>
          </a:prstGeom>
          <a:noFill/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8D828657-A3E8-44BD-A4B3-1F247FD05D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153602" y="2237774"/>
            <a:ext cx="850846" cy="85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7744C0-D53A-5DD2-D686-6643CB5F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42A66B66-2FDF-6C08-37C7-AE434AEB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Lisez cette phrase silencieusement.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818AB1D-A7B5-5795-5633-A0FECDC89A3E}"/>
              </a:ext>
            </a:extLst>
          </p:cNvPr>
          <p:cNvSpPr txBox="1"/>
          <p:nvPr/>
        </p:nvSpPr>
        <p:spPr>
          <a:xfrm>
            <a:off x="1237235" y="2699736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Il ne faut pas sauter dans la salle de classe.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ABFEC905-E53C-6FE4-A0E9-A24C5C8797A8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7100E29A-6A9E-240C-4F36-F21F10D11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7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24D569FB-E587-542D-0EEC-2E4CAF765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60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7C1D3-AF06-93F5-9FEE-886462C1E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D9A55DB8-A8DE-BB7F-B7F3-F9EAAFAE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Qui veut lire à voix haute ?</a:t>
            </a:r>
          </a:p>
        </p:txBody>
      </p:sp>
      <p:pic>
        <p:nvPicPr>
          <p:cNvPr id="10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3321DE6-9B71-FEF5-DDC1-1145CC4115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74356" y="625643"/>
            <a:ext cx="1250140" cy="987542"/>
          </a:xfrm>
          <a:prstGeom prst="ellipse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25E04A4-63B7-52F3-DCA4-B2A0F369A65C}"/>
              </a:ext>
            </a:extLst>
          </p:cNvPr>
          <p:cNvSpPr txBox="1"/>
          <p:nvPr/>
        </p:nvSpPr>
        <p:spPr>
          <a:xfrm>
            <a:off x="1071152" y="2988985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Il ne faut pas sauter dans la salle de classe.</a:t>
            </a:r>
          </a:p>
        </p:txBody>
      </p:sp>
    </p:spTree>
    <p:extLst>
      <p:ext uri="{BB962C8B-B14F-4D97-AF65-F5344CB8AC3E}">
        <p14:creationId xmlns:p14="http://schemas.microsoft.com/office/powerpoint/2010/main" val="1280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1928C-DDA9-1F96-4727-A9F174530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DA3E9839-1127-FDCC-0A56-0C7CABA5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Lisez cette phrase silencieusement.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A9E815F-265B-C0F8-B75A-0C9DD5DCE563}"/>
              </a:ext>
            </a:extLst>
          </p:cNvPr>
          <p:cNvSpPr txBox="1"/>
          <p:nvPr/>
        </p:nvSpPr>
        <p:spPr>
          <a:xfrm>
            <a:off x="1227905" y="2771128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À l’école, j’aime l’écriture.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E5178A7-00DB-9119-E9C5-506091A274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613" b="7585"/>
          <a:stretch>
            <a:fillRect/>
          </a:stretch>
        </p:blipFill>
        <p:spPr>
          <a:xfrm>
            <a:off x="409757" y="701539"/>
            <a:ext cx="818148" cy="923046"/>
          </a:xfrm>
          <a:prstGeom prst="ellipse">
            <a:avLst/>
          </a:prstGeom>
        </p:spPr>
      </p:pic>
      <p:pic>
        <p:nvPicPr>
          <p:cNvPr id="6" name="Espace réservé pour une image  5" descr="Une image contenant dessin humoristique, clipart, illustration, Dessin animé&#10;&#10;Le contenu généré par l’IA peut être incorrect.">
            <a:extLst>
              <a:ext uri="{FF2B5EF4-FFF2-40B4-BE49-F238E27FC236}">
                <a16:creationId xmlns:a16="http://schemas.microsoft.com/office/drawing/2014/main" xmlns="" id="{ACC7DEA5-23B7-054F-6688-72C34F208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0" r="56840" b="22619"/>
          <a:stretch>
            <a:fillRect/>
          </a:stretch>
        </p:blipFill>
        <p:spPr>
          <a:xfrm>
            <a:off x="80765" y="643788"/>
            <a:ext cx="475067" cy="7465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8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98F4DFF-6C62-99A7-B327-BDDF54DB5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882037EC-9D27-9348-B6D4-CF54AA57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Qui veut lire à voix haute ?</a:t>
            </a:r>
          </a:p>
        </p:txBody>
      </p:sp>
      <p:pic>
        <p:nvPicPr>
          <p:cNvPr id="10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94D3FED4-0D7B-F883-2689-FD759D8D67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74356" y="625643"/>
            <a:ext cx="1250140" cy="987542"/>
          </a:xfrm>
          <a:prstGeom prst="ellipse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8861F3F-288A-BF74-C838-3D9E8DDB2514}"/>
              </a:ext>
            </a:extLst>
          </p:cNvPr>
          <p:cNvSpPr txBox="1"/>
          <p:nvPr/>
        </p:nvSpPr>
        <p:spPr>
          <a:xfrm>
            <a:off x="1167520" y="3100064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À l’école, j’aime l’écriture.</a:t>
            </a:r>
          </a:p>
        </p:txBody>
      </p:sp>
    </p:spTree>
    <p:extLst>
      <p:ext uri="{BB962C8B-B14F-4D97-AF65-F5344CB8AC3E}">
        <p14:creationId xmlns:p14="http://schemas.microsoft.com/office/powerpoint/2010/main" val="26802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703B24-BD32-CE0E-33EB-01DE70B87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554ECF76-2164-F477-9B02-53FF85D4C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Lisez cette phrase silencieusement. 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2F31E19-94C6-9F39-A4D3-F7EA58E7E661}"/>
              </a:ext>
            </a:extLst>
          </p:cNvPr>
          <p:cNvSpPr txBox="1"/>
          <p:nvPr/>
        </p:nvSpPr>
        <p:spPr>
          <a:xfrm>
            <a:off x="1237235" y="2699736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Il ne faut pas crier dans la bibliothèque.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29190BDA-33DB-F138-8ED3-84FDAB7C88C7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xmlns="" id="{0F3CC1A4-5493-B930-0A42-E04F1A247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7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4555B4EA-76B6-CCB3-EE51-72682157B6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0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568CC74-7DEE-A96A-EE7F-5DECF653D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xmlns="" id="{16394641-A91B-FC4D-A67C-6B181F7B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Qui veut lire à voix haute ?</a:t>
            </a:r>
          </a:p>
        </p:txBody>
      </p:sp>
      <p:pic>
        <p:nvPicPr>
          <p:cNvPr id="10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5BF003B9-7342-AC91-578C-4A5C6E80C6E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74356" y="625643"/>
            <a:ext cx="1250140" cy="987542"/>
          </a:xfrm>
          <a:prstGeom prst="ellipse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72D44CE-EEC0-4CE2-D7DE-00A1B2CB63AD}"/>
              </a:ext>
            </a:extLst>
          </p:cNvPr>
          <p:cNvSpPr txBox="1"/>
          <p:nvPr/>
        </p:nvSpPr>
        <p:spPr>
          <a:xfrm>
            <a:off x="1071152" y="2988985"/>
            <a:ext cx="7001695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sz="2800" b="1" dirty="0">
                <a:solidFill>
                  <a:srgbClr val="565F88"/>
                </a:solidFill>
                <a:latin typeface="Dosis SemiBold" pitchFamily="2" charset="0"/>
              </a:rPr>
              <a:t>Il ne faut pas crier dans la bibliothèque.</a:t>
            </a:r>
          </a:p>
        </p:txBody>
      </p:sp>
    </p:spTree>
    <p:extLst>
      <p:ext uri="{BB962C8B-B14F-4D97-AF65-F5344CB8AC3E}">
        <p14:creationId xmlns:p14="http://schemas.microsoft.com/office/powerpoint/2010/main" val="14313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D33EDD-1B60-852B-682E-0B69B5B2B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E970D80-916C-DD43-BD48-A382F57DC9B5}"/>
              </a:ext>
            </a:extLst>
          </p:cNvPr>
          <p:cNvSpPr txBox="1"/>
          <p:nvPr/>
        </p:nvSpPr>
        <p:spPr>
          <a:xfrm>
            <a:off x="164787" y="2517212"/>
            <a:ext cx="881442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Un cr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ay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on    Un cah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ier 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Une arm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Le tabl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eau </a:t>
            </a:r>
            <a:r>
              <a:rPr kumimoji="0" lang="fr-FR" sz="4000" b="1" i="0" u="none" strike="noStrike" kern="1200" cap="none" spc="0" normalizeH="0" baseline="0" noProof="0" dirty="0">
                <a:ln w="0"/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   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Une tr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ou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sse  </a:t>
            </a:r>
            <a:r>
              <a:rPr kumimoji="0" lang="fr-FR" sz="4000" b="1" i="0" u="none" strike="noStrike" kern="1200" cap="none" spc="0" normalizeH="0" baseline="0" noProof="0" dirty="0">
                <a:ln w="0"/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Une ch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</a:t>
            </a:r>
            <a:r>
              <a:rPr kumimoji="0" lang="fr-FR" sz="4000" b="1" i="0" u="none" strike="noStrike" kern="1200" cap="none" spc="0" normalizeH="0" baseline="0" noProof="0" dirty="0">
                <a:ln w="0"/>
                <a:solidFill>
                  <a:srgbClr val="424D7B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se</a:t>
            </a:r>
            <a:endParaRPr lang="fr-FR" sz="4000" b="1" dirty="0">
              <a:ln w="0"/>
              <a:solidFill>
                <a:srgbClr val="00ACA4"/>
              </a:solidFill>
              <a:latin typeface="Dosis SemiBold" pitchFamily="2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1D99804E-2D4D-EEE1-CBDE-352BBD14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pic>
        <p:nvPicPr>
          <p:cNvPr id="2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8DF7C7A1-DE1B-CC9C-4780-8FD541B04A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0" y="633543"/>
            <a:ext cx="1250140" cy="9875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72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757ED9-2153-7B77-82D1-DE5DCF362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71CE2447-C733-E373-C363-AE9BE2F3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Lisez cette phrase silencieusement.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5D55ACF1-12FB-DD32-656C-C52E697999F2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8A1447A0-3629-DA8F-2620-1F9318083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B8D6C7D9-0690-4A09-ACA5-4D3DD03D5B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ADAB29D-CC84-F529-5D72-25A6E246425D}"/>
              </a:ext>
            </a:extLst>
          </p:cNvPr>
          <p:cNvSpPr txBox="1"/>
          <p:nvPr/>
        </p:nvSpPr>
        <p:spPr>
          <a:xfrm>
            <a:off x="706688" y="2690336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Dans ma trousse, il y a une règle et des crayons.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9150E0-3054-A49B-1134-A12E9BFE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F005170A-6E33-8613-0CC8-0EC41370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854FF5D-DDB2-4941-1293-8A68990E81FC}"/>
              </a:ext>
            </a:extLst>
          </p:cNvPr>
          <p:cNvSpPr txBox="1"/>
          <p:nvPr/>
        </p:nvSpPr>
        <p:spPr>
          <a:xfrm>
            <a:off x="699426" y="2996084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Dans ma trousse, il y a une règle et des crayons.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  <p:pic>
        <p:nvPicPr>
          <p:cNvPr id="2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3C651FED-BD7D-0E32-888A-4A519B6422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74356" y="625643"/>
            <a:ext cx="1250140" cy="9875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5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DDF6B8-0C2A-C9B7-9F4C-806DF7170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8EC9B245-71A8-1036-56FF-75D6373E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Lisez cette phrase silencieusement.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3314209E-5AE0-5900-C5D2-A21D61E97255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BDEAD684-0ED8-CD8B-5EFF-C67B7FE9C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E6CEF8E1-A55E-24E0-68EF-1CF8715B6B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FA5E948-3102-483F-2DA2-34450CD5F116}"/>
              </a:ext>
            </a:extLst>
          </p:cNvPr>
          <p:cNvSpPr txBox="1"/>
          <p:nvPr/>
        </p:nvSpPr>
        <p:spPr>
          <a:xfrm>
            <a:off x="818831" y="2564764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Les élèves sont en train de manger à la cantine.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B63D045-11E1-97B5-C93C-5F124A81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D8659399-5593-90E9-1503-0A5084F2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1C7E5B55-FEF7-EA09-994E-47E22170865C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20B198E9-4752-C5FF-2C81-9F82A1199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C7B06ED3-0C24-F0B8-2764-2DD08F15B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E0D60FE-E661-4333-C575-6C7BD30F67EA}"/>
              </a:ext>
            </a:extLst>
          </p:cNvPr>
          <p:cNvSpPr txBox="1"/>
          <p:nvPr/>
        </p:nvSpPr>
        <p:spPr>
          <a:xfrm>
            <a:off x="732567" y="2935700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Les élèves sont en train de manger à la cantine.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5CD5203-FC3F-5FA7-9F8C-D2611A839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AE5B8D31-D28B-4A0B-4FDF-DD6C3849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Lisez cette phrase silencieusement.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E1E91CB6-8E3C-1D6F-37AE-A311DEF22D2A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ABF3EB46-B9D8-5278-EC85-B2AB675A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F1F51670-A42E-5ED9-B4C0-157BFB4711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12092C3-EAC9-9AE3-619D-73A16FB8C3C3}"/>
              </a:ext>
            </a:extLst>
          </p:cNvPr>
          <p:cNvSpPr txBox="1"/>
          <p:nvPr/>
        </p:nvSpPr>
        <p:spPr>
          <a:xfrm>
            <a:off x="849191" y="2690336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Il faut lever le doigt avant de parler.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2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AACE49-A47F-8044-C061-2CB99507C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08B59CA8-9FF1-07B0-3301-CE69D1F8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46F4EF68-43E8-DCA8-5078-8C6B312292F9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944728E0-D555-6C60-361C-EFCCB35D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CB6E236A-BCE9-849C-DF7B-AC6F07488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B389ADC-2FA2-5681-BDAE-49ECA4F20FAF}"/>
              </a:ext>
            </a:extLst>
          </p:cNvPr>
          <p:cNvSpPr txBox="1"/>
          <p:nvPr/>
        </p:nvSpPr>
        <p:spPr>
          <a:xfrm>
            <a:off x="849191" y="2763172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Il faut lever le doigt avant de parler.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9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C10225-6968-1EC4-89E7-771D7FCE7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361E2996-2982-64F5-32CE-C9C7596DA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47EB0CDE-6A0C-21F9-E725-7D67CBF5FF2E}"/>
              </a:ext>
            </a:extLst>
          </p:cNvPr>
          <p:cNvSpPr txBox="1"/>
          <p:nvPr/>
        </p:nvSpPr>
        <p:spPr>
          <a:xfrm>
            <a:off x="534687" y="2836232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565F88"/>
                </a:solidFill>
                <a:effectLst/>
                <a:uLnTx/>
                <a:uFillTx/>
                <a:latin typeface="Dosis SemiBold" pitchFamily="2" charset="0"/>
                <a:ea typeface="+mn-ea"/>
                <a:cs typeface="+mn-cs"/>
              </a:rPr>
              <a:t>Dans mon cartable, il y a un cahier et des stylos.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  <p:pic>
        <p:nvPicPr>
          <p:cNvPr id="2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BB5DCD7C-461A-CC87-0172-74A761AF7F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74356" y="625643"/>
            <a:ext cx="1250140" cy="9875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71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2B3E9D-09DF-EBF1-B2EB-B1D340B3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xmlns="" id="{6301B8FA-F8B8-4000-F585-A75EE0DB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Lisez cette phrase silencieusement.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B1C40CFA-7918-D03E-D6D2-DBF8C48F90AD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xmlns="" id="{A352A38E-E102-44D8-3156-929281DEE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0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3DFD80EF-6149-CDDA-97DD-3251FBD2A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1D7929D-103C-FB4B-8676-C970B345ED51}"/>
              </a:ext>
            </a:extLst>
          </p:cNvPr>
          <p:cNvSpPr txBox="1"/>
          <p:nvPr/>
        </p:nvSpPr>
        <p:spPr>
          <a:xfrm>
            <a:off x="618383" y="3121657"/>
            <a:ext cx="852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565F88"/>
                </a:solidFill>
                <a:latin typeface="Dosis SemiBold" pitchFamily="2" charset="0"/>
              </a:rPr>
              <a:t>Dans mon cartable, il y a un cahier et des stylos.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565F88"/>
              </a:solidFill>
              <a:effectLst/>
              <a:uLnTx/>
              <a:uFillTx/>
              <a:latin typeface="Dosis SemiBold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A33453-761E-C378-D067-4615C080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xmlns="" id="{19067E90-D396-532C-520A-329AC82E92F8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Observez cette image et lisez la question. Je vais vous proposer des réponses.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AA3217D3-9C91-5CC6-7BCF-9412D8851E58}"/>
              </a:ext>
            </a:extLst>
          </p:cNvPr>
          <p:cNvSpPr txBox="1"/>
          <p:nvPr/>
        </p:nvSpPr>
        <p:spPr>
          <a:xfrm>
            <a:off x="1481048" y="1816227"/>
            <a:ext cx="683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Qu’est-ce que Jamila aime faire à l’école ?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9735968C-1C5A-A50E-BF00-AA4457F2B865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0A4F0F07-C9AC-F06F-977E-77540F8D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E74CF4EC-EDB6-B21E-6FB9-8E83EEB9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D16CB4-F105-7646-7F30-0F73691CE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461" y="2766290"/>
            <a:ext cx="3915670" cy="27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98C221-44E8-774C-A44E-9DA99F70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926F4F6E-F303-5AF5-4B06-74077DFBA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Prenez vos ardoises.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FB6359A9-89CB-01A9-99B7-14863B7A1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EAC2E2A3-34F8-B1A4-A210-C85E21BB6D55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5174A833-C420-5E29-FB8C-C8821FA71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DE4BFDBD-086A-9659-3C4D-388103CE8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4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FBC8F6A0-8824-A8E0-B940-24F99064F88A}"/>
              </a:ext>
            </a:extLst>
          </p:cNvPr>
          <p:cNvGrpSpPr/>
          <p:nvPr/>
        </p:nvGrpSpPr>
        <p:grpSpPr>
          <a:xfrm>
            <a:off x="96835" y="654795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3AC1C78A-C28E-791B-EDB1-E6ECBFC9B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424AF809-437E-0619-048F-098AC9B56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80173E4-66E7-B1D0-1907-2F4EBAD961B9}"/>
              </a:ext>
            </a:extLst>
          </p:cNvPr>
          <p:cNvSpPr txBox="1"/>
          <p:nvPr/>
        </p:nvSpPr>
        <p:spPr>
          <a:xfrm>
            <a:off x="96835" y="2517212"/>
            <a:ext cx="89792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Mang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er</a:t>
            </a:r>
            <a:r>
              <a:rPr lang="fr-FR" sz="4000" b="1" dirty="0">
                <a:ln w="0"/>
                <a:solidFill>
                  <a:srgbClr val="2AB6D7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La c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tine     Les 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gs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Les leç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s      Écout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er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  Ils écriv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ent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23A08F53-50A4-72DC-AE00-25A0CB1B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Lisez ces mots en silence.</a:t>
            </a:r>
          </a:p>
        </p:txBody>
      </p:sp>
    </p:spTree>
    <p:extLst>
      <p:ext uri="{BB962C8B-B14F-4D97-AF65-F5344CB8AC3E}">
        <p14:creationId xmlns:p14="http://schemas.microsoft.com/office/powerpoint/2010/main" val="15050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81837C-4711-C2C7-BA36-7C28FCE4F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9BB2C418-C8D4-DA45-47AA-32F4616CBBFB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É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crivez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le numéro de la bonne réponse sur votre ardoise ( 1, 2, 3 ou 4 ). 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9D0AF11-98DB-414A-6E4E-E2D4560E2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50" y="688623"/>
            <a:ext cx="837795" cy="83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DC6E140-D391-DB60-D880-C28A296F6B0A}"/>
              </a:ext>
            </a:extLst>
          </p:cNvPr>
          <p:cNvSpPr txBox="1"/>
          <p:nvPr/>
        </p:nvSpPr>
        <p:spPr>
          <a:xfrm>
            <a:off x="352653" y="2979167"/>
            <a:ext cx="5440029" cy="206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est à la bibliothèque.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préfère le français.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est en train de lire.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aime lire.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7B3B27D-4582-B8F6-1678-EFD19F1813B1}"/>
              </a:ext>
            </a:extLst>
          </p:cNvPr>
          <p:cNvSpPr txBox="1"/>
          <p:nvPr/>
        </p:nvSpPr>
        <p:spPr>
          <a:xfrm>
            <a:off x="360550" y="1968059"/>
            <a:ext cx="5440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Qu’est-ce que Jamila aime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faire à l’école?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0589D61-FC38-B28B-6877-5E172BF4A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575" y="2676474"/>
            <a:ext cx="4067847" cy="28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87DC22-01EC-0673-5399-28E116B73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26F681A1-0DFF-D86D-EFFA-EF89233F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Levez vos ardoises.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C6FBB12-4A0F-7305-9337-3B4461E57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2F7957FD-A650-E8B4-8825-09E2A3628D90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C7C66BE2-F507-C13F-38B8-559E141D6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5519DC92-C740-6EC3-3EB4-E6D625BCB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2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E356BE-1CFB-F585-A4D3-61A0CBE6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5A263948-E6DD-AEA2-CD77-3FD32654C83D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EBAF7E6F-5ACF-47F3-4F1E-5514E65A5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3B59FB25-B961-6F87-72D6-D70013E0B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0" name="Titre 5">
            <a:extLst>
              <a:ext uri="{FF2B5EF4-FFF2-40B4-BE49-F238E27FC236}">
                <a16:creationId xmlns:a16="http://schemas.microsoft.com/office/drawing/2014/main" xmlns="" id="{EC25249F-7FDF-8BAC-51CC-684D7B086211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La bonne réponse est : « Jamila aime lire ». Qui veut lire et expliquer la réponse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8ECD823-72DB-22F6-D31F-BE2C205B7260}"/>
              </a:ext>
            </a:extLst>
          </p:cNvPr>
          <p:cNvSpPr txBox="1"/>
          <p:nvPr/>
        </p:nvSpPr>
        <p:spPr>
          <a:xfrm>
            <a:off x="352653" y="2979167"/>
            <a:ext cx="5440029" cy="206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est à la bibliothèque.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préfère le français.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est en train de lire.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Jamila aime lire.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5D2B186-6719-96F4-5366-AF0BFE226427}"/>
              </a:ext>
            </a:extLst>
          </p:cNvPr>
          <p:cNvSpPr txBox="1"/>
          <p:nvPr/>
        </p:nvSpPr>
        <p:spPr>
          <a:xfrm>
            <a:off x="360550" y="1968059"/>
            <a:ext cx="5440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Qu’est-ce que Jamila aime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faire à l’école ?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C3EE98-132D-812F-A9CA-94F23FF2C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07485"/>
            <a:ext cx="4067847" cy="28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911F49-B0D6-1436-0223-4D8D0730C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xmlns="" id="{165082FD-8AAD-606D-407C-2345B5E0693A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Observez cette image et lisez la question. Je vais vous proposer des réponses.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0CE79E9C-A25A-33BB-2E6A-A71F57454E7D}"/>
              </a:ext>
            </a:extLst>
          </p:cNvPr>
          <p:cNvSpPr txBox="1"/>
          <p:nvPr/>
        </p:nvSpPr>
        <p:spPr>
          <a:xfrm>
            <a:off x="555502" y="1871701"/>
            <a:ext cx="803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Où est Salim ?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1DC4EC2E-A6D6-1729-494A-7B7CAB6DE5DC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89BE02F2-F05F-3CF8-3989-5915F5C42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A618A968-CFA2-D20D-5644-448AB8867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4E9B561-72FE-079C-66C0-84870CD0A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230" y="2642037"/>
            <a:ext cx="4627539" cy="31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5DB71D-04F6-3386-177D-E4D2C3C32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xmlns="" id="{1EA16D60-42A5-6B0D-CB33-82BA2C9F82B9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É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crivez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le numéro de la bonne réponse sur votre ardoise ( 1, 2, 3 ou 4 ). 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7A1CCBA0-EA4D-6FF5-E119-3B274828B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550" y="688623"/>
            <a:ext cx="837795" cy="8377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65C587ED-4F52-5D7C-0BA3-84701DD0CD5F}"/>
              </a:ext>
            </a:extLst>
          </p:cNvPr>
          <p:cNvSpPr txBox="1"/>
          <p:nvPr/>
        </p:nvSpPr>
        <p:spPr>
          <a:xfrm>
            <a:off x="429562" y="3165848"/>
            <a:ext cx="6615707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Salim est en train de manger.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est à la cantine.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aime la peinture.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préfère les sciences.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4553430-0205-B728-81CC-5C7C2C1300A9}"/>
              </a:ext>
            </a:extLst>
          </p:cNvPr>
          <p:cNvSpPr txBox="1"/>
          <p:nvPr/>
        </p:nvSpPr>
        <p:spPr>
          <a:xfrm>
            <a:off x="-129970" y="2329780"/>
            <a:ext cx="68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Où est Salim ?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4812C30-02BD-FEF0-B860-BB06AAF30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158" y="3028815"/>
            <a:ext cx="3633284" cy="24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10098B-6C17-998B-7E22-FF4CF64A9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A309C4A1-A075-6E28-B373-92D9C0F2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Levez vos ardoises. 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C95B277A-25ED-4108-FB1F-883CAE3A5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5BCAD6B4-30A1-2A0A-BD62-D728256EA2E6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66D970E2-ECF7-8DDE-3271-BE0599ABD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84232E79-0D18-2D26-3243-7F23060D6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38E3E9-1833-7679-1C21-51FC43FDA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3ACF3C99-975D-0D48-2542-A4C9B685047B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EEC9F142-5693-3842-B10B-314251CAC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D1D3A40A-848F-AB46-B155-D517E4A1C8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sp>
        <p:nvSpPr>
          <p:cNvPr id="10" name="Titre 5">
            <a:extLst>
              <a:ext uri="{FF2B5EF4-FFF2-40B4-BE49-F238E27FC236}">
                <a16:creationId xmlns:a16="http://schemas.microsoft.com/office/drawing/2014/main" xmlns="" id="{63B54813-153D-3E98-3EE9-A206C3486EA8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93559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La bonne réponse est : « Salim est à la cantine. ». Qui veut lire et expliquer la réponse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708D514-AC33-8369-EBE9-14203CA08029}"/>
              </a:ext>
            </a:extLst>
          </p:cNvPr>
          <p:cNvSpPr txBox="1"/>
          <p:nvPr/>
        </p:nvSpPr>
        <p:spPr>
          <a:xfrm>
            <a:off x="-129970" y="2329780"/>
            <a:ext cx="6839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424D7B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Où est Salim ?</a:t>
            </a:r>
            <a:endParaRPr kumimoji="0" lang="fr-MA" sz="2400" b="1" i="0" u="none" strike="noStrike" kern="1200" cap="none" spc="0" normalizeH="0" baseline="0" noProof="0" dirty="0">
              <a:ln>
                <a:noFill/>
              </a:ln>
              <a:solidFill>
                <a:srgbClr val="424D7B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32B9ACE-62CF-F259-EA80-BD78B1D50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377" y="2974995"/>
            <a:ext cx="4065023" cy="272954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1ED9EEF-0259-2891-C709-E73D97745741}"/>
              </a:ext>
            </a:extLst>
          </p:cNvPr>
          <p:cNvSpPr txBox="1"/>
          <p:nvPr/>
        </p:nvSpPr>
        <p:spPr>
          <a:xfrm>
            <a:off x="360550" y="3028815"/>
            <a:ext cx="6615707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Salim est en train de manger.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est à la cantine.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aime la peinture.</a:t>
            </a:r>
          </a:p>
          <a:p>
            <a:pPr marL="173038" marR="0" lvl="0" indent="-1730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 Salim préfère les sciences.</a:t>
            </a:r>
          </a:p>
        </p:txBody>
      </p:sp>
    </p:spTree>
    <p:extLst>
      <p:ext uri="{BB962C8B-B14F-4D97-AF65-F5344CB8AC3E}">
        <p14:creationId xmlns:p14="http://schemas.microsoft.com/office/powerpoint/2010/main" val="102014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23F3AAD-1A67-70CA-92FA-C834C9AA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409" y="1599548"/>
            <a:ext cx="3199630" cy="4727908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467D0624-BFBC-12EC-0D36-530D6014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999" y="756000"/>
            <a:ext cx="6999613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séance d’aujourd’hui est terminée. À la maison, lisez les phrases de l’activité 1.</a:t>
            </a:r>
            <a:endParaRPr lang="fr-M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Nada-Wave">
            <a:hlinkClick r:id="" action="ppaction://media"/>
            <a:extLst>
              <a:ext uri="{FF2B5EF4-FFF2-40B4-BE49-F238E27FC236}">
                <a16:creationId xmlns:a16="http://schemas.microsoft.com/office/drawing/2014/main" xmlns="" id="{2848A6E2-01EF-BC7D-FB61-79C9611D60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147" y="2261937"/>
            <a:ext cx="2225112" cy="35535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B24319A-2A09-7C5C-89F3-F76A6962B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1"/>
          <a:stretch>
            <a:fillRect/>
          </a:stretch>
        </p:blipFill>
        <p:spPr>
          <a:xfrm>
            <a:off x="69048" y="575254"/>
            <a:ext cx="1393241" cy="1024294"/>
          </a:xfrm>
          <a:prstGeom prst="ellipse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199FA74C-E512-3F58-0669-DA7449420F72}"/>
              </a:ext>
            </a:extLst>
          </p:cNvPr>
          <p:cNvSpPr/>
          <p:nvPr/>
        </p:nvSpPr>
        <p:spPr>
          <a:xfrm>
            <a:off x="3885221" y="2439925"/>
            <a:ext cx="3128116" cy="1598780"/>
          </a:xfrm>
          <a:prstGeom prst="roundRect">
            <a:avLst/>
          </a:prstGeom>
          <a:noFill/>
          <a:ln w="38100">
            <a:solidFill>
              <a:srgbClr val="E8423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64A801-BB10-AF7D-526E-4B11BE08D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08E1BF5-47FC-16CA-31A4-A48FA18A23A9}"/>
              </a:ext>
            </a:extLst>
          </p:cNvPr>
          <p:cNvSpPr txBox="1"/>
          <p:nvPr/>
        </p:nvSpPr>
        <p:spPr>
          <a:xfrm>
            <a:off x="96835" y="2517212"/>
            <a:ext cx="89792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Mang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er</a:t>
            </a:r>
            <a:r>
              <a:rPr lang="fr-FR" sz="4000" b="1" dirty="0">
                <a:ln w="0"/>
                <a:solidFill>
                  <a:srgbClr val="2AB6D7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La c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tine     Les 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gs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Les leç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s     Écout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er    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Ils écriv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ent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2F2FD8F3-8FFC-4E96-1863-635D2F73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pic>
        <p:nvPicPr>
          <p:cNvPr id="12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A3C62055-071A-AFB8-C34B-FE8AC770A7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0" y="633543"/>
            <a:ext cx="1250140" cy="9875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20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6B7378-2C68-5815-B0DB-C5C0BE79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9CA3CF5-7C78-4113-AB39-A30CB2A8FCC9}"/>
              </a:ext>
            </a:extLst>
          </p:cNvPr>
          <p:cNvSpPr txBox="1"/>
          <p:nvPr/>
        </p:nvSpPr>
        <p:spPr>
          <a:xfrm>
            <a:off x="96835" y="2517212"/>
            <a:ext cx="89792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    Le d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gt</a:t>
            </a:r>
            <a:r>
              <a:rPr lang="fr-FR" sz="4000" b="1" dirty="0">
                <a:ln w="0"/>
                <a:solidFill>
                  <a:srgbClr val="2AB6D7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     Il 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me             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é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pondre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La p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ein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ture    La m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aî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tresse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En tr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ain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52A05F63-5D0D-D5F7-7B7A-775397EC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Lisez ces mots en silence.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95E32748-CD87-53D4-4650-9E802BA4924F}"/>
              </a:ext>
            </a:extLst>
          </p:cNvPr>
          <p:cNvGrpSpPr/>
          <p:nvPr/>
        </p:nvGrpSpPr>
        <p:grpSpPr>
          <a:xfrm>
            <a:off x="38430" y="571601"/>
            <a:ext cx="1147140" cy="980797"/>
            <a:chOff x="113769" y="634753"/>
            <a:chExt cx="1147140" cy="98079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xmlns="" id="{AA7A7197-5832-65C8-1B6A-FA069DBE5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8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1D4E5A1D-CB00-2694-3B58-220CB48CA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2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23B7A1-1AA1-FD6C-D420-1084BF9CA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xmlns="" id="{8002509C-E85D-9AE2-237E-69BA6B5D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6840000" cy="612000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Qui veut lire à voix haute ? 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Dosis Medium" pitchFamily="2" charset="0"/>
            </a:endParaRPr>
          </a:p>
        </p:txBody>
      </p:sp>
      <p:pic>
        <p:nvPicPr>
          <p:cNvPr id="2" name="Espace réservé pour une image  6" descr="Une image contenant habits, sourire, dessin humoristique, clipart&#10;&#10;Le contenu généré par l’IA peut être incorrect.">
            <a:extLst>
              <a:ext uri="{FF2B5EF4-FFF2-40B4-BE49-F238E27FC236}">
                <a16:creationId xmlns:a16="http://schemas.microsoft.com/office/drawing/2014/main" xmlns="" id="{05B0441D-DC9A-B66B-7C78-65DE033D47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22113"/>
          <a:stretch>
            <a:fillRect/>
          </a:stretch>
        </p:blipFill>
        <p:spPr>
          <a:xfrm>
            <a:off x="0" y="633543"/>
            <a:ext cx="1250140" cy="987542"/>
          </a:xfrm>
          <a:prstGeom prst="ellipse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644CB88-44DA-B5CE-5AB5-C1DA73502EE7}"/>
              </a:ext>
            </a:extLst>
          </p:cNvPr>
          <p:cNvSpPr txBox="1"/>
          <p:nvPr/>
        </p:nvSpPr>
        <p:spPr>
          <a:xfrm>
            <a:off x="82394" y="2637981"/>
            <a:ext cx="8979212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    Le d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oi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gt</a:t>
            </a:r>
            <a:r>
              <a:rPr lang="fr-FR" sz="4000" b="1" dirty="0">
                <a:ln w="0"/>
                <a:solidFill>
                  <a:srgbClr val="2AB6D7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     Il 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me             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é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pondre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La p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ein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ture    La m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aî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tresse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 </a:t>
            </a:r>
            <a:r>
              <a:rPr lang="fr-FR" sz="4000" b="1" dirty="0">
                <a:ln w="0"/>
                <a:solidFill>
                  <a:srgbClr val="424D7B"/>
                </a:solidFill>
                <a:latin typeface="Dosis SemiBold" pitchFamily="2" charset="0"/>
              </a:rPr>
              <a:t>    En tr</a:t>
            </a:r>
            <a:r>
              <a:rPr lang="fr-FR" sz="4000" b="1" dirty="0">
                <a:ln w="0"/>
                <a:solidFill>
                  <a:srgbClr val="00ACA4"/>
                </a:solidFill>
                <a:latin typeface="Dosis SemiBold" pitchFamily="2" charset="0"/>
              </a:rPr>
              <a:t>ain</a:t>
            </a:r>
          </a:p>
        </p:txBody>
      </p:sp>
    </p:spTree>
    <p:extLst>
      <p:ext uri="{BB962C8B-B14F-4D97-AF65-F5344CB8AC3E}">
        <p14:creationId xmlns:p14="http://schemas.microsoft.com/office/powerpoint/2010/main" val="13936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5B6709-CCA9-5AF2-90AB-8005655B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5">
            <a:extLst>
              <a:ext uri="{FF2B5EF4-FFF2-40B4-BE49-F238E27FC236}">
                <a16:creationId xmlns:a16="http://schemas.microsoft.com/office/drawing/2014/main" xmlns="" id="{067EAC5D-65C0-5819-2A45-72BFF5E117E4}"/>
              </a:ext>
            </a:extLst>
          </p:cNvPr>
          <p:cNvSpPr txBox="1">
            <a:spLocks/>
          </p:cNvSpPr>
          <p:nvPr/>
        </p:nvSpPr>
        <p:spPr>
          <a:xfrm>
            <a:off x="1664400" y="777385"/>
            <a:ext cx="684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MA" sz="1600" b="0" kern="120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Dosis Medium" pitchFamily="2" charset="0"/>
                <a:ea typeface="+mn-ea"/>
                <a:cs typeface="+mn-cs"/>
              </a:rPr>
              <a:t>Observez cette image et lisez la phrase. Je vais proposer des mots pour compléter.  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F8AA6194-77C0-3146-D614-55209418276F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xmlns="" id="{24F9C21C-2B5C-1E67-C5C3-9B7742F4E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4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6447E283-FD77-DAFC-7863-A4EF43D9D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4E42EEA-1925-8254-CC34-B76A60549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40" y="3553919"/>
            <a:ext cx="3374979" cy="18391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50739E9-1239-7901-3469-C148C2CD4FDC}"/>
              </a:ext>
            </a:extLst>
          </p:cNvPr>
          <p:cNvSpPr txBox="1"/>
          <p:nvPr/>
        </p:nvSpPr>
        <p:spPr>
          <a:xfrm>
            <a:off x="1368257" y="2331953"/>
            <a:ext cx="807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Le garçon est en train    _____________________ .</a:t>
            </a:r>
            <a:endParaRPr kumimoji="0" lang="fr-M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2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B6978C-89F5-6494-26BD-A54F2D31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3">
            <a:extLst>
              <a:ext uri="{FF2B5EF4-FFF2-40B4-BE49-F238E27FC236}">
                <a16:creationId xmlns:a16="http://schemas.microsoft.com/office/drawing/2014/main" xmlns="" id="{71F2CF1D-86AC-15F9-8230-4D068BA3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2000" y="756000"/>
            <a:ext cx="7038114" cy="612000"/>
          </a:xfrm>
        </p:spPr>
        <p:txBody>
          <a:bodyPr>
            <a:normAutofit/>
          </a:bodyPr>
          <a:lstStyle/>
          <a:p>
            <a:r>
              <a:rPr lang="fr-MA" dirty="0">
                <a:solidFill>
                  <a:schemeClr val="tx1">
                    <a:lumMod val="65000"/>
                    <a:lumOff val="35000"/>
                  </a:schemeClr>
                </a:solidFill>
                <a:latin typeface="Dosis Medium" pitchFamily="2" charset="0"/>
              </a:rPr>
              <a:t>Prenez vos ardoises.</a:t>
            </a:r>
          </a:p>
        </p:txBody>
      </p:sp>
      <p:pic>
        <p:nvPicPr>
          <p:cNvPr id="7" name="Espace réservé pour une image  3" descr="Une image contenant capture d’écran, Rectangle, carré&#10;&#10;Le contenu généré par l’IA peut être incorrect.">
            <a:extLst>
              <a:ext uri="{FF2B5EF4-FFF2-40B4-BE49-F238E27FC236}">
                <a16:creationId xmlns:a16="http://schemas.microsoft.com/office/drawing/2014/main" xmlns="" id="{A66118F3-EDF2-63AA-DC27-5181BD80EE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013" y="1808942"/>
            <a:ext cx="3647973" cy="364797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A3C3EC18-84E2-6720-213A-858EE36F2387}"/>
              </a:ext>
            </a:extLst>
          </p:cNvPr>
          <p:cNvGrpSpPr/>
          <p:nvPr/>
        </p:nvGrpSpPr>
        <p:grpSpPr>
          <a:xfrm>
            <a:off x="80765" y="643788"/>
            <a:ext cx="1147140" cy="980797"/>
            <a:chOff x="113769" y="634753"/>
            <a:chExt cx="1147140" cy="98079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xmlns="" id="{35FE9E21-942C-3C59-1811-ACF1DA57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8613" b="7585"/>
            <a:stretch>
              <a:fillRect/>
            </a:stretch>
          </p:blipFill>
          <p:spPr>
            <a:xfrm>
              <a:off x="442761" y="692504"/>
              <a:ext cx="818148" cy="923046"/>
            </a:xfrm>
            <a:prstGeom prst="ellipse">
              <a:avLst/>
            </a:prstGeom>
          </p:spPr>
        </p:pic>
        <p:pic>
          <p:nvPicPr>
            <p:cNvPr id="12" name="Espace réservé pour une image  5" descr="Une image contenant dessin humoristique, clipart, illustration, Dessin animé&#10;&#10;Le contenu généré par l’IA peut être incorrect.">
              <a:extLst>
                <a:ext uri="{FF2B5EF4-FFF2-40B4-BE49-F238E27FC236}">
                  <a16:creationId xmlns:a16="http://schemas.microsoft.com/office/drawing/2014/main" xmlns="" id="{E121F622-EFE2-AAB8-CEB5-D5A989E4B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80" r="56840" b="22619"/>
            <a:stretch>
              <a:fillRect/>
            </a:stretch>
          </p:blipFill>
          <p:spPr>
            <a:xfrm>
              <a:off x="113769" y="634753"/>
              <a:ext cx="475067" cy="746575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94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Vocab_02- Mémoris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Vocab_03- Appropr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Vocab_04- Entrainement livr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4.xml><?xml version="1.0" encoding="utf-8"?>
<a:theme xmlns:a="http://schemas.openxmlformats.org/drawingml/2006/main" name="2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New Voc_01-Livr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évi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New Voc_01-Livr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0_Env-Enseigna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évi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cture offer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New Voc_01-Livr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Vocab_01-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6482</TotalTime>
  <Words>848</Words>
  <Application>Microsoft Office PowerPoint</Application>
  <PresentationFormat>Affichage à l'écran (4:3)</PresentationFormat>
  <Paragraphs>128</Paragraphs>
  <Slides>47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15</vt:i4>
      </vt:variant>
      <vt:variant>
        <vt:lpstr>Titres des diapositives</vt:lpstr>
      </vt:variant>
      <vt:variant>
        <vt:i4>47</vt:i4>
      </vt:variant>
    </vt:vector>
  </HeadingPairs>
  <TitlesOfParts>
    <vt:vector size="73" baseType="lpstr">
      <vt:lpstr>Calibri</vt:lpstr>
      <vt:lpstr>Aptos</vt:lpstr>
      <vt:lpstr>Wingdings</vt:lpstr>
      <vt:lpstr>Dosis SemiBold</vt:lpstr>
      <vt:lpstr>Dosis</vt:lpstr>
      <vt:lpstr>Arial</vt:lpstr>
      <vt:lpstr>Dosis ExtraBold</vt:lpstr>
      <vt:lpstr>Calibri Light</vt:lpstr>
      <vt:lpstr>Dosis Medium</vt:lpstr>
      <vt:lpstr>Mistral</vt:lpstr>
      <vt:lpstr>Aptos Display</vt:lpstr>
      <vt:lpstr>2_Conception personnalisée</vt:lpstr>
      <vt:lpstr>1_Révision</vt:lpstr>
      <vt:lpstr>5_New Voc_01-Livret</vt:lpstr>
      <vt:lpstr>00_Env-Enseignant</vt:lpstr>
      <vt:lpstr>Révision</vt:lpstr>
      <vt:lpstr>lecture offerte</vt:lpstr>
      <vt:lpstr>4_New Voc_01-Livret</vt:lpstr>
      <vt:lpstr>Conception personnalisée</vt:lpstr>
      <vt:lpstr>Vocab_01- Présentation</vt:lpstr>
      <vt:lpstr>Vocab_02- Mémorisation</vt:lpstr>
      <vt:lpstr>Vocab_03- Appropriation</vt:lpstr>
      <vt:lpstr>Vocab_04- Entrainement livret</vt:lpstr>
      <vt:lpstr>Thème Office</vt:lpstr>
      <vt:lpstr>2_Env-Enseignant</vt:lpstr>
      <vt:lpstr>6_New Voc_01-Livret</vt:lpstr>
      <vt:lpstr>Présentation PowerPoint</vt:lpstr>
      <vt:lpstr>Lisez ces mots en silence.</vt:lpstr>
      <vt:lpstr>Qui veut lire à voix haute ? </vt:lpstr>
      <vt:lpstr>Lisez ces mots en silence.</vt:lpstr>
      <vt:lpstr>Qui veut lire à voix haute ? </vt:lpstr>
      <vt:lpstr>Lisez ces mots en silence.</vt:lpstr>
      <vt:lpstr>Qui veut lire à voix haute ? </vt:lpstr>
      <vt:lpstr>Présentation PowerPoint</vt:lpstr>
      <vt:lpstr>Prenez vos ardoises.</vt:lpstr>
      <vt:lpstr>Présentation PowerPoint</vt:lpstr>
      <vt:lpstr>Levez vos ardoises. </vt:lpstr>
      <vt:lpstr>Présentation PowerPoint</vt:lpstr>
      <vt:lpstr>Présentation PowerPoint</vt:lpstr>
      <vt:lpstr>Prenez vos ardoises.</vt:lpstr>
      <vt:lpstr>Présentation PowerPoint</vt:lpstr>
      <vt:lpstr>Levez vos ardoises. </vt:lpstr>
      <vt:lpstr>Présentation PowerPoint</vt:lpstr>
      <vt:lpstr>Présentation PowerPoint</vt:lpstr>
      <vt:lpstr>Prenez vos ardoises.</vt:lpstr>
      <vt:lpstr>Présentation PowerPoint</vt:lpstr>
      <vt:lpstr>Levez vos ardoises. </vt:lpstr>
      <vt:lpstr>Présentation PowerPoint</vt:lpstr>
      <vt:lpstr>Plan de la séance</vt:lpstr>
      <vt:lpstr>Lisez cette phrase silencieusement. </vt:lpstr>
      <vt:lpstr>Qui veut lire à voix haute ?</vt:lpstr>
      <vt:lpstr>Lisez cette phrase silencieusement. </vt:lpstr>
      <vt:lpstr>Qui veut lire à voix haute ?</vt:lpstr>
      <vt:lpstr>Lisez cette phrase silencieusement. </vt:lpstr>
      <vt:lpstr>Qui veut lire à voix haute ?</vt:lpstr>
      <vt:lpstr>Lisez cette phrase silencieusement. </vt:lpstr>
      <vt:lpstr>Qui veut lire à voix haute ?</vt:lpstr>
      <vt:lpstr>Lisez cette phrase silencieusement. </vt:lpstr>
      <vt:lpstr>Qui veut lire à voix haute ?</vt:lpstr>
      <vt:lpstr>Lisez cette phrase silencieusement. </vt:lpstr>
      <vt:lpstr>Qui veut lire à voix haute ?</vt:lpstr>
      <vt:lpstr>Qui veut lire à voix haute ?</vt:lpstr>
      <vt:lpstr>Lisez cette phrase silencieusement. </vt:lpstr>
      <vt:lpstr>Présentation PowerPoint</vt:lpstr>
      <vt:lpstr>Prenez vos ardoises.</vt:lpstr>
      <vt:lpstr>Présentation PowerPoint</vt:lpstr>
      <vt:lpstr>Levez vos ardoises. </vt:lpstr>
      <vt:lpstr>Présentation PowerPoint</vt:lpstr>
      <vt:lpstr>Présentation PowerPoint</vt:lpstr>
      <vt:lpstr>Présentation PowerPoint</vt:lpstr>
      <vt:lpstr>Levez vos ardoises. </vt:lpstr>
      <vt:lpstr>Présentation PowerPoint</vt:lpstr>
      <vt:lpstr>La séance d’aujourd’hui est terminée. À la maison, lisez les phrases de l’activité 1.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Jalila</dc:creator>
  <cp:lastModifiedBy>HP</cp:lastModifiedBy>
  <cp:revision>14</cp:revision>
  <cp:lastPrinted>2025-08-13T10:11:39Z</cp:lastPrinted>
  <dcterms:created xsi:type="dcterms:W3CDTF">2025-08-01T12:31:49Z</dcterms:created>
  <dcterms:modified xsi:type="dcterms:W3CDTF">2026-01-14T02:26:26Z</dcterms:modified>
</cp:coreProperties>
</file>