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5" r:id="rId4"/>
    <p:sldMasterId id="2147483909" r:id="rId5"/>
  </p:sldMasterIdLst>
  <p:notesMasterIdLst>
    <p:notesMasterId r:id="rId64"/>
  </p:notesMasterIdLst>
  <p:handoutMasterIdLst>
    <p:handoutMasterId r:id="rId65"/>
  </p:handoutMasterIdLst>
  <p:sldIdLst>
    <p:sldId id="779" r:id="rId6"/>
    <p:sldId id="980" r:id="rId7"/>
    <p:sldId id="948" r:id="rId8"/>
    <p:sldId id="738" r:id="rId9"/>
    <p:sldId id="780" r:id="rId10"/>
    <p:sldId id="908" r:id="rId11"/>
    <p:sldId id="741" r:id="rId12"/>
    <p:sldId id="2134806708" r:id="rId13"/>
    <p:sldId id="914" r:id="rId14"/>
    <p:sldId id="2134806637" r:id="rId15"/>
    <p:sldId id="910" r:id="rId16"/>
    <p:sldId id="2134806709" r:id="rId17"/>
    <p:sldId id="766" r:id="rId18"/>
    <p:sldId id="769" r:id="rId19"/>
    <p:sldId id="768" r:id="rId20"/>
    <p:sldId id="870" r:id="rId21"/>
    <p:sldId id="786" r:id="rId22"/>
    <p:sldId id="751" r:id="rId23"/>
    <p:sldId id="871" r:id="rId24"/>
    <p:sldId id="2134806680" r:id="rId25"/>
    <p:sldId id="2134806714" r:id="rId26"/>
    <p:sldId id="2134806681" r:id="rId27"/>
    <p:sldId id="2134806700" r:id="rId28"/>
    <p:sldId id="2134806701" r:id="rId29"/>
    <p:sldId id="2134806710" r:id="rId30"/>
    <p:sldId id="2134806711" r:id="rId31"/>
    <p:sldId id="2134806702" r:id="rId32"/>
    <p:sldId id="2134806699" r:id="rId33"/>
    <p:sldId id="2134806712" r:id="rId34"/>
    <p:sldId id="2134806685" r:id="rId35"/>
    <p:sldId id="2134806713" r:id="rId36"/>
    <p:sldId id="2134806687" r:id="rId37"/>
    <p:sldId id="2134806688" r:id="rId38"/>
    <p:sldId id="2134806689" r:id="rId39"/>
    <p:sldId id="2134806690" r:id="rId40"/>
    <p:sldId id="2134806691" r:id="rId41"/>
    <p:sldId id="2134806692" r:id="rId42"/>
    <p:sldId id="2134806693" r:id="rId43"/>
    <p:sldId id="2134806694" r:id="rId44"/>
    <p:sldId id="2134806695" r:id="rId45"/>
    <p:sldId id="2134806703" r:id="rId46"/>
    <p:sldId id="2134806704" r:id="rId47"/>
    <p:sldId id="2134806705" r:id="rId48"/>
    <p:sldId id="2134806696" r:id="rId49"/>
    <p:sldId id="848" r:id="rId50"/>
    <p:sldId id="921" r:id="rId51"/>
    <p:sldId id="922" r:id="rId52"/>
    <p:sldId id="924" r:id="rId53"/>
    <p:sldId id="925" r:id="rId54"/>
    <p:sldId id="849" r:id="rId55"/>
    <p:sldId id="2134806697" r:id="rId56"/>
    <p:sldId id="2134806706" r:id="rId57"/>
    <p:sldId id="858" r:id="rId58"/>
    <p:sldId id="2134806677" r:id="rId59"/>
    <p:sldId id="868" r:id="rId60"/>
    <p:sldId id="869" r:id="rId61"/>
    <p:sldId id="764" r:id="rId62"/>
    <p:sldId id="949" r:id="rId63"/>
  </p:sldIdLst>
  <p:sldSz cx="9144000" cy="6858000" type="screen4x3"/>
  <p:notesSz cx="6735763" cy="9866313"/>
  <p:embeddedFontLst>
    <p:embeddedFont>
      <p:font typeface="Dosis" pitchFamily="2" charset="0"/>
      <p:regular r:id="rId66"/>
      <p:bold r:id="rId6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F9B233"/>
    <a:srgbClr val="FFFFFF"/>
    <a:srgbClr val="F2F2F2"/>
    <a:srgbClr val="17AB98"/>
    <a:srgbClr val="FF0000"/>
    <a:srgbClr val="F2F2F8"/>
    <a:srgbClr val="FC8E00"/>
    <a:srgbClr val="F1A947"/>
    <a:srgbClr val="83C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86" autoAdjust="0"/>
    <p:restoredTop sz="95871" autoAdjust="0"/>
  </p:normalViewPr>
  <p:slideViewPr>
    <p:cSldViewPr snapToGrid="0">
      <p:cViewPr varScale="1">
        <p:scale>
          <a:sx n="47" d="100"/>
          <a:sy n="47" d="100"/>
        </p:scale>
        <p:origin x="99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2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28/10/2025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28/10/2025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28/10/2025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24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1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7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A17441-C486-F30F-ECEB-46F05568B2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7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28/10/2025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1" r:id="rId3"/>
    <p:sldLayoutId id="2147483902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2" r:id="rId3"/>
    <p:sldLayoutId id="214748390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6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gif"/><Relationship Id="rId5" Type="http://schemas.openxmlformats.org/officeDocument/2006/relationships/image" Target="../media/image36.png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gif"/><Relationship Id="rId5" Type="http://schemas.openxmlformats.org/officeDocument/2006/relationships/image" Target="../media/image38.png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emf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7.mp4"/><Relationship Id="rId7" Type="http://schemas.openxmlformats.org/officeDocument/2006/relationships/image" Target="../media/image2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7.mp4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ar-MA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ar-MA" sz="2400" b="1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400" b="1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الدرس 4</a:t>
              </a: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الدرس 5</a:t>
              </a: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157A7BEA-41EA-0CCB-69B8-200A60404895}"/>
              </a:ext>
            </a:extLst>
          </p:cNvPr>
          <p:cNvGrpSpPr/>
          <p:nvPr/>
        </p:nvGrpSpPr>
        <p:grpSpPr>
          <a:xfrm>
            <a:off x="7337866" y="6021421"/>
            <a:ext cx="1124468" cy="288630"/>
            <a:chOff x="7337866" y="6021421"/>
            <a:chExt cx="1124468" cy="28863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D0AA6DEE-D174-7993-4960-1AAD5B95953B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3BBFA5B3-4589-2B8B-0AD1-A0319AE01E66}"/>
                </a:ext>
              </a:extLst>
            </p:cNvPr>
            <p:cNvSpPr/>
            <p:nvPr/>
          </p:nvSpPr>
          <p:spPr>
            <a:xfrm>
              <a:off x="7337866" y="60426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2C53F89-4C28-376F-999A-45ADF5AA74F5}"/>
              </a:ext>
            </a:extLst>
          </p:cNvPr>
          <p:cNvGrpSpPr/>
          <p:nvPr/>
        </p:nvGrpSpPr>
        <p:grpSpPr>
          <a:xfrm>
            <a:off x="5707448" y="6021421"/>
            <a:ext cx="1124468" cy="288630"/>
            <a:chOff x="7337866" y="6021421"/>
            <a:chExt cx="1124468" cy="28863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7103370-C2E8-0F2D-39FD-329B3B14F75D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69E39C-8A15-157C-1CD8-B4C383AC0FB1}"/>
                </a:ext>
              </a:extLst>
            </p:cNvPr>
            <p:cNvSpPr/>
            <p:nvPr/>
          </p:nvSpPr>
          <p:spPr>
            <a:xfrm>
              <a:off x="7337866" y="60426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455A8BD-3C2D-C79C-3815-8F656106C694}"/>
              </a:ext>
            </a:extLst>
          </p:cNvPr>
          <p:cNvGrpSpPr/>
          <p:nvPr/>
        </p:nvGrpSpPr>
        <p:grpSpPr>
          <a:xfrm>
            <a:off x="4077029" y="6021421"/>
            <a:ext cx="1124468" cy="288630"/>
            <a:chOff x="5701783" y="6021421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8419DAD4-4F9E-4633-26D2-BB9510DB1C20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139CB545-6C8B-9074-12F0-7A2005C5E20A}"/>
                </a:ext>
              </a:extLst>
            </p:cNvPr>
            <p:cNvSpPr/>
            <p:nvPr/>
          </p:nvSpPr>
          <p:spPr>
            <a:xfrm>
              <a:off x="6557200" y="603718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05424" y="926611"/>
            <a:ext cx="605852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الصفحة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دقيقة واحدة.</a:t>
            </a:r>
          </a:p>
        </p:txBody>
      </p:sp>
      <p:pic>
        <p:nvPicPr>
          <p:cNvPr id="18" name="Image 17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B71010C-A7A7-6D71-F8F1-5753EA7E4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22" y="2339603"/>
            <a:ext cx="6153124" cy="28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58427" y="967301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3066E5EB-ABBC-6B7B-BDD4-289903C62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170F707A-2CD3-3EA8-733F-49285F42C1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2E494-43EF-4785-6FF0-E6802C48F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1FE9D74-77DC-FE4F-EDEE-111BCBD7B5B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8843DE3-920B-E237-2C03-B272E400E747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B9E7B43B-5640-2744-22C4-A4A588FB0CEC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E0A0066-6D60-BFB3-916E-7D231AC8D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31370" y="3767254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5A6B1AF-E852-4BEB-3561-808607F0D316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78413BCA-200A-D4AD-EC0F-961F6799A420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4F0CB045-92B3-14E5-08D7-69B2CFD93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176DFDF-5B40-4B56-5CD2-6DCAF9CC6DCD}"/>
                </a:ext>
              </a:extLst>
            </p:cNvPr>
            <p:cNvSpPr txBox="1"/>
            <p:nvPr/>
          </p:nvSpPr>
          <p:spPr>
            <a:xfrm>
              <a:off x="2505452" y="3845459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84FCB90-4D09-6810-75C5-C00D70D3F3BB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l" defTabSz="685834" rtl="0" eaLnBrk="1" latinLnBrk="0" hangingPunct="1">
                <a:defRPr/>
              </a:pP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5C6C27A-692C-926B-A585-626AFE2A8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23259" y="4420035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4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1231018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8240FD-8A01-FB84-4908-2675984A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8020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27 + …  =  30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  3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886930C-A259-A73D-0F0B-D98651BD8D6E}"/>
              </a:ext>
            </a:extLst>
          </p:cNvPr>
          <p:cNvSpPr txBox="1"/>
          <p:nvPr/>
        </p:nvSpPr>
        <p:spPr>
          <a:xfrm>
            <a:off x="440963" y="938025"/>
            <a:ext cx="704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في دفاتركم.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2" name="الحساب الذهني  N°3-3">
            <a:hlinkClick r:id="" action="ppaction://media"/>
            <a:extLst>
              <a:ext uri="{FF2B5EF4-FFF2-40B4-BE49-F238E27FC236}">
                <a16:creationId xmlns:a16="http://schemas.microsoft.com/office/drawing/2014/main" id="{060BF32E-3848-A372-0C6A-0BDCB8C31F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2529"/>
          <a:stretch>
            <a:fillRect/>
          </a:stretch>
        </p:blipFill>
        <p:spPr>
          <a:xfrm>
            <a:off x="697866" y="1973179"/>
            <a:ext cx="7482614" cy="368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07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31639" y="926612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2F5334-0B2F-A8AC-8E69-65B22B2BB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26691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3981FAB-F15A-C701-53A2-73C3FE2F46FD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C7CF719-57F2-1038-E3DE-D1BD8F0F217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E8163EB-652E-72FC-3BA4-2A05F759A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03268" y="3355038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7642EF7-2ED1-AE47-8AE5-904966124175}"/>
                </a:ext>
              </a:extLst>
            </p:cNvPr>
            <p:cNvSpPr txBox="1"/>
            <p:nvPr/>
          </p:nvSpPr>
          <p:spPr>
            <a:xfrm>
              <a:off x="2460359" y="3407202"/>
              <a:ext cx="32235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تعرُّفُ الأعْداد مِنْ 000 1 إلى 999 999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1D463BEE-B999-6033-216E-299DB3665C6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10891BC3-F46E-5429-D449-EDBDD756F6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6815B34-060E-26C5-3235-6400E7582E30}"/>
              </a:ext>
            </a:extLst>
          </p:cNvPr>
          <p:cNvGrpSpPr/>
          <p:nvPr/>
        </p:nvGrpSpPr>
        <p:grpSpPr>
          <a:xfrm>
            <a:off x="1782000" y="4206711"/>
            <a:ext cx="648000" cy="682105"/>
            <a:chOff x="1547089" y="3240244"/>
            <a:chExt cx="568182" cy="63648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AC1FBC9-CC3D-9D01-7B7C-363D44F6E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089" y="3240244"/>
              <a:ext cx="568182" cy="636488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76257-EA3C-53BD-9734-C339740FC49E}"/>
                </a:ext>
              </a:extLst>
            </p:cNvPr>
            <p:cNvSpPr txBox="1"/>
            <p:nvPr/>
          </p:nvSpPr>
          <p:spPr>
            <a:xfrm>
              <a:off x="1607393" y="341348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47510" y="93804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الآن، سنتعلم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مِن 0 إِلى  999 999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50340B-3039-BF5D-FA20-911F1D8E6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05" y="1896746"/>
            <a:ext cx="7827942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9929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جزء 1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l3 part1">
            <a:hlinkClick r:id="" action="ppaction://media"/>
            <a:extLst>
              <a:ext uri="{FF2B5EF4-FFF2-40B4-BE49-F238E27FC236}">
                <a16:creationId xmlns:a16="http://schemas.microsoft.com/office/drawing/2014/main" id="{D684A4AA-350F-B572-6A7E-CE3BB0FDF1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833" y="1900096"/>
            <a:ext cx="7829416" cy="4404047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771706C-7E80-0CA2-79C4-26E42A804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950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AD298-311E-FCF5-52A3-9DDAC4FB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881812"/>
            <a:ext cx="8211696" cy="4039164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20A1EE6D-8990-9456-07A2-D5D32671760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16B9CDE2-B85C-692C-FFAE-273A1EE43352}"/>
              </a:ext>
            </a:extLst>
          </p:cNvPr>
          <p:cNvSpPr txBox="1"/>
          <p:nvPr/>
        </p:nvSpPr>
        <p:spPr>
          <a:xfrm>
            <a:off x="347510" y="93804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لنتذكر ما تعلمناه مع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D54B55-9DB5-7176-70B1-528698398C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ED619F7-FA21-FE2C-4233-644CA983D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095754"/>
            <a:ext cx="61722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9929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جزء 2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l3 part2">
            <a:hlinkClick r:id="" action="ppaction://media"/>
            <a:extLst>
              <a:ext uri="{FF2B5EF4-FFF2-40B4-BE49-F238E27FC236}">
                <a16:creationId xmlns:a16="http://schemas.microsoft.com/office/drawing/2014/main" id="{B093C3CB-1333-F3F7-7851-DE9469923A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974" y="1980894"/>
            <a:ext cx="7976275" cy="4486655"/>
          </a:xfrm>
          <a:prstGeom prst="rect">
            <a:avLst/>
          </a:prstGeom>
        </p:spPr>
      </p:pic>
      <p:pic>
        <p:nvPicPr>
          <p:cNvPr id="5" name="Image 4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880127E1-F656-F519-181A-164B71EBA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460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BC521F1-05F4-44A7-A1F3-56A1BE9159DC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498F681E-CE84-CE99-EF2B-D1FA520F4B5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73B1C46-AE6F-B731-745F-F6557DCA5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7812" y="3262486"/>
              <a:ext cx="631873" cy="631873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007A174-6336-03D4-0976-19D0EDA4B0E6}"/>
                </a:ext>
              </a:extLst>
            </p:cNvPr>
            <p:cNvSpPr txBox="1"/>
            <p:nvPr/>
          </p:nvSpPr>
          <p:spPr>
            <a:xfrm>
              <a:off x="2130952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20" name="Flowchart: Alternate Process 54">
              <a:extLst>
                <a:ext uri="{FF2B5EF4-FFF2-40B4-BE49-F238E27FC236}">
                  <a16:creationId xmlns:a16="http://schemas.microsoft.com/office/drawing/2014/main" id="{84132294-E2AD-1090-93F6-72BD8BB052C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C006B115-C4AE-6C14-B9FC-4A76CA974B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D6BAF1C-D493-8E31-14E7-2008F98971E0}"/>
                </a:ext>
              </a:extLst>
            </p:cNvPr>
            <p:cNvSpPr txBox="1"/>
            <p:nvPr/>
          </p:nvSpPr>
          <p:spPr>
            <a:xfrm>
              <a:off x="223813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59B806C-2FB3-AAE6-0AAA-812F48D7DBC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EA4B52A-ED78-DAD0-5F27-2A1BBB7FE004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53D445D-97A7-BD50-0CA7-28BA00E72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CBFED87-0715-0F6D-54D6-99CA694C0271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30193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سنكتب، بالأرقام، العدد الممثل خُطْوَةً خطوة مثل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538ACCD-3143-6C4B-005F-99588AA47C7F}"/>
              </a:ext>
            </a:extLst>
          </p:cNvPr>
          <p:cNvGrpSpPr/>
          <p:nvPr/>
        </p:nvGrpSpPr>
        <p:grpSpPr>
          <a:xfrm>
            <a:off x="2115719" y="2642301"/>
            <a:ext cx="4449042" cy="2420275"/>
            <a:chOff x="2336561" y="1992599"/>
            <a:chExt cx="5803628" cy="305532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99E2572-0A62-2A45-E7A7-FA99921BA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6561" y="2026185"/>
              <a:ext cx="1598457" cy="1533131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57EF0D4-8A6F-6E98-6F7B-5C68C9708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3823" y="1992599"/>
              <a:ext cx="1598457" cy="1533131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ACE90CC-6B5F-824C-1843-F81DBD0DF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8750" y="2616221"/>
              <a:ext cx="152515" cy="1114868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FFE74DD-8BEF-5BB9-CAA2-10D41769F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6561" y="3933056"/>
              <a:ext cx="1114868" cy="1114868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09BBE55-1E82-B4DC-12F0-ED9A4DB00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3328" y="1992599"/>
              <a:ext cx="1598457" cy="1533131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6C036C8-C8FE-C061-849C-C8E87BA37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0335" y="3932484"/>
              <a:ext cx="1114868" cy="1114868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48AC261-EC14-DE6A-B97C-01E68E02C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1485" y="3932484"/>
              <a:ext cx="1114868" cy="1114868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E66E8E5-DAB6-6C06-94DF-2D9DFA03A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9023" y="3933056"/>
              <a:ext cx="1114868" cy="1114868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41ED371-CD2B-83A3-682F-499157E52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7933" y="3932484"/>
              <a:ext cx="152515" cy="1114868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B05CE1F3-7D5A-5CB2-35E3-79E689B0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5181" y="3932484"/>
              <a:ext cx="152515" cy="1114868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D3EF7497-1520-E00F-20B8-7875044C5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7030" y="2616221"/>
              <a:ext cx="152515" cy="1114868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CB72FA52-C1E8-2020-7E7D-3C424D2F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7674" y="3173655"/>
              <a:ext cx="152515" cy="1114868"/>
            </a:xfrm>
            <a:prstGeom prst="rect">
              <a:avLst/>
            </a:prstGeom>
          </p:spPr>
        </p:pic>
      </p:grp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A3BD0-9C52-0B75-AA18-EFF2559A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15E9DD-C39D-ED82-16BA-CA2AC5745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29" name="ZoneTexte 2">
            <a:extLst>
              <a:ext uri="{FF2B5EF4-FFF2-40B4-BE49-F238E27FC236}">
                <a16:creationId xmlns:a16="http://schemas.microsoft.com/office/drawing/2014/main" id="{7BF8D9B2-F745-6DA9-12C2-EBAB9B1097A1}"/>
              </a:ext>
            </a:extLst>
          </p:cNvPr>
          <p:cNvSpPr txBox="1"/>
          <p:nvPr/>
        </p:nvSpPr>
        <p:spPr>
          <a:xfrm>
            <a:off x="271073" y="888842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4F509C1-DA22-5D1F-C05F-EB0AB6AD0972}"/>
              </a:ext>
            </a:extLst>
          </p:cNvPr>
          <p:cNvGrpSpPr/>
          <p:nvPr/>
        </p:nvGrpSpPr>
        <p:grpSpPr>
          <a:xfrm>
            <a:off x="6115340" y="1793434"/>
            <a:ext cx="2069041" cy="641162"/>
            <a:chOff x="6567407" y="1757783"/>
            <a:chExt cx="2069041" cy="641162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FDD220C2-37B9-5340-F04F-41D255F79930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عَدَدَ مَنْزِلاتِ التَّمثيلِ</a:t>
              </a: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54B1A906-BC59-4CB9-65F4-A464B57DC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BC9D14D-ACFC-F1AF-7721-667E66CC752B}"/>
              </a:ext>
            </a:extLst>
          </p:cNvPr>
          <p:cNvGrpSpPr/>
          <p:nvPr/>
        </p:nvGrpSpPr>
        <p:grpSpPr>
          <a:xfrm>
            <a:off x="3237488" y="176736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BAAD858-0988-A086-A7B0-E352931DA883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220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أَضَعُ نُقَطًا بِعَدَدِ الْمَنْزِلاتِ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D2F1C7F5-40FF-7EE2-1EC7-2AD5D82AA5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F0AAFC9-3458-5487-6714-731BA2AC7EB6}"/>
              </a:ext>
            </a:extLst>
          </p:cNvPr>
          <p:cNvGrpSpPr/>
          <p:nvPr/>
        </p:nvGrpSpPr>
        <p:grpSpPr>
          <a:xfrm>
            <a:off x="661343" y="175778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219D002-0AA8-3509-53E0-7940B89D84B9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r" defTabSz="914400" rtl="1" eaLnBrk="1" latinLnBrk="0" hangingPunct="1">
                <a:lnSpc>
                  <a:spcPts val="2200"/>
                </a:lnSpc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بالْأَرقامِ عَدَدَ تَمثيلاتِ كُلِّ مَنْزِلَةٍ</a:t>
              </a:r>
              <a:endPara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566168B8-663E-085D-3E4D-2A005A428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F07105F-9369-355F-DDF8-740A76850DB3}"/>
              </a:ext>
            </a:extLst>
          </p:cNvPr>
          <p:cNvGrpSpPr/>
          <p:nvPr/>
        </p:nvGrpSpPr>
        <p:grpSpPr>
          <a:xfrm>
            <a:off x="2033738" y="3067182"/>
            <a:ext cx="4682373" cy="2579507"/>
            <a:chOff x="2336561" y="1992599"/>
            <a:chExt cx="5803628" cy="3055325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73EE034-EAD1-AD9F-0C96-AD29CCA70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6561" y="2026185"/>
              <a:ext cx="1598457" cy="1533131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2BE6A92-89DC-3377-A2CB-501B8EFDD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823" y="1992599"/>
              <a:ext cx="1598457" cy="1533131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7D19A40-D26D-7773-1F55-6E5DAA794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8750" y="2616221"/>
              <a:ext cx="152515" cy="1114868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B9ED53A-431D-CEEA-86DA-E87E40AEA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6561" y="3933056"/>
              <a:ext cx="1114868" cy="1114868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545299C-4FCB-A54D-C2AD-472D0D4F1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3328" y="1992599"/>
              <a:ext cx="1598457" cy="1533131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D6E2C5E-DFFA-C477-EFA8-F4ABC240E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0335" y="3932484"/>
              <a:ext cx="1114868" cy="1114868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9EC0656-4FB0-3553-F0CB-B5573F193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1485" y="3932484"/>
              <a:ext cx="1114868" cy="1114868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6121B56-AC43-1599-4C13-7010BD1B1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023" y="3933056"/>
              <a:ext cx="1114868" cy="1114868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1DA343F-CE73-871E-B4FB-5976DFE35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7933" y="3932484"/>
              <a:ext cx="152515" cy="1114868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2E6E82A6-6CE4-13C6-84E0-720C94476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5181" y="3932484"/>
              <a:ext cx="152515" cy="1114868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C6C6FB1C-FBE0-8AA6-DF8A-A00556AD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7030" y="2616221"/>
              <a:ext cx="152515" cy="1114868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DEB13B2B-8A2D-ADEA-44B4-2CF4F81ED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7674" y="3173655"/>
              <a:ext cx="152515" cy="1114868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44DB6-3EB5-3FDE-11A4-2C270B3C9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4F49D0-D84D-8AD2-57D8-E1D4B4AB6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29" name="ZoneTexte 2">
            <a:extLst>
              <a:ext uri="{FF2B5EF4-FFF2-40B4-BE49-F238E27FC236}">
                <a16:creationId xmlns:a16="http://schemas.microsoft.com/office/drawing/2014/main" id="{9D7EE6A7-38A8-C08E-5F1E-3A63D3A5FFC1}"/>
              </a:ext>
            </a:extLst>
          </p:cNvPr>
          <p:cNvSpPr txBox="1"/>
          <p:nvPr/>
        </p:nvSpPr>
        <p:spPr>
          <a:xfrm>
            <a:off x="347150" y="930167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 على ألواحكم عدد منزلات هذا التمثيل.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12AB819F-01BA-3A81-36B1-633C9F2237F8}"/>
              </a:ext>
            </a:extLst>
          </p:cNvPr>
          <p:cNvGrpSpPr/>
          <p:nvPr/>
        </p:nvGrpSpPr>
        <p:grpSpPr>
          <a:xfrm>
            <a:off x="2033738" y="3067182"/>
            <a:ext cx="4682373" cy="2579507"/>
            <a:chOff x="2336561" y="1992599"/>
            <a:chExt cx="5803628" cy="3055325"/>
          </a:xfrm>
        </p:grpSpPr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BAA61206-3A4A-A1F1-D751-58A806C7E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6561" y="2026185"/>
              <a:ext cx="1598457" cy="1533131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2EF08EF1-12F4-3917-D7B3-36395D268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823" y="1992599"/>
              <a:ext cx="1598457" cy="1533131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646A34B6-58BA-C704-7D17-FF9F6AADB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8750" y="2616221"/>
              <a:ext cx="152515" cy="1114868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10EDE4CE-B906-73DD-C569-CDBFBA09B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6561" y="3933056"/>
              <a:ext cx="1114868" cy="1114868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4C0AC7C4-81C0-AF92-EC55-570A076F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3328" y="1992599"/>
              <a:ext cx="1598457" cy="1533131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5CC66A4C-CBBF-8808-C0F1-AD446909B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0335" y="3932484"/>
              <a:ext cx="1114868" cy="1114868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68FE18D1-03E3-DEAC-77F4-A1559E86A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1485" y="3932484"/>
              <a:ext cx="1114868" cy="1114868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AA331917-7ACF-D458-312B-8997EDAC6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023" y="3933056"/>
              <a:ext cx="1114868" cy="1114868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FA01DEE1-3F86-C5E7-0B9C-257F22455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7933" y="3932484"/>
              <a:ext cx="152515" cy="1114868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AE6DAF77-A39D-EFA1-1F20-CB3A061E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5181" y="3932484"/>
              <a:ext cx="152515" cy="1114868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469AD2CE-B8EB-E5EE-C20E-90487BF5A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7030" y="2616221"/>
              <a:ext cx="152515" cy="1114868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19C717F1-AA65-5D4D-7D5D-9E388B043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7674" y="3173655"/>
              <a:ext cx="152515" cy="1114868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DDAB1309-48DE-8CB0-798E-DDDAA0467D69}"/>
              </a:ext>
            </a:extLst>
          </p:cNvPr>
          <p:cNvGrpSpPr/>
          <p:nvPr/>
        </p:nvGrpSpPr>
        <p:grpSpPr>
          <a:xfrm>
            <a:off x="6115340" y="1793434"/>
            <a:ext cx="2069041" cy="641162"/>
            <a:chOff x="6567407" y="1757783"/>
            <a:chExt cx="2069041" cy="641162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7E6F1D9-1DED-394B-3AD1-502DBED78562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عَدَدَ مَنْزِلاتِ التَّمثيلِ</a:t>
              </a: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CA84D58D-18C3-9DF8-4C87-63EF39E8E4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71624BA4-B602-2835-CA5A-6C482706C107}"/>
              </a:ext>
            </a:extLst>
          </p:cNvPr>
          <p:cNvGrpSpPr/>
          <p:nvPr/>
        </p:nvGrpSpPr>
        <p:grpSpPr>
          <a:xfrm>
            <a:off x="3237488" y="176736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DA31AFD8-696D-6DA4-A741-AACF77124D25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220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أَضَعُ نُقَطًا بِعَدَدِ الْمَنْزِلاتِ</a:t>
              </a: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97816634-1D67-EE74-AC28-CEEA7206F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E489EB6-BB6B-9558-E278-A742829F2E0C}"/>
              </a:ext>
            </a:extLst>
          </p:cNvPr>
          <p:cNvGrpSpPr/>
          <p:nvPr/>
        </p:nvGrpSpPr>
        <p:grpSpPr>
          <a:xfrm>
            <a:off x="661343" y="175778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E68EC467-ADBB-C67A-5CC1-8280DD332B1F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r" defTabSz="914400" rtl="1" eaLnBrk="1" latinLnBrk="0" hangingPunct="1">
                <a:lnSpc>
                  <a:spcPts val="2200"/>
                </a:lnSpc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بالْأَرقامِ عَدَدَ تَمثيلاتِ كُلِّ مَنْزِلَةٍ</a:t>
              </a:r>
              <a:endPara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B8606873-29FD-A89C-29B8-1951B46121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63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D55E9-C7B3-4317-6197-CFDDA6EFE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449A06B-0D43-A90B-2343-D8FCEF00045D}"/>
              </a:ext>
            </a:extLst>
          </p:cNvPr>
          <p:cNvSpPr txBox="1"/>
          <p:nvPr/>
        </p:nvSpPr>
        <p:spPr>
          <a:xfrm>
            <a:off x="1260964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الالواح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DF453D7-C159-564C-1DB2-CDCDAE69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C83010E-9DA5-185E-5AAC-81ABA0362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98B72-C593-CF1B-EA91-13941B8AD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AE19A6-6482-C461-5109-46F66DE7C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781B8F04-1C59-18E2-D091-301FD3008E96}"/>
              </a:ext>
            </a:extLst>
          </p:cNvPr>
          <p:cNvSpPr txBox="1"/>
          <p:nvPr/>
        </p:nvSpPr>
        <p:spPr>
          <a:xfrm>
            <a:off x="377067" y="932376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منزلات هذا التمثيل هو 4، لأن أعلى منزلة فيه هي منزلة الآلاف.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F69A53-3403-4A99-F8F2-BB6DBC9EA39A}"/>
              </a:ext>
            </a:extLst>
          </p:cNvPr>
          <p:cNvSpPr txBox="1"/>
          <p:nvPr/>
        </p:nvSpPr>
        <p:spPr>
          <a:xfrm>
            <a:off x="2092916" y="4680475"/>
            <a:ext cx="4591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6000" dirty="0">
              <a:solidFill>
                <a:srgbClr val="C00000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3BADFC9-A762-FBA5-5DD7-CC7EAC19C103}"/>
              </a:ext>
            </a:extLst>
          </p:cNvPr>
          <p:cNvGrpSpPr/>
          <p:nvPr/>
        </p:nvGrpSpPr>
        <p:grpSpPr>
          <a:xfrm>
            <a:off x="2002207" y="1831166"/>
            <a:ext cx="4682373" cy="2579507"/>
            <a:chOff x="2336561" y="1992599"/>
            <a:chExt cx="5803628" cy="305532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2DD5FFF-ACF2-1381-164A-798EE099B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6561" y="2026185"/>
              <a:ext cx="1598457" cy="1533131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57C8F46-7263-EEED-8F4A-A25B34215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823" y="1992599"/>
              <a:ext cx="1598457" cy="1533131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09185FE-FDB6-41BF-51A5-66D89CACB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8750" y="2616221"/>
              <a:ext cx="152515" cy="111486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FC9D3B9-A9A8-A6FE-DC4A-DB3D24271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6561" y="3933056"/>
              <a:ext cx="1114868" cy="111486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97F00AA-8FA0-F75F-7673-B2475C34A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3328" y="1992599"/>
              <a:ext cx="1598457" cy="153313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427462A-3222-FC78-95BF-1B66DD4DD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0335" y="3932484"/>
              <a:ext cx="1114868" cy="1114868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7E36A05-04C7-29D1-9634-C3062DA3F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1485" y="3932484"/>
              <a:ext cx="1114868" cy="1114868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F08D532-684F-C168-12ED-1EFB95A96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023" y="3933056"/>
              <a:ext cx="1114868" cy="1114868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6D0EC9C-5706-479B-F47B-FBA20009C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7933" y="3932484"/>
              <a:ext cx="152515" cy="111486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57346BF-C3AA-9294-C9D9-083D36BF7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5181" y="3932484"/>
              <a:ext cx="152515" cy="11148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2B51577-EA44-FF72-F9B0-5496E7199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7030" y="2616221"/>
              <a:ext cx="152515" cy="1114868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525ECCC-EAA8-DDFA-3316-C2349E317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7674" y="3173655"/>
              <a:ext cx="152515" cy="1114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75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12B7C-68BE-C757-3112-0DC52A7DD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F6A0059-9DF6-DA37-93AE-625F120B0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E783696-6E49-E85E-E5A1-41422ED9C2A4}"/>
              </a:ext>
            </a:extLst>
          </p:cNvPr>
          <p:cNvSpPr txBox="1"/>
          <p:nvPr/>
        </p:nvSpPr>
        <p:spPr>
          <a:xfrm>
            <a:off x="321496" y="921284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الثانية؟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2A7A728-3338-9F10-8274-E18C3C5DE5B3}"/>
              </a:ext>
            </a:extLst>
          </p:cNvPr>
          <p:cNvGrpSpPr/>
          <p:nvPr/>
        </p:nvGrpSpPr>
        <p:grpSpPr>
          <a:xfrm>
            <a:off x="6115340" y="1793434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8D18098-5751-FDE7-B176-5940D85F695C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عَدَدَ مَنْزِلاتِ التَّمثيلِ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260A2FAE-B5F7-6299-7A62-938D1EE173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0C2365F-D2B6-51DA-318F-19A977204A4E}"/>
              </a:ext>
            </a:extLst>
          </p:cNvPr>
          <p:cNvGrpSpPr/>
          <p:nvPr/>
        </p:nvGrpSpPr>
        <p:grpSpPr>
          <a:xfrm>
            <a:off x="3237488" y="176736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F6D15222-D21E-E5FC-5648-31DE154B01F3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220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أَضَعُ نُقَطًا بِعَدَدِ الْمَنْزِلاتِ</a:t>
              </a: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BB87B31F-B34B-3FDE-0040-40ED7C6CF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2E594AD-1CCB-830D-EEC8-6CAE1F8CD173}"/>
              </a:ext>
            </a:extLst>
          </p:cNvPr>
          <p:cNvGrpSpPr/>
          <p:nvPr/>
        </p:nvGrpSpPr>
        <p:grpSpPr>
          <a:xfrm>
            <a:off x="661343" y="175778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C9811A38-80E0-8692-D2AA-8935FF46EF73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r" defTabSz="914400" rtl="1" eaLnBrk="1" latinLnBrk="0" hangingPunct="1">
                <a:lnSpc>
                  <a:spcPts val="2200"/>
                </a:lnSpc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بالْأَرقامِ عَدَدَ تَمثيلاتِ كُلِّ مَنْزِلَةٍ</a:t>
              </a:r>
              <a:endPara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AD95BA7A-0599-1244-3D2B-8E5DA5B8A4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E4CF563-A88A-2D4A-5541-A7EB47C53B8D}"/>
              </a:ext>
            </a:extLst>
          </p:cNvPr>
          <p:cNvGrpSpPr/>
          <p:nvPr/>
        </p:nvGrpSpPr>
        <p:grpSpPr>
          <a:xfrm>
            <a:off x="2212677" y="2866110"/>
            <a:ext cx="4150023" cy="2286237"/>
            <a:chOff x="2336561" y="1992599"/>
            <a:chExt cx="5803628" cy="3055325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B589A3F5-2510-C895-1F49-089559C36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6561" y="2026185"/>
              <a:ext cx="1598457" cy="1533131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92E5F84-A653-34E0-29A3-C0876EF7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823" y="1992599"/>
              <a:ext cx="1598457" cy="1533131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414B51CD-9640-0FA6-D6EE-C94DAD9C2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8750" y="2616221"/>
              <a:ext cx="152515" cy="1114868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2A8B33B7-9A0E-7809-BA41-51CAF925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6561" y="3933056"/>
              <a:ext cx="1114868" cy="1114868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0E4F1010-A5B8-5955-A996-33DA4FFB2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3328" y="1992599"/>
              <a:ext cx="1598457" cy="1533131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94547CAF-75F2-534B-5A03-D0020AF70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0335" y="3932484"/>
              <a:ext cx="1114868" cy="1114868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9B285B10-84A4-9194-BEFD-210813EB7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1485" y="3932484"/>
              <a:ext cx="1114868" cy="1114868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3CD02694-688D-7F21-14D9-C2DD4F5AC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023" y="3933056"/>
              <a:ext cx="1114868" cy="1114868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FA529110-DE13-C24C-7A2A-99F43D554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7933" y="3932484"/>
              <a:ext cx="152515" cy="1114868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F2CFFB21-07ED-A47F-2550-15C59F13E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5181" y="3932484"/>
              <a:ext cx="152515" cy="1114868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F9CEC742-5996-3BF1-16C0-A83D2CFFB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7030" y="2616221"/>
              <a:ext cx="152515" cy="1114868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D08E4AC-20C3-2A38-8763-9633C68E3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7674" y="3173655"/>
              <a:ext cx="152515" cy="1114868"/>
            </a:xfrm>
            <a:prstGeom prst="rect">
              <a:avLst/>
            </a:prstGeom>
          </p:spPr>
        </p:pic>
      </p:grp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FC0AD8E6-FF29-ED7C-D564-0AC494EE8648}"/>
              </a:ext>
            </a:extLst>
          </p:cNvPr>
          <p:cNvSpPr/>
          <p:nvPr/>
        </p:nvSpPr>
        <p:spPr>
          <a:xfrm>
            <a:off x="3353123" y="5456285"/>
            <a:ext cx="1684862" cy="7228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.................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C57035-0D19-C55A-32C0-E23903255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93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89999-AC34-F6EE-2CF8-62C14F7BB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CB36DDC-32EB-91E7-C046-E96BF1F97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097B7541-F78B-289E-5174-AFBBBDFBCFFE}"/>
              </a:ext>
            </a:extLst>
          </p:cNvPr>
          <p:cNvSpPr txBox="1"/>
          <p:nvPr/>
        </p:nvSpPr>
        <p:spPr>
          <a:xfrm>
            <a:off x="321496" y="921284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على الألواح نقطا بعدد المنزلات.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E63EF9A-1C9B-F4F8-D640-744D72FA7E36}"/>
              </a:ext>
            </a:extLst>
          </p:cNvPr>
          <p:cNvGrpSpPr/>
          <p:nvPr/>
        </p:nvGrpSpPr>
        <p:grpSpPr>
          <a:xfrm>
            <a:off x="6115340" y="1793434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8BB8861C-2986-6A6A-E5BF-581CDE88F27F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عَدَدَ مَنْزِلاتِ التَّمثيلِ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F95B18D9-0648-7141-E80E-909878AC20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E07F5AD-0FB7-BEF3-2236-557637C3D9E7}"/>
              </a:ext>
            </a:extLst>
          </p:cNvPr>
          <p:cNvGrpSpPr/>
          <p:nvPr/>
        </p:nvGrpSpPr>
        <p:grpSpPr>
          <a:xfrm>
            <a:off x="3237488" y="176736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FA21586B-6C37-7259-6C9F-B6796A75130F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220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أَضَعُ نُقَطًا بِعَدَدِ الْمَنْزِلاتِ</a:t>
              </a: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45C2AC50-5D53-E3C1-BDE0-851A15CFEA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C4574B8-D4EE-B4FF-4C45-D7A916AAB459}"/>
              </a:ext>
            </a:extLst>
          </p:cNvPr>
          <p:cNvGrpSpPr/>
          <p:nvPr/>
        </p:nvGrpSpPr>
        <p:grpSpPr>
          <a:xfrm>
            <a:off x="661343" y="175778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8407EF5F-2BC7-8824-0C3F-AE1214E9972C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r" defTabSz="914400" rtl="1" eaLnBrk="1" latinLnBrk="0" hangingPunct="1">
                <a:lnSpc>
                  <a:spcPts val="2200"/>
                </a:lnSpc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بالْأَرقامِ عَدَدَ تَمثيلاتِ كُلِّ مَنْزِلَةٍ</a:t>
              </a:r>
              <a:endPara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0352E77A-9353-9FD7-3FD1-DFA20272B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97E869F-D92E-117B-4C69-931849E6A935}"/>
              </a:ext>
            </a:extLst>
          </p:cNvPr>
          <p:cNvGrpSpPr/>
          <p:nvPr/>
        </p:nvGrpSpPr>
        <p:grpSpPr>
          <a:xfrm>
            <a:off x="2212677" y="2866110"/>
            <a:ext cx="4150023" cy="2286237"/>
            <a:chOff x="2336561" y="1992599"/>
            <a:chExt cx="5803628" cy="3055325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1B3E7BAA-2D4A-81D1-6F1B-77F1EA871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6561" y="2026185"/>
              <a:ext cx="1598457" cy="1533131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D451A5B9-CB22-B499-6350-5AB3D3061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823" y="1992599"/>
              <a:ext cx="1598457" cy="1533131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AC85023F-0632-5BD5-83B8-22371FEFF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8750" y="2616221"/>
              <a:ext cx="152515" cy="1114868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C22DA06A-9707-ED5F-A983-EAD1DE39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6561" y="3933056"/>
              <a:ext cx="1114868" cy="1114868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4DF03045-A984-CC65-2850-AB6552C36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3328" y="1992599"/>
              <a:ext cx="1598457" cy="1533131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E0F5943D-A499-F643-7618-C2C10ED63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0335" y="3932484"/>
              <a:ext cx="1114868" cy="1114868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17C3C0DA-94C6-4FB6-FE85-CD8256FFF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1485" y="3932484"/>
              <a:ext cx="1114868" cy="1114868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19C13AEB-ECE6-4EFE-06CC-3D9320C92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023" y="3933056"/>
              <a:ext cx="1114868" cy="1114868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98256724-17AE-9041-0054-1D821EB49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7933" y="3932484"/>
              <a:ext cx="152515" cy="1114868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F025694B-F13C-B1A2-C12A-A64C6392A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5181" y="3932484"/>
              <a:ext cx="152515" cy="1114868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F76724EF-6B1F-FE24-12D1-F464DB48F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7030" y="2616221"/>
              <a:ext cx="152515" cy="1114868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E5DC10EA-6197-B984-C690-32F872976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7674" y="3173655"/>
              <a:ext cx="152515" cy="1114868"/>
            </a:xfrm>
            <a:prstGeom prst="rect">
              <a:avLst/>
            </a:prstGeom>
          </p:spPr>
        </p:pic>
      </p:grp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C830E5DD-66BC-4A72-9A53-2237F2730653}"/>
              </a:ext>
            </a:extLst>
          </p:cNvPr>
          <p:cNvSpPr/>
          <p:nvPr/>
        </p:nvSpPr>
        <p:spPr>
          <a:xfrm>
            <a:off x="3353123" y="5456285"/>
            <a:ext cx="1684862" cy="7228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.................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43CB41-648E-4ADB-872F-4C9044685DC3}"/>
              </a:ext>
            </a:extLst>
          </p:cNvPr>
          <p:cNvSpPr/>
          <p:nvPr/>
        </p:nvSpPr>
        <p:spPr>
          <a:xfrm>
            <a:off x="3351790" y="5683828"/>
            <a:ext cx="1906012" cy="415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b="1" spc="2000" dirty="0">
                <a:solidFill>
                  <a:srgbClr val="C00000"/>
                </a:solidFill>
              </a:rPr>
              <a:t>....</a:t>
            </a:r>
            <a:endParaRPr lang="fr-MA" sz="2800" b="1" spc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8BA79-CAFF-27DD-5DCB-F63C4BC5F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52E95E5-06BA-1A8D-4673-8B14A066ED2F}"/>
              </a:ext>
            </a:extLst>
          </p:cNvPr>
          <p:cNvSpPr txBox="1"/>
          <p:nvPr/>
        </p:nvSpPr>
        <p:spPr>
          <a:xfrm>
            <a:off x="271073" y="908040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4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411188-00D4-CBED-88EB-5C318B096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512590C-132C-1C66-A7E9-33F6292FABC1}"/>
              </a:ext>
            </a:extLst>
          </p:cNvPr>
          <p:cNvGrpSpPr/>
          <p:nvPr/>
        </p:nvGrpSpPr>
        <p:grpSpPr>
          <a:xfrm>
            <a:off x="6115340" y="1793434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404AFDB4-C992-CFE1-B256-CB679F3B01AE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عَدَدَ مَنْزِلاتِ التَّمثيلِ</a:t>
              </a: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A95C8D1B-E0CD-6DA1-E2A1-F4AE47ADA6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D910C5-91F4-236D-F68A-1C712C73220A}"/>
              </a:ext>
            </a:extLst>
          </p:cNvPr>
          <p:cNvGrpSpPr/>
          <p:nvPr/>
        </p:nvGrpSpPr>
        <p:grpSpPr>
          <a:xfrm>
            <a:off x="3237488" y="176736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E55A11B7-AE83-4DED-5727-987D60BC43C5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220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أَضَعُ نُقَطًا بِعَدَدِ الْمَنْزِلاتِ</a:t>
              </a: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B9D6FA5C-9814-A867-171D-3219B16AF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A9A6BD-0E90-7194-AAAB-E25586F52B3C}"/>
              </a:ext>
            </a:extLst>
          </p:cNvPr>
          <p:cNvGrpSpPr/>
          <p:nvPr/>
        </p:nvGrpSpPr>
        <p:grpSpPr>
          <a:xfrm>
            <a:off x="661343" y="175778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00CFA02-4166-D874-4541-F5FC3D48AFE1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r" defTabSz="914400" rtl="1" eaLnBrk="1" latinLnBrk="0" hangingPunct="1">
                <a:lnSpc>
                  <a:spcPts val="2200"/>
                </a:lnSpc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بالْأَرقامِ عَدَدَ تَمثيلاتِ كُلِّ مَنْزِلَةٍ</a:t>
              </a:r>
              <a:endPara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2093A6CE-3F6B-CFFF-4DA3-997BC786E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5DF8872-2245-4284-8AE4-CED72A3CEC08}"/>
              </a:ext>
            </a:extLst>
          </p:cNvPr>
          <p:cNvGrpSpPr/>
          <p:nvPr/>
        </p:nvGrpSpPr>
        <p:grpSpPr>
          <a:xfrm>
            <a:off x="2212677" y="2866110"/>
            <a:ext cx="4150023" cy="2286237"/>
            <a:chOff x="2336561" y="1992599"/>
            <a:chExt cx="5803628" cy="3055325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8EE9F05-72DD-AFC6-64E1-1683D1455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6561" y="2026185"/>
              <a:ext cx="1598457" cy="1533131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76AE312-61B1-F525-ED76-E48673927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823" y="1992599"/>
              <a:ext cx="1598457" cy="1533131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F30BB2D4-ADD3-50AF-389C-EB545F140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8750" y="2616221"/>
              <a:ext cx="152515" cy="1114868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83DA989-0A1A-54A0-B50D-C01AD7AA4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6561" y="3933056"/>
              <a:ext cx="1114868" cy="1114868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8D4051B3-DFBD-1FC1-F9A9-100304D7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3328" y="1992599"/>
              <a:ext cx="1598457" cy="1533131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66BEA69-9AD2-443D-B7ED-92E3A6132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0335" y="3932484"/>
              <a:ext cx="1114868" cy="1114868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5C27467-81E5-36C3-3A80-257BDDF94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1485" y="3932484"/>
              <a:ext cx="1114868" cy="1114868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071E96F-9BC6-7192-20C8-82FA757B5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023" y="3933056"/>
              <a:ext cx="1114868" cy="1114868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3B0820D-FEEF-1EEF-116D-8147CE9C5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7933" y="3932484"/>
              <a:ext cx="152515" cy="111486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C0AA5C7-D66D-478D-5451-69740B3D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5181" y="3932484"/>
              <a:ext cx="152515" cy="1114868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18A8E4C-421E-F2D4-579C-E6E67502E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7030" y="2616221"/>
              <a:ext cx="152515" cy="1114868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EAB54FB-2D1B-2D43-648E-3E26849BF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7674" y="3173655"/>
              <a:ext cx="152515" cy="1114868"/>
            </a:xfrm>
            <a:prstGeom prst="rect">
              <a:avLst/>
            </a:prstGeom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9DCE8BE-0ED7-BC43-98B9-C0B660B30E5A}"/>
              </a:ext>
            </a:extLst>
          </p:cNvPr>
          <p:cNvSpPr/>
          <p:nvPr/>
        </p:nvSpPr>
        <p:spPr>
          <a:xfrm>
            <a:off x="3353123" y="5456285"/>
            <a:ext cx="1684862" cy="7228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.................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B698DD-1362-20AD-6CBC-B7B1B581069E}"/>
              </a:ext>
            </a:extLst>
          </p:cNvPr>
          <p:cNvSpPr/>
          <p:nvPr/>
        </p:nvSpPr>
        <p:spPr>
          <a:xfrm>
            <a:off x="3351790" y="5683828"/>
            <a:ext cx="1906012" cy="415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b="1" spc="2000" dirty="0">
                <a:solidFill>
                  <a:srgbClr val="C00000"/>
                </a:solidFill>
              </a:rPr>
              <a:t>....</a:t>
            </a:r>
            <a:endParaRPr lang="fr-MA" sz="2800" b="1" spc="2000" dirty="0">
              <a:solidFill>
                <a:srgbClr val="C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EAB02F-0D80-D0D4-03AD-94410FCF5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404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346CA-7180-A8FE-ADD6-8C9CDFDC5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5A252F4-65B4-45B0-02C2-EE35522A3D99}"/>
              </a:ext>
            </a:extLst>
          </p:cNvPr>
          <p:cNvSpPr txBox="1"/>
          <p:nvPr/>
        </p:nvSpPr>
        <p:spPr>
          <a:xfrm>
            <a:off x="379043" y="908040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، على الألواح، بالأرقام عدد تمثيلات كل منزلة.</a:t>
            </a:r>
          </a:p>
        </p:txBody>
      </p:sp>
      <p:pic>
        <p:nvPicPr>
          <p:cNvPr id="4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1656DF-97EE-4B91-39A4-32155E17F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3014B6C-1EF7-3D87-C620-8A44DD633609}"/>
              </a:ext>
            </a:extLst>
          </p:cNvPr>
          <p:cNvGrpSpPr/>
          <p:nvPr/>
        </p:nvGrpSpPr>
        <p:grpSpPr>
          <a:xfrm>
            <a:off x="6115340" y="1793434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4F802298-5CE2-6561-F596-2D9A9692A7BD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عَدَدَ مَنْزِلاتِ التَّمثيلِ</a:t>
              </a: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7A09D120-3A41-FB29-1DAC-3D99228BBA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9CD63EE-E8AE-49B9-8391-B81411D7A6B9}"/>
              </a:ext>
            </a:extLst>
          </p:cNvPr>
          <p:cNvGrpSpPr/>
          <p:nvPr/>
        </p:nvGrpSpPr>
        <p:grpSpPr>
          <a:xfrm>
            <a:off x="3237488" y="176736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01DA2A7-6EB5-7B68-B096-ECE43C3E8ECD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220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أَضَعُ نُقَطًا بِعَدَدِ الْمَنْزِلاتِ</a:t>
              </a: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F52D239-13F6-F6C2-9EC5-15F1BCB0FE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2D0F4A0-3542-FDDF-1C0F-B1B92188A686}"/>
              </a:ext>
            </a:extLst>
          </p:cNvPr>
          <p:cNvGrpSpPr/>
          <p:nvPr/>
        </p:nvGrpSpPr>
        <p:grpSpPr>
          <a:xfrm>
            <a:off x="661343" y="175778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CD630B67-49D5-65EA-6488-BFC9B8EB8C17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r" defTabSz="914400" rtl="1" eaLnBrk="1" latinLnBrk="0" hangingPunct="1">
                <a:lnSpc>
                  <a:spcPts val="2200"/>
                </a:lnSpc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بالْأَرقامِ عَدَدَ تَمثيلاتِ كُلِّ مَنْزِلَةٍ</a:t>
              </a:r>
              <a:endPara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BD9ACB7B-E4FD-E819-B88D-415FA73D00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9433CD8-E2A8-3933-AE56-F2E01E417A23}"/>
              </a:ext>
            </a:extLst>
          </p:cNvPr>
          <p:cNvGrpSpPr/>
          <p:nvPr/>
        </p:nvGrpSpPr>
        <p:grpSpPr>
          <a:xfrm>
            <a:off x="2212677" y="2866110"/>
            <a:ext cx="4150023" cy="2286237"/>
            <a:chOff x="2336561" y="1992599"/>
            <a:chExt cx="5803628" cy="3055325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C45F2BC-DDDC-01BF-F3E2-13F2DCC8A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6561" y="2026185"/>
              <a:ext cx="1598457" cy="1533131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8F81B4A-54B5-7F89-73D2-2D32C282E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823" y="1992599"/>
              <a:ext cx="1598457" cy="1533131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C9B16FC-F92A-736C-E9DB-D1D170EF6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8750" y="2616221"/>
              <a:ext cx="152515" cy="1114868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F197486-1829-B5DB-C926-37A52534C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6561" y="3933056"/>
              <a:ext cx="1114868" cy="1114868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E6F7014D-1731-F8B5-04CC-DB004D574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3328" y="1992599"/>
              <a:ext cx="1598457" cy="1533131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85E8560-800A-F848-9B26-A95A644A1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0335" y="3932484"/>
              <a:ext cx="1114868" cy="1114868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F123664-C5DB-51D0-5FFE-648BBB75C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1485" y="3932484"/>
              <a:ext cx="1114868" cy="1114868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D235921-832A-B9A2-C279-6CD7D005B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023" y="3933056"/>
              <a:ext cx="1114868" cy="1114868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2AFA234-B967-1EE2-9098-7B318D32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7933" y="3932484"/>
              <a:ext cx="152515" cy="111486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3E99F20-3F2B-B1DD-A572-C5EA47C2C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5181" y="3932484"/>
              <a:ext cx="152515" cy="1114868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E1635B9-CBE1-E24B-2D3C-AE50FD197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7030" y="2616221"/>
              <a:ext cx="152515" cy="1114868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6598DC2-71ED-A525-ACA7-AF1BD7D12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7674" y="3173655"/>
              <a:ext cx="152515" cy="1114868"/>
            </a:xfrm>
            <a:prstGeom prst="rect">
              <a:avLst/>
            </a:prstGeom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4D02BFB-684E-D62B-634F-B33B7178E4C4}"/>
              </a:ext>
            </a:extLst>
          </p:cNvPr>
          <p:cNvSpPr/>
          <p:nvPr/>
        </p:nvSpPr>
        <p:spPr>
          <a:xfrm>
            <a:off x="3353123" y="5456285"/>
            <a:ext cx="1684862" cy="7228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.................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D9A468-D4AB-621D-DE53-43EA5D719D72}"/>
              </a:ext>
            </a:extLst>
          </p:cNvPr>
          <p:cNvSpPr/>
          <p:nvPr/>
        </p:nvSpPr>
        <p:spPr>
          <a:xfrm>
            <a:off x="3351790" y="5683828"/>
            <a:ext cx="1906012" cy="415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b="1" spc="2000" dirty="0">
                <a:solidFill>
                  <a:srgbClr val="C00000"/>
                </a:solidFill>
              </a:rPr>
              <a:t>....</a:t>
            </a:r>
            <a:endParaRPr lang="fr-MA" sz="2800" b="1" spc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60964" y="8763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الالواح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D5A515C-7E77-7DAB-E945-0E59F9DBD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C12FED-3004-E556-35B4-A9DBDFD12677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0AED7-D6A4-2E80-CB6F-7BF4CE588544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3F3BC5-1445-781E-A708-88FD5E7763B1}"/>
              </a:ext>
            </a:extLst>
          </p:cNvPr>
          <p:cNvSpPr/>
          <p:nvPr/>
        </p:nvSpPr>
        <p:spPr>
          <a:xfrm>
            <a:off x="3637935" y="3982064"/>
            <a:ext cx="2110811" cy="97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87585" y="929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العدد المناسب للتمثيل هو: 3450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B38B170-6835-D4D6-FD2B-1A207CF4F7EC}"/>
              </a:ext>
            </a:extLst>
          </p:cNvPr>
          <p:cNvGrpSpPr/>
          <p:nvPr/>
        </p:nvGrpSpPr>
        <p:grpSpPr>
          <a:xfrm>
            <a:off x="6115340" y="1793434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57048419-600A-7C8A-7879-A693FF4BD1FF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عَدَدَ مَنْزِلاتِ التَّمثيلِ</a:t>
              </a: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BD5258DB-5F4C-14C9-CA3A-B9FAC8C109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FDE8E07F-3BBC-0183-8962-7F7F3B9772AE}"/>
              </a:ext>
            </a:extLst>
          </p:cNvPr>
          <p:cNvGrpSpPr/>
          <p:nvPr/>
        </p:nvGrpSpPr>
        <p:grpSpPr>
          <a:xfrm>
            <a:off x="3237488" y="176736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159299A9-1A0E-4F3E-41FF-F9BB952E5330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220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أَضَعُ نُقَطًا بِعَدَدِ الْمَنْزِلاتِ</a:t>
              </a: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14874A8E-8F70-3C7F-9B53-AB76A1B1F5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76EAEFA-3CBF-E03F-C421-D45C6F6F6BD1}"/>
              </a:ext>
            </a:extLst>
          </p:cNvPr>
          <p:cNvGrpSpPr/>
          <p:nvPr/>
        </p:nvGrpSpPr>
        <p:grpSpPr>
          <a:xfrm>
            <a:off x="661343" y="1757782"/>
            <a:ext cx="2069041" cy="641162"/>
            <a:chOff x="6567407" y="1757783"/>
            <a:chExt cx="2069041" cy="641162"/>
          </a:xfrm>
          <a:solidFill>
            <a:schemeClr val="bg1">
              <a:lumMod val="75000"/>
            </a:schemeClr>
          </a:solidFill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7EAED05-A665-2665-9530-2D4CECB696D2}"/>
                </a:ext>
              </a:extLst>
            </p:cNvPr>
            <p:cNvSpPr/>
            <p:nvPr/>
          </p:nvSpPr>
          <p:spPr>
            <a:xfrm>
              <a:off x="6567407" y="1757783"/>
              <a:ext cx="1708248" cy="64116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r" defTabSz="914400" rtl="1" eaLnBrk="1" latinLnBrk="0" hangingPunct="1">
                <a:lnSpc>
                  <a:spcPts val="2200"/>
                </a:lnSpc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بالْأَرقامِ عَدَدَ تَمثيلاتِ كُلِّ مَنْزِلَةٍ</a:t>
              </a:r>
              <a:endPara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C7E56655-B4AF-9F47-77E8-781A7AA9AD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400" rtl="0" eaLnBrk="1" latinLnBrk="0" hangingPunct="1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8E4728A-698F-3DCB-C484-2414D873F86D}"/>
              </a:ext>
            </a:extLst>
          </p:cNvPr>
          <p:cNvGrpSpPr/>
          <p:nvPr/>
        </p:nvGrpSpPr>
        <p:grpSpPr>
          <a:xfrm>
            <a:off x="2212677" y="2866110"/>
            <a:ext cx="4150023" cy="2286237"/>
            <a:chOff x="2336561" y="1992599"/>
            <a:chExt cx="5803628" cy="3055325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192BB92-B910-4993-63D8-D1392EFD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6561" y="2026185"/>
              <a:ext cx="1598457" cy="1533131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F9657AB-BA94-49DE-1212-1B9FF0EE9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3823" y="1992599"/>
              <a:ext cx="1598457" cy="1533131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704BF4A-3271-B0E6-2DD2-EBF64E448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8750" y="2616221"/>
              <a:ext cx="152515" cy="1114868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00FF0DE-08B8-E611-B910-1E2CCA05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6561" y="3933056"/>
              <a:ext cx="1114868" cy="1114868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B4D595A-7C1E-B45E-92A9-9D4B1019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3328" y="1992599"/>
              <a:ext cx="1598457" cy="1533131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23C3501-09DD-3710-4221-4BD52C69D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0335" y="3932484"/>
              <a:ext cx="1114868" cy="1114868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98DDCD6F-814E-C511-3D6C-3E1561B1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1485" y="3932484"/>
              <a:ext cx="1114868" cy="1114868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2C33ED28-B940-4CC6-7E1A-BC78F085F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9023" y="3933056"/>
              <a:ext cx="1114868" cy="1114868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D33AB994-A0F0-B70F-2634-70C7041A6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7933" y="3932484"/>
              <a:ext cx="152515" cy="1114868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6241A82B-7DDB-2203-9AD0-5AA0CF656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5181" y="3932484"/>
              <a:ext cx="152515" cy="1114868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D26B0192-905C-AEE9-2935-54AAF0A26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7030" y="2616221"/>
              <a:ext cx="152515" cy="1114868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51976689-0F85-AAF2-3A5C-601D72BA4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7674" y="3173655"/>
              <a:ext cx="152515" cy="1114868"/>
            </a:xfrm>
            <a:prstGeom prst="rect">
              <a:avLst/>
            </a:prstGeom>
          </p:spPr>
        </p:pic>
      </p:grp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736EFE1B-9C7D-8A90-C34F-4B8AFB965AEC}"/>
              </a:ext>
            </a:extLst>
          </p:cNvPr>
          <p:cNvSpPr/>
          <p:nvPr/>
        </p:nvSpPr>
        <p:spPr>
          <a:xfrm>
            <a:off x="3086828" y="5456285"/>
            <a:ext cx="1951157" cy="7228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 rtl="1"/>
            <a:endParaRPr lang="fr-MA" sz="2000" b="1" spc="1000" dirty="0">
              <a:solidFill>
                <a:srgbClr val="C00000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3BC9988-087B-1A4C-F148-A34DE1489EF9}"/>
              </a:ext>
            </a:extLst>
          </p:cNvPr>
          <p:cNvSpPr txBox="1"/>
          <p:nvPr/>
        </p:nvSpPr>
        <p:spPr>
          <a:xfrm>
            <a:off x="2598890" y="5356032"/>
            <a:ext cx="3089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5400" b="1" spc="1000" dirty="0">
                <a:solidFill>
                  <a:srgbClr val="C00000"/>
                </a:solidFill>
              </a:rPr>
              <a:t>3450</a:t>
            </a:r>
            <a:endParaRPr lang="fr-MA" sz="5400" b="1" spc="1000" dirty="0">
              <a:solidFill>
                <a:srgbClr val="C00000"/>
              </a:solidFill>
            </a:endParaRPr>
          </a:p>
        </p:txBody>
      </p:sp>
      <p:pic>
        <p:nvPicPr>
          <p:cNvPr id="52" name="Image 5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355340E-0A02-46AF-22A7-74147A524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27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D114855-AE93-9A81-7701-4E8E1A61D6D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63B0926-FF31-E8DF-94ED-39EED25F807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9890D3D-7053-497F-B9A5-4F1FC716E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9557" y="3778477"/>
              <a:ext cx="631873" cy="631873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D257A1B-94E0-605C-5309-876F0D2DB51B}"/>
                </a:ext>
              </a:extLst>
            </p:cNvPr>
            <p:cNvSpPr txBox="1"/>
            <p:nvPr/>
          </p:nvSpPr>
          <p:spPr>
            <a:xfrm>
              <a:off x="2130952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20" name="Flowchart: Alternate Process 54">
              <a:extLst>
                <a:ext uri="{FF2B5EF4-FFF2-40B4-BE49-F238E27FC236}">
                  <a16:creationId xmlns:a16="http://schemas.microsoft.com/office/drawing/2014/main" id="{8B694041-0B8D-9E4F-9EA3-2589914A05D7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D1F16323-A54E-F2E9-DC2A-8C221931A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B014773-6735-8493-BBD5-130C7137E3FA}"/>
                </a:ext>
              </a:extLst>
            </p:cNvPr>
            <p:cNvSpPr txBox="1"/>
            <p:nvPr/>
          </p:nvSpPr>
          <p:spPr>
            <a:xfrm>
              <a:off x="2238130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992B405-0C5A-D1F1-91EE-EBB2B7D6CF76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4AF15000-04A0-24AC-9C0C-5EB11EF70CAF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64982"/>
            <a:ext cx="738292" cy="827051"/>
            <a:chOff x="976754" y="4005561"/>
            <a:chExt cx="558587" cy="62574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42D8705-CA2A-CA82-CBCC-5D6328A6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A4167941-3BCC-0586-C701-540F23AA2D4C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0393-8B1F-AD60-1F1F-65D07606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81354-8D23-13A6-5A33-01520C0C9F37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9594B-D4A0-AE2F-6E82-35807067BA39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829325-2056-BA5A-3244-CE05C1D3A93E}"/>
              </a:ext>
            </a:extLst>
          </p:cNvPr>
          <p:cNvSpPr txBox="1"/>
          <p:nvPr/>
        </p:nvSpPr>
        <p:spPr>
          <a:xfrm>
            <a:off x="1163881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العدد المناسب لهذا للتمثيل.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35BD9B0-4A3A-E809-E541-0E6A6CDDF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EC57C7A6-3F48-2F4F-CE00-866622C38454}"/>
              </a:ext>
            </a:extLst>
          </p:cNvPr>
          <p:cNvGrpSpPr/>
          <p:nvPr/>
        </p:nvGrpSpPr>
        <p:grpSpPr>
          <a:xfrm>
            <a:off x="822758" y="2726030"/>
            <a:ext cx="7414902" cy="1427528"/>
            <a:chOff x="822758" y="2726030"/>
            <a:chExt cx="7414902" cy="1427528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8FF34EE5-0BC7-751D-7359-B717C74C11B6}"/>
                </a:ext>
              </a:extLst>
            </p:cNvPr>
            <p:cNvGrpSpPr/>
            <p:nvPr/>
          </p:nvGrpSpPr>
          <p:grpSpPr>
            <a:xfrm>
              <a:off x="822758" y="2726030"/>
              <a:ext cx="7034977" cy="1427528"/>
              <a:chOff x="822758" y="2726030"/>
              <a:chExt cx="7034977" cy="1427528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D9D56AD1-9701-F9CB-C88A-BDF390475727}"/>
                  </a:ext>
                </a:extLst>
              </p:cNvPr>
              <p:cNvGrpSpPr/>
              <p:nvPr/>
            </p:nvGrpSpPr>
            <p:grpSpPr>
              <a:xfrm>
                <a:off x="822758" y="2726030"/>
                <a:ext cx="6674004" cy="1427528"/>
                <a:chOff x="920841" y="2196263"/>
                <a:chExt cx="7668015" cy="1533131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3F648192-B9D0-0738-9F00-A4385758E0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20841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id="{DF7CBCBE-59AA-5C23-187A-5A8FA22B05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63629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24" name="Image 23">
                  <a:extLst>
                    <a:ext uri="{FF2B5EF4-FFF2-40B4-BE49-F238E27FC236}">
                      <a16:creationId xmlns:a16="http://schemas.microsoft.com/office/drawing/2014/main" id="{C7FAAE6A-6603-20E0-F07F-AC6B0E7A54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40085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27" name="Image 26">
                  <a:extLst>
                    <a:ext uri="{FF2B5EF4-FFF2-40B4-BE49-F238E27FC236}">
                      <a16:creationId xmlns:a16="http://schemas.microsoft.com/office/drawing/2014/main" id="{5DCC19C1-0A26-55CD-E327-401240B80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73526" y="2469397"/>
                  <a:ext cx="1114868" cy="1114868"/>
                </a:xfrm>
                <a:prstGeom prst="rect">
                  <a:avLst/>
                </a:prstGeom>
              </p:spPr>
            </p:pic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F36F1F1B-94A9-9CF9-31D3-F7CA6E1880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06417" y="2469397"/>
                  <a:ext cx="1114868" cy="1114868"/>
                </a:xfrm>
                <a:prstGeom prst="rect">
                  <a:avLst/>
                </a:prstGeom>
              </p:spPr>
            </p:pic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B574FF9D-3BF1-4517-39F4-6BCC1E1465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236929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30E439A9-8E1F-F753-4B8E-B3E3E1DBB1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36341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16EB5835-8FB4-30E0-EBB0-EA6E724756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49442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88C1E2FD-43E2-15A4-F847-8F4D6A0951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060966" y="2469398"/>
                  <a:ext cx="152515" cy="1114868"/>
                </a:xfrm>
                <a:prstGeom prst="rect">
                  <a:avLst/>
                </a:prstGeom>
              </p:spPr>
            </p:pic>
          </p:grpSp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B0513313-F94B-89A8-F601-A51F2C581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9367" y="2980350"/>
                <a:ext cx="970347" cy="1038075"/>
              </a:xfrm>
              <a:prstGeom prst="rect">
                <a:avLst/>
              </a:prstGeom>
            </p:spPr>
          </p:pic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79BEB488-8B81-3528-3641-963957A12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1091" y="2980352"/>
                <a:ext cx="132744" cy="1038075"/>
              </a:xfrm>
              <a:prstGeom prst="rect">
                <a:avLst/>
              </a:prstGeom>
            </p:spPr>
          </p:pic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BD7D71DC-765F-6767-6DB3-CADE56DE2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24991" y="2980352"/>
                <a:ext cx="132744" cy="1038075"/>
              </a:xfrm>
              <a:prstGeom prst="rect">
                <a:avLst/>
              </a:prstGeom>
            </p:spPr>
          </p:pic>
        </p:grp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4D81B0FA-BB88-878E-1A26-D8BEEA5DB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16054" y="3874425"/>
              <a:ext cx="144000" cy="144000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8F91D2ED-7758-579C-F4B3-EF5E353FC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16054" y="3698909"/>
              <a:ext cx="144000" cy="144000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264FD658-B0B3-3807-4B23-118D6F479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16054" y="3523393"/>
              <a:ext cx="144000" cy="1440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9F41878C-CC02-20F8-8B78-C8B1469AE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3127" y="3874425"/>
              <a:ext cx="144000" cy="1440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0670EFF9-18C1-8D70-1684-BA3115710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3660" y="3667393"/>
              <a:ext cx="144000" cy="144000"/>
            </a:xfrm>
            <a:prstGeom prst="rect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2DBDA2-9EDA-1E0E-277B-049420CE6001}"/>
              </a:ext>
            </a:extLst>
          </p:cNvPr>
          <p:cNvSpPr/>
          <p:nvPr/>
        </p:nvSpPr>
        <p:spPr>
          <a:xfrm>
            <a:off x="3718872" y="4651375"/>
            <a:ext cx="190099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.................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1671-9839-90DD-D7DC-5D54FAE67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4177DB8-CD1D-10F1-D5E6-369F976CAFA6}"/>
              </a:ext>
            </a:extLst>
          </p:cNvPr>
          <p:cNvSpPr txBox="1"/>
          <p:nvPr/>
        </p:nvSpPr>
        <p:spPr>
          <a:xfrm>
            <a:off x="1260964" y="8763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228A178-77D1-0757-4753-F00D7BB89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259828-912E-1CCB-6E0B-51B28838C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2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0D2D8-4324-9E5E-62C7-D13D551E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9B7A6E-7AFE-B140-DBDA-BE18FBB0F83F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E2E3E-644F-B569-4004-06AF9005A19B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6B3CA8-40A3-B0BD-9B3B-25814B98E54A}"/>
              </a:ext>
            </a:extLst>
          </p:cNvPr>
          <p:cNvSpPr/>
          <p:nvPr/>
        </p:nvSpPr>
        <p:spPr>
          <a:xfrm>
            <a:off x="3637935" y="3982064"/>
            <a:ext cx="2110811" cy="97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456883E-228A-B220-DFC7-604960D9273A}"/>
              </a:ext>
            </a:extLst>
          </p:cNvPr>
          <p:cNvSpPr txBox="1"/>
          <p:nvPr/>
        </p:nvSpPr>
        <p:spPr>
          <a:xfrm>
            <a:off x="1267274" y="929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يقوم إلى السبورة ليشرح لنا كيف توصل إلى الجواب؟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6C33237-820A-5530-4FE5-8458E1161D06}"/>
              </a:ext>
            </a:extLst>
          </p:cNvPr>
          <p:cNvGrpSpPr/>
          <p:nvPr/>
        </p:nvGrpSpPr>
        <p:grpSpPr>
          <a:xfrm>
            <a:off x="822758" y="2726030"/>
            <a:ext cx="7414902" cy="1427528"/>
            <a:chOff x="822758" y="2726030"/>
            <a:chExt cx="7414902" cy="142752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06C01AF-C3BB-4405-34D4-7272C17F113A}"/>
                </a:ext>
              </a:extLst>
            </p:cNvPr>
            <p:cNvGrpSpPr/>
            <p:nvPr/>
          </p:nvGrpSpPr>
          <p:grpSpPr>
            <a:xfrm>
              <a:off x="822758" y="2726030"/>
              <a:ext cx="7034977" cy="1427528"/>
              <a:chOff x="822758" y="2726030"/>
              <a:chExt cx="7034977" cy="1427528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E4EFDA6B-680E-DFE6-A2FB-72C3C2687468}"/>
                  </a:ext>
                </a:extLst>
              </p:cNvPr>
              <p:cNvGrpSpPr/>
              <p:nvPr/>
            </p:nvGrpSpPr>
            <p:grpSpPr>
              <a:xfrm>
                <a:off x="822758" y="2726030"/>
                <a:ext cx="6674004" cy="1427528"/>
                <a:chOff x="920841" y="2196263"/>
                <a:chExt cx="7668015" cy="1533131"/>
              </a:xfrm>
            </p:grpSpPr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50A63D3F-F919-FC46-9C02-585BE9C0BB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20841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AD075E7D-1576-D93E-86D6-524F661A34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63629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0A0A5B01-8C70-80E9-0C3E-6D02B660CA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40085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36" name="Image 35">
                  <a:extLst>
                    <a:ext uri="{FF2B5EF4-FFF2-40B4-BE49-F238E27FC236}">
                      <a16:creationId xmlns:a16="http://schemas.microsoft.com/office/drawing/2014/main" id="{7D2B8A94-EADF-19AE-863A-28B2C26883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73526" y="2469397"/>
                  <a:ext cx="1114868" cy="1114868"/>
                </a:xfrm>
                <a:prstGeom prst="rect">
                  <a:avLst/>
                </a:prstGeom>
              </p:spPr>
            </p:pic>
            <p:pic>
              <p:nvPicPr>
                <p:cNvPr id="37" name="Image 36">
                  <a:extLst>
                    <a:ext uri="{FF2B5EF4-FFF2-40B4-BE49-F238E27FC236}">
                      <a16:creationId xmlns:a16="http://schemas.microsoft.com/office/drawing/2014/main" id="{D2251D1D-E8C8-7BE7-0B61-57016D8FA0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06417" y="2469397"/>
                  <a:ext cx="1114868" cy="1114868"/>
                </a:xfrm>
                <a:prstGeom prst="rect">
                  <a:avLst/>
                </a:prstGeom>
              </p:spPr>
            </p:pic>
            <p:pic>
              <p:nvPicPr>
                <p:cNvPr id="38" name="Image 37">
                  <a:extLst>
                    <a:ext uri="{FF2B5EF4-FFF2-40B4-BE49-F238E27FC236}">
                      <a16:creationId xmlns:a16="http://schemas.microsoft.com/office/drawing/2014/main" id="{12269E5A-8DBE-FBE7-DD92-EC0E593FB8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36929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590699F0-493B-5FE8-9D1D-DA9FFBEC6B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436341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40" name="Image 39">
                  <a:extLst>
                    <a:ext uri="{FF2B5EF4-FFF2-40B4-BE49-F238E27FC236}">
                      <a16:creationId xmlns:a16="http://schemas.microsoft.com/office/drawing/2014/main" id="{537C7128-38B1-7D04-418F-53A831E6A6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649442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41" name="Image 40">
                  <a:extLst>
                    <a:ext uri="{FF2B5EF4-FFF2-40B4-BE49-F238E27FC236}">
                      <a16:creationId xmlns:a16="http://schemas.microsoft.com/office/drawing/2014/main" id="{FCA97FCD-0842-2EEB-2877-472C8A03D7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060966" y="2469398"/>
                  <a:ext cx="152515" cy="1114868"/>
                </a:xfrm>
                <a:prstGeom prst="rect">
                  <a:avLst/>
                </a:prstGeom>
              </p:spPr>
            </p:pic>
          </p:grp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3E5BADD8-B9C6-D921-CB1F-F1CE99F91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9367" y="2980350"/>
                <a:ext cx="970347" cy="1038075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D30E2CEF-69A4-EDAC-128D-A78B547F5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41091" y="2980352"/>
                <a:ext cx="132744" cy="1038075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1C8023A3-0911-4415-F99D-82BDB2009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24991" y="2980352"/>
                <a:ext cx="132744" cy="1038075"/>
              </a:xfrm>
              <a:prstGeom prst="rect">
                <a:avLst/>
              </a:prstGeom>
            </p:spPr>
          </p:pic>
        </p:grp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DDAD2D2-8893-87E5-7495-B2D11AB8A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6054" y="3874425"/>
              <a:ext cx="144000" cy="144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A8E9DF46-0CB5-A537-92B1-67CB7275C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6054" y="3698909"/>
              <a:ext cx="144000" cy="14400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6FBBF1EB-3406-206A-C690-9C5544D14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6054" y="3523393"/>
              <a:ext cx="144000" cy="14400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D99627A-2C5A-A71A-C22E-D2F1EBF55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3127" y="3874425"/>
              <a:ext cx="144000" cy="144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FC8DF10-8B55-6EFD-5441-FF95A0990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3660" y="3667393"/>
              <a:ext cx="144000" cy="144000"/>
            </a:xfrm>
            <a:prstGeom prst="rect">
              <a:avLst/>
            </a:prstGeom>
          </p:spPr>
        </p:pic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BC95A6C-9C10-525D-EB9C-01B3D5E8B52B}"/>
              </a:ext>
            </a:extLst>
          </p:cNvPr>
          <p:cNvSpPr/>
          <p:nvPr/>
        </p:nvSpPr>
        <p:spPr>
          <a:xfrm>
            <a:off x="3718872" y="4651375"/>
            <a:ext cx="190099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.................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A5A8FE5-0D9F-E820-0351-A559B86F3B16}"/>
              </a:ext>
            </a:extLst>
          </p:cNvPr>
          <p:cNvSpPr txBox="1"/>
          <p:nvPr/>
        </p:nvSpPr>
        <p:spPr>
          <a:xfrm>
            <a:off x="3848668" y="4583001"/>
            <a:ext cx="1651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C00000"/>
                </a:solidFill>
              </a:rPr>
              <a:t>2375</a:t>
            </a:r>
            <a:endParaRPr lang="fr-MA" sz="4400" b="1" dirty="0">
              <a:solidFill>
                <a:srgbClr val="C00000"/>
              </a:solidFill>
            </a:endParaRPr>
          </a:p>
        </p:txBody>
      </p:sp>
      <p:pic>
        <p:nvPicPr>
          <p:cNvPr id="5" name="Image 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4C92CFB-275A-CCAE-EE4B-B4C180EC1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86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4E77C-7305-0561-A301-0F6480247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63027B-78DE-B524-3B4C-3D3DD0ADFB05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CDFA2C-5CB7-C338-DC8C-08223B789142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C7D0A-9A16-60BB-002E-6934C59CFC63}"/>
              </a:ext>
            </a:extLst>
          </p:cNvPr>
          <p:cNvSpPr/>
          <p:nvPr/>
        </p:nvSpPr>
        <p:spPr>
          <a:xfrm>
            <a:off x="3637935" y="3982064"/>
            <a:ext cx="2110811" cy="97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222E26-6469-8EC0-D315-AE130F3F7572}"/>
              </a:ext>
            </a:extLst>
          </p:cNvPr>
          <p:cNvSpPr txBox="1"/>
          <p:nvPr/>
        </p:nvSpPr>
        <p:spPr>
          <a:xfrm>
            <a:off x="1240181" y="92201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العدد المناسب لهذا  للتمثيل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2F643B-4DBD-27C1-6800-6AA553316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ADC960B7-7C03-0E20-AD20-37BEED863D38}"/>
              </a:ext>
            </a:extLst>
          </p:cNvPr>
          <p:cNvGrpSpPr/>
          <p:nvPr/>
        </p:nvGrpSpPr>
        <p:grpSpPr>
          <a:xfrm>
            <a:off x="1855190" y="2011008"/>
            <a:ext cx="5571056" cy="2497526"/>
            <a:chOff x="822758" y="1960832"/>
            <a:chExt cx="5571056" cy="249752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35D8D58-A5AC-0803-DADB-22E71D6F7593}"/>
                </a:ext>
              </a:extLst>
            </p:cNvPr>
            <p:cNvGrpSpPr/>
            <p:nvPr/>
          </p:nvGrpSpPr>
          <p:grpSpPr>
            <a:xfrm>
              <a:off x="822758" y="3030830"/>
              <a:ext cx="5571056" cy="1427528"/>
              <a:chOff x="822758" y="2726030"/>
              <a:chExt cx="5571056" cy="1427528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CF9C0DB2-F86F-69B0-7F4C-6AAE83113CC7}"/>
                  </a:ext>
                </a:extLst>
              </p:cNvPr>
              <p:cNvGrpSpPr/>
              <p:nvPr/>
            </p:nvGrpSpPr>
            <p:grpSpPr>
              <a:xfrm>
                <a:off x="822758" y="2726030"/>
                <a:ext cx="5199962" cy="1427528"/>
                <a:chOff x="920841" y="2196263"/>
                <a:chExt cx="5974433" cy="1533131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D0ABAEF7-90A7-70AD-C787-9A8901BCAC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20841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18006F3D-D673-2DD8-C9B0-F501952E52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63629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5E4E8B2C-0F94-ACB7-219F-5D8D741A26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10895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3FB024CB-B34B-1EDA-36E9-B9C9E8BC9C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50933" y="2405394"/>
                  <a:ext cx="1114868" cy="1114868"/>
                </a:xfrm>
                <a:prstGeom prst="rect">
                  <a:avLst/>
                </a:prstGeom>
              </p:spPr>
            </p:pic>
            <p:pic>
              <p:nvPicPr>
                <p:cNvPr id="37" name="Image 36">
                  <a:extLst>
                    <a:ext uri="{FF2B5EF4-FFF2-40B4-BE49-F238E27FC236}">
                      <a16:creationId xmlns:a16="http://schemas.microsoft.com/office/drawing/2014/main" id="{790EF553-93C6-514B-4BB8-A4D446F7CB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42759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D7858229-F54D-7217-6D28-964ACB11C9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20252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40" name="Image 39">
                  <a:extLst>
                    <a:ext uri="{FF2B5EF4-FFF2-40B4-BE49-F238E27FC236}">
                      <a16:creationId xmlns:a16="http://schemas.microsoft.com/office/drawing/2014/main" id="{BFAE1FCD-EA21-D767-C995-C4ECB7AC97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531776" y="2469398"/>
                  <a:ext cx="152515" cy="1114868"/>
                </a:xfrm>
                <a:prstGeom prst="rect">
                  <a:avLst/>
                </a:prstGeom>
              </p:spPr>
            </p:pic>
          </p:grpSp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F5E32AA6-8F4F-E5EB-71C7-75F38A194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9814" y="3874425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9482721F-14CF-D75B-6977-32F4EF8B7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9814" y="3523393"/>
                <a:ext cx="144000" cy="144000"/>
              </a:xfrm>
              <a:prstGeom prst="rect">
                <a:avLst/>
              </a:prstGeom>
            </p:spPr>
          </p:pic>
        </p:grp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E1877AFB-45E7-3738-8320-FFE24092A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7214" y="1960832"/>
              <a:ext cx="1391248" cy="1427528"/>
            </a:xfrm>
            <a:prstGeom prst="rect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C3E7B2-1660-E041-8255-21E738DF42EC}"/>
              </a:ext>
            </a:extLst>
          </p:cNvPr>
          <p:cNvSpPr/>
          <p:nvPr/>
        </p:nvSpPr>
        <p:spPr>
          <a:xfrm>
            <a:off x="3621505" y="5169147"/>
            <a:ext cx="190099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.................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CAA58-CDCA-129D-2B8F-506B5D129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500B0CE-7819-8C90-AA4C-4B489860219C}"/>
              </a:ext>
            </a:extLst>
          </p:cNvPr>
          <p:cNvSpPr txBox="1"/>
          <p:nvPr/>
        </p:nvSpPr>
        <p:spPr>
          <a:xfrm>
            <a:off x="1260964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87C6DFA-9CBE-6ED3-0856-329D714D9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C0BD7A2-0E8E-0E0F-F450-4077EC331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اَلأَعدادُ في نطاق 0 – 999 على المستقيم العددي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chemeClr val="lt1"/>
              </a:solidFill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اَلأَعدادُ مِن 0 إِلى 999 (مراجعة المستلزمات)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قِراءَةُ الأعدادِ مِن 1000 إلى  999 999</a:t>
              </a:r>
            </a:p>
          </p:txBody>
        </p:sp>
      </p:grp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b="1" ker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تَعَرُّفُ الأعداد مِن 1000 إلى  999 999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حل المسائل : تَخَيُّلُ وَكِتَابَةُ شَريطِ مَسألَةٍ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A0EFA-1544-BDBC-8CC6-27802194B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B374BB-B366-7C76-6E5E-2BFD1799EC74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091DFB-B172-5D34-649A-7C68D1F229CE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D8FAB0-F1FC-DF87-24B5-ABFE1FC77070}"/>
              </a:ext>
            </a:extLst>
          </p:cNvPr>
          <p:cNvSpPr/>
          <p:nvPr/>
        </p:nvSpPr>
        <p:spPr>
          <a:xfrm>
            <a:off x="3637935" y="3982064"/>
            <a:ext cx="2110811" cy="97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DF0300-8351-509D-3F5D-86A324BD4151}"/>
              </a:ext>
            </a:extLst>
          </p:cNvPr>
          <p:cNvSpPr txBox="1"/>
          <p:nvPr/>
        </p:nvSpPr>
        <p:spPr>
          <a:xfrm>
            <a:off x="1176649" y="929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يقوم إلى السبورة ليشرح لنا كيف توصل إلى الجواب؟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49673BA-698C-B6C3-706C-04B505220781}"/>
              </a:ext>
            </a:extLst>
          </p:cNvPr>
          <p:cNvGrpSpPr/>
          <p:nvPr/>
        </p:nvGrpSpPr>
        <p:grpSpPr>
          <a:xfrm>
            <a:off x="1855190" y="1997357"/>
            <a:ext cx="5571056" cy="2497526"/>
            <a:chOff x="822758" y="1960832"/>
            <a:chExt cx="5571056" cy="249752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02A25FA-FF6B-1CA4-866F-F908AA73A6C1}"/>
                </a:ext>
              </a:extLst>
            </p:cNvPr>
            <p:cNvGrpSpPr/>
            <p:nvPr/>
          </p:nvGrpSpPr>
          <p:grpSpPr>
            <a:xfrm>
              <a:off x="822758" y="3030830"/>
              <a:ext cx="5571056" cy="1427528"/>
              <a:chOff x="822758" y="2726030"/>
              <a:chExt cx="5571056" cy="1427528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59D42DC0-EBBF-B393-3780-3D2E01C18401}"/>
                  </a:ext>
                </a:extLst>
              </p:cNvPr>
              <p:cNvGrpSpPr/>
              <p:nvPr/>
            </p:nvGrpSpPr>
            <p:grpSpPr>
              <a:xfrm>
                <a:off x="822758" y="2726030"/>
                <a:ext cx="5199962" cy="1427528"/>
                <a:chOff x="920841" y="2196263"/>
                <a:chExt cx="5974433" cy="1533131"/>
              </a:xfrm>
            </p:grpSpPr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C7C46164-32B6-7CB7-A45D-0604D1043D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20841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14" name="Image 13">
                  <a:extLst>
                    <a:ext uri="{FF2B5EF4-FFF2-40B4-BE49-F238E27FC236}">
                      <a16:creationId xmlns:a16="http://schemas.microsoft.com/office/drawing/2014/main" id="{37DEBC17-8AD7-5510-006B-D4162BDADF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63629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id="{85766ECD-8F52-18EF-4EC0-D0F2905F20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10895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9EE983DF-4E39-B8F6-6C40-DF6AB084F4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50933" y="2405394"/>
                  <a:ext cx="1114868" cy="1114868"/>
                </a:xfrm>
                <a:prstGeom prst="rect">
                  <a:avLst/>
                </a:prstGeom>
              </p:spPr>
            </p:pic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4740FCD6-83FD-2645-BB10-0D35073073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42759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FDC3F78B-CEB5-9678-7FA9-F19F346DD7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20252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8377BF50-5F6C-9B62-D00E-6FF16F7094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31776" y="2469398"/>
                  <a:ext cx="152515" cy="1114868"/>
                </a:xfrm>
                <a:prstGeom prst="rect">
                  <a:avLst/>
                </a:prstGeom>
              </p:spPr>
            </p:pic>
          </p:grpSp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8958754C-A9B5-073E-F0B9-B51766948A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9814" y="3874425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F30A2996-0AA4-FC05-3088-0AFE500CB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9814" y="3523393"/>
                <a:ext cx="144000" cy="144000"/>
              </a:xfrm>
              <a:prstGeom prst="rect">
                <a:avLst/>
              </a:prstGeom>
            </p:spPr>
          </p:pic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358A66A-1B47-45C8-32E8-992A506D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7214" y="1960832"/>
              <a:ext cx="1391248" cy="1427528"/>
            </a:xfrm>
            <a:prstGeom prst="rect">
              <a:avLst/>
            </a:prstGeom>
          </p:spPr>
        </p:pic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33E0AA1-58C7-9C36-2EF0-AD9598A5472D}"/>
              </a:ext>
            </a:extLst>
          </p:cNvPr>
          <p:cNvSpPr/>
          <p:nvPr/>
        </p:nvSpPr>
        <p:spPr>
          <a:xfrm>
            <a:off x="3621505" y="5169147"/>
            <a:ext cx="190099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.................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4A35FC5-B7C5-2379-12B5-B5C40484EBB9}"/>
              </a:ext>
            </a:extLst>
          </p:cNvPr>
          <p:cNvSpPr txBox="1"/>
          <p:nvPr/>
        </p:nvSpPr>
        <p:spPr>
          <a:xfrm>
            <a:off x="3702584" y="5088659"/>
            <a:ext cx="170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3142</a:t>
            </a:r>
            <a:endParaRPr kumimoji="0" lang="fr-MA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Image 18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8A71459-ADEC-6F06-CA20-ECBA6AAA3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47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8C623-E0C2-5DDC-F40A-ACC44F1F9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EA30F3-ACF9-39F8-EA88-583E17772300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F289D4-ED1E-2AD5-76C7-67ECB3795BDD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67996B-4677-F963-A569-31449133089B}"/>
              </a:ext>
            </a:extLst>
          </p:cNvPr>
          <p:cNvSpPr txBox="1"/>
          <p:nvPr/>
        </p:nvSpPr>
        <p:spPr>
          <a:xfrm>
            <a:off x="123199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العدد المناسب لهذا للتمثيل.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9C811AB-8C9A-03D0-567E-A621CEBCA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39053429-9D3A-5F74-2E96-6A95A38D437B}"/>
              </a:ext>
            </a:extLst>
          </p:cNvPr>
          <p:cNvGrpSpPr/>
          <p:nvPr/>
        </p:nvGrpSpPr>
        <p:grpSpPr>
          <a:xfrm>
            <a:off x="1128114" y="2800655"/>
            <a:ext cx="6521702" cy="1439569"/>
            <a:chOff x="1228572" y="2709215"/>
            <a:chExt cx="6521702" cy="1439569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7B640ECA-1B7B-6CF2-6B50-5806A7306430}"/>
                </a:ext>
              </a:extLst>
            </p:cNvPr>
            <p:cNvGrpSpPr/>
            <p:nvPr/>
          </p:nvGrpSpPr>
          <p:grpSpPr>
            <a:xfrm>
              <a:off x="1228572" y="2709215"/>
              <a:ext cx="6297302" cy="1439569"/>
              <a:chOff x="822758" y="2713989"/>
              <a:chExt cx="6297302" cy="1439569"/>
            </a:xfrm>
          </p:grpSpPr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E44EEC69-6CB0-D90E-1A7E-3FCEE83FF8B9}"/>
                  </a:ext>
                </a:extLst>
              </p:cNvPr>
              <p:cNvGrpSpPr/>
              <p:nvPr/>
            </p:nvGrpSpPr>
            <p:grpSpPr>
              <a:xfrm>
                <a:off x="822758" y="2726030"/>
                <a:ext cx="6297302" cy="1427528"/>
                <a:chOff x="822758" y="2726030"/>
                <a:chExt cx="6297302" cy="1427528"/>
              </a:xfrm>
            </p:grpSpPr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id="{E68E98E8-D102-EE19-1E0A-06B70F6F8374}"/>
                    </a:ext>
                  </a:extLst>
                </p:cNvPr>
                <p:cNvGrpSpPr/>
                <p:nvPr/>
              </p:nvGrpSpPr>
              <p:grpSpPr>
                <a:xfrm>
                  <a:off x="822758" y="2726030"/>
                  <a:ext cx="2821079" cy="1427528"/>
                  <a:chOff x="920841" y="2196263"/>
                  <a:chExt cx="3241245" cy="1533131"/>
                </a:xfrm>
              </p:grpSpPr>
              <p:pic>
                <p:nvPicPr>
                  <p:cNvPr id="20" name="Image 19">
                    <a:extLst>
                      <a:ext uri="{FF2B5EF4-FFF2-40B4-BE49-F238E27FC236}">
                        <a16:creationId xmlns:a16="http://schemas.microsoft.com/office/drawing/2014/main" id="{E6B9DB77-FBDE-4DCB-0308-0F393B365D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20841" y="2196263"/>
                    <a:ext cx="1598457" cy="1533131"/>
                  </a:xfrm>
                  <a:prstGeom prst="rect">
                    <a:avLst/>
                  </a:prstGeom>
                </p:spPr>
              </p:pic>
              <p:pic>
                <p:nvPicPr>
                  <p:cNvPr id="23" name="Image 22">
                    <a:extLst>
                      <a:ext uri="{FF2B5EF4-FFF2-40B4-BE49-F238E27FC236}">
                        <a16:creationId xmlns:a16="http://schemas.microsoft.com/office/drawing/2014/main" id="{68B6D5D0-83BF-AE28-15C7-E9A84D5CA4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563629" y="2196263"/>
                    <a:ext cx="1598457" cy="153313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0" name="Image 39">
                  <a:extLst>
                    <a:ext uri="{FF2B5EF4-FFF2-40B4-BE49-F238E27FC236}">
                      <a16:creationId xmlns:a16="http://schemas.microsoft.com/office/drawing/2014/main" id="{D5B25C6F-7F2A-F054-8FC1-1F8F035C98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98454" y="3874425"/>
                  <a:ext cx="144000" cy="144000"/>
                </a:xfrm>
                <a:prstGeom prst="rect">
                  <a:avLst/>
                </a:prstGeom>
              </p:spPr>
            </p:pic>
            <p:pic>
              <p:nvPicPr>
                <p:cNvPr id="41" name="Image 40">
                  <a:extLst>
                    <a:ext uri="{FF2B5EF4-FFF2-40B4-BE49-F238E27FC236}">
                      <a16:creationId xmlns:a16="http://schemas.microsoft.com/office/drawing/2014/main" id="{FF41BF59-03BF-7B68-73CA-B4D9F26EF6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98454" y="3698909"/>
                  <a:ext cx="144000" cy="144000"/>
                </a:xfrm>
                <a:prstGeom prst="rect">
                  <a:avLst/>
                </a:prstGeom>
              </p:spPr>
            </p:pic>
            <p:pic>
              <p:nvPicPr>
                <p:cNvPr id="42" name="Image 41">
                  <a:extLst>
                    <a:ext uri="{FF2B5EF4-FFF2-40B4-BE49-F238E27FC236}">
                      <a16:creationId xmlns:a16="http://schemas.microsoft.com/office/drawing/2014/main" id="{BA293428-C90C-AD40-5BDA-0D3FE939F8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98454" y="3523393"/>
                  <a:ext cx="144000" cy="144000"/>
                </a:xfrm>
                <a:prstGeom prst="rect">
                  <a:avLst/>
                </a:prstGeom>
              </p:spPr>
            </p:pic>
            <p:pic>
              <p:nvPicPr>
                <p:cNvPr id="43" name="Image 42">
                  <a:extLst>
                    <a:ext uri="{FF2B5EF4-FFF2-40B4-BE49-F238E27FC236}">
                      <a16:creationId xmlns:a16="http://schemas.microsoft.com/office/drawing/2014/main" id="{42C19786-4A0C-D1EF-91F9-44D179657C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75527" y="3874425"/>
                  <a:ext cx="144000" cy="144000"/>
                </a:xfrm>
                <a:prstGeom prst="rect">
                  <a:avLst/>
                </a:prstGeom>
              </p:spPr>
            </p:pic>
            <p:pic>
              <p:nvPicPr>
                <p:cNvPr id="44" name="Image 43">
                  <a:extLst>
                    <a:ext uri="{FF2B5EF4-FFF2-40B4-BE49-F238E27FC236}">
                      <a16:creationId xmlns:a16="http://schemas.microsoft.com/office/drawing/2014/main" id="{481BE3CB-4340-4AD0-B412-EFCA0EEF7D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76060" y="3667393"/>
                  <a:ext cx="144000" cy="144000"/>
                </a:xfrm>
                <a:prstGeom prst="rect">
                  <a:avLst/>
                </a:prstGeom>
              </p:spPr>
            </p:pic>
          </p:grpSp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552CCD19-0623-A067-97BF-8C0684D73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3341" y="2715236"/>
                <a:ext cx="1391247" cy="1427528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0A2BC4FC-CC30-BD6C-1757-55D36AC3D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09073" y="2713989"/>
                <a:ext cx="1391247" cy="1427528"/>
              </a:xfrm>
              <a:prstGeom prst="rect">
                <a:avLst/>
              </a:prstGeom>
            </p:spPr>
          </p:pic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791FF97-FA1C-62D6-59AF-2DE7F0970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4914" y="3825179"/>
              <a:ext cx="144000" cy="1440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56C609E-4B55-CDE1-E67B-762D4700F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4402" y="3630819"/>
              <a:ext cx="144000" cy="144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E7EE8F2-FDED-EAD6-31B6-AF6E8326B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6274" y="3446619"/>
              <a:ext cx="144000" cy="144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9E2E2C1-3901-D07F-31E6-0A77D10A6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1341" y="3455587"/>
              <a:ext cx="144000" cy="144000"/>
            </a:xfrm>
            <a:prstGeom prst="rect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5E0FDF-1369-E038-420D-7F62607DBF9E}"/>
              </a:ext>
            </a:extLst>
          </p:cNvPr>
          <p:cNvSpPr/>
          <p:nvPr/>
        </p:nvSpPr>
        <p:spPr>
          <a:xfrm>
            <a:off x="3621505" y="4946159"/>
            <a:ext cx="190099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.................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8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439F0-6529-DB09-6A40-2A86F7D30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A493EC6-EC8D-E182-C77A-12BE615E3493}"/>
              </a:ext>
            </a:extLst>
          </p:cNvPr>
          <p:cNvSpPr txBox="1"/>
          <p:nvPr/>
        </p:nvSpPr>
        <p:spPr>
          <a:xfrm>
            <a:off x="1260964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1967159-A75B-3C0D-4B66-5966D1CF0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1CE95E-D2EE-CFE4-267C-76CD589FD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E96D6-317B-5F22-99BA-F54376BCC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B5EBF40-3F2E-FE7D-5DD0-B8B951004394}"/>
              </a:ext>
            </a:extLst>
          </p:cNvPr>
          <p:cNvSpPr/>
          <p:nvPr/>
        </p:nvSpPr>
        <p:spPr>
          <a:xfrm>
            <a:off x="3621505" y="4946159"/>
            <a:ext cx="190099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.................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2C3A5D-C581-55FB-F34F-DF2D68D857DA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4995B5-9C69-2CBF-78FC-909D817DA0D0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114F21-36A4-B3EB-AA9A-A164C7ED92A0}"/>
              </a:ext>
            </a:extLst>
          </p:cNvPr>
          <p:cNvSpPr txBox="1"/>
          <p:nvPr/>
        </p:nvSpPr>
        <p:spPr>
          <a:xfrm>
            <a:off x="1231999" y="9116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يقوم إلى السبورة ليشرح لنا كيف توصل إلى الجواب؟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060524-00CB-0006-3844-7D3BBE6A3980}"/>
              </a:ext>
            </a:extLst>
          </p:cNvPr>
          <p:cNvSpPr txBox="1"/>
          <p:nvPr/>
        </p:nvSpPr>
        <p:spPr>
          <a:xfrm>
            <a:off x="3671268" y="4867336"/>
            <a:ext cx="170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4009</a:t>
            </a:r>
            <a:endParaRPr kumimoji="0" lang="fr-MA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0D8A061-C9D0-FAF7-7204-5E988B5A5D69}"/>
              </a:ext>
            </a:extLst>
          </p:cNvPr>
          <p:cNvGrpSpPr/>
          <p:nvPr/>
        </p:nvGrpSpPr>
        <p:grpSpPr>
          <a:xfrm>
            <a:off x="1128114" y="2800655"/>
            <a:ext cx="6521702" cy="1439569"/>
            <a:chOff x="1228572" y="2709215"/>
            <a:chExt cx="6521702" cy="1439569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8CEB8FA-0CE2-0C92-AF03-E71EC161B66E}"/>
                </a:ext>
              </a:extLst>
            </p:cNvPr>
            <p:cNvGrpSpPr/>
            <p:nvPr/>
          </p:nvGrpSpPr>
          <p:grpSpPr>
            <a:xfrm>
              <a:off x="1228572" y="2709215"/>
              <a:ext cx="6297302" cy="1439569"/>
              <a:chOff x="822758" y="2713989"/>
              <a:chExt cx="6297302" cy="1439569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DD2BA58F-CB5C-E4FA-ADC6-A9F33C8473CC}"/>
                  </a:ext>
                </a:extLst>
              </p:cNvPr>
              <p:cNvGrpSpPr/>
              <p:nvPr/>
            </p:nvGrpSpPr>
            <p:grpSpPr>
              <a:xfrm>
                <a:off x="822758" y="2726030"/>
                <a:ext cx="6297302" cy="1427528"/>
                <a:chOff x="822758" y="2726030"/>
                <a:chExt cx="6297302" cy="1427528"/>
              </a:xfrm>
            </p:grpSpPr>
            <p:grpSp>
              <p:nvGrpSpPr>
                <p:cNvPr id="16" name="Groupe 15">
                  <a:extLst>
                    <a:ext uri="{FF2B5EF4-FFF2-40B4-BE49-F238E27FC236}">
                      <a16:creationId xmlns:a16="http://schemas.microsoft.com/office/drawing/2014/main" id="{23B77114-F648-2CBC-5C46-E573E4707B00}"/>
                    </a:ext>
                  </a:extLst>
                </p:cNvPr>
                <p:cNvGrpSpPr/>
                <p:nvPr/>
              </p:nvGrpSpPr>
              <p:grpSpPr>
                <a:xfrm>
                  <a:off x="822758" y="2726030"/>
                  <a:ext cx="2821079" cy="1427528"/>
                  <a:chOff x="920841" y="2196263"/>
                  <a:chExt cx="3241245" cy="1533131"/>
                </a:xfrm>
              </p:grpSpPr>
              <p:pic>
                <p:nvPicPr>
                  <p:cNvPr id="43" name="Image 42">
                    <a:extLst>
                      <a:ext uri="{FF2B5EF4-FFF2-40B4-BE49-F238E27FC236}">
                        <a16:creationId xmlns:a16="http://schemas.microsoft.com/office/drawing/2014/main" id="{C8F740E7-22DA-189D-CA7B-3227B1F707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20841" y="2196263"/>
                    <a:ext cx="1598457" cy="1533131"/>
                  </a:xfrm>
                  <a:prstGeom prst="rect">
                    <a:avLst/>
                  </a:prstGeom>
                </p:spPr>
              </p:pic>
              <p:pic>
                <p:nvPicPr>
                  <p:cNvPr id="44" name="Image 43">
                    <a:extLst>
                      <a:ext uri="{FF2B5EF4-FFF2-40B4-BE49-F238E27FC236}">
                        <a16:creationId xmlns:a16="http://schemas.microsoft.com/office/drawing/2014/main" id="{E2AC6646-F03F-443F-FE94-D3F030E946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563629" y="2196263"/>
                    <a:ext cx="1598457" cy="153313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FE26E578-555D-9BB1-5697-9D1563384A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98454" y="3874425"/>
                  <a:ext cx="144000" cy="144000"/>
                </a:xfrm>
                <a:prstGeom prst="rect">
                  <a:avLst/>
                </a:prstGeom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078BB65D-8E64-DCFE-96D7-6DC61D6FD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98454" y="3698909"/>
                  <a:ext cx="144000" cy="144000"/>
                </a:xfrm>
                <a:prstGeom prst="rect">
                  <a:avLst/>
                </a:prstGeom>
              </p:spPr>
            </p:pic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BB4470F2-B3D3-AB88-5952-0BAED83304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98454" y="3523393"/>
                  <a:ext cx="144000" cy="144000"/>
                </a:xfrm>
                <a:prstGeom prst="rect">
                  <a:avLst/>
                </a:prstGeom>
              </p:spPr>
            </p:pic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id="{AC79B059-8018-D7A5-9206-B693B97878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75527" y="3874425"/>
                  <a:ext cx="144000" cy="144000"/>
                </a:xfrm>
                <a:prstGeom prst="rect">
                  <a:avLst/>
                </a:prstGeom>
              </p:spPr>
            </p:pic>
            <p:pic>
              <p:nvPicPr>
                <p:cNvPr id="42" name="Image 41">
                  <a:extLst>
                    <a:ext uri="{FF2B5EF4-FFF2-40B4-BE49-F238E27FC236}">
                      <a16:creationId xmlns:a16="http://schemas.microsoft.com/office/drawing/2014/main" id="{8E2B79ED-BC24-C852-EB79-E94B7D08D9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76060" y="3667393"/>
                  <a:ext cx="144000" cy="144000"/>
                </a:xfrm>
                <a:prstGeom prst="rect">
                  <a:avLst/>
                </a:prstGeom>
              </p:spPr>
            </p:pic>
          </p:grpSp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D93E505B-106A-A9FD-DF35-57D976F07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93341" y="2715236"/>
                <a:ext cx="1391247" cy="1427528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1DE3C600-D9DE-7685-9DC4-2A9851731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09073" y="2713989"/>
                <a:ext cx="1391247" cy="1427528"/>
              </a:xfrm>
              <a:prstGeom prst="rect">
                <a:avLst/>
              </a:prstGeom>
            </p:spPr>
          </p:pic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1877FB4-AD8E-DBFD-2DCC-ADF89ED2A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4914" y="3825179"/>
              <a:ext cx="144000" cy="1440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AF720E2-F228-0C48-B399-A06E3AD05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4402" y="3630819"/>
              <a:ext cx="144000" cy="1440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FF0EA28-74FC-B1DF-BBC1-E3BA98CB4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6274" y="3446619"/>
              <a:ext cx="144000" cy="144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CE55F46-7BBA-6BBE-5982-364EC36B0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1341" y="3455587"/>
              <a:ext cx="144000" cy="144000"/>
            </a:xfrm>
            <a:prstGeom prst="rect">
              <a:avLst/>
            </a:prstGeom>
          </p:spPr>
        </p:pic>
      </p:grpSp>
      <p:pic>
        <p:nvPicPr>
          <p:cNvPr id="11" name="Image 1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46F529A-DC72-CD10-E9D3-C52A08CDE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75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BE89759-B0F3-83E8-8E84-39A3EBF86634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646D122-7533-11B2-4196-D4540115FD3D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9E2FCA8-AAAF-FEA6-4347-B908E2B29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33367" y="4357046"/>
              <a:ext cx="631873" cy="631873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D2FABAA-A414-C92D-DC67-4055669E948C}"/>
                </a:ext>
              </a:extLst>
            </p:cNvPr>
            <p:cNvSpPr txBox="1"/>
            <p:nvPr/>
          </p:nvSpPr>
          <p:spPr>
            <a:xfrm>
              <a:off x="2130952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20" name="Flowchart: Alternate Process 54">
              <a:extLst>
                <a:ext uri="{FF2B5EF4-FFF2-40B4-BE49-F238E27FC236}">
                  <a16:creationId xmlns:a16="http://schemas.microsoft.com/office/drawing/2014/main" id="{B3C6FA3A-0984-64BD-1F71-0C7A29452C0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638CAF46-A6F4-58FF-356C-ED75DF9FCA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E0AAD0B-59A3-F487-2399-29D5C68BD510}"/>
                </a:ext>
              </a:extLst>
            </p:cNvPr>
            <p:cNvSpPr txBox="1"/>
            <p:nvPr/>
          </p:nvSpPr>
          <p:spPr>
            <a:xfrm>
              <a:off x="223813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03F10BF-25FA-87FC-B2F9-E3F2119919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E3F870E1-B96B-332A-65C9-41B21BF2A55E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0E1F106-6938-92F5-7E9E-E88F7FDE6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BB82CE5B-93C3-0F49-B26B-65BEFA6CEE7E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15403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13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3" name="Image 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96C7A8D-62FA-FE25-A88F-DAC79FA8B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13239" r="15986" b="7702"/>
          <a:stretch>
            <a:fillRect/>
          </a:stretch>
        </p:blipFill>
        <p:spPr>
          <a:xfrm>
            <a:off x="1079500" y="1650671"/>
            <a:ext cx="6449483" cy="5051376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0BAF603-EE1E-17A4-2AC9-9E8519A95BE4}"/>
              </a:ext>
            </a:extLst>
          </p:cNvPr>
          <p:cNvSpPr/>
          <p:nvPr/>
        </p:nvSpPr>
        <p:spPr>
          <a:xfrm>
            <a:off x="1488017" y="1988092"/>
            <a:ext cx="2725435" cy="14409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47510" y="9380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سنطبق نفس الخطوات في هذا النشاط؛ سأشرح التعليمة. انتظروا الانطلاقة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4B676E-AD6A-68EF-258B-1001F1532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27" y="2339328"/>
            <a:ext cx="6813226" cy="303230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4734561" y="2235656"/>
            <a:ext cx="3152140" cy="446583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8F79373-5B55-92A4-1D8F-AB55DE8F7D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49488" y="90984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معكم دقيقتان  للإنجاز؛ سأمر بين الصفوف لمساعدتكم؛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158BB5-070B-6333-EBF9-6C15B2728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11" y="2972964"/>
            <a:ext cx="4874589" cy="216949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50E676-F64D-BE9D-E7DF-73FBA0E1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2872" y="593687"/>
            <a:ext cx="1001640" cy="100164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AC4AD0-240A-8DAD-51DE-1213E548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54571" y="2381407"/>
            <a:ext cx="2761054" cy="2761054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535E4CB-8091-4FBD-CBF9-96C8E0C1C16B}"/>
              </a:ext>
            </a:extLst>
          </p:cNvPr>
          <p:cNvGrpSpPr>
            <a:grpSpLocks noChangeAspect="1"/>
          </p:cNvGrpSpPr>
          <p:nvPr/>
        </p:nvGrpSpPr>
        <p:grpSpPr>
          <a:xfrm>
            <a:off x="292026" y="1042713"/>
            <a:ext cx="738292" cy="827051"/>
            <a:chOff x="976754" y="4005561"/>
            <a:chExt cx="558587" cy="62574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DECA62E-3765-BDF2-8011-9AD164F47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19F313F-A813-4BDB-4402-3C1DA83C51E0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47510" y="9380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56E139-A158-915C-D71D-967038F10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3DE159-145B-A609-853A-FCFC07B889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92312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F81D20-F68F-44F5-D169-47454386B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4104" y="614491"/>
            <a:ext cx="986591" cy="986591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77F3CB-EFB1-6EB8-A724-C633114C7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40" y="1923918"/>
            <a:ext cx="7205666" cy="41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33661E2-6267-A68E-5D46-9C1A573869DC}"/>
              </a:ext>
            </a:extLst>
          </p:cNvPr>
          <p:cNvSpPr txBox="1"/>
          <p:nvPr/>
        </p:nvSpPr>
        <p:spPr>
          <a:xfrm>
            <a:off x="2273440" y="1139419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FEED940-A4D1-7622-4F6C-6D3CC29DDDEC}"/>
              </a:ext>
            </a:extLst>
          </p:cNvPr>
          <p:cNvSpPr txBox="1"/>
          <p:nvPr/>
        </p:nvSpPr>
        <p:spPr>
          <a:xfrm>
            <a:off x="394211" y="1517792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تَعَرُّفُ الأعداد مِن 1000 إلى  999 999</a:t>
            </a:r>
          </a:p>
        </p:txBody>
      </p:sp>
      <p:pic>
        <p:nvPicPr>
          <p:cNvPr id="5" name="Image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6FE042F-165E-6C5C-F3FC-4BBFAB931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0" y="1801477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03527" y="93224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3509AB-1A90-72DE-E74B-C540603AA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34" y="2215596"/>
            <a:ext cx="6960731" cy="30979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128CFF-65A7-896A-24F9-7193166EA4DC}"/>
              </a:ext>
            </a:extLst>
          </p:cNvPr>
          <p:cNvSpPr txBox="1"/>
          <p:nvPr/>
        </p:nvSpPr>
        <p:spPr>
          <a:xfrm>
            <a:off x="4088096" y="4851881"/>
            <a:ext cx="967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3 452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D6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A983E0-4390-41AE-D516-31E24A5CE17C}"/>
              </a:ext>
            </a:extLst>
          </p:cNvPr>
          <p:cNvSpPr txBox="1"/>
          <p:nvPr/>
        </p:nvSpPr>
        <p:spPr>
          <a:xfrm>
            <a:off x="6452043" y="4851881"/>
            <a:ext cx="967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2 365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D6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1C0B4C6-4722-DE88-DEAA-D903CE1D0ED6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EBB47D2-93F1-7E6E-E7FE-C5DF0A4E2B22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43E3F6-B90E-AB43-A44A-2C8D59F60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6BFFD04-5ED4-FFB3-6D6B-24A08C6C9746}"/>
                </a:ext>
              </a:extLst>
            </p:cNvPr>
            <p:cNvSpPr txBox="1"/>
            <p:nvPr/>
          </p:nvSpPr>
          <p:spPr>
            <a:xfrm>
              <a:off x="2090295" y="3304470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5FBA42D-7F30-B1EE-8B56-24719346E96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8779A19-BEE6-DBDB-F9B3-30C37EB090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B993397-7895-E5B0-EC7D-714EBADA6DFE}"/>
              </a:ext>
            </a:extLst>
          </p:cNvPr>
          <p:cNvGrpSpPr>
            <a:grpSpLocks noChangeAspect="1"/>
          </p:cNvGrpSpPr>
          <p:nvPr/>
        </p:nvGrpSpPr>
        <p:grpSpPr>
          <a:xfrm>
            <a:off x="1862331" y="4000324"/>
            <a:ext cx="738292" cy="827051"/>
            <a:chOff x="976754" y="4005561"/>
            <a:chExt cx="558587" cy="62574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AF85B80-1263-E780-0F91-5E8C73837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43BB2FC-9117-23FB-AA68-156DB2220EF9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347510" y="807614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13، أنجزوا النشاط رقم 4 و5. لديكم 10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لأتحقق من إنجازاتكم وأصحح كراساتكم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Image 8" descr="Une image contenant text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024FB0E4-217B-875C-7F8A-9875B646E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36" y="1787491"/>
            <a:ext cx="3143736" cy="445709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9369D41-8E27-C5CB-B236-543DF73E5342}"/>
              </a:ext>
            </a:extLst>
          </p:cNvPr>
          <p:cNvSpPr/>
          <p:nvPr/>
        </p:nvSpPr>
        <p:spPr>
          <a:xfrm>
            <a:off x="1618321" y="3649484"/>
            <a:ext cx="2698382" cy="2311478"/>
          </a:xfrm>
          <a:prstGeom prst="roundRect">
            <a:avLst>
              <a:gd name="adj" fmla="val 615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25C2DE-879D-1357-A36F-A69F74135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58672" y="2668963"/>
            <a:ext cx="2735092" cy="273509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B8F6BA9-97E6-7122-BA6E-E609BDEFBEE4}"/>
              </a:ext>
            </a:extLst>
          </p:cNvPr>
          <p:cNvGrpSpPr>
            <a:grpSpLocks noChangeAspect="1"/>
          </p:cNvGrpSpPr>
          <p:nvPr/>
        </p:nvGrpSpPr>
        <p:grpSpPr>
          <a:xfrm>
            <a:off x="292026" y="1042713"/>
            <a:ext cx="738292" cy="827051"/>
            <a:chOff x="976754" y="4005561"/>
            <a:chExt cx="558587" cy="62574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07095A8-4D66-D76F-C00C-2E4D4BF5F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C163923-9CCF-A166-9173-B55E81DAABBC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932863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، لديكم دقيقة واحدة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1D921A5-2F33-785A-286E-4F927E8DF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89" y="2251413"/>
            <a:ext cx="7025618" cy="32876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B0CDBE8-0302-EC25-ACAE-1C6A9AF7C051}"/>
              </a:ext>
            </a:extLst>
          </p:cNvPr>
          <p:cNvSpPr txBox="1"/>
          <p:nvPr/>
        </p:nvSpPr>
        <p:spPr>
          <a:xfrm>
            <a:off x="1272261" y="493565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7 363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CB04A21-1DA3-53A7-BA5F-A63A4E54C883}"/>
              </a:ext>
            </a:extLst>
          </p:cNvPr>
          <p:cNvSpPr txBox="1"/>
          <p:nvPr/>
        </p:nvSpPr>
        <p:spPr>
          <a:xfrm>
            <a:off x="3676918" y="493566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5 352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B1D9A7-60DE-8F06-4112-08C6DF0E5DCE}"/>
              </a:ext>
            </a:extLst>
          </p:cNvPr>
          <p:cNvSpPr txBox="1"/>
          <p:nvPr/>
        </p:nvSpPr>
        <p:spPr>
          <a:xfrm>
            <a:off x="5942068" y="495093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6 263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7D906AE-9B05-B58F-6E26-07A4739585DC}"/>
              </a:ext>
            </a:extLst>
          </p:cNvPr>
          <p:cNvGrpSpPr>
            <a:grpSpLocks noChangeAspect="1"/>
          </p:cNvGrpSpPr>
          <p:nvPr/>
        </p:nvGrpSpPr>
        <p:grpSpPr>
          <a:xfrm>
            <a:off x="292026" y="1042713"/>
            <a:ext cx="738292" cy="827051"/>
            <a:chOff x="976754" y="4005561"/>
            <a:chExt cx="558587" cy="62574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A9CFE2E-7CD9-7D69-86D6-1832AAA79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26E5D4E-2B6C-B8ED-0D86-CA038E918261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40C48-E518-14D7-2DC5-B67763C63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0F18E33-B523-1D6E-1344-2C9AAB2F11EE}"/>
              </a:ext>
            </a:extLst>
          </p:cNvPr>
          <p:cNvSpPr txBox="1"/>
          <p:nvPr/>
        </p:nvSpPr>
        <p:spPr>
          <a:xfrm>
            <a:off x="1291924" y="955629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15732F0-1CC1-AC8E-635D-1B15540F138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DDF615-8DA1-57D6-0C6B-01E92A195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63" y="2295774"/>
            <a:ext cx="7159396" cy="294129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EE71335-A511-55CD-AD59-B2828F6F58BF}"/>
              </a:ext>
            </a:extLst>
          </p:cNvPr>
          <p:cNvSpPr txBox="1"/>
          <p:nvPr/>
        </p:nvSpPr>
        <p:spPr>
          <a:xfrm>
            <a:off x="1899843" y="462970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2 506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48E8CF4-4C47-0DD0-7892-6F178C5772ED}"/>
              </a:ext>
            </a:extLst>
          </p:cNvPr>
          <p:cNvSpPr txBox="1"/>
          <p:nvPr/>
        </p:nvSpPr>
        <p:spPr>
          <a:xfrm>
            <a:off x="5502894" y="462970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1 412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EC28D1E-C1AC-E9AD-0E22-3D009783C34D}"/>
              </a:ext>
            </a:extLst>
          </p:cNvPr>
          <p:cNvGrpSpPr>
            <a:grpSpLocks noChangeAspect="1"/>
          </p:cNvGrpSpPr>
          <p:nvPr/>
        </p:nvGrpSpPr>
        <p:grpSpPr>
          <a:xfrm>
            <a:off x="292026" y="1042713"/>
            <a:ext cx="738292" cy="827051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4E3CAAB-E261-D7E2-85EF-DBA76329E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D70C2CE-2866-04F0-0961-F909335DE477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5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CC5E29FC-7251-70DE-E26E-663E6B2E9373}"/>
              </a:ext>
            </a:extLst>
          </p:cNvPr>
          <p:cNvSpPr/>
          <p:nvPr/>
        </p:nvSpPr>
        <p:spPr>
          <a:xfrm>
            <a:off x="2563159" y="3100126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1077DC0-5E42-A8FE-2719-C9C996A5ED0F}"/>
              </a:ext>
            </a:extLst>
          </p:cNvPr>
          <p:cNvSpPr>
            <a:spLocks noChangeAspect="1"/>
          </p:cNvSpPr>
          <p:nvPr/>
        </p:nvSpPr>
        <p:spPr>
          <a:xfrm>
            <a:off x="6321204" y="315231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0F7AAAB-0877-7215-857F-C0CBCE29E016}"/>
              </a:ext>
            </a:extLst>
          </p:cNvPr>
          <p:cNvGrpSpPr>
            <a:grpSpLocks noChangeAspect="1"/>
          </p:cNvGrpSpPr>
          <p:nvPr/>
        </p:nvGrpSpPr>
        <p:grpSpPr>
          <a:xfrm>
            <a:off x="4202854" y="4264863"/>
            <a:ext cx="738292" cy="827051"/>
            <a:chOff x="976754" y="4005561"/>
            <a:chExt cx="558587" cy="62574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3DF842C-1F2A-5F30-5254-A39815037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D1B0364-0499-D64B-5ABC-D9C2D4A37999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929877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المنزل، ستنجزون الأنشطة المتبقية على الصفحتين: 12 و13. </a:t>
            </a:r>
          </a:p>
        </p:txBody>
      </p:sp>
      <p:pic>
        <p:nvPicPr>
          <p:cNvPr id="2" name="Image 1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F6BC528-1FBC-C3D1-DDE9-75E0D3C0D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13239" r="15986" b="7702"/>
          <a:stretch>
            <a:fillRect/>
          </a:stretch>
        </p:blipFill>
        <p:spPr>
          <a:xfrm>
            <a:off x="1079500" y="1650671"/>
            <a:ext cx="6449483" cy="5051376"/>
          </a:xfrm>
          <a:prstGeom prst="rect">
            <a:avLst/>
          </a:prstGeom>
        </p:spPr>
      </p:pic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9085843-58D5-9060-2E75-2EA1F87BB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7278" y="92987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3DBBC900-DAFF-9589-6808-066205DBF7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3047" y="2214054"/>
            <a:ext cx="2243200" cy="3582423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BA391AC3-24DD-908D-EAFC-A06B44371D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633"/>
          <a:stretch>
            <a:fillRect/>
          </a:stretch>
        </p:blipFill>
        <p:spPr>
          <a:xfrm>
            <a:off x="2277753" y="2214054"/>
            <a:ext cx="2015113" cy="3488103"/>
          </a:xfrm>
          <a:prstGeom prst="rect">
            <a:avLst/>
          </a:prstGeom>
        </p:spPr>
      </p:pic>
      <p:pic>
        <p:nvPicPr>
          <p:cNvPr id="8" name="Image 7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7412CE0-2A1C-B2C4-D6E2-27EE4E8C54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657236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630839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645089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657236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645089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324730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321365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321365" y="3259643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321365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321365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377942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E29F5BD-5EDF-54F8-69C7-6F3153B60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6" b="61003"/>
          <a:stretch>
            <a:fillRect/>
          </a:stretch>
        </p:blipFill>
        <p:spPr>
          <a:xfrm>
            <a:off x="1373808" y="3144463"/>
            <a:ext cx="558587" cy="79003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005528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005528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005528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005528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005528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DCEC90E-00ED-DA11-7B76-1AC39F903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6" b="61003"/>
          <a:stretch>
            <a:fillRect/>
          </a:stretch>
        </p:blipFill>
        <p:spPr>
          <a:xfrm>
            <a:off x="1373808" y="2373686"/>
            <a:ext cx="558587" cy="790036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EA6F752-27A7-D887-21BE-5E3667AC7FA0}"/>
              </a:ext>
            </a:extLst>
          </p:cNvPr>
          <p:cNvGrpSpPr>
            <a:grpSpLocks noChangeAspect="1"/>
          </p:cNvGrpSpPr>
          <p:nvPr/>
        </p:nvGrpSpPr>
        <p:grpSpPr>
          <a:xfrm>
            <a:off x="1365101" y="4012192"/>
            <a:ext cx="576000" cy="645248"/>
            <a:chOff x="986247" y="4005561"/>
            <a:chExt cx="556214" cy="62308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B119871-467C-0394-D046-A1DE1E07D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6247" y="4005561"/>
              <a:ext cx="556214" cy="62308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65D6A8B-52E7-4A7A-C08A-C2811B498EDE}"/>
                </a:ext>
              </a:extLst>
            </p:cNvPr>
            <p:cNvSpPr txBox="1"/>
            <p:nvPr/>
          </p:nvSpPr>
          <p:spPr>
            <a:xfrm>
              <a:off x="1052490" y="4161666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778BEFC1-9A9C-6B98-6225-E5BAEC8AC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717" y="5468442"/>
            <a:ext cx="576000" cy="645246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3BA61953-472A-CB89-4A94-B394F0359498}"/>
              </a:ext>
            </a:extLst>
          </p:cNvPr>
          <p:cNvSpPr txBox="1"/>
          <p:nvPr/>
        </p:nvSpPr>
        <p:spPr>
          <a:xfrm>
            <a:off x="1466352" y="5642970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05075E8-0F7C-ABC3-CADD-736319C39FF7}"/>
              </a:ext>
            </a:extLst>
          </p:cNvPr>
          <p:cNvGrpSpPr>
            <a:grpSpLocks noChangeAspect="1"/>
          </p:cNvGrpSpPr>
          <p:nvPr/>
        </p:nvGrpSpPr>
        <p:grpSpPr>
          <a:xfrm>
            <a:off x="1365101" y="4730450"/>
            <a:ext cx="576000" cy="645248"/>
            <a:chOff x="986247" y="4005561"/>
            <a:chExt cx="556214" cy="62308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68C2D61-E502-A842-E20C-6F91090BF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6247" y="4005561"/>
              <a:ext cx="556214" cy="62308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5893726-3CE4-F4E2-932E-B41CE0E1FABE}"/>
                </a:ext>
              </a:extLst>
            </p:cNvPr>
            <p:cNvSpPr txBox="1"/>
            <p:nvPr/>
          </p:nvSpPr>
          <p:spPr>
            <a:xfrm>
              <a:off x="1052490" y="4161666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10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على الأقل </a:t>
              </a:r>
              <a:r>
                <a:rPr kumimoji="0" lang="fr-FR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80%</a:t>
              </a:r>
              <a:r>
                <a:rPr kumimoji="0" lang="ar-MA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من المتعلمين </a:t>
              </a:r>
              <a:r>
                <a:rPr kumimoji="0" lang="ar-MA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سيكونون قادرين على</a:t>
              </a:r>
              <a:r>
                <a:rPr kumimoji="0" lang="en-GB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endParaRPr kumimoji="0" lang="fr-FR" sz="2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600" b="1" i="0" u="none" strike="noStrike" kern="0" cap="none" spc="0" normalizeH="0" baseline="0" noProof="0" dirty="0">
                <a:ln>
                  <a:noFill/>
                </a:ln>
                <a:solidFill>
                  <a:srgbClr val="58B6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تَعَرُّفِ الأعداد مِن 1000 إلى  999 999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6F290B5A-4369-5591-D599-6CC91B274CAE}"/>
              </a:ext>
            </a:extLst>
          </p:cNvPr>
          <p:cNvGrpSpPr/>
          <p:nvPr/>
        </p:nvGrpSpPr>
        <p:grpSpPr>
          <a:xfrm>
            <a:off x="1934182" y="2239767"/>
            <a:ext cx="5012087" cy="2819009"/>
            <a:chOff x="2362015" y="2221113"/>
            <a:chExt cx="4619698" cy="2598313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8632EF13-8AC3-10FE-2849-614AF6A60E6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8" name="Image 2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A0F55A9-E66E-E87D-CEE4-D83C03BFA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1D8E93D-B47A-B10E-4DDC-C6938A48F1AF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30" name="Flowchart: Alternate Process 54">
              <a:extLst>
                <a:ext uri="{FF2B5EF4-FFF2-40B4-BE49-F238E27FC236}">
                  <a16:creationId xmlns:a16="http://schemas.microsoft.com/office/drawing/2014/main" id="{C8755061-4A3D-74FE-146D-139E2166C19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E12A09DD-DDE1-F148-CCFE-2DE01C1547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0EA02D9-4524-8A8C-3CDC-089419015E01}"/>
                </a:ext>
              </a:extLst>
            </p:cNvPr>
            <p:cNvSpPr txBox="1"/>
            <p:nvPr/>
          </p:nvSpPr>
          <p:spPr>
            <a:xfrm>
              <a:off x="2505452" y="3885592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29BEBD5F-E163-688B-B7DD-E9C127CF0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23259" y="4420035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217B800-5F48-5951-0841-F6503E9FF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3" y="1094860"/>
            <a:ext cx="8536585" cy="569105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2034465" y="3382396"/>
            <a:ext cx="2333580" cy="1142103"/>
          </a:xfrm>
          <a:prstGeom prst="roundRect">
            <a:avLst>
              <a:gd name="adj" fmla="val 585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4534E13-36A2-419D-AAE2-6E0456839D90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14503</TotalTime>
  <Words>845</Words>
  <Application>Microsoft Office PowerPoint</Application>
  <PresentationFormat>Affichage à l'écran (4:3)</PresentationFormat>
  <Paragraphs>243</Paragraphs>
  <Slides>58</Slides>
  <Notes>6</Notes>
  <HiddenSlides>0</HiddenSlides>
  <MMClips>7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58</vt:i4>
      </vt:variant>
    </vt:vector>
  </HeadingPairs>
  <TitlesOfParts>
    <vt:vector size="70" baseType="lpstr">
      <vt:lpstr>Arial</vt:lpstr>
      <vt:lpstr>Aptos Display</vt:lpstr>
      <vt:lpstr>Calibri</vt:lpstr>
      <vt:lpstr>Aptos</vt:lpstr>
      <vt:lpstr>Effra CC Arbc</vt:lpstr>
      <vt:lpstr>Dosis</vt:lpstr>
      <vt:lpstr>Chalkboard</vt:lpstr>
      <vt:lpstr>2_Conception personnalisée</vt:lpstr>
      <vt:lpstr>Page d'entree</vt:lpstr>
      <vt:lpstr>partie 1</vt:lpstr>
      <vt:lpstr>1_Page d'entree</vt:lpstr>
      <vt:lpstr>3_Conception personnalisée</vt:lpstr>
      <vt:lpstr>Présentation PowerPoint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NADIA TRINI</dc:creator>
  <cp:lastModifiedBy>NADIA TRINI</cp:lastModifiedBy>
  <cp:revision>1</cp:revision>
  <cp:lastPrinted>2025-08-13T10:11:39Z</cp:lastPrinted>
  <dcterms:created xsi:type="dcterms:W3CDTF">2025-08-01T12:31:49Z</dcterms:created>
  <dcterms:modified xsi:type="dcterms:W3CDTF">2025-10-28T16:42:09Z</dcterms:modified>
</cp:coreProperties>
</file>