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2" r:id="rId1"/>
    <p:sldMasterId id="2147483852" r:id="rId2"/>
    <p:sldMasterId id="2147483880" r:id="rId3"/>
    <p:sldMasterId id="2147483903" r:id="rId4"/>
    <p:sldMasterId id="2147483908" r:id="rId5"/>
    <p:sldMasterId id="2147483913" r:id="rId6"/>
  </p:sldMasterIdLst>
  <p:notesMasterIdLst>
    <p:notesMasterId r:id="rId63"/>
  </p:notesMasterIdLst>
  <p:handoutMasterIdLst>
    <p:handoutMasterId r:id="rId64"/>
  </p:handoutMasterIdLst>
  <p:sldIdLst>
    <p:sldId id="2134806700" r:id="rId7"/>
    <p:sldId id="948" r:id="rId8"/>
    <p:sldId id="738" r:id="rId9"/>
    <p:sldId id="780" r:id="rId10"/>
    <p:sldId id="2134806703" r:id="rId11"/>
    <p:sldId id="741" r:id="rId12"/>
    <p:sldId id="2134806704" r:id="rId13"/>
    <p:sldId id="2134806705" r:id="rId14"/>
    <p:sldId id="2134806706" r:id="rId15"/>
    <p:sldId id="2134806637" r:id="rId16"/>
    <p:sldId id="2134806680" r:id="rId17"/>
    <p:sldId id="2134806709" r:id="rId18"/>
    <p:sldId id="2134806708" r:id="rId19"/>
    <p:sldId id="769" r:id="rId20"/>
    <p:sldId id="768" r:id="rId21"/>
    <p:sldId id="870" r:id="rId22"/>
    <p:sldId id="2134806710" r:id="rId23"/>
    <p:sldId id="2134806719" r:id="rId24"/>
    <p:sldId id="871" r:id="rId25"/>
    <p:sldId id="2134806721" r:id="rId26"/>
    <p:sldId id="2134806717" r:id="rId27"/>
    <p:sldId id="2134806687" r:id="rId28"/>
    <p:sldId id="2134806720" r:id="rId29"/>
    <p:sldId id="2134806722" r:id="rId30"/>
    <p:sldId id="2134806688" r:id="rId31"/>
    <p:sldId id="2134806723" r:id="rId32"/>
    <p:sldId id="2134806659" r:id="rId33"/>
    <p:sldId id="2134806689" r:id="rId34"/>
    <p:sldId id="2134806690" r:id="rId35"/>
    <p:sldId id="2134806660" r:id="rId36"/>
    <p:sldId id="2134806691" r:id="rId37"/>
    <p:sldId id="2134806661" r:id="rId38"/>
    <p:sldId id="2134806692" r:id="rId39"/>
    <p:sldId id="2134806693" r:id="rId40"/>
    <p:sldId id="2134806694" r:id="rId41"/>
    <p:sldId id="2134806662" r:id="rId42"/>
    <p:sldId id="2134806718" r:id="rId43"/>
    <p:sldId id="2134806681" r:id="rId44"/>
    <p:sldId id="2134806696" r:id="rId45"/>
    <p:sldId id="2134806724" r:id="rId46"/>
    <p:sldId id="2134806695" r:id="rId47"/>
    <p:sldId id="2134806682" r:id="rId48"/>
    <p:sldId id="2134806683" r:id="rId49"/>
    <p:sldId id="2134806684" r:id="rId50"/>
    <p:sldId id="2134806685" r:id="rId51"/>
    <p:sldId id="2134806686" r:id="rId52"/>
    <p:sldId id="2134806697" r:id="rId53"/>
    <p:sldId id="2134806698" r:id="rId54"/>
    <p:sldId id="2134806699" r:id="rId55"/>
    <p:sldId id="2134806713" r:id="rId56"/>
    <p:sldId id="2134806714" r:id="rId57"/>
    <p:sldId id="858" r:id="rId58"/>
    <p:sldId id="2134806716" r:id="rId59"/>
    <p:sldId id="869" r:id="rId60"/>
    <p:sldId id="764" r:id="rId61"/>
    <p:sldId id="949" r:id="rId62"/>
  </p:sldIdLst>
  <p:sldSz cx="9144000" cy="6858000" type="screen4x3"/>
  <p:notesSz cx="6735763" cy="9866313"/>
  <p:embeddedFontLst>
    <p:embeddedFont>
      <p:font typeface="Dosis" pitchFamily="2" charset="0"/>
      <p:regular r:id="rId65"/>
      <p:bold r:id="rId6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6A6A6"/>
    <a:srgbClr val="E4E3F1"/>
    <a:srgbClr val="002060"/>
    <a:srgbClr val="F9B233"/>
    <a:srgbClr val="D9D9D9"/>
    <a:srgbClr val="196082"/>
    <a:srgbClr val="FC8D00"/>
    <a:srgbClr val="CF1F3C"/>
    <a:srgbClr val="F2F2F2"/>
    <a:srgbClr val="17AB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28" autoAdjust="0"/>
    <p:restoredTop sz="95890" autoAdjust="0"/>
  </p:normalViewPr>
  <p:slideViewPr>
    <p:cSldViewPr snapToGrid="0">
      <p:cViewPr varScale="1">
        <p:scale>
          <a:sx n="71" d="100"/>
          <a:sy n="71" d="100"/>
        </p:scale>
        <p:origin x="792" y="2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145" d="100"/>
          <a:sy n="145" d="100"/>
        </p:scale>
        <p:origin x="65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2.fntdata"/><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FF5D674-1086-AA74-A922-8341B35C2DB8}"/>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MA" dirty="0"/>
          </a:p>
        </p:txBody>
      </p:sp>
      <p:sp>
        <p:nvSpPr>
          <p:cNvPr id="3" name="Espace réservé de la date 2">
            <a:extLst>
              <a:ext uri="{FF2B5EF4-FFF2-40B4-BE49-F238E27FC236}">
                <a16:creationId xmlns:a16="http://schemas.microsoft.com/office/drawing/2014/main" id="{4D6AF181-CE25-818B-0C1A-E976E3C089C3}"/>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B2E9A10-4475-4EDB-BE0D-A3870F9F347D}" type="datetimeFigureOut">
              <a:rPr lang="fr-MA" smtClean="0"/>
              <a:t>30/10/2025</a:t>
            </a:fld>
            <a:endParaRPr lang="fr-MA" dirty="0"/>
          </a:p>
        </p:txBody>
      </p:sp>
      <p:sp>
        <p:nvSpPr>
          <p:cNvPr id="4" name="Espace réservé du pied de page 3">
            <a:extLst>
              <a:ext uri="{FF2B5EF4-FFF2-40B4-BE49-F238E27FC236}">
                <a16:creationId xmlns:a16="http://schemas.microsoft.com/office/drawing/2014/main" id="{BA6A3AC1-5F23-688A-314D-E8322CEFE929}"/>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fr-MA" dirty="0"/>
          </a:p>
        </p:txBody>
      </p:sp>
      <p:sp>
        <p:nvSpPr>
          <p:cNvPr id="5" name="Espace réservé du numéro de diapositive 4">
            <a:extLst>
              <a:ext uri="{FF2B5EF4-FFF2-40B4-BE49-F238E27FC236}">
                <a16:creationId xmlns:a16="http://schemas.microsoft.com/office/drawing/2014/main" id="{848327C3-92D0-AAC3-7DC6-FB2D89B0CA47}"/>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896A7049-2A54-4E8D-974D-8790AA0E5EBA}" type="slidenum">
              <a:rPr lang="fr-MA" smtClean="0"/>
              <a:t>‹N°›</a:t>
            </a:fld>
            <a:endParaRPr lang="fr-MA" dirty="0"/>
          </a:p>
        </p:txBody>
      </p:sp>
    </p:spTree>
    <p:extLst>
      <p:ext uri="{BB962C8B-B14F-4D97-AF65-F5344CB8AC3E}">
        <p14:creationId xmlns:p14="http://schemas.microsoft.com/office/powerpoint/2010/main" val="1566886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30/10/2025</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3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3</a:t>
            </a:fld>
            <a:endParaRPr lang="fr-MA" dirty="0"/>
          </a:p>
        </p:txBody>
      </p:sp>
    </p:spTree>
    <p:extLst>
      <p:ext uri="{BB962C8B-B14F-4D97-AF65-F5344CB8AC3E}">
        <p14:creationId xmlns:p14="http://schemas.microsoft.com/office/powerpoint/2010/main" val="5103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28412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84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29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16</a:t>
            </a:fld>
            <a:endParaRPr lang="fr-MA" dirty="0"/>
          </a:p>
        </p:txBody>
      </p:sp>
    </p:spTree>
    <p:extLst>
      <p:ext uri="{BB962C8B-B14F-4D97-AF65-F5344CB8AC3E}">
        <p14:creationId xmlns:p14="http://schemas.microsoft.com/office/powerpoint/2010/main" val="2081270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1780AA26-4BF5-0D70-1AC6-C157B1F8A0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40662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8391F29-5347-1197-51B1-705CF6A71981}"/>
              </a:ext>
            </a:extLst>
          </p:cNvPr>
          <p:cNvSpPr>
            <a:spLocks noGrp="1"/>
          </p:cNvSpPr>
          <p:nvPr>
            <p:ph type="dt" sz="half" idx="10"/>
          </p:nvPr>
        </p:nvSpPr>
        <p:spPr/>
        <p:txBody>
          <a:bodyPr/>
          <a:lstStyle/>
          <a:p>
            <a:endParaRPr lang="fr-FR" dirty="0"/>
          </a:p>
        </p:txBody>
      </p:sp>
      <p:sp>
        <p:nvSpPr>
          <p:cNvPr id="5" name="Espace réservé du pied de page 4">
            <a:extLst>
              <a:ext uri="{FF2B5EF4-FFF2-40B4-BE49-F238E27FC236}">
                <a16:creationId xmlns:a16="http://schemas.microsoft.com/office/drawing/2014/main" id="{ECDE83C8-B88B-DE6F-CD71-EC5691F9512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1C16659-5936-FC97-79ED-A29CBD9A09E2}"/>
              </a:ext>
            </a:extLst>
          </p:cNvPr>
          <p:cNvSpPr>
            <a:spLocks noGrp="1"/>
          </p:cNvSpPr>
          <p:nvPr>
            <p:ph type="sldNum" sz="quarter" idx="12"/>
          </p:nvPr>
        </p:nvSpPr>
        <p:spPr/>
        <p:txBody>
          <a:bodyPr/>
          <a:lstStyle/>
          <a:p>
            <a:endParaRPr lang="fr-FR" dirty="0"/>
          </a:p>
        </p:txBody>
      </p:sp>
      <p:pic>
        <p:nvPicPr>
          <p:cNvPr id="3" name="Image 2">
            <a:extLst>
              <a:ext uri="{FF2B5EF4-FFF2-40B4-BE49-F238E27FC236}">
                <a16:creationId xmlns:a16="http://schemas.microsoft.com/office/drawing/2014/main" id="{95D3480B-2F81-6D11-52FE-78CEFB08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pic>
        <p:nvPicPr>
          <p:cNvPr id="2" name="Image 1">
            <a:extLst>
              <a:ext uri="{FF2B5EF4-FFF2-40B4-BE49-F238E27FC236}">
                <a16:creationId xmlns:a16="http://schemas.microsoft.com/office/drawing/2014/main" id="{9095FA5A-1E0B-2B99-9B72-E97E44AC0F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425" y="0"/>
            <a:ext cx="9181424" cy="6884125"/>
          </a:xfrm>
          <a:prstGeom prst="rect">
            <a:avLst/>
          </a:prstGeom>
        </p:spPr>
      </p:pic>
    </p:spTree>
    <p:extLst>
      <p:ext uri="{BB962C8B-B14F-4D97-AF65-F5344CB8AC3E}">
        <p14:creationId xmlns:p14="http://schemas.microsoft.com/office/powerpoint/2010/main" val="67090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8391F29-5347-1197-51B1-705CF6A71981}"/>
              </a:ext>
            </a:extLst>
          </p:cNvPr>
          <p:cNvSpPr>
            <a:spLocks noGrp="1"/>
          </p:cNvSpPr>
          <p:nvPr>
            <p:ph type="dt" sz="half" idx="10"/>
          </p:nvPr>
        </p:nvSpPr>
        <p:spPr/>
        <p:txBody>
          <a:bodyPr/>
          <a:lstStyle/>
          <a:p>
            <a:endParaRPr lang="fr-FR" dirty="0"/>
          </a:p>
        </p:txBody>
      </p:sp>
      <p:sp>
        <p:nvSpPr>
          <p:cNvPr id="5" name="Espace réservé du pied de page 4">
            <a:extLst>
              <a:ext uri="{FF2B5EF4-FFF2-40B4-BE49-F238E27FC236}">
                <a16:creationId xmlns:a16="http://schemas.microsoft.com/office/drawing/2014/main" id="{ECDE83C8-B88B-DE6F-CD71-EC5691F9512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1C16659-5936-FC97-79ED-A29CBD9A09E2}"/>
              </a:ext>
            </a:extLst>
          </p:cNvPr>
          <p:cNvSpPr>
            <a:spLocks noGrp="1"/>
          </p:cNvSpPr>
          <p:nvPr>
            <p:ph type="sldNum" sz="quarter" idx="12"/>
          </p:nvPr>
        </p:nvSpPr>
        <p:spPr/>
        <p:txBody>
          <a:bodyPr/>
          <a:lstStyle/>
          <a:p>
            <a:endParaRPr lang="fr-FR" dirty="0"/>
          </a:p>
        </p:txBody>
      </p:sp>
      <p:pic>
        <p:nvPicPr>
          <p:cNvPr id="3" name="Image 2">
            <a:extLst>
              <a:ext uri="{FF2B5EF4-FFF2-40B4-BE49-F238E27FC236}">
                <a16:creationId xmlns:a16="http://schemas.microsoft.com/office/drawing/2014/main" id="{95D3480B-2F81-6D11-52FE-78CEFB08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pic>
        <p:nvPicPr>
          <p:cNvPr id="2" name="Image 1">
            <a:extLst>
              <a:ext uri="{FF2B5EF4-FFF2-40B4-BE49-F238E27FC236}">
                <a16:creationId xmlns:a16="http://schemas.microsoft.com/office/drawing/2014/main" id="{9095FA5A-1E0B-2B99-9B72-E97E44AC0F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425" y="0"/>
            <a:ext cx="9181424" cy="6884125"/>
          </a:xfrm>
          <a:prstGeom prst="rect">
            <a:avLst/>
          </a:prstGeom>
        </p:spPr>
      </p:pic>
    </p:spTree>
    <p:extLst>
      <p:ext uri="{BB962C8B-B14F-4D97-AF65-F5344CB8AC3E}">
        <p14:creationId xmlns:p14="http://schemas.microsoft.com/office/powerpoint/2010/main" val="73653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4203CE-A6F3-0DF1-19D4-001BCA2285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89" cy="6857031"/>
          </a:xfrm>
          <a:prstGeom prst="rect">
            <a:avLst/>
          </a:prstGeom>
        </p:spPr>
      </p:pic>
    </p:spTree>
    <p:extLst>
      <p:ext uri="{BB962C8B-B14F-4D97-AF65-F5344CB8AC3E}">
        <p14:creationId xmlns:p14="http://schemas.microsoft.com/office/powerpoint/2010/main" val="266589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61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457C7D0-A5CD-A626-5321-25F47A4053DC}"/>
              </a:ext>
            </a:extLst>
          </p:cNvPr>
          <p:cNvSpPr>
            <a:spLocks noGrp="1"/>
          </p:cNvSpPr>
          <p:nvPr>
            <p:ph type="dt" sz="half" idx="10"/>
          </p:nvPr>
        </p:nvSpPr>
        <p:spPr>
          <a:xfrm>
            <a:off x="628650" y="6356350"/>
            <a:ext cx="2057400" cy="365125"/>
          </a:xfrm>
          <a:prstGeom prst="rect">
            <a:avLst/>
          </a:prstGeom>
        </p:spPr>
        <p:txBody>
          <a:bodyPr/>
          <a:lstStyle/>
          <a:p>
            <a:fld id="{D554B5E5-E8FF-2E41-A148-B03A2F1E1EFE}" type="datetimeFigureOut">
              <a:rPr lang="fr-FR" smtClean="0"/>
              <a:t>30/10/2025</a:t>
            </a:fld>
            <a:endParaRPr lang="fr-FR" dirty="0"/>
          </a:p>
        </p:txBody>
      </p:sp>
      <p:sp>
        <p:nvSpPr>
          <p:cNvPr id="3" name="Espace réservé du pied de page 2">
            <a:extLst>
              <a:ext uri="{FF2B5EF4-FFF2-40B4-BE49-F238E27FC236}">
                <a16:creationId xmlns:a16="http://schemas.microsoft.com/office/drawing/2014/main" id="{7699F894-7819-ADA7-FEE0-2F3F225E22CA}"/>
              </a:ext>
            </a:extLst>
          </p:cNvPr>
          <p:cNvSpPr>
            <a:spLocks noGrp="1"/>
          </p:cNvSpPr>
          <p:nvPr>
            <p:ph type="ftr" sz="quarter" idx="11"/>
          </p:nvPr>
        </p:nvSpPr>
        <p:spPr>
          <a:xfrm>
            <a:off x="3028950" y="6356350"/>
            <a:ext cx="3086100" cy="365125"/>
          </a:xfrm>
          <a:prstGeom prst="rect">
            <a:avLst/>
          </a:prstGeom>
        </p:spPr>
        <p:txBody>
          <a:bodyPr/>
          <a:lstStyle/>
          <a:p>
            <a:endParaRPr lang="fr-FR" dirty="0"/>
          </a:p>
        </p:txBody>
      </p:sp>
      <p:sp>
        <p:nvSpPr>
          <p:cNvPr id="4" name="Espace réservé du numéro de diapositive 3">
            <a:extLst>
              <a:ext uri="{FF2B5EF4-FFF2-40B4-BE49-F238E27FC236}">
                <a16:creationId xmlns:a16="http://schemas.microsoft.com/office/drawing/2014/main" id="{9F2EE009-A912-3979-B446-395F4DD56DAB}"/>
              </a:ext>
            </a:extLst>
          </p:cNvPr>
          <p:cNvSpPr>
            <a:spLocks noGrp="1"/>
          </p:cNvSpPr>
          <p:nvPr>
            <p:ph type="sldNum" sz="quarter" idx="12"/>
          </p:nvPr>
        </p:nvSpPr>
        <p:spPr>
          <a:xfrm>
            <a:off x="6457950" y="6356350"/>
            <a:ext cx="2057400" cy="365125"/>
          </a:xfrm>
          <a:prstGeom prst="rect">
            <a:avLst/>
          </a:prstGeom>
        </p:spPr>
        <p:txBody>
          <a:bodyPr/>
          <a:lstStyle/>
          <a:p>
            <a:fld id="{2EA992AF-378C-F24D-820D-77B355692E3F}" type="slidenum">
              <a:rPr lang="fr-FR" smtClean="0"/>
              <a:t>‹N°›</a:t>
            </a:fld>
            <a:endParaRPr lang="fr-FR" dirty="0"/>
          </a:p>
        </p:txBody>
      </p:sp>
    </p:spTree>
    <p:extLst>
      <p:ext uri="{BB962C8B-B14F-4D97-AF65-F5344CB8AC3E}">
        <p14:creationId xmlns:p14="http://schemas.microsoft.com/office/powerpoint/2010/main" val="4206158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1780AA26-4BF5-0D70-1AC6-C157B1F8A0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168545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48FBA9-0260-EEC4-FC52-6FCEA7F04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2358818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8391F29-5347-1197-51B1-705CF6A71981}"/>
              </a:ext>
            </a:extLst>
          </p:cNvPr>
          <p:cNvSpPr>
            <a:spLocks noGrp="1"/>
          </p:cNvSpPr>
          <p:nvPr>
            <p:ph type="dt" sz="half" idx="10"/>
          </p:nvPr>
        </p:nvSpPr>
        <p:spPr/>
        <p:txBody>
          <a:bodyPr/>
          <a:lstStyle/>
          <a:p>
            <a:endParaRPr lang="fr-FR" dirty="0"/>
          </a:p>
        </p:txBody>
      </p:sp>
      <p:sp>
        <p:nvSpPr>
          <p:cNvPr id="5" name="Espace réservé du pied de page 4">
            <a:extLst>
              <a:ext uri="{FF2B5EF4-FFF2-40B4-BE49-F238E27FC236}">
                <a16:creationId xmlns:a16="http://schemas.microsoft.com/office/drawing/2014/main" id="{ECDE83C8-B88B-DE6F-CD71-EC5691F9512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1C16659-5936-FC97-79ED-A29CBD9A09E2}"/>
              </a:ext>
            </a:extLst>
          </p:cNvPr>
          <p:cNvSpPr>
            <a:spLocks noGrp="1"/>
          </p:cNvSpPr>
          <p:nvPr>
            <p:ph type="sldNum" sz="quarter" idx="12"/>
          </p:nvPr>
        </p:nvSpPr>
        <p:spPr/>
        <p:txBody>
          <a:bodyPr/>
          <a:lstStyle/>
          <a:p>
            <a:endParaRPr lang="fr-FR" dirty="0"/>
          </a:p>
        </p:txBody>
      </p:sp>
      <p:pic>
        <p:nvPicPr>
          <p:cNvPr id="3" name="Image 2">
            <a:extLst>
              <a:ext uri="{FF2B5EF4-FFF2-40B4-BE49-F238E27FC236}">
                <a16:creationId xmlns:a16="http://schemas.microsoft.com/office/drawing/2014/main" id="{95D3480B-2F81-6D11-52FE-78CEFB08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pic>
        <p:nvPicPr>
          <p:cNvPr id="2" name="Image 1">
            <a:extLst>
              <a:ext uri="{FF2B5EF4-FFF2-40B4-BE49-F238E27FC236}">
                <a16:creationId xmlns:a16="http://schemas.microsoft.com/office/drawing/2014/main" id="{9095FA5A-1E0B-2B99-9B72-E97E44AC0F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425" y="0"/>
            <a:ext cx="9181424" cy="6884125"/>
          </a:xfrm>
          <a:prstGeom prst="rect">
            <a:avLst/>
          </a:prstGeom>
        </p:spPr>
      </p:pic>
    </p:spTree>
    <p:extLst>
      <p:ext uri="{BB962C8B-B14F-4D97-AF65-F5344CB8AC3E}">
        <p14:creationId xmlns:p14="http://schemas.microsoft.com/office/powerpoint/2010/main" val="975821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4203CE-A6F3-0DF1-19D4-001BCA2285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89" cy="6857031"/>
          </a:xfrm>
          <a:prstGeom prst="rect">
            <a:avLst/>
          </a:prstGeom>
        </p:spPr>
      </p:pic>
    </p:spTree>
    <p:extLst>
      <p:ext uri="{BB962C8B-B14F-4D97-AF65-F5344CB8AC3E}">
        <p14:creationId xmlns:p14="http://schemas.microsoft.com/office/powerpoint/2010/main" val="3618632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E3E8AEAE-124E-0543-6396-66B1A1F376B3}"/>
              </a:ext>
            </a:extLst>
          </p:cNvPr>
          <p:cNvSpPr>
            <a:spLocks noGrp="1"/>
          </p:cNvSpPr>
          <p:nvPr>
            <p:ph type="title" hasCustomPrompt="1"/>
          </p:nvPr>
        </p:nvSpPr>
        <p:spPr>
          <a:xfrm>
            <a:off x="548704" y="1272510"/>
            <a:ext cx="7886700" cy="720000"/>
          </a:xfrm>
          <a:prstGeom prst="rect">
            <a:avLst/>
          </a:prstGeom>
        </p:spPr>
        <p:txBody>
          <a:bodyPr/>
          <a:lstStyle/>
          <a:p>
            <a:pPr algn="ctr" defTabSz="457223">
              <a:lnSpc>
                <a:spcPts val="5486"/>
              </a:lnSpc>
              <a:defRPr/>
            </a:pPr>
            <a:r>
              <a:rPr lang="ar-MA" sz="4400" b="1" dirty="0">
                <a:solidFill>
                  <a:srgbClr val="106585"/>
                </a:solidFill>
                <a:latin typeface="Calibri" panose="020F0502020204030204" pitchFamily="34" charset="0"/>
                <a:ea typeface="Calibri" panose="020F0502020204030204" pitchFamily="34" charset="0"/>
                <a:cs typeface="Calibri" panose="020F0502020204030204" pitchFamily="34" charset="0"/>
              </a:rPr>
              <a:t>برمجة الوحدة الأولى</a:t>
            </a:r>
            <a:endParaRPr lang="fr-FR" sz="4400" b="1" dirty="0">
              <a:solidFill>
                <a:srgbClr val="106585"/>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1780AA26-4BF5-0D70-1AC6-C157B1F8A0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112101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48FBA9-0260-EEC4-FC52-6FCEA7F04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265674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48FBA9-0260-EEC4-FC52-6FCEA7F04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5" y="-13063"/>
            <a:ext cx="9181424" cy="6884125"/>
          </a:xfrm>
          <a:prstGeom prst="rect">
            <a:avLst/>
          </a:prstGeom>
        </p:spPr>
      </p:pic>
    </p:spTree>
    <p:extLst>
      <p:ext uri="{BB962C8B-B14F-4D97-AF65-F5344CB8AC3E}">
        <p14:creationId xmlns:p14="http://schemas.microsoft.com/office/powerpoint/2010/main" val="251129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8391F29-5347-1197-51B1-705CF6A71981}"/>
              </a:ext>
            </a:extLst>
          </p:cNvPr>
          <p:cNvSpPr>
            <a:spLocks noGrp="1"/>
          </p:cNvSpPr>
          <p:nvPr>
            <p:ph type="dt" sz="half" idx="10"/>
          </p:nvPr>
        </p:nvSpPr>
        <p:spPr/>
        <p:txBody>
          <a:bodyPr/>
          <a:lstStyle/>
          <a:p>
            <a:endParaRPr lang="fr-FR" dirty="0"/>
          </a:p>
        </p:txBody>
      </p:sp>
      <p:sp>
        <p:nvSpPr>
          <p:cNvPr id="5" name="Espace réservé du pied de page 4">
            <a:extLst>
              <a:ext uri="{FF2B5EF4-FFF2-40B4-BE49-F238E27FC236}">
                <a16:creationId xmlns:a16="http://schemas.microsoft.com/office/drawing/2014/main" id="{ECDE83C8-B88B-DE6F-CD71-EC5691F9512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1C16659-5936-FC97-79ED-A29CBD9A09E2}"/>
              </a:ext>
            </a:extLst>
          </p:cNvPr>
          <p:cNvSpPr>
            <a:spLocks noGrp="1"/>
          </p:cNvSpPr>
          <p:nvPr>
            <p:ph type="sldNum" sz="quarter" idx="12"/>
          </p:nvPr>
        </p:nvSpPr>
        <p:spPr/>
        <p:txBody>
          <a:bodyPr/>
          <a:lstStyle/>
          <a:p>
            <a:endParaRPr lang="fr-FR" dirty="0"/>
          </a:p>
        </p:txBody>
      </p:sp>
      <p:pic>
        <p:nvPicPr>
          <p:cNvPr id="3" name="Image 2">
            <a:extLst>
              <a:ext uri="{FF2B5EF4-FFF2-40B4-BE49-F238E27FC236}">
                <a16:creationId xmlns:a16="http://schemas.microsoft.com/office/drawing/2014/main" id="{95D3480B-2F81-6D11-52FE-78CEFB085B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pic>
        <p:nvPicPr>
          <p:cNvPr id="2" name="Image 1">
            <a:extLst>
              <a:ext uri="{FF2B5EF4-FFF2-40B4-BE49-F238E27FC236}">
                <a16:creationId xmlns:a16="http://schemas.microsoft.com/office/drawing/2014/main" id="{9095FA5A-1E0B-2B99-9B72-E97E44AC0F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425" y="0"/>
            <a:ext cx="9181424" cy="6884124"/>
          </a:xfrm>
          <a:prstGeom prst="rect">
            <a:avLst/>
          </a:prstGeom>
        </p:spPr>
      </p:pic>
    </p:spTree>
    <p:extLst>
      <p:ext uri="{BB962C8B-B14F-4D97-AF65-F5344CB8AC3E}">
        <p14:creationId xmlns:p14="http://schemas.microsoft.com/office/powerpoint/2010/main" val="119663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291BC93-8BFE-BEA9-733E-46BF967BC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834" y="-25150"/>
            <a:ext cx="9180124" cy="6883150"/>
          </a:xfrm>
          <a:prstGeom prst="rect">
            <a:avLst/>
          </a:prstGeom>
        </p:spPr>
      </p:pic>
    </p:spTree>
    <p:extLst>
      <p:ext uri="{BB962C8B-B14F-4D97-AF65-F5344CB8AC3E}">
        <p14:creationId xmlns:p14="http://schemas.microsoft.com/office/powerpoint/2010/main" val="354194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94FCE5-80EA-C642-745F-2F32DEE14D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249" y="0"/>
            <a:ext cx="9196248" cy="6895240"/>
          </a:xfrm>
          <a:prstGeom prst="rect">
            <a:avLst/>
          </a:prstGeom>
        </p:spPr>
      </p:pic>
    </p:spTree>
    <p:extLst>
      <p:ext uri="{BB962C8B-B14F-4D97-AF65-F5344CB8AC3E}">
        <p14:creationId xmlns:p14="http://schemas.microsoft.com/office/powerpoint/2010/main" val="191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E3C890D-7E69-7393-9CF8-4B694225E2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90" cy="6857032"/>
          </a:xfrm>
          <a:prstGeom prst="rect">
            <a:avLst/>
          </a:prstGeom>
        </p:spPr>
      </p:pic>
    </p:spTree>
    <p:extLst>
      <p:ext uri="{BB962C8B-B14F-4D97-AF65-F5344CB8AC3E}">
        <p14:creationId xmlns:p14="http://schemas.microsoft.com/office/powerpoint/2010/main" val="336006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4203CE-A6F3-0DF1-19D4-001BCA2285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68"/>
            <a:ext cx="9145289" cy="6857030"/>
          </a:xfrm>
          <a:prstGeom prst="rect">
            <a:avLst/>
          </a:prstGeom>
        </p:spPr>
      </p:pic>
    </p:spTree>
    <p:extLst>
      <p:ext uri="{BB962C8B-B14F-4D97-AF65-F5344CB8AC3E}">
        <p14:creationId xmlns:p14="http://schemas.microsoft.com/office/powerpoint/2010/main" val="421765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descr="Une image contenant dessin humoristique, Dessin animé, clipart, Visage humain&#10;&#10;Le contenu généré par l’IA peut être incorrect.">
            <a:extLst>
              <a:ext uri="{FF2B5EF4-FFF2-40B4-BE49-F238E27FC236}">
                <a16:creationId xmlns:a16="http://schemas.microsoft.com/office/drawing/2014/main" id="{CFE8E8FC-4652-B539-90E0-46B3B0C8CEBB}"/>
              </a:ext>
            </a:extLst>
          </p:cNvPr>
          <p:cNvPicPr>
            <a:picLocks noChangeAspect="1"/>
          </p:cNvPicPr>
          <p:nvPr userDrawn="1"/>
        </p:nvPicPr>
        <p:blipFill>
          <a:blip r:embed="rId2">
            <a:extLst>
              <a:ext uri="{28A0092B-C50C-407E-A947-70E740481C1C}">
                <a14:useLocalDpi xmlns:a14="http://schemas.microsoft.com/office/drawing/2010/main" val="0"/>
              </a:ext>
            </a:extLst>
          </a:blip>
          <a:srcRect l="7099" r="7361"/>
          <a:stretch>
            <a:fillRect/>
          </a:stretch>
        </p:blipFill>
        <p:spPr>
          <a:xfrm>
            <a:off x="5805182" y="2290195"/>
            <a:ext cx="2791188" cy="2505667"/>
          </a:xfrm>
          <a:prstGeom prst="rect">
            <a:avLst/>
          </a:prstGeom>
        </p:spPr>
      </p:pic>
    </p:spTree>
    <p:extLst>
      <p:ext uri="{BB962C8B-B14F-4D97-AF65-F5344CB8AC3E}">
        <p14:creationId xmlns:p14="http://schemas.microsoft.com/office/powerpoint/2010/main" val="305041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457C7D0-A5CD-A626-5321-25F47A4053DC}"/>
              </a:ext>
            </a:extLst>
          </p:cNvPr>
          <p:cNvSpPr>
            <a:spLocks noGrp="1"/>
          </p:cNvSpPr>
          <p:nvPr>
            <p:ph type="dt" sz="half" idx="10"/>
          </p:nvPr>
        </p:nvSpPr>
        <p:spPr>
          <a:xfrm>
            <a:off x="628650" y="6356350"/>
            <a:ext cx="2057400" cy="365125"/>
          </a:xfrm>
          <a:prstGeom prst="rect">
            <a:avLst/>
          </a:prstGeom>
        </p:spPr>
        <p:txBody>
          <a:bodyPr/>
          <a:lstStyle/>
          <a:p>
            <a:fld id="{D554B5E5-E8FF-2E41-A148-B03A2F1E1EFE}" type="datetimeFigureOut">
              <a:rPr lang="fr-FR" smtClean="0"/>
              <a:t>30/10/2025</a:t>
            </a:fld>
            <a:endParaRPr lang="fr-FR" dirty="0"/>
          </a:p>
        </p:txBody>
      </p:sp>
      <p:sp>
        <p:nvSpPr>
          <p:cNvPr id="3" name="Espace réservé du pied de page 2">
            <a:extLst>
              <a:ext uri="{FF2B5EF4-FFF2-40B4-BE49-F238E27FC236}">
                <a16:creationId xmlns:a16="http://schemas.microsoft.com/office/drawing/2014/main" id="{7699F894-7819-ADA7-FEE0-2F3F225E22CA}"/>
              </a:ext>
            </a:extLst>
          </p:cNvPr>
          <p:cNvSpPr>
            <a:spLocks noGrp="1"/>
          </p:cNvSpPr>
          <p:nvPr>
            <p:ph type="ftr" sz="quarter" idx="11"/>
          </p:nvPr>
        </p:nvSpPr>
        <p:spPr>
          <a:xfrm>
            <a:off x="3028950" y="6356350"/>
            <a:ext cx="3086100" cy="365125"/>
          </a:xfrm>
          <a:prstGeom prst="rect">
            <a:avLst/>
          </a:prstGeom>
        </p:spPr>
        <p:txBody>
          <a:bodyPr/>
          <a:lstStyle/>
          <a:p>
            <a:endParaRPr lang="fr-FR" dirty="0"/>
          </a:p>
        </p:txBody>
      </p:sp>
      <p:sp>
        <p:nvSpPr>
          <p:cNvPr id="4" name="Espace réservé du numéro de diapositive 3">
            <a:extLst>
              <a:ext uri="{FF2B5EF4-FFF2-40B4-BE49-F238E27FC236}">
                <a16:creationId xmlns:a16="http://schemas.microsoft.com/office/drawing/2014/main" id="{9F2EE009-A912-3979-B446-395F4DD56DAB}"/>
              </a:ext>
            </a:extLst>
          </p:cNvPr>
          <p:cNvSpPr>
            <a:spLocks noGrp="1"/>
          </p:cNvSpPr>
          <p:nvPr>
            <p:ph type="sldNum" sz="quarter" idx="12"/>
          </p:nvPr>
        </p:nvSpPr>
        <p:spPr>
          <a:xfrm>
            <a:off x="6457950" y="6356350"/>
            <a:ext cx="2057400" cy="365125"/>
          </a:xfrm>
          <a:prstGeom prst="rect">
            <a:avLst/>
          </a:prstGeom>
        </p:spPr>
        <p:txBody>
          <a:bodyPr/>
          <a:lstStyle/>
          <a:p>
            <a:fld id="{2EA992AF-378C-F24D-820D-77B355692E3F}" type="slidenum">
              <a:rPr lang="fr-FR" smtClean="0"/>
              <a:t>‹N°›</a:t>
            </a:fld>
            <a:endParaRPr lang="fr-FR" dirty="0"/>
          </a:p>
        </p:txBody>
      </p:sp>
    </p:spTree>
    <p:extLst>
      <p:ext uri="{BB962C8B-B14F-4D97-AF65-F5344CB8AC3E}">
        <p14:creationId xmlns:p14="http://schemas.microsoft.com/office/powerpoint/2010/main" val="1114936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48FBA9-0260-EEC4-FC52-6FCEA7F04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426" y="-13063"/>
            <a:ext cx="9181426" cy="6884125"/>
          </a:xfrm>
          <a:prstGeom prst="rect">
            <a:avLst/>
          </a:prstGeom>
        </p:spPr>
      </p:pic>
    </p:spTree>
    <p:extLst>
      <p:ext uri="{BB962C8B-B14F-4D97-AF65-F5344CB8AC3E}">
        <p14:creationId xmlns:p14="http://schemas.microsoft.com/office/powerpoint/2010/main" val="454152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53684"/>
      </p:ext>
    </p:extLst>
  </p:cSld>
  <p:clrMap bg1="lt1" tx1="dk1" bg2="lt2" tx2="dk2" accent1="accent1" accent2="accent2" accent3="accent3" accent4="accent4" accent5="accent5" accent6="accent6" hlink="hlink" folHlink="folHlink"/>
  <p:sldLayoutIdLst>
    <p:sldLayoutId id="2147483895" r:id="rId1"/>
    <p:sldLayoutId id="2147483900" r:id="rId2"/>
    <p:sldLayoutId id="2147483901" r:id="rId3"/>
    <p:sldLayoutId id="2147483902" r:id="rId4"/>
    <p:sldLayoutId id="2147483907" r:id="rId5"/>
    <p:sldLayoutId id="214748391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titre 6">
            <a:extLst>
              <a:ext uri="{FF2B5EF4-FFF2-40B4-BE49-F238E27FC236}">
                <a16:creationId xmlns:a16="http://schemas.microsoft.com/office/drawing/2014/main" id="{261A4975-EFCA-7B46-58B4-2A7C84239781}"/>
              </a:ext>
            </a:extLst>
          </p:cNvPr>
          <p:cNvSpPr>
            <a:spLocks noGrp="1"/>
          </p:cNvSpPr>
          <p:nvPr>
            <p:ph type="title"/>
          </p:nvPr>
        </p:nvSpPr>
        <p:spPr>
          <a:xfrm>
            <a:off x="616086" y="3774332"/>
            <a:ext cx="1880680" cy="1199745"/>
          </a:xfrm>
          <a:prstGeom prst="rect">
            <a:avLst/>
          </a:prstGeom>
        </p:spPr>
        <p:txBody>
          <a:bodyPr vert="horz" lIns="91440" tIns="45720" rIns="91440" bIns="45720" rtlCol="0" anchor="ctr">
            <a:normAutofit/>
          </a:bodyPr>
          <a:lstStyle/>
          <a:p>
            <a:r>
              <a:rPr lang="ar-SA" dirty="0"/>
              <a:t>المرحلة</a:t>
            </a:r>
            <a:r>
              <a:rPr lang="fr-FR" dirty="0"/>
              <a:t> 1 </a:t>
            </a:r>
            <a:r>
              <a:rPr lang="ar-SA" dirty="0"/>
              <a:t> </a:t>
            </a:r>
            <a:endParaRPr lang="fr-FR" dirty="0"/>
          </a:p>
        </p:txBody>
      </p:sp>
      <p:pic>
        <p:nvPicPr>
          <p:cNvPr id="2" name="Google Shape;10;p35" descr="Une image contenant texte, capture d’écran, dessin humoristique&#10;&#10;Le contenu généré par l’IA peut être incorrect.">
            <a:extLst>
              <a:ext uri="{FF2B5EF4-FFF2-40B4-BE49-F238E27FC236}">
                <a16:creationId xmlns:a16="http://schemas.microsoft.com/office/drawing/2014/main" id="{E5F4B163-CF64-351B-16EF-5B891CE77770}"/>
              </a:ext>
            </a:extLst>
          </p:cNvPr>
          <p:cNvPicPr preferRelativeResize="0"/>
          <p:nvPr userDrawn="1"/>
        </p:nvPicPr>
        <p:blipFill rotWithShape="1">
          <a:blip r:embed="rId4">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66692404"/>
      </p:ext>
    </p:extLst>
  </p:cSld>
  <p:clrMap bg1="lt1" tx1="dk1" bg2="lt2" tx2="dk2" accent1="accent1" accent2="accent2" accent3="accent3" accent4="accent4" accent5="accent5" accent6="accent6" hlink="hlink" folHlink="folHlink"/>
  <p:sldLayoutIdLst>
    <p:sldLayoutId id="2147483865" r:id="rId1"/>
    <p:sldLayoutId id="2147483896" r:id="rId2"/>
  </p:sldLayoutIdLst>
  <p:txStyles>
    <p:titleStyle>
      <a:lvl1pPr algn="ctr" defTabSz="914400" rtl="1"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380009"/>
      </p:ext>
    </p:extLst>
  </p:cSld>
  <p:clrMap bg1="lt1" tx1="dk1" bg2="lt2" tx2="dk2" accent1="accent1" accent2="accent2" accent3="accent3" accent4="accent4" accent5="accent5" accent6="accent6" hlink="hlink" folHlink="folHlink"/>
  <p:sldLayoutIdLst>
    <p:sldLayoutId id="2147483648" r:id="rId1"/>
    <p:sldLayoutId id="2147483887" r:id="rId2"/>
    <p:sldLayoutId id="2147483917" r:id="rId3"/>
    <p:sldLayoutId id="21474838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titre 6">
            <a:extLst>
              <a:ext uri="{FF2B5EF4-FFF2-40B4-BE49-F238E27FC236}">
                <a16:creationId xmlns:a16="http://schemas.microsoft.com/office/drawing/2014/main" id="{261A4975-EFCA-7B46-58B4-2A7C84239781}"/>
              </a:ext>
            </a:extLst>
          </p:cNvPr>
          <p:cNvSpPr>
            <a:spLocks noGrp="1"/>
          </p:cNvSpPr>
          <p:nvPr>
            <p:ph type="title"/>
          </p:nvPr>
        </p:nvSpPr>
        <p:spPr>
          <a:xfrm>
            <a:off x="616086" y="3774332"/>
            <a:ext cx="1880680" cy="1199745"/>
          </a:xfrm>
          <a:prstGeom prst="rect">
            <a:avLst/>
          </a:prstGeom>
        </p:spPr>
        <p:txBody>
          <a:bodyPr vert="horz" lIns="91440" tIns="45720" rIns="91440" bIns="45720" rtlCol="0" anchor="ctr">
            <a:normAutofit/>
          </a:bodyPr>
          <a:lstStyle/>
          <a:p>
            <a:r>
              <a:rPr lang="ar-SA" dirty="0"/>
              <a:t>المرحلة</a:t>
            </a:r>
            <a:r>
              <a:rPr lang="fr-FR" dirty="0"/>
              <a:t> 1 </a:t>
            </a:r>
            <a:r>
              <a:rPr lang="ar-SA" dirty="0"/>
              <a:t> </a:t>
            </a:r>
            <a:endParaRPr lang="fr-FR" dirty="0"/>
          </a:p>
        </p:txBody>
      </p:sp>
      <p:pic>
        <p:nvPicPr>
          <p:cNvPr id="2" name="Google Shape;10;p35" descr="Une image contenant texte, capture d’écran, dessin humoristique&#10;&#10;Le contenu généré par l’IA peut être incorrect.">
            <a:extLst>
              <a:ext uri="{FF2B5EF4-FFF2-40B4-BE49-F238E27FC236}">
                <a16:creationId xmlns:a16="http://schemas.microsoft.com/office/drawing/2014/main" id="{E5F4B163-CF64-351B-16EF-5B891CE77770}"/>
              </a:ext>
            </a:extLst>
          </p:cNvPr>
          <p:cNvPicPr preferRelativeResize="0"/>
          <p:nvPr userDrawn="1"/>
        </p:nvPicPr>
        <p:blipFill rotWithShape="1">
          <a:blip r:embed="rId5">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5078089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Lst>
  <p:txStyles>
    <p:titleStyle>
      <a:lvl1pPr algn="ctr" defTabSz="914400" rtl="1" eaLnBrk="1" latinLnBrk="0" hangingPunct="1">
        <a:lnSpc>
          <a:spcPct val="90000"/>
        </a:lnSpc>
        <a:spcBef>
          <a:spcPct val="0"/>
        </a:spcBef>
        <a:buNone/>
        <a:defRPr sz="24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82842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548370"/>
      </p:ext>
    </p:extLst>
  </p:cSld>
  <p:clrMap bg1="lt1" tx1="dk1" bg2="lt2" tx2="dk2" accent1="accent1" accent2="accent2" accent3="accent3" accent4="accent4" accent5="accent5" accent6="accent6" hlink="hlink" folHlink="folHlink"/>
  <p:sldLayoutIdLst>
    <p:sldLayoutId id="2147483914" r:id="rId1"/>
    <p:sldLayoutId id="21474839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gif"/><Relationship Id="rId5" Type="http://schemas.openxmlformats.org/officeDocument/2006/relationships/image" Target="../media/image38.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gif"/><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gi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5.mp4"/><Relationship Id="rId7" Type="http://schemas.openxmlformats.org/officeDocument/2006/relationships/image" Target="../media/image5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png"/><Relationship Id="rId5" Type="http://schemas.openxmlformats.org/officeDocument/2006/relationships/slideLayout" Target="../slideLayouts/slideLayout6.xml"/><Relationship Id="rId4" Type="http://schemas.openxmlformats.org/officeDocument/2006/relationships/video" Target="../media/media5.mp4"/></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9.xml"/><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36;p1">
            <a:extLst>
              <a:ext uri="{FF2B5EF4-FFF2-40B4-BE49-F238E27FC236}">
                <a16:creationId xmlns:a16="http://schemas.microsoft.com/office/drawing/2014/main" id="{F25118AC-26EF-8443-499E-AEAD284B4CE7}"/>
              </a:ext>
            </a:extLst>
          </p:cNvPr>
          <p:cNvSpPr/>
          <p:nvPr/>
        </p:nvSpPr>
        <p:spPr>
          <a:xfrm>
            <a:off x="5612905" y="6017392"/>
            <a:ext cx="1124468" cy="288630"/>
          </a:xfrm>
          <a:prstGeom prst="roundRect">
            <a:avLst>
              <a:gd name="adj" fmla="val 50000"/>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الدرس </a:t>
            </a:r>
            <a:r>
              <a:rPr kumimoji="0" lang="fr-FR"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2</a:t>
            </a:r>
            <a:endParaRPr kumimoji="0"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ZoneTexte 7">
            <a:extLst>
              <a:ext uri="{FF2B5EF4-FFF2-40B4-BE49-F238E27FC236}">
                <a16:creationId xmlns:a16="http://schemas.microsoft.com/office/drawing/2014/main" id="{7E429979-571F-EDDD-9445-3C598ED7D87C}"/>
              </a:ext>
            </a:extLst>
          </p:cNvPr>
          <p:cNvSpPr txBox="1"/>
          <p:nvPr/>
        </p:nvSpPr>
        <p:spPr>
          <a:xfrm>
            <a:off x="4763193" y="565265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Espace réservé du titre 6">
            <a:extLst>
              <a:ext uri="{FF2B5EF4-FFF2-40B4-BE49-F238E27FC236}">
                <a16:creationId xmlns:a16="http://schemas.microsoft.com/office/drawing/2014/main" id="{F692E3D3-369C-1966-E673-3DD75E4E733A}"/>
              </a:ext>
            </a:extLst>
          </p:cNvPr>
          <p:cNvSpPr txBox="1">
            <a:spLocks/>
          </p:cNvSpPr>
          <p:nvPr/>
        </p:nvSpPr>
        <p:spPr>
          <a:xfrm>
            <a:off x="7866436" y="836579"/>
            <a:ext cx="823607" cy="6744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3</a:t>
            </a:r>
            <a:r>
              <a:rPr kumimoji="0" lang="ar-SA"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a:t>
            </a:r>
            <a:endParaRPr kumimoji="0" lang="fr-FR"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7" name="Google Shape;35;p1">
            <a:extLst>
              <a:ext uri="{FF2B5EF4-FFF2-40B4-BE49-F238E27FC236}">
                <a16:creationId xmlns:a16="http://schemas.microsoft.com/office/drawing/2014/main" id="{5FDE4BE6-D126-FBC4-B574-2B8A1D50F96E}"/>
              </a:ext>
            </a:extLst>
          </p:cNvPr>
          <p:cNvSpPr txBox="1">
            <a:spLocks/>
          </p:cNvSpPr>
          <p:nvPr/>
        </p:nvSpPr>
        <p:spPr>
          <a:xfrm rot="931040">
            <a:off x="654186" y="4123583"/>
            <a:ext cx="565014" cy="461118"/>
          </a:xfrm>
          <a:prstGeom prst="rect">
            <a:avLst/>
          </a:prstGeom>
          <a:noFill/>
          <a:ln>
            <a:noFill/>
          </a:ln>
        </p:spPr>
        <p:txBody>
          <a:bodyPr spcFirstLastPara="1" wrap="square" lIns="91425" tIns="45700" rIns="91425" bIns="45700" anchor="t" anchorCtr="0">
            <a:noAutofit/>
          </a:bodyPr>
          <a:lstStyle>
            <a:lvl1pPr algn="ctr" defTabSz="914400" rtl="1" eaLnBrk="1" latinLnBrk="0" hangingPunct="1">
              <a:lnSpc>
                <a:spcPct val="90000"/>
              </a:lnSpc>
              <a:spcBef>
                <a:spcPct val="0"/>
              </a:spcBef>
              <a:buNone/>
              <a:defRPr sz="2400" b="1" kern="1200">
                <a:solidFill>
                  <a:schemeClr val="bg1"/>
                </a:solidFill>
                <a:latin typeface="Effra CC Arbc" panose="020B0503020203020204" pitchFamily="34" charset="-78"/>
                <a:ea typeface="+mj-ea"/>
                <a:cs typeface="Effra CC Arbc" panose="020B0503020203020204" pitchFamily="34" charset="-78"/>
              </a:defRPr>
            </a:lvl1pPr>
          </a:lstStyle>
          <a:p>
            <a:pPr marL="0" marR="0" lvl="0" indent="0" algn="ctr" defTabSz="914400" rtl="1" eaLnBrk="1" fontAlgn="auto" latinLnBrk="0" hangingPunct="1">
              <a:lnSpc>
                <a:spcPct val="90000"/>
              </a:lnSpc>
              <a:spcBef>
                <a:spcPts val="0"/>
              </a:spcBef>
              <a:spcAft>
                <a:spcPts val="0"/>
              </a:spcAft>
              <a:buClr>
                <a:prstClr val="white"/>
              </a:buClr>
              <a:buSzPts val="2400"/>
              <a:buFont typeface="Calibri"/>
              <a:buNone/>
              <a:tabLst/>
              <a:defRPr/>
            </a:pPr>
            <a:r>
              <a:rPr kumimoji="0" lang="ar-MA" sz="2400" b="1" i="0" u="none" strike="noStrike" kern="1200" cap="none" spc="0" normalizeH="0" baseline="0" noProof="0">
                <a:ln>
                  <a:noFill/>
                </a:ln>
                <a:solidFill>
                  <a:prstClr val="white"/>
                </a:solidFill>
                <a:effectLst/>
                <a:uLnTx/>
                <a:uFillTx/>
                <a:latin typeface="Calibri"/>
                <a:ea typeface="Calibri"/>
                <a:cs typeface="Calibri"/>
                <a:sym typeface="Calibri"/>
              </a:rPr>
              <a:t>1</a:t>
            </a:r>
          </a:p>
        </p:txBody>
      </p:sp>
      <p:sp>
        <p:nvSpPr>
          <p:cNvPr id="11" name="Google Shape;38;p1">
            <a:extLst>
              <a:ext uri="{FF2B5EF4-FFF2-40B4-BE49-F238E27FC236}">
                <a16:creationId xmlns:a16="http://schemas.microsoft.com/office/drawing/2014/main" id="{0A20A7BE-64C0-67BB-B74E-E4D0B6864DB0}"/>
              </a:ext>
            </a:extLst>
          </p:cNvPr>
          <p:cNvSpPr txBox="1"/>
          <p:nvPr/>
        </p:nvSpPr>
        <p:spPr>
          <a:xfrm>
            <a:off x="4763193" y="5652655"/>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9;p1">
            <a:extLst>
              <a:ext uri="{FF2B5EF4-FFF2-40B4-BE49-F238E27FC236}">
                <a16:creationId xmlns:a16="http://schemas.microsoft.com/office/drawing/2014/main" id="{168FCC4D-6D5C-659A-D59A-CAB9E5EC3082}"/>
              </a:ext>
            </a:extLst>
          </p:cNvPr>
          <p:cNvSpPr txBox="1"/>
          <p:nvPr/>
        </p:nvSpPr>
        <p:spPr>
          <a:xfrm>
            <a:off x="7866436" y="836579"/>
            <a:ext cx="823607" cy="674452"/>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prstClr val="white"/>
              </a:buClr>
              <a:buSzPts val="3600"/>
              <a:buFont typeface="Calibri"/>
              <a:buNone/>
              <a:tabLst/>
              <a:defRPr/>
            </a:pPr>
            <a:r>
              <a:rPr kumimoji="0" lang="fr-FR" sz="3600" b="1" i="0" u="none" strike="noStrike" kern="1200" cap="none" spc="0" normalizeH="0" baseline="0" noProof="0" dirty="0">
                <a:ln>
                  <a:noFill/>
                </a:ln>
                <a:solidFill>
                  <a:prstClr val="white"/>
                </a:solidFill>
                <a:effectLst/>
                <a:uLnTx/>
                <a:uFillTx/>
                <a:latin typeface="Calibri"/>
                <a:ea typeface="Calibri"/>
                <a:cs typeface="Calibri"/>
                <a:sym typeface="Calibri"/>
              </a:rPr>
              <a:t>3</a:t>
            </a:r>
            <a:r>
              <a:rPr kumimoji="0" lang="ar-MA" sz="2400" b="1" i="0" u="none" strike="noStrike" kern="1200" cap="none" spc="0" normalizeH="0" baseline="0" noProof="0" dirty="0">
                <a:ln>
                  <a:noFill/>
                </a:ln>
                <a:solidFill>
                  <a:prstClr val="white"/>
                </a:solidFill>
                <a:effectLst/>
                <a:uLnTx/>
                <a:uFillTx/>
                <a:latin typeface="Calibri"/>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13" name="Google Shape;40;p1">
            <a:extLst>
              <a:ext uri="{FF2B5EF4-FFF2-40B4-BE49-F238E27FC236}">
                <a16:creationId xmlns:a16="http://schemas.microsoft.com/office/drawing/2014/main" id="{BE2BDA05-B937-A468-CC33-939CD5F2B11D}"/>
              </a:ext>
            </a:extLst>
          </p:cNvPr>
          <p:cNvSpPr txBox="1"/>
          <p:nvPr/>
        </p:nvSpPr>
        <p:spPr>
          <a:xfrm>
            <a:off x="3905386" y="5171333"/>
            <a:ext cx="565014" cy="461118"/>
          </a:xfrm>
          <a:prstGeom prst="rect">
            <a:avLst/>
          </a:prstGeom>
          <a:noFill/>
          <a:ln>
            <a:noFill/>
          </a:ln>
        </p:spPr>
        <p:txBody>
          <a:bodyPr spcFirstLastPara="1" wrap="square" lIns="91425" tIns="45700" rIns="91425" bIns="45700" anchor="ctr" anchorCtr="0">
            <a:normAutofit/>
          </a:bodyPr>
          <a:lstStyle/>
          <a:p>
            <a:pPr marL="0" marR="0" lvl="0" indent="0" algn="ctr" defTabSz="914400" rtl="1" eaLnBrk="1" fontAlgn="auto" latinLnBrk="0" hangingPunct="1">
              <a:lnSpc>
                <a:spcPct val="90000"/>
              </a:lnSpc>
              <a:spcBef>
                <a:spcPts val="0"/>
              </a:spcBef>
              <a:spcAft>
                <a:spcPts val="0"/>
              </a:spcAft>
              <a:buClr>
                <a:prstClr val="white"/>
              </a:buClr>
              <a:buSzPts val="2400"/>
              <a:buFont typeface="Calibri"/>
              <a:buNone/>
              <a:tabLst/>
              <a:defRPr/>
            </a:pPr>
            <a:r>
              <a:rPr kumimoji="0" lang="ar-MA" sz="2400" b="1" i="0" u="none" strike="noStrike" kern="1200" cap="none" spc="0" normalizeH="0" baseline="0" noProof="0">
                <a:ln>
                  <a:noFill/>
                </a:ln>
                <a:solidFill>
                  <a:prstClr val="white"/>
                </a:solidFill>
                <a:effectLst/>
                <a:uLnTx/>
                <a:uFillTx/>
                <a:latin typeface="Calibri"/>
                <a:ea typeface="Calibri"/>
                <a:cs typeface="Calibri"/>
                <a:sym typeface="Calibri"/>
              </a:rPr>
              <a:t>1</a:t>
            </a:r>
            <a:endParaRPr kumimoji="0" sz="2400"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4" name="Google Shape;44;p1">
            <a:extLst>
              <a:ext uri="{FF2B5EF4-FFF2-40B4-BE49-F238E27FC236}">
                <a16:creationId xmlns:a16="http://schemas.microsoft.com/office/drawing/2014/main" id="{9413443E-3989-DAAA-4FB0-1DC616F74057}"/>
              </a:ext>
            </a:extLst>
          </p:cNvPr>
          <p:cNvGrpSpPr/>
          <p:nvPr/>
        </p:nvGrpSpPr>
        <p:grpSpPr>
          <a:xfrm>
            <a:off x="4009767" y="6021421"/>
            <a:ext cx="2704342" cy="288630"/>
            <a:chOff x="5372100" y="5877672"/>
            <a:chExt cx="2704342" cy="288630"/>
          </a:xfrm>
        </p:grpSpPr>
        <p:sp>
          <p:nvSpPr>
            <p:cNvPr id="15" name="Google Shape;45;p1">
              <a:extLst>
                <a:ext uri="{FF2B5EF4-FFF2-40B4-BE49-F238E27FC236}">
                  <a16:creationId xmlns:a16="http://schemas.microsoft.com/office/drawing/2014/main" id="{098A9EB1-C319-C108-4266-43A774D6985F}"/>
                </a:ext>
              </a:extLst>
            </p:cNvPr>
            <p:cNvSpPr/>
            <p:nvPr/>
          </p:nvSpPr>
          <p:spPr>
            <a:xfrm>
              <a:off x="5372100" y="5877672"/>
              <a:ext cx="1124468" cy="288630"/>
            </a:xfrm>
            <a:prstGeom prst="roundRect">
              <a:avLst>
                <a:gd name="adj" fmla="val 50000"/>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الدرس 3</a:t>
              </a:r>
              <a:endParaRPr kumimoji="0"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6" name="Google Shape;46;p1">
              <a:extLst>
                <a:ext uri="{FF2B5EF4-FFF2-40B4-BE49-F238E27FC236}">
                  <a16:creationId xmlns:a16="http://schemas.microsoft.com/office/drawing/2014/main" id="{E70D31AF-1EF7-563F-771A-ABDB39A213B6}"/>
                </a:ext>
              </a:extLst>
            </p:cNvPr>
            <p:cNvSpPr/>
            <p:nvPr/>
          </p:nvSpPr>
          <p:spPr>
            <a:xfrm>
              <a:off x="6207853" y="5893431"/>
              <a:ext cx="269051" cy="256655"/>
            </a:xfrm>
            <a:prstGeom prst="ellipse">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 name="Google Shape;46;p1">
              <a:extLst>
                <a:ext uri="{FF2B5EF4-FFF2-40B4-BE49-F238E27FC236}">
                  <a16:creationId xmlns:a16="http://schemas.microsoft.com/office/drawing/2014/main" id="{DBA06155-D738-FBEF-17AA-8AA535626717}"/>
                </a:ext>
              </a:extLst>
            </p:cNvPr>
            <p:cNvSpPr/>
            <p:nvPr/>
          </p:nvSpPr>
          <p:spPr>
            <a:xfrm>
              <a:off x="7807391" y="5886030"/>
              <a:ext cx="269051" cy="256655"/>
            </a:xfrm>
            <a:prstGeom prst="ellipse">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grpSp>
      <p:grpSp>
        <p:nvGrpSpPr>
          <p:cNvPr id="17" name="Google Shape;47;p1">
            <a:extLst>
              <a:ext uri="{FF2B5EF4-FFF2-40B4-BE49-F238E27FC236}">
                <a16:creationId xmlns:a16="http://schemas.microsoft.com/office/drawing/2014/main" id="{A5CA682D-6A09-E8EA-770C-DEFC763138BE}"/>
              </a:ext>
            </a:extLst>
          </p:cNvPr>
          <p:cNvGrpSpPr/>
          <p:nvPr/>
        </p:nvGrpSpPr>
        <p:grpSpPr>
          <a:xfrm>
            <a:off x="2412982" y="6021421"/>
            <a:ext cx="1124468" cy="288630"/>
            <a:chOff x="5372103" y="5877672"/>
            <a:chExt cx="1124468" cy="288630"/>
          </a:xfrm>
        </p:grpSpPr>
        <p:sp>
          <p:nvSpPr>
            <p:cNvPr id="18" name="Google Shape;48;p1">
              <a:extLst>
                <a:ext uri="{FF2B5EF4-FFF2-40B4-BE49-F238E27FC236}">
                  <a16:creationId xmlns:a16="http://schemas.microsoft.com/office/drawing/2014/main" id="{CBF55968-EE8D-EE0F-5D04-2CE69C373ADE}"/>
                </a:ext>
              </a:extLst>
            </p:cNvPr>
            <p:cNvSpPr/>
            <p:nvPr/>
          </p:nvSpPr>
          <p:spPr>
            <a:xfrm>
              <a:off x="5372103" y="5877672"/>
              <a:ext cx="1124468" cy="288630"/>
            </a:xfrm>
            <a:prstGeom prst="roundRect">
              <a:avLst>
                <a:gd name="adj" fmla="val 50000"/>
              </a:avLst>
            </a:prstGeom>
            <a:solidFill>
              <a:schemeClr val="bg1">
                <a:lumMod val="75000"/>
              </a:schemeClr>
            </a:solidFill>
            <a:ln>
              <a:noFill/>
            </a:ln>
          </p:spPr>
          <p:txBody>
            <a:bodyPr spcFirstLastPara="1" wrap="square" lIns="91425" tIns="45700" rIns="91425" bIns="45700" anchor="ctr" anchorCtr="0">
              <a:noAutofit/>
            </a:bodyPr>
            <a:lstStyle/>
            <a:p>
              <a:pPr algn="ctr"/>
              <a:r>
                <a:rPr lang="ar-MA" sz="1400" b="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الدرس 4</a:t>
              </a:r>
              <a:endParaRPr sz="1400" b="1"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 name="Google Shape;49;p1">
              <a:extLst>
                <a:ext uri="{FF2B5EF4-FFF2-40B4-BE49-F238E27FC236}">
                  <a16:creationId xmlns:a16="http://schemas.microsoft.com/office/drawing/2014/main" id="{E1D36B3F-2678-7EB5-76EA-7729E173AFBF}"/>
                </a:ext>
              </a:extLst>
            </p:cNvPr>
            <p:cNvSpPr/>
            <p:nvPr/>
          </p:nvSpPr>
          <p:spPr>
            <a:xfrm>
              <a:off x="6207848" y="5893431"/>
              <a:ext cx="269051" cy="256655"/>
            </a:xfrm>
            <a:prstGeom prst="ellipse">
              <a:avLst/>
            </a:prstGeom>
            <a:solidFill>
              <a:schemeClr val="bg1"/>
            </a:solidFill>
            <a:ln>
              <a:solidFill>
                <a:schemeClr val="bg1"/>
              </a:solidFill>
            </a:ln>
          </p:spPr>
          <p:txBody>
            <a:bodyPr spcFirstLastPara="1" wrap="square" lIns="91425" tIns="45700" rIns="91425" bIns="45700" anchor="ctr" anchorCtr="0">
              <a:noAutofit/>
            </a:bodyPr>
            <a:lstStyle/>
            <a:p>
              <a:pPr algn="ctr"/>
              <a:endParaRPr sz="1400" b="1"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20" name="Google Shape;50;p1">
            <a:extLst>
              <a:ext uri="{FF2B5EF4-FFF2-40B4-BE49-F238E27FC236}">
                <a16:creationId xmlns:a16="http://schemas.microsoft.com/office/drawing/2014/main" id="{4649E5ED-402C-D55A-A90D-1DE1526D09F1}"/>
              </a:ext>
            </a:extLst>
          </p:cNvPr>
          <p:cNvGrpSpPr/>
          <p:nvPr/>
        </p:nvGrpSpPr>
        <p:grpSpPr>
          <a:xfrm>
            <a:off x="816191" y="6021421"/>
            <a:ext cx="1124468" cy="288630"/>
            <a:chOff x="5372100" y="5877672"/>
            <a:chExt cx="1124468" cy="288630"/>
          </a:xfrm>
        </p:grpSpPr>
        <p:sp>
          <p:nvSpPr>
            <p:cNvPr id="21" name="Google Shape;51;p1">
              <a:extLst>
                <a:ext uri="{FF2B5EF4-FFF2-40B4-BE49-F238E27FC236}">
                  <a16:creationId xmlns:a16="http://schemas.microsoft.com/office/drawing/2014/main" id="{FAD1993A-2E39-2712-A817-2A649F91356C}"/>
                </a:ext>
              </a:extLst>
            </p:cNvPr>
            <p:cNvSpPr/>
            <p:nvPr/>
          </p:nvSpPr>
          <p:spPr>
            <a:xfrm>
              <a:off x="5372100" y="5877672"/>
              <a:ext cx="1124468" cy="288630"/>
            </a:xfrm>
            <a:prstGeom prst="roundRect">
              <a:avLst>
                <a:gd name="adj" fmla="val 50000"/>
              </a:avLst>
            </a:prstGeom>
            <a:solidFill>
              <a:srgbClr val="F6BB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MA" sz="1400" b="1" dirty="0">
                  <a:solidFill>
                    <a:prstClr val="white"/>
                  </a:solidFill>
                  <a:latin typeface="Calibri" panose="020F0502020204030204" pitchFamily="34" charset="0"/>
                  <a:cs typeface="Calibri" panose="020F0502020204030204" pitchFamily="34" charset="0"/>
                  <a:sym typeface="Arial"/>
                </a:rPr>
                <a:t>الدرس 5</a:t>
              </a:r>
              <a:endParaRPr sz="1400" b="1" dirty="0">
                <a:solidFill>
                  <a:prstClr val="white"/>
                </a:solidFill>
                <a:latin typeface="Calibri" panose="020F0502020204030204" pitchFamily="34" charset="0"/>
                <a:cs typeface="Calibri" panose="020F0502020204030204" pitchFamily="34" charset="0"/>
                <a:sym typeface="Arial"/>
              </a:endParaRPr>
            </a:p>
          </p:txBody>
        </p:sp>
        <p:sp>
          <p:nvSpPr>
            <p:cNvPr id="22" name="Google Shape;52;p1">
              <a:extLst>
                <a:ext uri="{FF2B5EF4-FFF2-40B4-BE49-F238E27FC236}">
                  <a16:creationId xmlns:a16="http://schemas.microsoft.com/office/drawing/2014/main" id="{139060AE-17A1-5B32-BB4E-878668284AF3}"/>
                </a:ext>
              </a:extLst>
            </p:cNvPr>
            <p:cNvSpPr/>
            <p:nvPr/>
          </p:nvSpPr>
          <p:spPr>
            <a:xfrm>
              <a:off x="5391773" y="5893431"/>
              <a:ext cx="269051" cy="256655"/>
            </a:xfrm>
            <a:prstGeom prst="ellipse">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9" name="Rectangle : coins arrondis 8">
            <a:extLst>
              <a:ext uri="{FF2B5EF4-FFF2-40B4-BE49-F238E27FC236}">
                <a16:creationId xmlns:a16="http://schemas.microsoft.com/office/drawing/2014/main" id="{9296EF47-F6E9-31BE-476E-266F3E1A2E6D}"/>
              </a:ext>
            </a:extLst>
          </p:cNvPr>
          <p:cNvSpPr/>
          <p:nvPr/>
        </p:nvSpPr>
        <p:spPr>
          <a:xfrm>
            <a:off x="7208224" y="6021421"/>
            <a:ext cx="1124468" cy="288630"/>
          </a:xfrm>
          <a:prstGeom prst="roundRect">
            <a:avLst>
              <a:gd name="adj" fmla="val 50000"/>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الدرس 1</a:t>
            </a:r>
            <a:endParaRPr kumimoji="0" lang="fr-FR" sz="1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Ellipse 9">
            <a:extLst>
              <a:ext uri="{FF2B5EF4-FFF2-40B4-BE49-F238E27FC236}">
                <a16:creationId xmlns:a16="http://schemas.microsoft.com/office/drawing/2014/main" id="{8798F644-EEAB-A59E-8CFF-E62753E35373}"/>
              </a:ext>
            </a:extLst>
          </p:cNvPr>
          <p:cNvSpPr/>
          <p:nvPr/>
        </p:nvSpPr>
        <p:spPr>
          <a:xfrm>
            <a:off x="8039086" y="6037180"/>
            <a:ext cx="269051" cy="25665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159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0E62-33F1-E584-FAA4-DB27F114AAC1}"/>
            </a:ext>
          </a:extLst>
        </p:cNvPr>
        <p:cNvGrpSpPr/>
        <p:nvPr/>
      </p:nvGrpSpPr>
      <p:grpSpPr>
        <a:xfrm>
          <a:off x="0" y="0"/>
          <a:ext cx="0" cy="0"/>
          <a:chOff x="0" y="0"/>
          <a:chExt cx="0" cy="0"/>
        </a:xfrm>
      </p:grpSpPr>
      <p:pic>
        <p:nvPicPr>
          <p:cNvPr id="10"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id="{4B11A408-8D50-9DA0-5262-0DE875D0D88E}"/>
              </a:ext>
            </a:extLst>
          </p:cNvPr>
          <p:cNvPicPr>
            <a:picLocks noChangeAspect="1"/>
          </p:cNvPicPr>
          <p:nvPr/>
        </p:nvPicPr>
        <p:blipFill>
          <a:blip r:embed="rId2">
            <a:extLst>
              <a:ext uri="{28A0092B-C50C-407E-A947-70E740481C1C}">
                <a14:useLocalDpi xmlns:a14="http://schemas.microsoft.com/office/drawing/2010/main" val="0"/>
              </a:ext>
            </a:extLst>
          </a:blip>
          <a:srcRect t="-7143" b="7143"/>
          <a:stretch>
            <a:fillRect/>
          </a:stretch>
        </p:blipFill>
        <p:spPr>
          <a:xfrm>
            <a:off x="7788490" y="618691"/>
            <a:ext cx="1008000" cy="1008000"/>
          </a:xfrm>
          <a:prstGeom prst="ellipse">
            <a:avLst/>
          </a:prstGeom>
        </p:spPr>
      </p:pic>
      <p:sp>
        <p:nvSpPr>
          <p:cNvPr id="4" name="ZoneTexte 3">
            <a:extLst>
              <a:ext uri="{FF2B5EF4-FFF2-40B4-BE49-F238E27FC236}">
                <a16:creationId xmlns:a16="http://schemas.microsoft.com/office/drawing/2014/main" id="{A7B329FC-B3F1-C54A-F573-71E51BF65D56}"/>
              </a:ext>
            </a:extLst>
          </p:cNvPr>
          <p:cNvSpPr txBox="1"/>
          <p:nvPr/>
        </p:nvSpPr>
        <p:spPr>
          <a:xfrm>
            <a:off x="1403648" y="838597"/>
            <a:ext cx="6058520" cy="379656"/>
          </a:xfrm>
          <a:prstGeom prst="rect">
            <a:avLst/>
          </a:prstGeom>
          <a:noFill/>
        </p:spPr>
        <p:txBody>
          <a:bodyPr wrap="square">
            <a:spAutoFit/>
          </a:bodyPr>
          <a:lstStyle/>
          <a:p>
            <a:pPr algn="r" rtl="1">
              <a:defRPr/>
            </a:pPr>
            <a:r>
              <a:rPr kumimoji="0" lang="ar-MA" sz="1867"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 التمرين 5 بسرعة</a:t>
            </a:r>
            <a:r>
              <a:rPr lang="ar-MA" sz="1867" b="1" dirty="0">
                <a:solidFill>
                  <a:prstClr val="white">
                    <a:lumMod val="65000"/>
                  </a:prstClr>
                </a:solidFill>
                <a:latin typeface="Calibri" panose="020F0502020204030204" pitchFamily="34" charset="0"/>
                <a:cs typeface="Calibri" panose="020F0502020204030204" pitchFamily="34" charset="0"/>
              </a:rPr>
              <a:t>، لديكم دقيقة واحدة.</a:t>
            </a:r>
          </a:p>
        </p:txBody>
      </p:sp>
      <p:pic>
        <p:nvPicPr>
          <p:cNvPr id="3" name="Image 2">
            <a:extLst>
              <a:ext uri="{FF2B5EF4-FFF2-40B4-BE49-F238E27FC236}">
                <a16:creationId xmlns:a16="http://schemas.microsoft.com/office/drawing/2014/main" id="{2F2BBBFC-500D-26A7-7174-1D990C5253DD}"/>
              </a:ext>
            </a:extLst>
          </p:cNvPr>
          <p:cNvPicPr>
            <a:picLocks noChangeAspect="1"/>
          </p:cNvPicPr>
          <p:nvPr/>
        </p:nvPicPr>
        <p:blipFill>
          <a:blip r:embed="rId3"/>
          <a:stretch>
            <a:fillRect/>
          </a:stretch>
        </p:blipFill>
        <p:spPr>
          <a:xfrm>
            <a:off x="298960" y="2359742"/>
            <a:ext cx="8306736" cy="3429079"/>
          </a:xfrm>
          <a:prstGeom prst="rect">
            <a:avLst/>
          </a:prstGeom>
        </p:spPr>
      </p:pic>
      <p:cxnSp>
        <p:nvCxnSpPr>
          <p:cNvPr id="5" name="Connecteur droit avec flèche 4">
            <a:extLst>
              <a:ext uri="{FF2B5EF4-FFF2-40B4-BE49-F238E27FC236}">
                <a16:creationId xmlns:a16="http://schemas.microsoft.com/office/drawing/2014/main" id="{E1672D48-2905-3334-AFF3-EBF2AA2B8228}"/>
              </a:ext>
            </a:extLst>
          </p:cNvPr>
          <p:cNvCxnSpPr>
            <a:cxnSpLocks/>
          </p:cNvCxnSpPr>
          <p:nvPr/>
        </p:nvCxnSpPr>
        <p:spPr>
          <a:xfrm flipH="1">
            <a:off x="5217216" y="3139074"/>
            <a:ext cx="1545332" cy="53673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6" name="Connecteur droit avec flèche 5">
            <a:extLst>
              <a:ext uri="{FF2B5EF4-FFF2-40B4-BE49-F238E27FC236}">
                <a16:creationId xmlns:a16="http://schemas.microsoft.com/office/drawing/2014/main" id="{3D58F1DD-11C2-A32F-4D14-5146B0BE707F}"/>
              </a:ext>
            </a:extLst>
          </p:cNvPr>
          <p:cNvCxnSpPr>
            <a:cxnSpLocks/>
          </p:cNvCxnSpPr>
          <p:nvPr/>
        </p:nvCxnSpPr>
        <p:spPr>
          <a:xfrm flipH="1">
            <a:off x="5217216" y="3705306"/>
            <a:ext cx="1545332" cy="165524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 name="Connecteur droit avec flèche 7">
            <a:extLst>
              <a:ext uri="{FF2B5EF4-FFF2-40B4-BE49-F238E27FC236}">
                <a16:creationId xmlns:a16="http://schemas.microsoft.com/office/drawing/2014/main" id="{CC3BF5DE-30D6-9A1B-9A35-B3478A048309}"/>
              </a:ext>
            </a:extLst>
          </p:cNvPr>
          <p:cNvCxnSpPr>
            <a:cxnSpLocks/>
          </p:cNvCxnSpPr>
          <p:nvPr/>
        </p:nvCxnSpPr>
        <p:spPr>
          <a:xfrm flipH="1" flipV="1">
            <a:off x="5217216" y="4771772"/>
            <a:ext cx="1564996" cy="61827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9" name="Connecteur droit avec flèche 8">
            <a:extLst>
              <a:ext uri="{FF2B5EF4-FFF2-40B4-BE49-F238E27FC236}">
                <a16:creationId xmlns:a16="http://schemas.microsoft.com/office/drawing/2014/main" id="{BA09A7CD-29A4-CA39-6A90-03B36B5961AD}"/>
              </a:ext>
            </a:extLst>
          </p:cNvPr>
          <p:cNvCxnSpPr>
            <a:cxnSpLocks/>
          </p:cNvCxnSpPr>
          <p:nvPr/>
        </p:nvCxnSpPr>
        <p:spPr>
          <a:xfrm flipH="1" flipV="1">
            <a:off x="5217216" y="3157796"/>
            <a:ext cx="1545332" cy="107535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Connecteur droit avec flèche 10">
            <a:extLst>
              <a:ext uri="{FF2B5EF4-FFF2-40B4-BE49-F238E27FC236}">
                <a16:creationId xmlns:a16="http://schemas.microsoft.com/office/drawing/2014/main" id="{8C82947D-2B4E-A501-B6A7-818481D8C100}"/>
              </a:ext>
            </a:extLst>
          </p:cNvPr>
          <p:cNvCxnSpPr>
            <a:cxnSpLocks/>
          </p:cNvCxnSpPr>
          <p:nvPr/>
        </p:nvCxnSpPr>
        <p:spPr>
          <a:xfrm flipH="1" flipV="1">
            <a:off x="5197552" y="4233152"/>
            <a:ext cx="1564996" cy="56116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81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9A1-E7AB-8259-CC39-DC0748614671}"/>
            </a:ext>
          </a:extLst>
        </p:cNvPr>
        <p:cNvGrpSpPr/>
        <p:nvPr/>
      </p:nvGrpSpPr>
      <p:grpSpPr>
        <a:xfrm>
          <a:off x="0" y="0"/>
          <a:ext cx="0" cy="0"/>
          <a:chOff x="0" y="0"/>
          <a:chExt cx="0" cy="0"/>
        </a:xfrm>
      </p:grpSpPr>
      <p:pic>
        <p:nvPicPr>
          <p:cNvPr id="10"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id="{2E01FEBA-591E-BBC4-02C3-188D821D3AAA}"/>
              </a:ext>
            </a:extLst>
          </p:cNvPr>
          <p:cNvPicPr>
            <a:picLocks noChangeAspect="1"/>
          </p:cNvPicPr>
          <p:nvPr/>
        </p:nvPicPr>
        <p:blipFill>
          <a:blip r:embed="rId2">
            <a:extLst>
              <a:ext uri="{28A0092B-C50C-407E-A947-70E740481C1C}">
                <a14:useLocalDpi xmlns:a14="http://schemas.microsoft.com/office/drawing/2010/main" val="0"/>
              </a:ext>
            </a:extLst>
          </a:blip>
          <a:srcRect t="-7143" b="7143"/>
          <a:stretch>
            <a:fillRect/>
          </a:stretch>
        </p:blipFill>
        <p:spPr>
          <a:xfrm>
            <a:off x="7788490" y="618691"/>
            <a:ext cx="1008000" cy="1008000"/>
          </a:xfrm>
          <a:prstGeom prst="ellipse">
            <a:avLst/>
          </a:prstGeom>
        </p:spPr>
      </p:pic>
      <p:sp>
        <p:nvSpPr>
          <p:cNvPr id="4" name="ZoneTexte 3">
            <a:extLst>
              <a:ext uri="{FF2B5EF4-FFF2-40B4-BE49-F238E27FC236}">
                <a16:creationId xmlns:a16="http://schemas.microsoft.com/office/drawing/2014/main" id="{EB4A84AF-0397-1F34-4205-51023685DD22}"/>
              </a:ext>
            </a:extLst>
          </p:cNvPr>
          <p:cNvSpPr txBox="1"/>
          <p:nvPr/>
        </p:nvSpPr>
        <p:spPr>
          <a:xfrm>
            <a:off x="1403648" y="838597"/>
            <a:ext cx="6058520" cy="379656"/>
          </a:xfrm>
          <a:prstGeom prst="rect">
            <a:avLst/>
          </a:prstGeom>
          <a:noFill/>
        </p:spPr>
        <p:txBody>
          <a:bodyPr wrap="square">
            <a:spAutoFit/>
          </a:bodyPr>
          <a:lstStyle/>
          <a:p>
            <a:pPr algn="r" rtl="1">
              <a:defRPr/>
            </a:pPr>
            <a:r>
              <a:rPr kumimoji="0" lang="ar-MA" sz="1867"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صححوا التمرين 6 بسرعة، لديكم دقيقة واحدة.</a:t>
            </a:r>
            <a:endParaRPr lang="ar-MA" sz="1867" b="1" dirty="0">
              <a:solidFill>
                <a:prstClr val="white">
                  <a:lumMod val="65000"/>
                </a:prstClr>
              </a:solidFill>
              <a:latin typeface="Calibri" panose="020F0502020204030204" pitchFamily="34" charset="0"/>
              <a:cs typeface="Calibri" panose="020F0502020204030204" pitchFamily="34" charset="0"/>
            </a:endParaRPr>
          </a:p>
        </p:txBody>
      </p:sp>
      <p:pic>
        <p:nvPicPr>
          <p:cNvPr id="22" name="Image 21">
            <a:extLst>
              <a:ext uri="{FF2B5EF4-FFF2-40B4-BE49-F238E27FC236}">
                <a16:creationId xmlns:a16="http://schemas.microsoft.com/office/drawing/2014/main" id="{3A1D9A55-BE44-A0EA-4A5B-6857A9E24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5" y="1944116"/>
            <a:ext cx="7781925" cy="3648075"/>
          </a:xfrm>
          <a:prstGeom prst="rect">
            <a:avLst/>
          </a:prstGeom>
        </p:spPr>
      </p:pic>
      <p:sp>
        <p:nvSpPr>
          <p:cNvPr id="23" name="ZoneTexte 22">
            <a:extLst>
              <a:ext uri="{FF2B5EF4-FFF2-40B4-BE49-F238E27FC236}">
                <a16:creationId xmlns:a16="http://schemas.microsoft.com/office/drawing/2014/main" id="{8B43861A-5FF9-CEF5-E113-1865F335CC87}"/>
              </a:ext>
            </a:extLst>
          </p:cNvPr>
          <p:cNvSpPr txBox="1"/>
          <p:nvPr/>
        </p:nvSpPr>
        <p:spPr>
          <a:xfrm>
            <a:off x="5680641" y="3524495"/>
            <a:ext cx="576064" cy="461665"/>
          </a:xfrm>
          <a:prstGeom prst="rect">
            <a:avLst/>
          </a:prstGeom>
          <a:noFill/>
        </p:spPr>
        <p:txBody>
          <a:bodyPr wrap="square" rtlCol="0">
            <a:spAutoFit/>
          </a:bodyPr>
          <a:lstStyle/>
          <a:p>
            <a:pPr algn="ctr"/>
            <a:r>
              <a:rPr lang="ar-MA" sz="2400" b="1" dirty="0">
                <a:solidFill>
                  <a:srgbClr val="C00000"/>
                </a:solidFill>
              </a:rPr>
              <a:t>8</a:t>
            </a:r>
            <a:endParaRPr lang="fr-FR" sz="2400" b="1" dirty="0">
              <a:solidFill>
                <a:srgbClr val="C00000"/>
              </a:solidFill>
            </a:endParaRPr>
          </a:p>
        </p:txBody>
      </p:sp>
      <p:sp>
        <p:nvSpPr>
          <p:cNvPr id="24" name="ZoneTexte 23">
            <a:extLst>
              <a:ext uri="{FF2B5EF4-FFF2-40B4-BE49-F238E27FC236}">
                <a16:creationId xmlns:a16="http://schemas.microsoft.com/office/drawing/2014/main" id="{F0304AA8-9141-4FED-5FCC-F6BB655DEFEF}"/>
              </a:ext>
            </a:extLst>
          </p:cNvPr>
          <p:cNvSpPr txBox="1"/>
          <p:nvPr/>
        </p:nvSpPr>
        <p:spPr>
          <a:xfrm>
            <a:off x="4456505" y="3524495"/>
            <a:ext cx="576064" cy="461665"/>
          </a:xfrm>
          <a:prstGeom prst="rect">
            <a:avLst/>
          </a:prstGeom>
          <a:noFill/>
        </p:spPr>
        <p:txBody>
          <a:bodyPr wrap="square" rtlCol="0">
            <a:spAutoFit/>
          </a:bodyPr>
          <a:lstStyle/>
          <a:p>
            <a:pPr algn="ctr"/>
            <a:r>
              <a:rPr lang="ar-MA" sz="2400" b="1" dirty="0">
                <a:solidFill>
                  <a:srgbClr val="C00000"/>
                </a:solidFill>
              </a:rPr>
              <a:t>5</a:t>
            </a:r>
            <a:endParaRPr lang="fr-FR" sz="2400" b="1" dirty="0">
              <a:solidFill>
                <a:srgbClr val="C00000"/>
              </a:solidFill>
            </a:endParaRPr>
          </a:p>
        </p:txBody>
      </p:sp>
      <p:sp>
        <p:nvSpPr>
          <p:cNvPr id="25" name="ZoneTexte 24">
            <a:extLst>
              <a:ext uri="{FF2B5EF4-FFF2-40B4-BE49-F238E27FC236}">
                <a16:creationId xmlns:a16="http://schemas.microsoft.com/office/drawing/2014/main" id="{1B3D54E4-0D82-430F-7672-F18E0F079AC0}"/>
              </a:ext>
            </a:extLst>
          </p:cNvPr>
          <p:cNvSpPr txBox="1"/>
          <p:nvPr/>
        </p:nvSpPr>
        <p:spPr>
          <a:xfrm>
            <a:off x="3027372" y="3524494"/>
            <a:ext cx="576064" cy="461665"/>
          </a:xfrm>
          <a:prstGeom prst="rect">
            <a:avLst/>
          </a:prstGeom>
          <a:noFill/>
        </p:spPr>
        <p:txBody>
          <a:bodyPr wrap="square" rtlCol="0">
            <a:spAutoFit/>
          </a:bodyPr>
          <a:lstStyle/>
          <a:p>
            <a:pPr algn="ctr"/>
            <a:r>
              <a:rPr lang="ar-MA" sz="2400" b="1" dirty="0">
                <a:solidFill>
                  <a:srgbClr val="C00000"/>
                </a:solidFill>
              </a:rPr>
              <a:t>9</a:t>
            </a:r>
            <a:endParaRPr lang="fr-FR" sz="2400" b="1" dirty="0">
              <a:solidFill>
                <a:srgbClr val="C00000"/>
              </a:solidFill>
            </a:endParaRPr>
          </a:p>
        </p:txBody>
      </p:sp>
      <p:sp>
        <p:nvSpPr>
          <p:cNvPr id="26" name="ZoneTexte 25">
            <a:extLst>
              <a:ext uri="{FF2B5EF4-FFF2-40B4-BE49-F238E27FC236}">
                <a16:creationId xmlns:a16="http://schemas.microsoft.com/office/drawing/2014/main" id="{C5567BC4-2349-0EFF-E7F1-E2F10231C8FF}"/>
              </a:ext>
            </a:extLst>
          </p:cNvPr>
          <p:cNvSpPr txBox="1"/>
          <p:nvPr/>
        </p:nvSpPr>
        <p:spPr>
          <a:xfrm>
            <a:off x="5686789" y="4008127"/>
            <a:ext cx="576064" cy="461665"/>
          </a:xfrm>
          <a:prstGeom prst="rect">
            <a:avLst/>
          </a:prstGeom>
          <a:noFill/>
        </p:spPr>
        <p:txBody>
          <a:bodyPr wrap="square" rtlCol="0">
            <a:spAutoFit/>
          </a:bodyPr>
          <a:lstStyle/>
          <a:p>
            <a:pPr algn="ctr"/>
            <a:r>
              <a:rPr lang="ar-MA" sz="2400" b="1" dirty="0">
                <a:solidFill>
                  <a:srgbClr val="C00000"/>
                </a:solidFill>
              </a:rPr>
              <a:t>5</a:t>
            </a:r>
            <a:endParaRPr lang="fr-FR" sz="2400" b="1" dirty="0">
              <a:solidFill>
                <a:srgbClr val="C00000"/>
              </a:solidFill>
            </a:endParaRPr>
          </a:p>
        </p:txBody>
      </p:sp>
      <p:sp>
        <p:nvSpPr>
          <p:cNvPr id="27" name="ZoneTexte 26">
            <a:extLst>
              <a:ext uri="{FF2B5EF4-FFF2-40B4-BE49-F238E27FC236}">
                <a16:creationId xmlns:a16="http://schemas.microsoft.com/office/drawing/2014/main" id="{EE9F96D3-B353-9C08-75F5-10FE5EEC6E8D}"/>
              </a:ext>
            </a:extLst>
          </p:cNvPr>
          <p:cNvSpPr txBox="1"/>
          <p:nvPr/>
        </p:nvSpPr>
        <p:spPr>
          <a:xfrm>
            <a:off x="4462653" y="4008127"/>
            <a:ext cx="576064" cy="461665"/>
          </a:xfrm>
          <a:prstGeom prst="rect">
            <a:avLst/>
          </a:prstGeom>
          <a:noFill/>
        </p:spPr>
        <p:txBody>
          <a:bodyPr wrap="square" rtlCol="0">
            <a:spAutoFit/>
          </a:bodyPr>
          <a:lstStyle/>
          <a:p>
            <a:pPr algn="ctr"/>
            <a:r>
              <a:rPr lang="ar-MA" sz="2400" b="1" dirty="0">
                <a:solidFill>
                  <a:srgbClr val="C00000"/>
                </a:solidFill>
              </a:rPr>
              <a:t>9</a:t>
            </a:r>
            <a:endParaRPr lang="fr-FR" sz="2400" b="1" dirty="0">
              <a:solidFill>
                <a:srgbClr val="C00000"/>
              </a:solidFill>
            </a:endParaRPr>
          </a:p>
        </p:txBody>
      </p:sp>
      <p:sp>
        <p:nvSpPr>
          <p:cNvPr id="28" name="ZoneTexte 27">
            <a:extLst>
              <a:ext uri="{FF2B5EF4-FFF2-40B4-BE49-F238E27FC236}">
                <a16:creationId xmlns:a16="http://schemas.microsoft.com/office/drawing/2014/main" id="{CD418F63-F39E-3555-1A94-99D1C3BEFCE9}"/>
              </a:ext>
            </a:extLst>
          </p:cNvPr>
          <p:cNvSpPr txBox="1"/>
          <p:nvPr/>
        </p:nvSpPr>
        <p:spPr>
          <a:xfrm>
            <a:off x="3033520" y="4008126"/>
            <a:ext cx="576064" cy="461665"/>
          </a:xfrm>
          <a:prstGeom prst="rect">
            <a:avLst/>
          </a:prstGeom>
          <a:noFill/>
        </p:spPr>
        <p:txBody>
          <a:bodyPr wrap="square" rtlCol="0">
            <a:spAutoFit/>
          </a:bodyPr>
          <a:lstStyle/>
          <a:p>
            <a:pPr algn="ctr"/>
            <a:r>
              <a:rPr lang="ar-MA" sz="2400" b="1" dirty="0">
                <a:solidFill>
                  <a:srgbClr val="C00000"/>
                </a:solidFill>
              </a:rPr>
              <a:t>0</a:t>
            </a:r>
            <a:endParaRPr lang="fr-FR" sz="2400" b="1" dirty="0">
              <a:solidFill>
                <a:srgbClr val="C00000"/>
              </a:solidFill>
            </a:endParaRPr>
          </a:p>
        </p:txBody>
      </p:sp>
      <p:sp>
        <p:nvSpPr>
          <p:cNvPr id="29" name="ZoneTexte 28">
            <a:extLst>
              <a:ext uri="{FF2B5EF4-FFF2-40B4-BE49-F238E27FC236}">
                <a16:creationId xmlns:a16="http://schemas.microsoft.com/office/drawing/2014/main" id="{1DA948BB-2D57-B854-637C-8D67FD54A2BA}"/>
              </a:ext>
            </a:extLst>
          </p:cNvPr>
          <p:cNvSpPr txBox="1"/>
          <p:nvPr/>
        </p:nvSpPr>
        <p:spPr>
          <a:xfrm>
            <a:off x="1366394" y="4008125"/>
            <a:ext cx="576064" cy="461665"/>
          </a:xfrm>
          <a:prstGeom prst="rect">
            <a:avLst/>
          </a:prstGeom>
          <a:noFill/>
        </p:spPr>
        <p:txBody>
          <a:bodyPr wrap="square" rtlCol="0">
            <a:spAutoFit/>
          </a:bodyPr>
          <a:lstStyle/>
          <a:p>
            <a:pPr algn="ctr"/>
            <a:r>
              <a:rPr lang="ar-MA" sz="2400" b="1" dirty="0">
                <a:solidFill>
                  <a:srgbClr val="C00000"/>
                </a:solidFill>
              </a:rPr>
              <a:t>2</a:t>
            </a:r>
            <a:endParaRPr lang="fr-FR" sz="2400" b="1" dirty="0">
              <a:solidFill>
                <a:srgbClr val="C00000"/>
              </a:solidFill>
            </a:endParaRPr>
          </a:p>
        </p:txBody>
      </p:sp>
      <p:sp>
        <p:nvSpPr>
          <p:cNvPr id="30" name="ZoneTexte 29">
            <a:extLst>
              <a:ext uri="{FF2B5EF4-FFF2-40B4-BE49-F238E27FC236}">
                <a16:creationId xmlns:a16="http://schemas.microsoft.com/office/drawing/2014/main" id="{B1A3749E-9459-C876-860F-E1BCD601DAFF}"/>
              </a:ext>
            </a:extLst>
          </p:cNvPr>
          <p:cNvSpPr txBox="1"/>
          <p:nvPr/>
        </p:nvSpPr>
        <p:spPr>
          <a:xfrm>
            <a:off x="5697731" y="4472855"/>
            <a:ext cx="576064" cy="461665"/>
          </a:xfrm>
          <a:prstGeom prst="rect">
            <a:avLst/>
          </a:prstGeom>
          <a:noFill/>
        </p:spPr>
        <p:txBody>
          <a:bodyPr wrap="square" rtlCol="0">
            <a:spAutoFit/>
          </a:bodyPr>
          <a:lstStyle/>
          <a:p>
            <a:pPr algn="ctr"/>
            <a:r>
              <a:rPr lang="ar-MA" sz="2400" b="1" dirty="0">
                <a:solidFill>
                  <a:srgbClr val="C00000"/>
                </a:solidFill>
              </a:rPr>
              <a:t>1</a:t>
            </a:r>
            <a:endParaRPr lang="fr-FR" sz="2400" b="1" dirty="0">
              <a:solidFill>
                <a:srgbClr val="C00000"/>
              </a:solidFill>
            </a:endParaRPr>
          </a:p>
        </p:txBody>
      </p:sp>
      <p:sp>
        <p:nvSpPr>
          <p:cNvPr id="31" name="ZoneTexte 30">
            <a:extLst>
              <a:ext uri="{FF2B5EF4-FFF2-40B4-BE49-F238E27FC236}">
                <a16:creationId xmlns:a16="http://schemas.microsoft.com/office/drawing/2014/main" id="{26B27F5D-3A96-31BB-9151-069C63A2E360}"/>
              </a:ext>
            </a:extLst>
          </p:cNvPr>
          <p:cNvSpPr txBox="1"/>
          <p:nvPr/>
        </p:nvSpPr>
        <p:spPr>
          <a:xfrm>
            <a:off x="4473595" y="4472855"/>
            <a:ext cx="576064" cy="461665"/>
          </a:xfrm>
          <a:prstGeom prst="rect">
            <a:avLst/>
          </a:prstGeom>
          <a:noFill/>
        </p:spPr>
        <p:txBody>
          <a:bodyPr wrap="square" rtlCol="0">
            <a:spAutoFit/>
          </a:bodyPr>
          <a:lstStyle/>
          <a:p>
            <a:pPr algn="ctr"/>
            <a:r>
              <a:rPr lang="ar-MA" sz="2400" b="1" dirty="0">
                <a:solidFill>
                  <a:srgbClr val="C00000"/>
                </a:solidFill>
              </a:rPr>
              <a:t>4</a:t>
            </a:r>
            <a:endParaRPr lang="fr-FR" sz="2400" b="1" dirty="0">
              <a:solidFill>
                <a:srgbClr val="C00000"/>
              </a:solidFill>
            </a:endParaRPr>
          </a:p>
        </p:txBody>
      </p:sp>
      <p:sp>
        <p:nvSpPr>
          <p:cNvPr id="32" name="ZoneTexte 31">
            <a:extLst>
              <a:ext uri="{FF2B5EF4-FFF2-40B4-BE49-F238E27FC236}">
                <a16:creationId xmlns:a16="http://schemas.microsoft.com/office/drawing/2014/main" id="{FDA8F338-1D7E-A309-547A-B6E68284C1AD}"/>
              </a:ext>
            </a:extLst>
          </p:cNvPr>
          <p:cNvSpPr txBox="1"/>
          <p:nvPr/>
        </p:nvSpPr>
        <p:spPr>
          <a:xfrm>
            <a:off x="3044462" y="4472854"/>
            <a:ext cx="576064" cy="461665"/>
          </a:xfrm>
          <a:prstGeom prst="rect">
            <a:avLst/>
          </a:prstGeom>
          <a:noFill/>
        </p:spPr>
        <p:txBody>
          <a:bodyPr wrap="square" rtlCol="0">
            <a:spAutoFit/>
          </a:bodyPr>
          <a:lstStyle/>
          <a:p>
            <a:pPr algn="ctr"/>
            <a:r>
              <a:rPr lang="ar-MA" sz="2400" b="1" dirty="0">
                <a:solidFill>
                  <a:srgbClr val="C00000"/>
                </a:solidFill>
              </a:rPr>
              <a:t>3</a:t>
            </a:r>
            <a:endParaRPr lang="fr-FR" sz="2400" b="1" dirty="0">
              <a:solidFill>
                <a:srgbClr val="C00000"/>
              </a:solidFill>
            </a:endParaRPr>
          </a:p>
        </p:txBody>
      </p:sp>
      <p:sp>
        <p:nvSpPr>
          <p:cNvPr id="33" name="ZoneTexte 32">
            <a:extLst>
              <a:ext uri="{FF2B5EF4-FFF2-40B4-BE49-F238E27FC236}">
                <a16:creationId xmlns:a16="http://schemas.microsoft.com/office/drawing/2014/main" id="{F3493F3F-416D-8858-4CFE-37BB6407A982}"/>
              </a:ext>
            </a:extLst>
          </p:cNvPr>
          <p:cNvSpPr txBox="1"/>
          <p:nvPr/>
        </p:nvSpPr>
        <p:spPr>
          <a:xfrm>
            <a:off x="5686789" y="4964017"/>
            <a:ext cx="576064" cy="461665"/>
          </a:xfrm>
          <a:prstGeom prst="rect">
            <a:avLst/>
          </a:prstGeom>
          <a:noFill/>
        </p:spPr>
        <p:txBody>
          <a:bodyPr wrap="square" rtlCol="0">
            <a:spAutoFit/>
          </a:bodyPr>
          <a:lstStyle/>
          <a:p>
            <a:pPr algn="ctr"/>
            <a:r>
              <a:rPr lang="ar-MA" sz="2400" b="1" dirty="0">
                <a:solidFill>
                  <a:srgbClr val="C00000"/>
                </a:solidFill>
              </a:rPr>
              <a:t>0</a:t>
            </a:r>
            <a:endParaRPr lang="fr-FR" sz="2400" b="1" dirty="0">
              <a:solidFill>
                <a:srgbClr val="C00000"/>
              </a:solidFill>
            </a:endParaRPr>
          </a:p>
        </p:txBody>
      </p:sp>
      <p:sp>
        <p:nvSpPr>
          <p:cNvPr id="34" name="ZoneTexte 33">
            <a:extLst>
              <a:ext uri="{FF2B5EF4-FFF2-40B4-BE49-F238E27FC236}">
                <a16:creationId xmlns:a16="http://schemas.microsoft.com/office/drawing/2014/main" id="{2309F994-4F62-1464-602B-175C6E5642FC}"/>
              </a:ext>
            </a:extLst>
          </p:cNvPr>
          <p:cNvSpPr txBox="1"/>
          <p:nvPr/>
        </p:nvSpPr>
        <p:spPr>
          <a:xfrm>
            <a:off x="4462653" y="4964017"/>
            <a:ext cx="576064" cy="461665"/>
          </a:xfrm>
          <a:prstGeom prst="rect">
            <a:avLst/>
          </a:prstGeom>
          <a:noFill/>
        </p:spPr>
        <p:txBody>
          <a:bodyPr wrap="square" rtlCol="0">
            <a:spAutoFit/>
          </a:bodyPr>
          <a:lstStyle/>
          <a:p>
            <a:pPr algn="ctr"/>
            <a:r>
              <a:rPr lang="ar-MA" sz="2400" b="1" dirty="0">
                <a:solidFill>
                  <a:srgbClr val="C00000"/>
                </a:solidFill>
              </a:rPr>
              <a:t>3</a:t>
            </a:r>
            <a:endParaRPr lang="fr-FR" sz="2400" b="1" dirty="0">
              <a:solidFill>
                <a:srgbClr val="C00000"/>
              </a:solidFill>
            </a:endParaRPr>
          </a:p>
        </p:txBody>
      </p:sp>
      <p:sp>
        <p:nvSpPr>
          <p:cNvPr id="35" name="ZoneTexte 34">
            <a:extLst>
              <a:ext uri="{FF2B5EF4-FFF2-40B4-BE49-F238E27FC236}">
                <a16:creationId xmlns:a16="http://schemas.microsoft.com/office/drawing/2014/main" id="{AAC49247-BE99-C0DD-A7D1-49A0458991D6}"/>
              </a:ext>
            </a:extLst>
          </p:cNvPr>
          <p:cNvSpPr txBox="1"/>
          <p:nvPr/>
        </p:nvSpPr>
        <p:spPr>
          <a:xfrm>
            <a:off x="3033520" y="4964016"/>
            <a:ext cx="576064" cy="461665"/>
          </a:xfrm>
          <a:prstGeom prst="rect">
            <a:avLst/>
          </a:prstGeom>
          <a:noFill/>
        </p:spPr>
        <p:txBody>
          <a:bodyPr wrap="square" rtlCol="0">
            <a:spAutoFit/>
          </a:bodyPr>
          <a:lstStyle/>
          <a:p>
            <a:pPr algn="ctr"/>
            <a:r>
              <a:rPr lang="ar-MA" sz="2400" b="1" dirty="0">
                <a:solidFill>
                  <a:srgbClr val="C00000"/>
                </a:solidFill>
              </a:rPr>
              <a:t>2</a:t>
            </a:r>
            <a:endParaRPr lang="fr-FR" sz="2400" b="1" dirty="0">
              <a:solidFill>
                <a:srgbClr val="C00000"/>
              </a:solidFill>
            </a:endParaRPr>
          </a:p>
        </p:txBody>
      </p:sp>
      <p:sp>
        <p:nvSpPr>
          <p:cNvPr id="36" name="ZoneTexte 35">
            <a:extLst>
              <a:ext uri="{FF2B5EF4-FFF2-40B4-BE49-F238E27FC236}">
                <a16:creationId xmlns:a16="http://schemas.microsoft.com/office/drawing/2014/main" id="{5EECF932-9498-55E7-CDCA-E6E038D8158A}"/>
              </a:ext>
            </a:extLst>
          </p:cNvPr>
          <p:cNvSpPr txBox="1"/>
          <p:nvPr/>
        </p:nvSpPr>
        <p:spPr>
          <a:xfrm>
            <a:off x="1397993" y="4964015"/>
            <a:ext cx="576064" cy="461665"/>
          </a:xfrm>
          <a:prstGeom prst="rect">
            <a:avLst/>
          </a:prstGeom>
          <a:noFill/>
        </p:spPr>
        <p:txBody>
          <a:bodyPr wrap="square" rtlCol="0">
            <a:spAutoFit/>
          </a:bodyPr>
          <a:lstStyle/>
          <a:p>
            <a:pPr algn="ctr"/>
            <a:r>
              <a:rPr lang="ar-MA" sz="2400" b="1" dirty="0">
                <a:solidFill>
                  <a:srgbClr val="C00000"/>
                </a:solidFill>
              </a:rPr>
              <a:t>1</a:t>
            </a:r>
            <a:endParaRPr lang="fr-FR" sz="2400" b="1" dirty="0">
              <a:solidFill>
                <a:srgbClr val="C00000"/>
              </a:solidFill>
            </a:endParaRPr>
          </a:p>
        </p:txBody>
      </p:sp>
    </p:spTree>
    <p:extLst>
      <p:ext uri="{BB962C8B-B14F-4D97-AF65-F5344CB8AC3E}">
        <p14:creationId xmlns:p14="http://schemas.microsoft.com/office/powerpoint/2010/main" val="32569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94A5-0AB2-4475-001D-25BB6F113588}"/>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96A802B1-288C-1C54-F456-A75AED90E034}"/>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grpSp>
        <p:nvGrpSpPr>
          <p:cNvPr id="5" name="Groupe 4">
            <a:extLst>
              <a:ext uri="{FF2B5EF4-FFF2-40B4-BE49-F238E27FC236}">
                <a16:creationId xmlns:a16="http://schemas.microsoft.com/office/drawing/2014/main" id="{C1CC3964-DBB0-EA11-F07F-9996FFDA9FBD}"/>
              </a:ext>
            </a:extLst>
          </p:cNvPr>
          <p:cNvGrpSpPr/>
          <p:nvPr/>
        </p:nvGrpSpPr>
        <p:grpSpPr>
          <a:xfrm>
            <a:off x="2106000" y="2158011"/>
            <a:ext cx="4932000" cy="2854675"/>
            <a:chOff x="2193989" y="2167843"/>
            <a:chExt cx="4932000" cy="2854675"/>
          </a:xfrm>
        </p:grpSpPr>
        <p:sp>
          <p:nvSpPr>
            <p:cNvPr id="10" name="Rectangle : coins arrondis 9">
              <a:extLst>
                <a:ext uri="{FF2B5EF4-FFF2-40B4-BE49-F238E27FC236}">
                  <a16:creationId xmlns:a16="http://schemas.microsoft.com/office/drawing/2014/main" id="{085803EA-815E-A7E8-F351-99A7F36D1AB9}"/>
                </a:ext>
              </a:extLst>
            </p:cNvPr>
            <p:cNvSpPr/>
            <p:nvPr/>
          </p:nvSpPr>
          <p:spPr>
            <a:xfrm>
              <a:off x="2193989" y="2610518"/>
              <a:ext cx="4932000" cy="24120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2" name="Image 11" descr="Une image contenant symbole, Graphique, conception&#10;&#10;Le contenu généré par l’IA peut être incorrect.">
              <a:extLst>
                <a:ext uri="{FF2B5EF4-FFF2-40B4-BE49-F238E27FC236}">
                  <a16:creationId xmlns:a16="http://schemas.microsoft.com/office/drawing/2014/main" id="{FA95BBD9-9459-0131-248C-32DC5451C253}"/>
                </a:ext>
              </a:extLst>
            </p:cNvPr>
            <p:cNvPicPr>
              <a:picLocks noChangeAspect="1"/>
            </p:cNvPicPr>
            <p:nvPr/>
          </p:nvPicPr>
          <p:blipFill>
            <a:blip r:embed="rId2"/>
            <a:stretch>
              <a:fillRect/>
            </a:stretch>
          </p:blipFill>
          <p:spPr>
            <a:xfrm rot="10800000">
              <a:off x="6258990" y="3931847"/>
              <a:ext cx="841742" cy="841742"/>
            </a:xfrm>
            <a:prstGeom prst="rect">
              <a:avLst/>
            </a:prstGeom>
          </p:spPr>
        </p:pic>
        <p:sp>
          <p:nvSpPr>
            <p:cNvPr id="13" name="ZoneTexte 12">
              <a:extLst>
                <a:ext uri="{FF2B5EF4-FFF2-40B4-BE49-F238E27FC236}">
                  <a16:creationId xmlns:a16="http://schemas.microsoft.com/office/drawing/2014/main" id="{9A48B48A-C619-8D16-0632-41001EB5C933}"/>
                </a:ext>
              </a:extLst>
            </p:cNvPr>
            <p:cNvSpPr txBox="1"/>
            <p:nvPr/>
          </p:nvSpPr>
          <p:spPr>
            <a:xfrm>
              <a:off x="2290915" y="3345288"/>
              <a:ext cx="3977907"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FFFFF">
                      <a:lumMod val="75000"/>
                    </a:srgbClr>
                  </a:solidFill>
                  <a:effectLst/>
                  <a:uLnTx/>
                  <a:uFillTx/>
                  <a:latin typeface="Dosis" pitchFamily="2" charset="0"/>
                  <a:ea typeface="+mn-ea"/>
                  <a:cs typeface="Calibri" panose="020F0502020204030204" pitchFamily="34" charset="0"/>
                </a:rPr>
                <a:t>تصحيح الواجب المنزلي</a:t>
              </a:r>
            </a:p>
          </p:txBody>
        </p:sp>
        <p:sp>
          <p:nvSpPr>
            <p:cNvPr id="14" name="ZoneTexte 13">
              <a:extLst>
                <a:ext uri="{FF2B5EF4-FFF2-40B4-BE49-F238E27FC236}">
                  <a16:creationId xmlns:a16="http://schemas.microsoft.com/office/drawing/2014/main" id="{A09D6FCE-6006-984D-3CC0-50D6562FC653}"/>
                </a:ext>
              </a:extLst>
            </p:cNvPr>
            <p:cNvSpPr txBox="1"/>
            <p:nvPr/>
          </p:nvSpPr>
          <p:spPr>
            <a:xfrm>
              <a:off x="2669966" y="4052380"/>
              <a:ext cx="3598857"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حساب ذهني</a:t>
              </a:r>
            </a:p>
          </p:txBody>
        </p:sp>
        <p:sp>
          <p:nvSpPr>
            <p:cNvPr id="15" name="Flowchart: Alternate Process 54">
              <a:extLst>
                <a:ext uri="{FF2B5EF4-FFF2-40B4-BE49-F238E27FC236}">
                  <a16:creationId xmlns:a16="http://schemas.microsoft.com/office/drawing/2014/main" id="{2DFB9E5C-D581-B3CF-B2C1-1B5E1AFF1397}"/>
                </a:ext>
              </a:extLst>
            </p:cNvPr>
            <p:cNvSpPr/>
            <p:nvPr/>
          </p:nvSpPr>
          <p:spPr>
            <a:xfrm>
              <a:off x="2950889" y="2167843"/>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en-US"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افتتاح الدرس</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Oval 80">
              <a:extLst>
                <a:ext uri="{FF2B5EF4-FFF2-40B4-BE49-F238E27FC236}">
                  <a16:creationId xmlns:a16="http://schemas.microsoft.com/office/drawing/2014/main" id="{E7B4A74D-12EE-C1E1-7939-1C880F06F678}"/>
                </a:ext>
              </a:extLst>
            </p:cNvPr>
            <p:cNvSpPr>
              <a:spLocks noChangeAspect="1"/>
            </p:cNvSpPr>
            <p:nvPr/>
          </p:nvSpPr>
          <p:spPr>
            <a:xfrm>
              <a:off x="5671869" y="2212335"/>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rPr>
                <a:t>1</a:t>
              </a:r>
            </a:p>
          </p:txBody>
        </p:sp>
      </p:grpSp>
      <p:pic>
        <p:nvPicPr>
          <p:cNvPr id="11" name="Image 10">
            <a:extLst>
              <a:ext uri="{FF2B5EF4-FFF2-40B4-BE49-F238E27FC236}">
                <a16:creationId xmlns:a16="http://schemas.microsoft.com/office/drawing/2014/main" id="{E1DC1429-07DE-6F15-1586-44348ACADCD8}"/>
              </a:ext>
            </a:extLst>
          </p:cNvPr>
          <p:cNvPicPr>
            <a:picLocks noChangeAspect="1"/>
          </p:cNvPicPr>
          <p:nvPr/>
        </p:nvPicPr>
        <p:blipFill>
          <a:blip r:embed="rId3">
            <a:extLst>
              <a:ext uri="{28A0092B-C50C-407E-A947-70E740481C1C}">
                <a14:useLocalDpi xmlns:a14="http://schemas.microsoft.com/office/drawing/2010/main" val="0"/>
              </a:ext>
            </a:extLst>
          </a:blip>
          <a:srcRect l="1" t="80944" r="-1" b="-1260"/>
          <a:stretch>
            <a:fillRect/>
          </a:stretch>
        </p:blipFill>
        <p:spPr>
          <a:xfrm>
            <a:off x="1733592" y="4422172"/>
            <a:ext cx="764479" cy="1033189"/>
          </a:xfrm>
          <a:prstGeom prst="rect">
            <a:avLst/>
          </a:prstGeom>
        </p:spPr>
      </p:pic>
    </p:spTree>
    <p:extLst>
      <p:ext uri="{BB962C8B-B14F-4D97-AF65-F5344CB8AC3E}">
        <p14:creationId xmlns:p14="http://schemas.microsoft.com/office/powerpoint/2010/main" val="307735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9D57-4B7C-45E2-E7BD-CDA321064239}"/>
            </a:ext>
          </a:extLst>
        </p:cNvPr>
        <p:cNvGrpSpPr/>
        <p:nvPr/>
      </p:nvGrpSpPr>
      <p:grpSpPr>
        <a:xfrm>
          <a:off x="0" y="0"/>
          <a:ext cx="0" cy="0"/>
          <a:chOff x="0" y="0"/>
          <a:chExt cx="0" cy="0"/>
        </a:xfrm>
      </p:grpSpPr>
      <p:pic>
        <p:nvPicPr>
          <p:cNvPr id="3" name="Image 2" descr="Une image contenant Dessin d’enfant&#10;&#10;Le contenu généré par l’IA peut être incorrect.">
            <a:extLst>
              <a:ext uri="{FF2B5EF4-FFF2-40B4-BE49-F238E27FC236}">
                <a16:creationId xmlns:a16="http://schemas.microsoft.com/office/drawing/2014/main" id="{30F7FD15-1408-6E62-39E5-C2AF936DE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45362" y="757961"/>
            <a:ext cx="757857" cy="744268"/>
          </a:xfrm>
          <a:prstGeom prst="rect">
            <a:avLst/>
          </a:prstGeom>
        </p:spPr>
      </p:pic>
      <p:sp>
        <p:nvSpPr>
          <p:cNvPr id="2" name="ZoneTexte 1">
            <a:extLst>
              <a:ext uri="{FF2B5EF4-FFF2-40B4-BE49-F238E27FC236}">
                <a16:creationId xmlns:a16="http://schemas.microsoft.com/office/drawing/2014/main" id="{8BEED030-CB55-2CFB-47F0-F3208FD44391}"/>
              </a:ext>
            </a:extLst>
          </p:cNvPr>
          <p:cNvSpPr txBox="1"/>
          <p:nvPr/>
        </p:nvSpPr>
        <p:spPr>
          <a:xfrm>
            <a:off x="1243049" y="881801"/>
            <a:ext cx="6273817"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ننتقل إلى نشاط الحساب الذهني. خذوا دفاتر البحث</a:t>
            </a:r>
            <a:endParaRPr kumimoji="0" lang="fr-FR" sz="1800" b="1" i="1"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endParaRPr>
          </a:p>
        </p:txBody>
      </p:sp>
      <p:pic>
        <p:nvPicPr>
          <p:cNvPr id="5" name="Image 4">
            <a:extLst>
              <a:ext uri="{FF2B5EF4-FFF2-40B4-BE49-F238E27FC236}">
                <a16:creationId xmlns:a16="http://schemas.microsoft.com/office/drawing/2014/main" id="{528240FD-8A01-FB84-4908-2675984A9A22}"/>
              </a:ext>
            </a:extLst>
          </p:cNvPr>
          <p:cNvPicPr>
            <a:picLocks noChangeAspect="1"/>
          </p:cNvPicPr>
          <p:nvPr/>
        </p:nvPicPr>
        <p:blipFill>
          <a:blip r:embed="rId4">
            <a:clrChange>
              <a:clrFrom>
                <a:srgbClr val="EAE8E4"/>
              </a:clrFrom>
              <a:clrTo>
                <a:srgbClr val="EAE8E4">
                  <a:alpha val="0"/>
                </a:srgbClr>
              </a:clrTo>
            </a:clrChange>
          </a:blip>
          <a:srcRect l="4527" t="16702" r="3992" b="15930"/>
          <a:stretch>
            <a:fillRect/>
          </a:stretch>
        </p:blipFill>
        <p:spPr>
          <a:xfrm flipH="1">
            <a:off x="2440917" y="2223436"/>
            <a:ext cx="4397832" cy="3238624"/>
          </a:xfrm>
          <a:prstGeom prst="roundRect">
            <a:avLst>
              <a:gd name="adj" fmla="val 6988"/>
            </a:avLst>
          </a:prstGeom>
        </p:spPr>
      </p:pic>
    </p:spTree>
    <p:extLst>
      <p:ext uri="{BB962C8B-B14F-4D97-AF65-F5344CB8AC3E}">
        <p14:creationId xmlns:p14="http://schemas.microsoft.com/office/powerpoint/2010/main" val="19089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342B1-6D97-A8C3-D631-53E29DC81F20}"/>
            </a:ext>
          </a:extLst>
        </p:cNvPr>
        <p:cNvGrpSpPr/>
        <p:nvPr/>
      </p:nvGrpSpPr>
      <p:grpSpPr>
        <a:xfrm>
          <a:off x="0" y="0"/>
          <a:ext cx="0" cy="0"/>
          <a:chOff x="0" y="0"/>
          <a:chExt cx="0" cy="0"/>
        </a:xfrm>
      </p:grpSpPr>
      <p:pic>
        <p:nvPicPr>
          <p:cNvPr id="10"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id="{CBF78AFF-29F3-5899-5E9D-E270EBCC3189}"/>
              </a:ext>
            </a:extLst>
          </p:cNvPr>
          <p:cNvPicPr>
            <a:picLocks noChangeAspect="1"/>
          </p:cNvPicPr>
          <p:nvPr/>
        </p:nvPicPr>
        <p:blipFill>
          <a:blip r:embed="rId2">
            <a:extLst>
              <a:ext uri="{28A0092B-C50C-407E-A947-70E740481C1C}">
                <a14:useLocalDpi xmlns:a14="http://schemas.microsoft.com/office/drawing/2010/main" val="0"/>
              </a:ext>
            </a:extLst>
          </a:blip>
          <a:srcRect t="-7143" b="7143"/>
          <a:stretch>
            <a:fillRect/>
          </a:stretch>
        </p:blipFill>
        <p:spPr>
          <a:xfrm>
            <a:off x="7788490" y="618691"/>
            <a:ext cx="1008000" cy="1008000"/>
          </a:xfrm>
          <a:prstGeom prst="ellipse">
            <a:avLst/>
          </a:prstGeom>
        </p:spPr>
      </p:pic>
      <p:sp>
        <p:nvSpPr>
          <p:cNvPr id="15" name="ZoneTexte 14">
            <a:extLst>
              <a:ext uri="{FF2B5EF4-FFF2-40B4-BE49-F238E27FC236}">
                <a16:creationId xmlns:a16="http://schemas.microsoft.com/office/drawing/2014/main" id="{0D5FF0C2-2BC1-E177-6D63-4D9528978958}"/>
              </a:ext>
            </a:extLst>
          </p:cNvPr>
          <p:cNvSpPr txBox="1"/>
          <p:nvPr/>
        </p:nvSpPr>
        <p:spPr>
          <a:xfrm>
            <a:off x="1264069" y="871291"/>
            <a:ext cx="6273817"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لديكم دقيقتان لحل هذه العمليات. دوّنوا النتيجة فقط في دفاتركم.</a:t>
            </a:r>
            <a:endParaRPr lang="fr-FR" b="1" i="1" dirty="0">
              <a:solidFill>
                <a:schemeClr val="bg1">
                  <a:lumMod val="65000"/>
                </a:schemeClr>
              </a:solidFill>
              <a:latin typeface="Calibri" panose="020F0502020204030204" pitchFamily="34" charset="0"/>
              <a:cs typeface="Calibri" panose="020F0502020204030204" pitchFamily="34" charset="0"/>
            </a:endParaRPr>
          </a:p>
        </p:txBody>
      </p:sp>
      <p:grpSp>
        <p:nvGrpSpPr>
          <p:cNvPr id="5" name="Groupe 4">
            <a:extLst>
              <a:ext uri="{FF2B5EF4-FFF2-40B4-BE49-F238E27FC236}">
                <a16:creationId xmlns:a16="http://schemas.microsoft.com/office/drawing/2014/main" id="{C1921AD5-3176-F974-6954-F37A1EEEA040}"/>
              </a:ext>
            </a:extLst>
          </p:cNvPr>
          <p:cNvGrpSpPr/>
          <p:nvPr/>
        </p:nvGrpSpPr>
        <p:grpSpPr>
          <a:xfrm>
            <a:off x="1581931" y="2616985"/>
            <a:ext cx="5597012" cy="613155"/>
            <a:chOff x="1581931" y="2616985"/>
            <a:chExt cx="5597012" cy="613155"/>
          </a:xfrm>
        </p:grpSpPr>
        <p:sp>
          <p:nvSpPr>
            <p:cNvPr id="2" name="Rectangle : coins arrondis 1">
              <a:extLst>
                <a:ext uri="{FF2B5EF4-FFF2-40B4-BE49-F238E27FC236}">
                  <a16:creationId xmlns:a16="http://schemas.microsoft.com/office/drawing/2014/main" id="{4FE8EC36-9FFE-6BC1-DC34-E3A98359CB37}"/>
                </a:ext>
              </a:extLst>
            </p:cNvPr>
            <p:cNvSpPr/>
            <p:nvPr/>
          </p:nvSpPr>
          <p:spPr>
            <a:xfrm>
              <a:off x="1848632" y="2616985"/>
              <a:ext cx="2599208" cy="564279"/>
            </a:xfrm>
            <a:prstGeom prst="roundRect">
              <a:avLst/>
            </a:prstGeom>
            <a:solidFill>
              <a:srgbClr val="FFEFB9"/>
            </a:solid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F3EEC354-2DDD-0730-627C-2C069E64FD5A}"/>
                </a:ext>
              </a:extLst>
            </p:cNvPr>
            <p:cNvSpPr txBox="1"/>
            <p:nvPr/>
          </p:nvSpPr>
          <p:spPr>
            <a:xfrm>
              <a:off x="2160675" y="2689451"/>
              <a:ext cx="2056973" cy="461665"/>
            </a:xfrm>
            <a:prstGeom prst="rect">
              <a:avLst/>
            </a:prstGeom>
            <a:noFill/>
          </p:spPr>
          <p:txBody>
            <a:bodyPr wrap="none" rtlCol="0">
              <a:spAutoFit/>
            </a:bodyPr>
            <a:lstStyle/>
            <a:p>
              <a:r>
                <a:rPr lang="fr-FR" sz="2400" dirty="0"/>
                <a:t>12 + 5 + .. = 20</a:t>
              </a:r>
            </a:p>
          </p:txBody>
        </p:sp>
        <p:sp>
          <p:nvSpPr>
            <p:cNvPr id="16" name="Ellipse 15">
              <a:extLst>
                <a:ext uri="{FF2B5EF4-FFF2-40B4-BE49-F238E27FC236}">
                  <a16:creationId xmlns:a16="http://schemas.microsoft.com/office/drawing/2014/main" id="{7ED6C027-0D08-0EF6-9603-D1094FD01DA0}"/>
                </a:ext>
              </a:extLst>
            </p:cNvPr>
            <p:cNvSpPr/>
            <p:nvPr/>
          </p:nvSpPr>
          <p:spPr>
            <a:xfrm>
              <a:off x="1581931" y="2666105"/>
              <a:ext cx="518787" cy="508234"/>
            </a:xfrm>
            <a:prstGeom prst="ellipse">
              <a:avLst/>
            </a:prstGeom>
            <a:solidFill>
              <a:srgbClr val="FFC000"/>
            </a:solid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fr-FR" dirty="0"/>
            </a:p>
          </p:txBody>
        </p:sp>
        <p:sp>
          <p:nvSpPr>
            <p:cNvPr id="17" name="ZoneTexte 16">
              <a:extLst>
                <a:ext uri="{FF2B5EF4-FFF2-40B4-BE49-F238E27FC236}">
                  <a16:creationId xmlns:a16="http://schemas.microsoft.com/office/drawing/2014/main" id="{72FDAD17-E160-8610-99FB-7B9539A7868F}"/>
                </a:ext>
              </a:extLst>
            </p:cNvPr>
            <p:cNvSpPr txBox="1"/>
            <p:nvPr/>
          </p:nvSpPr>
          <p:spPr>
            <a:xfrm>
              <a:off x="1641888" y="2680015"/>
              <a:ext cx="375424" cy="461665"/>
            </a:xfrm>
            <a:prstGeom prst="rect">
              <a:avLst/>
            </a:prstGeom>
            <a:noFill/>
          </p:spPr>
          <p:txBody>
            <a:bodyPr wrap="none" rtlCol="0">
              <a:spAutoFit/>
            </a:bodyPr>
            <a:lstStyle/>
            <a:p>
              <a:r>
                <a:rPr lang="fr-FR" sz="2400" b="1" dirty="0"/>
                <a:t>A</a:t>
              </a:r>
            </a:p>
          </p:txBody>
        </p:sp>
        <p:sp>
          <p:nvSpPr>
            <p:cNvPr id="22" name="ZoneTexte 21">
              <a:extLst>
                <a:ext uri="{FF2B5EF4-FFF2-40B4-BE49-F238E27FC236}">
                  <a16:creationId xmlns:a16="http://schemas.microsoft.com/office/drawing/2014/main" id="{1023F1B6-9208-F418-F161-218457461693}"/>
                </a:ext>
              </a:extLst>
            </p:cNvPr>
            <p:cNvSpPr txBox="1"/>
            <p:nvPr/>
          </p:nvSpPr>
          <p:spPr>
            <a:xfrm>
              <a:off x="2519021" y="2768475"/>
              <a:ext cx="4659922" cy="461665"/>
            </a:xfrm>
            <a:prstGeom prst="rect">
              <a:avLst/>
            </a:prstGeom>
            <a:noFill/>
          </p:spPr>
          <p:txBody>
            <a:bodyPr wrap="square">
              <a:spAutoFit/>
            </a:bodyPr>
            <a:lstStyle/>
            <a:p>
              <a:pPr algn="r" rtl="1"/>
              <a:r>
                <a:rPr lang="ar-SA" sz="2400" dirty="0">
                  <a:solidFill>
                    <a:srgbClr val="000000"/>
                  </a:solidFill>
                  <a:latin typeface="Calibri" panose="020F0502020204030204" pitchFamily="34" charset="0"/>
                  <a:cs typeface="Calibri" panose="020F0502020204030204" pitchFamily="34" charset="0"/>
                </a:rPr>
                <a:t>مِ</a:t>
              </a:r>
              <a:r>
                <a:rPr lang="ar-MA" sz="2400" u="none" strike="noStrike" dirty="0">
                  <a:solidFill>
                    <a:srgbClr val="000000"/>
                  </a:solidFill>
                  <a:effectLst/>
                  <a:latin typeface="Calibri" panose="020F0502020204030204" pitchFamily="34" charset="0"/>
                  <a:cs typeface="Calibri" panose="020F0502020204030204" pitchFamily="34" charset="0"/>
                </a:rPr>
                <a:t>ثالٌ</a:t>
              </a:r>
              <a:r>
                <a:rPr lang="fr-FR" sz="2400" u="none" strike="noStrike" dirty="0">
                  <a:solidFill>
                    <a:srgbClr val="000000"/>
                  </a:solidFill>
                  <a:effectLst/>
                  <a:latin typeface="Calibri" panose="020F0502020204030204" pitchFamily="34" charset="0"/>
                  <a:cs typeface="Calibri" panose="020F0502020204030204" pitchFamily="34" charset="0"/>
                </a:rPr>
                <a:t> : </a:t>
              </a:r>
              <a:endParaRPr lang="fr-FR" sz="2400" dirty="0">
                <a:latin typeface="Calibri" panose="020F0502020204030204" pitchFamily="34" charset="0"/>
                <a:cs typeface="Calibri" panose="020F0502020204030204" pitchFamily="34" charset="0"/>
              </a:endParaRPr>
            </a:p>
          </p:txBody>
        </p:sp>
      </p:grpSp>
      <p:grpSp>
        <p:nvGrpSpPr>
          <p:cNvPr id="6" name="Groupe 5">
            <a:extLst>
              <a:ext uri="{FF2B5EF4-FFF2-40B4-BE49-F238E27FC236}">
                <a16:creationId xmlns:a16="http://schemas.microsoft.com/office/drawing/2014/main" id="{F1C08F30-F4EA-1342-CD19-41EB0B9463D7}"/>
              </a:ext>
            </a:extLst>
          </p:cNvPr>
          <p:cNvGrpSpPr/>
          <p:nvPr/>
        </p:nvGrpSpPr>
        <p:grpSpPr>
          <a:xfrm>
            <a:off x="2208522" y="3613351"/>
            <a:ext cx="5090686" cy="931210"/>
            <a:chOff x="2208522" y="3613351"/>
            <a:chExt cx="5090686" cy="931210"/>
          </a:xfrm>
        </p:grpSpPr>
        <p:pic>
          <p:nvPicPr>
            <p:cNvPr id="24" name="Image 23" descr="Une image contenant Graphique, clipart, conception&#10;&#10;Le contenu généré par l’IA peut être incorrect.">
              <a:extLst>
                <a:ext uri="{FF2B5EF4-FFF2-40B4-BE49-F238E27FC236}">
                  <a16:creationId xmlns:a16="http://schemas.microsoft.com/office/drawing/2014/main" id="{E91CEDC2-FBA2-D759-B7A9-5FF74E6F4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22" y="3613351"/>
              <a:ext cx="925683" cy="745204"/>
            </a:xfrm>
            <a:prstGeom prst="rect">
              <a:avLst/>
            </a:prstGeom>
          </p:spPr>
        </p:pic>
        <p:sp>
          <p:nvSpPr>
            <p:cNvPr id="25" name="Rectangle : coins arrondis 24">
              <a:extLst>
                <a:ext uri="{FF2B5EF4-FFF2-40B4-BE49-F238E27FC236}">
                  <a16:creationId xmlns:a16="http://schemas.microsoft.com/office/drawing/2014/main" id="{59FCB7F9-A045-AC19-8C12-ACB78DF9558C}"/>
                </a:ext>
              </a:extLst>
            </p:cNvPr>
            <p:cNvSpPr/>
            <p:nvPr/>
          </p:nvSpPr>
          <p:spPr>
            <a:xfrm>
              <a:off x="3426908" y="3799358"/>
              <a:ext cx="1736787" cy="745203"/>
            </a:xfrm>
            <a:prstGeom prst="roundRect">
              <a:avLst/>
            </a:prstGeom>
            <a:solidFill>
              <a:schemeClr val="bg1"/>
            </a:solidFill>
            <a:ln>
              <a:solidFill>
                <a:srgbClr val="F6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fr-FR" dirty="0"/>
            </a:p>
          </p:txBody>
        </p:sp>
        <p:sp>
          <p:nvSpPr>
            <p:cNvPr id="26" name="ZoneTexte 25">
              <a:extLst>
                <a:ext uri="{FF2B5EF4-FFF2-40B4-BE49-F238E27FC236}">
                  <a16:creationId xmlns:a16="http://schemas.microsoft.com/office/drawing/2014/main" id="{46EB45A0-9A0B-79E6-740C-548B853357BE}"/>
                </a:ext>
              </a:extLst>
            </p:cNvPr>
            <p:cNvSpPr txBox="1"/>
            <p:nvPr/>
          </p:nvSpPr>
          <p:spPr>
            <a:xfrm>
              <a:off x="3918611" y="3893660"/>
              <a:ext cx="1452912" cy="584775"/>
            </a:xfrm>
            <a:prstGeom prst="rect">
              <a:avLst/>
            </a:prstGeom>
            <a:noFill/>
          </p:spPr>
          <p:txBody>
            <a:bodyPr wrap="square" rtlCol="0">
              <a:spAutoFit/>
            </a:bodyPr>
            <a:lstStyle/>
            <a:p>
              <a:r>
                <a:rPr lang="fr-FR" sz="3200" b="1" dirty="0">
                  <a:solidFill>
                    <a:schemeClr val="accent1"/>
                  </a:solidFill>
                  <a:latin typeface="Chalkboard" panose="03050602040202020205" pitchFamily="66" charset="77"/>
                  <a:cs typeface="JF Flat Bold" panose="02000500000000000000" pitchFamily="2" charset="-78"/>
                </a:rPr>
                <a:t>   5</a:t>
              </a:r>
              <a:r>
                <a:rPr lang="fr-FR" sz="3200" b="1" dirty="0">
                  <a:solidFill>
                    <a:schemeClr val="bg2">
                      <a:lumMod val="25000"/>
                    </a:schemeClr>
                  </a:solidFill>
                  <a:latin typeface="Chalkboard" panose="03050602040202020205" pitchFamily="66" charset="77"/>
                  <a:cs typeface="JF Flat Bold" panose="02000500000000000000" pitchFamily="2" charset="-78"/>
                </a:rPr>
                <a:t> </a:t>
              </a:r>
            </a:p>
          </p:txBody>
        </p:sp>
        <p:sp>
          <p:nvSpPr>
            <p:cNvPr id="27" name="ZoneTexte 26">
              <a:extLst>
                <a:ext uri="{FF2B5EF4-FFF2-40B4-BE49-F238E27FC236}">
                  <a16:creationId xmlns:a16="http://schemas.microsoft.com/office/drawing/2014/main" id="{16932ACC-E9AD-38DF-C0B5-7CDE5E071BCD}"/>
                </a:ext>
              </a:extLst>
            </p:cNvPr>
            <p:cNvSpPr txBox="1"/>
            <p:nvPr/>
          </p:nvSpPr>
          <p:spPr>
            <a:xfrm>
              <a:off x="5269719" y="4012134"/>
              <a:ext cx="2029489" cy="400110"/>
            </a:xfrm>
            <a:prstGeom prst="rect">
              <a:avLst/>
            </a:prstGeom>
            <a:noFill/>
          </p:spPr>
          <p:txBody>
            <a:bodyPr wrap="square">
              <a:spAutoFit/>
            </a:bodyPr>
            <a:lstStyle/>
            <a:p>
              <a:pPr algn="r" rtl="1"/>
              <a:r>
                <a:rPr lang="ar-MA" sz="2000" dirty="0">
                  <a:latin typeface="Calibri" panose="020F0502020204030204" pitchFamily="34" charset="0"/>
                  <a:cs typeface="Calibri" panose="020F0502020204030204" pitchFamily="34" charset="0"/>
                </a:rPr>
                <a:t>أُكْتُبُوا فِي كُرَّاسَاتِكُمْ</a:t>
              </a:r>
              <a:r>
                <a:rPr lang="fr-FR" sz="2000" dirty="0">
                  <a:latin typeface="Calibri" panose="020F0502020204030204" pitchFamily="34" charset="0"/>
                  <a:cs typeface="Calibri" panose="020F0502020204030204" pitchFamily="34" charset="0"/>
                </a:rPr>
                <a:t>:</a:t>
              </a:r>
            </a:p>
          </p:txBody>
        </p:sp>
        <p:sp>
          <p:nvSpPr>
            <p:cNvPr id="28" name="Ellipse 27">
              <a:extLst>
                <a:ext uri="{FF2B5EF4-FFF2-40B4-BE49-F238E27FC236}">
                  <a16:creationId xmlns:a16="http://schemas.microsoft.com/office/drawing/2014/main" id="{B337E72E-8527-75A0-0EFA-C84255C9408B}"/>
                </a:ext>
              </a:extLst>
            </p:cNvPr>
            <p:cNvSpPr/>
            <p:nvPr/>
          </p:nvSpPr>
          <p:spPr>
            <a:xfrm>
              <a:off x="3180708" y="3942683"/>
              <a:ext cx="518787" cy="508234"/>
            </a:xfrm>
            <a:prstGeom prst="ellipse">
              <a:avLst/>
            </a:prstGeom>
            <a:solidFill>
              <a:srgbClr val="FFC000"/>
            </a:solid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fr-FR" dirty="0"/>
            </a:p>
          </p:txBody>
        </p:sp>
        <p:sp>
          <p:nvSpPr>
            <p:cNvPr id="29" name="ZoneTexte 28">
              <a:extLst>
                <a:ext uri="{FF2B5EF4-FFF2-40B4-BE49-F238E27FC236}">
                  <a16:creationId xmlns:a16="http://schemas.microsoft.com/office/drawing/2014/main" id="{D8DCB309-3B71-0754-276A-461A3976226E}"/>
                </a:ext>
              </a:extLst>
            </p:cNvPr>
            <p:cNvSpPr txBox="1"/>
            <p:nvPr/>
          </p:nvSpPr>
          <p:spPr>
            <a:xfrm>
              <a:off x="3250484" y="3955216"/>
              <a:ext cx="375424" cy="461665"/>
            </a:xfrm>
            <a:prstGeom prst="rect">
              <a:avLst/>
            </a:prstGeom>
            <a:noFill/>
          </p:spPr>
          <p:txBody>
            <a:bodyPr wrap="none" rtlCol="0">
              <a:spAutoFit/>
            </a:bodyPr>
            <a:lstStyle/>
            <a:p>
              <a:r>
                <a:rPr lang="fr-FR" sz="2400" b="1" dirty="0"/>
                <a:t>A</a:t>
              </a:r>
            </a:p>
          </p:txBody>
        </p:sp>
      </p:grpSp>
    </p:spTree>
    <p:extLst>
      <p:ext uri="{BB962C8B-B14F-4D97-AF65-F5344CB8AC3E}">
        <p14:creationId xmlns:p14="http://schemas.microsoft.com/office/powerpoint/2010/main" val="429351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FE0E-8A4A-5B50-AE8A-57021BA116CD}"/>
            </a:ext>
          </a:extLst>
        </p:cNvPr>
        <p:cNvGrpSpPr/>
        <p:nvPr/>
      </p:nvGrpSpPr>
      <p:grpSpPr>
        <a:xfrm>
          <a:off x="0" y="0"/>
          <a:ext cx="0" cy="0"/>
          <a:chOff x="0" y="0"/>
          <a:chExt cx="0" cy="0"/>
        </a:xfrm>
      </p:grpSpPr>
      <p:pic>
        <p:nvPicPr>
          <p:cNvPr id="29" name="Image 28">
            <a:extLst>
              <a:ext uri="{FF2B5EF4-FFF2-40B4-BE49-F238E27FC236}">
                <a16:creationId xmlns:a16="http://schemas.microsoft.com/office/drawing/2014/main" id="{142031AB-22CD-2445-2CEA-FD0C9C19BAFC}"/>
              </a:ext>
            </a:extLst>
          </p:cNvPr>
          <p:cNvPicPr>
            <a:picLocks noChangeAspect="1"/>
          </p:cNvPicPr>
          <p:nvPr/>
        </p:nvPicPr>
        <p:blipFill>
          <a:blip r:embed="rId2"/>
          <a:srcRect l="19501" t="31859" r="19274" b="23915"/>
          <a:stretch>
            <a:fillRect/>
          </a:stretch>
        </p:blipFill>
        <p:spPr>
          <a:xfrm>
            <a:off x="7834179" y="822958"/>
            <a:ext cx="862304" cy="622887"/>
          </a:xfrm>
          <a:prstGeom prst="rect">
            <a:avLst/>
          </a:prstGeom>
        </p:spPr>
      </p:pic>
      <p:sp>
        <p:nvSpPr>
          <p:cNvPr id="31" name="ZoneTexte 30">
            <a:extLst>
              <a:ext uri="{FF2B5EF4-FFF2-40B4-BE49-F238E27FC236}">
                <a16:creationId xmlns:a16="http://schemas.microsoft.com/office/drawing/2014/main" id="{0684C7E7-4F4A-F858-9CA8-A56A98C7D2F0}"/>
              </a:ext>
            </a:extLst>
          </p:cNvPr>
          <p:cNvSpPr txBox="1"/>
          <p:nvPr/>
        </p:nvSpPr>
        <p:spPr>
          <a:xfrm>
            <a:off x="2837240" y="854031"/>
            <a:ext cx="4659282" cy="369332"/>
          </a:xfrm>
          <a:prstGeom prst="rect">
            <a:avLst/>
          </a:prstGeom>
          <a:noFill/>
        </p:spPr>
        <p:txBody>
          <a:bodyPr wrap="square">
            <a:spAutoFit/>
          </a:bodyPr>
          <a:lstStyle/>
          <a:p>
            <a:pPr algn="r"/>
            <a:r>
              <a:rPr lang="ar-MA" b="1" dirty="0">
                <a:solidFill>
                  <a:schemeClr val="bg1">
                    <a:lumMod val="65000"/>
                  </a:schemeClr>
                </a:solidFill>
                <a:latin typeface="Calibri" panose="020F0502020204030204" pitchFamily="34" charset="0"/>
                <a:cs typeface="Calibri" panose="020F0502020204030204" pitchFamily="34" charset="0"/>
              </a:rPr>
              <a:t>اكتبوا، على دفاتركم، الجواب فقط</a:t>
            </a:r>
          </a:p>
        </p:txBody>
      </p:sp>
      <p:sp>
        <p:nvSpPr>
          <p:cNvPr id="6" name="Rectangle : coins arrondis 5">
            <a:extLst>
              <a:ext uri="{FF2B5EF4-FFF2-40B4-BE49-F238E27FC236}">
                <a16:creationId xmlns:a16="http://schemas.microsoft.com/office/drawing/2014/main" id="{8B30EC2A-7133-6407-EC4B-A34359E4BF27}"/>
              </a:ext>
            </a:extLst>
          </p:cNvPr>
          <p:cNvSpPr/>
          <p:nvPr/>
        </p:nvSpPr>
        <p:spPr>
          <a:xfrm>
            <a:off x="955902"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9 + 1 + .. = 10</a:t>
            </a:r>
          </a:p>
        </p:txBody>
      </p:sp>
      <p:sp>
        <p:nvSpPr>
          <p:cNvPr id="9" name="Rectangle : coins arrondis 8">
            <a:extLst>
              <a:ext uri="{FF2B5EF4-FFF2-40B4-BE49-F238E27FC236}">
                <a16:creationId xmlns:a16="http://schemas.microsoft.com/office/drawing/2014/main" id="{FF787867-D163-5EF3-24D1-50C1669AF222}"/>
              </a:ext>
            </a:extLst>
          </p:cNvPr>
          <p:cNvSpPr/>
          <p:nvPr/>
        </p:nvSpPr>
        <p:spPr>
          <a:xfrm>
            <a:off x="2930488"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10 - 3 - 3 = .. </a:t>
            </a:r>
          </a:p>
        </p:txBody>
      </p:sp>
      <p:sp>
        <p:nvSpPr>
          <p:cNvPr id="10" name="Rectangle : coins arrondis 9">
            <a:extLst>
              <a:ext uri="{FF2B5EF4-FFF2-40B4-BE49-F238E27FC236}">
                <a16:creationId xmlns:a16="http://schemas.microsoft.com/office/drawing/2014/main" id="{AE250CAA-0AD1-7D13-6160-36431555A033}"/>
              </a:ext>
            </a:extLst>
          </p:cNvPr>
          <p:cNvSpPr/>
          <p:nvPr/>
        </p:nvSpPr>
        <p:spPr>
          <a:xfrm>
            <a:off x="4905074"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25 + .. = 30</a:t>
            </a:r>
          </a:p>
        </p:txBody>
      </p:sp>
      <p:sp>
        <p:nvSpPr>
          <p:cNvPr id="11" name="Rectangle : coins arrondis 10">
            <a:extLst>
              <a:ext uri="{FF2B5EF4-FFF2-40B4-BE49-F238E27FC236}">
                <a16:creationId xmlns:a16="http://schemas.microsoft.com/office/drawing/2014/main" id="{7008398B-B7DA-985C-B2B0-FB7511563A8E}"/>
              </a:ext>
            </a:extLst>
          </p:cNvPr>
          <p:cNvSpPr/>
          <p:nvPr/>
        </p:nvSpPr>
        <p:spPr>
          <a:xfrm>
            <a:off x="6879660"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10 - 1 - 2 = ..</a:t>
            </a:r>
          </a:p>
        </p:txBody>
      </p:sp>
      <p:sp>
        <p:nvSpPr>
          <p:cNvPr id="12" name="Rectangle : coins arrondis 11">
            <a:extLst>
              <a:ext uri="{FF2B5EF4-FFF2-40B4-BE49-F238E27FC236}">
                <a16:creationId xmlns:a16="http://schemas.microsoft.com/office/drawing/2014/main" id="{C3F96615-5500-AD24-B769-37BB50C0B505}"/>
              </a:ext>
            </a:extLst>
          </p:cNvPr>
          <p:cNvSpPr/>
          <p:nvPr/>
        </p:nvSpPr>
        <p:spPr>
          <a:xfrm>
            <a:off x="6879659" y="3205041"/>
            <a:ext cx="1425677" cy="2409179"/>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كانَ عَلى غُصْنٍ 10 طُيُورٍ. طارَ  مِنها 8. كَمْ تَبَقّى مِنها عَلى الغُصْنِ؟</a:t>
            </a:r>
          </a:p>
          <a:p>
            <a:pPr algn="ctr"/>
            <a:r>
              <a:rPr lang="ar-MA" b="1" dirty="0">
                <a:solidFill>
                  <a:schemeClr val="tx1"/>
                </a:solidFill>
              </a:rPr>
              <a:t>..</a:t>
            </a:r>
          </a:p>
        </p:txBody>
      </p:sp>
      <p:sp>
        <p:nvSpPr>
          <p:cNvPr id="13" name="Rectangle : coins arrondis 12">
            <a:extLst>
              <a:ext uri="{FF2B5EF4-FFF2-40B4-BE49-F238E27FC236}">
                <a16:creationId xmlns:a16="http://schemas.microsoft.com/office/drawing/2014/main" id="{6576F168-7D98-9BAE-6072-80A44965687D}"/>
              </a:ext>
            </a:extLst>
          </p:cNvPr>
          <p:cNvSpPr/>
          <p:nvPr/>
        </p:nvSpPr>
        <p:spPr>
          <a:xfrm>
            <a:off x="2930487" y="3205042"/>
            <a:ext cx="1425677" cy="2409180"/>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ما هو العَدَدُ المُكَمِّلُ لـِ 10 بِالنِّسبَةِ لِلعَدَدِ 4؟</a:t>
            </a:r>
          </a:p>
          <a:p>
            <a:pPr algn="ctr"/>
            <a:r>
              <a:rPr lang="ar-MA" b="1" dirty="0">
                <a:solidFill>
                  <a:schemeClr val="tx1"/>
                </a:solidFill>
              </a:rPr>
              <a:t>...</a:t>
            </a:r>
          </a:p>
        </p:txBody>
      </p:sp>
      <p:sp>
        <p:nvSpPr>
          <p:cNvPr id="14" name="Rectangle : coins arrondis 13">
            <a:extLst>
              <a:ext uri="{FF2B5EF4-FFF2-40B4-BE49-F238E27FC236}">
                <a16:creationId xmlns:a16="http://schemas.microsoft.com/office/drawing/2014/main" id="{962B8B94-6571-3A07-49E9-343E8EAF1D35}"/>
              </a:ext>
            </a:extLst>
          </p:cNvPr>
          <p:cNvSpPr/>
          <p:nvPr/>
        </p:nvSpPr>
        <p:spPr>
          <a:xfrm>
            <a:off x="4905073" y="3205041"/>
            <a:ext cx="1425677" cy="2409181"/>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لَدَيكَ 10 دَراهِمَ. اِشتَرَيْتَ رَغيفَ خُبْزٍ بِـ 1 دِرهَمٍ وَحَلْوَى بِـدِرهَمَيْنِ. مَا المَبلَغُ المُتَبَقِّي لَدَيْكَ؟</a:t>
            </a:r>
          </a:p>
          <a:p>
            <a:pPr algn="ctr"/>
            <a:r>
              <a:rPr lang="ar-MA" b="1" dirty="0">
                <a:solidFill>
                  <a:schemeClr val="tx1"/>
                </a:solidFill>
              </a:rPr>
              <a:t>...</a:t>
            </a:r>
          </a:p>
        </p:txBody>
      </p:sp>
      <p:sp>
        <p:nvSpPr>
          <p:cNvPr id="15" name="Rectangle : coins arrondis 14">
            <a:extLst>
              <a:ext uri="{FF2B5EF4-FFF2-40B4-BE49-F238E27FC236}">
                <a16:creationId xmlns:a16="http://schemas.microsoft.com/office/drawing/2014/main" id="{2CDAD94D-7723-D915-12C2-FCE4E150D6B2}"/>
              </a:ext>
            </a:extLst>
          </p:cNvPr>
          <p:cNvSpPr/>
          <p:nvPr/>
        </p:nvSpPr>
        <p:spPr>
          <a:xfrm>
            <a:off x="955901" y="3205041"/>
            <a:ext cx="1470402" cy="2409180"/>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عُمُرُ مَريَمَ 4 سَنَواتٍ. بَعدَ كَمْ سَنَةٍ سَيُصْبِحُ عُمُرُها 10 سَنَواتٍ؟</a:t>
            </a:r>
          </a:p>
          <a:p>
            <a:pPr algn="ctr"/>
            <a:r>
              <a:rPr lang="ar-MA" b="1" dirty="0">
                <a:solidFill>
                  <a:schemeClr val="tx1"/>
                </a:solidFill>
              </a:rPr>
              <a:t>...</a:t>
            </a:r>
          </a:p>
        </p:txBody>
      </p:sp>
      <p:grpSp>
        <p:nvGrpSpPr>
          <p:cNvPr id="18" name="Groupe 17">
            <a:extLst>
              <a:ext uri="{FF2B5EF4-FFF2-40B4-BE49-F238E27FC236}">
                <a16:creationId xmlns:a16="http://schemas.microsoft.com/office/drawing/2014/main" id="{5636035A-018A-A508-A128-AE9E140EC313}"/>
              </a:ext>
            </a:extLst>
          </p:cNvPr>
          <p:cNvGrpSpPr/>
          <p:nvPr/>
        </p:nvGrpSpPr>
        <p:grpSpPr>
          <a:xfrm>
            <a:off x="519486" y="2264813"/>
            <a:ext cx="396000" cy="461665"/>
            <a:chOff x="558769" y="3701196"/>
            <a:chExt cx="396000" cy="461665"/>
          </a:xfrm>
        </p:grpSpPr>
        <p:sp>
          <p:nvSpPr>
            <p:cNvPr id="16" name="Ellipse 15">
              <a:extLst>
                <a:ext uri="{FF2B5EF4-FFF2-40B4-BE49-F238E27FC236}">
                  <a16:creationId xmlns:a16="http://schemas.microsoft.com/office/drawing/2014/main" id="{5A015700-C006-47BD-35E1-F5589E199EC1}"/>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7" name="ZoneTexte 16">
              <a:extLst>
                <a:ext uri="{FF2B5EF4-FFF2-40B4-BE49-F238E27FC236}">
                  <a16:creationId xmlns:a16="http://schemas.microsoft.com/office/drawing/2014/main" id="{C1AE3DFE-C4A7-3D6B-C939-9695D17BE659}"/>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A</a:t>
              </a:r>
              <a:endParaRPr lang="fr-MA" sz="2400" b="1" dirty="0">
                <a:solidFill>
                  <a:schemeClr val="bg1"/>
                </a:solidFill>
              </a:endParaRPr>
            </a:p>
          </p:txBody>
        </p:sp>
      </p:grpSp>
      <p:grpSp>
        <p:nvGrpSpPr>
          <p:cNvPr id="22" name="Groupe 21">
            <a:extLst>
              <a:ext uri="{FF2B5EF4-FFF2-40B4-BE49-F238E27FC236}">
                <a16:creationId xmlns:a16="http://schemas.microsoft.com/office/drawing/2014/main" id="{0438C225-CC1B-C969-4181-D5DDACCE5C04}"/>
              </a:ext>
            </a:extLst>
          </p:cNvPr>
          <p:cNvGrpSpPr/>
          <p:nvPr/>
        </p:nvGrpSpPr>
        <p:grpSpPr>
          <a:xfrm>
            <a:off x="519933" y="3177908"/>
            <a:ext cx="396000" cy="461665"/>
            <a:chOff x="558769" y="3701196"/>
            <a:chExt cx="396000" cy="461665"/>
          </a:xfrm>
        </p:grpSpPr>
        <p:sp>
          <p:nvSpPr>
            <p:cNvPr id="23" name="Ellipse 22">
              <a:extLst>
                <a:ext uri="{FF2B5EF4-FFF2-40B4-BE49-F238E27FC236}">
                  <a16:creationId xmlns:a16="http://schemas.microsoft.com/office/drawing/2014/main" id="{4FA6805E-F296-8AE0-8219-02741A385A3C}"/>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4" name="ZoneTexte 23">
              <a:extLst>
                <a:ext uri="{FF2B5EF4-FFF2-40B4-BE49-F238E27FC236}">
                  <a16:creationId xmlns:a16="http://schemas.microsoft.com/office/drawing/2014/main" id="{51593299-037F-3DE3-5C78-FB41DF18396C}"/>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E</a:t>
              </a:r>
              <a:endParaRPr lang="fr-MA" sz="2400" b="1" dirty="0">
                <a:solidFill>
                  <a:schemeClr val="bg1"/>
                </a:solidFill>
              </a:endParaRPr>
            </a:p>
          </p:txBody>
        </p:sp>
      </p:grpSp>
      <p:grpSp>
        <p:nvGrpSpPr>
          <p:cNvPr id="25" name="Groupe 24">
            <a:extLst>
              <a:ext uri="{FF2B5EF4-FFF2-40B4-BE49-F238E27FC236}">
                <a16:creationId xmlns:a16="http://schemas.microsoft.com/office/drawing/2014/main" id="{C43CB5CD-41BB-0AA0-606A-025366A2F461}"/>
              </a:ext>
            </a:extLst>
          </p:cNvPr>
          <p:cNvGrpSpPr/>
          <p:nvPr/>
        </p:nvGrpSpPr>
        <p:grpSpPr>
          <a:xfrm>
            <a:off x="2491914" y="2264813"/>
            <a:ext cx="396000" cy="461665"/>
            <a:chOff x="558769" y="3701196"/>
            <a:chExt cx="396000" cy="461665"/>
          </a:xfrm>
        </p:grpSpPr>
        <p:sp>
          <p:nvSpPr>
            <p:cNvPr id="26" name="Ellipse 25">
              <a:extLst>
                <a:ext uri="{FF2B5EF4-FFF2-40B4-BE49-F238E27FC236}">
                  <a16:creationId xmlns:a16="http://schemas.microsoft.com/office/drawing/2014/main" id="{861D071A-2A1F-7347-A5C7-C65AB061A3BF}"/>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ZoneTexte 26">
              <a:extLst>
                <a:ext uri="{FF2B5EF4-FFF2-40B4-BE49-F238E27FC236}">
                  <a16:creationId xmlns:a16="http://schemas.microsoft.com/office/drawing/2014/main" id="{CC2E5C6D-C76F-7A34-E25F-225925480C59}"/>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B</a:t>
              </a:r>
              <a:endParaRPr lang="fr-MA" sz="2400" b="1" dirty="0">
                <a:solidFill>
                  <a:schemeClr val="bg1"/>
                </a:solidFill>
              </a:endParaRPr>
            </a:p>
          </p:txBody>
        </p:sp>
      </p:grpSp>
      <p:grpSp>
        <p:nvGrpSpPr>
          <p:cNvPr id="28" name="Groupe 27">
            <a:extLst>
              <a:ext uri="{FF2B5EF4-FFF2-40B4-BE49-F238E27FC236}">
                <a16:creationId xmlns:a16="http://schemas.microsoft.com/office/drawing/2014/main" id="{6873F14F-7B69-C12F-DD60-C4EB269B128E}"/>
              </a:ext>
            </a:extLst>
          </p:cNvPr>
          <p:cNvGrpSpPr/>
          <p:nvPr/>
        </p:nvGrpSpPr>
        <p:grpSpPr>
          <a:xfrm>
            <a:off x="2502627" y="3177908"/>
            <a:ext cx="396000" cy="461665"/>
            <a:chOff x="558769" y="3701196"/>
            <a:chExt cx="396000" cy="461665"/>
          </a:xfrm>
        </p:grpSpPr>
        <p:sp>
          <p:nvSpPr>
            <p:cNvPr id="30" name="Ellipse 29">
              <a:extLst>
                <a:ext uri="{FF2B5EF4-FFF2-40B4-BE49-F238E27FC236}">
                  <a16:creationId xmlns:a16="http://schemas.microsoft.com/office/drawing/2014/main" id="{D1615E83-DC7D-6D2A-D4C0-0F583DCDBFCF}"/>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2" name="ZoneTexte 31">
              <a:extLst>
                <a:ext uri="{FF2B5EF4-FFF2-40B4-BE49-F238E27FC236}">
                  <a16:creationId xmlns:a16="http://schemas.microsoft.com/office/drawing/2014/main" id="{35444CCD-A071-8B95-FCE1-2134A5B7C71E}"/>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F</a:t>
              </a:r>
              <a:endParaRPr lang="fr-MA" sz="2400" b="1" dirty="0">
                <a:solidFill>
                  <a:schemeClr val="bg1"/>
                </a:solidFill>
              </a:endParaRPr>
            </a:p>
          </p:txBody>
        </p:sp>
      </p:grpSp>
      <p:grpSp>
        <p:nvGrpSpPr>
          <p:cNvPr id="33" name="Groupe 32">
            <a:extLst>
              <a:ext uri="{FF2B5EF4-FFF2-40B4-BE49-F238E27FC236}">
                <a16:creationId xmlns:a16="http://schemas.microsoft.com/office/drawing/2014/main" id="{FD2EED06-FB37-1F3A-7F0B-189BC0D71137}"/>
              </a:ext>
            </a:extLst>
          </p:cNvPr>
          <p:cNvGrpSpPr/>
          <p:nvPr/>
        </p:nvGrpSpPr>
        <p:grpSpPr>
          <a:xfrm>
            <a:off x="4473331" y="3177908"/>
            <a:ext cx="396000" cy="461665"/>
            <a:chOff x="558769" y="3701196"/>
            <a:chExt cx="396000" cy="461665"/>
          </a:xfrm>
        </p:grpSpPr>
        <p:sp>
          <p:nvSpPr>
            <p:cNvPr id="34" name="Ellipse 33">
              <a:extLst>
                <a:ext uri="{FF2B5EF4-FFF2-40B4-BE49-F238E27FC236}">
                  <a16:creationId xmlns:a16="http://schemas.microsoft.com/office/drawing/2014/main" id="{6AFF2247-842B-8F54-C909-BEE4768B9CCE}"/>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5" name="ZoneTexte 34">
              <a:extLst>
                <a:ext uri="{FF2B5EF4-FFF2-40B4-BE49-F238E27FC236}">
                  <a16:creationId xmlns:a16="http://schemas.microsoft.com/office/drawing/2014/main" id="{5CD4B314-EADE-514C-59DE-ECF60B8553CC}"/>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G</a:t>
              </a:r>
              <a:endParaRPr lang="fr-MA" sz="2400" b="1" dirty="0">
                <a:solidFill>
                  <a:schemeClr val="bg1"/>
                </a:solidFill>
              </a:endParaRPr>
            </a:p>
          </p:txBody>
        </p:sp>
      </p:grpSp>
      <p:grpSp>
        <p:nvGrpSpPr>
          <p:cNvPr id="36" name="Groupe 35">
            <a:extLst>
              <a:ext uri="{FF2B5EF4-FFF2-40B4-BE49-F238E27FC236}">
                <a16:creationId xmlns:a16="http://schemas.microsoft.com/office/drawing/2014/main" id="{87B06BCB-6900-5951-B2EC-7196E8E9BFC7}"/>
              </a:ext>
            </a:extLst>
          </p:cNvPr>
          <p:cNvGrpSpPr/>
          <p:nvPr/>
        </p:nvGrpSpPr>
        <p:grpSpPr>
          <a:xfrm>
            <a:off x="4469068" y="2264813"/>
            <a:ext cx="396000" cy="461665"/>
            <a:chOff x="558769" y="3701196"/>
            <a:chExt cx="396000" cy="461665"/>
          </a:xfrm>
        </p:grpSpPr>
        <p:sp>
          <p:nvSpPr>
            <p:cNvPr id="37" name="Ellipse 36">
              <a:extLst>
                <a:ext uri="{FF2B5EF4-FFF2-40B4-BE49-F238E27FC236}">
                  <a16:creationId xmlns:a16="http://schemas.microsoft.com/office/drawing/2014/main" id="{E39010FB-4283-3D81-ADEF-396E466D2088}"/>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8" name="ZoneTexte 37">
              <a:extLst>
                <a:ext uri="{FF2B5EF4-FFF2-40B4-BE49-F238E27FC236}">
                  <a16:creationId xmlns:a16="http://schemas.microsoft.com/office/drawing/2014/main" id="{784C8BB3-3BC2-DA47-0BFE-859A2A7D6E4A}"/>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C</a:t>
              </a:r>
              <a:endParaRPr lang="fr-MA" sz="2400" b="1" dirty="0">
                <a:solidFill>
                  <a:schemeClr val="bg1"/>
                </a:solidFill>
              </a:endParaRPr>
            </a:p>
          </p:txBody>
        </p:sp>
      </p:grpSp>
      <p:grpSp>
        <p:nvGrpSpPr>
          <p:cNvPr id="39" name="Groupe 38">
            <a:extLst>
              <a:ext uri="{FF2B5EF4-FFF2-40B4-BE49-F238E27FC236}">
                <a16:creationId xmlns:a16="http://schemas.microsoft.com/office/drawing/2014/main" id="{E67E1119-6970-CE8A-682B-8C7FC1293871}"/>
              </a:ext>
            </a:extLst>
          </p:cNvPr>
          <p:cNvGrpSpPr/>
          <p:nvPr/>
        </p:nvGrpSpPr>
        <p:grpSpPr>
          <a:xfrm>
            <a:off x="6443244" y="2264813"/>
            <a:ext cx="396000" cy="461665"/>
            <a:chOff x="558769" y="3701196"/>
            <a:chExt cx="396000" cy="461665"/>
          </a:xfrm>
        </p:grpSpPr>
        <p:sp>
          <p:nvSpPr>
            <p:cNvPr id="40" name="Ellipse 39">
              <a:extLst>
                <a:ext uri="{FF2B5EF4-FFF2-40B4-BE49-F238E27FC236}">
                  <a16:creationId xmlns:a16="http://schemas.microsoft.com/office/drawing/2014/main" id="{807B67D3-C684-B5A8-5D20-F4164C7EAD63}"/>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1" name="ZoneTexte 40">
              <a:extLst>
                <a:ext uri="{FF2B5EF4-FFF2-40B4-BE49-F238E27FC236}">
                  <a16:creationId xmlns:a16="http://schemas.microsoft.com/office/drawing/2014/main" id="{F133E5DE-B823-4BC7-4612-DCDE1532BFF4}"/>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D</a:t>
              </a:r>
              <a:endParaRPr lang="fr-MA" sz="2400" b="1" dirty="0">
                <a:solidFill>
                  <a:schemeClr val="bg1"/>
                </a:solidFill>
              </a:endParaRPr>
            </a:p>
          </p:txBody>
        </p:sp>
      </p:grpSp>
      <p:grpSp>
        <p:nvGrpSpPr>
          <p:cNvPr id="42" name="Groupe 41">
            <a:extLst>
              <a:ext uri="{FF2B5EF4-FFF2-40B4-BE49-F238E27FC236}">
                <a16:creationId xmlns:a16="http://schemas.microsoft.com/office/drawing/2014/main" id="{A966FA83-7E30-EF1D-0113-D1FDD9B449C4}"/>
              </a:ext>
            </a:extLst>
          </p:cNvPr>
          <p:cNvGrpSpPr/>
          <p:nvPr/>
        </p:nvGrpSpPr>
        <p:grpSpPr>
          <a:xfrm>
            <a:off x="6432917" y="3177908"/>
            <a:ext cx="396000" cy="461665"/>
            <a:chOff x="558769" y="3701196"/>
            <a:chExt cx="396000" cy="461665"/>
          </a:xfrm>
        </p:grpSpPr>
        <p:sp>
          <p:nvSpPr>
            <p:cNvPr id="43" name="Ellipse 42">
              <a:extLst>
                <a:ext uri="{FF2B5EF4-FFF2-40B4-BE49-F238E27FC236}">
                  <a16:creationId xmlns:a16="http://schemas.microsoft.com/office/drawing/2014/main" id="{18C7FFA8-DAC2-2356-A224-55760A934EF6}"/>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4" name="ZoneTexte 43">
              <a:extLst>
                <a:ext uri="{FF2B5EF4-FFF2-40B4-BE49-F238E27FC236}">
                  <a16:creationId xmlns:a16="http://schemas.microsoft.com/office/drawing/2014/main" id="{CB294282-1B7F-9D9A-16BC-4938CE6458F7}"/>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H</a:t>
              </a:r>
              <a:endParaRPr lang="fr-MA" sz="2400" b="1" dirty="0">
                <a:solidFill>
                  <a:schemeClr val="bg1"/>
                </a:solidFill>
              </a:endParaRPr>
            </a:p>
          </p:txBody>
        </p:sp>
      </p:grpSp>
    </p:spTree>
    <p:extLst>
      <p:ext uri="{BB962C8B-B14F-4D97-AF65-F5344CB8AC3E}">
        <p14:creationId xmlns:p14="http://schemas.microsoft.com/office/powerpoint/2010/main" val="419935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FE0E-8A4A-5B50-AE8A-57021BA116C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89062B6-B166-72E0-4B9E-A4912E382D31}"/>
              </a:ext>
            </a:extLst>
          </p:cNvPr>
          <p:cNvSpPr txBox="1"/>
          <p:nvPr/>
        </p:nvSpPr>
        <p:spPr>
          <a:xfrm>
            <a:off x="2857518" y="863797"/>
            <a:ext cx="4659282" cy="392159"/>
          </a:xfrm>
          <a:prstGeom prst="rect">
            <a:avLst/>
          </a:prstGeom>
          <a:noFill/>
        </p:spPr>
        <p:txBody>
          <a:bodyPr wrap="square">
            <a:spAutoFit/>
          </a:bodyPr>
          <a:lstStyle/>
          <a:p>
            <a:pPr algn="just" rtl="1">
              <a:lnSpc>
                <a:spcPct val="115000"/>
              </a:lnSpc>
              <a:spcAft>
                <a:spcPts val="800"/>
              </a:spcAft>
            </a:pPr>
            <a:r>
              <a:rPr lang="ar-MA" dirty="0">
                <a:solidFill>
                  <a:schemeClr val="bg1">
                    <a:lumMod val="50000"/>
                  </a:schemeClr>
                </a:solidFill>
                <a:latin typeface="Calibri" panose="020F0502020204030204" pitchFamily="34" charset="0"/>
                <a:cs typeface="Calibri" panose="020F0502020204030204" pitchFamily="34" charset="0"/>
              </a:rPr>
              <a:t>صححوا</a:t>
            </a:r>
          </a:p>
        </p:txBody>
      </p:sp>
      <p:pic>
        <p:nvPicPr>
          <p:cNvPr id="5" name="Google Shape;156;p9" descr="Une image contenant dessin humoristique, clipart, Dessin animé, illustration&#10;&#10;Le contenu généré par l’IA peut être incorrect.">
            <a:extLst>
              <a:ext uri="{FF2B5EF4-FFF2-40B4-BE49-F238E27FC236}">
                <a16:creationId xmlns:a16="http://schemas.microsoft.com/office/drawing/2014/main" id="{85EC4B3D-4B42-F75F-B539-7B370559225B}"/>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
        <p:nvSpPr>
          <p:cNvPr id="7" name="Rectangle : coins arrondis 6">
            <a:extLst>
              <a:ext uri="{FF2B5EF4-FFF2-40B4-BE49-F238E27FC236}">
                <a16:creationId xmlns:a16="http://schemas.microsoft.com/office/drawing/2014/main" id="{9CA49EB2-ECD8-D11A-8543-F38A5F36E2AE}"/>
              </a:ext>
            </a:extLst>
          </p:cNvPr>
          <p:cNvSpPr/>
          <p:nvPr/>
        </p:nvSpPr>
        <p:spPr>
          <a:xfrm>
            <a:off x="955902"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9 + 1 + </a:t>
            </a:r>
            <a:r>
              <a:rPr lang="fr-MA" sz="2400" b="1" dirty="0">
                <a:solidFill>
                  <a:srgbClr val="C00000"/>
                </a:solidFill>
              </a:rPr>
              <a:t>0</a:t>
            </a:r>
            <a:r>
              <a:rPr lang="fr-MA" b="1" dirty="0">
                <a:solidFill>
                  <a:schemeClr val="tx1"/>
                </a:solidFill>
              </a:rPr>
              <a:t> = 10</a:t>
            </a:r>
          </a:p>
        </p:txBody>
      </p:sp>
      <p:sp>
        <p:nvSpPr>
          <p:cNvPr id="13" name="Rectangle : coins arrondis 12">
            <a:extLst>
              <a:ext uri="{FF2B5EF4-FFF2-40B4-BE49-F238E27FC236}">
                <a16:creationId xmlns:a16="http://schemas.microsoft.com/office/drawing/2014/main" id="{C1717793-C5A7-280C-B39A-9FD90DAD3C31}"/>
              </a:ext>
            </a:extLst>
          </p:cNvPr>
          <p:cNvSpPr/>
          <p:nvPr/>
        </p:nvSpPr>
        <p:spPr>
          <a:xfrm>
            <a:off x="2930488"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10 - 3 - 3 = </a:t>
            </a:r>
            <a:r>
              <a:rPr lang="fr-MA" sz="2400" b="1" dirty="0">
                <a:solidFill>
                  <a:srgbClr val="C00000"/>
                </a:solidFill>
              </a:rPr>
              <a:t>4</a:t>
            </a:r>
            <a:r>
              <a:rPr lang="fr-MA" b="1" dirty="0">
                <a:solidFill>
                  <a:schemeClr val="tx1"/>
                </a:solidFill>
              </a:rPr>
              <a:t> </a:t>
            </a:r>
          </a:p>
        </p:txBody>
      </p:sp>
      <p:sp>
        <p:nvSpPr>
          <p:cNvPr id="14" name="Rectangle : coins arrondis 13">
            <a:extLst>
              <a:ext uri="{FF2B5EF4-FFF2-40B4-BE49-F238E27FC236}">
                <a16:creationId xmlns:a16="http://schemas.microsoft.com/office/drawing/2014/main" id="{43ACFD27-E62F-6433-339C-D334461DC74D}"/>
              </a:ext>
            </a:extLst>
          </p:cNvPr>
          <p:cNvSpPr/>
          <p:nvPr/>
        </p:nvSpPr>
        <p:spPr>
          <a:xfrm>
            <a:off x="4905074"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25 + </a:t>
            </a:r>
            <a:r>
              <a:rPr lang="fr-MA" sz="2400" b="1" dirty="0">
                <a:solidFill>
                  <a:srgbClr val="C00000"/>
                </a:solidFill>
              </a:rPr>
              <a:t>5</a:t>
            </a:r>
            <a:r>
              <a:rPr lang="fr-MA" b="1" dirty="0">
                <a:solidFill>
                  <a:schemeClr val="tx1"/>
                </a:solidFill>
              </a:rPr>
              <a:t> = 30</a:t>
            </a:r>
          </a:p>
        </p:txBody>
      </p:sp>
      <p:sp>
        <p:nvSpPr>
          <p:cNvPr id="15" name="Rectangle : coins arrondis 14">
            <a:extLst>
              <a:ext uri="{FF2B5EF4-FFF2-40B4-BE49-F238E27FC236}">
                <a16:creationId xmlns:a16="http://schemas.microsoft.com/office/drawing/2014/main" id="{56D50816-2753-6875-0450-127FE4E652F2}"/>
              </a:ext>
            </a:extLst>
          </p:cNvPr>
          <p:cNvSpPr/>
          <p:nvPr/>
        </p:nvSpPr>
        <p:spPr>
          <a:xfrm>
            <a:off x="6879660" y="2303786"/>
            <a:ext cx="1425677" cy="449826"/>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MA" b="1" dirty="0">
                <a:solidFill>
                  <a:schemeClr val="tx1"/>
                </a:solidFill>
              </a:rPr>
              <a:t>10 - 1 - 2 = </a:t>
            </a:r>
            <a:r>
              <a:rPr lang="fr-MA" sz="2400" b="1" dirty="0">
                <a:solidFill>
                  <a:srgbClr val="C00000"/>
                </a:solidFill>
              </a:rPr>
              <a:t>7</a:t>
            </a:r>
          </a:p>
        </p:txBody>
      </p:sp>
      <p:sp>
        <p:nvSpPr>
          <p:cNvPr id="16" name="Rectangle : coins arrondis 15">
            <a:extLst>
              <a:ext uri="{FF2B5EF4-FFF2-40B4-BE49-F238E27FC236}">
                <a16:creationId xmlns:a16="http://schemas.microsoft.com/office/drawing/2014/main" id="{D84538F2-B76C-1631-CF87-D867E2E4DC19}"/>
              </a:ext>
            </a:extLst>
          </p:cNvPr>
          <p:cNvSpPr/>
          <p:nvPr/>
        </p:nvSpPr>
        <p:spPr>
          <a:xfrm>
            <a:off x="6879659" y="3205041"/>
            <a:ext cx="1425677" cy="2409179"/>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كانَ عَلى غُصْنٍ 10 طُيُورٍ. طارَ  مِنها 8. كَمْ تَبَقّى مِنها عَلى الغُصْنِ؟</a:t>
            </a:r>
          </a:p>
          <a:p>
            <a:pPr algn="ctr"/>
            <a:r>
              <a:rPr lang="fr-FR" sz="2400" b="1" dirty="0">
                <a:solidFill>
                  <a:srgbClr val="C00000"/>
                </a:solidFill>
              </a:rPr>
              <a:t>2</a:t>
            </a:r>
            <a:endParaRPr lang="ar-MA" sz="2400" b="1" dirty="0">
              <a:solidFill>
                <a:srgbClr val="C00000"/>
              </a:solidFill>
            </a:endParaRPr>
          </a:p>
        </p:txBody>
      </p:sp>
      <p:sp>
        <p:nvSpPr>
          <p:cNvPr id="17" name="Rectangle : coins arrondis 16">
            <a:extLst>
              <a:ext uri="{FF2B5EF4-FFF2-40B4-BE49-F238E27FC236}">
                <a16:creationId xmlns:a16="http://schemas.microsoft.com/office/drawing/2014/main" id="{34151634-052F-4F9C-773C-3950353EBC76}"/>
              </a:ext>
            </a:extLst>
          </p:cNvPr>
          <p:cNvSpPr/>
          <p:nvPr/>
        </p:nvSpPr>
        <p:spPr>
          <a:xfrm>
            <a:off x="2930487" y="3205042"/>
            <a:ext cx="1425677" cy="2409180"/>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ما هو العَدَدُ المُكَمِّلُ لـِ 10 بِالنِّسبَةِ لِلعَدَدِ 4؟</a:t>
            </a:r>
          </a:p>
          <a:p>
            <a:pPr algn="ctr"/>
            <a:r>
              <a:rPr lang="fr-FR" sz="2400" b="1" dirty="0">
                <a:solidFill>
                  <a:srgbClr val="C00000"/>
                </a:solidFill>
              </a:rPr>
              <a:t>6</a:t>
            </a:r>
            <a:endParaRPr lang="ar-MA" sz="2400" b="1" dirty="0">
              <a:solidFill>
                <a:srgbClr val="C00000"/>
              </a:solidFill>
            </a:endParaRPr>
          </a:p>
        </p:txBody>
      </p:sp>
      <p:sp>
        <p:nvSpPr>
          <p:cNvPr id="18" name="Rectangle : coins arrondis 17">
            <a:extLst>
              <a:ext uri="{FF2B5EF4-FFF2-40B4-BE49-F238E27FC236}">
                <a16:creationId xmlns:a16="http://schemas.microsoft.com/office/drawing/2014/main" id="{BC437E9A-90F8-20A8-036F-4D17142D60DE}"/>
              </a:ext>
            </a:extLst>
          </p:cNvPr>
          <p:cNvSpPr/>
          <p:nvPr/>
        </p:nvSpPr>
        <p:spPr>
          <a:xfrm>
            <a:off x="4905073" y="3205041"/>
            <a:ext cx="1425677" cy="2409181"/>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لَدَيكَ 10 دَراهِمَ. اِشتَرَيْتَ رَغيفَ خُبْزٍ بِـ 1 دِرهَمٍ وَحَلْوَى بِـدِرهَمَيْنِ. مَا المَبلَغُ المُتَبَقِّي لَدَيْكَ؟</a:t>
            </a:r>
          </a:p>
          <a:p>
            <a:pPr algn="ctr"/>
            <a:r>
              <a:rPr lang="fr-FR" sz="2400" b="1" dirty="0">
                <a:solidFill>
                  <a:srgbClr val="C00000"/>
                </a:solidFill>
              </a:rPr>
              <a:t>7</a:t>
            </a:r>
            <a:endParaRPr lang="ar-MA" sz="2400" b="1" dirty="0">
              <a:solidFill>
                <a:srgbClr val="C00000"/>
              </a:solidFill>
            </a:endParaRPr>
          </a:p>
        </p:txBody>
      </p:sp>
      <p:sp>
        <p:nvSpPr>
          <p:cNvPr id="19" name="Rectangle : coins arrondis 18">
            <a:extLst>
              <a:ext uri="{FF2B5EF4-FFF2-40B4-BE49-F238E27FC236}">
                <a16:creationId xmlns:a16="http://schemas.microsoft.com/office/drawing/2014/main" id="{1CBBAF43-BE71-D427-947E-1592C436B027}"/>
              </a:ext>
            </a:extLst>
          </p:cNvPr>
          <p:cNvSpPr/>
          <p:nvPr/>
        </p:nvSpPr>
        <p:spPr>
          <a:xfrm>
            <a:off x="955901" y="3205041"/>
            <a:ext cx="1470402" cy="2409180"/>
          </a:xfrm>
          <a:prstGeom prst="roundRect">
            <a:avLst>
              <a:gd name="adj" fmla="val 23224"/>
            </a:avLst>
          </a:prstGeom>
          <a:noFill/>
          <a:ln>
            <a:solidFill>
              <a:srgbClr val="17AB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ar-MA" b="1" dirty="0">
                <a:solidFill>
                  <a:schemeClr val="tx1"/>
                </a:solidFill>
              </a:rPr>
              <a:t>عُمُرُ مَريَمَ 4 سَنَواتٍ. بَعدَ كَمْ سَنَةٍ سَيُصْبِحُ عُمُرُها 10 سَنَواتٍ؟</a:t>
            </a:r>
          </a:p>
          <a:p>
            <a:pPr algn="ctr"/>
            <a:r>
              <a:rPr lang="fr-FR" sz="2400" b="1" dirty="0">
                <a:solidFill>
                  <a:srgbClr val="C00000"/>
                </a:solidFill>
              </a:rPr>
              <a:t>6</a:t>
            </a:r>
            <a:endParaRPr lang="ar-MA" sz="2400" b="1" dirty="0">
              <a:solidFill>
                <a:srgbClr val="C00000"/>
              </a:solidFill>
            </a:endParaRPr>
          </a:p>
        </p:txBody>
      </p:sp>
      <p:grpSp>
        <p:nvGrpSpPr>
          <p:cNvPr id="20" name="Groupe 19">
            <a:extLst>
              <a:ext uri="{FF2B5EF4-FFF2-40B4-BE49-F238E27FC236}">
                <a16:creationId xmlns:a16="http://schemas.microsoft.com/office/drawing/2014/main" id="{494BBD2F-0E44-81EF-C2A1-30FADE01BBA1}"/>
              </a:ext>
            </a:extLst>
          </p:cNvPr>
          <p:cNvGrpSpPr/>
          <p:nvPr/>
        </p:nvGrpSpPr>
        <p:grpSpPr>
          <a:xfrm>
            <a:off x="519486" y="2264813"/>
            <a:ext cx="396000" cy="461665"/>
            <a:chOff x="558769" y="3701196"/>
            <a:chExt cx="396000" cy="461665"/>
          </a:xfrm>
        </p:grpSpPr>
        <p:sp>
          <p:nvSpPr>
            <p:cNvPr id="21" name="Ellipse 20">
              <a:extLst>
                <a:ext uri="{FF2B5EF4-FFF2-40B4-BE49-F238E27FC236}">
                  <a16:creationId xmlns:a16="http://schemas.microsoft.com/office/drawing/2014/main" id="{10F883A7-DF8D-BA80-6F6D-606C9343B12F}"/>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2" name="ZoneTexte 21">
              <a:extLst>
                <a:ext uri="{FF2B5EF4-FFF2-40B4-BE49-F238E27FC236}">
                  <a16:creationId xmlns:a16="http://schemas.microsoft.com/office/drawing/2014/main" id="{79BC3872-F873-FFE0-DFFF-B21956469033}"/>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A</a:t>
              </a:r>
              <a:endParaRPr lang="fr-MA" sz="2400" b="1" dirty="0">
                <a:solidFill>
                  <a:schemeClr val="bg1"/>
                </a:solidFill>
              </a:endParaRPr>
            </a:p>
          </p:txBody>
        </p:sp>
      </p:grpSp>
      <p:grpSp>
        <p:nvGrpSpPr>
          <p:cNvPr id="23" name="Groupe 22">
            <a:extLst>
              <a:ext uri="{FF2B5EF4-FFF2-40B4-BE49-F238E27FC236}">
                <a16:creationId xmlns:a16="http://schemas.microsoft.com/office/drawing/2014/main" id="{230017F0-E165-FAE1-D708-F2B8511F5F37}"/>
              </a:ext>
            </a:extLst>
          </p:cNvPr>
          <p:cNvGrpSpPr/>
          <p:nvPr/>
        </p:nvGrpSpPr>
        <p:grpSpPr>
          <a:xfrm>
            <a:off x="519933" y="3177908"/>
            <a:ext cx="396000" cy="461665"/>
            <a:chOff x="558769" y="3701196"/>
            <a:chExt cx="396000" cy="461665"/>
          </a:xfrm>
        </p:grpSpPr>
        <p:sp>
          <p:nvSpPr>
            <p:cNvPr id="24" name="Ellipse 23">
              <a:extLst>
                <a:ext uri="{FF2B5EF4-FFF2-40B4-BE49-F238E27FC236}">
                  <a16:creationId xmlns:a16="http://schemas.microsoft.com/office/drawing/2014/main" id="{FFDB6F92-EB94-BD2A-DB04-E31C8AAA19F0}"/>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5" name="ZoneTexte 24">
              <a:extLst>
                <a:ext uri="{FF2B5EF4-FFF2-40B4-BE49-F238E27FC236}">
                  <a16:creationId xmlns:a16="http://schemas.microsoft.com/office/drawing/2014/main" id="{9414AD0F-D8F2-AB82-0704-6CF9F802107F}"/>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E</a:t>
              </a:r>
              <a:endParaRPr lang="fr-MA" sz="2400" b="1" dirty="0">
                <a:solidFill>
                  <a:schemeClr val="bg1"/>
                </a:solidFill>
              </a:endParaRPr>
            </a:p>
          </p:txBody>
        </p:sp>
      </p:grpSp>
      <p:grpSp>
        <p:nvGrpSpPr>
          <p:cNvPr id="26" name="Groupe 25">
            <a:extLst>
              <a:ext uri="{FF2B5EF4-FFF2-40B4-BE49-F238E27FC236}">
                <a16:creationId xmlns:a16="http://schemas.microsoft.com/office/drawing/2014/main" id="{1932159D-2AEA-9726-4812-36CD6D62F264}"/>
              </a:ext>
            </a:extLst>
          </p:cNvPr>
          <p:cNvGrpSpPr/>
          <p:nvPr/>
        </p:nvGrpSpPr>
        <p:grpSpPr>
          <a:xfrm>
            <a:off x="2491914" y="2264813"/>
            <a:ext cx="396000" cy="461665"/>
            <a:chOff x="558769" y="3701196"/>
            <a:chExt cx="396000" cy="461665"/>
          </a:xfrm>
        </p:grpSpPr>
        <p:sp>
          <p:nvSpPr>
            <p:cNvPr id="27" name="Ellipse 26">
              <a:extLst>
                <a:ext uri="{FF2B5EF4-FFF2-40B4-BE49-F238E27FC236}">
                  <a16:creationId xmlns:a16="http://schemas.microsoft.com/office/drawing/2014/main" id="{8E7C4A2F-0F02-7FC3-93CE-9BF57D89B8C7}"/>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ZoneTexte 27">
              <a:extLst>
                <a:ext uri="{FF2B5EF4-FFF2-40B4-BE49-F238E27FC236}">
                  <a16:creationId xmlns:a16="http://schemas.microsoft.com/office/drawing/2014/main" id="{42A63FB0-C919-12CE-059A-B9D8C428FE87}"/>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B</a:t>
              </a:r>
              <a:endParaRPr lang="fr-MA" sz="2400" b="1" dirty="0">
                <a:solidFill>
                  <a:schemeClr val="bg1"/>
                </a:solidFill>
              </a:endParaRPr>
            </a:p>
          </p:txBody>
        </p:sp>
      </p:grpSp>
      <p:grpSp>
        <p:nvGrpSpPr>
          <p:cNvPr id="29" name="Groupe 28">
            <a:extLst>
              <a:ext uri="{FF2B5EF4-FFF2-40B4-BE49-F238E27FC236}">
                <a16:creationId xmlns:a16="http://schemas.microsoft.com/office/drawing/2014/main" id="{504D5F82-51C6-C7B2-6297-68C44984B2B2}"/>
              </a:ext>
            </a:extLst>
          </p:cNvPr>
          <p:cNvGrpSpPr/>
          <p:nvPr/>
        </p:nvGrpSpPr>
        <p:grpSpPr>
          <a:xfrm>
            <a:off x="2502627" y="3177908"/>
            <a:ext cx="396000" cy="461665"/>
            <a:chOff x="558769" y="3701196"/>
            <a:chExt cx="396000" cy="461665"/>
          </a:xfrm>
        </p:grpSpPr>
        <p:sp>
          <p:nvSpPr>
            <p:cNvPr id="30" name="Ellipse 29">
              <a:extLst>
                <a:ext uri="{FF2B5EF4-FFF2-40B4-BE49-F238E27FC236}">
                  <a16:creationId xmlns:a16="http://schemas.microsoft.com/office/drawing/2014/main" id="{07699239-BD94-B916-8143-D1AEE004C3F9}"/>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1" name="ZoneTexte 30">
              <a:extLst>
                <a:ext uri="{FF2B5EF4-FFF2-40B4-BE49-F238E27FC236}">
                  <a16:creationId xmlns:a16="http://schemas.microsoft.com/office/drawing/2014/main" id="{9558AC67-AE93-2389-35AE-E5F3A8B541C1}"/>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F</a:t>
              </a:r>
              <a:endParaRPr lang="fr-MA" sz="2400" b="1" dirty="0">
                <a:solidFill>
                  <a:schemeClr val="bg1"/>
                </a:solidFill>
              </a:endParaRPr>
            </a:p>
          </p:txBody>
        </p:sp>
      </p:grpSp>
      <p:grpSp>
        <p:nvGrpSpPr>
          <p:cNvPr id="32" name="Groupe 31">
            <a:extLst>
              <a:ext uri="{FF2B5EF4-FFF2-40B4-BE49-F238E27FC236}">
                <a16:creationId xmlns:a16="http://schemas.microsoft.com/office/drawing/2014/main" id="{24113531-D2FB-6DB0-FC61-A56CA32406C9}"/>
              </a:ext>
            </a:extLst>
          </p:cNvPr>
          <p:cNvGrpSpPr/>
          <p:nvPr/>
        </p:nvGrpSpPr>
        <p:grpSpPr>
          <a:xfrm>
            <a:off x="4473331" y="3177908"/>
            <a:ext cx="396000" cy="461665"/>
            <a:chOff x="558769" y="3701196"/>
            <a:chExt cx="396000" cy="461665"/>
          </a:xfrm>
        </p:grpSpPr>
        <p:sp>
          <p:nvSpPr>
            <p:cNvPr id="33" name="Ellipse 32">
              <a:extLst>
                <a:ext uri="{FF2B5EF4-FFF2-40B4-BE49-F238E27FC236}">
                  <a16:creationId xmlns:a16="http://schemas.microsoft.com/office/drawing/2014/main" id="{FC4E1DA8-B232-72F4-A10D-F782BCAC7F63}"/>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4" name="ZoneTexte 33">
              <a:extLst>
                <a:ext uri="{FF2B5EF4-FFF2-40B4-BE49-F238E27FC236}">
                  <a16:creationId xmlns:a16="http://schemas.microsoft.com/office/drawing/2014/main" id="{63E41C09-F12F-25D4-AA41-5EDE3FDC883A}"/>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G</a:t>
              </a:r>
              <a:endParaRPr lang="fr-MA" sz="2400" b="1" dirty="0">
                <a:solidFill>
                  <a:schemeClr val="bg1"/>
                </a:solidFill>
              </a:endParaRPr>
            </a:p>
          </p:txBody>
        </p:sp>
      </p:grpSp>
      <p:grpSp>
        <p:nvGrpSpPr>
          <p:cNvPr id="35" name="Groupe 34">
            <a:extLst>
              <a:ext uri="{FF2B5EF4-FFF2-40B4-BE49-F238E27FC236}">
                <a16:creationId xmlns:a16="http://schemas.microsoft.com/office/drawing/2014/main" id="{5F0FA804-DA17-D07E-7920-5B906D455E50}"/>
              </a:ext>
            </a:extLst>
          </p:cNvPr>
          <p:cNvGrpSpPr/>
          <p:nvPr/>
        </p:nvGrpSpPr>
        <p:grpSpPr>
          <a:xfrm>
            <a:off x="4469068" y="2264813"/>
            <a:ext cx="396000" cy="461665"/>
            <a:chOff x="558769" y="3701196"/>
            <a:chExt cx="396000" cy="461665"/>
          </a:xfrm>
        </p:grpSpPr>
        <p:sp>
          <p:nvSpPr>
            <p:cNvPr id="36" name="Ellipse 35">
              <a:extLst>
                <a:ext uri="{FF2B5EF4-FFF2-40B4-BE49-F238E27FC236}">
                  <a16:creationId xmlns:a16="http://schemas.microsoft.com/office/drawing/2014/main" id="{9EA8F6B5-4B32-E44F-F482-9F0DEA12B17A}"/>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7" name="ZoneTexte 36">
              <a:extLst>
                <a:ext uri="{FF2B5EF4-FFF2-40B4-BE49-F238E27FC236}">
                  <a16:creationId xmlns:a16="http://schemas.microsoft.com/office/drawing/2014/main" id="{7553B910-71F1-5D9A-4340-42D5F4BB2B18}"/>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C</a:t>
              </a:r>
              <a:endParaRPr lang="fr-MA" sz="2400" b="1" dirty="0">
                <a:solidFill>
                  <a:schemeClr val="bg1"/>
                </a:solidFill>
              </a:endParaRPr>
            </a:p>
          </p:txBody>
        </p:sp>
      </p:grpSp>
      <p:grpSp>
        <p:nvGrpSpPr>
          <p:cNvPr id="38" name="Groupe 37">
            <a:extLst>
              <a:ext uri="{FF2B5EF4-FFF2-40B4-BE49-F238E27FC236}">
                <a16:creationId xmlns:a16="http://schemas.microsoft.com/office/drawing/2014/main" id="{C3689C71-1C26-8D5B-27EA-7664AF6C91B7}"/>
              </a:ext>
            </a:extLst>
          </p:cNvPr>
          <p:cNvGrpSpPr/>
          <p:nvPr/>
        </p:nvGrpSpPr>
        <p:grpSpPr>
          <a:xfrm>
            <a:off x="6443244" y="2264813"/>
            <a:ext cx="396000" cy="461665"/>
            <a:chOff x="558769" y="3701196"/>
            <a:chExt cx="396000" cy="461665"/>
          </a:xfrm>
        </p:grpSpPr>
        <p:sp>
          <p:nvSpPr>
            <p:cNvPr id="39" name="Ellipse 38">
              <a:extLst>
                <a:ext uri="{FF2B5EF4-FFF2-40B4-BE49-F238E27FC236}">
                  <a16:creationId xmlns:a16="http://schemas.microsoft.com/office/drawing/2014/main" id="{8E41F2CB-F595-9032-174C-C545E455F71A}"/>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2" name="ZoneTexte 51">
              <a:extLst>
                <a:ext uri="{FF2B5EF4-FFF2-40B4-BE49-F238E27FC236}">
                  <a16:creationId xmlns:a16="http://schemas.microsoft.com/office/drawing/2014/main" id="{BB49521F-A3C9-FABF-7907-8932630BF6C8}"/>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D</a:t>
              </a:r>
              <a:endParaRPr lang="fr-MA" sz="2400" b="1" dirty="0">
                <a:solidFill>
                  <a:schemeClr val="bg1"/>
                </a:solidFill>
              </a:endParaRPr>
            </a:p>
          </p:txBody>
        </p:sp>
      </p:grpSp>
      <p:grpSp>
        <p:nvGrpSpPr>
          <p:cNvPr id="53" name="Groupe 52">
            <a:extLst>
              <a:ext uri="{FF2B5EF4-FFF2-40B4-BE49-F238E27FC236}">
                <a16:creationId xmlns:a16="http://schemas.microsoft.com/office/drawing/2014/main" id="{60666104-5B6E-0AD4-389A-466B259EE190}"/>
              </a:ext>
            </a:extLst>
          </p:cNvPr>
          <p:cNvGrpSpPr/>
          <p:nvPr/>
        </p:nvGrpSpPr>
        <p:grpSpPr>
          <a:xfrm>
            <a:off x="6432917" y="3177908"/>
            <a:ext cx="396000" cy="461665"/>
            <a:chOff x="558769" y="3701196"/>
            <a:chExt cx="396000" cy="461665"/>
          </a:xfrm>
        </p:grpSpPr>
        <p:sp>
          <p:nvSpPr>
            <p:cNvPr id="54" name="Ellipse 53">
              <a:extLst>
                <a:ext uri="{FF2B5EF4-FFF2-40B4-BE49-F238E27FC236}">
                  <a16:creationId xmlns:a16="http://schemas.microsoft.com/office/drawing/2014/main" id="{F3447224-B639-9A87-53DA-394847550C31}"/>
                </a:ext>
              </a:extLst>
            </p:cNvPr>
            <p:cNvSpPr/>
            <p:nvPr/>
          </p:nvSpPr>
          <p:spPr>
            <a:xfrm>
              <a:off x="558769" y="3746541"/>
              <a:ext cx="396000" cy="396000"/>
            </a:xfrm>
            <a:prstGeom prst="ellipse">
              <a:avLst/>
            </a:prstGeom>
            <a:solidFill>
              <a:srgbClr val="F9B233"/>
            </a:solidFill>
            <a:ln>
              <a:solidFill>
                <a:srgbClr val="F9B2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5" name="ZoneTexte 54">
              <a:extLst>
                <a:ext uri="{FF2B5EF4-FFF2-40B4-BE49-F238E27FC236}">
                  <a16:creationId xmlns:a16="http://schemas.microsoft.com/office/drawing/2014/main" id="{D4E56195-0298-C81C-4E93-4EFED99DFC58}"/>
                </a:ext>
              </a:extLst>
            </p:cNvPr>
            <p:cNvSpPr txBox="1"/>
            <p:nvPr/>
          </p:nvSpPr>
          <p:spPr>
            <a:xfrm>
              <a:off x="563698" y="3701196"/>
              <a:ext cx="365489" cy="461665"/>
            </a:xfrm>
            <a:prstGeom prst="rect">
              <a:avLst/>
            </a:prstGeom>
            <a:noFill/>
          </p:spPr>
          <p:txBody>
            <a:bodyPr wrap="square" rtlCol="0">
              <a:spAutoFit/>
            </a:bodyPr>
            <a:lstStyle/>
            <a:p>
              <a:r>
                <a:rPr lang="fr-FR" sz="2400" b="1" dirty="0">
                  <a:solidFill>
                    <a:schemeClr val="bg1"/>
                  </a:solidFill>
                </a:rPr>
                <a:t>H</a:t>
              </a:r>
              <a:endParaRPr lang="fr-MA" sz="2400" b="1" dirty="0">
                <a:solidFill>
                  <a:schemeClr val="bg1"/>
                </a:solidFill>
              </a:endParaRPr>
            </a:p>
          </p:txBody>
        </p:sp>
      </p:grpSp>
    </p:spTree>
    <p:extLst>
      <p:ext uri="{BB962C8B-B14F-4D97-AF65-F5344CB8AC3E}">
        <p14:creationId xmlns:p14="http://schemas.microsoft.com/office/powerpoint/2010/main" val="216628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A3269BF-7291-EF27-1F0D-5334090C2A4C}"/>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pic>
        <p:nvPicPr>
          <p:cNvPr id="9" name="Image 8" descr="Une image contenant symbole, Graphique, conception&#10;&#10;Le contenu généré par l’IA peut être incorrect.">
            <a:extLst>
              <a:ext uri="{FF2B5EF4-FFF2-40B4-BE49-F238E27FC236}">
                <a16:creationId xmlns:a16="http://schemas.microsoft.com/office/drawing/2014/main" id="{5BFBBCEF-D646-11D1-A22C-4483676C269C}"/>
              </a:ext>
            </a:extLst>
          </p:cNvPr>
          <p:cNvPicPr>
            <a:picLocks noChangeAspect="1"/>
          </p:cNvPicPr>
          <p:nvPr/>
        </p:nvPicPr>
        <p:blipFill>
          <a:blip r:embed="rId2"/>
          <a:stretch>
            <a:fillRect/>
          </a:stretch>
        </p:blipFill>
        <p:spPr>
          <a:xfrm rot="10800000">
            <a:off x="6257543" y="3541840"/>
            <a:ext cx="765221" cy="765221"/>
          </a:xfrm>
          <a:prstGeom prst="rect">
            <a:avLst/>
          </a:prstGeom>
        </p:spPr>
      </p:pic>
      <p:grpSp>
        <p:nvGrpSpPr>
          <p:cNvPr id="11" name="Groupe 10">
            <a:extLst>
              <a:ext uri="{FF2B5EF4-FFF2-40B4-BE49-F238E27FC236}">
                <a16:creationId xmlns:a16="http://schemas.microsoft.com/office/drawing/2014/main" id="{37908E46-0C93-50FC-46ED-90A0A328BAA7}"/>
              </a:ext>
            </a:extLst>
          </p:cNvPr>
          <p:cNvGrpSpPr/>
          <p:nvPr/>
        </p:nvGrpSpPr>
        <p:grpSpPr>
          <a:xfrm>
            <a:off x="2106000" y="2158011"/>
            <a:ext cx="4932000" cy="2237008"/>
            <a:chOff x="2193989" y="2167843"/>
            <a:chExt cx="4932000" cy="2237008"/>
          </a:xfrm>
        </p:grpSpPr>
        <p:sp>
          <p:nvSpPr>
            <p:cNvPr id="12" name="Rectangle : coins arrondis 11">
              <a:extLst>
                <a:ext uri="{FF2B5EF4-FFF2-40B4-BE49-F238E27FC236}">
                  <a16:creationId xmlns:a16="http://schemas.microsoft.com/office/drawing/2014/main" id="{A4516206-7278-5837-B1A7-7D0FB8C81D28}"/>
                </a:ext>
              </a:extLst>
            </p:cNvPr>
            <p:cNvSpPr/>
            <p:nvPr/>
          </p:nvSpPr>
          <p:spPr>
            <a:xfrm>
              <a:off x="2193989" y="2610518"/>
              <a:ext cx="4932000" cy="1794333"/>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3" name="Image 12" descr="Une image contenant symbole, Graphique, conception&#10;&#10;Le contenu généré par l’IA peut être incorrect.">
              <a:extLst>
                <a:ext uri="{FF2B5EF4-FFF2-40B4-BE49-F238E27FC236}">
                  <a16:creationId xmlns:a16="http://schemas.microsoft.com/office/drawing/2014/main" id="{7515ABE7-B97A-F1D8-DA24-CA25B3A5B6EB}"/>
                </a:ext>
              </a:extLst>
            </p:cNvPr>
            <p:cNvPicPr>
              <a:picLocks noChangeAspect="1"/>
            </p:cNvPicPr>
            <p:nvPr/>
          </p:nvPicPr>
          <p:blipFill>
            <a:blip r:embed="rId2"/>
            <a:stretch>
              <a:fillRect/>
            </a:stretch>
          </p:blipFill>
          <p:spPr>
            <a:xfrm rot="10800000">
              <a:off x="6258990" y="3214087"/>
              <a:ext cx="841742" cy="841742"/>
            </a:xfrm>
            <a:prstGeom prst="rect">
              <a:avLst/>
            </a:prstGeom>
          </p:spPr>
        </p:pic>
        <p:sp>
          <p:nvSpPr>
            <p:cNvPr id="14" name="ZoneTexte 13">
              <a:extLst>
                <a:ext uri="{FF2B5EF4-FFF2-40B4-BE49-F238E27FC236}">
                  <a16:creationId xmlns:a16="http://schemas.microsoft.com/office/drawing/2014/main" id="{BAA7C1BC-ACCF-4727-42AA-551246061261}"/>
                </a:ext>
              </a:extLst>
            </p:cNvPr>
            <p:cNvSpPr txBox="1"/>
            <p:nvPr/>
          </p:nvSpPr>
          <p:spPr>
            <a:xfrm>
              <a:off x="2742699" y="3345288"/>
              <a:ext cx="3526123"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تَخَيُّلُ شَريطِ مَسأَلَةٍ</a:t>
              </a:r>
            </a:p>
          </p:txBody>
        </p:sp>
        <p:sp>
          <p:nvSpPr>
            <p:cNvPr id="16" name="Flowchart: Alternate Process 54">
              <a:extLst>
                <a:ext uri="{FF2B5EF4-FFF2-40B4-BE49-F238E27FC236}">
                  <a16:creationId xmlns:a16="http://schemas.microsoft.com/office/drawing/2014/main" id="{5021892F-2F86-43BD-B3BE-E64B1F2EFB62}"/>
                </a:ext>
              </a:extLst>
            </p:cNvPr>
            <p:cNvSpPr/>
            <p:nvPr/>
          </p:nvSpPr>
          <p:spPr>
            <a:xfrm>
              <a:off x="2950889" y="2167843"/>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النمذجة</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7" name="Oval 80">
              <a:extLst>
                <a:ext uri="{FF2B5EF4-FFF2-40B4-BE49-F238E27FC236}">
                  <a16:creationId xmlns:a16="http://schemas.microsoft.com/office/drawing/2014/main" id="{36B90ADC-8FF7-E6F4-1992-213967D0F535}"/>
                </a:ext>
              </a:extLst>
            </p:cNvPr>
            <p:cNvSpPr>
              <a:spLocks noChangeAspect="1"/>
            </p:cNvSpPr>
            <p:nvPr/>
          </p:nvSpPr>
          <p:spPr>
            <a:xfrm>
              <a:off x="5671869" y="2212335"/>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ptos" panose="02110004020202020204"/>
                  <a:ea typeface="+mn-ea"/>
                  <a:cs typeface="+mn-cs"/>
                </a:rPr>
                <a:t>2</a:t>
              </a:r>
              <a:endPar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grpSp>
        <p:nvGrpSpPr>
          <p:cNvPr id="2" name="Groupe 1">
            <a:extLst>
              <a:ext uri="{FF2B5EF4-FFF2-40B4-BE49-F238E27FC236}">
                <a16:creationId xmlns:a16="http://schemas.microsoft.com/office/drawing/2014/main" id="{93EBA9DD-7D98-DCE3-E659-747C76171715}"/>
              </a:ext>
            </a:extLst>
          </p:cNvPr>
          <p:cNvGrpSpPr/>
          <p:nvPr/>
        </p:nvGrpSpPr>
        <p:grpSpPr>
          <a:xfrm>
            <a:off x="4248000" y="4829929"/>
            <a:ext cx="648000" cy="682105"/>
            <a:chOff x="1547089" y="3240244"/>
            <a:chExt cx="568182" cy="636488"/>
          </a:xfrm>
        </p:grpSpPr>
        <p:pic>
          <p:nvPicPr>
            <p:cNvPr id="8" name="Image 7">
              <a:extLst>
                <a:ext uri="{FF2B5EF4-FFF2-40B4-BE49-F238E27FC236}">
                  <a16:creationId xmlns:a16="http://schemas.microsoft.com/office/drawing/2014/main" id="{96A05688-B2B5-A374-B0CA-AEFBE5F25885}"/>
                </a:ext>
              </a:extLst>
            </p:cNvPr>
            <p:cNvPicPr>
              <a:picLocks noChangeAspect="1"/>
            </p:cNvPicPr>
            <p:nvPr/>
          </p:nvPicPr>
          <p:blipFill>
            <a:blip r:embed="rId3"/>
            <a:stretch>
              <a:fillRect/>
            </a:stretch>
          </p:blipFill>
          <p:spPr>
            <a:xfrm>
              <a:off x="1547089" y="3240244"/>
              <a:ext cx="568182" cy="636488"/>
            </a:xfrm>
            <a:prstGeom prst="rect">
              <a:avLst/>
            </a:prstGeom>
          </p:spPr>
        </p:pic>
        <p:sp>
          <p:nvSpPr>
            <p:cNvPr id="10" name="ZoneTexte 9">
              <a:extLst>
                <a:ext uri="{FF2B5EF4-FFF2-40B4-BE49-F238E27FC236}">
                  <a16:creationId xmlns:a16="http://schemas.microsoft.com/office/drawing/2014/main" id="{F2AD8281-5D06-1D55-C56F-0BD71F84F0D4}"/>
                </a:ext>
              </a:extLst>
            </p:cNvPr>
            <p:cNvSpPr txBox="1"/>
            <p:nvPr/>
          </p:nvSpPr>
          <p:spPr>
            <a:xfrm>
              <a:off x="1607393" y="3413481"/>
              <a:ext cx="445646"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900" b="1" i="0" u="none" strike="noStrike" kern="1200" cap="none" spc="0" normalizeH="0" baseline="0" noProof="0" dirty="0">
                  <a:ln>
                    <a:noFill/>
                  </a:ln>
                  <a:solidFill>
                    <a:srgbClr val="33878B"/>
                  </a:solidFill>
                  <a:effectLst/>
                  <a:uLnTx/>
                  <a:uFillTx/>
                  <a:latin typeface="Aptos" panose="02110004020202020204"/>
                  <a:ea typeface="+mn-ea"/>
                  <a:cs typeface="Arial" panose="020B0604020202020204" pitchFamily="34" charset="0"/>
                </a:rPr>
                <a:t>7</a:t>
              </a:r>
              <a:endPar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2768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0;p7">
            <a:extLst>
              <a:ext uri="{FF2B5EF4-FFF2-40B4-BE49-F238E27FC236}">
                <a16:creationId xmlns:a16="http://schemas.microsoft.com/office/drawing/2014/main" id="{6FCAA204-E01F-1D7E-1548-76115FB57B4A}"/>
              </a:ext>
            </a:extLst>
          </p:cNvPr>
          <p:cNvSpPr txBox="1"/>
          <p:nvPr/>
        </p:nvSpPr>
        <p:spPr>
          <a:xfrm>
            <a:off x="347510" y="938045"/>
            <a:ext cx="7192829" cy="369291"/>
          </a:xfrm>
          <a:prstGeom prst="rect">
            <a:avLst/>
          </a:prstGeom>
          <a:noFill/>
          <a:ln>
            <a:noFill/>
          </a:ln>
        </p:spPr>
        <p:txBody>
          <a:bodyPr spcFirstLastPara="1" wrap="square" lIns="91425" tIns="45700" rIns="91425" bIns="45700" anchor="t" anchorCtr="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sym typeface="Arial"/>
              </a:rPr>
              <a:t>مرحباً، سنتعلم </a:t>
            </a:r>
            <a:r>
              <a:rPr lang="ar-MA" b="1" kern="0" dirty="0">
                <a:solidFill>
                  <a:schemeClr val="bg1">
                    <a:lumMod val="65000"/>
                  </a:schemeClr>
                </a:solidFill>
                <a:latin typeface="Calibri" panose="020F0502020204030204" pitchFamily="34" charset="0"/>
                <a:cs typeface="Calibri" panose="020F0502020204030204" pitchFamily="34" charset="0"/>
                <a:sym typeface="Arial"/>
              </a:rPr>
              <a:t>تخيل شريط مسألة</a:t>
            </a:r>
            <a:r>
              <a:rPr lang="ar-MA" b="1" kern="0" dirty="0">
                <a:solidFill>
                  <a:schemeClr val="bg1">
                    <a:lumMod val="65000"/>
                  </a:schemeClr>
                </a:solidFill>
                <a:latin typeface="Calibri" panose="020F0502020204030204" pitchFamily="34" charset="0"/>
                <a:cs typeface="Calibri" panose="020F0502020204030204" pitchFamily="34" charset="0"/>
              </a:rPr>
              <a:t> </a:t>
            </a:r>
            <a:r>
              <a:rPr lang="ar-MA" b="1" dirty="0">
                <a:solidFill>
                  <a:schemeClr val="bg1">
                    <a:lumMod val="65000"/>
                  </a:schemeClr>
                </a:solidFill>
                <a:latin typeface="Calibri" panose="020F0502020204030204" pitchFamily="34" charset="0"/>
                <a:cs typeface="Calibri" panose="020F0502020204030204" pitchFamily="34" charset="0"/>
                <a:sym typeface="Arial"/>
              </a:rPr>
              <a:t>مع مجد وندى</a:t>
            </a:r>
            <a:endParaRPr lang="ar-MA" b="1" dirty="0">
              <a:solidFill>
                <a:schemeClr val="bg1">
                  <a:lumMod val="65000"/>
                </a:schemeClr>
              </a:solidFill>
              <a:latin typeface="Calibri" panose="020F0502020204030204" pitchFamily="34" charset="0"/>
              <a:cs typeface="Calibri" panose="020F0502020204030204" pitchFamily="34" charset="0"/>
            </a:endParaRPr>
          </a:p>
        </p:txBody>
      </p:sp>
      <p:pic>
        <p:nvPicPr>
          <p:cNvPr id="5" name="Google Shape;141;p7" descr="Une image contenant dessin humoristique, clipart, Dessin animé, illustration&#10;&#10;Le contenu généré par l’IA peut être incorrect.">
            <a:extLst>
              <a:ext uri="{FF2B5EF4-FFF2-40B4-BE49-F238E27FC236}">
                <a16:creationId xmlns:a16="http://schemas.microsoft.com/office/drawing/2014/main" id="{7DAC99BB-33C5-8180-4DC4-627D068D90D0}"/>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pic>
        <p:nvPicPr>
          <p:cNvPr id="4" name="Image 3">
            <a:extLst>
              <a:ext uri="{FF2B5EF4-FFF2-40B4-BE49-F238E27FC236}">
                <a16:creationId xmlns:a16="http://schemas.microsoft.com/office/drawing/2014/main" id="{46703AC8-5F6E-00C1-F99F-45E9CCAE9295}"/>
              </a:ext>
            </a:extLst>
          </p:cNvPr>
          <p:cNvPicPr>
            <a:picLocks noChangeAspect="1"/>
          </p:cNvPicPr>
          <p:nvPr/>
        </p:nvPicPr>
        <p:blipFill>
          <a:blip r:embed="rId3"/>
          <a:stretch>
            <a:fillRect/>
          </a:stretch>
        </p:blipFill>
        <p:spPr>
          <a:xfrm>
            <a:off x="642787" y="1848274"/>
            <a:ext cx="7858425" cy="4419983"/>
          </a:xfrm>
          <a:prstGeom prst="rect">
            <a:avLst/>
          </a:prstGeom>
        </p:spPr>
      </p:pic>
    </p:spTree>
    <p:extLst>
      <p:ext uri="{BB962C8B-B14F-4D97-AF65-F5344CB8AC3E}">
        <p14:creationId xmlns:p14="http://schemas.microsoft.com/office/powerpoint/2010/main" val="340851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D2CC360-CDDB-FF22-ED44-912277EE89AE}"/>
              </a:ext>
            </a:extLst>
          </p:cNvPr>
          <p:cNvPicPr>
            <a:picLocks noChangeAspect="1"/>
          </p:cNvPicPr>
          <p:nvPr/>
        </p:nvPicPr>
        <p:blipFill>
          <a:blip r:embed="rId4"/>
          <a:srcRect l="19501" t="31859" r="19274" b="23915"/>
          <a:stretch>
            <a:fillRect/>
          </a:stretch>
        </p:blipFill>
        <p:spPr>
          <a:xfrm>
            <a:off x="7834179" y="822958"/>
            <a:ext cx="862304" cy="622887"/>
          </a:xfrm>
          <a:prstGeom prst="rect">
            <a:avLst/>
          </a:prstGeom>
        </p:spPr>
      </p:pic>
      <p:sp>
        <p:nvSpPr>
          <p:cNvPr id="13" name="ZoneTexte 12">
            <a:extLst>
              <a:ext uri="{FF2B5EF4-FFF2-40B4-BE49-F238E27FC236}">
                <a16:creationId xmlns:a16="http://schemas.microsoft.com/office/drawing/2014/main" id="{AFA36623-0C83-228C-E0D5-BA1261A99ADF}"/>
              </a:ext>
            </a:extLst>
          </p:cNvPr>
          <p:cNvSpPr txBox="1"/>
          <p:nvPr/>
        </p:nvSpPr>
        <p:spPr>
          <a:xfrm>
            <a:off x="2888555" y="886305"/>
            <a:ext cx="4659282" cy="369332"/>
          </a:xfrm>
          <a:prstGeom prst="rect">
            <a:avLst/>
          </a:prstGeom>
          <a:noFill/>
        </p:spPr>
        <p:txBody>
          <a:bodyPr wrap="square">
            <a:spAutoFit/>
          </a:bodyPr>
          <a:lstStyle/>
          <a:p>
            <a:pPr algn="r"/>
            <a:r>
              <a:rPr lang="ar-MA" b="1" dirty="0">
                <a:solidFill>
                  <a:schemeClr val="bg1">
                    <a:lumMod val="65000"/>
                  </a:schemeClr>
                </a:solidFill>
                <a:latin typeface="Calibri" panose="020F0502020204030204" pitchFamily="34" charset="0"/>
                <a:cs typeface="Calibri" panose="020F0502020204030204" pitchFamily="34" charset="0"/>
              </a:rPr>
              <a:t>عرض فيديو النمذجة</a:t>
            </a:r>
          </a:p>
        </p:txBody>
      </p:sp>
      <p:pic>
        <p:nvPicPr>
          <p:cNvPr id="2" name="N3_P1_S1_L4-1">
            <a:hlinkClick r:id="" action="ppaction://media"/>
            <a:extLst>
              <a:ext uri="{FF2B5EF4-FFF2-40B4-BE49-F238E27FC236}">
                <a16:creationId xmlns:a16="http://schemas.microsoft.com/office/drawing/2014/main" id="{98D1A578-1A96-354B-AF19-89E623E00D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618" y="1855426"/>
            <a:ext cx="7858192" cy="4420233"/>
          </a:xfrm>
          <a:prstGeom prst="rect">
            <a:avLst/>
          </a:prstGeom>
        </p:spPr>
      </p:pic>
      <p:pic>
        <p:nvPicPr>
          <p:cNvPr id="4" name="Image 3" descr="Une image contenant logo, Graphique, Police, symbole&#10;&#10;Le contenu généré par l’IA peut être incorrect.">
            <a:extLst>
              <a:ext uri="{FF2B5EF4-FFF2-40B4-BE49-F238E27FC236}">
                <a16:creationId xmlns:a16="http://schemas.microsoft.com/office/drawing/2014/main" id="{77772703-AEA7-32C5-14B4-CB62BA216F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7234" y="6035042"/>
            <a:ext cx="524227" cy="378821"/>
          </a:xfrm>
          <a:prstGeom prst="rect">
            <a:avLst/>
          </a:prstGeom>
        </p:spPr>
      </p:pic>
    </p:spTree>
    <p:extLst>
      <p:ext uri="{BB962C8B-B14F-4D97-AF65-F5344CB8AC3E}">
        <p14:creationId xmlns:p14="http://schemas.microsoft.com/office/powerpoint/2010/main" val="262648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9" fill="hold"/>
                                        <p:tgtEl>
                                          <p:spTgt spid="2"/>
                                        </p:tgtEl>
                                      </p:cBhvr>
                                    </p:cmd>
                                  </p:childTnLst>
                                </p:cTn>
                              </p:par>
                            </p:childTnLst>
                          </p:cTn>
                        </p:par>
                        <p:par>
                          <p:cTn id="7" fill="hold">
                            <p:stCondLst>
                              <p:cond delay="140159"/>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E75E142-5475-099E-922D-9A12897B633B}"/>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AE"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أيقونات توجيهية</a:t>
            </a:r>
          </a:p>
        </p:txBody>
      </p:sp>
      <p:pic>
        <p:nvPicPr>
          <p:cNvPr id="2" name="Image 1">
            <a:extLst>
              <a:ext uri="{FF2B5EF4-FFF2-40B4-BE49-F238E27FC236}">
                <a16:creationId xmlns:a16="http://schemas.microsoft.com/office/drawing/2014/main" id="{21D93726-9671-6E67-404F-7CD7DD46AA8B}"/>
              </a:ext>
            </a:extLst>
          </p:cNvPr>
          <p:cNvPicPr>
            <a:picLocks noChangeAspect="1"/>
          </p:cNvPicPr>
          <p:nvPr/>
        </p:nvPicPr>
        <p:blipFill>
          <a:blip r:embed="rId2"/>
          <a:srcRect l="19501" t="31859" r="19274" b="23915"/>
          <a:stretch>
            <a:fillRect/>
          </a:stretch>
        </p:blipFill>
        <p:spPr>
          <a:xfrm>
            <a:off x="1663816" y="4492285"/>
            <a:ext cx="948052" cy="684828"/>
          </a:xfrm>
          <a:prstGeom prst="rect">
            <a:avLst/>
          </a:prstGeom>
        </p:spPr>
      </p:pic>
      <p:sp>
        <p:nvSpPr>
          <p:cNvPr id="3" name="Rectangle : coins arrondis 2">
            <a:extLst>
              <a:ext uri="{FF2B5EF4-FFF2-40B4-BE49-F238E27FC236}">
                <a16:creationId xmlns:a16="http://schemas.microsoft.com/office/drawing/2014/main" id="{E171D79F-E06A-B917-DA58-82BCDA5C61D4}"/>
              </a:ext>
            </a:extLst>
          </p:cNvPr>
          <p:cNvSpPr/>
          <p:nvPr/>
        </p:nvSpPr>
        <p:spPr>
          <a:xfrm>
            <a:off x="1455447" y="3043607"/>
            <a:ext cx="1536192" cy="43624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300" b="1" i="0" u="none" strike="noStrike" kern="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توجيهات </a:t>
            </a:r>
            <a:r>
              <a:rPr kumimoji="0" lang="ar-MA" sz="1300" b="1" i="0" u="none" strike="noStrike" kern="120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الأستاذ(ة)</a:t>
            </a:r>
          </a:p>
        </p:txBody>
      </p:sp>
      <p:sp>
        <p:nvSpPr>
          <p:cNvPr id="4" name="Rectangle : coins arrondis 3">
            <a:extLst>
              <a:ext uri="{FF2B5EF4-FFF2-40B4-BE49-F238E27FC236}">
                <a16:creationId xmlns:a16="http://schemas.microsoft.com/office/drawing/2014/main" id="{7FABB5DF-5009-2E32-5370-6AA0310312C4}"/>
              </a:ext>
            </a:extLst>
          </p:cNvPr>
          <p:cNvSpPr/>
          <p:nvPr/>
        </p:nvSpPr>
        <p:spPr>
          <a:xfrm>
            <a:off x="1455447" y="5322766"/>
            <a:ext cx="1536192" cy="43624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200" b="1" i="0" u="none" strike="noStrike" kern="0" cap="none" spc="0" normalizeH="0" baseline="0" noProof="0">
                <a:ln>
                  <a:noFill/>
                </a:ln>
                <a:solidFill>
                  <a:srgbClr val="3A8F98"/>
                </a:solidFill>
                <a:effectLst/>
                <a:uLnTx/>
                <a:uFillTx/>
                <a:latin typeface="Calibri" panose="020F0502020204030204" pitchFamily="34" charset="0"/>
                <a:ea typeface="+mn-ea"/>
                <a:cs typeface="Calibri" panose="020F0502020204030204" pitchFamily="34" charset="0"/>
              </a:rPr>
              <a:t>عرض فيديو </a:t>
            </a:r>
          </a:p>
        </p:txBody>
      </p:sp>
      <p:sp>
        <p:nvSpPr>
          <p:cNvPr id="5" name="Rectangle : coins arrondis 4">
            <a:extLst>
              <a:ext uri="{FF2B5EF4-FFF2-40B4-BE49-F238E27FC236}">
                <a16:creationId xmlns:a16="http://schemas.microsoft.com/office/drawing/2014/main" id="{1A1910CF-13F2-2DBC-4123-15EEE15D7FB3}"/>
              </a:ext>
            </a:extLst>
          </p:cNvPr>
          <p:cNvSpPr/>
          <p:nvPr/>
        </p:nvSpPr>
        <p:spPr>
          <a:xfrm>
            <a:off x="3715084" y="3013273"/>
            <a:ext cx="1536192" cy="466579"/>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400" b="1" i="0" u="none" strike="noStrike" kern="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تعيين تلميذ للإجابة </a:t>
            </a:r>
          </a:p>
        </p:txBody>
      </p:sp>
      <p:pic>
        <p:nvPicPr>
          <p:cNvPr id="9" name="Image 8" descr="Une image contenant dessin humoristique, clipart, Dessin animé, illustration&#10;&#10;Le contenu généré par l’IA peut être incorrect.">
            <a:extLst>
              <a:ext uri="{FF2B5EF4-FFF2-40B4-BE49-F238E27FC236}">
                <a16:creationId xmlns:a16="http://schemas.microsoft.com/office/drawing/2014/main" id="{5734CFD0-8DB4-F7DE-7A60-0C6E9AF3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00" y="1911831"/>
            <a:ext cx="1196068" cy="1196068"/>
          </a:xfrm>
          <a:prstGeom prst="rect">
            <a:avLst/>
          </a:prstGeom>
        </p:spPr>
      </p:pic>
      <p:pic>
        <p:nvPicPr>
          <p:cNvPr id="10" name="Image 9" descr="Une image contenant habits, sourire, dessin humoristique, personne&#10;&#10;Le contenu généré par l’IA peut être incorrect.">
            <a:extLst>
              <a:ext uri="{FF2B5EF4-FFF2-40B4-BE49-F238E27FC236}">
                <a16:creationId xmlns:a16="http://schemas.microsoft.com/office/drawing/2014/main" id="{BF3888D7-25D1-CBFB-F44B-7C2376525D58}"/>
              </a:ext>
            </a:extLst>
          </p:cNvPr>
          <p:cNvPicPr>
            <a:picLocks noChangeAspect="1"/>
          </p:cNvPicPr>
          <p:nvPr/>
        </p:nvPicPr>
        <p:blipFill>
          <a:blip r:embed="rId4">
            <a:extLst>
              <a:ext uri="{28A0092B-C50C-407E-A947-70E740481C1C}">
                <a14:useLocalDpi xmlns:a14="http://schemas.microsoft.com/office/drawing/2010/main" val="0"/>
              </a:ext>
            </a:extLst>
          </a:blip>
          <a:srcRect b="23961"/>
          <a:stretch>
            <a:fillRect/>
          </a:stretch>
        </p:blipFill>
        <p:spPr>
          <a:xfrm>
            <a:off x="3571624" y="1949334"/>
            <a:ext cx="1397972" cy="1063006"/>
          </a:xfrm>
          <a:prstGeom prst="rect">
            <a:avLst/>
          </a:prstGeom>
        </p:spPr>
      </p:pic>
      <p:sp>
        <p:nvSpPr>
          <p:cNvPr id="21" name="Rectangle : coins arrondis 20">
            <a:extLst>
              <a:ext uri="{FF2B5EF4-FFF2-40B4-BE49-F238E27FC236}">
                <a16:creationId xmlns:a16="http://schemas.microsoft.com/office/drawing/2014/main" id="{B5B99044-B808-E96F-473D-0685D8B2201C}"/>
              </a:ext>
            </a:extLst>
          </p:cNvPr>
          <p:cNvSpPr/>
          <p:nvPr/>
        </p:nvSpPr>
        <p:spPr>
          <a:xfrm>
            <a:off x="3712093" y="5322766"/>
            <a:ext cx="1536192" cy="43624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200" b="1" i="0" u="none" strike="noStrike" kern="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المرور للشريحة الموالية بعد عرض الفيديو</a:t>
            </a:r>
          </a:p>
        </p:txBody>
      </p:sp>
      <p:pic>
        <p:nvPicPr>
          <p:cNvPr id="22" name="Image 21">
            <a:extLst>
              <a:ext uri="{FF2B5EF4-FFF2-40B4-BE49-F238E27FC236}">
                <a16:creationId xmlns:a16="http://schemas.microsoft.com/office/drawing/2014/main" id="{B5D3379B-1BFD-2B91-CC11-8554485F7F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85888" y="1841390"/>
            <a:ext cx="1196067" cy="1196067"/>
          </a:xfrm>
          <a:prstGeom prst="rect">
            <a:avLst/>
          </a:prstGeom>
        </p:spPr>
      </p:pic>
      <p:sp>
        <p:nvSpPr>
          <p:cNvPr id="27" name="Rectangle : coins arrondis 26">
            <a:extLst>
              <a:ext uri="{FF2B5EF4-FFF2-40B4-BE49-F238E27FC236}">
                <a16:creationId xmlns:a16="http://schemas.microsoft.com/office/drawing/2014/main" id="{15697D9C-F395-C8B7-903D-3AC40FB40702}"/>
              </a:ext>
            </a:extLst>
          </p:cNvPr>
          <p:cNvSpPr/>
          <p:nvPr/>
        </p:nvSpPr>
        <p:spPr>
          <a:xfrm>
            <a:off x="5974721" y="5322766"/>
            <a:ext cx="1536192" cy="436245"/>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200" b="1" i="0" u="none" strike="noStrike" kern="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العمل في ثنائيات </a:t>
            </a:r>
          </a:p>
        </p:txBody>
      </p:sp>
      <p:sp>
        <p:nvSpPr>
          <p:cNvPr id="7" name="Rectangle : coins arrondis 6">
            <a:extLst>
              <a:ext uri="{FF2B5EF4-FFF2-40B4-BE49-F238E27FC236}">
                <a16:creationId xmlns:a16="http://schemas.microsoft.com/office/drawing/2014/main" id="{AFAC790E-29C3-1F3E-844B-5C9FD626A5CA}"/>
              </a:ext>
            </a:extLst>
          </p:cNvPr>
          <p:cNvSpPr/>
          <p:nvPr/>
        </p:nvSpPr>
        <p:spPr>
          <a:xfrm>
            <a:off x="5974721" y="3013273"/>
            <a:ext cx="1536192" cy="466579"/>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400" b="1" i="0" u="none" strike="noStrike" kern="0" cap="none" spc="0" normalizeH="0" baseline="0" noProof="0" dirty="0">
                <a:ln>
                  <a:noFill/>
                </a:ln>
                <a:solidFill>
                  <a:srgbClr val="3A8F98"/>
                </a:solidFill>
                <a:effectLst/>
                <a:uLnTx/>
                <a:uFillTx/>
                <a:latin typeface="Calibri" panose="020F0502020204030204" pitchFamily="34" charset="0"/>
                <a:ea typeface="+mn-ea"/>
                <a:cs typeface="Calibri" panose="020F0502020204030204" pitchFamily="34" charset="0"/>
              </a:rPr>
              <a:t>المرور بين   الصفوف</a:t>
            </a:r>
          </a:p>
        </p:txBody>
      </p:sp>
      <p:pic>
        <p:nvPicPr>
          <p:cNvPr id="8" name="Image 7">
            <a:extLst>
              <a:ext uri="{FF2B5EF4-FFF2-40B4-BE49-F238E27FC236}">
                <a16:creationId xmlns:a16="http://schemas.microsoft.com/office/drawing/2014/main" id="{3282DEAC-32A8-75F9-468D-6654D07EE4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50411" y="4114800"/>
            <a:ext cx="1207966" cy="1207966"/>
          </a:xfrm>
          <a:prstGeom prst="rect">
            <a:avLst/>
          </a:prstGeom>
        </p:spPr>
      </p:pic>
      <p:pic>
        <p:nvPicPr>
          <p:cNvPr id="11" name="Image 10">
            <a:extLst>
              <a:ext uri="{FF2B5EF4-FFF2-40B4-BE49-F238E27FC236}">
                <a16:creationId xmlns:a16="http://schemas.microsoft.com/office/drawing/2014/main" id="{B2BE7035-CF2D-2BEA-662C-7BFDC3F504AD}"/>
              </a:ext>
            </a:extLst>
          </p:cNvPr>
          <p:cNvPicPr>
            <a:picLocks noChangeAspect="1"/>
          </p:cNvPicPr>
          <p:nvPr/>
        </p:nvPicPr>
        <p:blipFill>
          <a:blip r:embed="rId7"/>
          <a:stretch>
            <a:fillRect/>
          </a:stretch>
        </p:blipFill>
        <p:spPr>
          <a:xfrm>
            <a:off x="3958310" y="4294113"/>
            <a:ext cx="990738" cy="828791"/>
          </a:xfrm>
          <a:prstGeom prst="rect">
            <a:avLst/>
          </a:prstGeom>
        </p:spPr>
      </p:pic>
    </p:spTree>
    <p:extLst>
      <p:ext uri="{BB962C8B-B14F-4D97-AF65-F5344CB8AC3E}">
        <p14:creationId xmlns:p14="http://schemas.microsoft.com/office/powerpoint/2010/main" val="3990493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logo, Graphique, Police, symbole&#10;&#10;Le contenu généré par l’IA peut être incorrect.">
            <a:extLst>
              <a:ext uri="{FF2B5EF4-FFF2-40B4-BE49-F238E27FC236}">
                <a16:creationId xmlns:a16="http://schemas.microsoft.com/office/drawing/2014/main" id="{77772703-AEA7-32C5-14B4-CB62BA216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020" y="6407095"/>
            <a:ext cx="524227" cy="378821"/>
          </a:xfrm>
          <a:prstGeom prst="rect">
            <a:avLst/>
          </a:prstGeom>
        </p:spPr>
      </p:pic>
      <p:sp>
        <p:nvSpPr>
          <p:cNvPr id="13" name="ZoneTexte 12">
            <a:extLst>
              <a:ext uri="{FF2B5EF4-FFF2-40B4-BE49-F238E27FC236}">
                <a16:creationId xmlns:a16="http://schemas.microsoft.com/office/drawing/2014/main" id="{AFA36623-0C83-228C-E0D5-BA1261A99ADF}"/>
              </a:ext>
            </a:extLst>
          </p:cNvPr>
          <p:cNvSpPr txBox="1"/>
          <p:nvPr/>
        </p:nvSpPr>
        <p:spPr>
          <a:xfrm>
            <a:off x="2888555" y="886305"/>
            <a:ext cx="4659282" cy="369332"/>
          </a:xfrm>
          <a:prstGeom prst="rect">
            <a:avLst/>
          </a:prstGeom>
          <a:noFill/>
        </p:spPr>
        <p:txBody>
          <a:bodyPr wrap="square">
            <a:spAutoFit/>
          </a:bodyPr>
          <a:lstStyle/>
          <a:p>
            <a:pPr algn="r"/>
            <a:r>
              <a:rPr lang="ar-MA" b="1" dirty="0">
                <a:solidFill>
                  <a:schemeClr val="bg1">
                    <a:lumMod val="65000"/>
                  </a:schemeClr>
                </a:solidFill>
                <a:latin typeface="Calibri" panose="020F0502020204030204" pitchFamily="34" charset="0"/>
                <a:cs typeface="Calibri" panose="020F0502020204030204" pitchFamily="34" charset="0"/>
              </a:rPr>
              <a:t>من يذكرنا بما تعلمناه مع مجد وندى</a:t>
            </a:r>
          </a:p>
        </p:txBody>
      </p:sp>
      <p:pic>
        <p:nvPicPr>
          <p:cNvPr id="5" name="Image 4">
            <a:extLst>
              <a:ext uri="{FF2B5EF4-FFF2-40B4-BE49-F238E27FC236}">
                <a16:creationId xmlns:a16="http://schemas.microsoft.com/office/drawing/2014/main" id="{44EC9448-DB31-0CAA-29EC-34F34AA9FFDE}"/>
              </a:ext>
            </a:extLst>
          </p:cNvPr>
          <p:cNvPicPr>
            <a:picLocks noChangeAspect="1"/>
          </p:cNvPicPr>
          <p:nvPr/>
        </p:nvPicPr>
        <p:blipFill>
          <a:blip r:embed="rId3"/>
          <a:stretch>
            <a:fillRect/>
          </a:stretch>
        </p:blipFill>
        <p:spPr>
          <a:xfrm>
            <a:off x="1388238" y="2297117"/>
            <a:ext cx="5934903" cy="3600953"/>
          </a:xfrm>
          <a:prstGeom prst="rect">
            <a:avLst/>
          </a:prstGeom>
        </p:spPr>
      </p:pic>
      <p:pic>
        <p:nvPicPr>
          <p:cNvPr id="6" name="Google Shape;141;p7" descr="Une image contenant dessin humoristique, clipart, Dessin animé, illustration&#10;&#10;Le contenu généré par l’IA peut être incorrect.">
            <a:extLst>
              <a:ext uri="{FF2B5EF4-FFF2-40B4-BE49-F238E27FC236}">
                <a16:creationId xmlns:a16="http://schemas.microsoft.com/office/drawing/2014/main" id="{294E098A-D76A-D988-17F1-92FA1BFC33DD}"/>
              </a:ext>
            </a:extLst>
          </p:cNvPr>
          <p:cNvPicPr preferRelativeResize="0"/>
          <p:nvPr/>
        </p:nvPicPr>
        <p:blipFill rotWithShape="1">
          <a:blip r:embed="rId4">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98623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A3269BF-7291-EF27-1F0D-5334090C2A4C}"/>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27" name="Rectangle : coins arrondis 26">
            <a:extLst>
              <a:ext uri="{FF2B5EF4-FFF2-40B4-BE49-F238E27FC236}">
                <a16:creationId xmlns:a16="http://schemas.microsoft.com/office/drawing/2014/main" id="{EB682AD1-235B-63C0-FF62-59E8CF268588}"/>
              </a:ext>
            </a:extLst>
          </p:cNvPr>
          <p:cNvSpPr/>
          <p:nvPr/>
        </p:nvSpPr>
        <p:spPr>
          <a:xfrm>
            <a:off x="2106000" y="2600686"/>
            <a:ext cx="4932000" cy="2030308"/>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8" name="Image 27" descr="Une image contenant symbole, Graphique, conception&#10;&#10;Le contenu généré par l’IA peut être incorrect.">
            <a:extLst>
              <a:ext uri="{FF2B5EF4-FFF2-40B4-BE49-F238E27FC236}">
                <a16:creationId xmlns:a16="http://schemas.microsoft.com/office/drawing/2014/main" id="{3DE16350-4EC5-0807-5914-889DC5E59DF0}"/>
              </a:ext>
            </a:extLst>
          </p:cNvPr>
          <p:cNvPicPr>
            <a:picLocks noChangeAspect="1"/>
          </p:cNvPicPr>
          <p:nvPr/>
        </p:nvPicPr>
        <p:blipFill>
          <a:blip r:embed="rId2"/>
          <a:stretch>
            <a:fillRect/>
          </a:stretch>
        </p:blipFill>
        <p:spPr>
          <a:xfrm rot="10800000">
            <a:off x="6171001" y="3017447"/>
            <a:ext cx="841742" cy="841742"/>
          </a:xfrm>
          <a:prstGeom prst="rect">
            <a:avLst/>
          </a:prstGeom>
        </p:spPr>
      </p:pic>
      <p:sp>
        <p:nvSpPr>
          <p:cNvPr id="29" name="ZoneTexte 28">
            <a:extLst>
              <a:ext uri="{FF2B5EF4-FFF2-40B4-BE49-F238E27FC236}">
                <a16:creationId xmlns:a16="http://schemas.microsoft.com/office/drawing/2014/main" id="{F1A71785-8DCF-259E-4AB4-9C53216A4CB2}"/>
              </a:ext>
            </a:extLst>
          </p:cNvPr>
          <p:cNvSpPr txBox="1"/>
          <p:nvPr/>
        </p:nvSpPr>
        <p:spPr>
          <a:xfrm>
            <a:off x="2654710" y="3138810"/>
            <a:ext cx="3526123"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النشاط 1</a:t>
            </a:r>
          </a:p>
        </p:txBody>
      </p:sp>
      <p:sp>
        <p:nvSpPr>
          <p:cNvPr id="30" name="Flowchart: Alternate Process 54">
            <a:extLst>
              <a:ext uri="{FF2B5EF4-FFF2-40B4-BE49-F238E27FC236}">
                <a16:creationId xmlns:a16="http://schemas.microsoft.com/office/drawing/2014/main" id="{F5E6B08A-1DDB-3F04-5761-C7DCA3D111C7}"/>
              </a:ext>
            </a:extLst>
          </p:cNvPr>
          <p:cNvSpPr/>
          <p:nvPr/>
        </p:nvSpPr>
        <p:spPr>
          <a:xfrm>
            <a:off x="2862900" y="2158011"/>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ar-MA" sz="3800" b="1" i="0" u="none" strike="noStrike" kern="1200" cap="none" spc="-15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ممارسة موجهة</a:t>
            </a:r>
            <a:endParaRPr kumimoji="0" lang="en-US" sz="3800" b="0" i="0" u="none" strike="noStrike" kern="1200" cap="none" spc="-15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Oval 80">
            <a:extLst>
              <a:ext uri="{FF2B5EF4-FFF2-40B4-BE49-F238E27FC236}">
                <a16:creationId xmlns:a16="http://schemas.microsoft.com/office/drawing/2014/main" id="{067991E9-6782-4311-F2C2-A3B864E83234}"/>
              </a:ext>
            </a:extLst>
          </p:cNvPr>
          <p:cNvSpPr>
            <a:spLocks noChangeAspect="1"/>
          </p:cNvSpPr>
          <p:nvPr/>
        </p:nvSpPr>
        <p:spPr>
          <a:xfrm>
            <a:off x="5583880" y="2202503"/>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ptos" panose="02110004020202020204"/>
                <a:ea typeface="+mn-ea"/>
                <a:cs typeface="+mn-cs"/>
              </a:rPr>
              <a:t>3</a:t>
            </a:r>
            <a:endParaRPr kumimoji="0" lang="fr-MA" sz="32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ZoneTexte 31">
            <a:extLst>
              <a:ext uri="{FF2B5EF4-FFF2-40B4-BE49-F238E27FC236}">
                <a16:creationId xmlns:a16="http://schemas.microsoft.com/office/drawing/2014/main" id="{A3EC2C7D-B3C1-87D6-43EF-33516828D2C8}"/>
              </a:ext>
            </a:extLst>
          </p:cNvPr>
          <p:cNvSpPr txBox="1"/>
          <p:nvPr/>
        </p:nvSpPr>
        <p:spPr>
          <a:xfrm>
            <a:off x="2654710" y="3785126"/>
            <a:ext cx="3526123"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prstClr val="white">
                    <a:lumMod val="75000"/>
                  </a:prstClr>
                </a:solidFill>
                <a:effectLst/>
                <a:uLnTx/>
                <a:uFillTx/>
                <a:latin typeface="Dosis" pitchFamily="2" charset="0"/>
                <a:ea typeface="+mn-ea"/>
                <a:cs typeface="Calibri" panose="020F0502020204030204" pitchFamily="34" charset="0"/>
              </a:rPr>
              <a:t>النشاط 2</a:t>
            </a:r>
          </a:p>
        </p:txBody>
      </p:sp>
      <p:grpSp>
        <p:nvGrpSpPr>
          <p:cNvPr id="2" name="Groupe 1">
            <a:extLst>
              <a:ext uri="{FF2B5EF4-FFF2-40B4-BE49-F238E27FC236}">
                <a16:creationId xmlns:a16="http://schemas.microsoft.com/office/drawing/2014/main" id="{1511A751-007B-388B-3E84-074BF2BADC25}"/>
              </a:ext>
            </a:extLst>
          </p:cNvPr>
          <p:cNvGrpSpPr>
            <a:grpSpLocks noChangeAspect="1"/>
          </p:cNvGrpSpPr>
          <p:nvPr/>
        </p:nvGrpSpPr>
        <p:grpSpPr>
          <a:xfrm>
            <a:off x="4202854" y="4999188"/>
            <a:ext cx="738292" cy="827051"/>
            <a:chOff x="976754" y="4005561"/>
            <a:chExt cx="558587" cy="625740"/>
          </a:xfrm>
        </p:grpSpPr>
        <p:pic>
          <p:nvPicPr>
            <p:cNvPr id="3" name="Image 2">
              <a:extLst>
                <a:ext uri="{FF2B5EF4-FFF2-40B4-BE49-F238E27FC236}">
                  <a16:creationId xmlns:a16="http://schemas.microsoft.com/office/drawing/2014/main" id="{BBD1FE6E-3F08-AAE2-79DA-32DE8486663B}"/>
                </a:ext>
              </a:extLst>
            </p:cNvPr>
            <p:cNvPicPr>
              <a:picLocks noChangeAspect="1"/>
            </p:cNvPicPr>
            <p:nvPr/>
          </p:nvPicPr>
          <p:blipFill>
            <a:blip r:embed="rId3"/>
            <a:stretch>
              <a:fillRect/>
            </a:stretch>
          </p:blipFill>
          <p:spPr>
            <a:xfrm>
              <a:off x="976754" y="4005561"/>
              <a:ext cx="558587" cy="625740"/>
            </a:xfrm>
            <a:prstGeom prst="rect">
              <a:avLst/>
            </a:prstGeom>
          </p:spPr>
        </p:pic>
        <p:sp>
          <p:nvSpPr>
            <p:cNvPr id="4" name="ZoneTexte 3">
              <a:extLst>
                <a:ext uri="{FF2B5EF4-FFF2-40B4-BE49-F238E27FC236}">
                  <a16:creationId xmlns:a16="http://schemas.microsoft.com/office/drawing/2014/main" id="{F23F1894-49BF-98FC-C121-70B0E05DD861}"/>
                </a:ext>
              </a:extLst>
            </p:cNvPr>
            <p:cNvSpPr txBox="1"/>
            <p:nvPr/>
          </p:nvSpPr>
          <p:spPr>
            <a:xfrm>
              <a:off x="1079977" y="4193174"/>
              <a:ext cx="445646" cy="291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15</a:t>
              </a:r>
            </a:p>
          </p:txBody>
        </p:sp>
      </p:grpSp>
    </p:spTree>
    <p:extLst>
      <p:ext uri="{BB962C8B-B14F-4D97-AF65-F5344CB8AC3E}">
        <p14:creationId xmlns:p14="http://schemas.microsoft.com/office/powerpoint/2010/main" val="2018980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0409-21D4-0DBD-3279-15939D5BFB0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CD7DB0D4-649D-7E93-DD87-84A45487B317}"/>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a:t>
            </a:r>
            <a:r>
              <a:rPr lang="ar-MA" sz="2800" b="1" kern="100" dirty="0">
                <a:effectLst/>
                <a:latin typeface="Calibri" panose="020F0502020204030204" pitchFamily="34" charset="0"/>
                <a:ea typeface="Calibri" panose="020F0502020204030204" pitchFamily="34" charset="0"/>
                <a:cs typeface="Calibri" panose="020F0502020204030204" pitchFamily="34" charset="0"/>
              </a:rPr>
              <a:t>ِ</a:t>
            </a:r>
            <a:r>
              <a:rPr lang="ar-SA" sz="2800" b="1" kern="100" dirty="0">
                <a:effectLst/>
                <a:latin typeface="Calibri" panose="020F0502020204030204" pitchFamily="34" charset="0"/>
                <a:ea typeface="Calibri" panose="020F0502020204030204" pitchFamily="34" charset="0"/>
                <a:cs typeface="Calibri" panose="020F0502020204030204" pitchFamily="34" charset="0"/>
              </a:rPr>
              <a:t>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ZoneTexte 2">
            <a:extLst>
              <a:ext uri="{FF2B5EF4-FFF2-40B4-BE49-F238E27FC236}">
                <a16:creationId xmlns:a16="http://schemas.microsoft.com/office/drawing/2014/main" id="{E65E2B95-B182-9057-41D2-BDEE9EE14077}"/>
              </a:ext>
            </a:extLst>
          </p:cNvPr>
          <p:cNvSpPr txBox="1"/>
          <p:nvPr/>
        </p:nvSpPr>
        <p:spPr>
          <a:xfrm>
            <a:off x="412955" y="845263"/>
            <a:ext cx="718235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rtl="1" eaLnBrk="0" fontAlgn="base" hangingPunct="0">
              <a:spcBef>
                <a:spcPct val="0"/>
              </a:spcBef>
              <a:spcAft>
                <a:spcPct val="0"/>
              </a:spcAft>
            </a:pPr>
            <a:r>
              <a:rPr kumimoji="0" lang="ar-MA" sz="18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Calibri" panose="020F0502020204030204" pitchFamily="34" charset="0"/>
              </a:rPr>
              <a:t>انتبهوا ، سنتخيل شريط المسألة التالية،  خُطْوَةً خطوة مثل مجد وندى</a:t>
            </a:r>
            <a:r>
              <a:rPr kumimoji="0" lang="fr-FR" sz="18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Calibri" panose="020F0502020204030204" pitchFamily="34" charset="0"/>
              </a:rPr>
              <a:t>.</a:t>
            </a:r>
            <a:endParaRPr kumimoji="0" lang="ar-MA" sz="18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Calibri" panose="020F0502020204030204" pitchFamily="34" charset="0"/>
            </a:endParaRPr>
          </a:p>
        </p:txBody>
      </p:sp>
      <p:pic>
        <p:nvPicPr>
          <p:cNvPr id="2" name="Google Shape;141;p7" descr="Une image contenant dessin humoristique, clipart, Dessin animé, illustration&#10;&#10;Le contenu généré par l’IA peut être incorrect.">
            <a:extLst>
              <a:ext uri="{FF2B5EF4-FFF2-40B4-BE49-F238E27FC236}">
                <a16:creationId xmlns:a16="http://schemas.microsoft.com/office/drawing/2014/main" id="{C220EED9-1EA0-735B-84B2-B6F783143D02}"/>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146965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081E-33A3-523E-84DD-391742B25921}"/>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E06D6A04-98F0-A5D7-B652-A42DBBC2D9FB}"/>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ماذا أفعل أولا؟ </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79E2D538-3CDB-A6E8-DAB1-C28DF0C96625}"/>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a:t>
            </a:r>
            <a:r>
              <a:rPr lang="ar-MA" sz="2800" b="1" kern="100">
                <a:effectLst/>
                <a:latin typeface="Calibri" panose="020F0502020204030204" pitchFamily="34" charset="0"/>
                <a:ea typeface="Calibri" panose="020F0502020204030204" pitchFamily="34" charset="0"/>
                <a:cs typeface="Calibri" panose="020F0502020204030204" pitchFamily="34" charset="0"/>
              </a:rPr>
              <a:t>ِ</a:t>
            </a:r>
            <a:r>
              <a:rPr lang="ar-SA" sz="2800" b="1" kern="100">
                <a:effectLst/>
                <a:latin typeface="Calibri" panose="020F0502020204030204" pitchFamily="34" charset="0"/>
                <a:ea typeface="Calibri" panose="020F0502020204030204" pitchFamily="34" charset="0"/>
                <a:cs typeface="Calibri" panose="020F0502020204030204" pitchFamily="34" charset="0"/>
              </a:rPr>
              <a:t>سْتَخْدَمَ </a:t>
            </a:r>
            <a:r>
              <a:rPr lang="ar-SA" sz="2800" b="1" kern="100" dirty="0">
                <a:effectLst/>
                <a:latin typeface="Calibri" panose="020F0502020204030204" pitchFamily="34" charset="0"/>
                <a:ea typeface="Calibri" panose="020F0502020204030204" pitchFamily="34" charset="0"/>
                <a:cs typeface="Calibri" panose="020F0502020204030204" pitchFamily="34" charset="0"/>
              </a:rPr>
              <a:t>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6">
            <a:extLst>
              <a:ext uri="{FF2B5EF4-FFF2-40B4-BE49-F238E27FC236}">
                <a16:creationId xmlns:a16="http://schemas.microsoft.com/office/drawing/2014/main" id="{1A77BF6A-5261-5415-04D2-947A84866A31}"/>
              </a:ext>
            </a:extLst>
          </p:cNvPr>
          <p:cNvGrpSpPr/>
          <p:nvPr/>
        </p:nvGrpSpPr>
        <p:grpSpPr>
          <a:xfrm>
            <a:off x="5535562" y="1735201"/>
            <a:ext cx="2123219" cy="551406"/>
            <a:chOff x="3377767" y="1919923"/>
            <a:chExt cx="2123219" cy="551406"/>
          </a:xfrm>
          <a:solidFill>
            <a:schemeClr val="bg1">
              <a:lumMod val="85000"/>
            </a:schemeClr>
          </a:solidFill>
        </p:grpSpPr>
        <p:sp>
          <p:nvSpPr>
            <p:cNvPr id="11" name="Rectangle : coins arrondis 10">
              <a:extLst>
                <a:ext uri="{FF2B5EF4-FFF2-40B4-BE49-F238E27FC236}">
                  <a16:creationId xmlns:a16="http://schemas.microsoft.com/office/drawing/2014/main" id="{776C6717-91B6-068C-2D31-E806827F6852}"/>
                </a:ext>
              </a:extLst>
            </p:cNvPr>
            <p:cNvSpPr/>
            <p:nvPr/>
          </p:nvSpPr>
          <p:spPr>
            <a:xfrm>
              <a:off x="3377767" y="1919923"/>
              <a:ext cx="1686272" cy="551406"/>
            </a:xfrm>
            <a:prstGeom prst="roundRect">
              <a:avLst/>
            </a:prstGeom>
            <a:solidFill>
              <a:srgbClr val="19608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sz="1600" b="1" dirty="0">
                  <a:solidFill>
                    <a:schemeClr val="bg1"/>
                  </a:solidFill>
                  <a:latin typeface="Calibri" panose="020F0502020204030204" pitchFamily="34" charset="0"/>
                  <a:ea typeface="Calibri" panose="020F0502020204030204" pitchFamily="34" charset="0"/>
                  <a:cs typeface="Calibri" panose="020F0502020204030204" pitchFamily="34" charset="0"/>
                </a:rPr>
                <a:t>أَقْرَأُ </a:t>
              </a:r>
              <a:r>
                <a:rPr lang="ar-MA"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الْمَسألَةَ بِتَأَنٍّ</a:t>
              </a:r>
              <a:endPar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80">
              <a:extLst>
                <a:ext uri="{FF2B5EF4-FFF2-40B4-BE49-F238E27FC236}">
                  <a16:creationId xmlns:a16="http://schemas.microsoft.com/office/drawing/2014/main" id="{B5EE8800-75C8-0FEC-8EF6-C72B99687EAE}"/>
                </a:ext>
              </a:extLst>
            </p:cNvPr>
            <p:cNvSpPr>
              <a:spLocks noChangeAspect="1"/>
            </p:cNvSpPr>
            <p:nvPr/>
          </p:nvSpPr>
          <p:spPr>
            <a:xfrm>
              <a:off x="5091710" y="1990988"/>
              <a:ext cx="409276" cy="40927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b="1" dirty="0">
                  <a:solidFill>
                    <a:schemeClr val="bg1"/>
                  </a:solidFill>
                  <a:latin typeface="Calibri" panose="020F0502020204030204" pitchFamily="34" charset="0"/>
                  <a:ea typeface="Calibri" panose="020F0502020204030204" pitchFamily="34" charset="0"/>
                  <a:cs typeface="Calibri" panose="020F0502020204030204" pitchFamily="34" charset="0"/>
                </a:rPr>
                <a:t>1</a:t>
              </a:r>
              <a:endParaRPr lang="fr-MA"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16">
            <a:extLst>
              <a:ext uri="{FF2B5EF4-FFF2-40B4-BE49-F238E27FC236}">
                <a16:creationId xmlns:a16="http://schemas.microsoft.com/office/drawing/2014/main" id="{1BA20443-9CDB-CE84-7C33-F36DEEC2F459}"/>
              </a:ext>
            </a:extLst>
          </p:cNvPr>
          <p:cNvGrpSpPr/>
          <p:nvPr/>
        </p:nvGrpSpPr>
        <p:grpSpPr>
          <a:xfrm>
            <a:off x="2690263" y="1720704"/>
            <a:ext cx="2496009" cy="551406"/>
            <a:chOff x="3237287" y="1919271"/>
            <a:chExt cx="2496009" cy="551406"/>
          </a:xfrm>
          <a:solidFill>
            <a:srgbClr val="196082"/>
          </a:solidFill>
        </p:grpSpPr>
        <p:sp>
          <p:nvSpPr>
            <p:cNvPr id="9" name="Rectangle : coins arrondis 8">
              <a:extLst>
                <a:ext uri="{FF2B5EF4-FFF2-40B4-BE49-F238E27FC236}">
                  <a16:creationId xmlns:a16="http://schemas.microsoft.com/office/drawing/2014/main" id="{EA6B6527-069A-1C11-1616-0E3AB5332C2C}"/>
                </a:ext>
              </a:extLst>
            </p:cNvPr>
            <p:cNvSpPr/>
            <p:nvPr/>
          </p:nvSpPr>
          <p:spPr>
            <a:xfrm>
              <a:off x="3237287" y="1919271"/>
              <a:ext cx="2059061" cy="55140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defRPr/>
              </a:pPr>
              <a:r>
                <a:rPr lang="ar-M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أَتَخَيََلُ تَسَلْسُلَ أََحْداثِهَا</a:t>
              </a:r>
              <a:endParaRPr lang="fr-FR"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val 80">
              <a:extLst>
                <a:ext uri="{FF2B5EF4-FFF2-40B4-BE49-F238E27FC236}">
                  <a16:creationId xmlns:a16="http://schemas.microsoft.com/office/drawing/2014/main" id="{AD9EB0CB-D64A-B015-24FD-C8DA09171CDF}"/>
                </a:ext>
              </a:extLst>
            </p:cNvPr>
            <p:cNvSpPr>
              <a:spLocks noChangeAspect="1"/>
            </p:cNvSpPr>
            <p:nvPr/>
          </p:nvSpPr>
          <p:spPr>
            <a:xfrm>
              <a:off x="5324020" y="1983698"/>
              <a:ext cx="409276" cy="40927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r>
                <a:rPr lang="ar-SA" sz="1600" b="1" dirty="0">
                  <a:solidFill>
                    <a:schemeClr val="bg1">
                      <a:lumMod val="95000"/>
                    </a:schemeClr>
                  </a:solidFill>
                </a:rPr>
                <a:t>2</a:t>
              </a:r>
              <a:endParaRPr lang="fr-MA" sz="2000" b="1" dirty="0">
                <a:solidFill>
                  <a:schemeClr val="bg1">
                    <a:lumMod val="95000"/>
                  </a:schemeClr>
                </a:solidFill>
              </a:endParaRPr>
            </a:p>
          </p:txBody>
        </p:sp>
      </p:grpSp>
      <p:pic>
        <p:nvPicPr>
          <p:cNvPr id="13" name="Google Shape;141;p7" descr="Une image contenant dessin humoristique, clipart, Dessin animé, illustration&#10;&#10;Le contenu généré par l’IA peut être incorrect.">
            <a:extLst>
              <a:ext uri="{FF2B5EF4-FFF2-40B4-BE49-F238E27FC236}">
                <a16:creationId xmlns:a16="http://schemas.microsoft.com/office/drawing/2014/main" id="{215EC835-47CD-8B30-A7CB-B6D1067A1238}"/>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7233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E53DA-A862-7991-E632-1AD14A39AB1B}"/>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9835E98F-9950-5CCF-2E3D-E21CCB791297}"/>
              </a:ext>
            </a:extLst>
          </p:cNvPr>
          <p:cNvSpPr txBox="1"/>
          <p:nvPr/>
        </p:nvSpPr>
        <p:spPr>
          <a:xfrm>
            <a:off x="1012723" y="734887"/>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من يقرأ المسألة قراءة سليمة؟ </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CF7C3A6B-DC2E-F81B-DD37-F43CE238735E}"/>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a:t>
            </a:r>
            <a:r>
              <a:rPr lang="ar-MA" sz="2800" b="1" kern="100">
                <a:effectLst/>
                <a:latin typeface="Calibri" panose="020F0502020204030204" pitchFamily="34" charset="0"/>
                <a:ea typeface="Calibri" panose="020F0502020204030204" pitchFamily="34" charset="0"/>
                <a:cs typeface="Calibri" panose="020F0502020204030204" pitchFamily="34" charset="0"/>
              </a:rPr>
              <a:t>ِ</a:t>
            </a:r>
            <a:r>
              <a:rPr lang="ar-SA" sz="2800" b="1" kern="100">
                <a:effectLst/>
                <a:latin typeface="Calibri" panose="020F0502020204030204" pitchFamily="34" charset="0"/>
                <a:ea typeface="Calibri" panose="020F0502020204030204" pitchFamily="34" charset="0"/>
                <a:cs typeface="Calibri" panose="020F0502020204030204" pitchFamily="34" charset="0"/>
              </a:rPr>
              <a:t>سْتَخْدَمَ </a:t>
            </a:r>
            <a:r>
              <a:rPr lang="ar-SA" sz="2800" b="1" kern="100" dirty="0">
                <a:effectLst/>
                <a:latin typeface="Calibri" panose="020F0502020204030204" pitchFamily="34" charset="0"/>
                <a:ea typeface="Calibri" panose="020F0502020204030204" pitchFamily="34" charset="0"/>
                <a:cs typeface="Calibri" panose="020F0502020204030204" pitchFamily="34" charset="0"/>
              </a:rPr>
              <a:t>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6">
            <a:extLst>
              <a:ext uri="{FF2B5EF4-FFF2-40B4-BE49-F238E27FC236}">
                <a16:creationId xmlns:a16="http://schemas.microsoft.com/office/drawing/2014/main" id="{1A0EEAF5-E6FB-88C7-8B14-CA87811AEBDA}"/>
              </a:ext>
            </a:extLst>
          </p:cNvPr>
          <p:cNvGrpSpPr/>
          <p:nvPr/>
        </p:nvGrpSpPr>
        <p:grpSpPr>
          <a:xfrm>
            <a:off x="5535562" y="1735201"/>
            <a:ext cx="2123219" cy="551406"/>
            <a:chOff x="3377767" y="1919923"/>
            <a:chExt cx="2123219" cy="551406"/>
          </a:xfrm>
          <a:solidFill>
            <a:schemeClr val="bg1">
              <a:lumMod val="85000"/>
            </a:schemeClr>
          </a:solidFill>
        </p:grpSpPr>
        <p:sp>
          <p:nvSpPr>
            <p:cNvPr id="11" name="Rectangle : coins arrondis 10">
              <a:extLst>
                <a:ext uri="{FF2B5EF4-FFF2-40B4-BE49-F238E27FC236}">
                  <a16:creationId xmlns:a16="http://schemas.microsoft.com/office/drawing/2014/main" id="{0D742C4A-C69A-5451-4626-D4D3B024B039}"/>
                </a:ext>
              </a:extLst>
            </p:cNvPr>
            <p:cNvSpPr/>
            <p:nvPr/>
          </p:nvSpPr>
          <p:spPr>
            <a:xfrm>
              <a:off x="3377767" y="1919923"/>
              <a:ext cx="1686272" cy="551406"/>
            </a:xfrm>
            <a:prstGeom prst="roundRect">
              <a:avLst/>
            </a:prstGeom>
            <a:solidFill>
              <a:srgbClr val="19608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sz="1600" b="1" dirty="0">
                  <a:solidFill>
                    <a:schemeClr val="bg1"/>
                  </a:solidFill>
                  <a:latin typeface="Calibri" panose="020F0502020204030204" pitchFamily="34" charset="0"/>
                  <a:ea typeface="Calibri" panose="020F0502020204030204" pitchFamily="34" charset="0"/>
                  <a:cs typeface="Calibri" panose="020F0502020204030204" pitchFamily="34" charset="0"/>
                </a:rPr>
                <a:t>أَقْرَأُ </a:t>
              </a:r>
              <a:r>
                <a:rPr lang="ar-MA" sz="16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الْمَسألَةَ بِتَأَنٍّ</a:t>
              </a:r>
              <a:endPar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80">
              <a:extLst>
                <a:ext uri="{FF2B5EF4-FFF2-40B4-BE49-F238E27FC236}">
                  <a16:creationId xmlns:a16="http://schemas.microsoft.com/office/drawing/2014/main" id="{9964BD5F-8DCA-FBF3-06B7-C9E11AA6B021}"/>
                </a:ext>
              </a:extLst>
            </p:cNvPr>
            <p:cNvSpPr>
              <a:spLocks noChangeAspect="1"/>
            </p:cNvSpPr>
            <p:nvPr/>
          </p:nvSpPr>
          <p:spPr>
            <a:xfrm>
              <a:off x="5091710" y="1990988"/>
              <a:ext cx="409276" cy="40927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b="1" dirty="0">
                  <a:solidFill>
                    <a:schemeClr val="bg1"/>
                  </a:solidFill>
                  <a:latin typeface="Calibri" panose="020F0502020204030204" pitchFamily="34" charset="0"/>
                  <a:ea typeface="Calibri" panose="020F0502020204030204" pitchFamily="34" charset="0"/>
                  <a:cs typeface="Calibri" panose="020F0502020204030204" pitchFamily="34" charset="0"/>
                </a:rPr>
                <a:t>1</a:t>
              </a:r>
              <a:endParaRPr lang="fr-MA"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16">
            <a:extLst>
              <a:ext uri="{FF2B5EF4-FFF2-40B4-BE49-F238E27FC236}">
                <a16:creationId xmlns:a16="http://schemas.microsoft.com/office/drawing/2014/main" id="{3C12F6B3-3C02-A204-CE17-6CE787062135}"/>
              </a:ext>
            </a:extLst>
          </p:cNvPr>
          <p:cNvGrpSpPr/>
          <p:nvPr/>
        </p:nvGrpSpPr>
        <p:grpSpPr>
          <a:xfrm>
            <a:off x="2690263" y="1720704"/>
            <a:ext cx="2496009" cy="551406"/>
            <a:chOff x="3237287" y="1919271"/>
            <a:chExt cx="2496009" cy="551406"/>
          </a:xfrm>
          <a:solidFill>
            <a:srgbClr val="196082"/>
          </a:solidFill>
        </p:grpSpPr>
        <p:sp>
          <p:nvSpPr>
            <p:cNvPr id="9" name="Rectangle : coins arrondis 8">
              <a:extLst>
                <a:ext uri="{FF2B5EF4-FFF2-40B4-BE49-F238E27FC236}">
                  <a16:creationId xmlns:a16="http://schemas.microsoft.com/office/drawing/2014/main" id="{A65ED444-5068-B056-4611-96DB39F16EB1}"/>
                </a:ext>
              </a:extLst>
            </p:cNvPr>
            <p:cNvSpPr/>
            <p:nvPr/>
          </p:nvSpPr>
          <p:spPr>
            <a:xfrm>
              <a:off x="3237287" y="1919271"/>
              <a:ext cx="2059061" cy="55140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أَتَخَيََلُ تَسَلْسُلَ أََحْداثِهَا</a:t>
              </a:r>
            </a:p>
          </p:txBody>
        </p:sp>
        <p:sp>
          <p:nvSpPr>
            <p:cNvPr id="10" name="Oval 80">
              <a:extLst>
                <a:ext uri="{FF2B5EF4-FFF2-40B4-BE49-F238E27FC236}">
                  <a16:creationId xmlns:a16="http://schemas.microsoft.com/office/drawing/2014/main" id="{43E05FC2-5064-BBC9-F9E5-245FAEA4C010}"/>
                </a:ext>
              </a:extLst>
            </p:cNvPr>
            <p:cNvSpPr>
              <a:spLocks noChangeAspect="1"/>
            </p:cNvSpPr>
            <p:nvPr/>
          </p:nvSpPr>
          <p:spPr>
            <a:xfrm>
              <a:off x="5324020" y="1983698"/>
              <a:ext cx="409276" cy="40927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r>
                <a:rPr lang="ar-SA" sz="1600" b="1" dirty="0">
                  <a:solidFill>
                    <a:schemeClr val="bg1">
                      <a:lumMod val="95000"/>
                    </a:schemeClr>
                  </a:solidFill>
                </a:rPr>
                <a:t>2</a:t>
              </a:r>
              <a:endParaRPr lang="fr-MA" sz="2000" b="1" dirty="0">
                <a:solidFill>
                  <a:schemeClr val="bg1">
                    <a:lumMod val="95000"/>
                  </a:schemeClr>
                </a:solidFill>
              </a:endParaRPr>
            </a:p>
          </p:txBody>
        </p:sp>
      </p:grpSp>
      <p:sp>
        <p:nvSpPr>
          <p:cNvPr id="6" name="ZoneTexte 5">
            <a:extLst>
              <a:ext uri="{FF2B5EF4-FFF2-40B4-BE49-F238E27FC236}">
                <a16:creationId xmlns:a16="http://schemas.microsoft.com/office/drawing/2014/main" id="{28699CC3-2A54-7FBF-B0BD-8C90F554D44F}"/>
              </a:ext>
            </a:extLst>
          </p:cNvPr>
          <p:cNvSpPr txBox="1"/>
          <p:nvPr/>
        </p:nvSpPr>
        <p:spPr>
          <a:xfrm>
            <a:off x="1032731" y="1025095"/>
            <a:ext cx="6532816" cy="338554"/>
          </a:xfrm>
          <a:prstGeom prst="rect">
            <a:avLst/>
          </a:prstGeom>
          <a:noFill/>
        </p:spPr>
        <p:txBody>
          <a:bodyPr wrap="square" rtlCol="0">
            <a:spAutoFit/>
          </a:bodyPr>
          <a:lstStyle/>
          <a:p>
            <a:pPr algn="r" rtl="1"/>
            <a:r>
              <a:rPr lang="ar-MA" sz="1600" i="1" dirty="0">
                <a:solidFill>
                  <a:schemeClr val="bg1">
                    <a:lumMod val="65000"/>
                  </a:schemeClr>
                </a:solidFill>
                <a:latin typeface="Calibri" panose="020F0502020204030204" pitchFamily="34" charset="0"/>
                <a:cs typeface="Calibri" panose="020F0502020204030204" pitchFamily="34" charset="0"/>
              </a:rPr>
              <a:t>يُمَكِّنُ المدرس بعض المتعلمين من قراءة المسألة قراءة سليمة.</a:t>
            </a:r>
            <a:endParaRPr lang="fr-FR" sz="1600" i="1" dirty="0">
              <a:solidFill>
                <a:schemeClr val="bg1">
                  <a:lumMod val="65000"/>
                </a:schemeClr>
              </a:solidFill>
              <a:latin typeface="Calibri" panose="020F0502020204030204" pitchFamily="34" charset="0"/>
              <a:cs typeface="Calibri" panose="020F0502020204030204" pitchFamily="34" charset="0"/>
            </a:endParaRPr>
          </a:p>
        </p:txBody>
      </p:sp>
      <p:pic>
        <p:nvPicPr>
          <p:cNvPr id="7" name="Google Shape;141;p7" descr="Une image contenant dessin humoristique, clipart, Dessin animé, illustration&#10;&#10;Le contenu généré par l’IA peut être incorrect.">
            <a:extLst>
              <a:ext uri="{FF2B5EF4-FFF2-40B4-BE49-F238E27FC236}">
                <a16:creationId xmlns:a16="http://schemas.microsoft.com/office/drawing/2014/main" id="{06223BDD-8B40-DE28-18BD-4741BEC98F45}"/>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92006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E22B-6E3C-6BB5-1F03-4896B05AE019}"/>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6F3562D5-7A93-D4BE-4F2D-5E0F08E7C0DD}"/>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ماذا نفعل في الخطوة الثانية؟</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750824D-40BE-0A84-A508-1A8CFC2AB4B0}"/>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6">
            <a:extLst>
              <a:ext uri="{FF2B5EF4-FFF2-40B4-BE49-F238E27FC236}">
                <a16:creationId xmlns:a16="http://schemas.microsoft.com/office/drawing/2014/main" id="{CF16AE03-1E91-1141-85A8-D21BFB4ED787}"/>
              </a:ext>
            </a:extLst>
          </p:cNvPr>
          <p:cNvGrpSpPr/>
          <p:nvPr/>
        </p:nvGrpSpPr>
        <p:grpSpPr>
          <a:xfrm>
            <a:off x="5535562" y="1735201"/>
            <a:ext cx="2123219" cy="551406"/>
            <a:chOff x="3377767" y="1919923"/>
            <a:chExt cx="2123219" cy="551406"/>
          </a:xfrm>
          <a:solidFill>
            <a:schemeClr val="bg1">
              <a:lumMod val="85000"/>
            </a:schemeClr>
          </a:solidFill>
        </p:grpSpPr>
        <p:sp>
          <p:nvSpPr>
            <p:cNvPr id="5" name="Rectangle : coins arrondis 4">
              <a:extLst>
                <a:ext uri="{FF2B5EF4-FFF2-40B4-BE49-F238E27FC236}">
                  <a16:creationId xmlns:a16="http://schemas.microsoft.com/office/drawing/2014/main" id="{66296339-CA22-DDD2-3D17-FE73B123202A}"/>
                </a:ext>
              </a:extLst>
            </p:cNvPr>
            <p:cNvSpPr/>
            <p:nvPr/>
          </p:nvSpPr>
          <p:spPr>
            <a:xfrm>
              <a:off x="3377767" y="1919923"/>
              <a:ext cx="1686272" cy="551406"/>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أَقْرَأُ </a:t>
              </a:r>
              <a:r>
                <a:rPr lang="ar-M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الْمَسألَةَ بِتَأَنٍّ</a:t>
              </a:r>
              <a:endParaRPr lang="fr-FR"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val 80">
              <a:extLst>
                <a:ext uri="{FF2B5EF4-FFF2-40B4-BE49-F238E27FC236}">
                  <a16:creationId xmlns:a16="http://schemas.microsoft.com/office/drawing/2014/main" id="{A58A1EE8-299E-638B-C2F0-124CFFE2D2F5}"/>
                </a:ext>
              </a:extLst>
            </p:cNvPr>
            <p:cNvSpPr>
              <a:spLocks noChangeAspect="1"/>
            </p:cNvSpPr>
            <p:nvPr/>
          </p:nvSpPr>
          <p:spPr>
            <a:xfrm>
              <a:off x="5091710" y="1990988"/>
              <a:ext cx="409276" cy="409276"/>
            </a:xfrm>
            <a:prstGeom prst="ellips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1</a:t>
              </a:r>
              <a:endParaRPr lang="fr-MA"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16">
            <a:extLst>
              <a:ext uri="{FF2B5EF4-FFF2-40B4-BE49-F238E27FC236}">
                <a16:creationId xmlns:a16="http://schemas.microsoft.com/office/drawing/2014/main" id="{86357BD8-2940-FE3D-CCF2-40C9EB1AFE87}"/>
              </a:ext>
            </a:extLst>
          </p:cNvPr>
          <p:cNvGrpSpPr/>
          <p:nvPr/>
        </p:nvGrpSpPr>
        <p:grpSpPr>
          <a:xfrm>
            <a:off x="2690263" y="1720704"/>
            <a:ext cx="2496009" cy="551406"/>
            <a:chOff x="3237287" y="1919271"/>
            <a:chExt cx="2496009" cy="551406"/>
          </a:xfrm>
          <a:solidFill>
            <a:srgbClr val="196082"/>
          </a:solidFill>
        </p:grpSpPr>
        <p:sp>
          <p:nvSpPr>
            <p:cNvPr id="8" name="Rectangle : coins arrondis 7">
              <a:extLst>
                <a:ext uri="{FF2B5EF4-FFF2-40B4-BE49-F238E27FC236}">
                  <a16:creationId xmlns:a16="http://schemas.microsoft.com/office/drawing/2014/main" id="{A3619106-C7FD-7849-B82B-A29B46B0AA38}"/>
                </a:ext>
              </a:extLst>
            </p:cNvPr>
            <p:cNvSpPr/>
            <p:nvPr/>
          </p:nvSpPr>
          <p:spPr>
            <a:xfrm>
              <a:off x="3237287" y="1919271"/>
              <a:ext cx="2059061" cy="551406"/>
            </a:xfrm>
            <a:prstGeom prst="roundRect">
              <a:avLst/>
            </a:prstGeom>
            <a:solidFill>
              <a:srgbClr val="19608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أَتَخَيَ</a:t>
              </a:r>
              <a:r>
                <a:rPr lang="ar-M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a:t>
              </a: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لُ تَسَلْسُلَ أََحْداثِهَا</a:t>
              </a:r>
            </a:p>
          </p:txBody>
        </p:sp>
        <p:sp>
          <p:nvSpPr>
            <p:cNvPr id="9" name="Oval 80">
              <a:extLst>
                <a:ext uri="{FF2B5EF4-FFF2-40B4-BE49-F238E27FC236}">
                  <a16:creationId xmlns:a16="http://schemas.microsoft.com/office/drawing/2014/main" id="{50186BE1-891E-3F26-D3D7-643D7E4605AF}"/>
                </a:ext>
              </a:extLst>
            </p:cNvPr>
            <p:cNvSpPr>
              <a:spLocks noChangeAspect="1"/>
            </p:cNvSpPr>
            <p:nvPr/>
          </p:nvSpPr>
          <p:spPr>
            <a:xfrm>
              <a:off x="5324020" y="1983698"/>
              <a:ext cx="409276" cy="409276"/>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r>
                <a:rPr lang="ar-SA" sz="1600" b="1" dirty="0">
                  <a:solidFill>
                    <a:schemeClr val="bg1">
                      <a:lumMod val="95000"/>
                    </a:schemeClr>
                  </a:solidFill>
                </a:rPr>
                <a:t>2</a:t>
              </a:r>
              <a:endParaRPr lang="fr-MA" sz="2000" b="1" dirty="0">
                <a:solidFill>
                  <a:schemeClr val="bg1">
                    <a:lumMod val="95000"/>
                  </a:schemeClr>
                </a:solidFill>
              </a:endParaRPr>
            </a:p>
          </p:txBody>
        </p:sp>
      </p:grpSp>
      <p:pic>
        <p:nvPicPr>
          <p:cNvPr id="10" name="Google Shape;141;p7" descr="Une image contenant dessin humoristique, clipart, Dessin animé, illustration&#10;&#10;Le contenu généré par l’IA peut être incorrect.">
            <a:extLst>
              <a:ext uri="{FF2B5EF4-FFF2-40B4-BE49-F238E27FC236}">
                <a16:creationId xmlns:a16="http://schemas.microsoft.com/office/drawing/2014/main" id="{43997058-AF61-FA36-9790-AB96ECBB9C3F}"/>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36313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2410-8B00-F729-0526-DBB480A889D1}"/>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8FA342A1-84F7-6418-DA30-B827AB8FFB07}"/>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أغمضوا أعينكم وتخيلوا شريط أحداث المسألة، سأسألكم عنها.</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8C223B32-4F90-AD01-B275-D3D513540088}"/>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6">
            <a:extLst>
              <a:ext uri="{FF2B5EF4-FFF2-40B4-BE49-F238E27FC236}">
                <a16:creationId xmlns:a16="http://schemas.microsoft.com/office/drawing/2014/main" id="{C12E8A88-C861-B6C6-F506-27EE587A7908}"/>
              </a:ext>
            </a:extLst>
          </p:cNvPr>
          <p:cNvGrpSpPr/>
          <p:nvPr/>
        </p:nvGrpSpPr>
        <p:grpSpPr>
          <a:xfrm>
            <a:off x="5535562" y="1735201"/>
            <a:ext cx="2123219" cy="551406"/>
            <a:chOff x="3377767" y="1919923"/>
            <a:chExt cx="2123219" cy="551406"/>
          </a:xfrm>
          <a:solidFill>
            <a:schemeClr val="bg1">
              <a:lumMod val="85000"/>
            </a:schemeClr>
          </a:solidFill>
        </p:grpSpPr>
        <p:sp>
          <p:nvSpPr>
            <p:cNvPr id="5" name="Rectangle : coins arrondis 4">
              <a:extLst>
                <a:ext uri="{FF2B5EF4-FFF2-40B4-BE49-F238E27FC236}">
                  <a16:creationId xmlns:a16="http://schemas.microsoft.com/office/drawing/2014/main" id="{B87DCB73-F8A8-1556-E902-57381210BD4C}"/>
                </a:ext>
              </a:extLst>
            </p:cNvPr>
            <p:cNvSpPr/>
            <p:nvPr/>
          </p:nvSpPr>
          <p:spPr>
            <a:xfrm>
              <a:off x="3377767" y="1919923"/>
              <a:ext cx="1686272" cy="551406"/>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أَقْرَأُ </a:t>
              </a:r>
              <a:r>
                <a:rPr lang="ar-M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الْمَسألَةَ بِتَأَنٍّ</a:t>
              </a:r>
              <a:endParaRPr lang="fr-FR"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val 80">
              <a:extLst>
                <a:ext uri="{FF2B5EF4-FFF2-40B4-BE49-F238E27FC236}">
                  <a16:creationId xmlns:a16="http://schemas.microsoft.com/office/drawing/2014/main" id="{18BF6E4B-9611-09EA-CD50-DEC69A3FBA9A}"/>
                </a:ext>
              </a:extLst>
            </p:cNvPr>
            <p:cNvSpPr>
              <a:spLocks noChangeAspect="1"/>
            </p:cNvSpPr>
            <p:nvPr/>
          </p:nvSpPr>
          <p:spPr>
            <a:xfrm>
              <a:off x="5091710" y="1990988"/>
              <a:ext cx="409276" cy="409276"/>
            </a:xfrm>
            <a:prstGeom prst="ellips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ar-SA"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1</a:t>
              </a:r>
              <a:endParaRPr lang="fr-MA"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16">
            <a:extLst>
              <a:ext uri="{FF2B5EF4-FFF2-40B4-BE49-F238E27FC236}">
                <a16:creationId xmlns:a16="http://schemas.microsoft.com/office/drawing/2014/main" id="{970CA3C9-D7E2-B104-5521-C80F8FF7B9CA}"/>
              </a:ext>
            </a:extLst>
          </p:cNvPr>
          <p:cNvGrpSpPr/>
          <p:nvPr/>
        </p:nvGrpSpPr>
        <p:grpSpPr>
          <a:xfrm>
            <a:off x="2690263" y="1720704"/>
            <a:ext cx="2496009" cy="551406"/>
            <a:chOff x="3237287" y="1919271"/>
            <a:chExt cx="2496009" cy="551406"/>
          </a:xfrm>
          <a:solidFill>
            <a:srgbClr val="196082"/>
          </a:solidFill>
        </p:grpSpPr>
        <p:sp>
          <p:nvSpPr>
            <p:cNvPr id="8" name="Rectangle : coins arrondis 7">
              <a:extLst>
                <a:ext uri="{FF2B5EF4-FFF2-40B4-BE49-F238E27FC236}">
                  <a16:creationId xmlns:a16="http://schemas.microsoft.com/office/drawing/2014/main" id="{7E453A52-E444-5A80-AE65-C668E6260892}"/>
                </a:ext>
              </a:extLst>
            </p:cNvPr>
            <p:cNvSpPr/>
            <p:nvPr/>
          </p:nvSpPr>
          <p:spPr>
            <a:xfrm>
              <a:off x="3237287" y="1919271"/>
              <a:ext cx="2059061" cy="551406"/>
            </a:xfrm>
            <a:prstGeom prst="roundRect">
              <a:avLst/>
            </a:prstGeom>
            <a:solidFill>
              <a:srgbClr val="19608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أَتَخَيَ</a:t>
              </a:r>
              <a:r>
                <a:rPr lang="ar-M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a:t>
              </a:r>
              <a:r>
                <a:rPr lang="ar-S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لُ تَسَلْسُلَ أََحْداثِهَا</a:t>
              </a:r>
            </a:p>
          </p:txBody>
        </p:sp>
        <p:sp>
          <p:nvSpPr>
            <p:cNvPr id="9" name="Oval 80">
              <a:extLst>
                <a:ext uri="{FF2B5EF4-FFF2-40B4-BE49-F238E27FC236}">
                  <a16:creationId xmlns:a16="http://schemas.microsoft.com/office/drawing/2014/main" id="{EB1F4D75-C85E-2B42-0A33-14362ACFC46C}"/>
                </a:ext>
              </a:extLst>
            </p:cNvPr>
            <p:cNvSpPr>
              <a:spLocks noChangeAspect="1"/>
            </p:cNvSpPr>
            <p:nvPr/>
          </p:nvSpPr>
          <p:spPr>
            <a:xfrm>
              <a:off x="5324020" y="1983698"/>
              <a:ext cx="409276" cy="409276"/>
            </a:xfrm>
            <a:prstGeom prst="ellipse">
              <a:avLst/>
            </a:prstGeom>
            <a:solidFill>
              <a:srgbClr val="F9B23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r>
                <a:rPr lang="ar-SA" sz="1600" b="1" dirty="0">
                  <a:solidFill>
                    <a:schemeClr val="bg1">
                      <a:lumMod val="95000"/>
                    </a:schemeClr>
                  </a:solidFill>
                </a:rPr>
                <a:t>2</a:t>
              </a:r>
              <a:endParaRPr lang="fr-MA" sz="2000" b="1" dirty="0">
                <a:solidFill>
                  <a:schemeClr val="bg1">
                    <a:lumMod val="95000"/>
                  </a:schemeClr>
                </a:solidFill>
              </a:endParaRPr>
            </a:p>
          </p:txBody>
        </p:sp>
      </p:grpSp>
      <p:pic>
        <p:nvPicPr>
          <p:cNvPr id="10" name="Google Shape;141;p7" descr="Une image contenant dessin humoristique, clipart, Dessin animé, illustration&#10;&#10;Le contenu généré par l’IA peut être incorrect.">
            <a:extLst>
              <a:ext uri="{FF2B5EF4-FFF2-40B4-BE49-F238E27FC236}">
                <a16:creationId xmlns:a16="http://schemas.microsoft.com/office/drawing/2014/main" id="{02D76727-A09E-C47F-3A7D-C7D1988819D3}"/>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5499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1A6BD-71D0-16B2-9D2E-FF142D480A5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48C46E8-6E29-462C-2D55-D913D447EEA5}"/>
              </a:ext>
            </a:extLst>
          </p:cNvPr>
          <p:cNvSpPr txBox="1"/>
          <p:nvPr/>
        </p:nvSpPr>
        <p:spPr>
          <a:xfrm>
            <a:off x="1252057" y="858759"/>
            <a:ext cx="6273817" cy="369332"/>
          </a:xfrm>
          <a:prstGeom prst="rect">
            <a:avLst/>
          </a:prstGeom>
          <a:noFill/>
        </p:spPr>
        <p:txBody>
          <a:bodyPr wrap="square" rtlCol="0">
            <a:spAutoFit/>
          </a:bodyPr>
          <a:lstStyle/>
          <a:p>
            <a:pPr algn="r"/>
            <a:r>
              <a:rPr lang="ar-MA" b="1" dirty="0">
                <a:solidFill>
                  <a:srgbClr val="A6A6A6"/>
                </a:solidFill>
                <a:latin typeface="Calibri" panose="020F0502020204030204" pitchFamily="34" charset="0"/>
                <a:cs typeface="Calibri" panose="020F0502020204030204" pitchFamily="34" charset="0"/>
              </a:rPr>
              <a:t>خذوا ألواحكم</a:t>
            </a:r>
            <a:endParaRPr lang="fr-FR" b="1" i="1" dirty="0">
              <a:solidFill>
                <a:srgbClr val="A6A6A6"/>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8E1B6E59-532E-F79F-201F-85CFADB7D7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7B9D1572-EC30-FF05-458C-86BF34E571E9}"/>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175174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EC55-1006-052B-4DD9-9E5564E6021F}"/>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DCB4CE6C-E16A-834B-0B6F-8C018316C62B}"/>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اكتبوا على الألواح عدد الأقلام التي اقتناها وليد في البداية؟</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63C058B9-FDBF-B549-B17A-009BB1E4C47C}"/>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Google Shape;141;p7" descr="Une image contenant dessin humoristique, clipart, Dessin animé, illustration&#10;&#10;Le contenu généré par l’IA peut être incorrect.">
            <a:extLst>
              <a:ext uri="{FF2B5EF4-FFF2-40B4-BE49-F238E27FC236}">
                <a16:creationId xmlns:a16="http://schemas.microsoft.com/office/drawing/2014/main" id="{47B85B91-0E5A-C5F5-4707-96D2E1644F12}"/>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27503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8FC4D-33A3-E4E5-FAAF-D69E4F4BC94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51C9D0D-8875-544E-39F5-4683A3AA270E}"/>
              </a:ext>
            </a:extLst>
          </p:cNvPr>
          <p:cNvSpPr txBox="1"/>
          <p:nvPr/>
        </p:nvSpPr>
        <p:spPr>
          <a:xfrm>
            <a:off x="1252057" y="858759"/>
            <a:ext cx="6273817" cy="369332"/>
          </a:xfrm>
          <a:prstGeom prst="rect">
            <a:avLst/>
          </a:prstGeom>
          <a:noFill/>
        </p:spPr>
        <p:txBody>
          <a:bodyPr wrap="square" rtlCol="0">
            <a:spAutoFit/>
          </a:bodyPr>
          <a:lstStyle/>
          <a:p>
            <a:pPr algn="r" rtl="1"/>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C0420D1E-94C0-D293-E7C2-EB4AE455FC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C456A575-B3DC-0C88-F093-0E8937F96A45}"/>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07210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EFE98B-EA7C-06D8-BAEC-F373610FA1CF}"/>
              </a:ext>
            </a:extLst>
          </p:cNvPr>
          <p:cNvSpPr>
            <a:spLocks noGrp="1"/>
          </p:cNvSpPr>
          <p:nvPr>
            <p:ph type="title"/>
          </p:nvPr>
        </p:nvSpPr>
        <p:spPr>
          <a:xfrm>
            <a:off x="1281419" y="1498631"/>
            <a:ext cx="6581161" cy="667025"/>
          </a:xfrm>
        </p:spPr>
        <p:txBody>
          <a:bodyPr/>
          <a:lstStyle/>
          <a:p>
            <a:pPr algn="ctr"/>
            <a:r>
              <a:rPr lang="ar-MA" sz="3600" b="1" dirty="0">
                <a:solidFill>
                  <a:srgbClr val="17AB98"/>
                </a:solidFill>
                <a:latin typeface="Calibri" panose="020F0502020204030204" pitchFamily="34" charset="0"/>
                <a:ea typeface="Calibri" panose="020F0502020204030204" pitchFamily="34" charset="0"/>
                <a:cs typeface="Calibri" panose="020F0502020204030204" pitchFamily="34" charset="0"/>
              </a:rPr>
              <a:t>برمجة الأسبوع الأول</a:t>
            </a:r>
            <a:br>
              <a:rPr lang="fr-FR" sz="3600" b="1" dirty="0">
                <a:solidFill>
                  <a:srgbClr val="17AB98"/>
                </a:solidFill>
                <a:latin typeface="Calibri" panose="020F0502020204030204" pitchFamily="34" charset="0"/>
                <a:ea typeface="Calibri" panose="020F0502020204030204" pitchFamily="34" charset="0"/>
                <a:cs typeface="Calibri" panose="020F0502020204030204" pitchFamily="34" charset="0"/>
              </a:rPr>
            </a:br>
            <a:endParaRPr lang="fr-FR" sz="3600" dirty="0">
              <a:solidFill>
                <a:srgbClr val="17AB98"/>
              </a:solidFill>
            </a:endParaRPr>
          </a:p>
        </p:txBody>
      </p:sp>
      <p:grpSp>
        <p:nvGrpSpPr>
          <p:cNvPr id="8" name="Groupe 7">
            <a:extLst>
              <a:ext uri="{FF2B5EF4-FFF2-40B4-BE49-F238E27FC236}">
                <a16:creationId xmlns:a16="http://schemas.microsoft.com/office/drawing/2014/main" id="{6F9F746C-D79A-CE24-F2B6-01A823F446DF}"/>
              </a:ext>
            </a:extLst>
          </p:cNvPr>
          <p:cNvGrpSpPr/>
          <p:nvPr/>
        </p:nvGrpSpPr>
        <p:grpSpPr>
          <a:xfrm>
            <a:off x="4427134" y="2475889"/>
            <a:ext cx="3780000" cy="1123837"/>
            <a:chOff x="648000" y="1949241"/>
            <a:chExt cx="3780000" cy="1123837"/>
          </a:xfrm>
        </p:grpSpPr>
        <p:sp>
          <p:nvSpPr>
            <p:cNvPr id="9" name="Rectangle : coins arrondis 8">
              <a:extLst>
                <a:ext uri="{FF2B5EF4-FFF2-40B4-BE49-F238E27FC236}">
                  <a16:creationId xmlns:a16="http://schemas.microsoft.com/office/drawing/2014/main" id="{D06DF442-E3A1-AD93-FFB0-B22E54299438}"/>
                </a:ext>
              </a:extLst>
            </p:cNvPr>
            <p:cNvSpPr/>
            <p:nvPr/>
          </p:nvSpPr>
          <p:spPr>
            <a:xfrm>
              <a:off x="648000" y="2196000"/>
              <a:ext cx="3780000" cy="877078"/>
            </a:xfrm>
            <a:prstGeom prst="roundRect">
              <a:avLst/>
            </a:prstGeom>
            <a:solidFill>
              <a:schemeClr val="bg1">
                <a:lumMod val="6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21">
              <a:extLst>
                <a:ext uri="{FF2B5EF4-FFF2-40B4-BE49-F238E27FC236}">
                  <a16:creationId xmlns:a16="http://schemas.microsoft.com/office/drawing/2014/main" id="{19BFBC15-D948-462E-399C-A5B8E0D3EC37}"/>
                </a:ext>
              </a:extLst>
            </p:cNvPr>
            <p:cNvSpPr/>
            <p:nvPr/>
          </p:nvSpPr>
          <p:spPr>
            <a:xfrm>
              <a:off x="2889570" y="1949241"/>
              <a:ext cx="1260000" cy="360000"/>
            </a:xfrm>
            <a:prstGeom prst="flowChartTerminator">
              <a:avLst/>
            </a:prstGeom>
            <a:solidFill>
              <a:schemeClr val="bg1">
                <a:lumMod val="6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defRPr/>
              </a:pPr>
              <a:r>
                <a:rPr lang="ar-MA" sz="1800" b="1" dirty="0">
                  <a:solidFill>
                    <a:schemeClr val="bg1">
                      <a:lumMod val="50000"/>
                    </a:schemeClr>
                  </a:solidFill>
                  <a:latin typeface="Calibri" panose="020F0502020204030204" pitchFamily="34" charset="0"/>
                  <a:cs typeface="Calibri" panose="020F0502020204030204" pitchFamily="34" charset="0"/>
                </a:rPr>
                <a:t>الدرس 1</a:t>
              </a:r>
              <a:endParaRPr lang="fr-FR" sz="1800" b="1" dirty="0">
                <a:solidFill>
                  <a:schemeClr val="bg1">
                    <a:lumMod val="50000"/>
                  </a:schemeClr>
                </a:solidFill>
                <a:latin typeface="Calibri" panose="020F0502020204030204" pitchFamily="34" charset="0"/>
                <a:cs typeface="Calibri" panose="020F0502020204030204" pitchFamily="34" charset="0"/>
              </a:endParaRPr>
            </a:p>
          </p:txBody>
        </p:sp>
        <p:sp>
          <p:nvSpPr>
            <p:cNvPr id="11" name="Espace réservé du texte 5">
              <a:extLst>
                <a:ext uri="{FF2B5EF4-FFF2-40B4-BE49-F238E27FC236}">
                  <a16:creationId xmlns:a16="http://schemas.microsoft.com/office/drawing/2014/main" id="{5EE30BBC-F8A7-642B-618D-EF6534CF83BC}"/>
                </a:ext>
              </a:extLst>
            </p:cNvPr>
            <p:cNvSpPr txBox="1">
              <a:spLocks/>
            </p:cNvSpPr>
            <p:nvPr/>
          </p:nvSpPr>
          <p:spPr>
            <a:xfrm>
              <a:off x="828000" y="2331465"/>
              <a:ext cx="3420000" cy="631140"/>
            </a:xfrm>
            <a:prstGeom prst="roundRect">
              <a:avLst/>
            </a:prstGeom>
            <a:solidFill>
              <a:schemeClr val="bg1">
                <a:lumMod val="95000"/>
              </a:schemeClr>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ar-MA" sz="1800" b="1" kern="0" dirty="0">
                  <a:solidFill>
                    <a:schemeClr val="bg1">
                      <a:lumMod val="75000"/>
                    </a:schemeClr>
                  </a:solidFill>
                  <a:latin typeface="Calibri" panose="020F0502020204030204" pitchFamily="34" charset="0"/>
                  <a:cs typeface="Calibri" panose="020F0502020204030204" pitchFamily="34" charset="0"/>
                </a:rPr>
                <a:t>اَلأَعدادُ مِن 0 إِلى 999 (مراجعة المستلزمات)</a:t>
              </a:r>
            </a:p>
          </p:txBody>
        </p:sp>
      </p:grpSp>
      <p:sp>
        <p:nvSpPr>
          <p:cNvPr id="17" name="Rectangle : coins arrondis 16">
            <a:extLst>
              <a:ext uri="{FF2B5EF4-FFF2-40B4-BE49-F238E27FC236}">
                <a16:creationId xmlns:a16="http://schemas.microsoft.com/office/drawing/2014/main" id="{27C81966-C6B3-F7D1-9287-616A8C28EDA7}"/>
              </a:ext>
            </a:extLst>
          </p:cNvPr>
          <p:cNvSpPr/>
          <p:nvPr/>
        </p:nvSpPr>
        <p:spPr>
          <a:xfrm>
            <a:off x="415003" y="2722648"/>
            <a:ext cx="3780000" cy="877078"/>
          </a:xfrm>
          <a:prstGeom prst="roundRect">
            <a:avLst/>
          </a:prstGeom>
          <a:solidFill>
            <a:schemeClr val="bg1">
              <a:lumMod val="6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fr-MA" dirty="0"/>
          </a:p>
        </p:txBody>
      </p:sp>
      <p:sp>
        <p:nvSpPr>
          <p:cNvPr id="18" name="Organigramme : Terminateur 21">
            <a:extLst>
              <a:ext uri="{FF2B5EF4-FFF2-40B4-BE49-F238E27FC236}">
                <a16:creationId xmlns:a16="http://schemas.microsoft.com/office/drawing/2014/main" id="{9FB35922-FF9D-02D1-C513-D8AE6CB30C8A}"/>
              </a:ext>
            </a:extLst>
          </p:cNvPr>
          <p:cNvSpPr/>
          <p:nvPr/>
        </p:nvSpPr>
        <p:spPr>
          <a:xfrm>
            <a:off x="2656573" y="2475889"/>
            <a:ext cx="1260000" cy="360000"/>
          </a:xfrm>
          <a:prstGeom prst="flowChartTerminator">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r>
              <a:rPr lang="ar-MA" b="1">
                <a:solidFill>
                  <a:schemeClr val="bg1">
                    <a:lumMod val="50000"/>
                  </a:schemeClr>
                </a:solidFill>
                <a:latin typeface="Calibri" panose="020F0502020204030204" pitchFamily="34" charset="0"/>
                <a:cs typeface="Calibri" panose="020F0502020204030204" pitchFamily="34" charset="0"/>
              </a:rPr>
              <a:t>الدرس </a:t>
            </a:r>
            <a:r>
              <a:rPr lang="fr-FR" b="1">
                <a:solidFill>
                  <a:schemeClr val="bg1">
                    <a:lumMod val="50000"/>
                  </a:schemeClr>
                </a:solidFill>
                <a:latin typeface="Calibri" panose="020F0502020204030204" pitchFamily="34" charset="0"/>
                <a:cs typeface="Calibri" panose="020F0502020204030204" pitchFamily="34" charset="0"/>
              </a:rPr>
              <a:t>2</a:t>
            </a:r>
            <a:endParaRPr lang="fr-FR" b="1" dirty="0">
              <a:solidFill>
                <a:schemeClr val="bg1">
                  <a:lumMod val="50000"/>
                </a:schemeClr>
              </a:solidFill>
              <a:latin typeface="Calibri" panose="020F0502020204030204" pitchFamily="34" charset="0"/>
              <a:cs typeface="Calibri" panose="020F0502020204030204" pitchFamily="34" charset="0"/>
            </a:endParaRPr>
          </a:p>
        </p:txBody>
      </p:sp>
      <p:sp>
        <p:nvSpPr>
          <p:cNvPr id="19" name="Espace réservé du texte 5">
            <a:extLst>
              <a:ext uri="{FF2B5EF4-FFF2-40B4-BE49-F238E27FC236}">
                <a16:creationId xmlns:a16="http://schemas.microsoft.com/office/drawing/2014/main" id="{6AE66BB3-33A5-C801-F372-C8FCC6320002}"/>
              </a:ext>
            </a:extLst>
          </p:cNvPr>
          <p:cNvSpPr txBox="1">
            <a:spLocks/>
          </p:cNvSpPr>
          <p:nvPr/>
        </p:nvSpPr>
        <p:spPr>
          <a:xfrm>
            <a:off x="595003" y="2858113"/>
            <a:ext cx="3420000" cy="631140"/>
          </a:xfrm>
          <a:prstGeom prst="roundRect">
            <a:avLst/>
          </a:prstGeom>
          <a:solidFill>
            <a:schemeClr val="bg1">
              <a:lumMod val="95000"/>
            </a:schemeClr>
          </a:solidFill>
          <a:ln>
            <a:solidFill>
              <a:schemeClr val="bg1">
                <a:lumMod val="75000"/>
              </a:schemeClr>
            </a:solidFill>
          </a:ln>
        </p:spPr>
        <p:txBody>
          <a:bodyPr anchor="ctr"/>
          <a:lstStyle>
            <a:defPPr>
              <a:defRPr lang="fr-FR"/>
            </a:defPPr>
            <a:lvl1pPr indent="0" algn="r" rtl="1">
              <a:lnSpc>
                <a:spcPct val="100000"/>
              </a:lnSpc>
              <a:spcBef>
                <a:spcPts val="300"/>
              </a:spcBef>
              <a:buFont typeface="Wingdings" panose="05000000000000000000" pitchFamily="2" charset="2"/>
              <a:buNone/>
              <a:defRPr sz="1600" b="1" kern="0">
                <a:solidFill>
                  <a:schemeClr val="bg1">
                    <a:lumMod val="65000"/>
                  </a:schemeClr>
                </a:solidFill>
                <a:latin typeface="Calibri" panose="020F0502020204030204" pitchFamily="34" charset="0"/>
                <a:cs typeface="Calibri" panose="020F0502020204030204" pitchFamily="34"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ar-MA" dirty="0"/>
              <a:t>اَلأَعدادُ في نطاق 0 – 999 على المستقيم العددي</a:t>
            </a:r>
          </a:p>
        </p:txBody>
      </p:sp>
      <p:sp>
        <p:nvSpPr>
          <p:cNvPr id="28" name="Rectangle : coins arrondis 27">
            <a:extLst>
              <a:ext uri="{FF2B5EF4-FFF2-40B4-BE49-F238E27FC236}">
                <a16:creationId xmlns:a16="http://schemas.microsoft.com/office/drawing/2014/main" id="{29D40F4D-751C-8593-FB38-864B9117CCE4}"/>
              </a:ext>
            </a:extLst>
          </p:cNvPr>
          <p:cNvSpPr/>
          <p:nvPr/>
        </p:nvSpPr>
        <p:spPr>
          <a:xfrm>
            <a:off x="4423967" y="2717811"/>
            <a:ext cx="3780000" cy="877078"/>
          </a:xfrm>
          <a:prstGeom prst="roundRect">
            <a:avLst/>
          </a:prstGeom>
          <a:solidFill>
            <a:schemeClr val="bg1">
              <a:lumMod val="6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fr-MA" dirty="0">
              <a:solidFill>
                <a:schemeClr val="lt1"/>
              </a:solidFill>
            </a:endParaRPr>
          </a:p>
        </p:txBody>
      </p:sp>
      <p:sp>
        <p:nvSpPr>
          <p:cNvPr id="29" name="Organigramme : Terminateur 21">
            <a:extLst>
              <a:ext uri="{FF2B5EF4-FFF2-40B4-BE49-F238E27FC236}">
                <a16:creationId xmlns:a16="http://schemas.microsoft.com/office/drawing/2014/main" id="{E65D0AC4-1110-15B5-60EE-18BFB6BF000F}"/>
              </a:ext>
            </a:extLst>
          </p:cNvPr>
          <p:cNvSpPr/>
          <p:nvPr/>
        </p:nvSpPr>
        <p:spPr>
          <a:xfrm>
            <a:off x="6665537" y="2471052"/>
            <a:ext cx="1260000" cy="360000"/>
          </a:xfrm>
          <a:prstGeom prst="flowChartTerminator">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r>
              <a:rPr lang="ar-MA" b="1" dirty="0">
                <a:solidFill>
                  <a:schemeClr val="bg1">
                    <a:lumMod val="50000"/>
                  </a:schemeClr>
                </a:solidFill>
                <a:latin typeface="Calibri" panose="020F0502020204030204" pitchFamily="34" charset="0"/>
                <a:cs typeface="Calibri" panose="020F0502020204030204" pitchFamily="34" charset="0"/>
              </a:rPr>
              <a:t>الدرس 1</a:t>
            </a:r>
            <a:endParaRPr lang="fr-FR" b="1" dirty="0">
              <a:solidFill>
                <a:schemeClr val="bg1">
                  <a:lumMod val="50000"/>
                </a:schemeClr>
              </a:solidFill>
              <a:latin typeface="Calibri" panose="020F0502020204030204" pitchFamily="34" charset="0"/>
              <a:cs typeface="Calibri" panose="020F0502020204030204" pitchFamily="34" charset="0"/>
            </a:endParaRPr>
          </a:p>
        </p:txBody>
      </p:sp>
      <p:sp>
        <p:nvSpPr>
          <p:cNvPr id="30" name="Espace réservé du texte 5">
            <a:extLst>
              <a:ext uri="{FF2B5EF4-FFF2-40B4-BE49-F238E27FC236}">
                <a16:creationId xmlns:a16="http://schemas.microsoft.com/office/drawing/2014/main" id="{FFB4C9B3-E09A-1D96-45D0-9103463568D1}"/>
              </a:ext>
            </a:extLst>
          </p:cNvPr>
          <p:cNvSpPr txBox="1">
            <a:spLocks/>
          </p:cNvSpPr>
          <p:nvPr/>
        </p:nvSpPr>
        <p:spPr>
          <a:xfrm>
            <a:off x="4603967" y="2853276"/>
            <a:ext cx="3420000" cy="631140"/>
          </a:xfrm>
          <a:prstGeom prst="roundRect">
            <a:avLst/>
          </a:prstGeom>
          <a:solidFill>
            <a:schemeClr val="bg1">
              <a:lumMod val="95000"/>
            </a:schemeClr>
          </a:solidFill>
          <a:ln>
            <a:solidFill>
              <a:schemeClr val="bg1">
                <a:lumMod val="75000"/>
              </a:schemeClr>
            </a:solidFill>
          </a:ln>
        </p:spPr>
        <p:txBody>
          <a:bodyPr anchor="ctr"/>
          <a:lstStyle>
            <a:defPPr>
              <a:defRPr lang="fr-FR"/>
            </a:defPPr>
            <a:lvl1pPr indent="0" algn="r" rtl="1">
              <a:lnSpc>
                <a:spcPct val="100000"/>
              </a:lnSpc>
              <a:spcBef>
                <a:spcPts val="300"/>
              </a:spcBef>
              <a:buFont typeface="Wingdings" panose="05000000000000000000" pitchFamily="2" charset="2"/>
              <a:buNone/>
              <a:defRPr sz="1600" b="1" kern="0">
                <a:solidFill>
                  <a:schemeClr val="bg1">
                    <a:lumMod val="65000"/>
                  </a:schemeClr>
                </a:solidFill>
                <a:latin typeface="Calibri" panose="020F0502020204030204" pitchFamily="34" charset="0"/>
                <a:cs typeface="Calibri" panose="020F0502020204030204" pitchFamily="34"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ar-MA" dirty="0"/>
              <a:t>اَلأَعدادُ مِن 0 إِلى 999 (مراجعة المستلزمات)</a:t>
            </a:r>
          </a:p>
        </p:txBody>
      </p:sp>
      <p:sp>
        <p:nvSpPr>
          <p:cNvPr id="4" name="Rectangle : coins arrondis 3">
            <a:extLst>
              <a:ext uri="{FF2B5EF4-FFF2-40B4-BE49-F238E27FC236}">
                <a16:creationId xmlns:a16="http://schemas.microsoft.com/office/drawing/2014/main" id="{59C73262-6EDD-081A-C026-11A95728A9AC}"/>
              </a:ext>
            </a:extLst>
          </p:cNvPr>
          <p:cNvSpPr/>
          <p:nvPr/>
        </p:nvSpPr>
        <p:spPr>
          <a:xfrm>
            <a:off x="370132" y="4144639"/>
            <a:ext cx="3780000" cy="877078"/>
          </a:xfrm>
          <a:prstGeom prst="roundRect">
            <a:avLst/>
          </a:prstGeom>
          <a:solidFill>
            <a:schemeClr val="bg1">
              <a:lumMod val="6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fr-MA" dirty="0"/>
          </a:p>
        </p:txBody>
      </p:sp>
      <p:sp>
        <p:nvSpPr>
          <p:cNvPr id="5" name="Organigramme : Terminateur 21">
            <a:extLst>
              <a:ext uri="{FF2B5EF4-FFF2-40B4-BE49-F238E27FC236}">
                <a16:creationId xmlns:a16="http://schemas.microsoft.com/office/drawing/2014/main" id="{B8528A7D-CC01-7599-0846-FC2E2041C809}"/>
              </a:ext>
            </a:extLst>
          </p:cNvPr>
          <p:cNvSpPr/>
          <p:nvPr/>
        </p:nvSpPr>
        <p:spPr>
          <a:xfrm>
            <a:off x="2611702" y="3897880"/>
            <a:ext cx="1260000" cy="360000"/>
          </a:xfrm>
          <a:prstGeom prst="flowChartTerminator">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r>
              <a:rPr lang="ar-MA" b="1">
                <a:solidFill>
                  <a:schemeClr val="bg1">
                    <a:lumMod val="50000"/>
                  </a:schemeClr>
                </a:solidFill>
                <a:latin typeface="Calibri" panose="020F0502020204030204" pitchFamily="34" charset="0"/>
                <a:cs typeface="Calibri" panose="020F0502020204030204" pitchFamily="34" charset="0"/>
              </a:rPr>
              <a:t>الدرس </a:t>
            </a:r>
            <a:r>
              <a:rPr lang="ar-SA" b="1">
                <a:solidFill>
                  <a:schemeClr val="bg1">
                    <a:lumMod val="50000"/>
                  </a:schemeClr>
                </a:solidFill>
                <a:latin typeface="Calibri" panose="020F0502020204030204" pitchFamily="34" charset="0"/>
                <a:cs typeface="Calibri" panose="020F0502020204030204" pitchFamily="34" charset="0"/>
              </a:rPr>
              <a:t>4</a:t>
            </a:r>
            <a:endParaRPr lang="fr-FR" b="1" dirty="0">
              <a:solidFill>
                <a:schemeClr val="bg1">
                  <a:lumMod val="50000"/>
                </a:schemeClr>
              </a:solidFill>
              <a:latin typeface="Calibri" panose="020F0502020204030204" pitchFamily="34" charset="0"/>
              <a:cs typeface="Calibri" panose="020F0502020204030204" pitchFamily="34" charset="0"/>
            </a:endParaRPr>
          </a:p>
        </p:txBody>
      </p:sp>
      <p:sp>
        <p:nvSpPr>
          <p:cNvPr id="6" name="Espace réservé du texte 5">
            <a:extLst>
              <a:ext uri="{FF2B5EF4-FFF2-40B4-BE49-F238E27FC236}">
                <a16:creationId xmlns:a16="http://schemas.microsoft.com/office/drawing/2014/main" id="{32BBFDE1-E352-522F-DC6A-73F4154EBB52}"/>
              </a:ext>
            </a:extLst>
          </p:cNvPr>
          <p:cNvSpPr txBox="1">
            <a:spLocks/>
          </p:cNvSpPr>
          <p:nvPr/>
        </p:nvSpPr>
        <p:spPr>
          <a:xfrm>
            <a:off x="550132" y="4280104"/>
            <a:ext cx="3420000" cy="631140"/>
          </a:xfrm>
          <a:prstGeom prst="roundRect">
            <a:avLst/>
          </a:prstGeom>
          <a:solidFill>
            <a:schemeClr val="bg1">
              <a:lumMod val="95000"/>
            </a:schemeClr>
          </a:solidFill>
          <a:ln>
            <a:solidFill>
              <a:schemeClr val="bg1">
                <a:lumMod val="75000"/>
              </a:schemeClr>
            </a:solidFill>
          </a:ln>
        </p:spPr>
        <p:txBody>
          <a:bodyPr anchor="ctr"/>
          <a:lstStyle>
            <a:defPPr>
              <a:defRPr lang="fr-FR"/>
            </a:defPPr>
            <a:lvl1pPr indent="0" algn="r" rtl="1">
              <a:lnSpc>
                <a:spcPct val="100000"/>
              </a:lnSpc>
              <a:spcBef>
                <a:spcPts val="300"/>
              </a:spcBef>
              <a:buFont typeface="Wingdings" panose="05000000000000000000" pitchFamily="2" charset="2"/>
              <a:buNone/>
              <a:defRPr sz="1600" b="1" kern="0">
                <a:solidFill>
                  <a:schemeClr val="bg1">
                    <a:lumMod val="65000"/>
                  </a:schemeClr>
                </a:solidFill>
                <a:latin typeface="Calibri" panose="020F0502020204030204" pitchFamily="34" charset="0"/>
                <a:cs typeface="Calibri" panose="020F0502020204030204" pitchFamily="34"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ar-MA" dirty="0"/>
              <a:t>قِراءَةُ الأعدادِ مِن 1000 إلى  999 999</a:t>
            </a:r>
          </a:p>
        </p:txBody>
      </p:sp>
      <p:sp>
        <p:nvSpPr>
          <p:cNvPr id="32" name="Rectangle : coins arrondis 31">
            <a:extLst>
              <a:ext uri="{FF2B5EF4-FFF2-40B4-BE49-F238E27FC236}">
                <a16:creationId xmlns:a16="http://schemas.microsoft.com/office/drawing/2014/main" id="{85A2F114-D2FF-43A5-1BC5-C728126D6DED}"/>
              </a:ext>
            </a:extLst>
          </p:cNvPr>
          <p:cNvSpPr/>
          <p:nvPr/>
        </p:nvSpPr>
        <p:spPr>
          <a:xfrm>
            <a:off x="4405078" y="4098081"/>
            <a:ext cx="3780000" cy="877078"/>
          </a:xfrm>
          <a:prstGeom prst="roundRect">
            <a:avLst/>
          </a:prstGeom>
          <a:solidFill>
            <a:schemeClr val="bg1">
              <a:lumMod val="6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fr-MA" dirty="0"/>
          </a:p>
        </p:txBody>
      </p:sp>
      <p:sp>
        <p:nvSpPr>
          <p:cNvPr id="33" name="Organigramme : Terminateur 21">
            <a:extLst>
              <a:ext uri="{FF2B5EF4-FFF2-40B4-BE49-F238E27FC236}">
                <a16:creationId xmlns:a16="http://schemas.microsoft.com/office/drawing/2014/main" id="{09DF9E9A-581D-14F9-24EC-3567A55C3816}"/>
              </a:ext>
            </a:extLst>
          </p:cNvPr>
          <p:cNvSpPr/>
          <p:nvPr/>
        </p:nvSpPr>
        <p:spPr>
          <a:xfrm>
            <a:off x="6646648" y="3851322"/>
            <a:ext cx="1260000" cy="360000"/>
          </a:xfrm>
          <a:prstGeom prst="flowChartTerminator">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r>
              <a:rPr lang="ar-MA" b="1" dirty="0">
                <a:solidFill>
                  <a:schemeClr val="bg1">
                    <a:lumMod val="50000"/>
                  </a:schemeClr>
                </a:solidFill>
                <a:latin typeface="Calibri" panose="020F0502020204030204" pitchFamily="34" charset="0"/>
                <a:cs typeface="Calibri" panose="020F0502020204030204" pitchFamily="34" charset="0"/>
              </a:rPr>
              <a:t>الدرس </a:t>
            </a:r>
            <a:r>
              <a:rPr lang="fr-FR" b="1" dirty="0">
                <a:solidFill>
                  <a:schemeClr val="bg1">
                    <a:lumMod val="50000"/>
                  </a:schemeClr>
                </a:solidFill>
                <a:latin typeface="Calibri" panose="020F0502020204030204" pitchFamily="34" charset="0"/>
                <a:cs typeface="Calibri" panose="020F0502020204030204" pitchFamily="34" charset="0"/>
              </a:rPr>
              <a:t>3</a:t>
            </a:r>
          </a:p>
        </p:txBody>
      </p:sp>
      <p:sp>
        <p:nvSpPr>
          <p:cNvPr id="34" name="Espace réservé du texte 5">
            <a:extLst>
              <a:ext uri="{FF2B5EF4-FFF2-40B4-BE49-F238E27FC236}">
                <a16:creationId xmlns:a16="http://schemas.microsoft.com/office/drawing/2014/main" id="{94D48129-9BCD-EF1D-897A-44B36367D037}"/>
              </a:ext>
            </a:extLst>
          </p:cNvPr>
          <p:cNvSpPr txBox="1">
            <a:spLocks/>
          </p:cNvSpPr>
          <p:nvPr/>
        </p:nvSpPr>
        <p:spPr>
          <a:xfrm>
            <a:off x="4585078" y="4233546"/>
            <a:ext cx="3420000" cy="631140"/>
          </a:xfrm>
          <a:prstGeom prst="roundRect">
            <a:avLst/>
          </a:prstGeom>
          <a:solidFill>
            <a:schemeClr val="bg1">
              <a:lumMod val="95000"/>
            </a:schemeClr>
          </a:solidFill>
          <a:ln>
            <a:solidFill>
              <a:schemeClr val="bg1">
                <a:lumMod val="75000"/>
              </a:schemeClr>
            </a:solidFill>
          </a:ln>
        </p:spPr>
        <p:txBody>
          <a:bodyPr anchor="ctr"/>
          <a:lstStyle>
            <a:defPPr>
              <a:defRPr lang="fr-FR"/>
            </a:defPPr>
            <a:lvl1pPr indent="0" algn="r" rtl="1">
              <a:lnSpc>
                <a:spcPct val="100000"/>
              </a:lnSpc>
              <a:spcBef>
                <a:spcPts val="300"/>
              </a:spcBef>
              <a:buFont typeface="Wingdings" panose="05000000000000000000" pitchFamily="2" charset="2"/>
              <a:buNone/>
              <a:defRPr sz="1600" b="1" kern="0">
                <a:solidFill>
                  <a:schemeClr val="bg1">
                    <a:lumMod val="65000"/>
                  </a:schemeClr>
                </a:solidFill>
                <a:latin typeface="Calibri" panose="020F0502020204030204" pitchFamily="34" charset="0"/>
                <a:cs typeface="Calibri" panose="020F0502020204030204" pitchFamily="34"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ar-MA" dirty="0"/>
              <a:t>تَعَرُّفُ الأعداد مِن 1000 إلى  999 999</a:t>
            </a:r>
          </a:p>
        </p:txBody>
      </p:sp>
      <p:sp>
        <p:nvSpPr>
          <p:cNvPr id="36" name="Rectangle : coins arrondis 35">
            <a:extLst>
              <a:ext uri="{FF2B5EF4-FFF2-40B4-BE49-F238E27FC236}">
                <a16:creationId xmlns:a16="http://schemas.microsoft.com/office/drawing/2014/main" id="{98C62966-8FD2-A668-3D21-B98E06297E7D}"/>
              </a:ext>
            </a:extLst>
          </p:cNvPr>
          <p:cNvSpPr/>
          <p:nvPr/>
        </p:nvSpPr>
        <p:spPr>
          <a:xfrm>
            <a:off x="2439564" y="5468677"/>
            <a:ext cx="3780000" cy="877078"/>
          </a:xfrm>
          <a:prstGeom prst="roundRect">
            <a:avLst/>
          </a:prstGeom>
          <a:solidFill>
            <a:srgbClr val="FFDA6D"/>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
        <p:nvSpPr>
          <p:cNvPr id="37" name="Organigramme : Terminateur 21">
            <a:extLst>
              <a:ext uri="{FF2B5EF4-FFF2-40B4-BE49-F238E27FC236}">
                <a16:creationId xmlns:a16="http://schemas.microsoft.com/office/drawing/2014/main" id="{643F8C6E-3B63-B3F4-94CE-FA2BB7EAE5C0}"/>
              </a:ext>
            </a:extLst>
          </p:cNvPr>
          <p:cNvSpPr/>
          <p:nvPr/>
        </p:nvSpPr>
        <p:spPr>
          <a:xfrm>
            <a:off x="4681134" y="5221918"/>
            <a:ext cx="1260000" cy="360000"/>
          </a:xfrm>
          <a:prstGeom prst="flowChartTerminator">
            <a:avLst/>
          </a:prstGeom>
          <a:solidFill>
            <a:srgbClr val="FFC000"/>
          </a:solidFill>
          <a:ln>
            <a:solidFill>
              <a:srgbClr val="EEB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rtl="1"/>
            <a:r>
              <a:rPr lang="ar-MA" b="1">
                <a:solidFill>
                  <a:prstClr val="white"/>
                </a:solidFill>
                <a:latin typeface="Calibri" panose="020F0502020204030204" pitchFamily="34" charset="0"/>
                <a:cs typeface="Calibri" panose="020F0502020204030204" pitchFamily="34" charset="0"/>
              </a:rPr>
              <a:t>الدرس </a:t>
            </a:r>
            <a:r>
              <a:rPr lang="fr-FR" b="1">
                <a:solidFill>
                  <a:prstClr val="white"/>
                </a:solidFill>
                <a:latin typeface="Calibri" panose="020F0502020204030204" pitchFamily="34" charset="0"/>
                <a:cs typeface="Calibri" panose="020F0502020204030204" pitchFamily="34" charset="0"/>
              </a:rPr>
              <a:t>5</a:t>
            </a:r>
            <a:endParaRPr lang="fr-FR" b="1" dirty="0">
              <a:solidFill>
                <a:prstClr val="white"/>
              </a:solidFill>
              <a:latin typeface="Calibri" panose="020F0502020204030204" pitchFamily="34" charset="0"/>
              <a:cs typeface="Calibri" panose="020F0502020204030204" pitchFamily="34" charset="0"/>
            </a:endParaRPr>
          </a:p>
        </p:txBody>
      </p:sp>
      <p:sp>
        <p:nvSpPr>
          <p:cNvPr id="38" name="Espace réservé du texte 5">
            <a:extLst>
              <a:ext uri="{FF2B5EF4-FFF2-40B4-BE49-F238E27FC236}">
                <a16:creationId xmlns:a16="http://schemas.microsoft.com/office/drawing/2014/main" id="{2BBD08C9-A6E2-7ABC-8477-72E6B48FA0F5}"/>
              </a:ext>
            </a:extLst>
          </p:cNvPr>
          <p:cNvSpPr txBox="1">
            <a:spLocks/>
          </p:cNvSpPr>
          <p:nvPr/>
        </p:nvSpPr>
        <p:spPr>
          <a:xfrm>
            <a:off x="2619564" y="5604142"/>
            <a:ext cx="3420000" cy="631140"/>
          </a:xfrm>
          <a:prstGeom prst="roundRect">
            <a:avLst/>
          </a:prstGeom>
          <a:solidFill>
            <a:srgbClr val="FFEFB9"/>
          </a:solidFill>
        </p:spPr>
        <p:txBody>
          <a:bodyPr anchor="ctr"/>
          <a:lstStyle>
            <a:defPPr>
              <a:defRPr lang="fr-FR"/>
            </a:defPPr>
            <a:lvl1pPr indent="0" algn="r" rtl="1">
              <a:lnSpc>
                <a:spcPct val="100000"/>
              </a:lnSpc>
              <a:spcBef>
                <a:spcPts val="300"/>
              </a:spcBef>
              <a:buFont typeface="Wingdings" panose="05000000000000000000" pitchFamily="2" charset="2"/>
              <a:buNone/>
              <a:defRPr b="1" kern="0">
                <a:solidFill>
                  <a:schemeClr val="tx1">
                    <a:lumMod val="95000"/>
                    <a:lumOff val="5000"/>
                  </a:schemeClr>
                </a:solidFill>
                <a:latin typeface="Calibri" panose="020F0502020204030204" pitchFamily="34" charset="0"/>
                <a:cs typeface="Calibri" panose="020F0502020204030204" pitchFamily="34"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ar-MA" dirty="0"/>
              <a:t>حل المسائل : تَخَيُّلُ وَكِتَابَةُ شَريطِ مَسألَةٍ</a:t>
            </a:r>
          </a:p>
        </p:txBody>
      </p:sp>
      <p:sp>
        <p:nvSpPr>
          <p:cNvPr id="39" name="Titre 1">
            <a:extLst>
              <a:ext uri="{FF2B5EF4-FFF2-40B4-BE49-F238E27FC236}">
                <a16:creationId xmlns:a16="http://schemas.microsoft.com/office/drawing/2014/main" id="{2A22125F-9825-477B-4932-6EE77888E7A0}"/>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Tree>
    <p:extLst>
      <p:ext uri="{BB962C8B-B14F-4D97-AF65-F5344CB8AC3E}">
        <p14:creationId xmlns:p14="http://schemas.microsoft.com/office/powerpoint/2010/main" val="32536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4278C-2D72-81B3-D861-9FC5485619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15739C-2981-E89E-3B7B-8EDE02E7478F}"/>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08E5223-30BC-7662-A510-8C90832CC79D}"/>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7" name="ZoneTexte 16">
            <a:extLst>
              <a:ext uri="{FF2B5EF4-FFF2-40B4-BE49-F238E27FC236}">
                <a16:creationId xmlns:a16="http://schemas.microsoft.com/office/drawing/2014/main" id="{2F2090BE-E08A-1C46-221B-D8F3E441614A}"/>
              </a:ext>
            </a:extLst>
          </p:cNvPr>
          <p:cNvSpPr txBox="1"/>
          <p:nvPr/>
        </p:nvSpPr>
        <p:spPr>
          <a:xfrm>
            <a:off x="776749" y="858759"/>
            <a:ext cx="674912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عدد الأقلام التي اقتناها وليد في البداية هو: 75.</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7A5B6BDF-E000-55D3-3E4D-ACC60930728D}"/>
              </a:ext>
            </a:extLst>
          </p:cNvPr>
          <p:cNvSpPr txBox="1"/>
          <p:nvPr/>
        </p:nvSpPr>
        <p:spPr>
          <a:xfrm>
            <a:off x="3491880" y="2644170"/>
            <a:ext cx="2160240" cy="1569660"/>
          </a:xfrm>
          <a:prstGeom prst="rect">
            <a:avLst/>
          </a:prstGeom>
          <a:noFill/>
          <a:ln>
            <a:noFill/>
          </a:ln>
        </p:spPr>
        <p:txBody>
          <a:bodyPr wrap="square" rtlCol="0">
            <a:spAutoFit/>
          </a:bodyPr>
          <a:lstStyle/>
          <a:p>
            <a:pPr algn="ctr"/>
            <a:r>
              <a:rPr lang="ar-MA" sz="9600" b="1" dirty="0">
                <a:solidFill>
                  <a:srgbClr val="FF0000"/>
                </a:solidFill>
              </a:rPr>
              <a:t>75</a:t>
            </a:r>
            <a:endParaRPr lang="fr-FR" sz="9600" b="1" dirty="0">
              <a:solidFill>
                <a:srgbClr val="FF0000"/>
              </a:solidFill>
            </a:endParaRPr>
          </a:p>
        </p:txBody>
      </p:sp>
      <p:pic>
        <p:nvPicPr>
          <p:cNvPr id="5" name="Google Shape;141;p7" descr="Une image contenant dessin humoristique, clipart, Dessin animé, illustration&#10;&#10;Le contenu généré par l’IA peut être incorrect.">
            <a:extLst>
              <a:ext uri="{FF2B5EF4-FFF2-40B4-BE49-F238E27FC236}">
                <a16:creationId xmlns:a16="http://schemas.microsoft.com/office/drawing/2014/main" id="{0BEA7B3B-F0A1-FD7B-B9A3-9C5A07C2D8C4}"/>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79374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AAB2-4A15-B712-6BC0-43160E5F2181}"/>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E9B28415-9864-489C-60D6-AA0FCD7D35F0}"/>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اكتبوا على الألواح عدد الأقلام التي استخدمها وليد في مسابقة الرسم؟</a:t>
            </a:r>
            <a:endParaRPr lang="fr-FR" b="1" dirty="0">
              <a:solidFill>
                <a:schemeClr val="bg1">
                  <a:lumMod val="65000"/>
                </a:schemeClr>
              </a:solidFill>
              <a:latin typeface="Calibri" panose="020F0502020204030204" pitchFamily="34" charset="0"/>
              <a:cs typeface="Calibri" panose="020F0502020204030204" pitchFamily="34" charset="0"/>
            </a:endParaRPr>
          </a:p>
        </p:txBody>
      </p:sp>
      <p:pic>
        <p:nvPicPr>
          <p:cNvPr id="4" name="Espace réservé pour une image  22" descr="Une image contenant capture d’écran, Rectangle, carré&#10;&#10;Le contenu généré par l’IA peut être incorrect.">
            <a:extLst>
              <a:ext uri="{FF2B5EF4-FFF2-40B4-BE49-F238E27FC236}">
                <a16:creationId xmlns:a16="http://schemas.microsoft.com/office/drawing/2014/main" id="{1341B52D-6217-DE94-ADD0-A9203CA5B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3" name="ZoneTexte 2">
            <a:extLst>
              <a:ext uri="{FF2B5EF4-FFF2-40B4-BE49-F238E27FC236}">
                <a16:creationId xmlns:a16="http://schemas.microsoft.com/office/drawing/2014/main" id="{AAE16CCB-064A-42F9-884A-31A9976AA9CA}"/>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82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145E-99D8-4A13-6712-17808725882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3AC982A-59FB-A6D5-7275-A509A34A96D0}"/>
              </a:ext>
            </a:extLst>
          </p:cNvPr>
          <p:cNvSpPr txBox="1"/>
          <p:nvPr/>
        </p:nvSpPr>
        <p:spPr>
          <a:xfrm>
            <a:off x="1252057" y="858759"/>
            <a:ext cx="6273817" cy="369332"/>
          </a:xfrm>
          <a:prstGeom prst="rect">
            <a:avLst/>
          </a:prstGeom>
          <a:noFill/>
        </p:spPr>
        <p:txBody>
          <a:bodyPr wrap="square" rtlCol="0">
            <a:spAutoFit/>
          </a:bodyPr>
          <a:lstStyle/>
          <a:p>
            <a:pPr algn="r" rtl="1"/>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193AB2E4-45B3-04E7-7324-D09522DB6B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74CC2063-EC3A-AECD-6A7D-B0313F9CC99B}"/>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135309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DD444-D71E-1C31-8E04-93328EA4D3ED}"/>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45AD6CA2-2879-E362-55DF-93AD3188BC9D}"/>
              </a:ext>
            </a:extLst>
          </p:cNvPr>
          <p:cNvSpPr txBox="1"/>
          <p:nvPr/>
        </p:nvSpPr>
        <p:spPr>
          <a:xfrm>
            <a:off x="993059" y="858759"/>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عدد الأقلام التي استخدمها وليد في مسابقة الرسم هو: 24.</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3D1A0081-3632-7604-C78A-FD931ABF09F0}"/>
              </a:ext>
            </a:extLst>
          </p:cNvPr>
          <p:cNvSpPr txBox="1"/>
          <p:nvPr/>
        </p:nvSpPr>
        <p:spPr>
          <a:xfrm>
            <a:off x="3491880" y="2644170"/>
            <a:ext cx="2160240" cy="1569660"/>
          </a:xfrm>
          <a:prstGeom prst="rect">
            <a:avLst/>
          </a:prstGeom>
          <a:noFill/>
          <a:ln>
            <a:noFill/>
          </a:ln>
        </p:spPr>
        <p:txBody>
          <a:bodyPr wrap="square" rtlCol="0">
            <a:spAutoFit/>
          </a:bodyPr>
          <a:lstStyle/>
          <a:p>
            <a:pPr algn="ctr"/>
            <a:r>
              <a:rPr lang="ar-MA" sz="9600" b="1" dirty="0">
                <a:solidFill>
                  <a:srgbClr val="FF0000"/>
                </a:solidFill>
              </a:rPr>
              <a:t>24</a:t>
            </a:r>
            <a:endParaRPr lang="fr-FR" sz="9600" b="1" dirty="0">
              <a:solidFill>
                <a:srgbClr val="FF0000"/>
              </a:solidFill>
            </a:endParaRPr>
          </a:p>
        </p:txBody>
      </p:sp>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574E2F89-CF14-56DD-D57F-74C015CC85BA}"/>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2369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EC3F-B478-5DFD-2972-1BAEA3A92DBF}"/>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7399A817-F004-94C3-D31D-7209976ECC74}"/>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اكتبوا على الألواح عدد الأقلام التي لم يستخدمها وليد في النهاية؟</a:t>
            </a:r>
            <a:endParaRPr lang="fr-FR" b="1" dirty="0">
              <a:solidFill>
                <a:schemeClr val="bg1">
                  <a:lumMod val="65000"/>
                </a:schemeClr>
              </a:solidFill>
              <a:latin typeface="Calibri" panose="020F0502020204030204" pitchFamily="34" charset="0"/>
              <a:cs typeface="Calibri" panose="020F0502020204030204" pitchFamily="34" charset="0"/>
            </a:endParaRPr>
          </a:p>
        </p:txBody>
      </p:sp>
      <p:pic>
        <p:nvPicPr>
          <p:cNvPr id="4" name="Espace réservé pour une image  22" descr="Une image contenant capture d’écran, Rectangle, carré&#10;&#10;Le contenu généré par l’IA peut être incorrect.">
            <a:extLst>
              <a:ext uri="{FF2B5EF4-FFF2-40B4-BE49-F238E27FC236}">
                <a16:creationId xmlns:a16="http://schemas.microsoft.com/office/drawing/2014/main" id="{7486C2EA-B715-B6AA-C74C-B51AE24FF0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3" name="ZoneTexte 2">
            <a:extLst>
              <a:ext uri="{FF2B5EF4-FFF2-40B4-BE49-F238E27FC236}">
                <a16:creationId xmlns:a16="http://schemas.microsoft.com/office/drawing/2014/main" id="{F3E2BF7B-4151-4D57-EB3C-996BB3C9FEE6}"/>
              </a:ext>
            </a:extLst>
          </p:cNvPr>
          <p:cNvSpPr txBox="1"/>
          <p:nvPr/>
        </p:nvSpPr>
        <p:spPr>
          <a:xfrm>
            <a:off x="412955" y="2933010"/>
            <a:ext cx="8150940" cy="1458413"/>
          </a:xfrm>
          <a:prstGeom prst="roundRect">
            <a:avLst/>
          </a:prstGeom>
          <a:solidFill>
            <a:srgbClr val="E4E3F1"/>
          </a:solidFill>
        </p:spPr>
        <p:txBody>
          <a:bodyPr wrap="square">
            <a:spAutoFit/>
          </a:bodyPr>
          <a:lstStyle/>
          <a:p>
            <a:pPr algn="r" rtl="1">
              <a:lnSpc>
                <a:spcPct val="150000"/>
              </a:lnSpc>
              <a:spcAft>
                <a:spcPts val="800"/>
              </a:spcAft>
              <a:buNone/>
            </a:pPr>
            <a:r>
              <a:rPr lang="ar-SA" sz="2800" b="1" kern="100" dirty="0">
                <a:effectLst/>
                <a:latin typeface="Calibri" panose="020F0502020204030204" pitchFamily="34" charset="0"/>
                <a:ea typeface="Calibri" panose="020F0502020204030204" pitchFamily="34" charset="0"/>
                <a:cs typeface="Calibri" panose="020F0502020204030204" pitchFamily="34" charset="0"/>
              </a:rPr>
              <a:t>اقْتَنى وَلِيدٌ 75 قَلَمًا مُلَوَّنًا. اسْتَخْدَمَ مِنْهَا 24 قَلَمًا فِي مُسَابَقَةِ الرَّسْمِ. كَمْ عَدَدُ الْأَقْلَامِ الْمُلَوَّنَةِ الَّتِي لَمْ يَسْتَعْمِلْهَا بَعْدُ وَلِيدٌ؟</a:t>
            </a:r>
            <a:endParaRPr lang="fr-MA" sz="2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113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2CE-104C-3594-572B-4A6269E4F21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CC17A98-B843-252E-22F4-46967E28D741}"/>
              </a:ext>
            </a:extLst>
          </p:cNvPr>
          <p:cNvSpPr txBox="1"/>
          <p:nvPr/>
        </p:nvSpPr>
        <p:spPr>
          <a:xfrm>
            <a:off x="1252057" y="858759"/>
            <a:ext cx="6273817" cy="369332"/>
          </a:xfrm>
          <a:prstGeom prst="rect">
            <a:avLst/>
          </a:prstGeom>
          <a:noFill/>
        </p:spPr>
        <p:txBody>
          <a:bodyPr wrap="square" rtlCol="0">
            <a:spAutoFit/>
          </a:bodyPr>
          <a:lstStyle/>
          <a:p>
            <a:pPr algn="r" rtl="1"/>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4F7B0698-563E-A798-630D-58A2410998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6" name="Google Shape;141;p7" descr="Une image contenant dessin humoristique, clipart, Dessin animé, illustration&#10;&#10;Le contenu généré par l’IA peut être incorrect.">
            <a:extLst>
              <a:ext uri="{FF2B5EF4-FFF2-40B4-BE49-F238E27FC236}">
                <a16:creationId xmlns:a16="http://schemas.microsoft.com/office/drawing/2014/main" id="{948B14A0-7A13-B771-4F12-41F1865E211C}"/>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90938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A5BE-0357-12E5-1EAA-69BAC44E224F}"/>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1207C47D-4399-53E7-1352-01DBF2A8B6BA}"/>
              </a:ext>
            </a:extLst>
          </p:cNvPr>
          <p:cNvSpPr txBox="1"/>
          <p:nvPr/>
        </p:nvSpPr>
        <p:spPr>
          <a:xfrm>
            <a:off x="993059" y="858759"/>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عدد الأقلام التي لم يستخدمها وليد في النهاية هو:</a:t>
            </a:r>
            <a:endParaRPr lang="ar-MA" sz="1867" b="1" dirty="0">
              <a:solidFill>
                <a:schemeClr val="bg1">
                  <a:lumMod val="65000"/>
                </a:schemeClr>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E98820E9-18DF-982F-570F-03E4065DDA4F}"/>
              </a:ext>
            </a:extLst>
          </p:cNvPr>
          <p:cNvSpPr txBox="1"/>
          <p:nvPr/>
        </p:nvSpPr>
        <p:spPr>
          <a:xfrm>
            <a:off x="1115616" y="2644170"/>
            <a:ext cx="6768752" cy="1107996"/>
          </a:xfrm>
          <a:prstGeom prst="rect">
            <a:avLst/>
          </a:prstGeom>
          <a:noFill/>
          <a:ln>
            <a:noFill/>
          </a:ln>
        </p:spPr>
        <p:txBody>
          <a:bodyPr wrap="square" rtlCol="0">
            <a:spAutoFit/>
          </a:bodyPr>
          <a:lstStyle/>
          <a:p>
            <a:pPr algn="ctr"/>
            <a:r>
              <a:rPr lang="fr-FR" sz="6600" b="1" dirty="0">
                <a:solidFill>
                  <a:srgbClr val="FF0000"/>
                </a:solidFill>
              </a:rPr>
              <a:t>75 – 24 = 51</a:t>
            </a:r>
          </a:p>
        </p:txBody>
      </p:sp>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EF90BFAB-94F8-045F-FA81-B9286D5BFD33}"/>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7137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D2D6-5F9B-5188-757C-3556E119CAE7}"/>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0964E219-5442-8605-7B0F-30674F5B987F}"/>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16" name="Rectangle : coins arrondis 15">
            <a:extLst>
              <a:ext uri="{FF2B5EF4-FFF2-40B4-BE49-F238E27FC236}">
                <a16:creationId xmlns:a16="http://schemas.microsoft.com/office/drawing/2014/main" id="{192D833F-5EE5-ED4F-181E-E03CC6A7A8C2}"/>
              </a:ext>
            </a:extLst>
          </p:cNvPr>
          <p:cNvSpPr/>
          <p:nvPr/>
        </p:nvSpPr>
        <p:spPr>
          <a:xfrm>
            <a:off x="2106000" y="2600686"/>
            <a:ext cx="4932000" cy="2032422"/>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7" name="Image 16" descr="Une image contenant symbole, Graphique, conception&#10;&#10;Le contenu généré par l’IA peut être incorrect.">
            <a:extLst>
              <a:ext uri="{FF2B5EF4-FFF2-40B4-BE49-F238E27FC236}">
                <a16:creationId xmlns:a16="http://schemas.microsoft.com/office/drawing/2014/main" id="{171EEEC9-16DD-8C9E-3E2C-135E6A73D981}"/>
              </a:ext>
            </a:extLst>
          </p:cNvPr>
          <p:cNvPicPr>
            <a:picLocks noChangeAspect="1"/>
          </p:cNvPicPr>
          <p:nvPr/>
        </p:nvPicPr>
        <p:blipFill>
          <a:blip r:embed="rId2"/>
          <a:stretch>
            <a:fillRect/>
          </a:stretch>
        </p:blipFill>
        <p:spPr>
          <a:xfrm rot="10800000">
            <a:off x="6171001" y="3627043"/>
            <a:ext cx="841742" cy="841742"/>
          </a:xfrm>
          <a:prstGeom prst="rect">
            <a:avLst/>
          </a:prstGeom>
        </p:spPr>
      </p:pic>
      <p:sp>
        <p:nvSpPr>
          <p:cNvPr id="18" name="ZoneTexte 17">
            <a:extLst>
              <a:ext uri="{FF2B5EF4-FFF2-40B4-BE49-F238E27FC236}">
                <a16:creationId xmlns:a16="http://schemas.microsoft.com/office/drawing/2014/main" id="{1E97731F-2575-0832-1015-44BAE1A77C4E}"/>
              </a:ext>
            </a:extLst>
          </p:cNvPr>
          <p:cNvSpPr txBox="1"/>
          <p:nvPr/>
        </p:nvSpPr>
        <p:spPr>
          <a:xfrm>
            <a:off x="2654710" y="3138810"/>
            <a:ext cx="3526123" cy="523220"/>
          </a:xfrm>
          <a:prstGeom prst="rect">
            <a:avLst/>
          </a:prstGeom>
          <a:noFill/>
        </p:spPr>
        <p:txBody>
          <a:bodyPr wrap="square">
            <a:spAutoFit/>
          </a:bodyPr>
          <a:lstStyle>
            <a:defPPr>
              <a:defRPr lang="fr-FR"/>
            </a:defPPr>
            <a:lvl1pPr algn="r" defTabSz="685834" rtl="1">
              <a:defRPr sz="2800" b="1" spc="-100">
                <a:solidFill>
                  <a:schemeClr val="bg1">
                    <a:lumMod val="75000"/>
                  </a:schemeClr>
                </a:solidFill>
                <a:latin typeface="Dosis" pitchFamily="2" charset="0"/>
                <a:cs typeface="Calibri" panose="020F0502020204030204" pitchFamily="34" charset="0"/>
              </a:defRPr>
            </a:lvl1p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FFFFF">
                    <a:lumMod val="75000"/>
                  </a:srgbClr>
                </a:solidFill>
                <a:effectLst/>
                <a:uLnTx/>
                <a:uFillTx/>
                <a:latin typeface="Dosis" pitchFamily="2" charset="0"/>
                <a:ea typeface="+mn-ea"/>
                <a:cs typeface="Calibri" panose="020F0502020204030204" pitchFamily="34" charset="0"/>
              </a:rPr>
              <a:t>النشاط 1</a:t>
            </a:r>
          </a:p>
        </p:txBody>
      </p:sp>
      <p:sp>
        <p:nvSpPr>
          <p:cNvPr id="19" name="Flowchart: Alternate Process 54">
            <a:extLst>
              <a:ext uri="{FF2B5EF4-FFF2-40B4-BE49-F238E27FC236}">
                <a16:creationId xmlns:a16="http://schemas.microsoft.com/office/drawing/2014/main" id="{D76A6392-8678-8872-7B85-CC8A672CFE35}"/>
              </a:ext>
            </a:extLst>
          </p:cNvPr>
          <p:cNvSpPr/>
          <p:nvPr/>
        </p:nvSpPr>
        <p:spPr>
          <a:xfrm>
            <a:off x="2862900" y="2158011"/>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ممارسة موجهة</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 name="Oval 80">
            <a:extLst>
              <a:ext uri="{FF2B5EF4-FFF2-40B4-BE49-F238E27FC236}">
                <a16:creationId xmlns:a16="http://schemas.microsoft.com/office/drawing/2014/main" id="{E4043FBC-D862-6225-3693-855522A7FD4E}"/>
              </a:ext>
            </a:extLst>
          </p:cNvPr>
          <p:cNvSpPr>
            <a:spLocks noChangeAspect="1"/>
          </p:cNvSpPr>
          <p:nvPr/>
        </p:nvSpPr>
        <p:spPr>
          <a:xfrm>
            <a:off x="5583880" y="2202503"/>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ptos" panose="02110004020202020204"/>
                <a:ea typeface="+mn-ea"/>
                <a:cs typeface="+mn-cs"/>
              </a:rPr>
              <a:t>3</a:t>
            </a:r>
            <a:endPar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1" name="ZoneTexte 20">
            <a:extLst>
              <a:ext uri="{FF2B5EF4-FFF2-40B4-BE49-F238E27FC236}">
                <a16:creationId xmlns:a16="http://schemas.microsoft.com/office/drawing/2014/main" id="{BDB0C908-61AF-AC10-088E-048F78E78042}"/>
              </a:ext>
            </a:extLst>
          </p:cNvPr>
          <p:cNvSpPr txBox="1"/>
          <p:nvPr/>
        </p:nvSpPr>
        <p:spPr>
          <a:xfrm>
            <a:off x="2654710" y="3785126"/>
            <a:ext cx="3526123" cy="523220"/>
          </a:xfrm>
          <a:prstGeom prst="rect">
            <a:avLst/>
          </a:prstGeom>
          <a:noFill/>
        </p:spPr>
        <p:txBody>
          <a:bodyPr wrap="square">
            <a:spAutoFit/>
          </a:bodyPr>
          <a:lstStyle>
            <a:defPPr>
              <a:defRPr lang="fr-FR"/>
            </a:defPPr>
            <a:lvl1pPr algn="r" defTabSz="685834" rtl="1">
              <a:defRPr sz="2800" b="1" spc="-100">
                <a:solidFill>
                  <a:srgbClr val="FC8D00"/>
                </a:solidFill>
                <a:latin typeface="Dosis" pitchFamily="2" charset="0"/>
                <a:cs typeface="Calibri" panose="020F0502020204030204" pitchFamily="34" charset="0"/>
              </a:defRPr>
            </a:lvl1p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النشاط 2</a:t>
            </a:r>
          </a:p>
        </p:txBody>
      </p:sp>
      <p:grpSp>
        <p:nvGrpSpPr>
          <p:cNvPr id="23" name="Groupe 22">
            <a:extLst>
              <a:ext uri="{FF2B5EF4-FFF2-40B4-BE49-F238E27FC236}">
                <a16:creationId xmlns:a16="http://schemas.microsoft.com/office/drawing/2014/main" id="{3629DB09-2B36-3A05-74DC-44A151498241}"/>
              </a:ext>
            </a:extLst>
          </p:cNvPr>
          <p:cNvGrpSpPr>
            <a:grpSpLocks noChangeAspect="1"/>
          </p:cNvGrpSpPr>
          <p:nvPr/>
        </p:nvGrpSpPr>
        <p:grpSpPr>
          <a:xfrm>
            <a:off x="4202854" y="4999188"/>
            <a:ext cx="738292" cy="827051"/>
            <a:chOff x="976754" y="4005561"/>
            <a:chExt cx="558587" cy="625740"/>
          </a:xfrm>
        </p:grpSpPr>
        <p:pic>
          <p:nvPicPr>
            <p:cNvPr id="24" name="Image 23">
              <a:extLst>
                <a:ext uri="{FF2B5EF4-FFF2-40B4-BE49-F238E27FC236}">
                  <a16:creationId xmlns:a16="http://schemas.microsoft.com/office/drawing/2014/main" id="{435E9873-EB2B-341B-D72E-ED87D70193B6}"/>
                </a:ext>
              </a:extLst>
            </p:cNvPr>
            <p:cNvPicPr>
              <a:picLocks noChangeAspect="1"/>
            </p:cNvPicPr>
            <p:nvPr/>
          </p:nvPicPr>
          <p:blipFill>
            <a:blip r:embed="rId3"/>
            <a:stretch>
              <a:fillRect/>
            </a:stretch>
          </p:blipFill>
          <p:spPr>
            <a:xfrm>
              <a:off x="976754" y="4005561"/>
              <a:ext cx="558587" cy="625740"/>
            </a:xfrm>
            <a:prstGeom prst="rect">
              <a:avLst/>
            </a:prstGeom>
          </p:spPr>
        </p:pic>
        <p:sp>
          <p:nvSpPr>
            <p:cNvPr id="25" name="ZoneTexte 24">
              <a:extLst>
                <a:ext uri="{FF2B5EF4-FFF2-40B4-BE49-F238E27FC236}">
                  <a16:creationId xmlns:a16="http://schemas.microsoft.com/office/drawing/2014/main" id="{CF36632D-DDF0-6B93-581E-64B38315FE88}"/>
                </a:ext>
              </a:extLst>
            </p:cNvPr>
            <p:cNvSpPr txBox="1"/>
            <p:nvPr/>
          </p:nvSpPr>
          <p:spPr>
            <a:xfrm>
              <a:off x="1079977" y="4193174"/>
              <a:ext cx="445646" cy="291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15</a:t>
              </a:r>
            </a:p>
          </p:txBody>
        </p:sp>
      </p:grpSp>
    </p:spTree>
    <p:extLst>
      <p:ext uri="{BB962C8B-B14F-4D97-AF65-F5344CB8AC3E}">
        <p14:creationId xmlns:p14="http://schemas.microsoft.com/office/powerpoint/2010/main" val="2129185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17BC-C6B1-C3D3-A4CA-B7E4369452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D42F27-6437-D9B2-7B0C-AE96D9587074}"/>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9998BD0-91B8-2C5A-5293-861B17EF1BA9}"/>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07AA300-A756-748E-9AE7-54AE2E83C5B3}"/>
              </a:ext>
            </a:extLst>
          </p:cNvPr>
          <p:cNvSpPr/>
          <p:nvPr/>
        </p:nvSpPr>
        <p:spPr>
          <a:xfrm>
            <a:off x="3637935" y="3982064"/>
            <a:ext cx="2110811" cy="97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7" name="ZoneTexte 16">
            <a:extLst>
              <a:ext uri="{FF2B5EF4-FFF2-40B4-BE49-F238E27FC236}">
                <a16:creationId xmlns:a16="http://schemas.microsoft.com/office/drawing/2014/main" id="{CC0798AE-CBA8-32AB-DB2F-5DB8F484DF69}"/>
              </a:ext>
            </a:extLst>
          </p:cNvPr>
          <p:cNvSpPr txBox="1"/>
          <p:nvPr/>
        </p:nvSpPr>
        <p:spPr>
          <a:xfrm>
            <a:off x="1252057" y="858759"/>
            <a:ext cx="6273817"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اقرؤوا المسألة جيدا، سنجيب على أسئلتها.</a:t>
            </a:r>
            <a:endParaRPr lang="fr-FR" b="1" dirty="0">
              <a:solidFill>
                <a:schemeClr val="bg1">
                  <a:lumMod val="65000"/>
                </a:schemeClr>
              </a:solidFill>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3B9BB81D-1B80-77ED-892E-B691D540BD86}"/>
              </a:ext>
            </a:extLst>
          </p:cNvPr>
          <p:cNvPicPr>
            <a:picLocks noChangeAspect="1"/>
          </p:cNvPicPr>
          <p:nvPr/>
        </p:nvPicPr>
        <p:blipFill>
          <a:blip r:embed="rId2"/>
          <a:stretch>
            <a:fillRect/>
          </a:stretch>
        </p:blipFill>
        <p:spPr>
          <a:xfrm>
            <a:off x="530813" y="1816622"/>
            <a:ext cx="7716304" cy="4578971"/>
          </a:xfrm>
          <a:prstGeom prst="rect">
            <a:avLst/>
          </a:prstGeom>
        </p:spPr>
      </p:pic>
      <p:pic>
        <p:nvPicPr>
          <p:cNvPr id="5" name="Google Shape;141;p7" descr="Une image contenant dessin humoristique, clipart, Dessin animé, illustration&#10;&#10;Le contenu généré par l’IA peut être incorrect.">
            <a:extLst>
              <a:ext uri="{FF2B5EF4-FFF2-40B4-BE49-F238E27FC236}">
                <a16:creationId xmlns:a16="http://schemas.microsoft.com/office/drawing/2014/main" id="{B5BD5DD8-43A3-D407-82BF-34237D2D38D4}"/>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42701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88F8-925A-06B9-58B3-3D5BFAC92F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B42F17-E58D-9021-77C9-BBEACE6BCD09}"/>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E8BA23D-FC60-C3E0-D65E-872F83B7DBD8}"/>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24B9861-E4CC-0F82-73CA-77983060FEC3}"/>
              </a:ext>
            </a:extLst>
          </p:cNvPr>
          <p:cNvSpPr/>
          <p:nvPr/>
        </p:nvSpPr>
        <p:spPr>
          <a:xfrm>
            <a:off x="3637935" y="3982064"/>
            <a:ext cx="2110811" cy="97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7" name="ZoneTexte 16">
            <a:extLst>
              <a:ext uri="{FF2B5EF4-FFF2-40B4-BE49-F238E27FC236}">
                <a16:creationId xmlns:a16="http://schemas.microsoft.com/office/drawing/2014/main" id="{80BBDBA5-C320-CDB5-55A4-E3D9CC346B70}"/>
              </a:ext>
            </a:extLst>
          </p:cNvPr>
          <p:cNvSpPr txBox="1"/>
          <p:nvPr/>
        </p:nvSpPr>
        <p:spPr>
          <a:xfrm>
            <a:off x="658761" y="858759"/>
            <a:ext cx="6867113"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أغمضوا أعينكم وتخيلوا شريط المسألة.</a:t>
            </a:r>
            <a:r>
              <a:rPr lang="en-US" b="1" dirty="0">
                <a:solidFill>
                  <a:schemeClr val="bg1">
                    <a:lumMod val="65000"/>
                  </a:schemeClr>
                </a:solidFill>
                <a:latin typeface="Calibri" panose="020F0502020204030204" pitchFamily="34" charset="0"/>
                <a:cs typeface="Calibri" panose="020F0502020204030204" pitchFamily="34" charset="0"/>
              </a:rPr>
              <a:t> </a:t>
            </a:r>
            <a:r>
              <a:rPr lang="ar-MA" b="1" dirty="0">
                <a:solidFill>
                  <a:schemeClr val="bg1">
                    <a:lumMod val="65000"/>
                  </a:schemeClr>
                </a:solidFill>
                <a:latin typeface="Calibri" panose="020F0502020204030204" pitchFamily="34" charset="0"/>
                <a:cs typeface="Calibri" panose="020F0502020204030204" pitchFamily="34" charset="0"/>
              </a:rPr>
              <a:t>(يقرأ المدرس المسألة بصوت واضح ومسموع)</a:t>
            </a:r>
            <a:endParaRPr lang="fr-FR" b="1" dirty="0">
              <a:solidFill>
                <a:schemeClr val="bg1">
                  <a:lumMod val="65000"/>
                </a:schemeClr>
              </a:solidFill>
              <a:latin typeface="Calibri" panose="020F050202020403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8817D930-B113-AD7A-CDC3-BCF8F7F6A57C}"/>
              </a:ext>
            </a:extLst>
          </p:cNvPr>
          <p:cNvPicPr>
            <a:picLocks noChangeAspect="1"/>
          </p:cNvPicPr>
          <p:nvPr/>
        </p:nvPicPr>
        <p:blipFill>
          <a:blip r:embed="rId2"/>
          <a:stretch>
            <a:fillRect/>
          </a:stretch>
        </p:blipFill>
        <p:spPr>
          <a:xfrm>
            <a:off x="530813" y="1816622"/>
            <a:ext cx="7716304" cy="4578971"/>
          </a:xfrm>
          <a:prstGeom prst="rect">
            <a:avLst/>
          </a:prstGeom>
        </p:spPr>
      </p:pic>
      <p:pic>
        <p:nvPicPr>
          <p:cNvPr id="5" name="Google Shape;141;p7" descr="Une image contenant dessin humoristique, clipart, Dessin animé, illustration&#10;&#10;Le contenu généré par l’IA peut être incorrect.">
            <a:extLst>
              <a:ext uri="{FF2B5EF4-FFF2-40B4-BE49-F238E27FC236}">
                <a16:creationId xmlns:a16="http://schemas.microsoft.com/office/drawing/2014/main" id="{46B05959-8F3E-333B-8DC8-BCB1B99A3179}"/>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6496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011FF8F-2992-4DF2-0077-053DA9A7170A}"/>
              </a:ext>
            </a:extLst>
          </p:cNvPr>
          <p:cNvSpPr txBox="1"/>
          <p:nvPr/>
        </p:nvSpPr>
        <p:spPr>
          <a:xfrm>
            <a:off x="2043238" y="1071272"/>
            <a:ext cx="4597120" cy="756746"/>
          </a:xfrm>
          <a:prstGeom prst="rect">
            <a:avLst/>
          </a:prstGeom>
          <a:noFill/>
        </p:spPr>
        <p:txBody>
          <a:bodyPr wrap="square">
            <a:spAutoFit/>
          </a:bodyPr>
          <a:lstStyle/>
          <a:p>
            <a:pPr algn="ctr">
              <a:lnSpc>
                <a:spcPts val="5486"/>
              </a:lnSpc>
            </a:pPr>
            <a:r>
              <a:rPr lang="ar-MA" sz="3200" b="1" dirty="0">
                <a:solidFill>
                  <a:srgbClr val="F6BB00"/>
                </a:solidFill>
                <a:latin typeface="Dosis" pitchFamily="2" charset="0"/>
                <a:cs typeface="Calibri" panose="020F0502020204030204" pitchFamily="34" charset="0"/>
              </a:rPr>
              <a:t>درس اليوم</a:t>
            </a:r>
          </a:p>
        </p:txBody>
      </p:sp>
      <p:sp>
        <p:nvSpPr>
          <p:cNvPr id="5" name="TextBox 7">
            <a:extLst>
              <a:ext uri="{FF2B5EF4-FFF2-40B4-BE49-F238E27FC236}">
                <a16:creationId xmlns:a16="http://schemas.microsoft.com/office/drawing/2014/main" id="{C9B89E41-3063-9AB4-B59E-B51BF4B73865}"/>
              </a:ext>
            </a:extLst>
          </p:cNvPr>
          <p:cNvSpPr txBox="1"/>
          <p:nvPr/>
        </p:nvSpPr>
        <p:spPr>
          <a:xfrm>
            <a:off x="302133" y="1467516"/>
            <a:ext cx="8178799" cy="928459"/>
          </a:xfrm>
          <a:prstGeom prst="rect">
            <a:avLst/>
          </a:prstGeom>
          <a:ln>
            <a:noFill/>
          </a:ln>
        </p:spPr>
        <p:txBody>
          <a:bodyPr wrap="square" lIns="0" tIns="0" rIns="0" bIns="0" rtlCol="0" anchor="t">
            <a:spAutoFit/>
          </a:bodyPr>
          <a:lstStyle/>
          <a:p>
            <a:pPr algn="ctr">
              <a:lnSpc>
                <a:spcPts val="3426"/>
              </a:lnSpc>
            </a:pPr>
            <a:endParaRPr lang="en-GB" sz="3200" b="1" dirty="0">
              <a:solidFill>
                <a:srgbClr val="3795AF"/>
              </a:solidFill>
              <a:latin typeface="Dosis" pitchFamily="2" charset="0"/>
              <a:cs typeface="Calibri" panose="020F0502020204030204" pitchFamily="34" charset="0"/>
            </a:endParaRPr>
          </a:p>
          <a:p>
            <a:pPr algn="ctr" defTabSz="771525" rtl="1"/>
            <a:r>
              <a:rPr lang="ar-MA" sz="3200" b="1" dirty="0">
                <a:solidFill>
                  <a:srgbClr val="3795AF"/>
                </a:solidFill>
                <a:latin typeface="Dosis" pitchFamily="2" charset="0"/>
                <a:cs typeface="Calibri" panose="020F0502020204030204" pitchFamily="34" charset="0"/>
              </a:rPr>
              <a:t>حل المسائل : تَخَيُّلُ وَكِتَابَةُ شَريطِ مَسألَةٍ</a:t>
            </a:r>
          </a:p>
        </p:txBody>
      </p:sp>
      <p:sp>
        <p:nvSpPr>
          <p:cNvPr id="6" name="Titre 1">
            <a:extLst>
              <a:ext uri="{FF2B5EF4-FFF2-40B4-BE49-F238E27FC236}">
                <a16:creationId xmlns:a16="http://schemas.microsoft.com/office/drawing/2014/main" id="{038AE995-6D88-B17B-4DE0-F1CE655B66A3}"/>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grpSp>
        <p:nvGrpSpPr>
          <p:cNvPr id="2" name="Groupe 1">
            <a:extLst>
              <a:ext uri="{FF2B5EF4-FFF2-40B4-BE49-F238E27FC236}">
                <a16:creationId xmlns:a16="http://schemas.microsoft.com/office/drawing/2014/main" id="{1B6F1E6C-DB2F-EE5B-FE64-449A14B857C6}"/>
              </a:ext>
            </a:extLst>
          </p:cNvPr>
          <p:cNvGrpSpPr/>
          <p:nvPr/>
        </p:nvGrpSpPr>
        <p:grpSpPr>
          <a:xfrm>
            <a:off x="1720645" y="2558705"/>
            <a:ext cx="5390166" cy="3806641"/>
            <a:chOff x="1325986" y="1858297"/>
            <a:chExt cx="5970646" cy="4286250"/>
          </a:xfrm>
        </p:grpSpPr>
        <p:pic>
          <p:nvPicPr>
            <p:cNvPr id="3" name="Image 2" descr="Une image contenant texte, capture d’écran, Police, nombre&#10;&#10;Le contenu généré par l’IA peut être incorrect.">
              <a:extLst>
                <a:ext uri="{FF2B5EF4-FFF2-40B4-BE49-F238E27FC236}">
                  <a16:creationId xmlns:a16="http://schemas.microsoft.com/office/drawing/2014/main" id="{CA84A634-4028-AB41-E527-7D335239C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86" y="1858297"/>
              <a:ext cx="3044821" cy="4286250"/>
            </a:xfrm>
            <a:prstGeom prst="rect">
              <a:avLst/>
            </a:prstGeom>
          </p:spPr>
        </p:pic>
        <p:pic>
          <p:nvPicPr>
            <p:cNvPr id="7" name="Image 6">
              <a:extLst>
                <a:ext uri="{FF2B5EF4-FFF2-40B4-BE49-F238E27FC236}">
                  <a16:creationId xmlns:a16="http://schemas.microsoft.com/office/drawing/2014/main" id="{DE71D1F6-AE66-10CF-DAC9-35D596AC894F}"/>
                </a:ext>
              </a:extLst>
            </p:cNvPr>
            <p:cNvPicPr>
              <a:picLocks noChangeAspect="1"/>
            </p:cNvPicPr>
            <p:nvPr/>
          </p:nvPicPr>
          <p:blipFill>
            <a:blip r:embed="rId4"/>
            <a:stretch>
              <a:fillRect/>
            </a:stretch>
          </p:blipFill>
          <p:spPr>
            <a:xfrm>
              <a:off x="4257568" y="1858297"/>
              <a:ext cx="3039064" cy="4286250"/>
            </a:xfrm>
            <a:prstGeom prst="rect">
              <a:avLst/>
            </a:prstGeom>
          </p:spPr>
        </p:pic>
      </p:grpSp>
    </p:spTree>
    <p:extLst>
      <p:ext uri="{BB962C8B-B14F-4D97-AF65-F5344CB8AC3E}">
        <p14:creationId xmlns:p14="http://schemas.microsoft.com/office/powerpoint/2010/main" val="2107687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9CA47-4F45-B3FF-A82C-8D4D6C63FED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A059AC9-DAB9-6F24-D465-69D10B2EE263}"/>
              </a:ext>
            </a:extLst>
          </p:cNvPr>
          <p:cNvSpPr txBox="1"/>
          <p:nvPr/>
        </p:nvSpPr>
        <p:spPr>
          <a:xfrm>
            <a:off x="1252057" y="858759"/>
            <a:ext cx="6273817" cy="369332"/>
          </a:xfrm>
          <a:prstGeom prst="rect">
            <a:avLst/>
          </a:prstGeom>
          <a:noFill/>
        </p:spPr>
        <p:txBody>
          <a:bodyPr wrap="square" rtlCol="0">
            <a:spAutoFit/>
          </a:bodyPr>
          <a:lstStyle/>
          <a:p>
            <a:pPr algn="r"/>
            <a:r>
              <a:rPr lang="ar-MA" b="1" dirty="0">
                <a:solidFill>
                  <a:prstClr val="white">
                    <a:lumMod val="65000"/>
                  </a:prstClr>
                </a:solidFill>
                <a:latin typeface="Calibri" panose="020F0502020204030204" pitchFamily="34" charset="0"/>
                <a:cs typeface="Calibri" panose="020F0502020204030204" pitchFamily="34" charset="0"/>
              </a:rPr>
              <a:t>خذوا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E1CAAD84-6605-61E2-BB53-50836F68A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2" name="Espace réservé pour une image  22" descr="Une image contenant capture d’écran, Rectangle, carré&#10;&#10;Le contenu généré par l’IA peut être incorrect.">
            <a:extLst>
              <a:ext uri="{FF2B5EF4-FFF2-40B4-BE49-F238E27FC236}">
                <a16:creationId xmlns:a16="http://schemas.microsoft.com/office/drawing/2014/main" id="{23E3AFCE-AE8F-2B15-B92B-9D02CD5147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Tree>
    <p:extLst>
      <p:ext uri="{BB962C8B-B14F-4D97-AF65-F5344CB8AC3E}">
        <p14:creationId xmlns:p14="http://schemas.microsoft.com/office/powerpoint/2010/main" val="14236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2995F-6AE2-8E20-2E91-01121CC8A7CF}"/>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44D0EFDD-AC44-1552-6EC0-0B0261BC62BA}"/>
              </a:ext>
            </a:extLst>
          </p:cNvPr>
          <p:cNvSpPr txBox="1"/>
          <p:nvPr/>
        </p:nvSpPr>
        <p:spPr>
          <a:xfrm>
            <a:off x="993059" y="858759"/>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حددوا على الألواح رقم العبارة التي تدل على عدد الأشجار التي غرسها مراد.</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F6BF77A7-5C9A-8C9B-60FE-9790497ABB6E}"/>
              </a:ext>
            </a:extLst>
          </p:cNvPr>
          <p:cNvSpPr txBox="1"/>
          <p:nvPr/>
        </p:nvSpPr>
        <p:spPr>
          <a:xfrm>
            <a:off x="1335085" y="4877865"/>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27 شَتلَةً مِن أَشجارِ التُّفّاحِ وَ21 شَتلَةَ إِجّاصٍ</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DD558514-C0B9-8AF7-5BF2-F9FC1BBCFAE3}"/>
              </a:ext>
            </a:extLst>
          </p:cNvPr>
          <p:cNvSpPr txBox="1"/>
          <p:nvPr/>
        </p:nvSpPr>
        <p:spPr>
          <a:xfrm>
            <a:off x="1335085" y="5594008"/>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27 شَتلَةً مِن أَشجارِ التُّفّاحِ</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6EE1E673-6520-CD5E-6032-A3E6A1D05171}"/>
              </a:ext>
            </a:extLst>
          </p:cNvPr>
          <p:cNvSpPr txBox="1"/>
          <p:nvPr/>
        </p:nvSpPr>
        <p:spPr>
          <a:xfrm>
            <a:off x="1335085" y="4161722"/>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21 شَتلَةَ إِجّاصٍ.</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Graphique 6" descr="Badge 3 avec un remplissage uni">
            <a:extLst>
              <a:ext uri="{FF2B5EF4-FFF2-40B4-BE49-F238E27FC236}">
                <a16:creationId xmlns:a16="http://schemas.microsoft.com/office/drawing/2014/main" id="{7B9FB37C-724A-CD0C-AFF9-95198D1B85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019" y="5557786"/>
            <a:ext cx="576000" cy="576000"/>
          </a:xfrm>
          <a:prstGeom prst="rect">
            <a:avLst/>
          </a:prstGeom>
        </p:spPr>
      </p:pic>
      <p:pic>
        <p:nvPicPr>
          <p:cNvPr id="8" name="Graphique 7" descr="Badge avec un remplissage uni">
            <a:extLst>
              <a:ext uri="{FF2B5EF4-FFF2-40B4-BE49-F238E27FC236}">
                <a16:creationId xmlns:a16="http://schemas.microsoft.com/office/drawing/2014/main" id="{35ECC620-38F6-68A0-98C1-4E8D6AA52D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2019" y="4832010"/>
            <a:ext cx="576000" cy="576000"/>
          </a:xfrm>
          <a:prstGeom prst="rect">
            <a:avLst/>
          </a:prstGeom>
        </p:spPr>
      </p:pic>
      <p:pic>
        <p:nvPicPr>
          <p:cNvPr id="9" name="Graphique 8" descr="Badge 1 avec un remplissage uni">
            <a:extLst>
              <a:ext uri="{FF2B5EF4-FFF2-40B4-BE49-F238E27FC236}">
                <a16:creationId xmlns:a16="http://schemas.microsoft.com/office/drawing/2014/main" id="{17060C3E-E048-53C5-C2C9-C3976F2ED9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2019" y="4106234"/>
            <a:ext cx="576000" cy="576000"/>
          </a:xfrm>
          <a:prstGeom prst="rect">
            <a:avLst/>
          </a:prstGeom>
        </p:spPr>
      </p:pic>
      <p:pic>
        <p:nvPicPr>
          <p:cNvPr id="13" name="Google Shape;141;p7" descr="Une image contenant dessin humoristique, clipart, Dessin animé, illustration&#10;&#10;Le contenu généré par l’IA peut être incorrect.">
            <a:extLst>
              <a:ext uri="{FF2B5EF4-FFF2-40B4-BE49-F238E27FC236}">
                <a16:creationId xmlns:a16="http://schemas.microsoft.com/office/drawing/2014/main" id="{17A96CF1-EC0E-9D59-62D0-8FC28053688A}"/>
              </a:ext>
            </a:extLst>
          </p:cNvPr>
          <p:cNvPicPr preferRelativeResize="0"/>
          <p:nvPr/>
        </p:nvPicPr>
        <p:blipFill rotWithShape="1">
          <a:blip r:embed="rId8">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4776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FC246-047D-01ED-843D-AD83200956B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F1AA6D4F-1249-2693-EDCA-586F019856CD}"/>
              </a:ext>
            </a:extLst>
          </p:cNvPr>
          <p:cNvSpPr txBox="1"/>
          <p:nvPr/>
        </p:nvSpPr>
        <p:spPr>
          <a:xfrm>
            <a:off x="1252057" y="858759"/>
            <a:ext cx="6273817" cy="369332"/>
          </a:xfrm>
          <a:prstGeom prst="rect">
            <a:avLst/>
          </a:prstGeom>
          <a:noFill/>
        </p:spPr>
        <p:txBody>
          <a:bodyPr wrap="square" rtlCol="0">
            <a:spAutoFit/>
          </a:bodyPr>
          <a:lstStyle/>
          <a:p>
            <a:pPr algn="r"/>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8E1008A2-FEB7-FF71-7B36-89F97375A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DE4CD2B2-774B-6CF1-6B18-92F39CB057A0}"/>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16225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EC176-EE33-D2B8-CBD6-5A55C1AFF1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721AF2-19F0-7864-CCB6-E12DF91B1101}"/>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2CFD538-9F07-618F-060A-6F45F080B129}"/>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1F001816-A164-6F62-1246-B1DEFBA89440}"/>
              </a:ext>
            </a:extLst>
          </p:cNvPr>
          <p:cNvSpPr txBox="1"/>
          <p:nvPr/>
        </p:nvSpPr>
        <p:spPr>
          <a:xfrm>
            <a:off x="1042220" y="740603"/>
            <a:ext cx="6532816" cy="379656"/>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رقم العبارة التي تدل على عدد الأشجار غرسها مراد هو: 2</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9B56972A-B758-A286-A81B-1B24F73B0F02}"/>
              </a:ext>
            </a:extLst>
          </p:cNvPr>
          <p:cNvSpPr txBox="1"/>
          <p:nvPr/>
        </p:nvSpPr>
        <p:spPr>
          <a:xfrm>
            <a:off x="1344923" y="4877865"/>
            <a:ext cx="6532816" cy="523220"/>
          </a:xfrm>
          <a:prstGeom prst="rect">
            <a:avLst/>
          </a:prstGeom>
          <a:noFill/>
        </p:spPr>
        <p:txBody>
          <a:bodyPr wrap="square" rtlCol="0">
            <a:spAutoFit/>
          </a:bodyPr>
          <a:lstStyle/>
          <a:p>
            <a:pPr algn="r" rtl="1"/>
            <a:r>
              <a:rPr lang="ar-MA" sz="2800" b="1" dirty="0">
                <a:solidFill>
                  <a:srgbClr val="C00000"/>
                </a:solidFill>
                <a:latin typeface="Calibri" panose="020F0502020204030204" pitchFamily="34" charset="0"/>
                <a:cs typeface="Calibri" panose="020F0502020204030204" pitchFamily="34" charset="0"/>
              </a:rPr>
              <a:t>27 شَتلَةً مِن أَشجارِ التُّفّاحِ وَ21 شَتلَةَ إِجّاصٍ</a:t>
            </a:r>
            <a:endParaRPr lang="fr-FR" sz="2800" b="1" dirty="0">
              <a:solidFill>
                <a:srgbClr val="C00000"/>
              </a:solidFill>
              <a:latin typeface="Calibri" panose="020F0502020204030204" pitchFamily="34" charset="0"/>
              <a:cs typeface="Calibri" panose="020F0502020204030204" pitchFamily="34" charset="0"/>
            </a:endParaRPr>
          </a:p>
        </p:txBody>
      </p:sp>
      <p:pic>
        <p:nvPicPr>
          <p:cNvPr id="14" name="Graphique 13" descr="Badge avec un remplissage uni">
            <a:extLst>
              <a:ext uri="{FF2B5EF4-FFF2-40B4-BE49-F238E27FC236}">
                <a16:creationId xmlns:a16="http://schemas.microsoft.com/office/drawing/2014/main" id="{D0DFEA3F-C6A4-FF7F-54F9-10F507DDD3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019" y="4832010"/>
            <a:ext cx="576000" cy="576000"/>
          </a:xfrm>
          <a:prstGeom prst="rect">
            <a:avLst/>
          </a:prstGeom>
        </p:spPr>
      </p:pic>
      <p:sp>
        <p:nvSpPr>
          <p:cNvPr id="11" name="ZoneTexte 10">
            <a:extLst>
              <a:ext uri="{FF2B5EF4-FFF2-40B4-BE49-F238E27FC236}">
                <a16:creationId xmlns:a16="http://schemas.microsoft.com/office/drawing/2014/main" id="{80994072-110B-DC3D-903C-956FC54FD711}"/>
              </a:ext>
            </a:extLst>
          </p:cNvPr>
          <p:cNvSpPr txBox="1"/>
          <p:nvPr/>
        </p:nvSpPr>
        <p:spPr>
          <a:xfrm>
            <a:off x="3116864" y="1047601"/>
            <a:ext cx="4591664" cy="369332"/>
          </a:xfrm>
          <a:prstGeom prst="rect">
            <a:avLst/>
          </a:prstGeom>
          <a:noFill/>
        </p:spPr>
        <p:txBody>
          <a:bodyPr wrap="square">
            <a:spAutoFit/>
          </a:bodyPr>
          <a:lstStyle/>
          <a:p>
            <a:r>
              <a:rPr kumimoji="0" lang="ar-MA" sz="1800" b="1" i="0" u="none" strike="noStrike" kern="1200" cap="none" spc="0" normalizeH="0" baseline="0" noProof="0" dirty="0">
                <a:ln>
                  <a:noFill/>
                </a:ln>
                <a:solidFill>
                  <a:srgbClr val="A6A6A6"/>
                </a:solidFill>
                <a:effectLst/>
                <a:uLnTx/>
                <a:uFillTx/>
                <a:latin typeface="Calibri" panose="020F0502020204030204" pitchFamily="34" charset="0"/>
                <a:ea typeface="+mn-ea"/>
                <a:cs typeface="Calibri" panose="020F0502020204030204" pitchFamily="34" charset="0"/>
              </a:rPr>
              <a:t>من يقوم إلى السبورة ليشرح لنا كيف توصل إلى الجواب؟</a:t>
            </a:r>
            <a:endParaRPr lang="fr-MA" dirty="0">
              <a:solidFill>
                <a:srgbClr val="A6A6A6"/>
              </a:solidFill>
            </a:endParaRPr>
          </a:p>
        </p:txBody>
      </p:sp>
      <p:sp>
        <p:nvSpPr>
          <p:cNvPr id="12" name="ZoneTexte 11">
            <a:extLst>
              <a:ext uri="{FF2B5EF4-FFF2-40B4-BE49-F238E27FC236}">
                <a16:creationId xmlns:a16="http://schemas.microsoft.com/office/drawing/2014/main" id="{FC31C46E-156B-BF9A-4B11-81BCDB76295B}"/>
              </a:ext>
            </a:extLst>
          </p:cNvPr>
          <p:cNvSpPr txBox="1"/>
          <p:nvPr/>
        </p:nvSpPr>
        <p:spPr>
          <a:xfrm>
            <a:off x="452283" y="1879703"/>
            <a:ext cx="8014896" cy="1865191"/>
          </a:xfrm>
          <a:prstGeom prst="roundRect">
            <a:avLst/>
          </a:prstGeom>
          <a:solidFill>
            <a:srgbClr val="E4E3F1"/>
          </a:solidFill>
        </p:spPr>
        <p:txBody>
          <a:bodyPr wrap="square">
            <a:spAutoFit/>
          </a:bodyPr>
          <a:lstStyle/>
          <a:p>
            <a:pPr algn="r" rtl="1">
              <a:lnSpc>
                <a:spcPct val="150000"/>
              </a:lnSpc>
              <a:buNone/>
            </a:pPr>
            <a:r>
              <a:rPr lang="ar-MA" sz="2400" b="1" dirty="0"/>
              <a:t>غَرَسَ مُرَادٌ 27 شَتْلَةً مِنْ أَشْجَارِ التُّفَّاحِ وَ 21 شَتْلَةَ إِجَاصٍ فِي مَزْرَعَتِهِ. وَلَكِنْ، بَعْدَ شَهْرٍ، تَبَيَّنَ أَنَّ 16 شَتْلَةً لَمْ تَتَمَكَّنْ مِنَ النُّمُوِّ. مَا عَدَدُ الشَّتَلَاتِ الَّتِي تَمَكَّنَ مُرَادٌ مِنْ غَرْسِهَا جَيِّدًا؟</a:t>
            </a:r>
            <a:endParaRPr lang="ar-MA" sz="2400" dirty="0"/>
          </a:p>
        </p:txBody>
      </p:sp>
      <p:pic>
        <p:nvPicPr>
          <p:cNvPr id="15" name="Image 14" descr="Une image contenant habits, sourire, dessin humoristique, personne&#10;&#10;Le contenu généré par l’IA peut être incorrect.">
            <a:extLst>
              <a:ext uri="{FF2B5EF4-FFF2-40B4-BE49-F238E27FC236}">
                <a16:creationId xmlns:a16="http://schemas.microsoft.com/office/drawing/2014/main" id="{11F8D98C-B79A-E3FA-E20B-D19109DC18BB}"/>
              </a:ext>
            </a:extLst>
          </p:cNvPr>
          <p:cNvPicPr>
            <a:picLocks noChangeAspect="1"/>
          </p:cNvPicPr>
          <p:nvPr/>
        </p:nvPicPr>
        <p:blipFill>
          <a:blip r:embed="rId4">
            <a:extLst>
              <a:ext uri="{28A0092B-C50C-407E-A947-70E740481C1C}">
                <a14:useLocalDpi xmlns:a14="http://schemas.microsoft.com/office/drawing/2010/main" val="0"/>
              </a:ext>
            </a:extLst>
          </a:blip>
          <a:srcRect b="23961"/>
          <a:stretch>
            <a:fillRect/>
          </a:stretch>
        </p:blipFill>
        <p:spPr>
          <a:xfrm>
            <a:off x="7679032" y="629264"/>
            <a:ext cx="1131814" cy="946271"/>
          </a:xfrm>
          <a:prstGeom prst="ellipse">
            <a:avLst/>
          </a:prstGeom>
        </p:spPr>
      </p:pic>
    </p:spTree>
    <p:extLst>
      <p:ext uri="{BB962C8B-B14F-4D97-AF65-F5344CB8AC3E}">
        <p14:creationId xmlns:p14="http://schemas.microsoft.com/office/powerpoint/2010/main" val="108130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AF0F-5B1B-B91B-5313-B07BE33FBB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2A26BF-3ADA-CE77-464D-B238456DE4DA}"/>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EB8734D-1E77-5F83-9437-04C992EB4CFD}"/>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A19A43A-91CB-42D3-523A-91027E157EFA}"/>
              </a:ext>
            </a:extLst>
          </p:cNvPr>
          <p:cNvSpPr/>
          <p:nvPr/>
        </p:nvSpPr>
        <p:spPr>
          <a:xfrm>
            <a:off x="3637935" y="3982064"/>
            <a:ext cx="2110811" cy="972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 name="ZoneTexte 2">
            <a:extLst>
              <a:ext uri="{FF2B5EF4-FFF2-40B4-BE49-F238E27FC236}">
                <a16:creationId xmlns:a16="http://schemas.microsoft.com/office/drawing/2014/main" id="{AA8A628F-569A-B68D-BCFE-8403657352B3}"/>
              </a:ext>
            </a:extLst>
          </p:cNvPr>
          <p:cNvSpPr txBox="1"/>
          <p:nvPr/>
        </p:nvSpPr>
        <p:spPr>
          <a:xfrm>
            <a:off x="993059" y="858759"/>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حددوا على الألواح رقم العبارة التي تشير إلى عدد الشتلات التي لم تَنْمُ.</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364D2B9B-9921-67DC-1B2A-5139120424CE}"/>
              </a:ext>
            </a:extLst>
          </p:cNvPr>
          <p:cNvSpPr txBox="1"/>
          <p:nvPr/>
        </p:nvSpPr>
        <p:spPr>
          <a:xfrm>
            <a:off x="1354755" y="4149067"/>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16 شَتلَةً</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66D975CB-43B1-883A-FCC7-D78C8E340273}"/>
              </a:ext>
            </a:extLst>
          </p:cNvPr>
          <p:cNvSpPr txBox="1"/>
          <p:nvPr/>
        </p:nvSpPr>
        <p:spPr>
          <a:xfrm>
            <a:off x="1354755" y="4879816"/>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27 شَتلَةً تُفّاحِ</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3D462AB6-C7F1-2E54-C705-AF932CF47197}"/>
              </a:ext>
            </a:extLst>
          </p:cNvPr>
          <p:cNvSpPr txBox="1"/>
          <p:nvPr/>
        </p:nvSpPr>
        <p:spPr>
          <a:xfrm>
            <a:off x="1354755" y="5610566"/>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21 شَتلَةَ إِجّاصٍ</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Graphique 15" descr="Badge 3 avec un remplissage uni">
            <a:extLst>
              <a:ext uri="{FF2B5EF4-FFF2-40B4-BE49-F238E27FC236}">
                <a16:creationId xmlns:a16="http://schemas.microsoft.com/office/drawing/2014/main" id="{DE9E381F-C5D9-AAA1-C2C5-E60FDA94BB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019" y="5557786"/>
            <a:ext cx="576000" cy="576000"/>
          </a:xfrm>
          <a:prstGeom prst="rect">
            <a:avLst/>
          </a:prstGeom>
        </p:spPr>
      </p:pic>
      <p:pic>
        <p:nvPicPr>
          <p:cNvPr id="17" name="Graphique 16" descr="Badge avec un remplissage uni">
            <a:extLst>
              <a:ext uri="{FF2B5EF4-FFF2-40B4-BE49-F238E27FC236}">
                <a16:creationId xmlns:a16="http://schemas.microsoft.com/office/drawing/2014/main" id="{57B8E54E-BF27-195D-8F15-96B8B0144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2019" y="4832010"/>
            <a:ext cx="576000" cy="576000"/>
          </a:xfrm>
          <a:prstGeom prst="rect">
            <a:avLst/>
          </a:prstGeom>
        </p:spPr>
      </p:pic>
      <p:pic>
        <p:nvPicPr>
          <p:cNvPr id="18" name="Graphique 17" descr="Badge 1 avec un remplissage uni">
            <a:extLst>
              <a:ext uri="{FF2B5EF4-FFF2-40B4-BE49-F238E27FC236}">
                <a16:creationId xmlns:a16="http://schemas.microsoft.com/office/drawing/2014/main" id="{4F930113-1E95-927A-8599-A099FAECB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2019" y="4106234"/>
            <a:ext cx="576000" cy="576000"/>
          </a:xfrm>
          <a:prstGeom prst="rect">
            <a:avLst/>
          </a:prstGeom>
        </p:spPr>
      </p:pic>
      <p:pic>
        <p:nvPicPr>
          <p:cNvPr id="19" name="Google Shape;141;p7" descr="Une image contenant dessin humoristique, clipart, Dessin animé, illustration&#10;&#10;Le contenu généré par l’IA peut être incorrect.">
            <a:extLst>
              <a:ext uri="{FF2B5EF4-FFF2-40B4-BE49-F238E27FC236}">
                <a16:creationId xmlns:a16="http://schemas.microsoft.com/office/drawing/2014/main" id="{BB1F123E-CDAE-2CBA-7CF2-8592848C24AB}"/>
              </a:ext>
            </a:extLst>
          </p:cNvPr>
          <p:cNvPicPr preferRelativeResize="0"/>
          <p:nvPr/>
        </p:nvPicPr>
        <p:blipFill rotWithShape="1">
          <a:blip r:embed="rId8">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422705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74C99-46BD-A5FA-D96C-86360CED5F9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9865353-0B13-67EF-99DD-8123CAD9A54C}"/>
              </a:ext>
            </a:extLst>
          </p:cNvPr>
          <p:cNvSpPr txBox="1"/>
          <p:nvPr/>
        </p:nvSpPr>
        <p:spPr>
          <a:xfrm>
            <a:off x="1252057" y="858759"/>
            <a:ext cx="6273817" cy="369332"/>
          </a:xfrm>
          <a:prstGeom prst="rect">
            <a:avLst/>
          </a:prstGeom>
          <a:noFill/>
        </p:spPr>
        <p:txBody>
          <a:bodyPr wrap="square" rtlCol="0">
            <a:spAutoFit/>
          </a:bodyPr>
          <a:lstStyle/>
          <a:p>
            <a:pPr algn="r"/>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3833C560-42B9-007D-B120-CF5C23D5F3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A91CF575-0F02-2C18-2146-B834A35C5D07}"/>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288556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5BE82-45FE-5AB6-1BC7-7BF34E915C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3F4310-CFA4-583D-1B26-DE36E54F5912}"/>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28CC028-AA96-3234-4BE5-A203BBD3B5C5}"/>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3D896A24-CD41-151F-E7F1-E3AF0C20209A}"/>
              </a:ext>
            </a:extLst>
          </p:cNvPr>
          <p:cNvSpPr txBox="1"/>
          <p:nvPr/>
        </p:nvSpPr>
        <p:spPr>
          <a:xfrm>
            <a:off x="1022555" y="760439"/>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رقم العبارة التي تشير إلى عدد الشتلات التي لم تنم هو 1</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B4057D25-97E2-F245-D30B-9943F233DB41}"/>
              </a:ext>
            </a:extLst>
          </p:cNvPr>
          <p:cNvSpPr txBox="1"/>
          <p:nvPr/>
        </p:nvSpPr>
        <p:spPr>
          <a:xfrm>
            <a:off x="1285926" y="4149067"/>
            <a:ext cx="6532816" cy="523220"/>
          </a:xfrm>
          <a:prstGeom prst="rect">
            <a:avLst/>
          </a:prstGeom>
          <a:noFill/>
        </p:spPr>
        <p:txBody>
          <a:bodyPr wrap="square" rtlCol="0">
            <a:spAutoFit/>
          </a:bodyPr>
          <a:lstStyle/>
          <a:p>
            <a:pPr algn="r" rtl="1"/>
            <a:r>
              <a:rPr lang="ar-MA" sz="2800" b="1" dirty="0">
                <a:solidFill>
                  <a:srgbClr val="C00000"/>
                </a:solidFill>
                <a:latin typeface="Calibri" panose="020F0502020204030204" pitchFamily="34" charset="0"/>
                <a:cs typeface="Calibri" panose="020F0502020204030204" pitchFamily="34" charset="0"/>
              </a:rPr>
              <a:t>16 شَتلَةً</a:t>
            </a:r>
            <a:endParaRPr lang="fr-FR" sz="2800" b="1" dirty="0">
              <a:solidFill>
                <a:srgbClr val="C00000"/>
              </a:solidFill>
              <a:latin typeface="Calibri" panose="020F0502020204030204" pitchFamily="34" charset="0"/>
              <a:cs typeface="Calibri" panose="020F0502020204030204" pitchFamily="34" charset="0"/>
            </a:endParaRPr>
          </a:p>
        </p:txBody>
      </p:sp>
      <p:pic>
        <p:nvPicPr>
          <p:cNvPr id="14" name="Graphique 13" descr="Badge 1 avec un remplissage uni">
            <a:extLst>
              <a:ext uri="{FF2B5EF4-FFF2-40B4-BE49-F238E27FC236}">
                <a16:creationId xmlns:a16="http://schemas.microsoft.com/office/drawing/2014/main" id="{336893F3-AD81-97C3-9E4C-D4C0327BB1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018" y="4106234"/>
            <a:ext cx="576000" cy="576000"/>
          </a:xfrm>
          <a:prstGeom prst="rect">
            <a:avLst/>
          </a:prstGeom>
        </p:spPr>
      </p:pic>
      <p:sp>
        <p:nvSpPr>
          <p:cNvPr id="19" name="ZoneTexte 18">
            <a:extLst>
              <a:ext uri="{FF2B5EF4-FFF2-40B4-BE49-F238E27FC236}">
                <a16:creationId xmlns:a16="http://schemas.microsoft.com/office/drawing/2014/main" id="{919A8525-1E8A-F659-A5ED-03BBBD99F540}"/>
              </a:ext>
            </a:extLst>
          </p:cNvPr>
          <p:cNvSpPr txBox="1"/>
          <p:nvPr/>
        </p:nvSpPr>
        <p:spPr>
          <a:xfrm>
            <a:off x="3116864" y="1047601"/>
            <a:ext cx="4591664" cy="369332"/>
          </a:xfrm>
          <a:prstGeom prst="rect">
            <a:avLst/>
          </a:prstGeom>
          <a:noFill/>
        </p:spPr>
        <p:txBody>
          <a:bodyPr wrap="square">
            <a:spAutoFit/>
          </a:bodyPr>
          <a:lstStyle/>
          <a:p>
            <a:r>
              <a:rPr kumimoji="0" lang="ar-MA" sz="1800" b="1" i="0" u="none" strike="noStrike" kern="1200" cap="none" spc="0" normalizeH="0" baseline="0" noProof="0" dirty="0">
                <a:ln>
                  <a:noFill/>
                </a:ln>
                <a:solidFill>
                  <a:srgbClr val="A6A6A6"/>
                </a:solidFill>
                <a:effectLst/>
                <a:uLnTx/>
                <a:uFillTx/>
                <a:latin typeface="Calibri" panose="020F0502020204030204" pitchFamily="34" charset="0"/>
                <a:ea typeface="+mn-ea"/>
                <a:cs typeface="Calibri" panose="020F0502020204030204" pitchFamily="34" charset="0"/>
              </a:rPr>
              <a:t>من يقوم إلى السبورة ليشرح لنا كيف توصل إلى الجواب؟</a:t>
            </a:r>
            <a:endParaRPr lang="fr-MA" dirty="0">
              <a:solidFill>
                <a:srgbClr val="A6A6A6"/>
              </a:solidFill>
            </a:endParaRPr>
          </a:p>
        </p:txBody>
      </p:sp>
      <p:sp>
        <p:nvSpPr>
          <p:cNvPr id="20" name="ZoneTexte 19">
            <a:extLst>
              <a:ext uri="{FF2B5EF4-FFF2-40B4-BE49-F238E27FC236}">
                <a16:creationId xmlns:a16="http://schemas.microsoft.com/office/drawing/2014/main" id="{0789F9E1-11D7-F16F-3B44-E2B568DBB13C}"/>
              </a:ext>
            </a:extLst>
          </p:cNvPr>
          <p:cNvSpPr txBox="1"/>
          <p:nvPr/>
        </p:nvSpPr>
        <p:spPr>
          <a:xfrm>
            <a:off x="452283" y="1879703"/>
            <a:ext cx="8014896" cy="1865191"/>
          </a:xfrm>
          <a:prstGeom prst="roundRect">
            <a:avLst/>
          </a:prstGeom>
          <a:solidFill>
            <a:srgbClr val="E4E3F1"/>
          </a:solidFill>
        </p:spPr>
        <p:txBody>
          <a:bodyPr wrap="square">
            <a:spAutoFit/>
          </a:bodyPr>
          <a:lstStyle/>
          <a:p>
            <a:pPr algn="r" rtl="1">
              <a:lnSpc>
                <a:spcPct val="150000"/>
              </a:lnSpc>
              <a:buNone/>
            </a:pPr>
            <a:r>
              <a:rPr lang="ar-MA" sz="2400" b="1" dirty="0"/>
              <a:t>غَرَسَ مُرَادٌ 27 شَتْلَةً مِنْ أَشْجَارِ التُّفَّاحِ وَ 21 شَتْلَةَ إِجَاصٍ فِي مَزْرَعَتِهِ. وَلَكِنْ، بَعْدَ شَهْرٍ، تَبَيَّنَ أَنَّ 16 شَتْلَةً لَمْ تَتَمَكَّنْ مِنَ النُّمُوِّ. مَا عَدَدُ الشَّتَلَاتِ الَّتِي تَمَكَّنَ مُرَادٌ مِنْ غَرْسِهَا جَيِّدًا؟</a:t>
            </a:r>
            <a:endParaRPr lang="ar-MA" sz="2400" dirty="0"/>
          </a:p>
        </p:txBody>
      </p:sp>
      <p:pic>
        <p:nvPicPr>
          <p:cNvPr id="22" name="Image 21" descr="Une image contenant habits, sourire, dessin humoristique, personne&#10;&#10;Le contenu généré par l’IA peut être incorrect.">
            <a:extLst>
              <a:ext uri="{FF2B5EF4-FFF2-40B4-BE49-F238E27FC236}">
                <a16:creationId xmlns:a16="http://schemas.microsoft.com/office/drawing/2014/main" id="{1E787A4C-52BA-280E-97EB-E279CF3BDE2B}"/>
              </a:ext>
            </a:extLst>
          </p:cNvPr>
          <p:cNvPicPr>
            <a:picLocks noChangeAspect="1"/>
          </p:cNvPicPr>
          <p:nvPr/>
        </p:nvPicPr>
        <p:blipFill>
          <a:blip r:embed="rId4">
            <a:extLst>
              <a:ext uri="{28A0092B-C50C-407E-A947-70E740481C1C}">
                <a14:useLocalDpi xmlns:a14="http://schemas.microsoft.com/office/drawing/2010/main" val="0"/>
              </a:ext>
            </a:extLst>
          </a:blip>
          <a:srcRect b="23961"/>
          <a:stretch>
            <a:fillRect/>
          </a:stretch>
        </p:blipFill>
        <p:spPr>
          <a:xfrm>
            <a:off x="7679032" y="629264"/>
            <a:ext cx="1131814" cy="946271"/>
          </a:xfrm>
          <a:prstGeom prst="ellipse">
            <a:avLst/>
          </a:prstGeom>
        </p:spPr>
      </p:pic>
    </p:spTree>
    <p:extLst>
      <p:ext uri="{BB962C8B-B14F-4D97-AF65-F5344CB8AC3E}">
        <p14:creationId xmlns:p14="http://schemas.microsoft.com/office/powerpoint/2010/main" val="180062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AE530-1DB8-308C-1169-FF7DDAD7D3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966BFD-0F33-1B5A-CE7E-0CE4D1193231}"/>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50B35E-219E-53FD-3D07-6754BFC3ECAC}"/>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866C98D6-7FCD-B9B2-03E4-DC073D2E1F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842019" y="670259"/>
            <a:ext cx="900000" cy="900000"/>
          </a:xfrm>
          <a:prstGeom prst="rect">
            <a:avLst/>
          </a:prstGeom>
        </p:spPr>
      </p:pic>
      <p:sp>
        <p:nvSpPr>
          <p:cNvPr id="3" name="ZoneTexte 2">
            <a:extLst>
              <a:ext uri="{FF2B5EF4-FFF2-40B4-BE49-F238E27FC236}">
                <a16:creationId xmlns:a16="http://schemas.microsoft.com/office/drawing/2014/main" id="{1E9A5D75-0AF3-CC5E-9A49-10D8E448DE20}"/>
              </a:ext>
            </a:extLst>
          </p:cNvPr>
          <p:cNvSpPr txBox="1"/>
          <p:nvPr/>
        </p:nvSpPr>
        <p:spPr>
          <a:xfrm>
            <a:off x="993059" y="858759"/>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حددوا على الألواح رقم العبارة التي تشير إلى المطلوب في المسألة.</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7F066DDE-BD35-17F8-1CE0-400EC47BEEA4}"/>
              </a:ext>
            </a:extLst>
          </p:cNvPr>
          <p:cNvSpPr txBox="1"/>
          <p:nvPr/>
        </p:nvSpPr>
        <p:spPr>
          <a:xfrm>
            <a:off x="953725" y="4149067"/>
            <a:ext cx="6933841"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ما عدد شَتلَات التفاح التي نجح مراد في غرسها؟</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5A920970-1AE9-F977-EA7C-6CBF0F0E6AD1}"/>
              </a:ext>
            </a:extLst>
          </p:cNvPr>
          <p:cNvSpPr txBox="1"/>
          <p:nvPr/>
        </p:nvSpPr>
        <p:spPr>
          <a:xfrm>
            <a:off x="1354750" y="4879816"/>
            <a:ext cx="6532816" cy="523220"/>
          </a:xfrm>
          <a:prstGeom prst="rect">
            <a:avLst/>
          </a:prstGeom>
          <a:noFill/>
        </p:spPr>
        <p:txBody>
          <a:bodyPr wrap="square" rtlCol="0">
            <a:spAutoFit/>
          </a:bodyPr>
          <a:lstStyle/>
          <a:p>
            <a:pPr algn="r" rtl="1">
              <a:defRPr/>
            </a:pPr>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ما عدد شتلات الإجاص التي نجح مراد في غرسها؟</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F541C3F3-5ACA-A366-8E3C-8D1D55EEA75D}"/>
              </a:ext>
            </a:extLst>
          </p:cNvPr>
          <p:cNvSpPr txBox="1"/>
          <p:nvPr/>
        </p:nvSpPr>
        <p:spPr>
          <a:xfrm>
            <a:off x="1354750" y="5610566"/>
            <a:ext cx="6532816" cy="523220"/>
          </a:xfrm>
          <a:prstGeom prst="rect">
            <a:avLst/>
          </a:prstGeom>
          <a:noFill/>
        </p:spPr>
        <p:txBody>
          <a:bodyPr wrap="square" rtlCol="0">
            <a:spAutoFit/>
          </a:bodyPr>
          <a:lstStyle/>
          <a:p>
            <a:pPr algn="r" rtl="1"/>
            <a:r>
              <a:rPr lang="ar-MA" sz="2800" b="1" dirty="0">
                <a:solidFill>
                  <a:srgbClr val="002060"/>
                </a:solidFill>
                <a:latin typeface="Calibri" panose="020F0502020204030204" pitchFamily="34" charset="0"/>
                <a:ea typeface="Calibri" panose="020F0502020204030204" pitchFamily="34" charset="0"/>
                <a:cs typeface="Calibri" panose="020F0502020204030204" pitchFamily="34" charset="0"/>
              </a:rPr>
              <a:t>ما عدد الشتلات التي نجح مراد في غرسها؟</a:t>
            </a:r>
            <a:endParaRPr lang="fr-FR"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Graphique 15" descr="Badge 3 avec un remplissage uni">
            <a:extLst>
              <a:ext uri="{FF2B5EF4-FFF2-40B4-BE49-F238E27FC236}">
                <a16:creationId xmlns:a16="http://schemas.microsoft.com/office/drawing/2014/main" id="{D9F44E6D-AB46-80B1-ECD5-034B4B59C2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2019" y="5557786"/>
            <a:ext cx="576000" cy="576000"/>
          </a:xfrm>
          <a:prstGeom prst="rect">
            <a:avLst/>
          </a:prstGeom>
        </p:spPr>
      </p:pic>
      <p:pic>
        <p:nvPicPr>
          <p:cNvPr id="17" name="Graphique 16" descr="Badge avec un remplissage uni">
            <a:extLst>
              <a:ext uri="{FF2B5EF4-FFF2-40B4-BE49-F238E27FC236}">
                <a16:creationId xmlns:a16="http://schemas.microsoft.com/office/drawing/2014/main" id="{37B1A48F-3478-9CA5-6627-3DCAA41C8D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2019" y="4832010"/>
            <a:ext cx="576000" cy="576000"/>
          </a:xfrm>
          <a:prstGeom prst="rect">
            <a:avLst/>
          </a:prstGeom>
        </p:spPr>
      </p:pic>
      <p:pic>
        <p:nvPicPr>
          <p:cNvPr id="18" name="Graphique 17" descr="Badge 1 avec un remplissage uni">
            <a:extLst>
              <a:ext uri="{FF2B5EF4-FFF2-40B4-BE49-F238E27FC236}">
                <a16:creationId xmlns:a16="http://schemas.microsoft.com/office/drawing/2014/main" id="{4A100A13-7C18-AE5D-A5D1-3F8B54CDBB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2019" y="4106234"/>
            <a:ext cx="576000" cy="576000"/>
          </a:xfrm>
          <a:prstGeom prst="rect">
            <a:avLst/>
          </a:prstGeom>
        </p:spPr>
      </p:pic>
    </p:spTree>
    <p:extLst>
      <p:ext uri="{BB962C8B-B14F-4D97-AF65-F5344CB8AC3E}">
        <p14:creationId xmlns:p14="http://schemas.microsoft.com/office/powerpoint/2010/main" val="38618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DB53A-0718-7085-7194-195F174A10C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F0A09EC-5FAA-AD87-05ED-A2E4879D7EB6}"/>
              </a:ext>
            </a:extLst>
          </p:cNvPr>
          <p:cNvSpPr txBox="1"/>
          <p:nvPr/>
        </p:nvSpPr>
        <p:spPr>
          <a:xfrm>
            <a:off x="1252057" y="858759"/>
            <a:ext cx="6273817" cy="369332"/>
          </a:xfrm>
          <a:prstGeom prst="rect">
            <a:avLst/>
          </a:prstGeom>
          <a:noFill/>
        </p:spPr>
        <p:txBody>
          <a:bodyPr wrap="square" rtlCol="0">
            <a:spAutoFit/>
          </a:bodyPr>
          <a:lstStyle/>
          <a:p>
            <a:pPr algn="r"/>
            <a:r>
              <a:rPr lang="ar-MA" b="1" dirty="0">
                <a:solidFill>
                  <a:prstClr val="white">
                    <a:lumMod val="65000"/>
                  </a:prstClr>
                </a:solidFill>
                <a:latin typeface="Calibri" panose="020F0502020204030204" pitchFamily="34" charset="0"/>
                <a:cs typeface="Calibri" panose="020F0502020204030204" pitchFamily="34" charset="0"/>
              </a:rPr>
              <a:t>ارفعوا الالواح</a:t>
            </a:r>
            <a:endParaRPr lang="fr-FR" b="1" dirty="0">
              <a:solidFill>
                <a:prstClr val="white">
                  <a:lumMod val="65000"/>
                </a:prstClr>
              </a:solidFill>
              <a:latin typeface="Calibri" panose="020F0502020204030204" pitchFamily="34" charset="0"/>
              <a:cs typeface="Calibri" panose="020F0502020204030204" pitchFamily="34" charset="0"/>
            </a:endParaRPr>
          </a:p>
        </p:txBody>
      </p:sp>
      <p:pic>
        <p:nvPicPr>
          <p:cNvPr id="5" name="Espace réservé pour une image  22" descr="Une image contenant capture d’écran, Rectangle, carré&#10;&#10;Le contenu généré par l’IA peut être incorrect.">
            <a:extLst>
              <a:ext uri="{FF2B5EF4-FFF2-40B4-BE49-F238E27FC236}">
                <a16:creationId xmlns:a16="http://schemas.microsoft.com/office/drawing/2014/main" id="{98489E0C-D088-8E34-E156-409605EC23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65450" y="1732143"/>
            <a:ext cx="4064846" cy="4064846"/>
          </a:xfrm>
          <a:prstGeom prst="rect">
            <a:avLst/>
          </a:prstGeom>
        </p:spPr>
      </p:pic>
      <p:pic>
        <p:nvPicPr>
          <p:cNvPr id="4" name="Google Shape;141;p7" descr="Une image contenant dessin humoristique, clipart, Dessin animé, illustration&#10;&#10;Le contenu généré par l’IA peut être incorrect.">
            <a:extLst>
              <a:ext uri="{FF2B5EF4-FFF2-40B4-BE49-F238E27FC236}">
                <a16:creationId xmlns:a16="http://schemas.microsoft.com/office/drawing/2014/main" id="{623B7986-BE62-CB29-14EB-93593E9A3436}"/>
              </a:ext>
            </a:extLst>
          </p:cNvPr>
          <p:cNvPicPr preferRelativeResize="0"/>
          <p:nvPr/>
        </p:nvPicPr>
        <p:blipFill rotWithShape="1">
          <a:blip r:embed="rId3">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0689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1BE4-80E6-BA21-F5AB-5328C9109E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665856-7695-22B7-DC13-A82A27ACA384}"/>
              </a:ext>
            </a:extLst>
          </p:cNvPr>
          <p:cNvSpPr/>
          <p:nvPr/>
        </p:nvSpPr>
        <p:spPr>
          <a:xfrm>
            <a:off x="4875261"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2B7589"/>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92D00D9-B9C0-3A61-097C-71BE02236E3E}"/>
              </a:ext>
            </a:extLst>
          </p:cNvPr>
          <p:cNvSpPr/>
          <p:nvPr/>
        </p:nvSpPr>
        <p:spPr>
          <a:xfrm>
            <a:off x="3702584" y="3842909"/>
            <a:ext cx="938134" cy="97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6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9" name="ZoneTexte 8">
            <a:extLst>
              <a:ext uri="{FF2B5EF4-FFF2-40B4-BE49-F238E27FC236}">
                <a16:creationId xmlns:a16="http://schemas.microsoft.com/office/drawing/2014/main" id="{6E3B5394-A0F1-536D-9684-5B5588FE9D07}"/>
              </a:ext>
            </a:extLst>
          </p:cNvPr>
          <p:cNvSpPr txBox="1"/>
          <p:nvPr/>
        </p:nvSpPr>
        <p:spPr>
          <a:xfrm>
            <a:off x="993059" y="750607"/>
            <a:ext cx="6532816" cy="369332"/>
          </a:xfrm>
          <a:prstGeom prst="rect">
            <a:avLst/>
          </a:prstGeom>
          <a:noFill/>
        </p:spPr>
        <p:txBody>
          <a:bodyPr wrap="square" rtlCol="0">
            <a:spAutoFit/>
          </a:bodyPr>
          <a:lstStyle/>
          <a:p>
            <a:pPr algn="r" rtl="1"/>
            <a:r>
              <a:rPr lang="ar-MA" b="1" dirty="0">
                <a:solidFill>
                  <a:schemeClr val="bg1">
                    <a:lumMod val="65000"/>
                  </a:schemeClr>
                </a:solidFill>
                <a:latin typeface="Calibri" panose="020F0502020204030204" pitchFamily="34" charset="0"/>
                <a:cs typeface="Calibri" panose="020F0502020204030204" pitchFamily="34" charset="0"/>
              </a:rPr>
              <a:t>رقم العبارة التي تشير إلى المطلوب في المسألة هو 3.</a:t>
            </a:r>
            <a:endParaRPr lang="fr-FR" b="1" dirty="0">
              <a:solidFill>
                <a:schemeClr val="bg1">
                  <a:lumMod val="65000"/>
                </a:schemeClr>
              </a:solidFill>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2C787316-333E-6999-7289-901FB7CADE65}"/>
              </a:ext>
            </a:extLst>
          </p:cNvPr>
          <p:cNvSpPr txBox="1"/>
          <p:nvPr/>
        </p:nvSpPr>
        <p:spPr>
          <a:xfrm>
            <a:off x="1354750" y="5610566"/>
            <a:ext cx="6532816" cy="523220"/>
          </a:xfrm>
          <a:prstGeom prst="rect">
            <a:avLst/>
          </a:prstGeom>
          <a:noFill/>
        </p:spPr>
        <p:txBody>
          <a:bodyPr wrap="square" rtlCol="0">
            <a:spAutoFit/>
          </a:bodyPr>
          <a:lstStyle/>
          <a:p>
            <a:pPr algn="r" rtl="1"/>
            <a:r>
              <a:rPr lang="ar-MA" sz="2800" b="1" dirty="0">
                <a:solidFill>
                  <a:srgbClr val="C00000"/>
                </a:solidFill>
                <a:latin typeface="Calibri" panose="020F0502020204030204" pitchFamily="34" charset="0"/>
                <a:ea typeface="Calibri" panose="020F0502020204030204" pitchFamily="34" charset="0"/>
                <a:cs typeface="Calibri" panose="020F0502020204030204" pitchFamily="34" charset="0"/>
              </a:rPr>
              <a:t>ما عدد الشتلات التي نجح مراد في غرسها؟</a:t>
            </a:r>
            <a:endParaRPr lang="fr-FR"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Graphique 5" descr="Badge 3 avec un remplissage uni">
            <a:extLst>
              <a:ext uri="{FF2B5EF4-FFF2-40B4-BE49-F238E27FC236}">
                <a16:creationId xmlns:a16="http://schemas.microsoft.com/office/drawing/2014/main" id="{121129B7-7EE7-C5D0-F9FA-998E02761D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2019" y="5557786"/>
            <a:ext cx="576000" cy="576000"/>
          </a:xfrm>
          <a:prstGeom prst="rect">
            <a:avLst/>
          </a:prstGeom>
        </p:spPr>
      </p:pic>
      <p:sp>
        <p:nvSpPr>
          <p:cNvPr id="7" name="ZoneTexte 6">
            <a:extLst>
              <a:ext uri="{FF2B5EF4-FFF2-40B4-BE49-F238E27FC236}">
                <a16:creationId xmlns:a16="http://schemas.microsoft.com/office/drawing/2014/main" id="{B2A2080C-5333-16CC-F692-169F5393C57A}"/>
              </a:ext>
            </a:extLst>
          </p:cNvPr>
          <p:cNvSpPr txBox="1"/>
          <p:nvPr/>
        </p:nvSpPr>
        <p:spPr>
          <a:xfrm>
            <a:off x="3116864" y="1047601"/>
            <a:ext cx="4591664" cy="369332"/>
          </a:xfrm>
          <a:prstGeom prst="rect">
            <a:avLst/>
          </a:prstGeom>
          <a:noFill/>
        </p:spPr>
        <p:txBody>
          <a:bodyPr wrap="square">
            <a:spAutoFit/>
          </a:bodyPr>
          <a:lstStyle/>
          <a:p>
            <a:r>
              <a:rPr kumimoji="0" lang="ar-MA" sz="1800" b="1" i="0" u="none" strike="noStrike" kern="1200" cap="none" spc="0" normalizeH="0" baseline="0" noProof="0" dirty="0">
                <a:ln>
                  <a:noFill/>
                </a:ln>
                <a:solidFill>
                  <a:srgbClr val="A6A6A6"/>
                </a:solidFill>
                <a:effectLst/>
                <a:uLnTx/>
                <a:uFillTx/>
                <a:latin typeface="Calibri" panose="020F0502020204030204" pitchFamily="34" charset="0"/>
                <a:ea typeface="+mn-ea"/>
                <a:cs typeface="Calibri" panose="020F0502020204030204" pitchFamily="34" charset="0"/>
              </a:rPr>
              <a:t>من يقوم إلى السبورة ليشرح لنا كيف توصل إلى الجواب؟</a:t>
            </a:r>
            <a:endParaRPr lang="fr-MA" dirty="0">
              <a:solidFill>
                <a:srgbClr val="A6A6A6"/>
              </a:solidFill>
            </a:endParaRPr>
          </a:p>
        </p:txBody>
      </p:sp>
      <p:sp>
        <p:nvSpPr>
          <p:cNvPr id="8" name="ZoneTexte 7">
            <a:extLst>
              <a:ext uri="{FF2B5EF4-FFF2-40B4-BE49-F238E27FC236}">
                <a16:creationId xmlns:a16="http://schemas.microsoft.com/office/drawing/2014/main" id="{A8BA0F16-F319-BF30-C77E-50F6D07C6741}"/>
              </a:ext>
            </a:extLst>
          </p:cNvPr>
          <p:cNvSpPr txBox="1"/>
          <p:nvPr/>
        </p:nvSpPr>
        <p:spPr>
          <a:xfrm>
            <a:off x="452283" y="1879703"/>
            <a:ext cx="8014896" cy="1865191"/>
          </a:xfrm>
          <a:prstGeom prst="roundRect">
            <a:avLst/>
          </a:prstGeom>
          <a:solidFill>
            <a:srgbClr val="E4E3F1"/>
          </a:solidFill>
        </p:spPr>
        <p:txBody>
          <a:bodyPr wrap="square">
            <a:spAutoFit/>
          </a:bodyPr>
          <a:lstStyle/>
          <a:p>
            <a:pPr algn="r" rtl="1">
              <a:lnSpc>
                <a:spcPct val="150000"/>
              </a:lnSpc>
              <a:buNone/>
            </a:pPr>
            <a:r>
              <a:rPr lang="ar-MA" sz="2400" b="1" dirty="0"/>
              <a:t>غَرَسَ مُرَادٌ 27 شَتْلَةً مِنْ أَشْجَارِ التُّفَّاحِ وَ 21 شَتْلَةَ إِجَاصٍ فِي مَزْرَعَتِهِ. وَلَكِنْ، بَعْدَ شَهْرٍ، تَبَيَّنَ أَنَّ 16 شَتْلَةً لَمْ تَتَمَكَّنْ مِنَ النُّمُوِّ. مَا عَدَدُ الشَّتَلَاتِ الَّتِي تَمَكَّنَ مُرَادٌ مِنْ غَرْسِهَا جَيِّدًا؟</a:t>
            </a:r>
            <a:endParaRPr lang="ar-MA" sz="2400" dirty="0"/>
          </a:p>
        </p:txBody>
      </p:sp>
      <p:pic>
        <p:nvPicPr>
          <p:cNvPr id="18" name="Image 17" descr="Une image contenant habits, sourire, dessin humoristique, personne&#10;&#10;Le contenu généré par l’IA peut être incorrect.">
            <a:extLst>
              <a:ext uri="{FF2B5EF4-FFF2-40B4-BE49-F238E27FC236}">
                <a16:creationId xmlns:a16="http://schemas.microsoft.com/office/drawing/2014/main" id="{4A3AFB56-8F61-2B22-4264-BEAEA8A34FDD}"/>
              </a:ext>
            </a:extLst>
          </p:cNvPr>
          <p:cNvPicPr>
            <a:picLocks noChangeAspect="1"/>
          </p:cNvPicPr>
          <p:nvPr/>
        </p:nvPicPr>
        <p:blipFill>
          <a:blip r:embed="rId4">
            <a:extLst>
              <a:ext uri="{28A0092B-C50C-407E-A947-70E740481C1C}">
                <a14:useLocalDpi xmlns:a14="http://schemas.microsoft.com/office/drawing/2010/main" val="0"/>
              </a:ext>
            </a:extLst>
          </a:blip>
          <a:srcRect b="23961"/>
          <a:stretch>
            <a:fillRect/>
          </a:stretch>
        </p:blipFill>
        <p:spPr>
          <a:xfrm>
            <a:off x="7679032" y="629264"/>
            <a:ext cx="1131814" cy="946271"/>
          </a:xfrm>
          <a:prstGeom prst="ellipse">
            <a:avLst/>
          </a:prstGeom>
        </p:spPr>
      </p:pic>
    </p:spTree>
    <p:extLst>
      <p:ext uri="{BB962C8B-B14F-4D97-AF65-F5344CB8AC3E}">
        <p14:creationId xmlns:p14="http://schemas.microsoft.com/office/powerpoint/2010/main" val="12722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CB7D-8C4A-A26E-BA2B-482EE22FCCCB}"/>
            </a:ext>
          </a:extLst>
        </p:cNvPr>
        <p:cNvGrpSpPr/>
        <p:nvPr/>
      </p:nvGrpSpPr>
      <p:grpSpPr>
        <a:xfrm>
          <a:off x="0" y="0"/>
          <a:ext cx="0" cy="0"/>
          <a:chOff x="0" y="0"/>
          <a:chExt cx="0" cy="0"/>
        </a:xfrm>
      </p:grpSpPr>
      <p:sp>
        <p:nvSpPr>
          <p:cNvPr id="5" name="Flowchart: Alternate Process 54">
            <a:extLst>
              <a:ext uri="{FF2B5EF4-FFF2-40B4-BE49-F238E27FC236}">
                <a16:creationId xmlns:a16="http://schemas.microsoft.com/office/drawing/2014/main" id="{004FCFE9-59F5-20A9-6213-179BCFCF3BC3}"/>
              </a:ext>
            </a:extLst>
          </p:cNvPr>
          <p:cNvSpPr/>
          <p:nvPr/>
        </p:nvSpPr>
        <p:spPr>
          <a:xfrm>
            <a:off x="1891337" y="2539488"/>
            <a:ext cx="5649219" cy="558588"/>
          </a:xfrm>
          <a:prstGeom prst="flowChartAlternateProcess">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افتتاح الدرس:</a:t>
            </a:r>
            <a:endParaRPr kumimoji="0" lang="en-US" sz="17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Rectangle: Rounded Corners 55">
            <a:extLst>
              <a:ext uri="{FF2B5EF4-FFF2-40B4-BE49-F238E27FC236}">
                <a16:creationId xmlns:a16="http://schemas.microsoft.com/office/drawing/2014/main" id="{928FF62B-6E76-70F5-3D05-40222CAED675}"/>
              </a:ext>
            </a:extLst>
          </p:cNvPr>
          <p:cNvSpPr/>
          <p:nvPr/>
        </p:nvSpPr>
        <p:spPr>
          <a:xfrm>
            <a:off x="1905587" y="3316117"/>
            <a:ext cx="5596424" cy="538375"/>
          </a:xfrm>
          <a:prstGeom prst="round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نمذجة</a:t>
            </a:r>
            <a:endParaRPr kumimoji="0" lang="f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1" name="Oval 81">
            <a:extLst>
              <a:ext uri="{FF2B5EF4-FFF2-40B4-BE49-F238E27FC236}">
                <a16:creationId xmlns:a16="http://schemas.microsoft.com/office/drawing/2014/main" id="{014C250B-527C-DBF7-89EF-8E3998D9E07B}"/>
              </a:ext>
            </a:extLst>
          </p:cNvPr>
          <p:cNvSpPr>
            <a:spLocks noChangeAspect="1"/>
          </p:cNvSpPr>
          <p:nvPr/>
        </p:nvSpPr>
        <p:spPr>
          <a:xfrm>
            <a:off x="7304356" y="3431196"/>
            <a:ext cx="395307" cy="395307"/>
          </a:xfrm>
          <a:prstGeom prst="ellipse">
            <a:avLst/>
          </a:prstGeom>
          <a:solidFill>
            <a:srgbClr val="F6BB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2133" b="1" i="0" u="none" strike="noStrike" kern="1200" cap="none" spc="0" normalizeH="0" baseline="0" noProof="0" dirty="0">
                <a:ln>
                  <a:noFill/>
                </a:ln>
                <a:solidFill>
                  <a:srgbClr val="FFFFFF"/>
                </a:solidFill>
                <a:effectLst/>
                <a:uLnTx/>
                <a:uFillTx/>
                <a:latin typeface="Aptos" panose="02110004020202020204"/>
                <a:ea typeface="+mn-ea"/>
                <a:cs typeface="+mn-cs"/>
              </a:rPr>
              <a:t>2</a:t>
            </a:r>
          </a:p>
        </p:txBody>
      </p:sp>
      <p:sp>
        <p:nvSpPr>
          <p:cNvPr id="45" name="Rectangle: Rounded Corners 55">
            <a:extLst>
              <a:ext uri="{FF2B5EF4-FFF2-40B4-BE49-F238E27FC236}">
                <a16:creationId xmlns:a16="http://schemas.microsoft.com/office/drawing/2014/main" id="{4346EA57-A012-8296-40C7-F83DCFE3639E}"/>
              </a:ext>
            </a:extLst>
          </p:cNvPr>
          <p:cNvSpPr/>
          <p:nvPr/>
        </p:nvSpPr>
        <p:spPr>
          <a:xfrm>
            <a:off x="1917734" y="4072533"/>
            <a:ext cx="5596424" cy="538375"/>
          </a:xfrm>
          <a:prstGeom prst="round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ممارسة الموجهة</a:t>
            </a:r>
            <a:endParaRPr kumimoji="0" lang="f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 name="Oval 81">
            <a:extLst>
              <a:ext uri="{FF2B5EF4-FFF2-40B4-BE49-F238E27FC236}">
                <a16:creationId xmlns:a16="http://schemas.microsoft.com/office/drawing/2014/main" id="{04681448-1970-2F35-6100-5F47C9752943}"/>
              </a:ext>
            </a:extLst>
          </p:cNvPr>
          <p:cNvSpPr>
            <a:spLocks noChangeAspect="1"/>
          </p:cNvSpPr>
          <p:nvPr/>
        </p:nvSpPr>
        <p:spPr>
          <a:xfrm>
            <a:off x="7304355" y="4159623"/>
            <a:ext cx="395307" cy="395307"/>
          </a:xfrm>
          <a:prstGeom prst="ellipse">
            <a:avLst/>
          </a:prstGeom>
          <a:solidFill>
            <a:srgbClr val="F6BB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2133" b="1" i="0" u="none" strike="noStrike" kern="1200" cap="none" spc="0" normalizeH="0" baseline="0" noProof="0" dirty="0">
                <a:ln>
                  <a:noFill/>
                </a:ln>
                <a:solidFill>
                  <a:srgbClr val="FFFFFF"/>
                </a:solidFill>
                <a:effectLst/>
                <a:uLnTx/>
                <a:uFillTx/>
                <a:latin typeface="Aptos" panose="02110004020202020204"/>
                <a:ea typeface="+mn-ea"/>
                <a:cs typeface="+mn-cs"/>
              </a:rPr>
              <a:t>3</a:t>
            </a:r>
          </a:p>
        </p:txBody>
      </p:sp>
      <p:sp>
        <p:nvSpPr>
          <p:cNvPr id="48" name="Rectangle: Rounded Corners 55">
            <a:extLst>
              <a:ext uri="{FF2B5EF4-FFF2-40B4-BE49-F238E27FC236}">
                <a16:creationId xmlns:a16="http://schemas.microsoft.com/office/drawing/2014/main" id="{842E022C-4DB1-F0A5-EA74-B2EB68860CE8}"/>
              </a:ext>
            </a:extLst>
          </p:cNvPr>
          <p:cNvSpPr/>
          <p:nvPr/>
        </p:nvSpPr>
        <p:spPr>
          <a:xfrm>
            <a:off x="1905587" y="4828949"/>
            <a:ext cx="5596424" cy="538375"/>
          </a:xfrm>
          <a:prstGeom prst="round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ممارسة المستقلة</a:t>
            </a:r>
            <a:endParaRPr kumimoji="0" lang="f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Oval 81">
            <a:extLst>
              <a:ext uri="{FF2B5EF4-FFF2-40B4-BE49-F238E27FC236}">
                <a16:creationId xmlns:a16="http://schemas.microsoft.com/office/drawing/2014/main" id="{6C6B68DB-DD3E-113B-EABF-FC3DE923AE27}"/>
              </a:ext>
            </a:extLst>
          </p:cNvPr>
          <p:cNvSpPr>
            <a:spLocks noChangeAspect="1"/>
          </p:cNvSpPr>
          <p:nvPr/>
        </p:nvSpPr>
        <p:spPr>
          <a:xfrm>
            <a:off x="7304354" y="4873416"/>
            <a:ext cx="395307" cy="395307"/>
          </a:xfrm>
          <a:prstGeom prst="ellipse">
            <a:avLst/>
          </a:prstGeom>
          <a:solidFill>
            <a:srgbClr val="F6BB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2133" b="1" i="0" u="none" strike="noStrike" kern="1200" cap="none" spc="0" normalizeH="0" baseline="0" noProof="0" dirty="0">
                <a:ln>
                  <a:noFill/>
                </a:ln>
                <a:solidFill>
                  <a:srgbClr val="FFFFFF"/>
                </a:solidFill>
                <a:effectLst/>
                <a:uLnTx/>
                <a:uFillTx/>
                <a:latin typeface="Aptos" panose="02110004020202020204"/>
                <a:ea typeface="+mn-ea"/>
                <a:cs typeface="+mn-cs"/>
              </a:rPr>
              <a:t>4</a:t>
            </a:r>
          </a:p>
        </p:txBody>
      </p:sp>
      <p:sp>
        <p:nvSpPr>
          <p:cNvPr id="51" name="Rectangle: Rounded Corners 55">
            <a:extLst>
              <a:ext uri="{FF2B5EF4-FFF2-40B4-BE49-F238E27FC236}">
                <a16:creationId xmlns:a16="http://schemas.microsoft.com/office/drawing/2014/main" id="{552543E0-C64D-1373-F711-CE51C9618D2A}"/>
              </a:ext>
            </a:extLst>
          </p:cNvPr>
          <p:cNvSpPr/>
          <p:nvPr/>
        </p:nvSpPr>
        <p:spPr>
          <a:xfrm>
            <a:off x="1910596" y="5585365"/>
            <a:ext cx="5596424" cy="538375"/>
          </a:xfrm>
          <a:prstGeom prst="roundRect">
            <a:avLst/>
          </a:prstGeom>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GB" sz="21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21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اختتام </a:t>
            </a:r>
            <a:r>
              <a:rPr kumimoji="0" lang="ar-S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الدرس</a:t>
            </a:r>
            <a:endParaRPr kumimoji="0" lang="fr-MA" sz="21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2" name="Oval 81">
            <a:extLst>
              <a:ext uri="{FF2B5EF4-FFF2-40B4-BE49-F238E27FC236}">
                <a16:creationId xmlns:a16="http://schemas.microsoft.com/office/drawing/2014/main" id="{8CC27E03-4922-18BE-BB20-C96A03FF2A65}"/>
              </a:ext>
            </a:extLst>
          </p:cNvPr>
          <p:cNvSpPr>
            <a:spLocks noChangeAspect="1"/>
          </p:cNvSpPr>
          <p:nvPr/>
        </p:nvSpPr>
        <p:spPr>
          <a:xfrm>
            <a:off x="7304353" y="5656898"/>
            <a:ext cx="395307" cy="395307"/>
          </a:xfrm>
          <a:prstGeom prst="ellipse">
            <a:avLst/>
          </a:prstGeom>
          <a:solidFill>
            <a:srgbClr val="F6BB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2133" b="1" i="0" u="none" strike="noStrike" kern="1200" cap="none" spc="0" normalizeH="0" baseline="0" noProof="0" dirty="0">
                <a:ln>
                  <a:noFill/>
                </a:ln>
                <a:solidFill>
                  <a:srgbClr val="FFFFFF"/>
                </a:solidFill>
                <a:effectLst/>
                <a:uLnTx/>
                <a:uFillTx/>
                <a:latin typeface="Aptos" panose="02110004020202020204"/>
                <a:ea typeface="+mn-ea"/>
                <a:cs typeface="+mn-cs"/>
              </a:rPr>
              <a:t>5</a:t>
            </a:r>
          </a:p>
        </p:txBody>
      </p:sp>
      <p:sp>
        <p:nvSpPr>
          <p:cNvPr id="6" name="Titre 1">
            <a:extLst>
              <a:ext uri="{FF2B5EF4-FFF2-40B4-BE49-F238E27FC236}">
                <a16:creationId xmlns:a16="http://schemas.microsoft.com/office/drawing/2014/main" id="{64066D44-A939-5914-21D1-E73017862CD0}"/>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2" name="TextBox 6">
            <a:extLst>
              <a:ext uri="{FF2B5EF4-FFF2-40B4-BE49-F238E27FC236}">
                <a16:creationId xmlns:a16="http://schemas.microsoft.com/office/drawing/2014/main" id="{9F1E1EB5-A3CF-9C33-72E2-D018A6412902}"/>
              </a:ext>
            </a:extLst>
          </p:cNvPr>
          <p:cNvSpPr txBox="1"/>
          <p:nvPr/>
        </p:nvSpPr>
        <p:spPr>
          <a:xfrm>
            <a:off x="1089966" y="1717188"/>
            <a:ext cx="7132233" cy="323871"/>
          </a:xfrm>
          <a:prstGeom prst="rect">
            <a:avLst/>
          </a:prstGeom>
        </p:spPr>
        <p:txBody>
          <a:bodyPr wrap="square" lIns="0" tIns="0" rIns="0" bIns="0" rtlCol="0" anchor="t">
            <a:spAutoFit/>
          </a:bodyPr>
          <a:lstStyle/>
          <a:p>
            <a:pPr marL="0" marR="0" lvl="0" indent="0" algn="ctr" defTabSz="914400" rtl="0" eaLnBrk="1" fontAlgn="auto" latinLnBrk="0" hangingPunct="1">
              <a:lnSpc>
                <a:spcPts val="2075"/>
              </a:lnSpc>
              <a:spcBef>
                <a:spcPts val="0"/>
              </a:spcBef>
              <a:spcAft>
                <a:spcPts val="0"/>
              </a:spcAft>
              <a:buClrTx/>
              <a:buSzTx/>
              <a:buFontTx/>
              <a:buNone/>
              <a:tabLst/>
              <a:defRPr/>
            </a:pPr>
            <a:r>
              <a:rPr kumimoji="0" lang="ar-MA" sz="3600" b="1" i="0" u="none" strike="noStrike" kern="0" cap="none" spc="0" normalizeH="0" baseline="0" noProof="0">
                <a:ln>
                  <a:noFill/>
                </a:ln>
                <a:solidFill>
                  <a:srgbClr val="FC8D00"/>
                </a:solidFill>
                <a:effectLst/>
                <a:uLnTx/>
                <a:uFillTx/>
                <a:latin typeface="Calibri" panose="020F0502020204030204" pitchFamily="34" charset="0"/>
                <a:ea typeface="+mn-ea"/>
                <a:cs typeface="Calibri" panose="020F0502020204030204" pitchFamily="34" charset="0"/>
              </a:rPr>
              <a:t>مراحل الدرس</a:t>
            </a:r>
            <a:endParaRPr kumimoji="0" lang="ar-MA" sz="3600" b="1" i="0" u="none" strike="noStrike" kern="0" cap="none" spc="0" normalizeH="0" baseline="0" noProof="0" dirty="0">
              <a:ln>
                <a:noFill/>
              </a:ln>
              <a:solidFill>
                <a:srgbClr val="FC8D00"/>
              </a:solidFill>
              <a:effectLst/>
              <a:uLnTx/>
              <a:uFillTx/>
              <a:latin typeface="Calibri" panose="020F0502020204030204" pitchFamily="34" charset="0"/>
              <a:ea typeface="+mn-ea"/>
              <a:cs typeface="Calibri" panose="020F0502020204030204" pitchFamily="34" charset="0"/>
            </a:endParaRPr>
          </a:p>
        </p:txBody>
      </p:sp>
      <p:sp>
        <p:nvSpPr>
          <p:cNvPr id="30" name="Oval 81">
            <a:extLst>
              <a:ext uri="{FF2B5EF4-FFF2-40B4-BE49-F238E27FC236}">
                <a16:creationId xmlns:a16="http://schemas.microsoft.com/office/drawing/2014/main" id="{61663448-D991-9F03-2D0E-CA6E0B2DEA0D}"/>
              </a:ext>
            </a:extLst>
          </p:cNvPr>
          <p:cNvSpPr>
            <a:spLocks noChangeAspect="1"/>
          </p:cNvSpPr>
          <p:nvPr/>
        </p:nvSpPr>
        <p:spPr>
          <a:xfrm>
            <a:off x="7304357" y="2658223"/>
            <a:ext cx="395307" cy="395307"/>
          </a:xfrm>
          <a:prstGeom prst="ellipse">
            <a:avLst/>
          </a:prstGeom>
          <a:solidFill>
            <a:srgbClr val="F6BB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2133" b="1" i="0" u="none" strike="noStrike" kern="1200" cap="none" spc="0" normalizeH="0" baseline="0" noProof="0" dirty="0">
                <a:ln>
                  <a:noFill/>
                </a:ln>
                <a:solidFill>
                  <a:srgbClr val="FFFFFF"/>
                </a:solidFill>
                <a:effectLst/>
                <a:uLnTx/>
                <a:uFillTx/>
                <a:latin typeface="Aptos" panose="02110004020202020204"/>
                <a:ea typeface="+mn-ea"/>
                <a:cs typeface="+mn-cs"/>
              </a:rPr>
              <a:t>1</a:t>
            </a:r>
          </a:p>
        </p:txBody>
      </p:sp>
      <p:grpSp>
        <p:nvGrpSpPr>
          <p:cNvPr id="16" name="Groupe 15">
            <a:extLst>
              <a:ext uri="{FF2B5EF4-FFF2-40B4-BE49-F238E27FC236}">
                <a16:creationId xmlns:a16="http://schemas.microsoft.com/office/drawing/2014/main" id="{D2640C5B-A809-2A72-E1C0-48F512127CD5}"/>
              </a:ext>
            </a:extLst>
          </p:cNvPr>
          <p:cNvGrpSpPr/>
          <p:nvPr/>
        </p:nvGrpSpPr>
        <p:grpSpPr>
          <a:xfrm>
            <a:off x="1577383" y="2459765"/>
            <a:ext cx="599748" cy="671849"/>
            <a:chOff x="1583196" y="2459765"/>
            <a:chExt cx="599748" cy="671849"/>
          </a:xfrm>
        </p:grpSpPr>
        <p:pic>
          <p:nvPicPr>
            <p:cNvPr id="4" name="Image 3">
              <a:extLst>
                <a:ext uri="{FF2B5EF4-FFF2-40B4-BE49-F238E27FC236}">
                  <a16:creationId xmlns:a16="http://schemas.microsoft.com/office/drawing/2014/main" id="{AF9EE853-4E73-D2BE-977B-013C3D5E2322}"/>
                </a:ext>
              </a:extLst>
            </p:cNvPr>
            <p:cNvPicPr>
              <a:picLocks noChangeAspect="1"/>
            </p:cNvPicPr>
            <p:nvPr/>
          </p:nvPicPr>
          <p:blipFill>
            <a:blip r:embed="rId2"/>
            <a:stretch>
              <a:fillRect/>
            </a:stretch>
          </p:blipFill>
          <p:spPr>
            <a:xfrm>
              <a:off x="1583196" y="2459765"/>
              <a:ext cx="599748" cy="671849"/>
            </a:xfrm>
            <a:prstGeom prst="rect">
              <a:avLst/>
            </a:prstGeom>
          </p:spPr>
        </p:pic>
        <p:sp>
          <p:nvSpPr>
            <p:cNvPr id="7" name="ZoneTexte 6">
              <a:extLst>
                <a:ext uri="{FF2B5EF4-FFF2-40B4-BE49-F238E27FC236}">
                  <a16:creationId xmlns:a16="http://schemas.microsoft.com/office/drawing/2014/main" id="{F22FB7B0-D15E-0968-6CBA-892FD246587C}"/>
                </a:ext>
              </a:extLst>
            </p:cNvPr>
            <p:cNvSpPr txBox="1"/>
            <p:nvPr/>
          </p:nvSpPr>
          <p:spPr>
            <a:xfrm>
              <a:off x="1660247" y="2676088"/>
              <a:ext cx="445646"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5</a:t>
              </a:r>
            </a:p>
          </p:txBody>
        </p:sp>
      </p:grpSp>
      <p:grpSp>
        <p:nvGrpSpPr>
          <p:cNvPr id="15" name="Groupe 14">
            <a:extLst>
              <a:ext uri="{FF2B5EF4-FFF2-40B4-BE49-F238E27FC236}">
                <a16:creationId xmlns:a16="http://schemas.microsoft.com/office/drawing/2014/main" id="{ADDB8762-6FDE-FBFF-2B7D-F8DE2652E9BF}"/>
              </a:ext>
            </a:extLst>
          </p:cNvPr>
          <p:cNvGrpSpPr/>
          <p:nvPr/>
        </p:nvGrpSpPr>
        <p:grpSpPr>
          <a:xfrm>
            <a:off x="1577383" y="3240243"/>
            <a:ext cx="599748" cy="671849"/>
            <a:chOff x="1547089" y="3240243"/>
            <a:chExt cx="599748" cy="671849"/>
          </a:xfrm>
        </p:grpSpPr>
        <p:pic>
          <p:nvPicPr>
            <p:cNvPr id="10" name="Image 9">
              <a:extLst>
                <a:ext uri="{FF2B5EF4-FFF2-40B4-BE49-F238E27FC236}">
                  <a16:creationId xmlns:a16="http://schemas.microsoft.com/office/drawing/2014/main" id="{66D8F5E2-7AB5-3E3B-B152-F1258EFB3E7E}"/>
                </a:ext>
              </a:extLst>
            </p:cNvPr>
            <p:cNvPicPr>
              <a:picLocks noChangeAspect="1"/>
            </p:cNvPicPr>
            <p:nvPr/>
          </p:nvPicPr>
          <p:blipFill>
            <a:blip r:embed="rId2"/>
            <a:stretch>
              <a:fillRect/>
            </a:stretch>
          </p:blipFill>
          <p:spPr>
            <a:xfrm>
              <a:off x="1547089" y="3240243"/>
              <a:ext cx="599748" cy="671849"/>
            </a:xfrm>
            <a:prstGeom prst="rect">
              <a:avLst/>
            </a:prstGeom>
          </p:spPr>
        </p:pic>
        <p:sp>
          <p:nvSpPr>
            <p:cNvPr id="11" name="ZoneTexte 10">
              <a:extLst>
                <a:ext uri="{FF2B5EF4-FFF2-40B4-BE49-F238E27FC236}">
                  <a16:creationId xmlns:a16="http://schemas.microsoft.com/office/drawing/2014/main" id="{FF7246CC-FBA5-2FBF-09DB-5441CB32A178}"/>
                </a:ext>
              </a:extLst>
            </p:cNvPr>
            <p:cNvSpPr txBox="1"/>
            <p:nvPr/>
          </p:nvSpPr>
          <p:spPr>
            <a:xfrm>
              <a:off x="1619360" y="3438952"/>
              <a:ext cx="445646"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900" b="1" i="0" u="none" strike="noStrike" kern="1200" cap="none" spc="0" normalizeH="0" baseline="0" noProof="0" dirty="0">
                  <a:ln>
                    <a:noFill/>
                  </a:ln>
                  <a:solidFill>
                    <a:srgbClr val="33878B"/>
                  </a:solidFill>
                  <a:effectLst/>
                  <a:uLnTx/>
                  <a:uFillTx/>
                  <a:latin typeface="Aptos" panose="02110004020202020204"/>
                  <a:ea typeface="+mn-ea"/>
                  <a:cs typeface="Arial" panose="020B0604020202020204" pitchFamily="34" charset="0"/>
                </a:rPr>
                <a:t>7</a:t>
              </a:r>
              <a:endPar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endParaRPr>
            </a:p>
          </p:txBody>
        </p:sp>
      </p:grpSp>
      <p:grpSp>
        <p:nvGrpSpPr>
          <p:cNvPr id="14" name="Groupe 13">
            <a:extLst>
              <a:ext uri="{FF2B5EF4-FFF2-40B4-BE49-F238E27FC236}">
                <a16:creationId xmlns:a16="http://schemas.microsoft.com/office/drawing/2014/main" id="{047F568E-11BE-3EA0-B360-FD047834AB71}"/>
              </a:ext>
            </a:extLst>
          </p:cNvPr>
          <p:cNvGrpSpPr/>
          <p:nvPr/>
        </p:nvGrpSpPr>
        <p:grpSpPr>
          <a:xfrm>
            <a:off x="1571806" y="3988655"/>
            <a:ext cx="610903" cy="684345"/>
            <a:chOff x="1596523" y="3988655"/>
            <a:chExt cx="610903" cy="684345"/>
          </a:xfrm>
        </p:grpSpPr>
        <p:pic>
          <p:nvPicPr>
            <p:cNvPr id="12" name="Image 11">
              <a:extLst>
                <a:ext uri="{FF2B5EF4-FFF2-40B4-BE49-F238E27FC236}">
                  <a16:creationId xmlns:a16="http://schemas.microsoft.com/office/drawing/2014/main" id="{615BAEA4-5E46-826B-64F2-3D27E883F59A}"/>
                </a:ext>
              </a:extLst>
            </p:cNvPr>
            <p:cNvPicPr>
              <a:picLocks noChangeAspect="1"/>
            </p:cNvPicPr>
            <p:nvPr/>
          </p:nvPicPr>
          <p:blipFill>
            <a:blip r:embed="rId3"/>
            <a:stretch>
              <a:fillRect/>
            </a:stretch>
          </p:blipFill>
          <p:spPr>
            <a:xfrm>
              <a:off x="1596523" y="3988655"/>
              <a:ext cx="610903" cy="684345"/>
            </a:xfrm>
            <a:prstGeom prst="rect">
              <a:avLst/>
            </a:prstGeom>
          </p:spPr>
        </p:pic>
        <p:sp>
          <p:nvSpPr>
            <p:cNvPr id="13" name="ZoneTexte 12">
              <a:extLst>
                <a:ext uri="{FF2B5EF4-FFF2-40B4-BE49-F238E27FC236}">
                  <a16:creationId xmlns:a16="http://schemas.microsoft.com/office/drawing/2014/main" id="{274016A1-FC94-FB9F-40AE-DA3562BD644C}"/>
                </a:ext>
              </a:extLst>
            </p:cNvPr>
            <p:cNvSpPr txBox="1"/>
            <p:nvPr/>
          </p:nvSpPr>
          <p:spPr>
            <a:xfrm>
              <a:off x="1679152" y="4170209"/>
              <a:ext cx="445646"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900" b="1" dirty="0">
                  <a:solidFill>
                    <a:srgbClr val="33878B"/>
                  </a:solidFill>
                  <a:latin typeface="Aptos" panose="02110004020202020204"/>
                </a:rPr>
                <a:t>30</a:t>
              </a:r>
              <a:endPar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endParaRPr>
            </a:p>
          </p:txBody>
        </p:sp>
      </p:grpSp>
      <p:grpSp>
        <p:nvGrpSpPr>
          <p:cNvPr id="17" name="Groupe 16">
            <a:extLst>
              <a:ext uri="{FF2B5EF4-FFF2-40B4-BE49-F238E27FC236}">
                <a16:creationId xmlns:a16="http://schemas.microsoft.com/office/drawing/2014/main" id="{68635283-C055-42D6-AC6C-1410FA3FD262}"/>
              </a:ext>
            </a:extLst>
          </p:cNvPr>
          <p:cNvGrpSpPr>
            <a:grpSpLocks noChangeAspect="1"/>
          </p:cNvGrpSpPr>
          <p:nvPr/>
        </p:nvGrpSpPr>
        <p:grpSpPr>
          <a:xfrm>
            <a:off x="1588029" y="4792462"/>
            <a:ext cx="578457" cy="648000"/>
            <a:chOff x="976754" y="4005561"/>
            <a:chExt cx="558587" cy="625740"/>
          </a:xfrm>
        </p:grpSpPr>
        <p:pic>
          <p:nvPicPr>
            <p:cNvPr id="18" name="Image 17">
              <a:extLst>
                <a:ext uri="{FF2B5EF4-FFF2-40B4-BE49-F238E27FC236}">
                  <a16:creationId xmlns:a16="http://schemas.microsoft.com/office/drawing/2014/main" id="{8E530040-D907-6A34-4A20-6225B5B22ED4}"/>
                </a:ext>
              </a:extLst>
            </p:cNvPr>
            <p:cNvPicPr>
              <a:picLocks noChangeAspect="1"/>
            </p:cNvPicPr>
            <p:nvPr/>
          </p:nvPicPr>
          <p:blipFill>
            <a:blip r:embed="rId4"/>
            <a:stretch>
              <a:fillRect/>
            </a:stretch>
          </p:blipFill>
          <p:spPr>
            <a:xfrm>
              <a:off x="976754" y="4005561"/>
              <a:ext cx="558587" cy="625740"/>
            </a:xfrm>
            <a:prstGeom prst="rect">
              <a:avLst/>
            </a:prstGeom>
          </p:spPr>
        </p:pic>
        <p:sp>
          <p:nvSpPr>
            <p:cNvPr id="19" name="ZoneTexte 18">
              <a:extLst>
                <a:ext uri="{FF2B5EF4-FFF2-40B4-BE49-F238E27FC236}">
                  <a16:creationId xmlns:a16="http://schemas.microsoft.com/office/drawing/2014/main" id="{35C645DD-8B75-B0EE-B01B-6AF1AA870E4D}"/>
                </a:ext>
              </a:extLst>
            </p:cNvPr>
            <p:cNvSpPr txBox="1"/>
            <p:nvPr/>
          </p:nvSpPr>
          <p:spPr>
            <a:xfrm>
              <a:off x="1042995" y="4142677"/>
              <a:ext cx="44564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10</a:t>
              </a:r>
            </a:p>
          </p:txBody>
        </p:sp>
      </p:grpSp>
      <p:pic>
        <p:nvPicPr>
          <p:cNvPr id="21" name="Image 20">
            <a:extLst>
              <a:ext uri="{FF2B5EF4-FFF2-40B4-BE49-F238E27FC236}">
                <a16:creationId xmlns:a16="http://schemas.microsoft.com/office/drawing/2014/main" id="{63AF0C53-78B8-137A-A1BA-2724E597CF59}"/>
              </a:ext>
            </a:extLst>
          </p:cNvPr>
          <p:cNvPicPr>
            <a:picLocks noChangeAspect="1"/>
          </p:cNvPicPr>
          <p:nvPr/>
        </p:nvPicPr>
        <p:blipFill>
          <a:blip r:embed="rId5">
            <a:extLst>
              <a:ext uri="{28A0092B-C50C-407E-A947-70E740481C1C}">
                <a14:useLocalDpi xmlns:a14="http://schemas.microsoft.com/office/drawing/2010/main" val="0"/>
              </a:ext>
            </a:extLst>
          </a:blip>
          <a:srcRect l="1" t="80944" r="-1" b="-1260"/>
          <a:stretch>
            <a:fillRect/>
          </a:stretch>
        </p:blipFill>
        <p:spPr>
          <a:xfrm>
            <a:off x="1597964" y="5438370"/>
            <a:ext cx="558587" cy="754927"/>
          </a:xfrm>
          <a:prstGeom prst="rect">
            <a:avLst/>
          </a:prstGeom>
        </p:spPr>
      </p:pic>
    </p:spTree>
    <p:extLst>
      <p:ext uri="{BB962C8B-B14F-4D97-AF65-F5344CB8AC3E}">
        <p14:creationId xmlns:p14="http://schemas.microsoft.com/office/powerpoint/2010/main" val="1655936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995E4-FEAD-7698-9AE3-4C7B78D8DE65}"/>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828D1863-E5B4-95C4-6604-30B8B3DBD996}"/>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11" name="Rectangle : coins arrondis 10">
            <a:extLst>
              <a:ext uri="{FF2B5EF4-FFF2-40B4-BE49-F238E27FC236}">
                <a16:creationId xmlns:a16="http://schemas.microsoft.com/office/drawing/2014/main" id="{3529A7B4-AFD0-8B34-FD6E-734271B9968E}"/>
              </a:ext>
            </a:extLst>
          </p:cNvPr>
          <p:cNvSpPr/>
          <p:nvPr/>
        </p:nvSpPr>
        <p:spPr>
          <a:xfrm>
            <a:off x="2106000" y="2600687"/>
            <a:ext cx="4932000" cy="160752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2" name="Image 11" descr="Une image contenant symbole, Graphique, conception&#10;&#10;Le contenu généré par l’IA peut être incorrect.">
            <a:extLst>
              <a:ext uri="{FF2B5EF4-FFF2-40B4-BE49-F238E27FC236}">
                <a16:creationId xmlns:a16="http://schemas.microsoft.com/office/drawing/2014/main" id="{CCD86B12-23CE-09F8-4312-452CEE42DC6E}"/>
              </a:ext>
            </a:extLst>
          </p:cNvPr>
          <p:cNvPicPr>
            <a:picLocks noChangeAspect="1"/>
          </p:cNvPicPr>
          <p:nvPr/>
        </p:nvPicPr>
        <p:blipFill>
          <a:blip r:embed="rId2"/>
          <a:stretch>
            <a:fillRect/>
          </a:stretch>
        </p:blipFill>
        <p:spPr>
          <a:xfrm rot="10800000">
            <a:off x="6171001" y="3017447"/>
            <a:ext cx="841742" cy="841742"/>
          </a:xfrm>
          <a:prstGeom prst="rect">
            <a:avLst/>
          </a:prstGeom>
        </p:spPr>
      </p:pic>
      <p:sp>
        <p:nvSpPr>
          <p:cNvPr id="13" name="ZoneTexte 12">
            <a:extLst>
              <a:ext uri="{FF2B5EF4-FFF2-40B4-BE49-F238E27FC236}">
                <a16:creationId xmlns:a16="http://schemas.microsoft.com/office/drawing/2014/main" id="{8D912C49-8F6E-04B0-51CF-B69DF9C0FAB2}"/>
              </a:ext>
            </a:extLst>
          </p:cNvPr>
          <p:cNvSpPr txBox="1"/>
          <p:nvPr/>
        </p:nvSpPr>
        <p:spPr>
          <a:xfrm>
            <a:off x="2654710" y="3138810"/>
            <a:ext cx="3526123"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أنجز بمفردي</a:t>
            </a:r>
          </a:p>
        </p:txBody>
      </p:sp>
      <p:sp>
        <p:nvSpPr>
          <p:cNvPr id="14" name="Flowchart: Alternate Process 54">
            <a:extLst>
              <a:ext uri="{FF2B5EF4-FFF2-40B4-BE49-F238E27FC236}">
                <a16:creationId xmlns:a16="http://schemas.microsoft.com/office/drawing/2014/main" id="{1F340EDF-EC6A-0787-852F-2E3654BE744A}"/>
              </a:ext>
            </a:extLst>
          </p:cNvPr>
          <p:cNvSpPr/>
          <p:nvPr/>
        </p:nvSpPr>
        <p:spPr>
          <a:xfrm>
            <a:off x="2862900" y="2158011"/>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ممارسة مستقلة</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Oval 80">
            <a:extLst>
              <a:ext uri="{FF2B5EF4-FFF2-40B4-BE49-F238E27FC236}">
                <a16:creationId xmlns:a16="http://schemas.microsoft.com/office/drawing/2014/main" id="{D9A148B1-BE32-D6AB-B1AD-29EA5BE9076C}"/>
              </a:ext>
            </a:extLst>
          </p:cNvPr>
          <p:cNvSpPr>
            <a:spLocks noChangeAspect="1"/>
          </p:cNvSpPr>
          <p:nvPr/>
        </p:nvSpPr>
        <p:spPr>
          <a:xfrm>
            <a:off x="5583880" y="2202503"/>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FFFFFF"/>
                </a:solidFill>
                <a:effectLst/>
                <a:uLnTx/>
                <a:uFillTx/>
                <a:latin typeface="Aptos" panose="02110004020202020204"/>
                <a:ea typeface="+mn-ea"/>
                <a:cs typeface="Arial" panose="020B0604020202020204" pitchFamily="34" charset="0"/>
              </a:rPr>
              <a:t>4</a:t>
            </a:r>
            <a:endPar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nvGrpSpPr>
          <p:cNvPr id="18" name="Groupe 17">
            <a:extLst>
              <a:ext uri="{FF2B5EF4-FFF2-40B4-BE49-F238E27FC236}">
                <a16:creationId xmlns:a16="http://schemas.microsoft.com/office/drawing/2014/main" id="{7A56B5FA-5EF3-8C50-FF46-E1041DC16B91}"/>
              </a:ext>
            </a:extLst>
          </p:cNvPr>
          <p:cNvGrpSpPr>
            <a:grpSpLocks noChangeAspect="1"/>
          </p:cNvGrpSpPr>
          <p:nvPr/>
        </p:nvGrpSpPr>
        <p:grpSpPr>
          <a:xfrm>
            <a:off x="1717190" y="3753586"/>
            <a:ext cx="738292" cy="827051"/>
            <a:chOff x="976754" y="4005561"/>
            <a:chExt cx="558587" cy="625740"/>
          </a:xfrm>
        </p:grpSpPr>
        <p:pic>
          <p:nvPicPr>
            <p:cNvPr id="19" name="Image 18">
              <a:extLst>
                <a:ext uri="{FF2B5EF4-FFF2-40B4-BE49-F238E27FC236}">
                  <a16:creationId xmlns:a16="http://schemas.microsoft.com/office/drawing/2014/main" id="{333C13FF-7516-482D-08AE-46BD39DBEB61}"/>
                </a:ext>
              </a:extLst>
            </p:cNvPr>
            <p:cNvPicPr>
              <a:picLocks noChangeAspect="1"/>
            </p:cNvPicPr>
            <p:nvPr/>
          </p:nvPicPr>
          <p:blipFill>
            <a:blip r:embed="rId3"/>
            <a:stretch>
              <a:fillRect/>
            </a:stretch>
          </p:blipFill>
          <p:spPr>
            <a:xfrm>
              <a:off x="976754" y="4005561"/>
              <a:ext cx="558587" cy="625740"/>
            </a:xfrm>
            <a:prstGeom prst="rect">
              <a:avLst/>
            </a:prstGeom>
          </p:spPr>
        </p:pic>
        <p:sp>
          <p:nvSpPr>
            <p:cNvPr id="20" name="ZoneTexte 19">
              <a:extLst>
                <a:ext uri="{FF2B5EF4-FFF2-40B4-BE49-F238E27FC236}">
                  <a16:creationId xmlns:a16="http://schemas.microsoft.com/office/drawing/2014/main" id="{77BC9C06-D1C5-1540-7147-1195BA293A4C}"/>
                </a:ext>
              </a:extLst>
            </p:cNvPr>
            <p:cNvSpPr txBox="1"/>
            <p:nvPr/>
          </p:nvSpPr>
          <p:spPr>
            <a:xfrm>
              <a:off x="1057660" y="4193174"/>
              <a:ext cx="445646" cy="291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10</a:t>
              </a:r>
            </a:p>
          </p:txBody>
        </p:sp>
      </p:grpSp>
    </p:spTree>
    <p:extLst>
      <p:ext uri="{BB962C8B-B14F-4D97-AF65-F5344CB8AC3E}">
        <p14:creationId xmlns:p14="http://schemas.microsoft.com/office/powerpoint/2010/main" val="310336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DDEA6-88F7-C300-5956-4C26C673A0BE}"/>
            </a:ext>
          </a:extLst>
        </p:cNvPr>
        <p:cNvGrpSpPr/>
        <p:nvPr/>
      </p:nvGrpSpPr>
      <p:grpSpPr>
        <a:xfrm>
          <a:off x="0" y="0"/>
          <a:ext cx="0" cy="0"/>
          <a:chOff x="0" y="0"/>
          <a:chExt cx="0" cy="0"/>
        </a:xfrm>
      </p:grpSpPr>
      <p:pic>
        <p:nvPicPr>
          <p:cNvPr id="28" name="Google Shape;141;p7" descr="Une image contenant dessin humoristique, clipart, Dessin animé, illustration&#10;&#10;Le contenu généré par l’IA peut être incorrect.">
            <a:extLst>
              <a:ext uri="{FF2B5EF4-FFF2-40B4-BE49-F238E27FC236}">
                <a16:creationId xmlns:a16="http://schemas.microsoft.com/office/drawing/2014/main" id="{5D47667C-397A-8E69-C603-1F660B3AAF55}"/>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sp>
        <p:nvSpPr>
          <p:cNvPr id="2" name="ZoneTexte 2">
            <a:extLst>
              <a:ext uri="{FF2B5EF4-FFF2-40B4-BE49-F238E27FC236}">
                <a16:creationId xmlns:a16="http://schemas.microsoft.com/office/drawing/2014/main" id="{44355027-E7AC-92FF-E0B2-2E914B556202}"/>
              </a:ext>
            </a:extLst>
          </p:cNvPr>
          <p:cNvSpPr txBox="1"/>
          <p:nvPr/>
        </p:nvSpPr>
        <p:spPr>
          <a:xfrm>
            <a:off x="290145" y="730665"/>
            <a:ext cx="723129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MA"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خذوا كراساتكم على الصفحة 17، أنجزوا النشاط رقم 4</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MA"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سأمر  بين الصفوف لأتحقق من  إنجازاتكم وأصحح كراساتكم</a:t>
            </a:r>
          </a:p>
        </p:txBody>
      </p:sp>
      <p:grpSp>
        <p:nvGrpSpPr>
          <p:cNvPr id="4" name="Groupe 3">
            <a:extLst>
              <a:ext uri="{FF2B5EF4-FFF2-40B4-BE49-F238E27FC236}">
                <a16:creationId xmlns:a16="http://schemas.microsoft.com/office/drawing/2014/main" id="{761277CA-95BD-0F6A-AF82-391A353855BA}"/>
              </a:ext>
            </a:extLst>
          </p:cNvPr>
          <p:cNvGrpSpPr/>
          <p:nvPr/>
        </p:nvGrpSpPr>
        <p:grpSpPr>
          <a:xfrm>
            <a:off x="1375148" y="1828800"/>
            <a:ext cx="5970646" cy="4286250"/>
            <a:chOff x="1325986" y="1858297"/>
            <a:chExt cx="5970646" cy="4286250"/>
          </a:xfrm>
        </p:grpSpPr>
        <p:pic>
          <p:nvPicPr>
            <p:cNvPr id="7" name="Image 6" descr="Une image contenant texte, capture d’écran, Police, nombre&#10;&#10;Le contenu généré par l’IA peut être incorrect.">
              <a:extLst>
                <a:ext uri="{FF2B5EF4-FFF2-40B4-BE49-F238E27FC236}">
                  <a16:creationId xmlns:a16="http://schemas.microsoft.com/office/drawing/2014/main" id="{DA72DE64-B373-2A01-3A29-91C911EF6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86" y="1858297"/>
              <a:ext cx="3044821" cy="4286250"/>
            </a:xfrm>
            <a:prstGeom prst="rect">
              <a:avLst/>
            </a:prstGeom>
          </p:spPr>
        </p:pic>
        <p:pic>
          <p:nvPicPr>
            <p:cNvPr id="8" name="Image 7">
              <a:extLst>
                <a:ext uri="{FF2B5EF4-FFF2-40B4-BE49-F238E27FC236}">
                  <a16:creationId xmlns:a16="http://schemas.microsoft.com/office/drawing/2014/main" id="{40525AE0-66A4-DCA0-C4A0-928A91DD7C6D}"/>
                </a:ext>
              </a:extLst>
            </p:cNvPr>
            <p:cNvPicPr>
              <a:picLocks noChangeAspect="1"/>
            </p:cNvPicPr>
            <p:nvPr/>
          </p:nvPicPr>
          <p:blipFill>
            <a:blip r:embed="rId4"/>
            <a:stretch>
              <a:fillRect/>
            </a:stretch>
          </p:blipFill>
          <p:spPr>
            <a:xfrm>
              <a:off x="4257568" y="1858297"/>
              <a:ext cx="3039064" cy="4286250"/>
            </a:xfrm>
            <a:prstGeom prst="rect">
              <a:avLst/>
            </a:prstGeom>
          </p:spPr>
        </p:pic>
      </p:grpSp>
      <p:sp>
        <p:nvSpPr>
          <p:cNvPr id="10" name="Rectangle : coins arrondis 9">
            <a:extLst>
              <a:ext uri="{FF2B5EF4-FFF2-40B4-BE49-F238E27FC236}">
                <a16:creationId xmlns:a16="http://schemas.microsoft.com/office/drawing/2014/main" id="{66C42C16-CFD6-152E-6F8C-085403C8A53A}"/>
              </a:ext>
            </a:extLst>
          </p:cNvPr>
          <p:cNvSpPr/>
          <p:nvPr/>
        </p:nvSpPr>
        <p:spPr>
          <a:xfrm>
            <a:off x="1540090" y="3744893"/>
            <a:ext cx="2725435" cy="2174126"/>
          </a:xfrm>
          <a:prstGeom prst="roundRect">
            <a:avLst>
              <a:gd name="adj" fmla="val 987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73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7F5BB-4D3B-6002-A7E9-58CEAE181AF9}"/>
            </a:ext>
          </a:extLst>
        </p:cNvPr>
        <p:cNvGrpSpPr/>
        <p:nvPr/>
      </p:nvGrpSpPr>
      <p:grpSpPr>
        <a:xfrm>
          <a:off x="0" y="0"/>
          <a:ext cx="0" cy="0"/>
          <a:chOff x="0" y="0"/>
          <a:chExt cx="0" cy="0"/>
        </a:xfrm>
      </p:grpSpPr>
      <p:sp>
        <p:nvSpPr>
          <p:cNvPr id="13" name="ZoneTexte 2">
            <a:extLst>
              <a:ext uri="{FF2B5EF4-FFF2-40B4-BE49-F238E27FC236}">
                <a16:creationId xmlns:a16="http://schemas.microsoft.com/office/drawing/2014/main" id="{40D68B4C-F630-151A-2773-6965F398D3B5}"/>
              </a:ext>
            </a:extLst>
          </p:cNvPr>
          <p:cNvSpPr txBox="1"/>
          <p:nvPr/>
        </p:nvSpPr>
        <p:spPr>
          <a:xfrm>
            <a:off x="1272261" y="891696"/>
            <a:ext cx="6249474" cy="379656"/>
          </a:xfrm>
          <a:prstGeom prst="rect">
            <a:avLst/>
          </a:prstGeom>
          <a:noFill/>
        </p:spPr>
        <p:txBody>
          <a:bodyPr wrap="square" rtlCol="0">
            <a:spAutoFit/>
          </a:bodyPr>
          <a:lstStyle/>
          <a:p>
            <a:pPr lvl="0" algn="r" rtl="1">
              <a:defRPr/>
            </a:pPr>
            <a:r>
              <a:rPr lang="ar-MA" b="1" dirty="0">
                <a:solidFill>
                  <a:schemeClr val="bg1">
                    <a:lumMod val="65000"/>
                  </a:schemeClr>
                </a:solidFill>
                <a:latin typeface="Calibri" panose="020F0502020204030204" pitchFamily="34" charset="0"/>
                <a:cs typeface="Calibri" panose="020F0502020204030204" pitchFamily="34" charset="0"/>
              </a:rPr>
              <a:t>صححوا:</a:t>
            </a:r>
          </a:p>
        </p:txBody>
      </p:sp>
      <p:pic>
        <p:nvPicPr>
          <p:cNvPr id="28" name="Google Shape;141;p7" descr="Une image contenant dessin humoristique, clipart, Dessin animé, illustration&#10;&#10;Le contenu généré par l’IA peut être incorrect.">
            <a:extLst>
              <a:ext uri="{FF2B5EF4-FFF2-40B4-BE49-F238E27FC236}">
                <a16:creationId xmlns:a16="http://schemas.microsoft.com/office/drawing/2014/main" id="{56B84A4A-998F-2107-2127-514387B48BCC}"/>
              </a:ext>
            </a:extLst>
          </p:cNvPr>
          <p:cNvPicPr preferRelativeResize="0"/>
          <p:nvPr/>
        </p:nvPicPr>
        <p:blipFill rotWithShape="1">
          <a:blip r:embed="rId2">
            <a:alphaModFix/>
          </a:blip>
          <a:srcRect t="-7142" b="7142"/>
          <a:stretch/>
        </p:blipFill>
        <p:spPr>
          <a:xfrm>
            <a:off x="7788490" y="618691"/>
            <a:ext cx="1008000" cy="1008000"/>
          </a:xfrm>
          <a:prstGeom prst="ellipse">
            <a:avLst/>
          </a:prstGeom>
          <a:noFill/>
          <a:ln>
            <a:noFill/>
          </a:ln>
        </p:spPr>
      </p:pic>
      <p:pic>
        <p:nvPicPr>
          <p:cNvPr id="2" name="Image 1">
            <a:extLst>
              <a:ext uri="{FF2B5EF4-FFF2-40B4-BE49-F238E27FC236}">
                <a16:creationId xmlns:a16="http://schemas.microsoft.com/office/drawing/2014/main" id="{8C95F558-3D60-9CE8-A8BC-CD8ED394DBDF}"/>
              </a:ext>
            </a:extLst>
          </p:cNvPr>
          <p:cNvPicPr>
            <a:picLocks noChangeAspect="1"/>
          </p:cNvPicPr>
          <p:nvPr/>
        </p:nvPicPr>
        <p:blipFill>
          <a:blip r:embed="rId3"/>
          <a:stretch>
            <a:fillRect/>
          </a:stretch>
        </p:blipFill>
        <p:spPr>
          <a:xfrm>
            <a:off x="1120457" y="1449623"/>
            <a:ext cx="6444106" cy="5072883"/>
          </a:xfrm>
          <a:prstGeom prst="rect">
            <a:avLst/>
          </a:prstGeom>
        </p:spPr>
      </p:pic>
      <p:sp>
        <p:nvSpPr>
          <p:cNvPr id="3" name="ZoneTexte 2">
            <a:extLst>
              <a:ext uri="{FF2B5EF4-FFF2-40B4-BE49-F238E27FC236}">
                <a16:creationId xmlns:a16="http://schemas.microsoft.com/office/drawing/2014/main" id="{CEB20A44-B272-114B-72B2-1523CEA9107A}"/>
              </a:ext>
            </a:extLst>
          </p:cNvPr>
          <p:cNvSpPr txBox="1"/>
          <p:nvPr/>
        </p:nvSpPr>
        <p:spPr>
          <a:xfrm>
            <a:off x="2453124" y="3557428"/>
            <a:ext cx="2449514" cy="461665"/>
          </a:xfrm>
          <a:prstGeom prst="rect">
            <a:avLst/>
          </a:prstGeom>
          <a:noFill/>
        </p:spPr>
        <p:txBody>
          <a:bodyPr wrap="square" rtlCol="0">
            <a:spAutoFit/>
          </a:bodyPr>
          <a:lstStyle/>
          <a:p>
            <a:pPr algn="r" rtl="1"/>
            <a:r>
              <a:rPr lang="ar-MA" sz="2400" b="1" dirty="0">
                <a:solidFill>
                  <a:srgbClr val="FF0000"/>
                </a:solidFill>
              </a:rPr>
              <a:t>21</a:t>
            </a:r>
            <a:endParaRPr lang="fr-FR" sz="2400" b="1" dirty="0">
              <a:solidFill>
                <a:srgbClr val="FF0000"/>
              </a:solidFill>
            </a:endParaRPr>
          </a:p>
        </p:txBody>
      </p:sp>
      <p:sp>
        <p:nvSpPr>
          <p:cNvPr id="4" name="ZoneTexte 3">
            <a:extLst>
              <a:ext uri="{FF2B5EF4-FFF2-40B4-BE49-F238E27FC236}">
                <a16:creationId xmlns:a16="http://schemas.microsoft.com/office/drawing/2014/main" id="{AF53F656-A6FE-74AC-8D94-C3AAE1C9C844}"/>
              </a:ext>
            </a:extLst>
          </p:cNvPr>
          <p:cNvSpPr txBox="1"/>
          <p:nvPr/>
        </p:nvSpPr>
        <p:spPr>
          <a:xfrm>
            <a:off x="1876590" y="5032234"/>
            <a:ext cx="2881562" cy="461665"/>
          </a:xfrm>
          <a:prstGeom prst="rect">
            <a:avLst/>
          </a:prstGeom>
          <a:noFill/>
        </p:spPr>
        <p:txBody>
          <a:bodyPr wrap="square" rtlCol="0">
            <a:spAutoFit/>
          </a:bodyPr>
          <a:lstStyle/>
          <a:p>
            <a:pPr algn="r" rtl="1"/>
            <a:r>
              <a:rPr lang="ar-MA" sz="2400" b="1" dirty="0">
                <a:solidFill>
                  <a:srgbClr val="FF0000"/>
                </a:solidFill>
              </a:rPr>
              <a:t>10</a:t>
            </a:r>
            <a:endParaRPr lang="fr-FR" sz="2400" b="1" dirty="0">
              <a:solidFill>
                <a:srgbClr val="FF0000"/>
              </a:solidFill>
            </a:endParaRPr>
          </a:p>
        </p:txBody>
      </p:sp>
      <p:sp>
        <p:nvSpPr>
          <p:cNvPr id="5" name="ZoneTexte 4">
            <a:extLst>
              <a:ext uri="{FF2B5EF4-FFF2-40B4-BE49-F238E27FC236}">
                <a16:creationId xmlns:a16="http://schemas.microsoft.com/office/drawing/2014/main" id="{2DA7763E-EB61-BA17-187C-E7A67DFA090D}"/>
              </a:ext>
            </a:extLst>
          </p:cNvPr>
          <p:cNvSpPr txBox="1"/>
          <p:nvPr/>
        </p:nvSpPr>
        <p:spPr>
          <a:xfrm>
            <a:off x="3677260" y="5693697"/>
            <a:ext cx="340914" cy="461665"/>
          </a:xfrm>
          <a:prstGeom prst="rect">
            <a:avLst/>
          </a:prstGeom>
          <a:noFill/>
        </p:spPr>
        <p:txBody>
          <a:bodyPr wrap="square" rtlCol="0">
            <a:spAutoFit/>
          </a:bodyPr>
          <a:lstStyle/>
          <a:p>
            <a:pPr algn="r" rtl="1"/>
            <a:r>
              <a:rPr lang="ar-MA" sz="2400" b="1" dirty="0">
                <a:solidFill>
                  <a:srgbClr val="FF0000"/>
                </a:solidFill>
              </a:rPr>
              <a:t>4</a:t>
            </a:r>
            <a:endParaRPr lang="fr-FR" sz="2400" b="1" dirty="0">
              <a:solidFill>
                <a:srgbClr val="FF0000"/>
              </a:solidFill>
            </a:endParaRPr>
          </a:p>
        </p:txBody>
      </p:sp>
      <p:sp>
        <p:nvSpPr>
          <p:cNvPr id="12" name="ZoneTexte 11">
            <a:extLst>
              <a:ext uri="{FF2B5EF4-FFF2-40B4-BE49-F238E27FC236}">
                <a16:creationId xmlns:a16="http://schemas.microsoft.com/office/drawing/2014/main" id="{86A897AC-DD56-9306-A195-35FD70B3EBC5}"/>
              </a:ext>
            </a:extLst>
          </p:cNvPr>
          <p:cNvSpPr txBox="1"/>
          <p:nvPr/>
        </p:nvSpPr>
        <p:spPr>
          <a:xfrm>
            <a:off x="5576811" y="5668510"/>
            <a:ext cx="2105836" cy="461665"/>
          </a:xfrm>
          <a:prstGeom prst="rect">
            <a:avLst/>
          </a:prstGeom>
          <a:noFill/>
        </p:spPr>
        <p:txBody>
          <a:bodyPr wrap="square" rtlCol="0">
            <a:spAutoFit/>
          </a:bodyPr>
          <a:lstStyle/>
          <a:p>
            <a:pPr algn="l"/>
            <a:r>
              <a:rPr lang="ar-MA" sz="2400" b="1" dirty="0">
                <a:solidFill>
                  <a:srgbClr val="FF0000"/>
                </a:solidFill>
              </a:rPr>
              <a:t>3</a:t>
            </a:r>
            <a:endParaRPr lang="fr-FR" sz="2400" b="1" dirty="0">
              <a:solidFill>
                <a:srgbClr val="FF0000"/>
              </a:solidFill>
            </a:endParaRPr>
          </a:p>
        </p:txBody>
      </p:sp>
      <p:sp>
        <p:nvSpPr>
          <p:cNvPr id="14" name="ZoneTexte 13">
            <a:extLst>
              <a:ext uri="{FF2B5EF4-FFF2-40B4-BE49-F238E27FC236}">
                <a16:creationId xmlns:a16="http://schemas.microsoft.com/office/drawing/2014/main" id="{E613363D-EFB4-7CA2-CB7D-FBFCA114F6D1}"/>
              </a:ext>
            </a:extLst>
          </p:cNvPr>
          <p:cNvSpPr txBox="1"/>
          <p:nvPr/>
        </p:nvSpPr>
        <p:spPr>
          <a:xfrm>
            <a:off x="4383836" y="6031260"/>
            <a:ext cx="550077" cy="461665"/>
          </a:xfrm>
          <a:prstGeom prst="rect">
            <a:avLst/>
          </a:prstGeom>
          <a:noFill/>
        </p:spPr>
        <p:txBody>
          <a:bodyPr wrap="square" rtlCol="0">
            <a:spAutoFit/>
          </a:bodyPr>
          <a:lstStyle/>
          <a:p>
            <a:pPr algn="r" rtl="1"/>
            <a:r>
              <a:rPr lang="ar-MA" sz="2400" b="1" dirty="0">
                <a:solidFill>
                  <a:srgbClr val="FF0000"/>
                </a:solidFill>
              </a:rPr>
              <a:t>11</a:t>
            </a:r>
            <a:endParaRPr lang="fr-FR" sz="2400" b="1" dirty="0">
              <a:solidFill>
                <a:srgbClr val="FF0000"/>
              </a:solidFill>
            </a:endParaRPr>
          </a:p>
        </p:txBody>
      </p:sp>
      <p:sp>
        <p:nvSpPr>
          <p:cNvPr id="15" name="Ellipse 14">
            <a:extLst>
              <a:ext uri="{FF2B5EF4-FFF2-40B4-BE49-F238E27FC236}">
                <a16:creationId xmlns:a16="http://schemas.microsoft.com/office/drawing/2014/main" id="{B9BFE894-B2FB-CC8E-5799-CF2249A0F622}"/>
              </a:ext>
            </a:extLst>
          </p:cNvPr>
          <p:cNvSpPr/>
          <p:nvPr/>
        </p:nvSpPr>
        <p:spPr>
          <a:xfrm>
            <a:off x="6111400"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6" name="Ellipse 15">
            <a:extLst>
              <a:ext uri="{FF2B5EF4-FFF2-40B4-BE49-F238E27FC236}">
                <a16:creationId xmlns:a16="http://schemas.microsoft.com/office/drawing/2014/main" id="{79B830EC-845E-6711-270E-31D95671DE50}"/>
              </a:ext>
            </a:extLst>
          </p:cNvPr>
          <p:cNvSpPr/>
          <p:nvPr/>
        </p:nvSpPr>
        <p:spPr>
          <a:xfrm>
            <a:off x="4988452"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7" name="Ellipse 16">
            <a:extLst>
              <a:ext uri="{FF2B5EF4-FFF2-40B4-BE49-F238E27FC236}">
                <a16:creationId xmlns:a16="http://schemas.microsoft.com/office/drawing/2014/main" id="{CD3034ED-1E93-6300-B0D5-5AD2585721F7}"/>
              </a:ext>
            </a:extLst>
          </p:cNvPr>
          <p:cNvSpPr/>
          <p:nvPr/>
        </p:nvSpPr>
        <p:spPr>
          <a:xfrm>
            <a:off x="5362768"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8" name="Ellipse 17">
            <a:extLst>
              <a:ext uri="{FF2B5EF4-FFF2-40B4-BE49-F238E27FC236}">
                <a16:creationId xmlns:a16="http://schemas.microsoft.com/office/drawing/2014/main" id="{994AFDF0-2E8A-D6AE-5070-35D57C99DE9F}"/>
              </a:ext>
            </a:extLst>
          </p:cNvPr>
          <p:cNvSpPr/>
          <p:nvPr/>
        </p:nvSpPr>
        <p:spPr>
          <a:xfrm>
            <a:off x="5737084"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9" name="Ellipse 18">
            <a:extLst>
              <a:ext uri="{FF2B5EF4-FFF2-40B4-BE49-F238E27FC236}">
                <a16:creationId xmlns:a16="http://schemas.microsoft.com/office/drawing/2014/main" id="{D70B2C14-3DCC-894B-7E46-8FFF321223BC}"/>
              </a:ext>
            </a:extLst>
          </p:cNvPr>
          <p:cNvSpPr/>
          <p:nvPr/>
        </p:nvSpPr>
        <p:spPr>
          <a:xfrm>
            <a:off x="6485713"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0" name="Ellipse 19">
            <a:extLst>
              <a:ext uri="{FF2B5EF4-FFF2-40B4-BE49-F238E27FC236}">
                <a16:creationId xmlns:a16="http://schemas.microsoft.com/office/drawing/2014/main" id="{848BA6C8-3186-067F-B283-D69DC72B4734}"/>
              </a:ext>
            </a:extLst>
          </p:cNvPr>
          <p:cNvSpPr/>
          <p:nvPr/>
        </p:nvSpPr>
        <p:spPr>
          <a:xfrm>
            <a:off x="3491188"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1" name="Ellipse 20">
            <a:extLst>
              <a:ext uri="{FF2B5EF4-FFF2-40B4-BE49-F238E27FC236}">
                <a16:creationId xmlns:a16="http://schemas.microsoft.com/office/drawing/2014/main" id="{507963ED-4025-1505-4E26-25E6289B4FF0}"/>
              </a:ext>
            </a:extLst>
          </p:cNvPr>
          <p:cNvSpPr/>
          <p:nvPr/>
        </p:nvSpPr>
        <p:spPr>
          <a:xfrm>
            <a:off x="3865504"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2" name="Ellipse 21">
            <a:extLst>
              <a:ext uri="{FF2B5EF4-FFF2-40B4-BE49-F238E27FC236}">
                <a16:creationId xmlns:a16="http://schemas.microsoft.com/office/drawing/2014/main" id="{FA1D1C1E-E6F8-927C-862D-73C9E434F563}"/>
              </a:ext>
            </a:extLst>
          </p:cNvPr>
          <p:cNvSpPr/>
          <p:nvPr/>
        </p:nvSpPr>
        <p:spPr>
          <a:xfrm>
            <a:off x="4239820"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3" name="Ellipse 22">
            <a:extLst>
              <a:ext uri="{FF2B5EF4-FFF2-40B4-BE49-F238E27FC236}">
                <a16:creationId xmlns:a16="http://schemas.microsoft.com/office/drawing/2014/main" id="{13F3E544-D4A4-88C8-136B-0E3EDF70FF60}"/>
              </a:ext>
            </a:extLst>
          </p:cNvPr>
          <p:cNvSpPr/>
          <p:nvPr/>
        </p:nvSpPr>
        <p:spPr>
          <a:xfrm>
            <a:off x="4614136" y="2956459"/>
            <a:ext cx="288032" cy="288032"/>
          </a:xfrm>
          <a:prstGeom prst="ellipse">
            <a:avLst/>
          </a:prstGeom>
          <a:solidFill>
            <a:srgbClr val="FF0000">
              <a:alpha val="47059"/>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4" name="Ellipse 23">
            <a:extLst>
              <a:ext uri="{FF2B5EF4-FFF2-40B4-BE49-F238E27FC236}">
                <a16:creationId xmlns:a16="http://schemas.microsoft.com/office/drawing/2014/main" id="{540DEA9B-12B3-7ABC-D967-EEDB27543457}"/>
              </a:ext>
            </a:extLst>
          </p:cNvPr>
          <p:cNvSpPr/>
          <p:nvPr/>
        </p:nvSpPr>
        <p:spPr>
          <a:xfrm>
            <a:off x="6120054"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5" name="Ellipse 24">
            <a:extLst>
              <a:ext uri="{FF2B5EF4-FFF2-40B4-BE49-F238E27FC236}">
                <a16:creationId xmlns:a16="http://schemas.microsoft.com/office/drawing/2014/main" id="{C999EF50-A11A-96EE-9AF2-8F8804852853}"/>
              </a:ext>
            </a:extLst>
          </p:cNvPr>
          <p:cNvSpPr/>
          <p:nvPr/>
        </p:nvSpPr>
        <p:spPr>
          <a:xfrm>
            <a:off x="4997106"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6" name="Ellipse 25">
            <a:extLst>
              <a:ext uri="{FF2B5EF4-FFF2-40B4-BE49-F238E27FC236}">
                <a16:creationId xmlns:a16="http://schemas.microsoft.com/office/drawing/2014/main" id="{D5C997F7-33B9-AA67-F4DE-47E50B578565}"/>
              </a:ext>
            </a:extLst>
          </p:cNvPr>
          <p:cNvSpPr/>
          <p:nvPr/>
        </p:nvSpPr>
        <p:spPr>
          <a:xfrm>
            <a:off x="5371422"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Ellipse 26">
            <a:extLst>
              <a:ext uri="{FF2B5EF4-FFF2-40B4-BE49-F238E27FC236}">
                <a16:creationId xmlns:a16="http://schemas.microsoft.com/office/drawing/2014/main" id="{5F26B821-B35F-489C-9F8D-5D79EB19111E}"/>
              </a:ext>
            </a:extLst>
          </p:cNvPr>
          <p:cNvSpPr/>
          <p:nvPr/>
        </p:nvSpPr>
        <p:spPr>
          <a:xfrm>
            <a:off x="5745738"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Ellipse 28">
            <a:extLst>
              <a:ext uri="{FF2B5EF4-FFF2-40B4-BE49-F238E27FC236}">
                <a16:creationId xmlns:a16="http://schemas.microsoft.com/office/drawing/2014/main" id="{03CD820E-15DB-5E58-6B71-DA181E7C5ECC}"/>
              </a:ext>
            </a:extLst>
          </p:cNvPr>
          <p:cNvSpPr/>
          <p:nvPr/>
        </p:nvSpPr>
        <p:spPr>
          <a:xfrm>
            <a:off x="6494367"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Ellipse 29">
            <a:extLst>
              <a:ext uri="{FF2B5EF4-FFF2-40B4-BE49-F238E27FC236}">
                <a16:creationId xmlns:a16="http://schemas.microsoft.com/office/drawing/2014/main" id="{F8662E0A-8006-2E54-24D2-1DEF6E370B71}"/>
              </a:ext>
            </a:extLst>
          </p:cNvPr>
          <p:cNvSpPr/>
          <p:nvPr/>
        </p:nvSpPr>
        <p:spPr>
          <a:xfrm>
            <a:off x="3499842" y="3325517"/>
            <a:ext cx="288032" cy="288032"/>
          </a:xfrm>
          <a:prstGeom prst="ellipse">
            <a:avLst/>
          </a:prstGeom>
          <a:solidFill>
            <a:schemeClr val="bg1">
              <a:alpha val="47059"/>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1" name="Ellipse 30">
            <a:extLst>
              <a:ext uri="{FF2B5EF4-FFF2-40B4-BE49-F238E27FC236}">
                <a16:creationId xmlns:a16="http://schemas.microsoft.com/office/drawing/2014/main" id="{9A09AB12-0C52-374F-768D-4961C24FA74D}"/>
              </a:ext>
            </a:extLst>
          </p:cNvPr>
          <p:cNvSpPr/>
          <p:nvPr/>
        </p:nvSpPr>
        <p:spPr>
          <a:xfrm>
            <a:off x="3874158" y="3325517"/>
            <a:ext cx="288032" cy="288032"/>
          </a:xfrm>
          <a:prstGeom prst="ellipse">
            <a:avLst/>
          </a:prstGeom>
          <a:solidFill>
            <a:schemeClr val="bg1">
              <a:alpha val="47059"/>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2" name="Ellipse 31">
            <a:extLst>
              <a:ext uri="{FF2B5EF4-FFF2-40B4-BE49-F238E27FC236}">
                <a16:creationId xmlns:a16="http://schemas.microsoft.com/office/drawing/2014/main" id="{508BBFD2-B807-8C1A-D0CE-403ECC23385E}"/>
              </a:ext>
            </a:extLst>
          </p:cNvPr>
          <p:cNvSpPr/>
          <p:nvPr/>
        </p:nvSpPr>
        <p:spPr>
          <a:xfrm>
            <a:off x="4248474"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3" name="Ellipse 32">
            <a:extLst>
              <a:ext uri="{FF2B5EF4-FFF2-40B4-BE49-F238E27FC236}">
                <a16:creationId xmlns:a16="http://schemas.microsoft.com/office/drawing/2014/main" id="{E58140F3-9A33-32A0-44DD-7D0DBAEB99C9}"/>
              </a:ext>
            </a:extLst>
          </p:cNvPr>
          <p:cNvSpPr/>
          <p:nvPr/>
        </p:nvSpPr>
        <p:spPr>
          <a:xfrm>
            <a:off x="4622790" y="3325517"/>
            <a:ext cx="288032" cy="288032"/>
          </a:xfrm>
          <a:prstGeom prst="ellipse">
            <a:avLst/>
          </a:prstGeom>
          <a:solidFill>
            <a:srgbClr val="FFFF00">
              <a:alpha val="47059"/>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4" name="Ellipse 33">
            <a:extLst>
              <a:ext uri="{FF2B5EF4-FFF2-40B4-BE49-F238E27FC236}">
                <a16:creationId xmlns:a16="http://schemas.microsoft.com/office/drawing/2014/main" id="{5B028AA5-CDAB-1BD7-2ABF-74F4F7C7DA9A}"/>
              </a:ext>
            </a:extLst>
          </p:cNvPr>
          <p:cNvSpPr/>
          <p:nvPr/>
        </p:nvSpPr>
        <p:spPr>
          <a:xfrm>
            <a:off x="2784680" y="3325517"/>
            <a:ext cx="288032" cy="288032"/>
          </a:xfrm>
          <a:prstGeom prst="ellipse">
            <a:avLst/>
          </a:prstGeom>
          <a:solidFill>
            <a:schemeClr val="bg1">
              <a:alpha val="47059"/>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5" name="Ellipse 34">
            <a:extLst>
              <a:ext uri="{FF2B5EF4-FFF2-40B4-BE49-F238E27FC236}">
                <a16:creationId xmlns:a16="http://schemas.microsoft.com/office/drawing/2014/main" id="{49DDD598-04FF-5000-49BA-ECD37D0D18CC}"/>
              </a:ext>
            </a:extLst>
          </p:cNvPr>
          <p:cNvSpPr/>
          <p:nvPr/>
        </p:nvSpPr>
        <p:spPr>
          <a:xfrm>
            <a:off x="3158996" y="3325517"/>
            <a:ext cx="288032" cy="288032"/>
          </a:xfrm>
          <a:prstGeom prst="ellipse">
            <a:avLst/>
          </a:prstGeom>
          <a:solidFill>
            <a:schemeClr val="bg1">
              <a:alpha val="47059"/>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6" name="Ellipse 35">
            <a:extLst>
              <a:ext uri="{FF2B5EF4-FFF2-40B4-BE49-F238E27FC236}">
                <a16:creationId xmlns:a16="http://schemas.microsoft.com/office/drawing/2014/main" id="{830A1DFD-ED73-82FB-E4C1-81156891F9AC}"/>
              </a:ext>
            </a:extLst>
          </p:cNvPr>
          <p:cNvSpPr/>
          <p:nvPr/>
        </p:nvSpPr>
        <p:spPr>
          <a:xfrm>
            <a:off x="3141728" y="2944719"/>
            <a:ext cx="288032" cy="288032"/>
          </a:xfrm>
          <a:prstGeom prst="ellipse">
            <a:avLst/>
          </a:prstGeom>
          <a:solidFill>
            <a:schemeClr val="bg1">
              <a:alpha val="47059"/>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7" name="Rectangle : coins arrondis 36">
            <a:extLst>
              <a:ext uri="{FF2B5EF4-FFF2-40B4-BE49-F238E27FC236}">
                <a16:creationId xmlns:a16="http://schemas.microsoft.com/office/drawing/2014/main" id="{1C1562BD-AF08-A4E9-D363-7463AAF310CC}"/>
              </a:ext>
            </a:extLst>
          </p:cNvPr>
          <p:cNvSpPr/>
          <p:nvPr/>
        </p:nvSpPr>
        <p:spPr>
          <a:xfrm>
            <a:off x="4910822" y="2908744"/>
            <a:ext cx="1934790" cy="405544"/>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8" name="Rectangle : coins arrondis 37">
            <a:extLst>
              <a:ext uri="{FF2B5EF4-FFF2-40B4-BE49-F238E27FC236}">
                <a16:creationId xmlns:a16="http://schemas.microsoft.com/office/drawing/2014/main" id="{FE7FA7D1-5A7A-ECE5-D2B9-B4E3E8D34DFB}"/>
              </a:ext>
            </a:extLst>
          </p:cNvPr>
          <p:cNvSpPr/>
          <p:nvPr/>
        </p:nvSpPr>
        <p:spPr>
          <a:xfrm>
            <a:off x="5770938" y="3306247"/>
            <a:ext cx="1053972" cy="402611"/>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9" name="Rectangle : coins arrondis 38">
            <a:extLst>
              <a:ext uri="{FF2B5EF4-FFF2-40B4-BE49-F238E27FC236}">
                <a16:creationId xmlns:a16="http://schemas.microsoft.com/office/drawing/2014/main" id="{FB2CE3AF-02E9-50E9-D3D1-BFC3346CD08D}"/>
              </a:ext>
            </a:extLst>
          </p:cNvPr>
          <p:cNvSpPr/>
          <p:nvPr/>
        </p:nvSpPr>
        <p:spPr>
          <a:xfrm>
            <a:off x="3491188" y="3306247"/>
            <a:ext cx="743168" cy="405544"/>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0" name="ZoneTexte 39">
            <a:extLst>
              <a:ext uri="{FF2B5EF4-FFF2-40B4-BE49-F238E27FC236}">
                <a16:creationId xmlns:a16="http://schemas.microsoft.com/office/drawing/2014/main" id="{8B7EC260-0F04-D958-A43A-78C294427438}"/>
              </a:ext>
            </a:extLst>
          </p:cNvPr>
          <p:cNvSpPr txBox="1"/>
          <p:nvPr/>
        </p:nvSpPr>
        <p:spPr>
          <a:xfrm>
            <a:off x="1777710" y="5668510"/>
            <a:ext cx="340914" cy="461665"/>
          </a:xfrm>
          <a:prstGeom prst="rect">
            <a:avLst/>
          </a:prstGeom>
          <a:noFill/>
        </p:spPr>
        <p:txBody>
          <a:bodyPr wrap="square" rtlCol="0">
            <a:spAutoFit/>
          </a:bodyPr>
          <a:lstStyle/>
          <a:p>
            <a:pPr algn="r" rtl="1"/>
            <a:r>
              <a:rPr lang="ar-MA" sz="2400" b="1" dirty="0">
                <a:solidFill>
                  <a:srgbClr val="FF0000"/>
                </a:solidFill>
              </a:rPr>
              <a:t>4</a:t>
            </a:r>
            <a:endParaRPr lang="fr-FR" sz="2400" b="1" dirty="0">
              <a:solidFill>
                <a:srgbClr val="FF0000"/>
              </a:solidFill>
            </a:endParaRPr>
          </a:p>
        </p:txBody>
      </p:sp>
    </p:spTree>
    <p:extLst>
      <p:ext uri="{BB962C8B-B14F-4D97-AF65-F5344CB8AC3E}">
        <p14:creationId xmlns:p14="http://schemas.microsoft.com/office/powerpoint/2010/main" val="106189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E982E-69EC-19E2-0324-3874D6C27F8E}"/>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B89C4F29-5CE8-D542-DDA9-DA112BBD09A2}"/>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10" name="Flowchart: Alternate Process 54">
            <a:extLst>
              <a:ext uri="{FF2B5EF4-FFF2-40B4-BE49-F238E27FC236}">
                <a16:creationId xmlns:a16="http://schemas.microsoft.com/office/drawing/2014/main" id="{5DE28FCE-462E-4D46-B570-E5BAC997F590}"/>
              </a:ext>
            </a:extLst>
          </p:cNvPr>
          <p:cNvSpPr/>
          <p:nvPr/>
        </p:nvSpPr>
        <p:spPr>
          <a:xfrm>
            <a:off x="2862900" y="2158011"/>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اختتام الدرس</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Oval 80">
            <a:extLst>
              <a:ext uri="{FF2B5EF4-FFF2-40B4-BE49-F238E27FC236}">
                <a16:creationId xmlns:a16="http://schemas.microsoft.com/office/drawing/2014/main" id="{993983EE-22A2-84EA-7F7A-EDDAE4064FC8}"/>
              </a:ext>
            </a:extLst>
          </p:cNvPr>
          <p:cNvSpPr>
            <a:spLocks noChangeAspect="1"/>
          </p:cNvSpPr>
          <p:nvPr/>
        </p:nvSpPr>
        <p:spPr>
          <a:xfrm>
            <a:off x="5583880" y="2202503"/>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ptos" panose="02110004020202020204"/>
                <a:ea typeface="+mn-ea"/>
                <a:cs typeface="+mn-cs"/>
              </a:rPr>
              <a:t>5</a:t>
            </a:r>
            <a:endPar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endParaRPr>
          </a:p>
        </p:txBody>
      </p:sp>
      <p:grpSp>
        <p:nvGrpSpPr>
          <p:cNvPr id="12" name="Groupe 11">
            <a:extLst>
              <a:ext uri="{FF2B5EF4-FFF2-40B4-BE49-F238E27FC236}">
                <a16:creationId xmlns:a16="http://schemas.microsoft.com/office/drawing/2014/main" id="{CADE55D7-5166-3E72-7B4D-CF6BA66B23E0}"/>
              </a:ext>
            </a:extLst>
          </p:cNvPr>
          <p:cNvGrpSpPr>
            <a:grpSpLocks noChangeAspect="1"/>
          </p:cNvGrpSpPr>
          <p:nvPr/>
        </p:nvGrpSpPr>
        <p:grpSpPr>
          <a:xfrm>
            <a:off x="4041754" y="4264863"/>
            <a:ext cx="738292" cy="827051"/>
            <a:chOff x="976754" y="4005561"/>
            <a:chExt cx="558587" cy="625740"/>
          </a:xfrm>
        </p:grpSpPr>
        <p:pic>
          <p:nvPicPr>
            <p:cNvPr id="13" name="Image 12">
              <a:extLst>
                <a:ext uri="{FF2B5EF4-FFF2-40B4-BE49-F238E27FC236}">
                  <a16:creationId xmlns:a16="http://schemas.microsoft.com/office/drawing/2014/main" id="{7064A5A2-96F0-BE66-D5A7-213C1AC9584A}"/>
                </a:ext>
              </a:extLst>
            </p:cNvPr>
            <p:cNvPicPr>
              <a:picLocks noChangeAspect="1"/>
            </p:cNvPicPr>
            <p:nvPr/>
          </p:nvPicPr>
          <p:blipFill>
            <a:blip r:embed="rId2"/>
            <a:stretch>
              <a:fillRect/>
            </a:stretch>
          </p:blipFill>
          <p:spPr>
            <a:xfrm>
              <a:off x="976754" y="4005561"/>
              <a:ext cx="558587" cy="625740"/>
            </a:xfrm>
            <a:prstGeom prst="rect">
              <a:avLst/>
            </a:prstGeom>
          </p:spPr>
        </p:pic>
        <p:sp>
          <p:nvSpPr>
            <p:cNvPr id="14" name="ZoneTexte 13">
              <a:extLst>
                <a:ext uri="{FF2B5EF4-FFF2-40B4-BE49-F238E27FC236}">
                  <a16:creationId xmlns:a16="http://schemas.microsoft.com/office/drawing/2014/main" id="{66D3B83D-3491-3039-6466-537F6DE8A141}"/>
                </a:ext>
              </a:extLst>
            </p:cNvPr>
            <p:cNvSpPr txBox="1"/>
            <p:nvPr/>
          </p:nvSpPr>
          <p:spPr>
            <a:xfrm>
              <a:off x="1027905" y="4193174"/>
              <a:ext cx="445646" cy="291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a:ln>
                    <a:noFill/>
                  </a:ln>
                  <a:solidFill>
                    <a:srgbClr val="33878B"/>
                  </a:solidFill>
                  <a:effectLst/>
                  <a:uLnTx/>
                  <a:uFillTx/>
                  <a:latin typeface="Aptos" panose="02110004020202020204"/>
                  <a:ea typeface="+mn-ea"/>
                  <a:cs typeface="+mn-cs"/>
                </a:rPr>
                <a:t>3</a:t>
              </a:r>
            </a:p>
          </p:txBody>
        </p:sp>
      </p:grpSp>
    </p:spTree>
    <p:extLst>
      <p:ext uri="{BB962C8B-B14F-4D97-AF65-F5344CB8AC3E}">
        <p14:creationId xmlns:p14="http://schemas.microsoft.com/office/powerpoint/2010/main" val="2180975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F9F7-85DB-B502-CF03-C045F268087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04868DD8-7F1A-F6E4-F67E-3778EE85807C}"/>
              </a:ext>
            </a:extLst>
          </p:cNvPr>
          <p:cNvSpPr txBox="1"/>
          <p:nvPr/>
        </p:nvSpPr>
        <p:spPr>
          <a:xfrm>
            <a:off x="327278" y="894883"/>
            <a:ext cx="7201401" cy="369332"/>
          </a:xfrm>
          <a:prstGeom prst="rect">
            <a:avLst/>
          </a:prstGeom>
          <a:noFill/>
        </p:spPr>
        <p:txBody>
          <a:bodyPr wrap="square">
            <a:spAutoFit/>
          </a:bodyPr>
          <a:lstStyle/>
          <a:p>
            <a:pPr algn="justLow" rtl="1"/>
            <a:r>
              <a:rPr lang="ar-MA" b="1" dirty="0">
                <a:solidFill>
                  <a:srgbClr val="A6A6A6"/>
                </a:solidFill>
                <a:latin typeface="Calibri" panose="020F0502020204030204" pitchFamily="34" charset="0"/>
                <a:cs typeface="Calibri" panose="020F0502020204030204" pitchFamily="34" charset="0"/>
              </a:rPr>
              <a:t>انتبهوا جيدا</a:t>
            </a:r>
            <a:r>
              <a:rPr lang="fr-FR" b="1" dirty="0">
                <a:solidFill>
                  <a:srgbClr val="A6A6A6"/>
                </a:solidFill>
                <a:latin typeface="Calibri" panose="020F0502020204030204" pitchFamily="34" charset="0"/>
                <a:cs typeface="Calibri" panose="020F0502020204030204" pitchFamily="34" charset="0"/>
              </a:rPr>
              <a:t>! </a:t>
            </a:r>
            <a:r>
              <a:rPr lang="ar-MA" b="1" dirty="0">
                <a:solidFill>
                  <a:srgbClr val="A6A6A6"/>
                </a:solidFill>
                <a:latin typeface="Calibri" panose="020F0502020204030204" pitchFamily="34" charset="0"/>
                <a:cs typeface="Calibri" panose="020F0502020204030204" pitchFamily="34" charset="0"/>
              </a:rPr>
              <a:t> في المنزل، ستنجزون كل الأنشطة المتبقية على الصفحتين: 16 و17. </a:t>
            </a:r>
          </a:p>
        </p:txBody>
      </p:sp>
      <p:grpSp>
        <p:nvGrpSpPr>
          <p:cNvPr id="13" name="Groupe 12">
            <a:extLst>
              <a:ext uri="{FF2B5EF4-FFF2-40B4-BE49-F238E27FC236}">
                <a16:creationId xmlns:a16="http://schemas.microsoft.com/office/drawing/2014/main" id="{3427B79D-5010-6C99-C8B1-D6910C7BB55C}"/>
              </a:ext>
            </a:extLst>
          </p:cNvPr>
          <p:cNvGrpSpPr/>
          <p:nvPr/>
        </p:nvGrpSpPr>
        <p:grpSpPr>
          <a:xfrm>
            <a:off x="1375148" y="1828800"/>
            <a:ext cx="5970646" cy="4286250"/>
            <a:chOff x="1325986" y="1858297"/>
            <a:chExt cx="5970646" cy="4286250"/>
          </a:xfrm>
        </p:grpSpPr>
        <p:pic>
          <p:nvPicPr>
            <p:cNvPr id="9" name="Image 8" descr="Une image contenant texte, capture d’écran, Police, nombre&#10;&#10;Le contenu généré par l’IA peut être incorrect.">
              <a:extLst>
                <a:ext uri="{FF2B5EF4-FFF2-40B4-BE49-F238E27FC236}">
                  <a16:creationId xmlns:a16="http://schemas.microsoft.com/office/drawing/2014/main" id="{D5C689BE-66AB-8873-E3DD-EE5AC3FD6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986" y="1858297"/>
              <a:ext cx="3044821" cy="4286250"/>
            </a:xfrm>
            <a:prstGeom prst="rect">
              <a:avLst/>
            </a:prstGeom>
          </p:spPr>
        </p:pic>
        <p:pic>
          <p:nvPicPr>
            <p:cNvPr id="12" name="Image 11">
              <a:extLst>
                <a:ext uri="{FF2B5EF4-FFF2-40B4-BE49-F238E27FC236}">
                  <a16:creationId xmlns:a16="http://schemas.microsoft.com/office/drawing/2014/main" id="{073B62AE-1815-8459-9C30-834A245E2304}"/>
                </a:ext>
              </a:extLst>
            </p:cNvPr>
            <p:cNvPicPr>
              <a:picLocks noChangeAspect="1"/>
            </p:cNvPicPr>
            <p:nvPr/>
          </p:nvPicPr>
          <p:blipFill>
            <a:blip r:embed="rId3"/>
            <a:stretch>
              <a:fillRect/>
            </a:stretch>
          </p:blipFill>
          <p:spPr>
            <a:xfrm>
              <a:off x="4257568" y="1858297"/>
              <a:ext cx="3039064" cy="4286250"/>
            </a:xfrm>
            <a:prstGeom prst="rect">
              <a:avLst/>
            </a:prstGeom>
          </p:spPr>
        </p:pic>
      </p:grpSp>
      <p:pic>
        <p:nvPicPr>
          <p:cNvPr id="2" name="Google Shape;141;p7" descr="Une image contenant dessin humoristique, clipart, Dessin animé, illustration&#10;&#10;Le contenu généré par l’IA peut être incorrect.">
            <a:extLst>
              <a:ext uri="{FF2B5EF4-FFF2-40B4-BE49-F238E27FC236}">
                <a16:creationId xmlns:a16="http://schemas.microsoft.com/office/drawing/2014/main" id="{2E94C023-4BA9-22E2-ACA8-02FA8107B8A5}"/>
              </a:ext>
            </a:extLst>
          </p:cNvPr>
          <p:cNvPicPr preferRelativeResize="0"/>
          <p:nvPr/>
        </p:nvPicPr>
        <p:blipFill rotWithShape="1">
          <a:blip r:embed="rId4">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549395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91F3B2-1293-542D-9EA1-A835F6A500E4}"/>
              </a:ext>
            </a:extLst>
          </p:cNvPr>
          <p:cNvSpPr txBox="1"/>
          <p:nvPr/>
        </p:nvSpPr>
        <p:spPr>
          <a:xfrm>
            <a:off x="320842" y="893876"/>
            <a:ext cx="71902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Calibri" panose="020F0502020204030204" pitchFamily="34" charset="0"/>
              </a:rPr>
              <a:t>إلى اللقاء. في الحصة القادمة، سنقوم بتصحيح التمارين المنجزة في المنزل. </a:t>
            </a:r>
          </a:p>
        </p:txBody>
      </p:sp>
      <p:pic>
        <p:nvPicPr>
          <p:cNvPr id="6" name="Nada-Wave">
            <a:hlinkClick r:id="" action="ppaction://media"/>
            <a:extLst>
              <a:ext uri="{FF2B5EF4-FFF2-40B4-BE49-F238E27FC236}">
                <a16:creationId xmlns:a16="http://schemas.microsoft.com/office/drawing/2014/main" id="{9E616B97-A751-D955-BB55-8F258B5291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23047" y="2214054"/>
            <a:ext cx="2243200" cy="3582423"/>
          </a:xfrm>
          <a:prstGeom prst="rect">
            <a:avLst/>
          </a:prstGeom>
        </p:spPr>
      </p:pic>
      <p:pic>
        <p:nvPicPr>
          <p:cNvPr id="7" name="majd_wave">
            <a:hlinkClick r:id="" action="ppaction://media"/>
            <a:extLst>
              <a:ext uri="{FF2B5EF4-FFF2-40B4-BE49-F238E27FC236}">
                <a16:creationId xmlns:a16="http://schemas.microsoft.com/office/drawing/2014/main" id="{2D097722-E985-5ECB-4532-DCB9B350FB23}"/>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2633"/>
          <a:stretch>
            <a:fillRect/>
          </a:stretch>
        </p:blipFill>
        <p:spPr>
          <a:xfrm>
            <a:off x="2277753" y="2214054"/>
            <a:ext cx="2015113" cy="3488103"/>
          </a:xfrm>
          <a:prstGeom prst="rect">
            <a:avLst/>
          </a:prstGeom>
        </p:spPr>
      </p:pic>
      <p:pic>
        <p:nvPicPr>
          <p:cNvPr id="3" name="Google Shape;141;p7" descr="Une image contenant dessin humoristique, clipart, Dessin animé, illustration&#10;&#10;Le contenu généré par l’IA peut être incorrect.">
            <a:extLst>
              <a:ext uri="{FF2B5EF4-FFF2-40B4-BE49-F238E27FC236}">
                <a16:creationId xmlns:a16="http://schemas.microsoft.com/office/drawing/2014/main" id="{10E3F1DA-0D6E-D264-C7E8-FFA46DEBAD74}"/>
              </a:ext>
            </a:extLst>
          </p:cNvPr>
          <p:cNvPicPr preferRelativeResize="0"/>
          <p:nvPr/>
        </p:nvPicPr>
        <p:blipFill rotWithShape="1">
          <a:blip r:embed="rId8">
            <a:alphaModFix/>
          </a:blip>
          <a:srcRect t="-7142" b="7142"/>
          <a:stretch/>
        </p:blipFill>
        <p:spPr>
          <a:xfrm>
            <a:off x="7788490" y="618691"/>
            <a:ext cx="1008000" cy="1008000"/>
          </a:xfrm>
          <a:prstGeom prst="ellipse">
            <a:avLst/>
          </a:prstGeom>
          <a:noFill/>
          <a:ln>
            <a:noFill/>
          </a:ln>
        </p:spPr>
      </p:pic>
    </p:spTree>
    <p:extLst>
      <p:ext uri="{BB962C8B-B14F-4D97-AF65-F5344CB8AC3E}">
        <p14:creationId xmlns:p14="http://schemas.microsoft.com/office/powerpoint/2010/main" val="30205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6"/>
                                        </p:tgtEl>
                                      </p:cBhvr>
                                    </p:cmd>
                                  </p:childTnLst>
                                </p:cTn>
                              </p:par>
                              <p:par>
                                <p:cTn id="7" presetID="1" presetClass="mediacall" presetSubtype="0" fill="hold" nodeType="withEffect">
                                  <p:stCondLst>
                                    <p:cond delay="0"/>
                                  </p:stCondLst>
                                  <p:childTnLst>
                                    <p:cmd type="call" cmd="playFrom(0.0)">
                                      <p:cBhvr>
                                        <p:cTn id="8" dur="34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AC1A-DAE6-F165-379F-FE55D721A742}"/>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08C6F285-1500-E218-CED0-99098813533A}"/>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2" name="Titre 1">
            <a:extLst>
              <a:ext uri="{FF2B5EF4-FFF2-40B4-BE49-F238E27FC236}">
                <a16:creationId xmlns:a16="http://schemas.microsoft.com/office/drawing/2014/main" id="{9FCA8558-4F6B-8E3C-863D-A04174875E36}"/>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B8F8B6CD-37DD-31F0-91B5-518A30F1C879}"/>
              </a:ext>
            </a:extLst>
          </p:cNvPr>
          <p:cNvSpPr txBox="1"/>
          <p:nvPr/>
        </p:nvSpPr>
        <p:spPr>
          <a:xfrm>
            <a:off x="1747817" y="2595036"/>
            <a:ext cx="6524089" cy="375552"/>
          </a:xfrm>
          <a:prstGeom prst="rect">
            <a:avLst/>
          </a:prstGeom>
          <a:noFill/>
        </p:spPr>
        <p:txBody>
          <a:bodyPr wrap="square">
            <a:spAutoFit/>
          </a:bodyPr>
          <a:lstStyle/>
          <a:p>
            <a:pPr marL="0" marR="0" lvl="0" indent="0" algn="r" defTabSz="914400" rtl="0" eaLnBrk="1" fontAlgn="auto" latinLnBrk="0" hangingPunct="1">
              <a:lnSpc>
                <a:spcPts val="2075"/>
              </a:lnSpc>
              <a:spcBef>
                <a:spcPts val="0"/>
              </a:spcBef>
              <a:spcAft>
                <a:spcPts val="0"/>
              </a:spcAft>
              <a:buClrTx/>
              <a:buSzTx/>
              <a:buFontTx/>
              <a:buNone/>
              <a:tabLst/>
              <a:defRPr/>
            </a:pPr>
            <a:r>
              <a:rPr kumimoji="0" lang="ar-MA" sz="2200" b="1" i="0" u="none" strike="noStrike" kern="0" cap="none" spc="0" normalizeH="0" baseline="0" noProof="0" dirty="0">
                <a:ln>
                  <a:noFill/>
                </a:ln>
                <a:solidFill>
                  <a:srgbClr val="3494BA">
                    <a:lumMod val="75000"/>
                  </a:srgbClr>
                </a:solidFill>
                <a:effectLst/>
                <a:uLnTx/>
                <a:uFillTx/>
                <a:latin typeface="Calibri" panose="020F0502020204030204" pitchFamily="34" charset="0"/>
                <a:ea typeface="+mn-ea"/>
                <a:cs typeface="Calibri" panose="020F0502020204030204" pitchFamily="34" charset="0"/>
              </a:rPr>
              <a:t>بناء على إنجازات المتعلمين خلال الممارسة المستقلة </a:t>
            </a:r>
          </a:p>
        </p:txBody>
      </p:sp>
      <p:pic>
        <p:nvPicPr>
          <p:cNvPr id="8" name="Image 7" descr="Une image contenant texte, diagramme, Parallèle, ligne&#10;&#10;Le contenu généré par l’IA peut être incorrect.">
            <a:extLst>
              <a:ext uri="{FF2B5EF4-FFF2-40B4-BE49-F238E27FC236}">
                <a16:creationId xmlns:a16="http://schemas.microsoft.com/office/drawing/2014/main" id="{9076AE98-2370-FDA7-945D-9AB455B81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33" y="2196320"/>
            <a:ext cx="1896443" cy="2680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a16="http://schemas.microsoft.com/office/drawing/2014/main" id="{C08549EC-681C-B690-E2E1-0445E53F4554}"/>
              </a:ext>
            </a:extLst>
          </p:cNvPr>
          <p:cNvPicPr>
            <a:picLocks noChangeAspect="1"/>
          </p:cNvPicPr>
          <p:nvPr/>
        </p:nvPicPr>
        <p:blipFill>
          <a:blip r:embed="rId3"/>
          <a:stretch>
            <a:fillRect/>
          </a:stretch>
        </p:blipFill>
        <p:spPr>
          <a:xfrm>
            <a:off x="2994768" y="3126440"/>
            <a:ext cx="5688105" cy="1188706"/>
          </a:xfrm>
          <a:prstGeom prst="rect">
            <a:avLst/>
          </a:prstGeom>
        </p:spPr>
      </p:pic>
    </p:spTree>
    <p:extLst>
      <p:ext uri="{BB962C8B-B14F-4D97-AF65-F5344CB8AC3E}">
        <p14:creationId xmlns:p14="http://schemas.microsoft.com/office/powerpoint/2010/main" val="1788970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7CF3D80-B16B-1FF4-4E21-A0B3FA480415}"/>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ة</a:t>
            </a:r>
            <a:r>
              <a:rPr lang="fr-FR" sz="1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ar-SA" sz="1800" b="1" dirty="0">
                <a:solidFill>
                  <a:schemeClr val="bg1"/>
                </a:solidFill>
                <a:latin typeface="Calibri" panose="020F0502020204030204" pitchFamily="34" charset="0"/>
                <a:ea typeface="Calibri" panose="020F0502020204030204" pitchFamily="34" charset="0"/>
                <a:cs typeface="Calibri" panose="020F0502020204030204" pitchFamily="34" charset="0"/>
              </a:rPr>
              <a:t>خاص بالأستاذ </a:t>
            </a:r>
            <a:endParaRPr lang="fr-FR" sz="1800" dirty="0">
              <a:solidFill>
                <a:schemeClr val="bg1"/>
              </a:solidFill>
            </a:endParaRPr>
          </a:p>
        </p:txBody>
      </p:sp>
      <p:sp>
        <p:nvSpPr>
          <p:cNvPr id="25" name="Rectangle : coins arrondis 24">
            <a:extLst>
              <a:ext uri="{FF2B5EF4-FFF2-40B4-BE49-F238E27FC236}">
                <a16:creationId xmlns:a16="http://schemas.microsoft.com/office/drawing/2014/main" id="{F61DA521-F13F-66F6-14CE-A2EDCDA0706F}"/>
              </a:ext>
            </a:extLst>
          </p:cNvPr>
          <p:cNvSpPr/>
          <p:nvPr/>
        </p:nvSpPr>
        <p:spPr>
          <a:xfrm>
            <a:off x="1076206" y="3638497"/>
            <a:ext cx="6801287" cy="892559"/>
          </a:xfrm>
          <a:prstGeom prst="roundRect">
            <a:avLst/>
          </a:prstGeom>
          <a:solidFill>
            <a:srgbClr val="58B6C0">
              <a:lumMod val="20000"/>
              <a:lumOff val="80000"/>
            </a:srgbClr>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ptos" panose="02110004020202020204"/>
              <a:ea typeface="+mn-ea"/>
              <a:cs typeface="+mn-cs"/>
            </a:endParaRPr>
          </a:p>
        </p:txBody>
      </p:sp>
      <p:grpSp>
        <p:nvGrpSpPr>
          <p:cNvPr id="33" name="Groupe 32">
            <a:extLst>
              <a:ext uri="{FF2B5EF4-FFF2-40B4-BE49-F238E27FC236}">
                <a16:creationId xmlns:a16="http://schemas.microsoft.com/office/drawing/2014/main" id="{E62AB0F6-D3DF-7F4A-5CAC-FA5FE96ADA2E}"/>
              </a:ext>
            </a:extLst>
          </p:cNvPr>
          <p:cNvGrpSpPr/>
          <p:nvPr/>
        </p:nvGrpSpPr>
        <p:grpSpPr>
          <a:xfrm>
            <a:off x="1484028" y="2089999"/>
            <a:ext cx="6175944" cy="1322379"/>
            <a:chOff x="1711174" y="2035893"/>
            <a:chExt cx="5721651" cy="1322379"/>
          </a:xfrm>
        </p:grpSpPr>
        <p:sp>
          <p:nvSpPr>
            <p:cNvPr id="34" name="TextBox 5">
              <a:extLst>
                <a:ext uri="{FF2B5EF4-FFF2-40B4-BE49-F238E27FC236}">
                  <a16:creationId xmlns:a16="http://schemas.microsoft.com/office/drawing/2014/main" id="{82E58A50-8395-C227-44A9-21F7B70D19A7}"/>
                </a:ext>
              </a:extLst>
            </p:cNvPr>
            <p:cNvSpPr txBox="1"/>
            <p:nvPr/>
          </p:nvSpPr>
          <p:spPr>
            <a:xfrm>
              <a:off x="2200275" y="2035893"/>
              <a:ext cx="4743450" cy="382284"/>
            </a:xfrm>
            <a:prstGeom prst="rect">
              <a:avLst/>
            </a:prstGeom>
            <a:noFill/>
          </p:spPr>
          <p:txBody>
            <a:bodyPr wrap="square">
              <a:spAutoFit/>
            </a:bodyPr>
            <a:lstStyle/>
            <a:p>
              <a:pPr algn="ctr">
                <a:lnSpc>
                  <a:spcPts val="2075"/>
                </a:lnSpc>
              </a:pPr>
              <a:r>
                <a:rPr lang="ar-MA" sz="2600" b="1" kern="0" dirty="0">
                  <a:solidFill>
                    <a:srgbClr val="3494BA">
                      <a:lumMod val="75000"/>
                    </a:srgbClr>
                  </a:solidFill>
                  <a:latin typeface="Calibri" panose="020F0502020204030204" pitchFamily="34" charset="0"/>
                  <a:cs typeface="Calibri" panose="020F0502020204030204" pitchFamily="34" charset="0"/>
                </a:rPr>
                <a:t>عند نهاية الدرس</a:t>
              </a:r>
            </a:p>
          </p:txBody>
        </p:sp>
        <p:sp>
          <p:nvSpPr>
            <p:cNvPr id="35" name="TextBox 9">
              <a:extLst>
                <a:ext uri="{FF2B5EF4-FFF2-40B4-BE49-F238E27FC236}">
                  <a16:creationId xmlns:a16="http://schemas.microsoft.com/office/drawing/2014/main" id="{F84808FE-7B1E-8859-378D-D6834AA5EC6B}"/>
                </a:ext>
              </a:extLst>
            </p:cNvPr>
            <p:cNvSpPr txBox="1"/>
            <p:nvPr/>
          </p:nvSpPr>
          <p:spPr>
            <a:xfrm>
              <a:off x="1711174" y="2465720"/>
              <a:ext cx="5721651" cy="892552"/>
            </a:xfrm>
            <a:prstGeom prst="rect">
              <a:avLst/>
            </a:prstGeom>
            <a:noFill/>
          </p:spPr>
          <p:txBody>
            <a:bodyPr wrap="square">
              <a:spAutoFit/>
            </a:bodyPr>
            <a:lstStyle/>
            <a:p>
              <a:pPr algn="ctr" rtl="1">
                <a:spcAft>
                  <a:spcPts val="600"/>
                </a:spcAft>
              </a:pPr>
              <a:r>
                <a:rPr lang="ar-MA" sz="2600" b="1" kern="0" dirty="0">
                  <a:solidFill>
                    <a:srgbClr val="106585"/>
                  </a:solidFill>
                  <a:latin typeface="Calibri" panose="020F0502020204030204" pitchFamily="34" charset="0"/>
                  <a:cs typeface="Calibri" panose="020F0502020204030204" pitchFamily="34" charset="0"/>
                </a:rPr>
                <a:t>على الأقل </a:t>
              </a:r>
              <a:r>
                <a:rPr lang="fr-FR" sz="2600" b="1" kern="0" dirty="0">
                  <a:solidFill>
                    <a:srgbClr val="FC8D00"/>
                  </a:solidFill>
                  <a:latin typeface="Calibri" panose="020F0502020204030204" pitchFamily="34" charset="0"/>
                  <a:cs typeface="Calibri" panose="020F0502020204030204" pitchFamily="34" charset="0"/>
                </a:rPr>
                <a:t>80%</a:t>
              </a:r>
              <a:r>
                <a:rPr lang="ar-MA" sz="2600" b="1" kern="0" dirty="0">
                  <a:solidFill>
                    <a:srgbClr val="FC8D00"/>
                  </a:solidFill>
                  <a:latin typeface="Calibri" panose="020F0502020204030204" pitchFamily="34" charset="0"/>
                  <a:cs typeface="Calibri" panose="020F0502020204030204" pitchFamily="34" charset="0"/>
                </a:rPr>
                <a:t> من المتعلمين </a:t>
              </a:r>
              <a:r>
                <a:rPr lang="ar-MA" sz="2600" b="1" kern="0" dirty="0">
                  <a:solidFill>
                    <a:srgbClr val="106585"/>
                  </a:solidFill>
                  <a:latin typeface="Calibri" panose="020F0502020204030204" pitchFamily="34" charset="0"/>
                  <a:cs typeface="Calibri" panose="020F0502020204030204" pitchFamily="34" charset="0"/>
                </a:rPr>
                <a:t>سيكونون قادرين على</a:t>
              </a:r>
              <a:r>
                <a:rPr lang="en-GB" sz="2600" b="1" kern="0" dirty="0">
                  <a:solidFill>
                    <a:srgbClr val="106585"/>
                  </a:solidFill>
                  <a:latin typeface="Calibri" panose="020F0502020204030204" pitchFamily="34" charset="0"/>
                  <a:cs typeface="Calibri" panose="020F0502020204030204" pitchFamily="34" charset="0"/>
                </a:rPr>
                <a:t>: </a:t>
              </a:r>
              <a:endParaRPr lang="fr-FR" sz="2600" b="1" kern="0" dirty="0">
                <a:solidFill>
                  <a:srgbClr val="106585"/>
                </a:solidFill>
                <a:latin typeface="Calibri" panose="020F0502020204030204" pitchFamily="34" charset="0"/>
                <a:cs typeface="Calibri" panose="020F0502020204030204" pitchFamily="34" charset="0"/>
              </a:endParaRPr>
            </a:p>
          </p:txBody>
        </p:sp>
      </p:grpSp>
      <p:sp>
        <p:nvSpPr>
          <p:cNvPr id="21" name="ZoneTexte 20">
            <a:extLst>
              <a:ext uri="{FF2B5EF4-FFF2-40B4-BE49-F238E27FC236}">
                <a16:creationId xmlns:a16="http://schemas.microsoft.com/office/drawing/2014/main" id="{E9ECD804-8F28-F47E-3785-C7A9A0C72A66}"/>
              </a:ext>
            </a:extLst>
          </p:cNvPr>
          <p:cNvSpPr txBox="1"/>
          <p:nvPr/>
        </p:nvSpPr>
        <p:spPr>
          <a:xfrm>
            <a:off x="1637853" y="3835273"/>
            <a:ext cx="5458046" cy="492443"/>
          </a:xfrm>
          <a:prstGeom prst="rect">
            <a:avLst/>
          </a:prstGeom>
          <a:noFill/>
        </p:spPr>
        <p:txBody>
          <a:bodyPr wrap="square">
            <a:spAutoFit/>
          </a:bodyPr>
          <a:lstStyle/>
          <a:p>
            <a:pPr algn="ctr" rtl="1">
              <a:spcAft>
                <a:spcPts val="600"/>
              </a:spcAft>
            </a:pPr>
            <a:r>
              <a:rPr lang="ar-MA" sz="2600" b="1" kern="0" dirty="0">
                <a:solidFill>
                  <a:schemeClr val="accent2">
                    <a:lumMod val="50000"/>
                  </a:schemeClr>
                </a:solidFill>
                <a:latin typeface="Calibri" panose="020F0502020204030204" pitchFamily="34" charset="0"/>
                <a:cs typeface="Calibri" panose="020F0502020204030204" pitchFamily="34" charset="0"/>
              </a:rPr>
              <a:t>تَخَيُّلِ وَكِتَابَةِ شَريطِ مَسألَةٍ</a:t>
            </a:r>
          </a:p>
        </p:txBody>
      </p:sp>
      <p:grpSp>
        <p:nvGrpSpPr>
          <p:cNvPr id="2" name="Groupe 1">
            <a:extLst>
              <a:ext uri="{FF2B5EF4-FFF2-40B4-BE49-F238E27FC236}">
                <a16:creationId xmlns:a16="http://schemas.microsoft.com/office/drawing/2014/main" id="{6DCAC60F-F174-80BC-6C17-D631E71A6D80}"/>
              </a:ext>
            </a:extLst>
          </p:cNvPr>
          <p:cNvGrpSpPr/>
          <p:nvPr/>
        </p:nvGrpSpPr>
        <p:grpSpPr>
          <a:xfrm>
            <a:off x="7352956" y="3505458"/>
            <a:ext cx="952824" cy="892559"/>
            <a:chOff x="7018463" y="3273195"/>
            <a:chExt cx="1249561" cy="1172098"/>
          </a:xfrm>
        </p:grpSpPr>
        <p:grpSp>
          <p:nvGrpSpPr>
            <p:cNvPr id="3" name="Groupe 2">
              <a:extLst>
                <a:ext uri="{FF2B5EF4-FFF2-40B4-BE49-F238E27FC236}">
                  <a16:creationId xmlns:a16="http://schemas.microsoft.com/office/drawing/2014/main" id="{B478F8F0-FDB5-7109-CDA9-3D6AF6652143}"/>
                </a:ext>
              </a:extLst>
            </p:cNvPr>
            <p:cNvGrpSpPr/>
            <p:nvPr/>
          </p:nvGrpSpPr>
          <p:grpSpPr>
            <a:xfrm>
              <a:off x="7018463" y="3537379"/>
              <a:ext cx="907914" cy="907914"/>
              <a:chOff x="3664086" y="1245255"/>
              <a:chExt cx="907914" cy="907914"/>
            </a:xfrm>
          </p:grpSpPr>
          <p:sp>
            <p:nvSpPr>
              <p:cNvPr id="8" name="Ellipse 7">
                <a:extLst>
                  <a:ext uri="{FF2B5EF4-FFF2-40B4-BE49-F238E27FC236}">
                    <a16:creationId xmlns:a16="http://schemas.microsoft.com/office/drawing/2014/main" id="{1A973C2B-B7AA-10F2-122B-7041671CF0C1}"/>
                  </a:ext>
                </a:extLst>
              </p:cNvPr>
              <p:cNvSpPr/>
              <p:nvPr/>
            </p:nvSpPr>
            <p:spPr>
              <a:xfrm>
                <a:off x="3664086" y="1245255"/>
                <a:ext cx="907914" cy="907914"/>
              </a:xfrm>
              <a:prstGeom prst="ellipse">
                <a:avLst/>
              </a:prstGeom>
              <a:noFill/>
              <a:ln w="120650" cap="flat" cmpd="sng" algn="ctr">
                <a:solidFill>
                  <a:srgbClr val="00E4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Ellipse 8">
                <a:extLst>
                  <a:ext uri="{FF2B5EF4-FFF2-40B4-BE49-F238E27FC236}">
                    <a16:creationId xmlns:a16="http://schemas.microsoft.com/office/drawing/2014/main" id="{3E0BB714-E402-6E20-B41D-F78AFCB1EE6E}"/>
                  </a:ext>
                </a:extLst>
              </p:cNvPr>
              <p:cNvSpPr/>
              <p:nvPr/>
            </p:nvSpPr>
            <p:spPr>
              <a:xfrm>
                <a:off x="3893891" y="1484074"/>
                <a:ext cx="448304" cy="430276"/>
              </a:xfrm>
              <a:prstGeom prst="ellipse">
                <a:avLst/>
              </a:prstGeom>
              <a:noFill/>
              <a:ln w="120650" cap="flat" cmpd="sng" algn="ctr">
                <a:solidFill>
                  <a:srgbClr val="00E4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grpSp>
        <p:grpSp>
          <p:nvGrpSpPr>
            <p:cNvPr id="5" name="Groupe 4">
              <a:extLst>
                <a:ext uri="{FF2B5EF4-FFF2-40B4-BE49-F238E27FC236}">
                  <a16:creationId xmlns:a16="http://schemas.microsoft.com/office/drawing/2014/main" id="{8002616D-624D-521F-827F-D86B3CF01621}"/>
                </a:ext>
              </a:extLst>
            </p:cNvPr>
            <p:cNvGrpSpPr/>
            <p:nvPr/>
          </p:nvGrpSpPr>
          <p:grpSpPr>
            <a:xfrm rot="692408">
              <a:off x="7545472" y="3273195"/>
              <a:ext cx="722552" cy="808616"/>
              <a:chOff x="6561871" y="1779515"/>
              <a:chExt cx="722552" cy="808616"/>
            </a:xfrm>
          </p:grpSpPr>
          <p:sp>
            <p:nvSpPr>
              <p:cNvPr id="6" name="Chevron 5">
                <a:extLst>
                  <a:ext uri="{FF2B5EF4-FFF2-40B4-BE49-F238E27FC236}">
                    <a16:creationId xmlns:a16="http://schemas.microsoft.com/office/drawing/2014/main" id="{7178F748-085A-6FFC-8232-BF11AF8E6BD8}"/>
                  </a:ext>
                </a:extLst>
              </p:cNvPr>
              <p:cNvSpPr/>
              <p:nvPr/>
            </p:nvSpPr>
            <p:spPr>
              <a:xfrm rot="8014795">
                <a:off x="7022818" y="1840050"/>
                <a:ext cx="322140" cy="201070"/>
              </a:xfrm>
              <a:prstGeom prst="chevron">
                <a:avLst>
                  <a:gd name="adj" fmla="val 32529"/>
                </a:avLst>
              </a:prstGeom>
              <a:solidFill>
                <a:schemeClr val="tx1">
                  <a:lumMod val="65000"/>
                  <a:lumOff val="35000"/>
                </a:schemeClr>
              </a:solidFill>
              <a:ln>
                <a:solidFill>
                  <a:srgbClr val="4B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Calibri" panose="020F0502020204030204" pitchFamily="34" charset="0"/>
                </a:endParaRPr>
              </a:p>
            </p:txBody>
          </p:sp>
          <p:cxnSp>
            <p:nvCxnSpPr>
              <p:cNvPr id="7" name="Connecteur droit 6">
                <a:extLst>
                  <a:ext uri="{FF2B5EF4-FFF2-40B4-BE49-F238E27FC236}">
                    <a16:creationId xmlns:a16="http://schemas.microsoft.com/office/drawing/2014/main" id="{45477987-C1A6-78AD-FA46-F48FA57B3571}"/>
                  </a:ext>
                </a:extLst>
              </p:cNvPr>
              <p:cNvCxnSpPr>
                <a:cxnSpLocks/>
                <a:stCxn id="6" idx="3"/>
              </p:cNvCxnSpPr>
              <p:nvPr/>
            </p:nvCxnSpPr>
            <p:spPr>
              <a:xfrm flipH="1">
                <a:off x="6561871" y="2057266"/>
                <a:ext cx="510981" cy="530865"/>
              </a:xfrm>
              <a:prstGeom prst="line">
                <a:avLst/>
              </a:prstGeom>
              <a:ln w="38100">
                <a:solidFill>
                  <a:srgbClr val="4B505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84796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D42E-BDFA-A8E0-5BE2-D1257A161DB6}"/>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49FD9CBC-31AE-65FA-6C6D-45780769C34A}"/>
              </a:ext>
            </a:extLst>
          </p:cNvPr>
          <p:cNvSpPr txBox="1">
            <a:spLocks/>
          </p:cNvSpPr>
          <p:nvPr/>
        </p:nvSpPr>
        <p:spPr>
          <a:xfrm>
            <a:off x="6374255" y="1063104"/>
            <a:ext cx="3108897" cy="36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ة</a:t>
            </a:r>
            <a:r>
              <a:rPr kumimoji="0" lang="fr-FR"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ar-SA"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خاص بالأستاذ </a:t>
            </a:r>
            <a:endParaRPr kumimoji="0" lang="fr-FR" sz="18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grpSp>
        <p:nvGrpSpPr>
          <p:cNvPr id="14" name="Groupe 13">
            <a:extLst>
              <a:ext uri="{FF2B5EF4-FFF2-40B4-BE49-F238E27FC236}">
                <a16:creationId xmlns:a16="http://schemas.microsoft.com/office/drawing/2014/main" id="{2B518CF9-111A-D636-78A9-1613AF60DDC5}"/>
              </a:ext>
            </a:extLst>
          </p:cNvPr>
          <p:cNvGrpSpPr/>
          <p:nvPr/>
        </p:nvGrpSpPr>
        <p:grpSpPr>
          <a:xfrm>
            <a:off x="2106000" y="2158011"/>
            <a:ext cx="4932000" cy="2854675"/>
            <a:chOff x="2193989" y="2167843"/>
            <a:chExt cx="4932000" cy="2854675"/>
          </a:xfrm>
        </p:grpSpPr>
        <p:sp>
          <p:nvSpPr>
            <p:cNvPr id="3" name="Rectangle : coins arrondis 2">
              <a:extLst>
                <a:ext uri="{FF2B5EF4-FFF2-40B4-BE49-F238E27FC236}">
                  <a16:creationId xmlns:a16="http://schemas.microsoft.com/office/drawing/2014/main" id="{022CD944-C95A-7F13-1B05-B180BA86D5AC}"/>
                </a:ext>
              </a:extLst>
            </p:cNvPr>
            <p:cNvSpPr/>
            <p:nvPr/>
          </p:nvSpPr>
          <p:spPr>
            <a:xfrm>
              <a:off x="2193989" y="2610518"/>
              <a:ext cx="4932000" cy="24120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2" name="Image 1" descr="Une image contenant symbole, Graphique, conception&#10;&#10;Le contenu généré par l’IA peut être incorrect.">
              <a:extLst>
                <a:ext uri="{FF2B5EF4-FFF2-40B4-BE49-F238E27FC236}">
                  <a16:creationId xmlns:a16="http://schemas.microsoft.com/office/drawing/2014/main" id="{16E12811-D3C5-1449-AAF8-0AA3CB584159}"/>
                </a:ext>
              </a:extLst>
            </p:cNvPr>
            <p:cNvPicPr>
              <a:picLocks noChangeAspect="1"/>
            </p:cNvPicPr>
            <p:nvPr/>
          </p:nvPicPr>
          <p:blipFill>
            <a:blip r:embed="rId2"/>
            <a:stretch>
              <a:fillRect/>
            </a:stretch>
          </p:blipFill>
          <p:spPr>
            <a:xfrm rot="10800000">
              <a:off x="6258990" y="3214087"/>
              <a:ext cx="841742" cy="841742"/>
            </a:xfrm>
            <a:prstGeom prst="rect">
              <a:avLst/>
            </a:prstGeom>
          </p:spPr>
        </p:pic>
        <p:sp>
          <p:nvSpPr>
            <p:cNvPr id="9" name="ZoneTexte 8">
              <a:extLst>
                <a:ext uri="{FF2B5EF4-FFF2-40B4-BE49-F238E27FC236}">
                  <a16:creationId xmlns:a16="http://schemas.microsoft.com/office/drawing/2014/main" id="{DC3487C0-6552-437C-909E-045AE91FF9CA}"/>
                </a:ext>
              </a:extLst>
            </p:cNvPr>
            <p:cNvSpPr txBox="1"/>
            <p:nvPr/>
          </p:nvSpPr>
          <p:spPr>
            <a:xfrm>
              <a:off x="2290915" y="3345288"/>
              <a:ext cx="3977907"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C8D00"/>
                  </a:solidFill>
                  <a:effectLst/>
                  <a:uLnTx/>
                  <a:uFillTx/>
                  <a:latin typeface="Dosis" pitchFamily="2" charset="0"/>
                  <a:ea typeface="+mn-ea"/>
                  <a:cs typeface="Calibri" panose="020F0502020204030204" pitchFamily="34" charset="0"/>
                </a:rPr>
                <a:t>تصحيح الواجب المنزلي</a:t>
              </a:r>
            </a:p>
          </p:txBody>
        </p:sp>
        <p:sp>
          <p:nvSpPr>
            <p:cNvPr id="4" name="ZoneTexte 3">
              <a:extLst>
                <a:ext uri="{FF2B5EF4-FFF2-40B4-BE49-F238E27FC236}">
                  <a16:creationId xmlns:a16="http://schemas.microsoft.com/office/drawing/2014/main" id="{FC951D87-2E52-FBCF-D41D-2115D913E897}"/>
                </a:ext>
              </a:extLst>
            </p:cNvPr>
            <p:cNvSpPr txBox="1"/>
            <p:nvPr/>
          </p:nvSpPr>
          <p:spPr>
            <a:xfrm>
              <a:off x="2669966" y="4052380"/>
              <a:ext cx="3598857" cy="523220"/>
            </a:xfrm>
            <a:prstGeom prst="rect">
              <a:avLst/>
            </a:prstGeom>
            <a:noFill/>
          </p:spPr>
          <p:txBody>
            <a:bodyPr wrap="square">
              <a:spAutoFit/>
            </a:bodyPr>
            <a:lstStyle/>
            <a:p>
              <a:pPr marL="0" marR="0" lvl="0" indent="0" algn="r" defTabSz="685834"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100" normalizeH="0" baseline="0" noProof="0" dirty="0">
                  <a:ln>
                    <a:noFill/>
                  </a:ln>
                  <a:solidFill>
                    <a:srgbClr val="FFFFFF">
                      <a:lumMod val="75000"/>
                    </a:srgbClr>
                  </a:solidFill>
                  <a:effectLst/>
                  <a:uLnTx/>
                  <a:uFillTx/>
                  <a:latin typeface="Dosis" pitchFamily="2" charset="0"/>
                  <a:ea typeface="+mn-ea"/>
                  <a:cs typeface="Calibri" panose="020F0502020204030204" pitchFamily="34" charset="0"/>
                </a:rPr>
                <a:t>حساب ذهني</a:t>
              </a:r>
            </a:p>
          </p:txBody>
        </p:sp>
        <p:sp>
          <p:nvSpPr>
            <p:cNvPr id="13" name="Flowchart: Alternate Process 54">
              <a:extLst>
                <a:ext uri="{FF2B5EF4-FFF2-40B4-BE49-F238E27FC236}">
                  <a16:creationId xmlns:a16="http://schemas.microsoft.com/office/drawing/2014/main" id="{F4D1FC43-BD67-3C35-73CB-F3A8D7C8ADBE}"/>
                </a:ext>
              </a:extLst>
            </p:cNvPr>
            <p:cNvSpPr/>
            <p:nvPr/>
          </p:nvSpPr>
          <p:spPr>
            <a:xfrm>
              <a:off x="2950889" y="2167843"/>
              <a:ext cx="3096000" cy="792000"/>
            </a:xfrm>
            <a:prstGeom prst="flowChartAlternateProcess">
              <a:avLst/>
            </a:prstGeom>
            <a:solidFill>
              <a:srgbClr val="3A8F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4" rtl="1" eaLnBrk="1" fontAlgn="auto" latinLnBrk="0" hangingPunct="1">
                <a:lnSpc>
                  <a:spcPct val="100000"/>
                </a:lnSpc>
                <a:spcBef>
                  <a:spcPts val="0"/>
                </a:spcBef>
                <a:spcAft>
                  <a:spcPts val="0"/>
                </a:spcAft>
                <a:buClrTx/>
                <a:buSzTx/>
                <a:buFontTx/>
                <a:buNone/>
                <a:tabLst/>
                <a:defRPr/>
              </a:pPr>
              <a:r>
                <a:rPr kumimoji="0" lang="en-US"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ar-MA" sz="3800" b="1"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افتتاح الدرس</a:t>
              </a:r>
              <a:endParaRPr kumimoji="0" lang="en-US" sz="3800" b="0" i="0" u="none" strike="noStrike" kern="1200" cap="none" spc="-15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Oval 80">
              <a:extLst>
                <a:ext uri="{FF2B5EF4-FFF2-40B4-BE49-F238E27FC236}">
                  <a16:creationId xmlns:a16="http://schemas.microsoft.com/office/drawing/2014/main" id="{1B76E087-25C7-D484-EEE8-A3FA0490F5AB}"/>
                </a:ext>
              </a:extLst>
            </p:cNvPr>
            <p:cNvSpPr>
              <a:spLocks noChangeAspect="1"/>
            </p:cNvSpPr>
            <p:nvPr/>
          </p:nvSpPr>
          <p:spPr>
            <a:xfrm>
              <a:off x="5671869" y="2212335"/>
              <a:ext cx="698043" cy="698043"/>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200" b="1" i="0" u="none" strike="noStrike" kern="1200" cap="none" spc="0" normalizeH="0" baseline="0" noProof="0" dirty="0">
                  <a:ln>
                    <a:noFill/>
                  </a:ln>
                  <a:solidFill>
                    <a:srgbClr val="FFFFFF"/>
                  </a:solidFill>
                  <a:effectLst/>
                  <a:uLnTx/>
                  <a:uFillTx/>
                  <a:latin typeface="Aptos" panose="02110004020202020204"/>
                  <a:ea typeface="+mn-ea"/>
                  <a:cs typeface="+mn-cs"/>
                </a:rPr>
                <a:t>1</a:t>
              </a:r>
            </a:p>
          </p:txBody>
        </p:sp>
      </p:grpSp>
      <p:pic>
        <p:nvPicPr>
          <p:cNvPr id="11" name="Image 10">
            <a:extLst>
              <a:ext uri="{FF2B5EF4-FFF2-40B4-BE49-F238E27FC236}">
                <a16:creationId xmlns:a16="http://schemas.microsoft.com/office/drawing/2014/main" id="{FDD94071-5FD6-6FBA-4DA2-F3C170426D1E}"/>
              </a:ext>
            </a:extLst>
          </p:cNvPr>
          <p:cNvPicPr>
            <a:picLocks noChangeAspect="1"/>
          </p:cNvPicPr>
          <p:nvPr/>
        </p:nvPicPr>
        <p:blipFill>
          <a:blip r:embed="rId3">
            <a:extLst>
              <a:ext uri="{28A0092B-C50C-407E-A947-70E740481C1C}">
                <a14:useLocalDpi xmlns:a14="http://schemas.microsoft.com/office/drawing/2010/main" val="0"/>
              </a:ext>
            </a:extLst>
          </a:blip>
          <a:srcRect l="1" t="80944" r="-1" b="-1260"/>
          <a:stretch>
            <a:fillRect/>
          </a:stretch>
        </p:blipFill>
        <p:spPr>
          <a:xfrm>
            <a:off x="1723259" y="4420035"/>
            <a:ext cx="764479" cy="1033189"/>
          </a:xfrm>
          <a:prstGeom prst="rect">
            <a:avLst/>
          </a:prstGeom>
        </p:spPr>
      </p:pic>
    </p:spTree>
    <p:extLst>
      <p:ext uri="{BB962C8B-B14F-4D97-AF65-F5344CB8AC3E}">
        <p14:creationId xmlns:p14="http://schemas.microsoft.com/office/powerpoint/2010/main" val="1279874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logo, Graphique, Police, symbole&#10;&#10;Le contenu généré par l’IA peut être incorrect.">
            <a:extLst>
              <a:ext uri="{FF2B5EF4-FFF2-40B4-BE49-F238E27FC236}">
                <a16:creationId xmlns:a16="http://schemas.microsoft.com/office/drawing/2014/main" id="{5D30D09B-1B87-9D6D-BE2C-649FAA045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6483" y="6407095"/>
            <a:ext cx="623980" cy="450905"/>
          </a:xfrm>
          <a:prstGeom prst="rect">
            <a:avLst/>
          </a:prstGeom>
        </p:spPr>
      </p:pic>
      <p:sp>
        <p:nvSpPr>
          <p:cNvPr id="12" name="ZoneTexte 11">
            <a:extLst>
              <a:ext uri="{FF2B5EF4-FFF2-40B4-BE49-F238E27FC236}">
                <a16:creationId xmlns:a16="http://schemas.microsoft.com/office/drawing/2014/main" id="{1D7D99DD-1FAA-9000-BAFF-CC98AF393E6F}"/>
              </a:ext>
            </a:extLst>
          </p:cNvPr>
          <p:cNvSpPr txBox="1"/>
          <p:nvPr/>
        </p:nvSpPr>
        <p:spPr>
          <a:xfrm>
            <a:off x="1003451" y="881868"/>
            <a:ext cx="6515550" cy="36933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rPr>
              <a:t>مرحباً سنتابع درسا جديدا مع مجد وندى</a:t>
            </a:r>
          </a:p>
        </p:txBody>
      </p:sp>
      <p:pic>
        <p:nvPicPr>
          <p:cNvPr id="13" name="Espace réservé pour une image  11" descr="Une image contenant dessin humoristique, clipart, Dessin animé, illustration&#10;&#10;Le contenu généré par l’IA peut être incorrect.">
            <a:extLst>
              <a:ext uri="{FF2B5EF4-FFF2-40B4-BE49-F238E27FC236}">
                <a16:creationId xmlns:a16="http://schemas.microsoft.com/office/drawing/2014/main" id="{896DE9ED-17F5-868A-8BFB-32CE9FB09BC9}"/>
              </a:ext>
            </a:extLst>
          </p:cNvPr>
          <p:cNvPicPr>
            <a:picLocks noChangeAspect="1"/>
          </p:cNvPicPr>
          <p:nvPr/>
        </p:nvPicPr>
        <p:blipFill>
          <a:blip r:embed="rId8">
            <a:extLst>
              <a:ext uri="{28A0092B-C50C-407E-A947-70E740481C1C}">
                <a14:useLocalDpi xmlns:a14="http://schemas.microsoft.com/office/drawing/2010/main" val="0"/>
              </a:ext>
            </a:extLst>
          </a:blip>
          <a:srcRect t="-7143" b="7143"/>
          <a:stretch>
            <a:fillRect/>
          </a:stretch>
        </p:blipFill>
        <p:spPr>
          <a:xfrm>
            <a:off x="7788490" y="618691"/>
            <a:ext cx="1008000" cy="1008000"/>
          </a:xfrm>
          <a:prstGeom prst="ellipse">
            <a:avLst/>
          </a:prstGeom>
        </p:spPr>
      </p:pic>
      <p:pic>
        <p:nvPicPr>
          <p:cNvPr id="2" name="Nada-Wave">
            <a:hlinkClick r:id="" action="ppaction://media"/>
            <a:extLst>
              <a:ext uri="{FF2B5EF4-FFF2-40B4-BE49-F238E27FC236}">
                <a16:creationId xmlns:a16="http://schemas.microsoft.com/office/drawing/2014/main" id="{45408D55-ECA6-9870-7012-5437E560A98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64000" y="1980000"/>
            <a:ext cx="2536315" cy="4050532"/>
          </a:xfrm>
          <a:prstGeom prst="rect">
            <a:avLst/>
          </a:prstGeom>
        </p:spPr>
      </p:pic>
      <p:pic>
        <p:nvPicPr>
          <p:cNvPr id="3" name="majd_wave">
            <a:hlinkClick r:id="" action="ppaction://media"/>
            <a:extLst>
              <a:ext uri="{FF2B5EF4-FFF2-40B4-BE49-F238E27FC236}">
                <a16:creationId xmlns:a16="http://schemas.microsoft.com/office/drawing/2014/main" id="{35A1C823-B3EF-1EAB-51EA-2124ED97202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43138" y="1935166"/>
            <a:ext cx="2328862" cy="4140200"/>
          </a:xfrm>
          <a:prstGeom prst="rect">
            <a:avLst/>
          </a:prstGeom>
        </p:spPr>
      </p:pic>
    </p:spTree>
    <p:extLst>
      <p:ext uri="{BB962C8B-B14F-4D97-AF65-F5344CB8AC3E}">
        <p14:creationId xmlns:p14="http://schemas.microsoft.com/office/powerpoint/2010/main" val="319327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2"/>
                                        </p:tgtEl>
                                      </p:cBhvr>
                                    </p:cmd>
                                  </p:childTnLst>
                                </p:cTn>
                              </p:par>
                              <p:par>
                                <p:cTn id="7" presetID="1" presetClass="mediacall" presetSubtype="0" fill="hold" nodeType="withEffect">
                                  <p:stCondLst>
                                    <p:cond delay="0"/>
                                  </p:stCondLst>
                                  <p:childTnLst>
                                    <p:cmd type="call" cmd="playFrom(0.0)">
                                      <p:cBhvr>
                                        <p:cTn id="8" dur="3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F9F7-85DB-B502-CF03-C045F2680872}"/>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13868963-C76B-B610-90C9-B197D651465F}"/>
              </a:ext>
            </a:extLst>
          </p:cNvPr>
          <p:cNvGrpSpPr/>
          <p:nvPr/>
        </p:nvGrpSpPr>
        <p:grpSpPr>
          <a:xfrm>
            <a:off x="1367158" y="1966453"/>
            <a:ext cx="6087396" cy="4478276"/>
            <a:chOff x="1357326" y="1848465"/>
            <a:chExt cx="6087396" cy="4478276"/>
          </a:xfrm>
        </p:grpSpPr>
        <p:pic>
          <p:nvPicPr>
            <p:cNvPr id="3" name="Image 2">
              <a:extLst>
                <a:ext uri="{FF2B5EF4-FFF2-40B4-BE49-F238E27FC236}">
                  <a16:creationId xmlns:a16="http://schemas.microsoft.com/office/drawing/2014/main" id="{AC2F8773-70C3-EA05-A772-6F4CAFC5D6DC}"/>
                </a:ext>
              </a:extLst>
            </p:cNvPr>
            <p:cNvPicPr>
              <a:picLocks noChangeAspect="1"/>
            </p:cNvPicPr>
            <p:nvPr/>
          </p:nvPicPr>
          <p:blipFill>
            <a:blip r:embed="rId2"/>
            <a:srcRect l="2173"/>
            <a:stretch>
              <a:fillRect/>
            </a:stretch>
          </p:blipFill>
          <p:spPr>
            <a:xfrm>
              <a:off x="4345858" y="1848465"/>
              <a:ext cx="3098864" cy="4478276"/>
            </a:xfrm>
            <a:prstGeom prst="rect">
              <a:avLst/>
            </a:prstGeom>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F31F4472-F832-4EA7-518C-0E080A0AA158}"/>
                </a:ext>
              </a:extLst>
            </p:cNvPr>
            <p:cNvPicPr>
              <a:picLocks noChangeAspect="1"/>
            </p:cNvPicPr>
            <p:nvPr/>
          </p:nvPicPr>
          <p:blipFill>
            <a:blip r:embed="rId3">
              <a:extLst>
                <a:ext uri="{28A0092B-C50C-407E-A947-70E740481C1C}">
                  <a14:useLocalDpi xmlns:a14="http://schemas.microsoft.com/office/drawing/2010/main" val="0"/>
                </a:ext>
              </a:extLst>
            </a:blip>
            <a:srcRect r="5966"/>
            <a:stretch>
              <a:fillRect/>
            </a:stretch>
          </p:blipFill>
          <p:spPr>
            <a:xfrm>
              <a:off x="1357326" y="1848465"/>
              <a:ext cx="2978700" cy="4468611"/>
            </a:xfrm>
            <a:prstGeom prst="rect">
              <a:avLst/>
            </a:prstGeom>
          </p:spPr>
        </p:pic>
      </p:grpSp>
      <p:pic>
        <p:nvPicPr>
          <p:cNvPr id="6" name="Google Shape;141;p7" descr="Une image contenant dessin humoristique, clipart, Dessin animé, illustration&#10;&#10;Le contenu généré par l’IA peut être incorrect.">
            <a:extLst>
              <a:ext uri="{FF2B5EF4-FFF2-40B4-BE49-F238E27FC236}">
                <a16:creationId xmlns:a16="http://schemas.microsoft.com/office/drawing/2014/main" id="{3EE6F4F8-81C1-CAD3-5776-2F998978AF59}"/>
              </a:ext>
            </a:extLst>
          </p:cNvPr>
          <p:cNvPicPr preferRelativeResize="0"/>
          <p:nvPr/>
        </p:nvPicPr>
        <p:blipFill rotWithShape="1">
          <a:blip r:embed="rId4">
            <a:alphaModFix/>
          </a:blip>
          <a:srcRect t="-7142" b="7142"/>
          <a:stretch/>
        </p:blipFill>
        <p:spPr>
          <a:xfrm>
            <a:off x="7788490" y="618691"/>
            <a:ext cx="1008000" cy="1008000"/>
          </a:xfrm>
          <a:prstGeom prst="ellipse">
            <a:avLst/>
          </a:prstGeom>
          <a:noFill/>
          <a:ln>
            <a:noFill/>
          </a:ln>
        </p:spPr>
      </p:pic>
      <p:sp>
        <p:nvSpPr>
          <p:cNvPr id="4" name="ZoneTexte 3">
            <a:extLst>
              <a:ext uri="{FF2B5EF4-FFF2-40B4-BE49-F238E27FC236}">
                <a16:creationId xmlns:a16="http://schemas.microsoft.com/office/drawing/2014/main" id="{D7A02DEF-35BF-1163-9054-498042FC3708}"/>
              </a:ext>
            </a:extLst>
          </p:cNvPr>
          <p:cNvSpPr txBox="1"/>
          <p:nvPr/>
        </p:nvSpPr>
        <p:spPr>
          <a:xfrm>
            <a:off x="2865243" y="862060"/>
            <a:ext cx="4659282" cy="392159"/>
          </a:xfrm>
          <a:prstGeom prst="rect">
            <a:avLst/>
          </a:prstGeom>
          <a:noFill/>
        </p:spPr>
        <p:txBody>
          <a:bodyPr wrap="square">
            <a:spAutoFit/>
          </a:bodyPr>
          <a:lstStyle/>
          <a:p>
            <a:pPr algn="just" rtl="1">
              <a:lnSpc>
                <a:spcPct val="115000"/>
              </a:lnSpc>
              <a:spcAft>
                <a:spcPts val="800"/>
              </a:spcAft>
            </a:pPr>
            <a:r>
              <a:rPr lang="ar-MA" sz="1800" b="1" dirty="0">
                <a:solidFill>
                  <a:schemeClr val="bg1">
                    <a:lumMod val="65000"/>
                  </a:schemeClr>
                </a:solidFill>
                <a:latin typeface="Calibri" panose="020F0502020204030204" pitchFamily="34" charset="0"/>
                <a:cs typeface="Calibri" panose="020F0502020204030204" pitchFamily="34" charset="0"/>
              </a:rPr>
              <a:t>خذوا الكراسة،  ص 15 – سنصحح تمارين الواجب المنزلي </a:t>
            </a:r>
          </a:p>
        </p:txBody>
      </p:sp>
      <p:sp>
        <p:nvSpPr>
          <p:cNvPr id="7" name="Rectangle : coins arrondis 6">
            <a:extLst>
              <a:ext uri="{FF2B5EF4-FFF2-40B4-BE49-F238E27FC236}">
                <a16:creationId xmlns:a16="http://schemas.microsoft.com/office/drawing/2014/main" id="{A61EA1E2-74FA-6086-AA4F-E7857AEB7B51}"/>
              </a:ext>
            </a:extLst>
          </p:cNvPr>
          <p:cNvSpPr/>
          <p:nvPr/>
        </p:nvSpPr>
        <p:spPr>
          <a:xfrm>
            <a:off x="1615376" y="3796352"/>
            <a:ext cx="2637983" cy="2351988"/>
          </a:xfrm>
          <a:prstGeom prst="roundRect">
            <a:avLst>
              <a:gd name="adj" fmla="val 5858"/>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6173501"/>
      </p:ext>
    </p:extLst>
  </p:cSld>
  <p:clrMapOvr>
    <a:masterClrMapping/>
  </p:clrMapOvr>
</p:sld>
</file>

<file path=ppt/theme/theme1.xml><?xml version="1.0" encoding="utf-8"?>
<a:theme xmlns:a="http://schemas.openxmlformats.org/drawingml/2006/main" name="2_Conception personnalisée">
  <a:themeElements>
    <a:clrScheme name="maths">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00E4CF"/>
      </a:accent6>
      <a:hlink>
        <a:srgbClr val="FA9300"/>
      </a:hlink>
      <a:folHlink>
        <a:srgbClr val="FFC4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age d'entre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rtie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Page d'entre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partie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partie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C79C245-C89A-45EB-95AE-2C9DB4FF4A5C}">
  <we:reference id="wa200004858" version="2.1.0.0" store="fr-FR" storeType="OMEX"/>
  <we:alternateReferences>
    <we:reference id="WA200004858" version="2.1.0.0" store="WA20000485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13581</TotalTime>
  <Words>1337</Words>
  <PresentationFormat>Affichage à l'écran (4:3)</PresentationFormat>
  <Paragraphs>254</Paragraphs>
  <Slides>56</Slides>
  <Notes>6</Notes>
  <HiddenSlides>0</HiddenSlides>
  <MMClips>5</MMClips>
  <ScaleCrop>false</ScaleCrop>
  <HeadingPairs>
    <vt:vector size="6" baseType="variant">
      <vt:variant>
        <vt:lpstr>Polices utilisées</vt:lpstr>
      </vt:variant>
      <vt:variant>
        <vt:i4>7</vt:i4>
      </vt:variant>
      <vt:variant>
        <vt:lpstr>Thème</vt:lpstr>
      </vt:variant>
      <vt:variant>
        <vt:i4>6</vt:i4>
      </vt:variant>
      <vt:variant>
        <vt:lpstr>Titres des diapositives</vt:lpstr>
      </vt:variant>
      <vt:variant>
        <vt:i4>56</vt:i4>
      </vt:variant>
    </vt:vector>
  </HeadingPairs>
  <TitlesOfParts>
    <vt:vector size="69" baseType="lpstr">
      <vt:lpstr>Chalkboard</vt:lpstr>
      <vt:lpstr>Arial</vt:lpstr>
      <vt:lpstr>Dosis</vt:lpstr>
      <vt:lpstr>Effra CC Arbc</vt:lpstr>
      <vt:lpstr>Aptos Display</vt:lpstr>
      <vt:lpstr>Calibri</vt:lpstr>
      <vt:lpstr>Aptos</vt:lpstr>
      <vt:lpstr>2_Conception personnalisée</vt:lpstr>
      <vt:lpstr>Page d'entree</vt:lpstr>
      <vt:lpstr>partie 1</vt:lpstr>
      <vt:lpstr>1_Page d'entree</vt:lpstr>
      <vt:lpstr>1_partie 1</vt:lpstr>
      <vt:lpstr>2_partie 1</vt:lpstr>
      <vt:lpstr>Présentation PowerPoint</vt:lpstr>
      <vt:lpstr>Présentation PowerPoint</vt:lpstr>
      <vt:lpstr>برمجة الأسبوع الأول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2025-10-30T16:58:50Z</dcterms:modified>
</cp:coreProperties>
</file>