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10" r:id="rId5"/>
  </p:sldMasterIdLst>
  <p:notesMasterIdLst>
    <p:notesMasterId r:id="rId62"/>
  </p:notesMasterIdLst>
  <p:handoutMasterIdLst>
    <p:handoutMasterId r:id="rId63"/>
  </p:handoutMasterIdLst>
  <p:sldIdLst>
    <p:sldId id="779" r:id="rId6"/>
    <p:sldId id="972" r:id="rId7"/>
    <p:sldId id="738" r:id="rId8"/>
    <p:sldId id="780" r:id="rId9"/>
    <p:sldId id="833" r:id="rId10"/>
    <p:sldId id="975" r:id="rId11"/>
    <p:sldId id="2134806672" r:id="rId12"/>
    <p:sldId id="974" r:id="rId13"/>
    <p:sldId id="914" r:id="rId14"/>
    <p:sldId id="2134806673" r:id="rId15"/>
    <p:sldId id="976" r:id="rId16"/>
    <p:sldId id="766" r:id="rId17"/>
    <p:sldId id="769" r:id="rId18"/>
    <p:sldId id="768" r:id="rId19"/>
    <p:sldId id="2134806678" r:id="rId20"/>
    <p:sldId id="786" r:id="rId21"/>
    <p:sldId id="2134806700" r:id="rId22"/>
    <p:sldId id="871" r:id="rId23"/>
    <p:sldId id="832" r:id="rId24"/>
    <p:sldId id="787" r:id="rId25"/>
    <p:sldId id="916" r:id="rId26"/>
    <p:sldId id="2134806680" r:id="rId27"/>
    <p:sldId id="2134806691" r:id="rId28"/>
    <p:sldId id="2134806707" r:id="rId29"/>
    <p:sldId id="2134806692" r:id="rId30"/>
    <p:sldId id="2134806708" r:id="rId31"/>
    <p:sldId id="2134806710" r:id="rId32"/>
    <p:sldId id="2134806709" r:id="rId33"/>
    <p:sldId id="2134806711" r:id="rId34"/>
    <p:sldId id="2134806660" r:id="rId35"/>
    <p:sldId id="2134806712" r:id="rId36"/>
    <p:sldId id="2134806713" r:id="rId37"/>
    <p:sldId id="918" r:id="rId38"/>
    <p:sldId id="2134806714" r:id="rId39"/>
    <p:sldId id="2134806666" r:id="rId40"/>
    <p:sldId id="2134806667" r:id="rId41"/>
    <p:sldId id="2134806668" r:id="rId42"/>
    <p:sldId id="2134806718" r:id="rId43"/>
    <p:sldId id="2134806719" r:id="rId44"/>
    <p:sldId id="2134806720" r:id="rId45"/>
    <p:sldId id="2134806715" r:id="rId46"/>
    <p:sldId id="2134806716" r:id="rId47"/>
    <p:sldId id="2134806717" r:id="rId48"/>
    <p:sldId id="977" r:id="rId49"/>
    <p:sldId id="848" r:id="rId50"/>
    <p:sldId id="921" r:id="rId51"/>
    <p:sldId id="922" r:id="rId52"/>
    <p:sldId id="925" r:id="rId53"/>
    <p:sldId id="849" r:id="rId54"/>
    <p:sldId id="978" r:id="rId55"/>
    <p:sldId id="2134806690" r:id="rId56"/>
    <p:sldId id="858" r:id="rId57"/>
    <p:sldId id="979" r:id="rId58"/>
    <p:sldId id="869" r:id="rId59"/>
    <p:sldId id="793" r:id="rId60"/>
    <p:sldId id="949" r:id="rId61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4F6A"/>
    <a:srgbClr val="2B7589"/>
    <a:srgbClr val="F2F2F2"/>
    <a:srgbClr val="FC8E00"/>
    <a:srgbClr val="00ACA4"/>
    <a:srgbClr val="FC8D00"/>
    <a:srgbClr val="FCC302"/>
    <a:srgbClr val="83C5B9"/>
    <a:srgbClr val="D60000"/>
    <a:srgbClr val="0EA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33" autoAdjust="0"/>
    <p:restoredTop sz="95959" autoAdjust="0"/>
  </p:normalViewPr>
  <p:slideViewPr>
    <p:cSldViewPr snapToGrid="0">
      <p:cViewPr>
        <p:scale>
          <a:sx n="65" d="100"/>
          <a:sy n="65" d="100"/>
        </p:scale>
        <p:origin x="612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1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F04FE-7DB0-54D5-85F9-02B4E90B6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7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1A2ED7-80F1-F303-4DBB-1DDC842435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68"/>
            <a:ext cx="9145287" cy="68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  <p:sldLayoutId id="214748389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1" r:id="rId2"/>
    <p:sldLayoutId id="2147483892" r:id="rId3"/>
    <p:sldLayoutId id="21474839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6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;p1">
            <a:extLst>
              <a:ext uri="{FF2B5EF4-FFF2-40B4-BE49-F238E27FC236}">
                <a16:creationId xmlns:a16="http://schemas.microsoft.com/office/drawing/2014/main" id="{098A9EB1-C319-C108-4266-43A774D6985F}"/>
              </a:ext>
            </a:extLst>
          </p:cNvPr>
          <p:cNvSpPr/>
          <p:nvPr/>
        </p:nvSpPr>
        <p:spPr>
          <a:xfrm>
            <a:off x="4009767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DBA06155-D738-FBEF-17AA-8AA535626717}"/>
              </a:ext>
            </a:extLst>
          </p:cNvPr>
          <p:cNvSpPr/>
          <p:nvPr/>
        </p:nvSpPr>
        <p:spPr>
          <a:xfrm>
            <a:off x="5605086" y="6027029"/>
            <a:ext cx="300414" cy="286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Arial"/>
            </a:endParaRPr>
          </a:p>
        </p:txBody>
      </p: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</a:t>
              </a:r>
              <a:r>
                <a:rPr lang="fr-FR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</a:t>
              </a:r>
              <a:r>
                <a:rPr lang="fr-FR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F9B06260-F6D2-11CC-F392-86BE1B994A58}"/>
              </a:ext>
            </a:extLst>
          </p:cNvPr>
          <p:cNvSpPr/>
          <p:nvPr/>
        </p:nvSpPr>
        <p:spPr>
          <a:xfrm>
            <a:off x="7201874" y="6027029"/>
            <a:ext cx="300414" cy="286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5" name="Google Shape;46;p1">
            <a:extLst>
              <a:ext uri="{FF2B5EF4-FFF2-40B4-BE49-F238E27FC236}">
                <a16:creationId xmlns:a16="http://schemas.microsoft.com/office/drawing/2014/main" id="{21E06092-84AB-05DC-F9AA-73FC5019B757}"/>
              </a:ext>
            </a:extLst>
          </p:cNvPr>
          <p:cNvSpPr/>
          <p:nvPr/>
        </p:nvSpPr>
        <p:spPr>
          <a:xfrm>
            <a:off x="4847990" y="6024196"/>
            <a:ext cx="300414" cy="286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B082-0B15-3DD0-B989-B192DF32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9109D4-E01E-1707-E226-C7F4E8F88AEB}"/>
              </a:ext>
            </a:extLst>
          </p:cNvPr>
          <p:cNvSpPr txBox="1"/>
          <p:nvPr/>
        </p:nvSpPr>
        <p:spPr>
          <a:xfrm>
            <a:off x="1160586" y="918622"/>
            <a:ext cx="636394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رقم 5 من الصفحة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لديكم دقيقتان.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2EF8FD-ACCB-AF70-4732-5B551D4F16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90577390-D083-D4DA-AE05-D0C21A44BD67}"/>
              </a:ext>
            </a:extLst>
          </p:cNvPr>
          <p:cNvGrpSpPr/>
          <p:nvPr/>
        </p:nvGrpSpPr>
        <p:grpSpPr>
          <a:xfrm>
            <a:off x="347510" y="875154"/>
            <a:ext cx="628396" cy="688367"/>
            <a:chOff x="910241" y="3511073"/>
            <a:chExt cx="628396" cy="68836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488841F-0F02-EBEF-2611-691615AC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3CA3704-3C7F-C7AC-F1E2-E728C999E0BF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000" b="1" dirty="0">
                  <a:solidFill>
                    <a:srgbClr val="33878B"/>
                  </a:solidFill>
                </a:rPr>
                <a:t>2</a:t>
              </a:r>
              <a:endParaRPr lang="fr-FR" sz="20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1469F08-CAB1-C2E0-FBFF-1A6BDB670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90" y="2065774"/>
            <a:ext cx="6398820" cy="40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64069" y="9076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الحساب الذهني. خذوا دفاتر البحث.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513A8-6421-F877-B64D-9C7DC038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373084" y="2354065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62116" y="927437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5  + .. + 3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=  13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5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7" name="N3 L3 (S2)">
            <a:hlinkClick r:id="" action="ppaction://media"/>
            <a:extLst>
              <a:ext uri="{FF2B5EF4-FFF2-40B4-BE49-F238E27FC236}">
                <a16:creationId xmlns:a16="http://schemas.microsoft.com/office/drawing/2014/main" id="{4156FC38-C78C-B94D-2FE9-A50BA41BE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62" y="1968736"/>
            <a:ext cx="6615184" cy="3721041"/>
          </a:xfrm>
          <a:prstGeom prst="rect">
            <a:avLst/>
          </a:prstGeom>
        </p:spPr>
      </p:pic>
      <p:pic>
        <p:nvPicPr>
          <p:cNvPr id="38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2DA7BC8-E55B-66FF-8FDB-93A49F3BD5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ABD91B-924A-AC8F-8E12-17414FE15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84" y="2476033"/>
            <a:ext cx="790719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1635810" y="2677003"/>
            <a:ext cx="5403165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454953" y="3375046"/>
            <a:ext cx="4597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عددين باستخدام الرمز المناسب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8342" y="332244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8002" y="936208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الآن، سنتعلم 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مقارنة عددين من فئة الآلاف، باستخدام الرمز المناسب</a:t>
            </a: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943" y="2235812"/>
            <a:ext cx="6716114" cy="365011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4C4054-4DBF-7784-B3DA-2AA13E355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10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92862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C678D79-0289-3EF3-C082-3809517AFD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3_P1_S2_L3-1">
            <a:hlinkClick r:id="" action="ppaction://media"/>
            <a:extLst>
              <a:ext uri="{FF2B5EF4-FFF2-40B4-BE49-F238E27FC236}">
                <a16:creationId xmlns:a16="http://schemas.microsoft.com/office/drawing/2014/main" id="{E0F5D0F9-E00F-304E-FA5B-4CC2B9DE4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771" y="1849275"/>
            <a:ext cx="7638922" cy="42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22730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007B38-23CF-487F-B619-D86FE7CB4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216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45E37A-EBBB-3D7D-2E88-7BEDE7338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4" y="1936377"/>
            <a:ext cx="7223916" cy="42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491613" y="896628"/>
            <a:ext cx="704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سنقارن العددين باستخدام الرمز المناسب، خُطْوَةً خطوة.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8B1A25-75EE-656B-C62D-CEB93455E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DD18B7-2260-3EBA-D47B-2EF513DD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6156-6B1E-A725-55CB-E2BDFC9A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5B4E54-6C36-43F1-B543-08DA85DBFD30}"/>
              </a:ext>
            </a:extLst>
          </p:cNvPr>
          <p:cNvSpPr txBox="1"/>
          <p:nvPr/>
        </p:nvSpPr>
        <p:spPr>
          <a:xfrm>
            <a:off x="301936" y="922989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47C338-C1AD-F88D-62C1-0B43FFFDB3E4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4D238D0-A8BE-5A0B-CCF9-9CB139963BEB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FC2159D4-245A-D149-E183-928B80769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93BCCD-2EEA-14F3-63B4-089545A794F5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AD7B203A-99CD-CB62-6287-7B9101AD8CDD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A6CB3E2B-9920-C608-0A1B-3F8B716C1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5C4EEA-1EAC-F637-48D8-96580DE3268B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10CCA1-0366-C994-0FEF-580B0E70CACF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1DDE258C-612D-C691-D5CD-A52EFAB46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A7DEFF-EA02-F1C2-C69F-8067EB970B62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DF32AC3-6388-114C-0EBE-F86DDCC27C50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538EF27C-DB49-79CB-1399-2FA324967F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F0537E-3BD3-C209-0A6C-37C2A505D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935BB1-439E-E5AE-24B6-C8D2953B6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C9DF-BA4A-66CE-EF2A-B1DD18DC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16F25D-2470-9ED8-5DA2-332F33977765}"/>
              </a:ext>
            </a:extLst>
          </p:cNvPr>
          <p:cNvSpPr txBox="1"/>
          <p:nvPr/>
        </p:nvSpPr>
        <p:spPr>
          <a:xfrm>
            <a:off x="341264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ليحدد عدد أرقام كل عدد؟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8D15E4-2C0E-4E80-E898-C94FAEE984B4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</p:grpSpPr>
        <p:sp>
          <p:nvSpPr>
            <p:cNvPr id="10" name="Rectangle : coins arrondis 23">
              <a:extLst>
                <a:ext uri="{FF2B5EF4-FFF2-40B4-BE49-F238E27FC236}">
                  <a16:creationId xmlns:a16="http://schemas.microsoft.com/office/drawing/2014/main" id="{7E1DD363-74F5-FB83-F6CA-98D8925FDC47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D539CC2-8A16-4317-B314-DEF22C142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6BE49-208E-2047-C36F-409A62FF08AA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</p:grpSpPr>
        <p:sp>
          <p:nvSpPr>
            <p:cNvPr id="18" name="Rectangle : coins arrondis 27">
              <a:extLst>
                <a:ext uri="{FF2B5EF4-FFF2-40B4-BE49-F238E27FC236}">
                  <a16:creationId xmlns:a16="http://schemas.microsoft.com/office/drawing/2014/main" id="{4ED9985D-CDB7-270A-E553-8A8BF80E24D0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21C7DED-C5BE-CD1B-5042-15BF2FEB89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7138F8-0E34-3EE1-EDCA-D2D054E03171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80534C08-F710-1E36-0231-F8A2E26C988D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7EB98D1-5514-1071-E4D5-62A6E9F0B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4514DD-3933-A093-4756-EA88F4C616F0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8B376554-3305-A6C6-F5D4-4D684A2F3B22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752A371-88E5-C6E9-1E9F-6B28454D5D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0EE69E1-F08A-1150-6490-36E38D713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FCA5B1-2E62-CC93-8C3E-AC3CF25B4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84CE-3BEB-EB63-A2A7-3FE54BDF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14B8B2-5A03-0DC1-3FBA-A2891CCB3048}"/>
              </a:ext>
            </a:extLst>
          </p:cNvPr>
          <p:cNvSpPr txBox="1"/>
          <p:nvPr/>
        </p:nvSpPr>
        <p:spPr>
          <a:xfrm>
            <a:off x="341264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إذن، عدد الأرقام متساوي بين العددين. ماذا نفعل في الخطوة الثانية؟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3C9597-ED0E-CE2E-528F-2A3482E91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5247DC-AB01-903E-8EAD-D8AC70B682F6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</p:grpSpPr>
        <p:sp>
          <p:nvSpPr>
            <p:cNvPr id="10" name="Rectangle : coins arrondis 23">
              <a:extLst>
                <a:ext uri="{FF2B5EF4-FFF2-40B4-BE49-F238E27FC236}">
                  <a16:creationId xmlns:a16="http://schemas.microsoft.com/office/drawing/2014/main" id="{B01BCDDB-97F5-6469-66D0-9B64C49C712E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5550DD8-243B-E920-1821-83C62B1A37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6D74D-49BA-C029-76EB-DFBD1ACAA6D0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</p:grpSpPr>
        <p:sp>
          <p:nvSpPr>
            <p:cNvPr id="18" name="Rectangle : coins arrondis 27">
              <a:extLst>
                <a:ext uri="{FF2B5EF4-FFF2-40B4-BE49-F238E27FC236}">
                  <a16:creationId xmlns:a16="http://schemas.microsoft.com/office/drawing/2014/main" id="{D0F7A000-1D28-0742-183C-73D06DF0E596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4B56C59-8587-0FF1-86D4-5B0652A8D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40861-5BB4-91BB-103C-51EB9BBAEDB6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FAC5EBC3-40FE-0BD1-E19F-7EC4E1383B8F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7E09478C-E714-100C-8F29-1A79453963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39BBC6-6FF9-2FA2-A054-1C9DBF35F86B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26D254CA-90E2-0750-77B0-EA6C5E83FE2D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F1F6528-6E98-483B-AB95-31AFA2BF9D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4783C4B-35E8-8D2D-A94D-BEA8F0FE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58D2-6B36-3E26-FE1B-8D5D0BE3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C183B0-EF7A-0361-EC86-F12B6D03530D}"/>
              </a:ext>
            </a:extLst>
          </p:cNvPr>
          <p:cNvSpPr txBox="1"/>
          <p:nvPr/>
        </p:nvSpPr>
        <p:spPr>
          <a:xfrm>
            <a:off x="341264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ليقارن أرقام العدد منزلة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منزلة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F5F0AA-6991-9FE0-C1A1-F6143C28D96D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44104366-D612-25F2-F09A-274BF247C26D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A3210F74-C306-B0B2-1330-26E3D165A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8F1A8A-4CAF-2062-CC73-3E841B9BD630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rgbClr val="084F6A"/>
          </a:solidFill>
        </p:grpSpPr>
        <p:sp>
          <p:nvSpPr>
            <p:cNvPr id="12" name="Rectangle : coins arrondis 27">
              <a:extLst>
                <a:ext uri="{FF2B5EF4-FFF2-40B4-BE49-F238E27FC236}">
                  <a16:creationId xmlns:a16="http://schemas.microsoft.com/office/drawing/2014/main" id="{4D8C658B-161E-1DAB-6935-73142E34C300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4031D9B-306B-F1CB-55F6-BCA144264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B7E14-1F43-0A3D-8E0B-951296BEC008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0633185C-0C0A-C2E9-4E8F-39B9CAAC0E68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004E06FA-7BF7-0450-B6F6-4575F6D06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AF03B3-79E1-0CB0-0DC7-CCEA852D8EE9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C9E0A7B8-6B2A-AA5F-5265-731E696310B4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F77DE56-B7BC-AA2B-6E0A-30F1D6981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2136610-98D4-CA91-E9AA-4BF638209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803780-8D9C-E6F1-01AF-2616459C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41C97-33D3-A9B2-0E35-9EB8C8A65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992421C-B554-73FF-DB99-BC0AFBA3103A}"/>
              </a:ext>
            </a:extLst>
          </p:cNvPr>
          <p:cNvSpPr txBox="1"/>
          <p:nvPr/>
        </p:nvSpPr>
        <p:spPr>
          <a:xfrm>
            <a:off x="301936" y="91897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الثا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لث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ة؟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41A9C9-165F-9DCD-812C-2484DC64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B97CF1-87F9-DDB6-08BF-15F2F850AC7B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0B8922FA-A15B-D6CD-3C29-F91298951027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E6A10B0C-167F-450E-9419-5C5E4CDA1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D155D-7382-EAB5-08D3-018FE3DE2B5B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7">
              <a:extLst>
                <a:ext uri="{FF2B5EF4-FFF2-40B4-BE49-F238E27FC236}">
                  <a16:creationId xmlns:a16="http://schemas.microsoft.com/office/drawing/2014/main" id="{2DC0F4F4-E2AF-C997-49A5-85738E024136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61F19A34-671A-A305-2D9E-9AE6F5302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AE6577-06C1-95F1-52C5-E89B2DF607BB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  <a:solidFill>
            <a:srgbClr val="084F6A"/>
          </a:solidFill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0535D08F-3FF7-92F7-D05C-97FA1090B075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00E3F833-1190-9DF7-E964-66AB3EB9C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620695-8763-FA32-C48B-217749746B3B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7DFC14C3-EC85-EFC7-41F7-FA88BCECC7C0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50D4131-C4AC-72A1-C011-3FC407DE3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603DDA-4CF0-47E0-76F9-A4E68C880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C7AE-4E5C-CEA9-C0E4-02BF8ABE6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CD6475-F2B2-6483-6351-074B95D5829A}"/>
              </a:ext>
            </a:extLst>
          </p:cNvPr>
          <p:cNvSpPr txBox="1"/>
          <p:nvPr/>
        </p:nvSpPr>
        <p:spPr>
          <a:xfrm>
            <a:off x="1184323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F1611D-FD7C-8251-D6A7-3826F151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2D1362-1520-9DEB-4EF7-CB79B309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89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D436-0B6B-40C2-EFB9-AFB5ACBD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BE6448-4E5B-A584-5969-8DEBD43430E1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العددين وقارنوهما باستخدام الرمز المناسب.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36D413-AA6B-7E7F-63E7-2A98CCA5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1ED0-E2D3-416A-9A1C-460DC18DAA90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23">
              <a:extLst>
                <a:ext uri="{FF2B5EF4-FFF2-40B4-BE49-F238E27FC236}">
                  <a16:creationId xmlns:a16="http://schemas.microsoft.com/office/drawing/2014/main" id="{A30D4051-4145-B187-87E5-7D7C54344812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33712DE-0EDA-65D4-EEEE-0DAB73298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6C3B80-84E5-7E66-9818-C374B528C727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27">
              <a:extLst>
                <a:ext uri="{FF2B5EF4-FFF2-40B4-BE49-F238E27FC236}">
                  <a16:creationId xmlns:a16="http://schemas.microsoft.com/office/drawing/2014/main" id="{D95A25BD-1B8A-7056-1EBD-DF5C04BCE79A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73851A56-0C89-7F72-68FF-992347B6D9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5FC3C1-E2A6-0BD1-01C0-8BFB7BEC2A30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  <a:solidFill>
            <a:srgbClr val="084F6A"/>
          </a:solidFill>
        </p:grpSpPr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2735B9AB-2931-CD71-DBC9-C00C6AF34A77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E62D61D0-8FF1-3806-D6C1-07EA43567A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915C8E-A27C-377E-8B8E-74A93A2FBF4C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D448688B-C66F-E809-63E4-3586C4A9F62E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2A37E24-FEA7-2434-FF3B-DBADBE3F0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EC766E6-765E-1927-06F5-BC5E90F9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99847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5947-95E9-3EBD-6B50-422DC66C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1DF8C9E-AEEF-41CB-3BDC-511A29DD8C63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460B4F-5511-38A0-7095-6F1FAA8B7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D7CC0B-F57C-7D17-09FC-192477CE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41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القيمة المكانية لأرقام العدد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58F1DA-1835-62EC-647B-FC78ADB8D16D}"/>
              </a:ext>
            </a:extLst>
          </p:cNvPr>
          <p:cNvGrpSpPr/>
          <p:nvPr/>
        </p:nvGrpSpPr>
        <p:grpSpPr>
          <a:xfrm>
            <a:off x="4502977" y="2471052"/>
            <a:ext cx="3780000" cy="1123837"/>
            <a:chOff x="4423967" y="2471052"/>
            <a:chExt cx="3780000" cy="11238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5CEEDD-C490-A815-4E00-F10C5E0DC047}"/>
                </a:ext>
              </a:extLst>
            </p:cNvPr>
            <p:cNvGrpSpPr/>
            <p:nvPr/>
          </p:nvGrpSpPr>
          <p:grpSpPr>
            <a:xfrm>
              <a:off x="4423967" y="2471052"/>
              <a:ext cx="3780000" cy="1123837"/>
              <a:chOff x="4423967" y="2471052"/>
              <a:chExt cx="3780000" cy="1123837"/>
            </a:xfrm>
          </p:grpSpPr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id="{29D40F4D-751C-8593-FB38-864B9117CCE4}"/>
                  </a:ext>
                </a:extLst>
              </p:cNvPr>
              <p:cNvSpPr/>
              <p:nvPr/>
            </p:nvSpPr>
            <p:spPr>
              <a:xfrm>
                <a:off x="4423967" y="2717811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MA" dirty="0"/>
              </a:p>
            </p:txBody>
          </p:sp>
          <p:sp>
            <p:nvSpPr>
              <p:cNvPr id="29" name="Organigramme : Terminateur 21">
                <a:extLst>
                  <a:ext uri="{FF2B5EF4-FFF2-40B4-BE49-F238E27FC236}">
                    <a16:creationId xmlns:a16="http://schemas.microsoft.com/office/drawing/2014/main" id="{E65D0AC4-1110-15B5-60EE-18BFB6BF000F}"/>
                  </a:ext>
                </a:extLst>
              </p:cNvPr>
              <p:cNvSpPr/>
              <p:nvPr/>
            </p:nvSpPr>
            <p:spPr>
              <a:xfrm>
                <a:off x="6665537" y="2471052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/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4603967" y="2853276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كتابة الأعداد من 0 إلى  999 999 بالأرقام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1967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ترتيب الأعداد من 0 -  999 999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حل المسائل: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تمثيل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الأجزاء على نموذج الأشرطة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CF708B-FE04-E00C-5F7C-48AFC6972211}"/>
              </a:ext>
            </a:extLst>
          </p:cNvPr>
          <p:cNvGrpSpPr/>
          <p:nvPr/>
        </p:nvGrpSpPr>
        <p:grpSpPr>
          <a:xfrm>
            <a:off x="4423967" y="3794532"/>
            <a:ext cx="3938021" cy="1174118"/>
            <a:chOff x="4572000" y="3754374"/>
            <a:chExt cx="3938021" cy="1174118"/>
          </a:xfrm>
        </p:grpSpPr>
        <p:pic>
          <p:nvPicPr>
            <p:cNvPr id="12" name="Image 16">
              <a:extLst>
                <a:ext uri="{FF2B5EF4-FFF2-40B4-BE49-F238E27FC236}">
                  <a16:creationId xmlns:a16="http://schemas.microsoft.com/office/drawing/2014/main" id="{B4FBFDAB-1D66-7542-A181-DF50C9B0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3987670"/>
              <a:ext cx="3938021" cy="940822"/>
            </a:xfrm>
            <a:prstGeom prst="rect">
              <a:avLst/>
            </a:prstGeom>
          </p:spPr>
        </p:pic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0A4BFD2C-443F-7A9A-6A7E-8B32B31FE765}"/>
                </a:ext>
              </a:extLst>
            </p:cNvPr>
            <p:cNvSpPr/>
            <p:nvPr/>
          </p:nvSpPr>
          <p:spPr>
            <a:xfrm>
              <a:off x="6891975" y="3754374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6024EBA-C1FE-E930-3CB7-BE26F78721F7}"/>
              </a:ext>
            </a:extLst>
          </p:cNvPr>
          <p:cNvSpPr txBox="1"/>
          <p:nvPr/>
        </p:nvSpPr>
        <p:spPr>
          <a:xfrm>
            <a:off x="4960361" y="4285227"/>
            <a:ext cx="5539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مقارنة الأعداد في نطاق 0 -  999 999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278C-2D72-81B3-D861-9FC54856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7EFD966-C9EF-74BC-924A-5BAC4D849DFF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قارنة الصحيحة هي التالي: 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B2656E-FBC9-20B0-B69A-FF56BE48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31BC9D-9E2B-3CCD-6300-587814E1E31C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23">
              <a:extLst>
                <a:ext uri="{FF2B5EF4-FFF2-40B4-BE49-F238E27FC236}">
                  <a16:creationId xmlns:a16="http://schemas.microsoft.com/office/drawing/2014/main" id="{C6B1F564-B844-539A-9A92-D4CB56ABCEE9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D9CEE3A6-C975-A822-9194-3BC704BDCC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806EF-3060-37E5-601F-FBC47A76E61D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27">
              <a:extLst>
                <a:ext uri="{FF2B5EF4-FFF2-40B4-BE49-F238E27FC236}">
                  <a16:creationId xmlns:a16="http://schemas.microsoft.com/office/drawing/2014/main" id="{6C9C1E65-7489-8D83-0B75-B680A3EFE49A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D55AE3D3-B144-367C-4875-6200DFC29E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DC796F-412A-C650-0C2B-26B45554CC33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  <a:solidFill>
            <a:srgbClr val="084F6A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ECFE6050-137C-EB11-C3A2-018FC2423D4E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E385927C-F32F-2359-4733-0ACFD460C4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95648D-0136-F9C6-C77E-62F9D3059F0D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</p:grpSpPr>
        <p:sp>
          <p:nvSpPr>
            <p:cNvPr id="26" name="Rectangle : coins arrondis 6">
              <a:extLst>
                <a:ext uri="{FF2B5EF4-FFF2-40B4-BE49-F238E27FC236}">
                  <a16:creationId xmlns:a16="http://schemas.microsoft.com/office/drawing/2014/main" id="{750312CE-355D-D8D8-5A3D-FB5CFC77B1B9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6A670E36-2052-1285-765A-465B16EDB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62E4752-F5F2-B4F1-B3AD-D46CA3949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984071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759A-DB87-B320-2580-91EA1F50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7E4062-0EC3-C36D-FA1B-F69FEE0A575D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D5FEB9-335B-93CD-02F8-ED92D70FF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AD222-70E2-AA20-6141-F48059BF829D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23">
              <a:extLst>
                <a:ext uri="{FF2B5EF4-FFF2-40B4-BE49-F238E27FC236}">
                  <a16:creationId xmlns:a16="http://schemas.microsoft.com/office/drawing/2014/main" id="{1A91ECF7-16E4-314A-E02B-F7D7381776EA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8CE13E4-22EA-7A04-E7BC-BEB605566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47CA77-89AD-F5A4-069D-14ADF8328262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27">
              <a:extLst>
                <a:ext uri="{FF2B5EF4-FFF2-40B4-BE49-F238E27FC236}">
                  <a16:creationId xmlns:a16="http://schemas.microsoft.com/office/drawing/2014/main" id="{FA5CE986-0735-4F77-C4F6-B4220A1F4665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FD95808-5AD2-A3C4-2B3B-DDFE16ED4E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81068-0635-507E-9EB0-2BF3AACB42AE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14EF2DB6-A6EF-E035-ACF7-901D71CA298E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5B6AABA-D6F0-473B-0E14-DB39949F7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FDDC0C-C8A8-8841-6320-8AF896A92F20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  <a:solidFill>
            <a:srgbClr val="084F6A"/>
          </a:solidFill>
        </p:grpSpPr>
        <p:sp>
          <p:nvSpPr>
            <p:cNvPr id="26" name="Rectangle : coins arrondis 6">
              <a:extLst>
                <a:ext uri="{FF2B5EF4-FFF2-40B4-BE49-F238E27FC236}">
                  <a16:creationId xmlns:a16="http://schemas.microsoft.com/office/drawing/2014/main" id="{8CBEC5B3-EAFD-DDFD-1517-492611F12914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5E1BE529-1148-CB6B-0C34-322D6605E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27C8AF5-278D-AF19-D95D-262FB767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984071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6DAA-2B7C-F20F-618F-966C618BC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AC40106-5C1A-C058-3C25-DE0046916FAC}"/>
              </a:ext>
            </a:extLst>
          </p:cNvPr>
          <p:cNvSpPr txBox="1"/>
          <p:nvPr/>
        </p:nvSpPr>
        <p:spPr>
          <a:xfrm>
            <a:off x="297703" y="915834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المقارنة.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B41B62E-83A1-E8C4-D27A-277EC59BA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D9D3CD-34E9-B4C5-E441-B1807F5B7FEC}"/>
              </a:ext>
            </a:extLst>
          </p:cNvPr>
          <p:cNvGrpSpPr/>
          <p:nvPr/>
        </p:nvGrpSpPr>
        <p:grpSpPr>
          <a:xfrm>
            <a:off x="6595650" y="1927765"/>
            <a:ext cx="1997926" cy="551406"/>
            <a:chOff x="6608350" y="1927765"/>
            <a:chExt cx="1997926" cy="55140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23">
              <a:extLst>
                <a:ext uri="{FF2B5EF4-FFF2-40B4-BE49-F238E27FC236}">
                  <a16:creationId xmlns:a16="http://schemas.microsoft.com/office/drawing/2014/main" id="{85F1667C-5A17-8F53-F1AE-3D0E6B2E70D1}"/>
                </a:ext>
              </a:extLst>
            </p:cNvPr>
            <p:cNvSpPr/>
            <p:nvPr/>
          </p:nvSpPr>
          <p:spPr>
            <a:xfrm>
              <a:off x="6608350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D0509D7-16A3-4D57-FB53-F00692631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32B2B-FBC0-86C9-54F0-4231C9B761A8}"/>
              </a:ext>
            </a:extLst>
          </p:cNvPr>
          <p:cNvGrpSpPr/>
          <p:nvPr/>
        </p:nvGrpSpPr>
        <p:grpSpPr>
          <a:xfrm>
            <a:off x="4483612" y="1927765"/>
            <a:ext cx="2030437" cy="551406"/>
            <a:chOff x="4572000" y="1927765"/>
            <a:chExt cx="2030437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27">
              <a:extLst>
                <a:ext uri="{FF2B5EF4-FFF2-40B4-BE49-F238E27FC236}">
                  <a16:creationId xmlns:a16="http://schemas.microsoft.com/office/drawing/2014/main" id="{80C4F886-8447-4D07-E74D-C4AA7BF615E2}"/>
                </a:ext>
              </a:extLst>
            </p:cNvPr>
            <p:cNvSpPr/>
            <p:nvPr/>
          </p:nvSpPr>
          <p:spPr>
            <a:xfrm>
              <a:off x="4572000" y="1927765"/>
              <a:ext cx="159190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FAEE34FC-D797-ED93-EAE7-172A3F9968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819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8984D3-A8C0-6872-B16F-52C965B1E46A}"/>
              </a:ext>
            </a:extLst>
          </p:cNvPr>
          <p:cNvGrpSpPr/>
          <p:nvPr/>
        </p:nvGrpSpPr>
        <p:grpSpPr>
          <a:xfrm>
            <a:off x="2429003" y="1927765"/>
            <a:ext cx="1973007" cy="551406"/>
            <a:chOff x="2366014" y="1927765"/>
            <a:chExt cx="1973007" cy="551406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2D44D54B-32BE-C58A-165F-82C446F2C430}"/>
                </a:ext>
              </a:extLst>
            </p:cNvPr>
            <p:cNvSpPr/>
            <p:nvPr/>
          </p:nvSpPr>
          <p:spPr>
            <a:xfrm>
              <a:off x="2366014" y="1927765"/>
              <a:ext cx="1534476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الرّمزَ المُناسِبَ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173DFDC-723E-E824-9C51-2F65939772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403" y="1993095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6F7AB6-53E5-0225-40D9-7753017001A0}"/>
              </a:ext>
            </a:extLst>
          </p:cNvPr>
          <p:cNvGrpSpPr/>
          <p:nvPr/>
        </p:nvGrpSpPr>
        <p:grpSpPr>
          <a:xfrm>
            <a:off x="297703" y="1927765"/>
            <a:ext cx="2049698" cy="551406"/>
            <a:chOff x="310403" y="1927765"/>
            <a:chExt cx="2049698" cy="551406"/>
          </a:xfrm>
          <a:solidFill>
            <a:srgbClr val="084F6A"/>
          </a:solidFill>
        </p:grpSpPr>
        <p:sp>
          <p:nvSpPr>
            <p:cNvPr id="26" name="Rectangle : coins arrondis 6">
              <a:extLst>
                <a:ext uri="{FF2B5EF4-FFF2-40B4-BE49-F238E27FC236}">
                  <a16:creationId xmlns:a16="http://schemas.microsoft.com/office/drawing/2014/main" id="{DC63E681-F490-8AA1-20C0-198DDD41932C}"/>
                </a:ext>
              </a:extLst>
            </p:cNvPr>
            <p:cNvSpPr/>
            <p:nvPr/>
          </p:nvSpPr>
          <p:spPr>
            <a:xfrm>
              <a:off x="310403" y="1927765"/>
              <a:ext cx="161116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بِقِراءَةِ الْعِبارَةِ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4C8B6AB4-7078-0C0D-1682-BCD443A49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7483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FF13BD-C9E3-94A0-0E41-2A5B3792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984071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378C-AA47-8AC5-1DDF-7EDF97A0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90A6B37-AF53-C64C-E8B0-98BF2E3D7C80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5A5F10-5D0D-7F7C-91B9-9728EF546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02955-108E-86F3-3194-E54F8C9E8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86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العددين وقارنوهما باستخدام الرمز المناسب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9EBBA1-EB2E-424E-F7F8-EC2D81A1B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A6DD5D-06B3-779A-A41D-7FCE29919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178084"/>
            <a:ext cx="45845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2D1C06-8FC4-7B0C-6F7B-A5F6E12D2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8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يقوم إلى السبورة ليشرح لنا كيف حصل على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748F7C1-CB2D-5EA2-5A2E-E3D5C859F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6B6E06-907F-CD2C-E0D2-FC542B3D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974292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85F49-FA19-90D8-53F9-A807D4B96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C06FBBE-AC3E-50F3-A0CC-D9C3C276E421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العددين وقارنوهما باستخدام الرمز المناسب.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E49725-3521-C6AB-E157-43AA15D88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08086C-0FBA-A3F0-254D-9A1BE5E99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134" y="2758382"/>
            <a:ext cx="503573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A09F-A417-A8A2-D773-7DFBAD49E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3FD0DCF-8095-0B9D-A0B9-CCBAC8C4E491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FD7D68-2A41-7EE9-A309-B5A45A94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9283B6-3E4F-08C6-AF33-BE50564A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6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451FD3D9-B96C-3187-E62A-39376E34E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8" y="1606693"/>
            <a:ext cx="8073022" cy="53820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3941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517792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مقارنة الأعداد في نطاق 0 – </a:t>
            </a:r>
            <a:r>
              <a:rPr lang="fr-FR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999 999</a:t>
            </a:r>
            <a:endParaRPr lang="ar-MA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8ABE8-309F-8610-A55D-E147D7E3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3DBE76B-C5B3-0C7A-DC11-4C96108B6BDC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حصل على الجواب؟</a:t>
            </a:r>
          </a:p>
        </p:txBody>
      </p:sp>
      <p:pic>
        <p:nvPicPr>
          <p:cNvPr id="5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DEDF0A6-EDD9-BABB-8914-CF007529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4D23B7-1389-EF29-1FA3-C7C7E2AB5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64" y="2578214"/>
            <a:ext cx="496867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8EF1-BED7-6084-05F5-866B9FDA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7C52D4B-D555-9FD6-FD76-A8EF1BCB8EEC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العددين وقارنوهما باستخدام الرمز المناسب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14C05-B180-8143-6C3C-95FF3D1A1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D5FD66-49E7-4D94-112D-8BA0FCEF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139789"/>
            <a:ext cx="45845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BE19-FBF7-3FC2-1332-DE90401A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500E7DD-158A-57BC-2B8B-825D2FB4D943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26A97F-C499-F429-238B-039EAEFB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BE5F7D-ACD6-0DC0-DB5E-CB53FA6A4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10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2B7CA-42BC-BDF5-4916-6F526A498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2A95474-3544-509D-854C-3D023364C583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يقوم إلى السبورة ليشرح لنا كيف حصل على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64FD3C6-BAAD-7C4B-174D-E5158493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6477" y="66341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7B31C9-3907-BBB1-BC3B-664B23DC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896054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912DE5BC-4537-1370-EAAE-6F7B80EA3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86" y="776886"/>
            <a:ext cx="9526772" cy="635118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6132" y="9194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789471" y="2371060"/>
            <a:ext cx="2782529" cy="97819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5218" y="92752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النشاط، سأشرح التعليمة. انتظروا الانطلاقة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8DC0A8-3103-C9B8-B93E-CC2BCD670AAC}"/>
              </a:ext>
            </a:extLst>
          </p:cNvPr>
          <p:cNvGrpSpPr/>
          <p:nvPr/>
        </p:nvGrpSpPr>
        <p:grpSpPr>
          <a:xfrm>
            <a:off x="1104008" y="2760795"/>
            <a:ext cx="6684482" cy="2751006"/>
            <a:chOff x="454614" y="2875094"/>
            <a:chExt cx="7998797" cy="329191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8A8CCD4-C59B-9474-324B-2D6571E06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78"/>
            <a:stretch>
              <a:fillRect/>
            </a:stretch>
          </p:blipFill>
          <p:spPr>
            <a:xfrm>
              <a:off x="609600" y="2875094"/>
              <a:ext cx="7843811" cy="329191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E424A1D-66FF-4648-4921-9C870F3B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14" y="3429000"/>
              <a:ext cx="567942" cy="1095874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3994151" y="2760795"/>
            <a:ext cx="3916322" cy="42914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1600B6-C647-8C7D-DB51-B10AC18D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1991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التمرين: معكم دقيقتان. سأمر بين الصفوف لمساعدتكم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6EFAF19-6C41-04CC-6B2E-31D660704720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FE6E53D-FEE4-A17A-83AC-31AEDFED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70AF72B-7A84-178F-FF6A-37B43EB8930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7BF4105-B03B-0762-0A9F-57E07525E0F3}"/>
              </a:ext>
            </a:extLst>
          </p:cNvPr>
          <p:cNvGrpSpPr/>
          <p:nvPr/>
        </p:nvGrpSpPr>
        <p:grpSpPr>
          <a:xfrm>
            <a:off x="381991" y="2686555"/>
            <a:ext cx="5539649" cy="2525990"/>
            <a:chOff x="454614" y="2875094"/>
            <a:chExt cx="7998797" cy="329191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B74CFE7-D8E3-E5FD-E339-E8A007281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78"/>
            <a:stretch>
              <a:fillRect/>
            </a:stretch>
          </p:blipFill>
          <p:spPr>
            <a:xfrm>
              <a:off x="609600" y="2875094"/>
              <a:ext cx="7843811" cy="329191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DF15316-3576-2A5C-ED36-929376E00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14" y="3429000"/>
              <a:ext cx="567942" cy="1095874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13924C6-26FA-014B-8DE1-3640752A0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44548" y="2686555"/>
            <a:ext cx="2341002" cy="2341002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D2D1B1B9-3716-D946-CC57-F1E1C0D6E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76419"/>
            <a:ext cx="1058853" cy="105885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2270401" y="780475"/>
            <a:ext cx="5218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 كل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واحد يقارن إنجازه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زميله. تأكدوا أنكم اتبعتم الخطوات بشكل سليم.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371FA9-B1A6-3F9E-91DD-1B0D87E6B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308EDAC8-FDDF-6FB0-79D9-3CFD0E419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5418" y="2753125"/>
            <a:ext cx="2607072" cy="26070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9C0325-4B42-2159-2DD0-C67D91C11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2" y="2539507"/>
            <a:ext cx="5218486" cy="30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1AE5F5-3C1C-DBD0-590A-6016975B5293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A521CDB-C26F-B56A-DA6B-55658FDC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2123565-E817-4A03-4969-88EE45643A6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F7A8AA-E309-3833-C3BC-F82749B85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1"/>
            <a:ext cx="1008000" cy="1008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AD077-2BCC-7191-8A15-CC116E678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2" y="2417719"/>
            <a:ext cx="7390997" cy="32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68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806081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23، أنجزوا النشاط رقم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لأتحقق من إنجازاتكم وأصحح كراساتكم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453A5C6-561C-331E-145D-1DD4AF24E5CF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BF084D-0997-F3D1-3046-74FE34F5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0B0EFF-BD2D-C7B4-3CA3-0364C7EA72AC}"/>
                </a:ext>
              </a:extLst>
            </p:cNvPr>
            <p:cNvSpPr txBox="1"/>
            <p:nvPr/>
          </p:nvSpPr>
          <p:spPr>
            <a:xfrm>
              <a:off x="998735" y="3640531"/>
              <a:ext cx="445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AF36CFE-691D-0690-BEE7-0897C5E98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09"/>
          <a:stretch/>
        </p:blipFill>
        <p:spPr>
          <a:xfrm>
            <a:off x="1499170" y="1848952"/>
            <a:ext cx="3296114" cy="449513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F9A5F2-2446-10B0-0AAE-06F0A0339E6D}"/>
              </a:ext>
            </a:extLst>
          </p:cNvPr>
          <p:cNvSpPr/>
          <p:nvPr/>
        </p:nvSpPr>
        <p:spPr>
          <a:xfrm>
            <a:off x="1708298" y="3736258"/>
            <a:ext cx="2723535" cy="11503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188653-AEAB-EADD-3873-456788C0E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539" y="2637023"/>
            <a:ext cx="1983386" cy="1983386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A207E1-E22A-A300-F0BF-19A41E080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504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2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76B5173-B55B-E819-CCFD-0A0F20C39D5D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9ED0108-6E2B-8CD3-CB0D-70611CBB7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1E38336-BD2C-1DED-B294-4E833C8BCFC4}"/>
                </a:ext>
              </a:extLst>
            </p:cNvPr>
            <p:cNvSpPr txBox="1"/>
            <p:nvPr/>
          </p:nvSpPr>
          <p:spPr>
            <a:xfrm>
              <a:off x="998735" y="3630699"/>
              <a:ext cx="445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3140D3-5E13-FFA5-0AFB-3C681E05B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5042"/>
            <a:ext cx="1008000" cy="10080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BDC99-4175-07EA-4148-E843A7F07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5" y="2280772"/>
            <a:ext cx="8260266" cy="34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539982" y="914488"/>
            <a:ext cx="6984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الأنشطة المتبقية على الصفحتين 22 و23.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32869A-E5EF-B87E-74E9-9CA26DF44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5042"/>
            <a:ext cx="1008000" cy="1008000"/>
          </a:xfrm>
          <a:prstGeom prst="ellipse">
            <a:avLst/>
          </a:prstGeom>
        </p:spPr>
      </p:pic>
      <p:pic>
        <p:nvPicPr>
          <p:cNvPr id="5" name="Picture 4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56DDB06A-BA1E-5C9E-9ACA-CBA6BE7AC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86" y="776886"/>
            <a:ext cx="9526772" cy="6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8229" y="93390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سنصحح أنشطة الواجب المنزلي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1F8ECB-7B8F-2ED5-0559-675A593FF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504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130111" y="3700059"/>
            <a:ext cx="5911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الأعداد من 0 إلى 999 999  باستعمال الرمز المناسب.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69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46DF15AA-64AF-F4A3-4400-0447F484E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195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107831" y="909195"/>
            <a:ext cx="64166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سنصحح تمارين الواجب المنزلي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0E224F-7539-5A04-7919-4218A141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508" y="767388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884339" y="3193028"/>
            <a:ext cx="2533485" cy="1438240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E4F50F-E362-44C6-9DE5-AD779E4DAC6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14559</TotalTime>
  <Words>841</Words>
  <Application>Microsoft Office PowerPoint</Application>
  <PresentationFormat>Affichage à l'écran (4:3)</PresentationFormat>
  <Paragraphs>241</Paragraphs>
  <Slides>56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56</vt:i4>
      </vt:variant>
    </vt:vector>
  </HeadingPairs>
  <TitlesOfParts>
    <vt:vector size="66" baseType="lpstr">
      <vt:lpstr>Arial</vt:lpstr>
      <vt:lpstr>Aptos</vt:lpstr>
      <vt:lpstr>Chalkboard</vt:lpstr>
      <vt:lpstr>Dosis</vt:lpstr>
      <vt:lpstr>Calibri</vt:lpstr>
      <vt:lpstr>2_Conception personnalisée</vt:lpstr>
      <vt:lpstr>Page d'entree</vt:lpstr>
      <vt:lpstr>partie 1</vt:lpstr>
      <vt:lpstr>3_Conception personnalisée</vt:lpstr>
      <vt:lpstr>1_partie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OTHMANE EL OUKASI</dc:creator>
  <cp:lastModifiedBy>EL HAMDOUNI BTIHAJ</cp:lastModifiedBy>
  <cp:revision>13</cp:revision>
  <cp:lastPrinted>2025-08-13T10:11:39Z</cp:lastPrinted>
  <dcterms:created xsi:type="dcterms:W3CDTF">2025-08-01T12:31:49Z</dcterms:created>
  <dcterms:modified xsi:type="dcterms:W3CDTF">2025-11-04T17:30:30Z</dcterms:modified>
</cp:coreProperties>
</file>