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10" r:id="rId5"/>
  </p:sldMasterIdLst>
  <p:notesMasterIdLst>
    <p:notesMasterId r:id="rId70"/>
  </p:notesMasterIdLst>
  <p:handoutMasterIdLst>
    <p:handoutMasterId r:id="rId71"/>
  </p:handoutMasterIdLst>
  <p:sldIdLst>
    <p:sldId id="779" r:id="rId6"/>
    <p:sldId id="973" r:id="rId7"/>
    <p:sldId id="738" r:id="rId8"/>
    <p:sldId id="780" r:id="rId9"/>
    <p:sldId id="833" r:id="rId10"/>
    <p:sldId id="975" r:id="rId11"/>
    <p:sldId id="974" r:id="rId12"/>
    <p:sldId id="2134806672" r:id="rId13"/>
    <p:sldId id="914" r:id="rId14"/>
    <p:sldId id="2134806673" r:id="rId15"/>
    <p:sldId id="976" r:id="rId16"/>
    <p:sldId id="766" r:id="rId17"/>
    <p:sldId id="769" r:id="rId18"/>
    <p:sldId id="768" r:id="rId19"/>
    <p:sldId id="2134806678" r:id="rId20"/>
    <p:sldId id="977" r:id="rId21"/>
    <p:sldId id="2134806700" r:id="rId22"/>
    <p:sldId id="871" r:id="rId23"/>
    <p:sldId id="832" r:id="rId24"/>
    <p:sldId id="978" r:id="rId25"/>
    <p:sldId id="916" r:id="rId26"/>
    <p:sldId id="2134806680" r:id="rId27"/>
    <p:sldId id="2134806691" r:id="rId28"/>
    <p:sldId id="2134806707" r:id="rId29"/>
    <p:sldId id="2134806681" r:id="rId30"/>
    <p:sldId id="2134806692" r:id="rId31"/>
    <p:sldId id="2134806708" r:id="rId32"/>
    <p:sldId id="2134806710" r:id="rId33"/>
    <p:sldId id="2134806709" r:id="rId34"/>
    <p:sldId id="2134806711" r:id="rId35"/>
    <p:sldId id="2134806660" r:id="rId36"/>
    <p:sldId id="2134806721" r:id="rId37"/>
    <p:sldId id="2134806722" r:id="rId38"/>
    <p:sldId id="2134806727" r:id="rId39"/>
    <p:sldId id="2134806724" r:id="rId40"/>
    <p:sldId id="2134806725" r:id="rId41"/>
    <p:sldId id="2134806726" r:id="rId42"/>
    <p:sldId id="2134806728" r:id="rId43"/>
    <p:sldId id="2134806729" r:id="rId44"/>
    <p:sldId id="2134806712" r:id="rId45"/>
    <p:sldId id="918" r:id="rId46"/>
    <p:sldId id="2134806714" r:id="rId47"/>
    <p:sldId id="2134806666" r:id="rId48"/>
    <p:sldId id="2134806667" r:id="rId49"/>
    <p:sldId id="2134806668" r:id="rId50"/>
    <p:sldId id="2134806718" r:id="rId51"/>
    <p:sldId id="2134806719" r:id="rId52"/>
    <p:sldId id="2134806720" r:id="rId53"/>
    <p:sldId id="2134806715" r:id="rId54"/>
    <p:sldId id="2134806716" r:id="rId55"/>
    <p:sldId id="2134806717" r:id="rId56"/>
    <p:sldId id="979" r:id="rId57"/>
    <p:sldId id="848" r:id="rId58"/>
    <p:sldId id="921" r:id="rId59"/>
    <p:sldId id="922" r:id="rId60"/>
    <p:sldId id="925" r:id="rId61"/>
    <p:sldId id="849" r:id="rId62"/>
    <p:sldId id="980" r:id="rId63"/>
    <p:sldId id="2134806690" r:id="rId64"/>
    <p:sldId id="858" r:id="rId65"/>
    <p:sldId id="981" r:id="rId66"/>
    <p:sldId id="869" r:id="rId67"/>
    <p:sldId id="793" r:id="rId68"/>
    <p:sldId id="949" r:id="rId69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084F6A"/>
    <a:srgbClr val="002060"/>
    <a:srgbClr val="D60000"/>
    <a:srgbClr val="2B7589"/>
    <a:srgbClr val="F2F2F2"/>
    <a:srgbClr val="FC8E00"/>
    <a:srgbClr val="00ACA4"/>
    <a:srgbClr val="FC8D00"/>
    <a:srgbClr val="FCC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1336F-D5B3-4D20-8DBC-D61F65FC0D17}" v="104" dt="2025-11-02T10:06:18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61" autoAdjust="0"/>
    <p:restoredTop sz="95959" autoAdjust="0"/>
  </p:normalViewPr>
  <p:slideViewPr>
    <p:cSldViewPr snapToGrid="0">
      <p:cViewPr varScale="1">
        <p:scale>
          <a:sx n="71" d="100"/>
          <a:sy n="71" d="100"/>
        </p:scale>
        <p:origin x="740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2.fntdata"/><Relationship Id="rId78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06/11/2025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06/11/2025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2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1A2ED7-80F1-F303-4DBB-1DDC842435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68"/>
            <a:ext cx="9145287" cy="68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  <p:sldLayoutId id="214748389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1" r:id="rId2"/>
    <p:sldLayoutId id="2147483892" r:id="rId3"/>
    <p:sldLayoutId id="21474839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3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5.gi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6.mp4"/><Relationship Id="rId7" Type="http://schemas.openxmlformats.org/officeDocument/2006/relationships/image" Target="../media/image6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6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9406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;p1">
            <a:extLst>
              <a:ext uri="{FF2B5EF4-FFF2-40B4-BE49-F238E27FC236}">
                <a16:creationId xmlns:a16="http://schemas.microsoft.com/office/drawing/2014/main" id="{098A9EB1-C319-C108-4266-43A774D6985F}"/>
              </a:ext>
            </a:extLst>
          </p:cNvPr>
          <p:cNvSpPr/>
          <p:nvPr/>
        </p:nvSpPr>
        <p:spPr>
          <a:xfrm>
            <a:off x="4009767" y="6019406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46;p1">
            <a:extLst>
              <a:ext uri="{FF2B5EF4-FFF2-40B4-BE49-F238E27FC236}">
                <a16:creationId xmlns:a16="http://schemas.microsoft.com/office/drawing/2014/main" id="{E70D31AF-1EF7-563F-771A-ABDB39A213B6}"/>
              </a:ext>
            </a:extLst>
          </p:cNvPr>
          <p:cNvSpPr/>
          <p:nvPr/>
        </p:nvSpPr>
        <p:spPr>
          <a:xfrm>
            <a:off x="4014648" y="6035394"/>
            <a:ext cx="269051" cy="256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2" name="Google Shape;46;p1">
            <a:extLst>
              <a:ext uri="{FF2B5EF4-FFF2-40B4-BE49-F238E27FC236}">
                <a16:creationId xmlns:a16="http://schemas.microsoft.com/office/drawing/2014/main" id="{DBA06155-D738-FBEF-17AA-8AA535626717}"/>
              </a:ext>
            </a:extLst>
          </p:cNvPr>
          <p:cNvSpPr/>
          <p:nvPr/>
        </p:nvSpPr>
        <p:spPr>
          <a:xfrm>
            <a:off x="5611436" y="6035394"/>
            <a:ext cx="269051" cy="256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Arial"/>
            </a:endParaRPr>
          </a:p>
        </p:txBody>
      </p: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79" y="6019406"/>
            <a:ext cx="1130818" cy="288630"/>
            <a:chOff x="5372100" y="5877672"/>
            <a:chExt cx="113081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33867" y="5890577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19406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</a:t>
              </a:r>
              <a:r>
                <a:rPr lang="fr-FR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19406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08224" y="6035394"/>
            <a:ext cx="269051" cy="256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B082-0B15-3DD0-B989-B192DF32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9109D4-E01E-1707-E226-C7F4E8F88AEB}"/>
              </a:ext>
            </a:extLst>
          </p:cNvPr>
          <p:cNvSpPr txBox="1"/>
          <p:nvPr/>
        </p:nvSpPr>
        <p:spPr>
          <a:xfrm>
            <a:off x="1160586" y="918622"/>
            <a:ext cx="636394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رقم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 لديكم دقيقتان.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0577390-D083-D4DA-AE05-D0C21A44BD67}"/>
              </a:ext>
            </a:extLst>
          </p:cNvPr>
          <p:cNvGrpSpPr/>
          <p:nvPr/>
        </p:nvGrpSpPr>
        <p:grpSpPr>
          <a:xfrm>
            <a:off x="522644" y="918622"/>
            <a:ext cx="628396" cy="688367"/>
            <a:chOff x="910241" y="3511073"/>
            <a:chExt cx="628396" cy="68836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488841F-0F02-EBEF-2611-691615AC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3CA3704-3C7F-C7AC-F1E2-E728C999E0BF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000" b="1" dirty="0">
                  <a:solidFill>
                    <a:srgbClr val="33878B"/>
                  </a:solidFill>
                </a:rPr>
                <a:t>2</a:t>
              </a:r>
              <a:endParaRPr lang="fr-FR" sz="20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2F8F52-10A5-77DF-92D9-D2EEF5B55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FDE342-2898-6AD1-E889-564CBD7CF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46" y="2348523"/>
            <a:ext cx="789500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35193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سنبدأ الحساب الذهني. خذوا دفاتر البحث.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513A8-6421-F877-B64D-9C7DC038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373084" y="2354065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33240" y="933792"/>
            <a:ext cx="70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عمليات الجمع. دوّنوا النتيجة فقط في دفاتركم كما في المثال.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914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5  + 6 + 5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 =  ..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41187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16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B3A9E1-F79D-420A-A8B1-59BBF2B68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7" name="N3 L4 (S2)">
            <a:hlinkClick r:id="" action="ppaction://media"/>
            <a:extLst>
              <a:ext uri="{FF2B5EF4-FFF2-40B4-BE49-F238E27FC236}">
                <a16:creationId xmlns:a16="http://schemas.microsoft.com/office/drawing/2014/main" id="{155F3E48-C135-18B0-E777-DAF8995B5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671" y="1799473"/>
            <a:ext cx="7725733" cy="4345725"/>
          </a:xfrm>
          <a:prstGeom prst="rect">
            <a:avLst/>
          </a:prstGeom>
        </p:spPr>
      </p:pic>
      <p:pic>
        <p:nvPicPr>
          <p:cNvPr id="38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D6D4A22D-204E-17A6-ECD1-3B1ABE1A0D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Picture 1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6BD1766D-D775-2F32-861B-67F7232A8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0" y="2923823"/>
            <a:ext cx="7516800" cy="20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04118" y="2299140"/>
            <a:ext cx="4865944" cy="2259720"/>
            <a:chOff x="1891319" y="2436266"/>
            <a:chExt cx="4865944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0801" y="340720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891319" y="3465380"/>
              <a:ext cx="396948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ترتيب أعداد من 0 -  999 999 تزايديا ثم تناقصيا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8002" y="936208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الآن، سنتعلم </a:t>
            </a:r>
            <a:r>
              <a:rPr lang="ar-MA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ترتيب أعداد من فئة الآلاف تناقصيا أو تزايديا.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1F9E5D-FB3F-F1D5-AC42-89AE1994FD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756" y="2235812"/>
            <a:ext cx="6716114" cy="3650116"/>
          </a:xfrm>
          <a:prstGeom prst="rect">
            <a:avLst/>
          </a:prstGeom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71A51F-8D99-36A6-47B5-5B8FD8C2D6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0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0429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C678D79-0289-3EF3-C082-3809517AFD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3_P1_S2_L4">
            <a:hlinkClick r:id="" action="ppaction://media"/>
            <a:extLst>
              <a:ext uri="{FF2B5EF4-FFF2-40B4-BE49-F238E27FC236}">
                <a16:creationId xmlns:a16="http://schemas.microsoft.com/office/drawing/2014/main" id="{A38AB008-5F41-4D80-308A-7BC41FD68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717" y="1898276"/>
            <a:ext cx="7894918" cy="44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81D626-25F7-BEDB-A781-CD79B06C36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66AD8F0-8AB2-16B7-25B2-48340060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9" y="2060028"/>
            <a:ext cx="6432950" cy="36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6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225343" y="918975"/>
            <a:ext cx="729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انتبهوا، سنرتب هذه الأعداد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تزايديا، أي من الأصغر إلى الأكبر،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خُطْوَةً خطوة مثل مجد وندى .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4A1F7-EFCB-DD70-466C-5AB5B6CA6C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FA00C5-B62C-7308-E1A5-522E6309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6156-6B1E-A725-55CB-E2BDFC9A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25B4E54-6C36-43F1-B543-08DA85DBFD30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5B690-681D-4D8E-9362-EDE2B14ECCF4}"/>
              </a:ext>
            </a:extLst>
          </p:cNvPr>
          <p:cNvGrpSpPr/>
          <p:nvPr/>
        </p:nvGrpSpPr>
        <p:grpSpPr>
          <a:xfrm>
            <a:off x="6600926" y="1927765"/>
            <a:ext cx="1999000" cy="551406"/>
            <a:chOff x="6607276" y="1927765"/>
            <a:chExt cx="199900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4D238D0-A8BE-5A0B-CCF9-9CB139963BEB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أَتَحَقَقُ مِنْ عَدَدِ الْأَرْقامِ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FC2159D4-245A-D149-E183-928B80769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789635-6BF7-9B42-7409-AE2F9D9B2B1F}"/>
              </a:ext>
            </a:extLst>
          </p:cNvPr>
          <p:cNvGrpSpPr/>
          <p:nvPr/>
        </p:nvGrpSpPr>
        <p:grpSpPr>
          <a:xfrm>
            <a:off x="3886023" y="1927765"/>
            <a:ext cx="1963351" cy="551406"/>
            <a:chOff x="4633456" y="1927765"/>
            <a:chExt cx="1963351" cy="551406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AD7B203A-99CD-CB62-6287-7B9101AD8CDD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A6CB3E2B-9920-C608-0A1B-3F8B716C1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E92779-6015-43EE-D8A4-2F56A3182CE3}"/>
              </a:ext>
            </a:extLst>
          </p:cNvPr>
          <p:cNvGrpSpPr/>
          <p:nvPr/>
        </p:nvGrpSpPr>
        <p:grpSpPr>
          <a:xfrm>
            <a:off x="1042763" y="1927765"/>
            <a:ext cx="1867589" cy="551406"/>
            <a:chOff x="2457450" y="1927765"/>
            <a:chExt cx="1867589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10CCA1-0366-C994-0FEF-580B0E70CACF}"/>
                </a:ext>
              </a:extLst>
            </p:cNvPr>
            <p:cNvSpPr/>
            <p:nvPr/>
          </p:nvSpPr>
          <p:spPr>
            <a:xfrm>
              <a:off x="2457450" y="1927765"/>
              <a:ext cx="142810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1DDE258C-612D-C691-D5CD-A52EFAB46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E85AC1-F10A-9814-B29B-A5FBB6CC91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684412-DD83-4573-F13A-9AC3B433F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EC9DF-BA4A-66CE-EF2A-B1DD18DC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16F25D-2470-9ED8-5DA2-332F33977765}"/>
              </a:ext>
            </a:extLst>
          </p:cNvPr>
          <p:cNvSpPr txBox="1"/>
          <p:nvPr/>
        </p:nvSpPr>
        <p:spPr>
          <a:xfrm>
            <a:off x="347510" y="91897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ليحسب عدد أرقام كل عدد؟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A8A8B6-4030-0873-B6C1-B9AB311482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E24E32-4EFD-C094-0FF1-D5B9CD634871}"/>
              </a:ext>
            </a:extLst>
          </p:cNvPr>
          <p:cNvGrpSpPr/>
          <p:nvPr/>
        </p:nvGrpSpPr>
        <p:grpSpPr>
          <a:xfrm>
            <a:off x="6600926" y="1927765"/>
            <a:ext cx="1999000" cy="551406"/>
            <a:chOff x="6607276" y="1927765"/>
            <a:chExt cx="1999000" cy="551406"/>
          </a:xfrm>
        </p:grpSpPr>
        <p:sp>
          <p:nvSpPr>
            <p:cNvPr id="7" name="Rectangle : coins arrondis 23">
              <a:extLst>
                <a:ext uri="{FF2B5EF4-FFF2-40B4-BE49-F238E27FC236}">
                  <a16:creationId xmlns:a16="http://schemas.microsoft.com/office/drawing/2014/main" id="{EF723FFC-5E65-2288-8901-BB1B4B2EDB9F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أَتَحَقَقُ مِنْ عَدَدِ الْأَرْقامِ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F6E8027-43BA-E2FA-570D-6CEBADA35C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50EB171-51A3-F331-A796-69CD3D825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7A0EC149-4264-7B20-CC6E-8432605097B7}"/>
              </a:ext>
            </a:extLst>
          </p:cNvPr>
          <p:cNvGrpSpPr/>
          <p:nvPr/>
        </p:nvGrpSpPr>
        <p:grpSpPr>
          <a:xfrm>
            <a:off x="3886023" y="1927765"/>
            <a:ext cx="1963351" cy="551406"/>
            <a:chOff x="4633456" y="1927765"/>
            <a:chExt cx="1963351" cy="551406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F5B813C-E167-B502-3B38-25CD6B0B5332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3107AA6D-CCAF-860B-15F9-1C0FBF2C9F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51FD6735-F255-BB47-C35C-A3251C6E7E5D}"/>
              </a:ext>
            </a:extLst>
          </p:cNvPr>
          <p:cNvGrpSpPr/>
          <p:nvPr/>
        </p:nvGrpSpPr>
        <p:grpSpPr>
          <a:xfrm>
            <a:off x="1042763" y="1927765"/>
            <a:ext cx="1867589" cy="551406"/>
            <a:chOff x="2457450" y="1927765"/>
            <a:chExt cx="1867589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6E17580-74AD-D0AC-5541-CACF0A16D3AB}"/>
                </a:ext>
              </a:extLst>
            </p:cNvPr>
            <p:cNvSpPr/>
            <p:nvPr/>
          </p:nvSpPr>
          <p:spPr>
            <a:xfrm>
              <a:off x="2457450" y="1927765"/>
              <a:ext cx="142810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E004265C-A57C-F5B8-0DE8-99336590C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84CE-3BEB-EB63-A2A7-3FE54BDF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14B8B2-5A03-0DC1-3FBA-A2891CCB3048}"/>
              </a:ext>
            </a:extLst>
          </p:cNvPr>
          <p:cNvSpPr txBox="1"/>
          <p:nvPr/>
        </p:nvSpPr>
        <p:spPr>
          <a:xfrm>
            <a:off x="347510" y="939867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إذن، عدد الأرقام متساوي بين الأعداد الثلاثة.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8B116D-92CD-22D1-DC62-2F4B33A846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9B88A3-B2F8-7768-6622-860892F01BD6}"/>
              </a:ext>
            </a:extLst>
          </p:cNvPr>
          <p:cNvGrpSpPr/>
          <p:nvPr/>
        </p:nvGrpSpPr>
        <p:grpSpPr>
          <a:xfrm>
            <a:off x="6600926" y="1927765"/>
            <a:ext cx="1999000" cy="551406"/>
            <a:chOff x="6607276" y="1927765"/>
            <a:chExt cx="1999000" cy="551406"/>
          </a:xfrm>
        </p:grpSpPr>
        <p:sp>
          <p:nvSpPr>
            <p:cNvPr id="7" name="Rectangle : coins arrondis 23">
              <a:extLst>
                <a:ext uri="{FF2B5EF4-FFF2-40B4-BE49-F238E27FC236}">
                  <a16:creationId xmlns:a16="http://schemas.microsoft.com/office/drawing/2014/main" id="{739ED9C8-E595-9131-3C26-EF6CC3B92C61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أَتَحَقَقُ مِنْ عَدَدِ الْأَرْقامِ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A57B685-B532-B01D-C93C-E9D25B5FA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B5687B6-7A57-DA9E-E8B3-EF4417F8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D259C370-4682-0D20-CE14-58D6BC05368B}"/>
              </a:ext>
            </a:extLst>
          </p:cNvPr>
          <p:cNvGrpSpPr/>
          <p:nvPr/>
        </p:nvGrpSpPr>
        <p:grpSpPr>
          <a:xfrm>
            <a:off x="3886023" y="1927765"/>
            <a:ext cx="1963351" cy="551406"/>
            <a:chOff x="4633456" y="1927765"/>
            <a:chExt cx="1963351" cy="551406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C99C3FB5-CCD1-28D9-E0E1-C5640D4E6D5D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155384D-192C-B2BB-1661-77C45DC54A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3BAF519B-CF9A-35B0-9B0D-D389555942E1}"/>
              </a:ext>
            </a:extLst>
          </p:cNvPr>
          <p:cNvGrpSpPr/>
          <p:nvPr/>
        </p:nvGrpSpPr>
        <p:grpSpPr>
          <a:xfrm>
            <a:off x="1042763" y="1927765"/>
            <a:ext cx="1867589" cy="551406"/>
            <a:chOff x="2457450" y="1927765"/>
            <a:chExt cx="1867589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AF66731-3F12-0B3F-AF9F-E17E12F42298}"/>
                </a:ext>
              </a:extLst>
            </p:cNvPr>
            <p:cNvSpPr/>
            <p:nvPr/>
          </p:nvSpPr>
          <p:spPr>
            <a:xfrm>
              <a:off x="2457450" y="1927765"/>
              <a:ext cx="142810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7D3C2D4-C593-27E7-3A59-449C98AA6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6E3B-4703-F7D6-8E5D-113C014A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138793A-47EA-923E-866E-DE1D2CF18613}"/>
              </a:ext>
            </a:extLst>
          </p:cNvPr>
          <p:cNvSpPr txBox="1"/>
          <p:nvPr/>
        </p:nvSpPr>
        <p:spPr>
          <a:xfrm>
            <a:off x="294378" y="947191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A06816-2BB1-F9D8-F4D4-84F7C0A22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47DF3F-791F-8EEF-EEAA-40409418DFA6}"/>
              </a:ext>
            </a:extLst>
          </p:cNvPr>
          <p:cNvGrpSpPr/>
          <p:nvPr/>
        </p:nvGrpSpPr>
        <p:grpSpPr>
          <a:xfrm>
            <a:off x="6600926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23">
              <a:extLst>
                <a:ext uri="{FF2B5EF4-FFF2-40B4-BE49-F238E27FC236}">
                  <a16:creationId xmlns:a16="http://schemas.microsoft.com/office/drawing/2014/main" id="{FE9C12C2-67FD-813C-E943-6514A0D45C4E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888BD22-BC17-256D-94C4-AEBC3C637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E26A86-D552-B5E1-9A22-AB1367B14BB4}"/>
              </a:ext>
            </a:extLst>
          </p:cNvPr>
          <p:cNvGrpSpPr/>
          <p:nvPr/>
        </p:nvGrpSpPr>
        <p:grpSpPr>
          <a:xfrm>
            <a:off x="3670864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16" name="Rectangle : coins arrondis 27">
              <a:extLst>
                <a:ext uri="{FF2B5EF4-FFF2-40B4-BE49-F238E27FC236}">
                  <a16:creationId xmlns:a16="http://schemas.microsoft.com/office/drawing/2014/main" id="{5A25B499-9689-CDFF-D67F-2CC3E4978038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BD805F32-51B4-5234-9A5E-88608722C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813193-451B-1FA4-5044-DA2DD32024DA}"/>
              </a:ext>
            </a:extLst>
          </p:cNvPr>
          <p:cNvGrpSpPr/>
          <p:nvPr/>
        </p:nvGrpSpPr>
        <p:grpSpPr>
          <a:xfrm>
            <a:off x="926220" y="1927765"/>
            <a:ext cx="1867589" cy="551406"/>
            <a:chOff x="2457450" y="1927765"/>
            <a:chExt cx="1867589" cy="551406"/>
          </a:xfrm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DF6A938A-4B49-EA36-B32A-AFA818049406}"/>
                </a:ext>
              </a:extLst>
            </p:cNvPr>
            <p:cNvSpPr/>
            <p:nvPr/>
          </p:nvSpPr>
          <p:spPr>
            <a:xfrm>
              <a:off x="2457450" y="1927765"/>
              <a:ext cx="142810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2883096D-22E2-9BF9-3CD6-6D27ECBDAD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6ABE076-F5DD-9C5C-EE72-DCB890D4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58D2-6B36-3E26-FE1B-8D5D0BE3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C183B0-EF7A-0361-EC86-F12B6D03530D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ليقارن منزلات هذه الأعداد منزلة </a:t>
            </a:r>
            <a:r>
              <a:rPr kumimoji="0" lang="ar-M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منزلة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F65736-245C-660A-F5D1-E5C5D173F2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0C0DD8-6457-D90B-BD9C-DE2EF5CA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C8934726-AB31-D3CC-6B4E-C7A4F828D5A5}"/>
              </a:ext>
            </a:extLst>
          </p:cNvPr>
          <p:cNvGrpSpPr/>
          <p:nvPr/>
        </p:nvGrpSpPr>
        <p:grpSpPr>
          <a:xfrm>
            <a:off x="6600926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23">
              <a:extLst>
                <a:ext uri="{FF2B5EF4-FFF2-40B4-BE49-F238E27FC236}">
                  <a16:creationId xmlns:a16="http://schemas.microsoft.com/office/drawing/2014/main" id="{5FBFDEC8-0B87-52A8-D55F-EAA5789B3982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6D141D3-59F5-B6FC-4DC1-35F2AD8AB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6EA1F60B-5734-1A2F-70C1-EE90450CCBF6}"/>
              </a:ext>
            </a:extLst>
          </p:cNvPr>
          <p:cNvGrpSpPr/>
          <p:nvPr/>
        </p:nvGrpSpPr>
        <p:grpSpPr>
          <a:xfrm>
            <a:off x="3670864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10" name="Rectangle : coins arrondis 27">
              <a:extLst>
                <a:ext uri="{FF2B5EF4-FFF2-40B4-BE49-F238E27FC236}">
                  <a16:creationId xmlns:a16="http://schemas.microsoft.com/office/drawing/2014/main" id="{FD998866-D7C3-70BC-0464-E429F8637B64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4D0022A-5930-FC32-0918-A0457D85E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E8166B5-B8C2-314C-4C83-972D31D15D47}"/>
              </a:ext>
            </a:extLst>
          </p:cNvPr>
          <p:cNvGrpSpPr/>
          <p:nvPr/>
        </p:nvGrpSpPr>
        <p:grpSpPr>
          <a:xfrm>
            <a:off x="926220" y="1927765"/>
            <a:ext cx="1867589" cy="551406"/>
            <a:chOff x="2457450" y="1927765"/>
            <a:chExt cx="1867589" cy="551406"/>
          </a:xfrm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19E3A72D-7E61-CCCD-D640-6A380523B344}"/>
                </a:ext>
              </a:extLst>
            </p:cNvPr>
            <p:cNvSpPr/>
            <p:nvPr/>
          </p:nvSpPr>
          <p:spPr>
            <a:xfrm>
              <a:off x="2457450" y="1927765"/>
              <a:ext cx="142810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3B8CE909-46E0-6DF4-D0AB-A96F4C27F8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8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41C97-33D3-A9B2-0E35-9EB8C8A65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992421C-B554-73FF-DB99-BC0AFBA3103A}"/>
              </a:ext>
            </a:extLst>
          </p:cNvPr>
          <p:cNvSpPr txBox="1"/>
          <p:nvPr/>
        </p:nvSpPr>
        <p:spPr>
          <a:xfrm>
            <a:off x="294378" y="938514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</a:t>
            </a:r>
            <a:r>
              <a:rPr kumimoji="0" lang="ar-M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الثا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لث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ة؟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F0710-32BE-7142-A8AA-CC9EB55BBB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B8E051D-A599-DCA1-AB09-01328983F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DD5BE493-D5D7-8048-A1E3-9B85E75EE154}"/>
              </a:ext>
            </a:extLst>
          </p:cNvPr>
          <p:cNvGrpSpPr/>
          <p:nvPr/>
        </p:nvGrpSpPr>
        <p:grpSpPr>
          <a:xfrm>
            <a:off x="6600926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23">
              <a:extLst>
                <a:ext uri="{FF2B5EF4-FFF2-40B4-BE49-F238E27FC236}">
                  <a16:creationId xmlns:a16="http://schemas.microsoft.com/office/drawing/2014/main" id="{894923CF-5353-0236-C6BA-7BF37A610050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D4317F11-D2F7-B58B-619B-30532E7D0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5AB3B56B-4CED-79BE-8BF2-8005375B31CE}"/>
              </a:ext>
            </a:extLst>
          </p:cNvPr>
          <p:cNvGrpSpPr/>
          <p:nvPr/>
        </p:nvGrpSpPr>
        <p:grpSpPr>
          <a:xfrm>
            <a:off x="3670864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8" name="Rectangle : coins arrondis 27">
              <a:extLst>
                <a:ext uri="{FF2B5EF4-FFF2-40B4-BE49-F238E27FC236}">
                  <a16:creationId xmlns:a16="http://schemas.microsoft.com/office/drawing/2014/main" id="{25B22866-BEA3-E7AB-93BE-C29CF9E78B3A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E41CD216-F10A-F345-E5CC-7489D5987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C7C5BC-B01F-9268-A9E1-9CC14897434A}"/>
              </a:ext>
            </a:extLst>
          </p:cNvPr>
          <p:cNvGrpSpPr/>
          <p:nvPr/>
        </p:nvGrpSpPr>
        <p:grpSpPr>
          <a:xfrm>
            <a:off x="926220" y="1927765"/>
            <a:ext cx="1867589" cy="551406"/>
            <a:chOff x="2457450" y="1927765"/>
            <a:chExt cx="1867589" cy="551406"/>
          </a:xfrm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4808EFA5-68AF-4AEE-342D-87BF3B06D640}"/>
                </a:ext>
              </a:extLst>
            </p:cNvPr>
            <p:cNvSpPr/>
            <p:nvPr/>
          </p:nvSpPr>
          <p:spPr>
            <a:xfrm>
              <a:off x="2457450" y="1927765"/>
              <a:ext cx="142810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F77244FB-36DB-B512-8424-CCB7C82318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C7AE-4E5C-CEA9-C0E4-02BF8ABE6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CD6475-F2B2-6483-6351-074B95D5829A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F1611D-FD7C-8251-D6A7-3826F151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FA2891-C856-49E8-1F9B-99271C10B2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9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D436-0B6B-40C2-EFB9-AFB5ACBD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EBE6448-4E5B-A584-5969-8DEBD43430E1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الأصغر من بين الأعداد الثلاثة.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44E9D0-0B1E-4607-23B9-2B1145E36E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C034A76-C356-ABB6-2F6E-508F2203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D31FC2E0-4356-D1FF-55C1-7FB52444CCD8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23">
              <a:extLst>
                <a:ext uri="{FF2B5EF4-FFF2-40B4-BE49-F238E27FC236}">
                  <a16:creationId xmlns:a16="http://schemas.microsoft.com/office/drawing/2014/main" id="{BA93B637-90FC-9748-DADC-AC4A2BE3F0BF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83D6F0AC-A8FD-2907-7AB9-077F3D0A71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6A34F16A-4694-A119-47A6-601F9379865B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8" name="Rectangle : coins arrondis 27">
              <a:extLst>
                <a:ext uri="{FF2B5EF4-FFF2-40B4-BE49-F238E27FC236}">
                  <a16:creationId xmlns:a16="http://schemas.microsoft.com/office/drawing/2014/main" id="{0D284803-A747-75D5-E5A7-D87ABCDB8493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A74261BE-E55E-F903-80FB-44677B9365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9">
            <a:extLst>
              <a:ext uri="{FF2B5EF4-FFF2-40B4-BE49-F238E27FC236}">
                <a16:creationId xmlns:a16="http://schemas.microsoft.com/office/drawing/2014/main" id="{B36347F7-4B1F-DAE4-6431-FA275889F4AD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32CE5988-B88E-2C52-5FFD-FAD346EE4B79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F4AE049-C12C-6F06-A105-68A21FFEB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4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القيمة المكانية لأرقام العدد 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كتابة أعداد من 0 إلى  999 999 بالأرقام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مقارنة الأعداد في نطاق 0 -  999 999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حل المسائل: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تمثيل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الأجزاء على نموذج الأشرطة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2" name="Image 14">
            <a:extLst>
              <a:ext uri="{FF2B5EF4-FFF2-40B4-BE49-F238E27FC236}">
                <a16:creationId xmlns:a16="http://schemas.microsoft.com/office/drawing/2014/main" id="{C0E47C5F-7674-6F63-F4F0-4A1BCDE6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80" y="4064600"/>
            <a:ext cx="3765568" cy="929994"/>
          </a:xfrm>
          <a:prstGeom prst="rect">
            <a:avLst/>
          </a:prstGeom>
        </p:spPr>
      </p:pic>
      <p:sp>
        <p:nvSpPr>
          <p:cNvPr id="13" name="Organigramme : Terminateur 21">
            <a:extLst>
              <a:ext uri="{FF2B5EF4-FFF2-40B4-BE49-F238E27FC236}">
                <a16:creationId xmlns:a16="http://schemas.microsoft.com/office/drawing/2014/main" id="{D21215EE-7599-7F51-5A63-16B8AD7BFF62}"/>
              </a:ext>
            </a:extLst>
          </p:cNvPr>
          <p:cNvSpPr/>
          <p:nvPr/>
        </p:nvSpPr>
        <p:spPr>
          <a:xfrm>
            <a:off x="2740009" y="3836621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09DC4-BD50-4735-BFF3-41E6A083D469}"/>
              </a:ext>
            </a:extLst>
          </p:cNvPr>
          <p:cNvSpPr txBox="1"/>
          <p:nvPr/>
        </p:nvSpPr>
        <p:spPr>
          <a:xfrm>
            <a:off x="-725439" y="4321756"/>
            <a:ext cx="474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ترتيب الأعداد من 0 -  999 999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5947-95E9-3EBD-6B50-422DC66CD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1DF8C9E-AEEF-41CB-3BDC-511A29DD8C63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460B4F-5511-38A0-7095-6F1FAA8B7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66B0E5-725B-A0B2-6C1A-03798D41DF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1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278C-2D72-81B3-D861-9FC548561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15739C-2981-E89E-3B7B-8EDE02E7478F}"/>
              </a:ext>
            </a:extLst>
          </p:cNvPr>
          <p:cNvSpPr/>
          <p:nvPr/>
        </p:nvSpPr>
        <p:spPr>
          <a:xfrm>
            <a:off x="5240930" y="3471436"/>
            <a:ext cx="874359" cy="906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EFD966-C9EF-74BC-924A-5BAC4D849DFF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الأصغر بين الأعداد هو: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12 458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نكتبه متبوعا بالرمز أصغر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A2741E-0B00-A925-200B-CBB6AECCA0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C58F5F-87E7-7F17-DC4B-DA2AB5918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A3F6C7-548C-91B7-38DF-A419AA1D7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42" y="4432287"/>
            <a:ext cx="7523116" cy="1926503"/>
          </a:xfrm>
          <a:prstGeom prst="rect">
            <a:avLst/>
          </a:prstGeom>
        </p:spPr>
      </p:pic>
      <p:grpSp>
        <p:nvGrpSpPr>
          <p:cNvPr id="34" name="Group 8">
            <a:extLst>
              <a:ext uri="{FF2B5EF4-FFF2-40B4-BE49-F238E27FC236}">
                <a16:creationId xmlns:a16="http://schemas.microsoft.com/office/drawing/2014/main" id="{0E28FD79-3AF9-AE16-BF73-21852A4778BF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23">
              <a:extLst>
                <a:ext uri="{FF2B5EF4-FFF2-40B4-BE49-F238E27FC236}">
                  <a16:creationId xmlns:a16="http://schemas.microsoft.com/office/drawing/2014/main" id="{5FEDB049-0D2B-BCAD-3F36-F9589AF78A15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FA8EAE90-4AC3-2973-8FA6-FC9356FF79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13">
            <a:extLst>
              <a:ext uri="{FF2B5EF4-FFF2-40B4-BE49-F238E27FC236}">
                <a16:creationId xmlns:a16="http://schemas.microsoft.com/office/drawing/2014/main" id="{79C1023B-C749-6215-A08E-E61E6D14ABDE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38" name="Rectangle : coins arrondis 27">
              <a:extLst>
                <a:ext uri="{FF2B5EF4-FFF2-40B4-BE49-F238E27FC236}">
                  <a16:creationId xmlns:a16="http://schemas.microsoft.com/office/drawing/2014/main" id="{362E800E-9215-316B-5AF5-8BCF6A76F294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5CB2A266-C776-D12B-E654-BA141E72C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19">
            <a:extLst>
              <a:ext uri="{FF2B5EF4-FFF2-40B4-BE49-F238E27FC236}">
                <a16:creationId xmlns:a16="http://schemas.microsoft.com/office/drawing/2014/main" id="{D1D6EA81-BC02-74D5-CD33-F430411C871B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41" name="Rectangle : coins arrondis 4">
              <a:extLst>
                <a:ext uri="{FF2B5EF4-FFF2-40B4-BE49-F238E27FC236}">
                  <a16:creationId xmlns:a16="http://schemas.microsoft.com/office/drawing/2014/main" id="{C479F52E-BF60-E068-04D2-C59C2EA55F66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1BCFEDB4-FAF5-5744-BFB1-2E1F4F3EF0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7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222F-6696-1693-64F5-77118BEB8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8AF7BA-1ED9-E817-D816-A36A269354BE}"/>
              </a:ext>
            </a:extLst>
          </p:cNvPr>
          <p:cNvSpPr txBox="1"/>
          <p:nvPr/>
        </p:nvSpPr>
        <p:spPr>
          <a:xfrm>
            <a:off x="304053" y="91897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بعد ذلك؟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D74B19-2707-1F9C-1B4C-72C447A3F8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D6CF7BD-B9E5-D555-BD0D-426D24772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60" y="2840685"/>
            <a:ext cx="7937680" cy="11766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05A5BB-DD1E-A238-AB02-C43C1E727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44" y="4031549"/>
            <a:ext cx="7523116" cy="1926503"/>
          </a:xfrm>
          <a:prstGeom prst="rect">
            <a:avLst/>
          </a:prstGeom>
        </p:spPr>
      </p:pic>
      <p:grpSp>
        <p:nvGrpSpPr>
          <p:cNvPr id="31" name="Group 8">
            <a:extLst>
              <a:ext uri="{FF2B5EF4-FFF2-40B4-BE49-F238E27FC236}">
                <a16:creationId xmlns:a16="http://schemas.microsoft.com/office/drawing/2014/main" id="{D8763908-6394-B97E-B8C4-878BAECFC992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23">
              <a:extLst>
                <a:ext uri="{FF2B5EF4-FFF2-40B4-BE49-F238E27FC236}">
                  <a16:creationId xmlns:a16="http://schemas.microsoft.com/office/drawing/2014/main" id="{35A33C00-F620-D9E6-F36A-268AB47F7FBA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E8C0F073-B3C9-7F74-E220-3EE2EAB8FE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13">
            <a:extLst>
              <a:ext uri="{FF2B5EF4-FFF2-40B4-BE49-F238E27FC236}">
                <a16:creationId xmlns:a16="http://schemas.microsoft.com/office/drawing/2014/main" id="{B395AD45-2140-8348-6484-D8D89BF49F1D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35" name="Rectangle : coins arrondis 27">
              <a:extLst>
                <a:ext uri="{FF2B5EF4-FFF2-40B4-BE49-F238E27FC236}">
                  <a16:creationId xmlns:a16="http://schemas.microsoft.com/office/drawing/2014/main" id="{D07C954C-53CB-1524-9B44-800C6B2836BF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AA609526-5518-199A-1E65-7132572EC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19">
            <a:extLst>
              <a:ext uri="{FF2B5EF4-FFF2-40B4-BE49-F238E27FC236}">
                <a16:creationId xmlns:a16="http://schemas.microsoft.com/office/drawing/2014/main" id="{70CCA08E-8C2E-FDF8-802A-508AE1BF763A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38" name="Rectangle : coins arrondis 4">
              <a:extLst>
                <a:ext uri="{FF2B5EF4-FFF2-40B4-BE49-F238E27FC236}">
                  <a16:creationId xmlns:a16="http://schemas.microsoft.com/office/drawing/2014/main" id="{0BEF1193-C79C-DD36-3365-F006015F88F6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58B9C0EC-387A-02CF-0C50-35458D684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5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0DA19-DB8D-C396-79CB-2AE72994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A27B131-28F9-8B5B-7BDD-1361CF502C06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نقارن العددين المتبقيين. اكتبوا على ألواحكم العدد الأصغر الموالي؟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149789-E420-31D3-FA91-E34D92A29D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CB90BD-D640-894D-75AD-F1BF83BF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60" y="2840685"/>
            <a:ext cx="7937680" cy="11766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820BD9-552A-9964-8DE5-3518E5BF7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44" y="4031549"/>
            <a:ext cx="7523116" cy="1926503"/>
          </a:xfrm>
          <a:prstGeom prst="rect">
            <a:avLst/>
          </a:prstGeom>
        </p:spPr>
      </p:pic>
      <p:grpSp>
        <p:nvGrpSpPr>
          <p:cNvPr id="31" name="Group 8">
            <a:extLst>
              <a:ext uri="{FF2B5EF4-FFF2-40B4-BE49-F238E27FC236}">
                <a16:creationId xmlns:a16="http://schemas.microsoft.com/office/drawing/2014/main" id="{E84D3BF9-E302-3A1A-5931-BFC342B0FBB5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32" name="Rectangle : coins arrondis 23">
              <a:extLst>
                <a:ext uri="{FF2B5EF4-FFF2-40B4-BE49-F238E27FC236}">
                  <a16:creationId xmlns:a16="http://schemas.microsoft.com/office/drawing/2014/main" id="{55B46FA2-9D73-14CD-5FF2-8B5756EF3161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3325B72B-7FFB-DE6F-E270-BA06CBA3CE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13">
            <a:extLst>
              <a:ext uri="{FF2B5EF4-FFF2-40B4-BE49-F238E27FC236}">
                <a16:creationId xmlns:a16="http://schemas.microsoft.com/office/drawing/2014/main" id="{FC9BA996-AF5B-65CB-18C7-2583C41F7AC5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35" name="Rectangle : coins arrondis 27">
              <a:extLst>
                <a:ext uri="{FF2B5EF4-FFF2-40B4-BE49-F238E27FC236}">
                  <a16:creationId xmlns:a16="http://schemas.microsoft.com/office/drawing/2014/main" id="{79A0C822-F188-24D9-903D-7FD651F738A9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B5AAD3E3-422C-2222-EE9F-C1AB0AE96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19">
            <a:extLst>
              <a:ext uri="{FF2B5EF4-FFF2-40B4-BE49-F238E27FC236}">
                <a16:creationId xmlns:a16="http://schemas.microsoft.com/office/drawing/2014/main" id="{2EC96753-63B7-F990-5212-F95B2287FEDD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38" name="Rectangle : coins arrondis 4">
              <a:extLst>
                <a:ext uri="{FF2B5EF4-FFF2-40B4-BE49-F238E27FC236}">
                  <a16:creationId xmlns:a16="http://schemas.microsoft.com/office/drawing/2014/main" id="{E7E0269E-D699-505B-1CA4-D8AB5986562D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E62B79EA-18F0-497D-340B-633BFCCC89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4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73FF-3ABD-CAD4-E34F-BCD6C693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46989C5-AA9F-42E4-2500-AF8A01CDB6A3}"/>
              </a:ext>
            </a:extLst>
          </p:cNvPr>
          <p:cNvSpPr txBox="1"/>
          <p:nvPr/>
        </p:nvSpPr>
        <p:spPr>
          <a:xfrm>
            <a:off x="1232805" y="91831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0418A9F-8B67-875F-809B-FA25896FE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72E9C0-0310-E611-7B6D-18BBB9902A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9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66A21-8C4E-E294-60A8-F73CCF2A9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6488ED0-F70F-84B0-C94A-6229A54FE7D8}"/>
              </a:ext>
            </a:extLst>
          </p:cNvPr>
          <p:cNvSpPr txBox="1"/>
          <p:nvPr/>
        </p:nvSpPr>
        <p:spPr>
          <a:xfrm>
            <a:off x="349731" y="9355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الأصغر الموالي هو: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12 584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9071BA-260A-195C-A995-D1CC1AFEB0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488C71-DFA8-7D2F-0116-94A72E344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3" y="2811167"/>
            <a:ext cx="7931583" cy="14570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84C9D6-4AA4-2EC1-0C00-CDFB1EE41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74" y="4108977"/>
            <a:ext cx="7523116" cy="1956986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82F14ABF-2A95-417E-10B2-5E660D8E137D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23">
              <a:extLst>
                <a:ext uri="{FF2B5EF4-FFF2-40B4-BE49-F238E27FC236}">
                  <a16:creationId xmlns:a16="http://schemas.microsoft.com/office/drawing/2014/main" id="{041C2AF5-7892-3BB6-3423-2E1DFF17BF28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8B91E110-0AAA-C243-AB5A-5A6519AE94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08F6D9A3-663F-7178-E525-8990AA72E627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21" name="Rectangle : coins arrondis 27">
              <a:extLst>
                <a:ext uri="{FF2B5EF4-FFF2-40B4-BE49-F238E27FC236}">
                  <a16:creationId xmlns:a16="http://schemas.microsoft.com/office/drawing/2014/main" id="{11D36DD1-4967-E97E-A546-CA5F40B29C35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8DC9BF4-2FD7-2900-37FF-254610BC2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9">
            <a:extLst>
              <a:ext uri="{FF2B5EF4-FFF2-40B4-BE49-F238E27FC236}">
                <a16:creationId xmlns:a16="http://schemas.microsoft.com/office/drawing/2014/main" id="{2B60E92F-DD51-A488-137C-3B2956BBA471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32" name="Rectangle : coins arrondis 4">
              <a:extLst>
                <a:ext uri="{FF2B5EF4-FFF2-40B4-BE49-F238E27FC236}">
                  <a16:creationId xmlns:a16="http://schemas.microsoft.com/office/drawing/2014/main" id="{2F91BC72-C341-C874-E6C1-7502EBFFB1E2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FE0C42FA-213A-4CD3-F131-CC0669073B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1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B0BBD-56F4-5078-12E2-38311676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68A0DC4-8B47-FE47-E16C-FC104B5EECB4}"/>
              </a:ext>
            </a:extLst>
          </p:cNvPr>
          <p:cNvSpPr txBox="1"/>
          <p:nvPr/>
        </p:nvSpPr>
        <p:spPr>
          <a:xfrm>
            <a:off x="349731" y="939867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بعد ذلك؟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BE040B-456A-384B-B191-670966BD5E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511FF4-7B76-A91A-387C-E88B7DA5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700465"/>
            <a:ext cx="7931583" cy="14570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56F23B-22F1-8413-A0D6-7BBE3E564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42" y="3929687"/>
            <a:ext cx="7523116" cy="1956986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4CEA9F04-0F33-7492-0212-C6833AA516A3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23">
              <a:extLst>
                <a:ext uri="{FF2B5EF4-FFF2-40B4-BE49-F238E27FC236}">
                  <a16:creationId xmlns:a16="http://schemas.microsoft.com/office/drawing/2014/main" id="{B2C3E41F-E3D1-C335-0888-5F0B6D6D81A4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65A2785-895C-72F9-9DAC-E17E85A449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E527B551-3A9B-1E72-492A-1D389F7F86BC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18" name="Rectangle : coins arrondis 27">
              <a:extLst>
                <a:ext uri="{FF2B5EF4-FFF2-40B4-BE49-F238E27FC236}">
                  <a16:creationId xmlns:a16="http://schemas.microsoft.com/office/drawing/2014/main" id="{72F2A360-4FBF-11B7-8EDD-73592DA8467C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3EE4B466-20F1-E4EC-5D37-612B43B41C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19">
            <a:extLst>
              <a:ext uri="{FF2B5EF4-FFF2-40B4-BE49-F238E27FC236}">
                <a16:creationId xmlns:a16="http://schemas.microsoft.com/office/drawing/2014/main" id="{CED69FFB-53AB-7730-219D-DEF2D2DBC4E1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32" name="Rectangle : coins arrondis 4">
              <a:extLst>
                <a:ext uri="{FF2B5EF4-FFF2-40B4-BE49-F238E27FC236}">
                  <a16:creationId xmlns:a16="http://schemas.microsoft.com/office/drawing/2014/main" id="{146F8AEC-2127-862A-3DE5-6EEDA7FEC3F4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77B119CE-1358-3E8E-3E80-F2C71F9F2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7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23FEA-8A4D-CA5F-FCB8-C00EC6F81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C7F4264-32A4-C34E-B035-0ECC3FF7723A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اكتبوا، على الألواح، العدد الأخير في الترتيب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5CA442-6CE9-9363-DFEC-3FFD72C542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ED7A57D-654F-D40A-F669-B1CCD3B5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700465"/>
            <a:ext cx="7931583" cy="14570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488020-8DB7-669B-6BDD-4152FD247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42" y="3929687"/>
            <a:ext cx="7523116" cy="1956986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8EE7FCA-2E98-FAB5-9DAF-80F9B987B310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23">
              <a:extLst>
                <a:ext uri="{FF2B5EF4-FFF2-40B4-BE49-F238E27FC236}">
                  <a16:creationId xmlns:a16="http://schemas.microsoft.com/office/drawing/2014/main" id="{17223BE5-B7B1-B247-95D7-8888C4294D8F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75572C95-4CE9-2BFC-EBD6-77C8E8B5F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CD8904F1-065A-85B8-E335-FD3796C5718F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8" name="Rectangle : coins arrondis 27">
              <a:extLst>
                <a:ext uri="{FF2B5EF4-FFF2-40B4-BE49-F238E27FC236}">
                  <a16:creationId xmlns:a16="http://schemas.microsoft.com/office/drawing/2014/main" id="{9C8DA750-FE24-3155-ED91-9C18656D5DAD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5077D35-F7CD-8F9B-264F-11650EED89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9">
            <a:extLst>
              <a:ext uri="{FF2B5EF4-FFF2-40B4-BE49-F238E27FC236}">
                <a16:creationId xmlns:a16="http://schemas.microsoft.com/office/drawing/2014/main" id="{DA5ABD96-9613-70C7-CEBF-C09300BC9020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B2EB53EC-63FB-DA06-AC72-03B8742D27A7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3118295-D1DB-C677-C52A-462D3AE5B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8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B9808-BB7B-1D3B-62EE-53781E5CB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414070-BB83-A62D-1FA1-FA392F73A619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063FEE-8FE6-0404-1656-46A093BBC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5B2D13-F22F-3123-CF77-68513F59DE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6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F7DBE-0D9B-2162-2873-C3F5B0F67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30B59A-2825-755F-BAC8-63CE7D9C2BBB}"/>
              </a:ext>
            </a:extLst>
          </p:cNvPr>
          <p:cNvSpPr txBox="1"/>
          <p:nvPr/>
        </p:nvSpPr>
        <p:spPr>
          <a:xfrm>
            <a:off x="294378" y="9355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الأخير في الترتيب هو: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12 854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1B3B3C-DF2B-9897-EDEF-A98B996C2E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3C25F5-2F55-6690-0093-70D8DA284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64625"/>
            <a:ext cx="7931583" cy="14570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02ED61-2677-9F7D-CED7-458173E73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42" y="4404824"/>
            <a:ext cx="7523116" cy="1956986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094DF290-A502-6661-37CF-71FE7D7C8B43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23">
              <a:extLst>
                <a:ext uri="{FF2B5EF4-FFF2-40B4-BE49-F238E27FC236}">
                  <a16:creationId xmlns:a16="http://schemas.microsoft.com/office/drawing/2014/main" id="{A6DDC346-1E25-C925-A1D1-39BB3CD27624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AF52F00-91AB-B57E-76BB-5F3205216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DF0CF231-A210-42D8-817E-053DDEAB0C97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32" name="Rectangle : coins arrondis 27">
              <a:extLst>
                <a:ext uri="{FF2B5EF4-FFF2-40B4-BE49-F238E27FC236}">
                  <a16:creationId xmlns:a16="http://schemas.microsoft.com/office/drawing/2014/main" id="{EAB4C76B-AC42-66EF-77FD-7761B50C5F6B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8D0BB08C-5BE4-475C-B4DB-0320BC126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19">
            <a:extLst>
              <a:ext uri="{FF2B5EF4-FFF2-40B4-BE49-F238E27FC236}">
                <a16:creationId xmlns:a16="http://schemas.microsoft.com/office/drawing/2014/main" id="{68EA9BAC-244A-3E92-2905-A828E1D855AA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35" name="Rectangle : coins arrondis 4">
              <a:extLst>
                <a:ext uri="{FF2B5EF4-FFF2-40B4-BE49-F238E27FC236}">
                  <a16:creationId xmlns:a16="http://schemas.microsoft.com/office/drawing/2014/main" id="{51A9F1A2-53EC-85B5-C381-4E4AC4DBB379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7E6D1FC8-74E3-8761-9F11-44CE8A7E78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0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3941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94211" y="1517792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ترتيب الأعداد من 0 إلى </a:t>
            </a:r>
            <a:r>
              <a:rPr lang="fr-FR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999 999</a:t>
            </a:r>
            <a:endParaRPr lang="ar-MA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2C803-1745-E9DE-184E-A7491B93A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3" y="1517792"/>
            <a:ext cx="8399994" cy="55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759A-DB87-B320-2580-91EA1F507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931C06-1FBD-20C4-C0F6-147D8BF6CB64}"/>
              </a:ext>
            </a:extLst>
          </p:cNvPr>
          <p:cNvSpPr/>
          <p:nvPr/>
        </p:nvSpPr>
        <p:spPr>
          <a:xfrm>
            <a:off x="5240930" y="3471436"/>
            <a:ext cx="874359" cy="906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7E4062-0EC3-C36D-FA1B-F69FEE0A575D}"/>
              </a:ext>
            </a:extLst>
          </p:cNvPr>
          <p:cNvSpPr txBox="1"/>
          <p:nvPr/>
        </p:nvSpPr>
        <p:spPr>
          <a:xfrm>
            <a:off x="347510" y="91897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الترتيب؟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47BB7-8AA8-26A9-C75E-AFDA613720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464C46-DD5A-60B4-1141-EA973A67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64625"/>
            <a:ext cx="7931583" cy="14570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D0F31D-A301-E626-2B8D-1E73070E2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10" y="4216554"/>
            <a:ext cx="7523116" cy="1956986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8EC815E2-DBFD-EFBA-73AC-4BE411459D6A}"/>
              </a:ext>
            </a:extLst>
          </p:cNvPr>
          <p:cNvGrpSpPr/>
          <p:nvPr/>
        </p:nvGrpSpPr>
        <p:grpSpPr>
          <a:xfrm>
            <a:off x="6340951" y="1927765"/>
            <a:ext cx="1999000" cy="551406"/>
            <a:chOff x="6607276" y="1927765"/>
            <a:chExt cx="1999000" cy="551406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23">
              <a:extLst>
                <a:ext uri="{FF2B5EF4-FFF2-40B4-BE49-F238E27FC236}">
                  <a16:creationId xmlns:a16="http://schemas.microsoft.com/office/drawing/2014/main" id="{195BC229-96C4-6945-BE66-AB4F8D5C6DD9}"/>
                </a:ext>
              </a:extLst>
            </p:cNvPr>
            <p:cNvSpPr/>
            <p:nvPr/>
          </p:nvSpPr>
          <p:spPr>
            <a:xfrm>
              <a:off x="6607276" y="1927765"/>
              <a:ext cx="1559395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 rtl="1">
                <a:buClr>
                  <a:prstClr val="black"/>
                </a:buClr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أََتَحَقَقُ مِنْ عَدَدِ الْأَرْقامِ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5E3A632-1053-0233-28F0-AD2561E6DE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658" y="1993095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1</a:t>
              </a:r>
              <a:endParaRPr lang="fr-MA" sz="2000" b="1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0BE2BC04-F036-2FE5-F34D-05BE4D030128}"/>
              </a:ext>
            </a:extLst>
          </p:cNvPr>
          <p:cNvGrpSpPr/>
          <p:nvPr/>
        </p:nvGrpSpPr>
        <p:grpSpPr>
          <a:xfrm>
            <a:off x="3410889" y="1927765"/>
            <a:ext cx="1963351" cy="551406"/>
            <a:chOff x="4633456" y="1927765"/>
            <a:chExt cx="1963351" cy="551406"/>
          </a:xfrm>
          <a:solidFill>
            <a:srgbClr val="084F6A"/>
          </a:solidFill>
        </p:grpSpPr>
        <p:sp>
          <p:nvSpPr>
            <p:cNvPr id="21" name="Rectangle : coins arrondis 27">
              <a:extLst>
                <a:ext uri="{FF2B5EF4-FFF2-40B4-BE49-F238E27FC236}">
                  <a16:creationId xmlns:a16="http://schemas.microsoft.com/office/drawing/2014/main" id="{B5B1A98E-030B-D9EB-B0A4-C490076108B3}"/>
                </a:ext>
              </a:extLst>
            </p:cNvPr>
            <p:cNvSpPr/>
            <p:nvPr/>
          </p:nvSpPr>
          <p:spPr>
            <a:xfrm>
              <a:off x="4633456" y="1927765"/>
              <a:ext cx="1523868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أُقَارِنُ الْمَنْزِلاتِ، مَنْزِلَةً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buClr>
                  <a:prstClr val="black"/>
                </a:buClr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مَنْزِلَةً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BA64C033-518A-632F-6F5A-5765B6CC50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189" y="1993095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3066BF8C-13D6-9E11-3FED-1478EBD04B6B}"/>
              </a:ext>
            </a:extLst>
          </p:cNvPr>
          <p:cNvGrpSpPr/>
          <p:nvPr/>
        </p:nvGrpSpPr>
        <p:grpSpPr>
          <a:xfrm>
            <a:off x="673108" y="1927765"/>
            <a:ext cx="1860726" cy="551406"/>
            <a:chOff x="2464313" y="1927765"/>
            <a:chExt cx="1860726" cy="551406"/>
          </a:xfrm>
        </p:grpSpPr>
        <p:sp>
          <p:nvSpPr>
            <p:cNvPr id="30" name="Rectangle : coins arrondis 4">
              <a:extLst>
                <a:ext uri="{FF2B5EF4-FFF2-40B4-BE49-F238E27FC236}">
                  <a16:creationId xmlns:a16="http://schemas.microsoft.com/office/drawing/2014/main" id="{C4D9CFFB-2316-5482-8244-4F26DE7F0386}"/>
                </a:ext>
              </a:extLst>
            </p:cNvPr>
            <p:cNvSpPr/>
            <p:nvPr/>
          </p:nvSpPr>
          <p:spPr>
            <a:xfrm>
              <a:off x="2464313" y="1927765"/>
              <a:ext cx="1428108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أَكتُبُ الْعَدَدَ وَالرَّمْزَ</a:t>
              </a: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3356A962-CE5B-F0C4-365F-525A89242B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2421" y="1993095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9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0378C-AA47-8AC5-1DDF-7EDF97A0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90A6B37-AF53-C64C-E8B0-98BF2E3D7C80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5A5F10-5D0D-7F7C-91B9-9728EF546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9197F5-932C-3D26-A1E3-9066ACBD14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6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175055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الترتيب المناسب للأعداد التالية تزايديا، أي من الأصغر إلى الأكبر: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8EC324-DCF8-9D49-DCA3-8422907FD8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3696C2-D385-8179-E038-2B498F8A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BABFB0-DD64-EA5D-3CB2-5DA761012B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يقوم إلى السبورة ليشرح لنا كيف حصل على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248BA41-9F18-1260-3B98-600696FFA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19795"/>
            <a:ext cx="1193521" cy="90754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E39CF5-3555-8C10-1CF8-A856A552F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465748"/>
            <a:ext cx="793158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85F49-FA19-90D8-53F9-A807D4B96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A960F-83E3-56B7-82D2-B31D8073A74D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8D7982-ED04-90A7-B581-3906A056389D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A8696D-5523-186E-7CA1-831E2B2BE7E1}"/>
              </a:ext>
            </a:extLst>
          </p:cNvPr>
          <p:cNvSpPr txBox="1"/>
          <p:nvPr/>
        </p:nvSpPr>
        <p:spPr>
          <a:xfrm>
            <a:off x="1258970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الترتيب المناسب للأعداد التالية تناقصيا،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 من الأكبر إلى الأصغر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BA6AA1-24C2-1A50-5DBC-B9B43EE531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706B1A-A8A3-9ECB-EF9F-DE63DDD2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A09F-A417-A8A2-D773-7DFBAD49E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3FD0DCF-8095-0B9D-A0B9-CCBAC8C4E491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FD7D68-2A41-7EE9-A309-B5A45A948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6DB05C-5DB9-34F8-711F-FF38A3507F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8ABE8-309F-8610-A55D-E147D7E3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3DBE76B-C5B3-0C7A-DC11-4C96108B6BDC}"/>
              </a:ext>
            </a:extLst>
          </p:cNvPr>
          <p:cNvSpPr txBox="1"/>
          <p:nvPr/>
        </p:nvSpPr>
        <p:spPr>
          <a:xfrm>
            <a:off x="855615" y="920251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حصل على الجواب؟</a:t>
            </a:r>
          </a:p>
        </p:txBody>
      </p:sp>
      <p:pic>
        <p:nvPicPr>
          <p:cNvPr id="5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F6A7A62-7CB4-CC84-57AA-F736E3205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19795"/>
            <a:ext cx="1193521" cy="90754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094D60-C8A5-31AB-3E65-8F5658D19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465748"/>
            <a:ext cx="793158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38EF1-BED7-6084-05F5-866B9FDA0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B9062-F5E3-D9CD-0A7A-7305089AE38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556259-93D6-C1E5-613D-A71B4EC88DC9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الترتيب المناسب للأعداد التالية تناقصيا،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 من الأكبر إلى الأصغر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BBD8DB-0382-96ED-2A27-232AD5D659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425ACF-C3DF-0ED5-A560-109EE3CA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840685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BE19-FBF7-3FC2-1332-DE90401A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500E7DD-158A-57BC-2B8B-825D2FB4D943}"/>
              </a:ext>
            </a:extLst>
          </p:cNvPr>
          <p:cNvSpPr txBox="1"/>
          <p:nvPr/>
        </p:nvSpPr>
        <p:spPr>
          <a:xfrm>
            <a:off x="1252056" y="9189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26A97F-C499-F429-238B-039EAEFB2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476219-CA1C-066F-022E-0B1C215FBD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0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2B7CA-42BC-BDF5-4916-6F526A498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2A95474-3544-509D-854C-3D023364C583}"/>
              </a:ext>
            </a:extLst>
          </p:cNvPr>
          <p:cNvSpPr txBox="1"/>
          <p:nvPr/>
        </p:nvSpPr>
        <p:spPr>
          <a:xfrm>
            <a:off x="865239" y="905894"/>
            <a:ext cx="666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يقوم إلى السبورة ليشرح لنا كيف حصل على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F3AF20F-DCCC-4E19-7DAF-173512959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19795"/>
            <a:ext cx="1193521" cy="90754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FD6EF3-938C-A17C-DC34-F34C35039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2465748"/>
            <a:ext cx="793158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38CF6-1E57-5E54-8384-5DDD58F6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735035"/>
            <a:ext cx="9906000" cy="66040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55756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 5.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711843" y="2181252"/>
            <a:ext cx="2860157" cy="172981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47510" y="91897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D02E81-F51B-FFA4-2CAC-040FEA30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10" y="2076125"/>
            <a:ext cx="5938839" cy="384385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4318000" y="1967432"/>
            <a:ext cx="3064934" cy="513521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D46F92-7D8F-C503-2E3B-9B4F447FAE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47510" y="91897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التمرين: لديكم 3 دقائق؛ سأمر بين الصفوف لمساعدتكم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6EFAF19-6C41-04CC-6B2E-31D660704720}"/>
              </a:ext>
            </a:extLst>
          </p:cNvPr>
          <p:cNvGrpSpPr/>
          <p:nvPr/>
        </p:nvGrpSpPr>
        <p:grpSpPr>
          <a:xfrm>
            <a:off x="414478" y="963621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FE6E53D-FEE4-A17A-83AC-31AEDFED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70AF72B-7A84-178F-FF6A-37B43EB8930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0618D34-0270-2915-43E7-7A8694DA2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89" y="2417238"/>
            <a:ext cx="4840492" cy="313295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3924C6-26FA-014B-8DE1-3640752A0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0370" y="3094539"/>
            <a:ext cx="2372899" cy="2372899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E2E54E-839C-EABD-6CB5-1F21D05314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79098" y="814884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زميله. تأكدوا أنكم اتبعتم الخطوات بشكل سليم.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7FF403-7DE3-869C-56F2-6EF465ACB0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1FCE9A4F-D5E9-D0FC-7665-A5083632E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353" y="2560511"/>
            <a:ext cx="2162757" cy="2162757"/>
          </a:xfrm>
          <a:prstGeom prst="rect">
            <a:avLst/>
          </a:prstGeom>
        </p:spPr>
      </p:pic>
      <p:pic>
        <p:nvPicPr>
          <p:cNvPr id="12" name="Image 11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28ED568-84B5-BF05-52EA-58D9FC6DF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8" y="2125464"/>
            <a:ext cx="5396552" cy="30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DB18BBB-AABC-4B82-79C9-4011DA22F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898654"/>
            <a:ext cx="6909570" cy="4443875"/>
          </a:xfrm>
          <a:prstGeom prst="rect">
            <a:avLst/>
          </a:prstGeom>
        </p:spPr>
      </p:pic>
      <p:pic>
        <p:nvPicPr>
          <p:cNvPr id="1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79E2AA-1C1E-5FC7-F352-AFABFA7010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6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5C6B3A-23CE-8A8D-A326-486355498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0" y="2866548"/>
            <a:ext cx="5539668" cy="2428466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806081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25؛ أنجزوا النشاط رقم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لأتحقق من إنجازاتكم وأصحح كراساتكم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D1667-4599-94B1-9FB3-5DB3357D8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489" y="624931"/>
            <a:ext cx="1030099" cy="1030099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453A5C6-561C-331E-145D-1DD4AF24E5CF}"/>
              </a:ext>
            </a:extLst>
          </p:cNvPr>
          <p:cNvGrpSpPr/>
          <p:nvPr/>
        </p:nvGrpSpPr>
        <p:grpSpPr>
          <a:xfrm>
            <a:off x="398228" y="952010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BF084D-0997-F3D1-3046-74FE34F5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C0B0EFF-BD2D-C7B4-3CA3-0364C7EA72AC}"/>
                </a:ext>
              </a:extLst>
            </p:cNvPr>
            <p:cNvSpPr txBox="1"/>
            <p:nvPr/>
          </p:nvSpPr>
          <p:spPr>
            <a:xfrm>
              <a:off x="998735" y="3640531"/>
              <a:ext cx="445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C310C02-A497-CCA3-414E-551D7BE51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623" y="2554362"/>
            <a:ext cx="2564301" cy="26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428888" y="3821493"/>
            <a:ext cx="5571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ترتيب أعداد من 0 -  999 999 تزايديا أو تناقصيا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14509" y="938025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Picture 10" descr="A screenshot of a number&#10;&#10;Description automatically generated">
            <a:extLst>
              <a:ext uri="{FF2B5EF4-FFF2-40B4-BE49-F238E27FC236}">
                <a16:creationId xmlns:a16="http://schemas.microsoft.com/office/drawing/2014/main" id="{EDE450F3-32C7-F6E3-5DBA-CDA9A2528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8" y="2452750"/>
            <a:ext cx="7810901" cy="36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EA28F-9CC3-2BC4-C8FD-533C890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735035"/>
            <a:ext cx="9906000" cy="660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539982" y="914488"/>
            <a:ext cx="6984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الأنشطة المتبقية على الصفحتين 24 و25. 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14E84E6-DE5A-2991-4428-EFBAF5BF3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35035"/>
            <a:ext cx="1193521" cy="9075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8229" y="93390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 سنصحح أنشطة الواجب المنزلي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5FCB10-311F-7354-F42E-ED74AA4B61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79289" y="62092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F134C-9912-8C72-1ACA-894254FEF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09" y="914567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038400" y="904942"/>
            <a:ext cx="64166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سنصحح تمارين الواجب المنزلي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0E224F-7539-5A04-7919-4218A141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508" y="767388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799890" y="4568585"/>
            <a:ext cx="2533485" cy="1248697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E4F50F-E362-44C6-9DE5-AD779E4DAC6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14562</TotalTime>
  <Words>983</Words>
  <Application>Microsoft Office PowerPoint</Application>
  <PresentationFormat>Affichage à l'écran (4:3)</PresentationFormat>
  <Paragraphs>272</Paragraphs>
  <Slides>64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64</vt:i4>
      </vt:variant>
    </vt:vector>
  </HeadingPairs>
  <TitlesOfParts>
    <vt:vector size="74" baseType="lpstr">
      <vt:lpstr>Calibri</vt:lpstr>
      <vt:lpstr>Arial</vt:lpstr>
      <vt:lpstr>Aptos</vt:lpstr>
      <vt:lpstr>Dosis</vt:lpstr>
      <vt:lpstr>Chalkboard</vt:lpstr>
      <vt:lpstr>2_Conception personnalisée</vt:lpstr>
      <vt:lpstr>Page d'entree</vt:lpstr>
      <vt:lpstr>partie 1</vt:lpstr>
      <vt:lpstr>3_Conception personnalisée</vt:lpstr>
      <vt:lpstr>1_partie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EL HAMDOUNI BTIHAJ</cp:lastModifiedBy>
  <cp:revision>12</cp:revision>
  <cp:lastPrinted>2025-08-13T10:11:39Z</cp:lastPrinted>
  <dcterms:created xsi:type="dcterms:W3CDTF">2025-08-01T12:31:49Z</dcterms:created>
  <dcterms:modified xsi:type="dcterms:W3CDTF">2025-11-06T18:40:59Z</dcterms:modified>
</cp:coreProperties>
</file>