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904" r:id="rId4"/>
    <p:sldMasterId id="2147483908" r:id="rId5"/>
    <p:sldMasterId id="2147483913" r:id="rId6"/>
    <p:sldMasterId id="2147483918" r:id="rId7"/>
  </p:sldMasterIdLst>
  <p:notesMasterIdLst>
    <p:notesMasterId r:id="rId79"/>
  </p:notesMasterIdLst>
  <p:handoutMasterIdLst>
    <p:handoutMasterId r:id="rId80"/>
  </p:handoutMasterIdLst>
  <p:sldIdLst>
    <p:sldId id="779" r:id="rId8"/>
    <p:sldId id="1010" r:id="rId9"/>
    <p:sldId id="738" r:id="rId10"/>
    <p:sldId id="780" r:id="rId11"/>
    <p:sldId id="1011" r:id="rId12"/>
    <p:sldId id="741" r:id="rId13"/>
    <p:sldId id="746" r:id="rId14"/>
    <p:sldId id="1013" r:id="rId15"/>
    <p:sldId id="914" r:id="rId16"/>
    <p:sldId id="2134806637" r:id="rId17"/>
    <p:sldId id="2134807054" r:id="rId18"/>
    <p:sldId id="2134806708" r:id="rId19"/>
    <p:sldId id="769" r:id="rId20"/>
    <p:sldId id="768" r:id="rId21"/>
    <p:sldId id="870" r:id="rId22"/>
    <p:sldId id="1016" r:id="rId23"/>
    <p:sldId id="751" r:id="rId24"/>
    <p:sldId id="871" r:id="rId25"/>
    <p:sldId id="2134806711" r:id="rId26"/>
    <p:sldId id="1017" r:id="rId27"/>
    <p:sldId id="2134806700" r:id="rId28"/>
    <p:sldId id="2134806722" r:id="rId29"/>
    <p:sldId id="898" r:id="rId30"/>
    <p:sldId id="977" r:id="rId31"/>
    <p:sldId id="2134806707" r:id="rId32"/>
    <p:sldId id="850" r:id="rId33"/>
    <p:sldId id="899" r:id="rId34"/>
    <p:sldId id="984" r:id="rId35"/>
    <p:sldId id="978" r:id="rId36"/>
    <p:sldId id="2134807038" r:id="rId37"/>
    <p:sldId id="2134807039" r:id="rId38"/>
    <p:sldId id="2134807040" r:id="rId39"/>
    <p:sldId id="2134807041" r:id="rId40"/>
    <p:sldId id="2134807042" r:id="rId41"/>
    <p:sldId id="2134807043" r:id="rId42"/>
    <p:sldId id="2134807044" r:id="rId43"/>
    <p:sldId id="2134807045" r:id="rId44"/>
    <p:sldId id="919" r:id="rId45"/>
    <p:sldId id="979" r:id="rId46"/>
    <p:sldId id="942" r:id="rId47"/>
    <p:sldId id="920" r:id="rId48"/>
    <p:sldId id="2134807036" r:id="rId49"/>
    <p:sldId id="2134807046" r:id="rId50"/>
    <p:sldId id="943" r:id="rId51"/>
    <p:sldId id="2134807047" r:id="rId52"/>
    <p:sldId id="1018" r:id="rId53"/>
    <p:sldId id="2134806665" r:id="rId54"/>
    <p:sldId id="2134806664" r:id="rId55"/>
    <p:sldId id="2134807014" r:id="rId56"/>
    <p:sldId id="2134807015" r:id="rId57"/>
    <p:sldId id="2134807016" r:id="rId58"/>
    <p:sldId id="2134807048" r:id="rId59"/>
    <p:sldId id="2134807049" r:id="rId60"/>
    <p:sldId id="2134807050" r:id="rId61"/>
    <p:sldId id="2134807051" r:id="rId62"/>
    <p:sldId id="2134807052" r:id="rId63"/>
    <p:sldId id="2134807053" r:id="rId64"/>
    <p:sldId id="1019" r:id="rId65"/>
    <p:sldId id="848" r:id="rId66"/>
    <p:sldId id="921" r:id="rId67"/>
    <p:sldId id="922" r:id="rId68"/>
    <p:sldId id="924" r:id="rId69"/>
    <p:sldId id="925" r:id="rId70"/>
    <p:sldId id="849" r:id="rId71"/>
    <p:sldId id="911" r:id="rId72"/>
    <p:sldId id="2134806706" r:id="rId73"/>
    <p:sldId id="858" r:id="rId74"/>
    <p:sldId id="789" r:id="rId75"/>
    <p:sldId id="869" r:id="rId76"/>
    <p:sldId id="764" r:id="rId77"/>
    <p:sldId id="949" r:id="rId78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4F6A"/>
    <a:srgbClr val="FCC302"/>
    <a:srgbClr val="3A8F98"/>
    <a:srgbClr val="FC8D00"/>
    <a:srgbClr val="CF1F3C"/>
    <a:srgbClr val="F2F2F2"/>
    <a:srgbClr val="F9B233"/>
    <a:srgbClr val="17AB98"/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91" autoAdjust="0"/>
    <p:restoredTop sz="88497" autoAdjust="0"/>
  </p:normalViewPr>
  <p:slideViewPr>
    <p:cSldViewPr snapToGrid="0">
      <p:cViewPr varScale="1">
        <p:scale>
          <a:sx n="66" d="100"/>
          <a:sy n="66" d="100"/>
        </p:scale>
        <p:origin x="822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tableStyles" Target="tableStyles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slide" Target="slides/slide67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handoutMaster" Target="handoutMasters/handoutMaster1.xml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61" Type="http://schemas.openxmlformats.org/officeDocument/2006/relationships/slide" Target="slides/slide54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12/11/2025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12/11/2025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121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270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782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6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F2E370B-06BE-4F05-4919-D590E4486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7976A-80EE-93C1-A6BD-1D08BB06E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8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46C5B95-ED89-EA8A-44E2-33520653A1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9" y="-25150"/>
            <a:ext cx="9177533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C02BD7-C0D1-9DFB-88A9-1E4F321C8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952" y="0"/>
            <a:ext cx="9193653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7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12/11/2025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493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0"/>
            <a:ext cx="9178833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88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457C7D0-A5CD-A626-5321-25F47A40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D554B5E5-E8FF-2E41-A148-B03A2F1E1EFE}" type="datetimeFigureOut">
              <a:rPr lang="fr-FR" smtClean="0"/>
              <a:t>12/11/2025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699F894-7819-ADA7-FEE0-2F3F225E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2EE009-A912-3979-B446-395F4DD56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2EA992AF-378C-F24D-820D-77B355692E3F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4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3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E5F4B163-CF64-351B-16EF-5B891CE77770}"/>
              </a:ext>
            </a:extLst>
          </p:cNvPr>
          <p:cNvPicPr preferRelativeResize="0"/>
          <p:nvPr userDrawn="1"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3308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688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74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1169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9.emf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png"/><Relationship Id="rId5" Type="http://schemas.openxmlformats.org/officeDocument/2006/relationships/image" Target="../media/image9.emf"/><Relationship Id="rId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6.emf"/><Relationship Id="rId4" Type="http://schemas.openxmlformats.org/officeDocument/2006/relationships/image" Target="../media/image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6.mp4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36;p1">
            <a:extLst>
              <a:ext uri="{FF2B5EF4-FFF2-40B4-BE49-F238E27FC236}">
                <a16:creationId xmlns:a16="http://schemas.microsoft.com/office/drawing/2014/main" id="{F25118AC-26EF-8443-499E-AEAD284B4CE7}"/>
              </a:ext>
            </a:extLst>
          </p:cNvPr>
          <p:cNvSpPr/>
          <p:nvPr/>
        </p:nvSpPr>
        <p:spPr>
          <a:xfrm>
            <a:off x="5612905" y="6017392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الدرس </a:t>
            </a:r>
            <a:r>
              <a:rPr lang="fr-FR" sz="14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12</a:t>
            </a:r>
            <a:endParaRPr sz="1400" b="1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5;p1">
            <a:extLst>
              <a:ext uri="{FF2B5EF4-FFF2-40B4-BE49-F238E27FC236}">
                <a16:creationId xmlns:a16="http://schemas.microsoft.com/office/drawing/2014/main" id="{5FDE4BE6-D126-FBC4-B574-2B8A1D50F96E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>
              <a:spcBef>
                <a:spcPts val="0"/>
              </a:spcBef>
              <a:buClr>
                <a:schemeClr val="lt1"/>
              </a:buClr>
              <a:buSzPts val="2400"/>
              <a:buFont typeface="Calibri"/>
              <a:buNone/>
            </a:pPr>
            <a:r>
              <a:rPr lang="ar-MA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" name="Google Shape;38;p1">
            <a:extLst>
              <a:ext uri="{FF2B5EF4-FFF2-40B4-BE49-F238E27FC236}">
                <a16:creationId xmlns:a16="http://schemas.microsoft.com/office/drawing/2014/main" id="{0A20A7BE-64C0-67BB-B74E-E4D0B6864DB0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39;p1">
            <a:extLst>
              <a:ext uri="{FF2B5EF4-FFF2-40B4-BE49-F238E27FC236}">
                <a16:creationId xmlns:a16="http://schemas.microsoft.com/office/drawing/2014/main" id="{168FCC4D-6D5C-659A-D59A-CAB9E5EC3082}"/>
              </a:ext>
            </a:extLst>
          </p:cNvPr>
          <p:cNvSpPr txBox="1"/>
          <p:nvPr/>
        </p:nvSpPr>
        <p:spPr>
          <a:xfrm>
            <a:off x="7866436" y="836579"/>
            <a:ext cx="823607" cy="67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fr-FR" sz="36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ar-MA" sz="2400" b="1" u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;p1">
            <a:extLst>
              <a:ext uri="{FF2B5EF4-FFF2-40B4-BE49-F238E27FC236}">
                <a16:creationId xmlns:a16="http://schemas.microsoft.com/office/drawing/2014/main" id="{BE2BDA05-B937-A468-CC33-939CD5F2B11D}"/>
              </a:ext>
            </a:extLst>
          </p:cNvPr>
          <p:cNvSpPr txBox="1"/>
          <p:nvPr/>
        </p:nvSpPr>
        <p:spPr>
          <a:xfrm>
            <a:off x="3905386" y="5171333"/>
            <a:ext cx="565014" cy="461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lang="en-US" sz="2400" b="1" u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44;p1">
            <a:extLst>
              <a:ext uri="{FF2B5EF4-FFF2-40B4-BE49-F238E27FC236}">
                <a16:creationId xmlns:a16="http://schemas.microsoft.com/office/drawing/2014/main" id="{9413443E-3989-DAAA-4FB0-1DC616F74057}"/>
              </a:ext>
            </a:extLst>
          </p:cNvPr>
          <p:cNvGrpSpPr/>
          <p:nvPr/>
        </p:nvGrpSpPr>
        <p:grpSpPr>
          <a:xfrm>
            <a:off x="3997687" y="6021421"/>
            <a:ext cx="1881041" cy="288630"/>
            <a:chOff x="5360020" y="5877672"/>
            <a:chExt cx="1881041" cy="288630"/>
          </a:xfrm>
          <a:solidFill>
            <a:schemeClr val="bg1">
              <a:lumMod val="75000"/>
            </a:schemeClr>
          </a:solidFill>
        </p:grpSpPr>
        <p:sp>
          <p:nvSpPr>
            <p:cNvPr id="15" name="Google Shape;45;p1">
              <a:extLst>
                <a:ext uri="{FF2B5EF4-FFF2-40B4-BE49-F238E27FC236}">
                  <a16:creationId xmlns:a16="http://schemas.microsoft.com/office/drawing/2014/main" id="{098A9EB1-C319-C108-4266-43A774D6985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3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46;p1">
              <a:extLst>
                <a:ext uri="{FF2B5EF4-FFF2-40B4-BE49-F238E27FC236}">
                  <a16:creationId xmlns:a16="http://schemas.microsoft.com/office/drawing/2014/main" id="{E70D31AF-1EF7-563F-771A-ABDB39A213B6}"/>
                </a:ext>
              </a:extLst>
            </p:cNvPr>
            <p:cNvSpPr/>
            <p:nvPr/>
          </p:nvSpPr>
          <p:spPr>
            <a:xfrm>
              <a:off x="5360020" y="5893431"/>
              <a:ext cx="262701" cy="250598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" name="Google Shape;46;p1">
              <a:extLst>
                <a:ext uri="{FF2B5EF4-FFF2-40B4-BE49-F238E27FC236}">
                  <a16:creationId xmlns:a16="http://schemas.microsoft.com/office/drawing/2014/main" id="{DBA06155-D738-FBEF-17AA-8AA535626717}"/>
                </a:ext>
              </a:extLst>
            </p:cNvPr>
            <p:cNvSpPr/>
            <p:nvPr/>
          </p:nvSpPr>
          <p:spPr>
            <a:xfrm>
              <a:off x="6972010" y="5887374"/>
              <a:ext cx="269051" cy="256655"/>
            </a:xfrm>
            <a:prstGeom prst="ellipse">
              <a:avLst/>
            </a:prstGeom>
            <a:solidFill>
              <a:schemeClr val="bg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47;p1">
            <a:extLst>
              <a:ext uri="{FF2B5EF4-FFF2-40B4-BE49-F238E27FC236}">
                <a16:creationId xmlns:a16="http://schemas.microsoft.com/office/drawing/2014/main" id="{A5CA682D-6A09-E8EA-770C-DEFC763138BE}"/>
              </a:ext>
            </a:extLst>
          </p:cNvPr>
          <p:cNvGrpSpPr/>
          <p:nvPr/>
        </p:nvGrpSpPr>
        <p:grpSpPr>
          <a:xfrm>
            <a:off x="2412982" y="6021421"/>
            <a:ext cx="1170416" cy="290951"/>
            <a:chOff x="5372103" y="5877672"/>
            <a:chExt cx="1170416" cy="290951"/>
          </a:xfrm>
        </p:grpSpPr>
        <p:sp>
          <p:nvSpPr>
            <p:cNvPr id="18" name="Google Shape;48;p1">
              <a:extLst>
                <a:ext uri="{FF2B5EF4-FFF2-40B4-BE49-F238E27FC236}">
                  <a16:creationId xmlns:a16="http://schemas.microsoft.com/office/drawing/2014/main" id="{CBF55968-EE8D-EE0F-5D04-2CE69C373ADE}"/>
                </a:ext>
              </a:extLst>
            </p:cNvPr>
            <p:cNvSpPr/>
            <p:nvPr/>
          </p:nvSpPr>
          <p:spPr>
            <a:xfrm>
              <a:off x="537210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6BB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الدرس 4</a:t>
              </a:r>
              <a:r>
                <a:rPr lang="fr-FR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1</a:t>
              </a:r>
              <a:endParaRPr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49;p1">
              <a:extLst>
                <a:ext uri="{FF2B5EF4-FFF2-40B4-BE49-F238E27FC236}">
                  <a16:creationId xmlns:a16="http://schemas.microsoft.com/office/drawing/2014/main" id="{E1D36B3F-2678-7EB5-76EA-7729E173AFBF}"/>
                </a:ext>
              </a:extLst>
            </p:cNvPr>
            <p:cNvSpPr/>
            <p:nvPr/>
          </p:nvSpPr>
          <p:spPr>
            <a:xfrm>
              <a:off x="6239949" y="5879993"/>
              <a:ext cx="302570" cy="2886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endParaRPr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0" name="Google Shape;50;p1">
            <a:extLst>
              <a:ext uri="{FF2B5EF4-FFF2-40B4-BE49-F238E27FC236}">
                <a16:creationId xmlns:a16="http://schemas.microsoft.com/office/drawing/2014/main" id="{4649E5ED-402C-D55A-A90D-1DE1526D09F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1" name="Google Shape;51;p1">
              <a:extLst>
                <a:ext uri="{FF2B5EF4-FFF2-40B4-BE49-F238E27FC236}">
                  <a16:creationId xmlns:a16="http://schemas.microsoft.com/office/drawing/2014/main" id="{FAD1993A-2E39-2712-A817-2A649F91356C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609630" rtl="1">
                <a:defRPr/>
              </a:pP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Google Shape;52;p1">
              <a:extLst>
                <a:ext uri="{FF2B5EF4-FFF2-40B4-BE49-F238E27FC236}">
                  <a16:creationId xmlns:a16="http://schemas.microsoft.com/office/drawing/2014/main" id="{139060AE-17A1-5B32-BB4E-878668284A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96EF47-F6E9-31BE-476E-266F3E1A2E6D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798F644-EEAB-A59E-8CFF-E62753E35373}"/>
              </a:ext>
            </a:extLst>
          </p:cNvPr>
          <p:cNvSpPr/>
          <p:nvPr/>
        </p:nvSpPr>
        <p:spPr>
          <a:xfrm>
            <a:off x="7197610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oneTexte 41">
            <a:extLst>
              <a:ext uri="{FF2B5EF4-FFF2-40B4-BE49-F238E27FC236}">
                <a16:creationId xmlns:a16="http://schemas.microsoft.com/office/drawing/2014/main" id="{B991D211-E795-24C9-F455-9F764D6EE2AB}"/>
              </a:ext>
            </a:extLst>
          </p:cNvPr>
          <p:cNvSpPr txBox="1"/>
          <p:nvPr/>
        </p:nvSpPr>
        <p:spPr>
          <a:xfrm>
            <a:off x="977076" y="93485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التمرين 6 بسرعة، لديكم دقيقة واحدة.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1784B0-4FD6-13B7-835C-F2CD32AD0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15521"/>
            <a:ext cx="1008000" cy="1008000"/>
          </a:xfrm>
          <a:prstGeom prst="ellipse">
            <a:avLst/>
          </a:prstGeom>
        </p:spPr>
      </p:pic>
      <p:pic>
        <p:nvPicPr>
          <p:cNvPr id="4" name="Picture 3" descr="A screenshot of a math test&#10;&#10;Description automatically generated">
            <a:extLst>
              <a:ext uri="{FF2B5EF4-FFF2-40B4-BE49-F238E27FC236}">
                <a16:creationId xmlns:a16="http://schemas.microsoft.com/office/drawing/2014/main" id="{CE585CA0-001C-EE06-9DFD-D8CFF1E76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" y="2146721"/>
            <a:ext cx="8279093" cy="3575498"/>
          </a:xfrm>
          <a:prstGeom prst="rect">
            <a:avLst/>
          </a:prstGeom>
        </p:spPr>
      </p:pic>
      <p:grpSp>
        <p:nvGrpSpPr>
          <p:cNvPr id="5" name="Groupe 7">
            <a:extLst>
              <a:ext uri="{FF2B5EF4-FFF2-40B4-BE49-F238E27FC236}">
                <a16:creationId xmlns:a16="http://schemas.microsoft.com/office/drawing/2014/main" id="{92768564-5DCD-560C-DB09-E6DC39B9C45B}"/>
              </a:ext>
            </a:extLst>
          </p:cNvPr>
          <p:cNvGrpSpPr/>
          <p:nvPr/>
        </p:nvGrpSpPr>
        <p:grpSpPr>
          <a:xfrm>
            <a:off x="479627" y="921309"/>
            <a:ext cx="614494" cy="688367"/>
            <a:chOff x="924143" y="3511073"/>
            <a:chExt cx="614494" cy="688367"/>
          </a:xfrm>
        </p:grpSpPr>
        <p:pic>
          <p:nvPicPr>
            <p:cNvPr id="7" name="Image 8">
              <a:extLst>
                <a:ext uri="{FF2B5EF4-FFF2-40B4-BE49-F238E27FC236}">
                  <a16:creationId xmlns:a16="http://schemas.microsoft.com/office/drawing/2014/main" id="{38853D31-ED8F-00EE-3BDF-713AEA845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8" name="ZoneTexte 9">
              <a:extLst>
                <a:ext uri="{FF2B5EF4-FFF2-40B4-BE49-F238E27FC236}">
                  <a16:creationId xmlns:a16="http://schemas.microsoft.com/office/drawing/2014/main" id="{1DD709EF-BA1B-8707-81C4-B2FB4955F80D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467" y="2239767"/>
            <a:ext cx="5075800" cy="2819009"/>
            <a:chOff x="2303289" y="2221113"/>
            <a:chExt cx="467842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398" y="3889776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289" y="33426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6877" y="3976572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615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28240FD-8A01-FB84-4908-2675984A9A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BEDAE97-E03B-68E8-C7FE-01E127D7F9DF}"/>
              </a:ext>
            </a:extLst>
          </p:cNvPr>
          <p:cNvSpPr txBox="1"/>
          <p:nvPr/>
        </p:nvSpPr>
        <p:spPr>
          <a:xfrm>
            <a:off x="978051" y="945429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ننتقل إلى نشاط الحساب الذهني. خذوا دفاتر البحث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6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30202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في دفاتركم.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1" y="2616985"/>
              <a:ext cx="4064994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3815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17 + 16  = 10 + 10 + 7 + 6 = ..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847491" y="388350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  33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اُكْتُبواْ في دَفاتِرِكُمْ: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A1F31B-63A4-FF07-E5F8-EAD8A6052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1552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uniteur.mp4">
            <a:hlinkClick r:id="" action="ppaction://media"/>
            <a:extLst>
              <a:ext uri="{FF2B5EF4-FFF2-40B4-BE49-F238E27FC236}">
                <a16:creationId xmlns:a16="http://schemas.microsoft.com/office/drawing/2014/main" id="{0B153EF2-9560-29D2-5C2B-03EF869128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031" y="1914053"/>
            <a:ext cx="7805176" cy="439041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53259" y="91586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097F88AC-F4DA-8C8D-1E3F-0E1CFB37F4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9" y="2911847"/>
            <a:ext cx="7894397" cy="136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ZoneTexte 19">
            <a:extLst>
              <a:ext uri="{FF2B5EF4-FFF2-40B4-BE49-F238E27FC236}">
                <a16:creationId xmlns:a16="http://schemas.microsoft.com/office/drawing/2014/main" id="{4DCF51B1-0DD6-6D1E-D675-4CC34FF479EC}"/>
              </a:ext>
            </a:extLst>
          </p:cNvPr>
          <p:cNvSpPr txBox="1"/>
          <p:nvPr/>
        </p:nvSpPr>
        <p:spPr>
          <a:xfrm>
            <a:off x="2862332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4391DDA-0184-3C47-6C53-FE938B2AE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15521"/>
            <a:ext cx="1008000" cy="1008000"/>
          </a:xfrm>
          <a:prstGeom prst="ellipse">
            <a:avLst/>
          </a:prstGeom>
        </p:spPr>
      </p:pic>
      <p:pic>
        <p:nvPicPr>
          <p:cNvPr id="13" name="Picture 12" descr="A screenshot of a game&#10;&#10;Description automatically generated">
            <a:extLst>
              <a:ext uri="{FF2B5EF4-FFF2-40B4-BE49-F238E27FC236}">
                <a16:creationId xmlns:a16="http://schemas.microsoft.com/office/drawing/2014/main" id="{C7EA1416-0A0C-0C34-D137-FA425F7648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33" y="2863252"/>
            <a:ext cx="8370576" cy="144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175A67D-57DC-2DE2-15E0-2AC024F65871}"/>
              </a:ext>
            </a:extLst>
          </p:cNvPr>
          <p:cNvGrpSpPr/>
          <p:nvPr/>
        </p:nvGrpSpPr>
        <p:grpSpPr>
          <a:xfrm>
            <a:off x="2077300" y="2299140"/>
            <a:ext cx="4794362" cy="2259720"/>
            <a:chOff x="1962901" y="2436266"/>
            <a:chExt cx="4794362" cy="225972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582C9D35-9B93-0494-A2D5-170A714E7959}"/>
                </a:ext>
              </a:extLst>
            </p:cNvPr>
            <p:cNvSpPr/>
            <p:nvPr/>
          </p:nvSpPr>
          <p:spPr>
            <a:xfrm>
              <a:off x="1968285" y="2817097"/>
              <a:ext cx="4788978" cy="1878889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0C75C51-A856-9424-F9B8-619F5F6C4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07665" y="3407219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BFDE6C7-85B7-20F0-EE8E-487E03EE4F98}"/>
                </a:ext>
              </a:extLst>
            </p:cNvPr>
            <p:cNvSpPr txBox="1"/>
            <p:nvPr/>
          </p:nvSpPr>
          <p:spPr>
            <a:xfrm>
              <a:off x="1962901" y="3297922"/>
              <a:ext cx="3744763" cy="13181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ct val="150000"/>
                </a:lnSpc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حَلُّ المَسَائِلِ (البَحْثُ عَنِ الكُلِّ أَوِ الجُزْءِ) 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22F9A88A-FEBB-AC25-FA86-235D96B1F5A2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نمذجة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54CC29B3-BB24-3D07-4A0E-BA8A31F95D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441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CFF38D-CB5A-4331-B649-6CB7F68B13F8}"/>
              </a:ext>
            </a:extLst>
          </p:cNvPr>
          <p:cNvSpPr txBox="1"/>
          <p:nvPr/>
        </p:nvSpPr>
        <p:spPr>
          <a:xfrm>
            <a:off x="676749" y="938025"/>
            <a:ext cx="68028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مرحباً، سنتعلم حل مسائل الجزء والكل، باستعمال نموذج الأشرطة، مع مجد وندى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C690A6-E6A3-7B22-29F0-C775DA48B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32455"/>
            <a:ext cx="1008000" cy="1008000"/>
          </a:xfrm>
          <a:prstGeom prst="ellipse">
            <a:avLst/>
          </a:prstGeom>
        </p:spPr>
      </p:pic>
      <p:pic>
        <p:nvPicPr>
          <p:cNvPr id="6" name="Image 4">
            <a:extLst>
              <a:ext uri="{FF2B5EF4-FFF2-40B4-BE49-F238E27FC236}">
                <a16:creationId xmlns:a16="http://schemas.microsoft.com/office/drawing/2014/main" id="{A6703BF7-CD22-7CE0-BAEB-AB02C1E166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311" y="2060965"/>
            <a:ext cx="6919419" cy="41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82223"/>
            <a:ext cx="862304" cy="62288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54052EF-09DB-46DB-B8E5-EB40001F291E}"/>
              </a:ext>
            </a:extLst>
          </p:cNvPr>
          <p:cNvSpPr txBox="1"/>
          <p:nvPr/>
        </p:nvSpPr>
        <p:spPr>
          <a:xfrm>
            <a:off x="2828773" y="94973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3" name="N3-P1-S3-L4">
            <a:hlinkClick r:id="" action="ppaction://media"/>
            <a:extLst>
              <a:ext uri="{FF2B5EF4-FFF2-40B4-BE49-F238E27FC236}">
                <a16:creationId xmlns:a16="http://schemas.microsoft.com/office/drawing/2014/main" id="{D7830721-7A35-2404-327D-D58761AF98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350" y="1882941"/>
            <a:ext cx="8153133" cy="45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6ECBD-5986-75E3-16AD-19E44D6D0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99A8A4-9961-1BAE-46D5-35E0B3364ACE}"/>
              </a:ext>
            </a:extLst>
          </p:cNvPr>
          <p:cNvSpPr txBox="1"/>
          <p:nvPr/>
        </p:nvSpPr>
        <p:spPr>
          <a:xfrm>
            <a:off x="2837240" y="95537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لنتذكر 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029EFE0-19E0-BEDE-B8F4-0285C043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32455"/>
            <a:ext cx="1008000" cy="100800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DF8F6E-3427-A004-4825-360B700D5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911" y="2095538"/>
            <a:ext cx="6468177" cy="36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ACD56E4-A363-CCC4-7D51-93167F6ACE7E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1D71E0A4-D646-052E-D875-1FB9FB2B846B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1206F1A-3763-83DC-BB1A-D46493403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BDE6BBD-9F78-162A-007A-23FA3E85817E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F0CFDB3B-4499-532C-FACD-FB520E6C5F3B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F6F741DE-ED60-569D-F76B-15E14616A8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6FE5FCA-C82F-034B-97FB-77FF4F73BE02}"/>
                </a:ext>
              </a:extLst>
            </p:cNvPr>
            <p:cNvSpPr txBox="1"/>
            <p:nvPr/>
          </p:nvSpPr>
          <p:spPr>
            <a:xfrm>
              <a:off x="2223570" y="3894870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A4CCD0F-81C6-D726-0D35-54E81152A42E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78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79BA79D-E68B-BC93-9E2F-CC85F4242EC8}"/>
              </a:ext>
            </a:extLst>
          </p:cNvPr>
          <p:cNvSpPr txBox="1"/>
          <p:nvPr/>
        </p:nvSpPr>
        <p:spPr>
          <a:xfrm>
            <a:off x="353861" y="921309"/>
            <a:ext cx="71823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سنحل المسألة التالية، باستعمال نموذج الأشرطة، خُطْوَةً خطوة مثل مجد وندى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1D7548E-CE46-2423-2532-07797C29D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A0E363-59FE-8D5B-EE1C-24D7DFDA4BF2}"/>
              </a:ext>
            </a:extLst>
          </p:cNvPr>
          <p:cNvGrpSpPr/>
          <p:nvPr/>
        </p:nvGrpSpPr>
        <p:grpSpPr>
          <a:xfrm>
            <a:off x="920504" y="2210223"/>
            <a:ext cx="7067928" cy="2057400"/>
            <a:chOff x="920504" y="2210223"/>
            <a:chExt cx="7067928" cy="2057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A27D39-09FF-98FC-15E2-4484EF51382B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D3D8E91-9FBA-EE5A-BE18-3B8F0FE34A05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1BAFEE1-3F77-AB9A-FA41-F6FCCE8F70FB}"/>
              </a:ext>
            </a:extLst>
          </p:cNvPr>
          <p:cNvSpPr txBox="1"/>
          <p:nvPr/>
        </p:nvSpPr>
        <p:spPr>
          <a:xfrm>
            <a:off x="2811840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43A27A-4293-CAAD-6462-E72DE2537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9077D-FED8-E425-5658-0B66482A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2CBA8FA-A35B-9A4F-9272-785E33FCC270}"/>
              </a:ext>
            </a:extLst>
          </p:cNvPr>
          <p:cNvSpPr txBox="1"/>
          <p:nvPr/>
        </p:nvSpPr>
        <p:spPr>
          <a:xfrm>
            <a:off x="2884653" y="93844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8DE18C5-DB20-B1E9-F28E-91E6B0C4D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581DF46-B06B-599F-8325-514B02C1D7C7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F662FF4-56F7-BA05-CD23-55433BD7FE45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798DA7A-3132-DEB8-7368-253F841FDD81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A22E8001-E8D6-22AC-6C3C-D14E97C31F4B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</p:grpSpPr>
        <p:sp>
          <p:nvSpPr>
            <p:cNvPr id="25" name="Rectangle : coins arrondis 3">
              <a:extLst>
                <a:ext uri="{FF2B5EF4-FFF2-40B4-BE49-F238E27FC236}">
                  <a16:creationId xmlns:a16="http://schemas.microsoft.com/office/drawing/2014/main" id="{0D735F72-E7CD-83E8-CC55-8F67847038BC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0B8CBFED-125B-AAC2-FF44-F6F8EEE668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7" name="Group 12">
            <a:extLst>
              <a:ext uri="{FF2B5EF4-FFF2-40B4-BE49-F238E27FC236}">
                <a16:creationId xmlns:a16="http://schemas.microsoft.com/office/drawing/2014/main" id="{44712616-0E2C-D739-A5E7-23FEF6ACFD15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28" name="Rectangle : coins arrondis 6">
              <a:extLst>
                <a:ext uri="{FF2B5EF4-FFF2-40B4-BE49-F238E27FC236}">
                  <a16:creationId xmlns:a16="http://schemas.microsoft.com/office/drawing/2014/main" id="{E9A3D8B7-B8AF-1CB5-3A14-C0036AB9D137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46A0552D-6489-D5ED-7FE1-12A027DDDF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12">
            <a:extLst>
              <a:ext uri="{FF2B5EF4-FFF2-40B4-BE49-F238E27FC236}">
                <a16:creationId xmlns:a16="http://schemas.microsoft.com/office/drawing/2014/main" id="{EFC2A7C8-F841-7D3B-85EA-1AFFC7A3D6E8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</p:grpSpPr>
        <p:sp>
          <p:nvSpPr>
            <p:cNvPr id="31" name="Rectangle : coins arrondis 10">
              <a:extLst>
                <a:ext uri="{FF2B5EF4-FFF2-40B4-BE49-F238E27FC236}">
                  <a16:creationId xmlns:a16="http://schemas.microsoft.com/office/drawing/2014/main" id="{1C69A182-2371-F544-81AA-6CA9E4CC9021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Oval 80">
              <a:extLst>
                <a:ext uri="{FF2B5EF4-FFF2-40B4-BE49-F238E27FC236}">
                  <a16:creationId xmlns:a16="http://schemas.microsoft.com/office/drawing/2014/main" id="{FF53DA2D-A50F-FEB3-FAA9-E254D24A04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99321B0-731B-CEF2-0265-F877FA421FBC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34" name="Rectangle : coins arrondis 13">
              <a:extLst>
                <a:ext uri="{FF2B5EF4-FFF2-40B4-BE49-F238E27FC236}">
                  <a16:creationId xmlns:a16="http://schemas.microsoft.com/office/drawing/2014/main" id="{947EDB0E-97A0-DD87-9C1F-CECCDA605E0C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3E593A72-E73C-A923-45A3-34DA48E473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9393D-F324-99C3-A97E-1460FC3FA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02C6CF6-CF0D-4820-10CA-BC4EAF23B5B0}"/>
              </a:ext>
            </a:extLst>
          </p:cNvPr>
          <p:cNvSpPr txBox="1"/>
          <p:nvPr/>
        </p:nvSpPr>
        <p:spPr>
          <a:xfrm>
            <a:off x="1150999" y="921309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المسألة، ثم أغمضوا أعينكم وتخيلوا أحداثها ثم حددوا المطلوب.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D142603-B4E2-5561-8031-9983F17B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574ED7A-0423-897C-F054-303EFF970F0A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E27A901-85A0-1D6C-873C-065830C3D7D8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636AFC1-1F37-0DB9-9C6C-2748686DA043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33" name="Group 12">
            <a:extLst>
              <a:ext uri="{FF2B5EF4-FFF2-40B4-BE49-F238E27FC236}">
                <a16:creationId xmlns:a16="http://schemas.microsoft.com/office/drawing/2014/main" id="{61FA0F8F-AEC4-4112-FDC1-799E7EF931F5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9B6A0BF3-2CF4-236E-13CB-2D2FE57C8D12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97BFFFCD-9FC7-3EAE-556D-059B9D529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12">
            <a:extLst>
              <a:ext uri="{FF2B5EF4-FFF2-40B4-BE49-F238E27FC236}">
                <a16:creationId xmlns:a16="http://schemas.microsoft.com/office/drawing/2014/main" id="{11BC6C4F-2AAF-2D5F-50FF-DCEBE825579C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37" name="Rectangle : coins arrondis 6">
              <a:extLst>
                <a:ext uri="{FF2B5EF4-FFF2-40B4-BE49-F238E27FC236}">
                  <a16:creationId xmlns:a16="http://schemas.microsoft.com/office/drawing/2014/main" id="{932510CB-6836-E164-38B1-8ADE0B21F98E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048E905D-9301-30AC-8AA1-BDD31A0F6E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12">
            <a:extLst>
              <a:ext uri="{FF2B5EF4-FFF2-40B4-BE49-F238E27FC236}">
                <a16:creationId xmlns:a16="http://schemas.microsoft.com/office/drawing/2014/main" id="{67D75A92-C8CD-EDC5-604F-7DEDCB4AB528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</p:grpSpPr>
        <p:sp>
          <p:nvSpPr>
            <p:cNvPr id="40" name="Rectangle : coins arrondis 10">
              <a:extLst>
                <a:ext uri="{FF2B5EF4-FFF2-40B4-BE49-F238E27FC236}">
                  <a16:creationId xmlns:a16="http://schemas.microsoft.com/office/drawing/2014/main" id="{56C7B28A-257D-4C1B-3E8D-CB702D3D970D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CEC544EE-066C-A96E-72E8-83BC825805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B135A7-AD62-1D1A-4167-B3E8897258A6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43" name="Rectangle : coins arrondis 13">
              <a:extLst>
                <a:ext uri="{FF2B5EF4-FFF2-40B4-BE49-F238E27FC236}">
                  <a16:creationId xmlns:a16="http://schemas.microsoft.com/office/drawing/2014/main" id="{FCFDD305-74EC-B144-C6B8-321F7EA31E60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FCE058E3-CEA2-665F-5305-C2E9C2B5B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994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EBA8F-427F-0991-706C-A0AAC0871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DCFDA29C-C00A-5A81-5D8C-A560B68B645B}"/>
              </a:ext>
            </a:extLst>
          </p:cNvPr>
          <p:cNvSpPr txBox="1"/>
          <p:nvPr/>
        </p:nvSpPr>
        <p:spPr>
          <a:xfrm>
            <a:off x="2902663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المطلوب؟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06487A-FE46-C869-1926-824C85F676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2FCC665-C8DB-CC3B-80C5-D1581D676CE1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2B6D0A0E-4403-FF7C-F156-B5A22D4D5800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4C1D320-93E6-E46F-D386-B888066954CF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33" name="Group 12">
            <a:extLst>
              <a:ext uri="{FF2B5EF4-FFF2-40B4-BE49-F238E27FC236}">
                <a16:creationId xmlns:a16="http://schemas.microsoft.com/office/drawing/2014/main" id="{2A8BF6C2-E385-B282-ABB7-338FF655C69F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</p:grpSpPr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95BA7521-E56F-BFCC-5D5A-121F42AC3AA6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574CDC89-F147-A427-09E5-692B61189F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6" name="Group 12">
            <a:extLst>
              <a:ext uri="{FF2B5EF4-FFF2-40B4-BE49-F238E27FC236}">
                <a16:creationId xmlns:a16="http://schemas.microsoft.com/office/drawing/2014/main" id="{0EC8F4C3-D8B5-DF36-B0D5-8146E168647F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37" name="Rectangle : coins arrondis 6">
              <a:extLst>
                <a:ext uri="{FF2B5EF4-FFF2-40B4-BE49-F238E27FC236}">
                  <a16:creationId xmlns:a16="http://schemas.microsoft.com/office/drawing/2014/main" id="{FB0670E0-F768-30EF-7404-986A7B70B3D9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38" name="Oval 80">
              <a:extLst>
                <a:ext uri="{FF2B5EF4-FFF2-40B4-BE49-F238E27FC236}">
                  <a16:creationId xmlns:a16="http://schemas.microsoft.com/office/drawing/2014/main" id="{9C47B5A0-3574-6363-D2FB-FF951F701A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12">
            <a:extLst>
              <a:ext uri="{FF2B5EF4-FFF2-40B4-BE49-F238E27FC236}">
                <a16:creationId xmlns:a16="http://schemas.microsoft.com/office/drawing/2014/main" id="{9CDE6CD7-1F5D-932B-709D-39E075DAA7B1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</p:grpSpPr>
        <p:sp>
          <p:nvSpPr>
            <p:cNvPr id="40" name="Rectangle : coins arrondis 10">
              <a:extLst>
                <a:ext uri="{FF2B5EF4-FFF2-40B4-BE49-F238E27FC236}">
                  <a16:creationId xmlns:a16="http://schemas.microsoft.com/office/drawing/2014/main" id="{BDB211CF-58D3-11EE-A108-1644737E11D6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Oval 80">
              <a:extLst>
                <a:ext uri="{FF2B5EF4-FFF2-40B4-BE49-F238E27FC236}">
                  <a16:creationId xmlns:a16="http://schemas.microsoft.com/office/drawing/2014/main" id="{B5F5C2B3-3CEA-50D3-D4EA-779C8F92AD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8F142F9-8082-D194-CED2-BFCB17EE12A5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43" name="Rectangle : coins arrondis 13">
              <a:extLst>
                <a:ext uri="{FF2B5EF4-FFF2-40B4-BE49-F238E27FC236}">
                  <a16:creationId xmlns:a16="http://schemas.microsoft.com/office/drawing/2014/main" id="{8920B47C-4818-9A61-6D69-B947DA061A71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4" name="Oval 80">
              <a:extLst>
                <a:ext uri="{FF2B5EF4-FFF2-40B4-BE49-F238E27FC236}">
                  <a16:creationId xmlns:a16="http://schemas.microsoft.com/office/drawing/2014/main" id="{356AD731-4D82-4407-D400-06BD686F4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98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ACE3C-CBB5-3EBD-7671-4BD19E1DA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DD8A5FAA-B8EC-AD24-3FE2-7629427BC318}"/>
              </a:ext>
            </a:extLst>
          </p:cNvPr>
          <p:cNvSpPr txBox="1"/>
          <p:nvPr/>
        </p:nvSpPr>
        <p:spPr>
          <a:xfrm>
            <a:off x="2767235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المطلوب هو حساب عدد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النجمات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المتبقية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لدى سمير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1D4649-A136-CEC7-390A-125BFF377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id="{B85E1430-21A2-921D-D2FB-86C18CB76CEF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</p:grpSpPr>
        <p:sp>
          <p:nvSpPr>
            <p:cNvPr id="19" name="Rectangle : coins arrondis 3">
              <a:extLst>
                <a:ext uri="{FF2B5EF4-FFF2-40B4-BE49-F238E27FC236}">
                  <a16:creationId xmlns:a16="http://schemas.microsoft.com/office/drawing/2014/main" id="{DB640ED3-18A7-4758-AFD2-06C9015F2115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0E866F11-3521-B072-2809-D39C75CE43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556C68CE-0251-D42E-C2FC-B816B1741FDF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22" name="Rectangle : coins arrondis 6">
              <a:extLst>
                <a:ext uri="{FF2B5EF4-FFF2-40B4-BE49-F238E27FC236}">
                  <a16:creationId xmlns:a16="http://schemas.microsoft.com/office/drawing/2014/main" id="{701DA9A5-E61F-7975-AFE1-97809DCC7D71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EC66C180-4028-049E-1267-54CC5287B5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12">
            <a:extLst>
              <a:ext uri="{FF2B5EF4-FFF2-40B4-BE49-F238E27FC236}">
                <a16:creationId xmlns:a16="http://schemas.microsoft.com/office/drawing/2014/main" id="{11075B31-F482-A343-C831-1820643BDD36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</p:grpSpPr>
        <p:sp>
          <p:nvSpPr>
            <p:cNvPr id="25" name="Rectangle : coins arrondis 10">
              <a:extLst>
                <a:ext uri="{FF2B5EF4-FFF2-40B4-BE49-F238E27FC236}">
                  <a16:creationId xmlns:a16="http://schemas.microsoft.com/office/drawing/2014/main" id="{4D6F8AD6-C99A-248C-F37F-BC692FCCEE87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A5F5FCFB-9D44-27E5-96D3-35AFCAB9CD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5E26639-4A2F-CBD6-AD32-55C2FD53E5C9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28" name="Rectangle : coins arrondis 13">
              <a:extLst>
                <a:ext uri="{FF2B5EF4-FFF2-40B4-BE49-F238E27FC236}">
                  <a16:creationId xmlns:a16="http://schemas.microsoft.com/office/drawing/2014/main" id="{48D783CF-FC14-D9DF-207B-DE7CE073D887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Oval 80">
              <a:extLst>
                <a:ext uri="{FF2B5EF4-FFF2-40B4-BE49-F238E27FC236}">
                  <a16:creationId xmlns:a16="http://schemas.microsoft.com/office/drawing/2014/main" id="{BE61109A-C575-C31B-DBAC-6ABC3F79A6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F8C8C5-0145-BE37-2AB2-A5617A2DD85C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6918923-90B8-DFDC-F221-CA20D6D98866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331863-F309-FC1F-D8AF-81524CBC15E0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51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124E6-5F80-05AF-65E6-28397B26C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755384D3-F142-3EB5-BD2A-E625657BE3F1}"/>
              </a:ext>
            </a:extLst>
          </p:cNvPr>
          <p:cNvSpPr txBox="1"/>
          <p:nvPr/>
        </p:nvSpPr>
        <p:spPr>
          <a:xfrm>
            <a:off x="2902663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BFAE6C3-A200-60A1-A932-81A110D88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BB42188-3B35-CBB3-5090-0DE40D9A8D64}"/>
              </a:ext>
            </a:extLst>
          </p:cNvPr>
          <p:cNvGrpSpPr/>
          <p:nvPr/>
        </p:nvGrpSpPr>
        <p:grpSpPr>
          <a:xfrm>
            <a:off x="905889" y="2796961"/>
            <a:ext cx="7067928" cy="2057400"/>
            <a:chOff x="920504" y="2210223"/>
            <a:chExt cx="7067928" cy="20574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AC762E7-D285-98BC-0DD3-D3075A8F0818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7508A9C-FB33-98D9-FF42-C847CF361DBB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34" name="Group 12">
            <a:extLst>
              <a:ext uri="{FF2B5EF4-FFF2-40B4-BE49-F238E27FC236}">
                <a16:creationId xmlns:a16="http://schemas.microsoft.com/office/drawing/2014/main" id="{FC9DB681-D14A-0E64-82EE-765059B4DE91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36" name="Rectangle : coins arrondis 3">
              <a:extLst>
                <a:ext uri="{FF2B5EF4-FFF2-40B4-BE49-F238E27FC236}">
                  <a16:creationId xmlns:a16="http://schemas.microsoft.com/office/drawing/2014/main" id="{6B8FB258-3813-3F0D-66A8-5C746B018639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4CA678C4-5A3E-344C-8F0F-47EB30114B4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38" name="Group 12">
            <a:extLst>
              <a:ext uri="{FF2B5EF4-FFF2-40B4-BE49-F238E27FC236}">
                <a16:creationId xmlns:a16="http://schemas.microsoft.com/office/drawing/2014/main" id="{4435A576-CA86-2A0D-146E-64349897FE64}"/>
              </a:ext>
            </a:extLst>
          </p:cNvPr>
          <p:cNvGrpSpPr/>
          <p:nvPr/>
        </p:nvGrpSpPr>
        <p:grpSpPr>
          <a:xfrm>
            <a:off x="4566596" y="1927765"/>
            <a:ext cx="2251778" cy="551406"/>
            <a:chOff x="6123705" y="1914188"/>
            <a:chExt cx="2251778" cy="551406"/>
          </a:xfrm>
          <a:solidFill>
            <a:srgbClr val="084F6A"/>
          </a:solidFill>
        </p:grpSpPr>
        <p:sp>
          <p:nvSpPr>
            <p:cNvPr id="39" name="Rectangle : coins arrondis 6">
              <a:extLst>
                <a:ext uri="{FF2B5EF4-FFF2-40B4-BE49-F238E27FC236}">
                  <a16:creationId xmlns:a16="http://schemas.microsoft.com/office/drawing/2014/main" id="{12066441-0458-88C5-E67C-D204D64EC92F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6071FA93-D1BF-7935-4A4B-B16DAD67AD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12">
            <a:extLst>
              <a:ext uri="{FF2B5EF4-FFF2-40B4-BE49-F238E27FC236}">
                <a16:creationId xmlns:a16="http://schemas.microsoft.com/office/drawing/2014/main" id="{22931D63-59AE-AB58-7B36-F6D86F316A0E}"/>
              </a:ext>
            </a:extLst>
          </p:cNvPr>
          <p:cNvGrpSpPr/>
          <p:nvPr/>
        </p:nvGrpSpPr>
        <p:grpSpPr>
          <a:xfrm>
            <a:off x="2364356" y="1927765"/>
            <a:ext cx="1962669" cy="551406"/>
            <a:chOff x="6412814" y="1914188"/>
            <a:chExt cx="1962669" cy="551406"/>
          </a:xfrm>
        </p:grpSpPr>
        <p:sp>
          <p:nvSpPr>
            <p:cNvPr id="42" name="Rectangle : coins arrondis 10">
              <a:extLst>
                <a:ext uri="{FF2B5EF4-FFF2-40B4-BE49-F238E27FC236}">
                  <a16:creationId xmlns:a16="http://schemas.microsoft.com/office/drawing/2014/main" id="{8BAC15E1-002F-D24C-8E4D-70D755E0BF85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83C21178-347D-50FB-5CCF-FF6E56C9F6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515CE8-2E83-748E-448F-EA62ABEDB42E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45" name="Rectangle : coins arrondis 13">
              <a:extLst>
                <a:ext uri="{FF2B5EF4-FFF2-40B4-BE49-F238E27FC236}">
                  <a16:creationId xmlns:a16="http://schemas.microsoft.com/office/drawing/2014/main" id="{41EFB5BB-5C43-714E-27B4-CA4C553C8660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Oval 80">
              <a:extLst>
                <a:ext uri="{FF2B5EF4-FFF2-40B4-BE49-F238E27FC236}">
                  <a16:creationId xmlns:a16="http://schemas.microsoft.com/office/drawing/2014/main" id="{5D46E5F0-C085-F525-F462-17B77FAFE1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723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B7244-46D1-821C-188E-B4F189577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DD01BB7-ADAE-4F61-69D5-D4140677A62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5809F3A-BDEA-EDBA-60D9-EE8EC1F8D57D}"/>
              </a:ext>
            </a:extLst>
          </p:cNvPr>
          <p:cNvSpPr txBox="1"/>
          <p:nvPr/>
        </p:nvSpPr>
        <p:spPr>
          <a:xfrm>
            <a:off x="2862000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E05CC4-44EF-9EB6-F212-2AFB66AB5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639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C157B-8609-4294-1012-382199A35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ZoneTexte 42">
            <a:extLst>
              <a:ext uri="{FF2B5EF4-FFF2-40B4-BE49-F238E27FC236}">
                <a16:creationId xmlns:a16="http://schemas.microsoft.com/office/drawing/2014/main" id="{499C76EF-02FD-CFF5-C723-348DAEDEB68F}"/>
              </a:ext>
            </a:extLst>
          </p:cNvPr>
          <p:cNvSpPr txBox="1"/>
          <p:nvPr/>
        </p:nvSpPr>
        <p:spPr>
          <a:xfrm>
            <a:off x="5549393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D31E50F3-C4E1-CF08-8201-B588853B750B}"/>
              </a:ext>
            </a:extLst>
          </p:cNvPr>
          <p:cNvSpPr txBox="1"/>
          <p:nvPr/>
        </p:nvSpPr>
        <p:spPr>
          <a:xfrm>
            <a:off x="1754141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57D63426-ABFE-E344-9ABD-9C8A6E00BA20}"/>
              </a:ext>
            </a:extLst>
          </p:cNvPr>
          <p:cNvSpPr txBox="1"/>
          <p:nvPr/>
        </p:nvSpPr>
        <p:spPr>
          <a:xfrm>
            <a:off x="2859252" y="9245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حددوا نوع المعطى: اكتبوا فقط كُلّ أو جُزء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A8C2E3D-D628-D8AC-2A87-4AD2579D3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BE393D3-C743-BEC5-FFC3-1EF61E6AB170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BB3FB43-5016-3E5B-52DB-EAAC3114C59A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3614ACE-ADBE-8DC9-5373-F9F539A95EA2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</a:t>
              </a:r>
              <a:r>
                <a:rPr kumimoji="0" lang="ar-MA" sz="32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48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192944EB-1785-1E97-B49C-BB5BE1D43D33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3">
              <a:extLst>
                <a:ext uri="{FF2B5EF4-FFF2-40B4-BE49-F238E27FC236}">
                  <a16:creationId xmlns:a16="http://schemas.microsoft.com/office/drawing/2014/main" id="{F540DC11-33B0-21DE-4D52-C3EF14EC4062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477B9D44-B2B4-D516-C5E0-A8949D520F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577EDF25-727A-48CB-ABE2-DB94985B37F7}"/>
              </a:ext>
            </a:extLst>
          </p:cNvPr>
          <p:cNvGrpSpPr/>
          <p:nvPr/>
        </p:nvGrpSpPr>
        <p:grpSpPr>
          <a:xfrm>
            <a:off x="4566596" y="1927765"/>
            <a:ext cx="2251778" cy="551406"/>
            <a:chOff x="6123705" y="1914188"/>
            <a:chExt cx="2251778" cy="551406"/>
          </a:xfrm>
          <a:solidFill>
            <a:srgbClr val="084F6A"/>
          </a:solidFill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07736208-3A41-A395-A426-2DD6A43B9827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A52782A0-633B-E1C9-3A83-3B2FB21DD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93D26CCB-5A68-42EB-8F54-1F0920832B06}"/>
              </a:ext>
            </a:extLst>
          </p:cNvPr>
          <p:cNvGrpSpPr/>
          <p:nvPr/>
        </p:nvGrpSpPr>
        <p:grpSpPr>
          <a:xfrm>
            <a:off x="2364356" y="1927765"/>
            <a:ext cx="1962669" cy="551406"/>
            <a:chOff x="6412814" y="1914188"/>
            <a:chExt cx="1962669" cy="551406"/>
          </a:xfrm>
        </p:grpSpPr>
        <p:sp>
          <p:nvSpPr>
            <p:cNvPr id="26" name="Rectangle : coins arrondis 10">
              <a:extLst>
                <a:ext uri="{FF2B5EF4-FFF2-40B4-BE49-F238E27FC236}">
                  <a16:creationId xmlns:a16="http://schemas.microsoft.com/office/drawing/2014/main" id="{C7A71709-1AE2-A3D6-FB4A-7A50DAC82B50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C49E54F2-EC25-F3BC-7C69-BF8D7F78B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539CF4-9446-8BF8-BC66-E2EFA1347A2B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29" name="Rectangle : coins arrondis 13">
              <a:extLst>
                <a:ext uri="{FF2B5EF4-FFF2-40B4-BE49-F238E27FC236}">
                  <a16:creationId xmlns:a16="http://schemas.microsoft.com/office/drawing/2014/main" id="{FBB28F55-ADEC-2602-8A08-67505540EFFB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AD6A8EA4-BDD6-F46D-B099-21DEFD0DF9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5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الثالث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1" name="Rectangle : coins arrondis 16">
            <a:extLst>
              <a:ext uri="{FF2B5EF4-FFF2-40B4-BE49-F238E27FC236}">
                <a16:creationId xmlns:a16="http://schemas.microsoft.com/office/drawing/2014/main" id="{8B217C66-1A92-DC73-E80F-AB1CA98E7668}"/>
              </a:ext>
            </a:extLst>
          </p:cNvPr>
          <p:cNvSpPr/>
          <p:nvPr/>
        </p:nvSpPr>
        <p:spPr>
          <a:xfrm>
            <a:off x="415003" y="2722648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40" name="Organigramme : Terminateur 21">
            <a:extLst>
              <a:ext uri="{FF2B5EF4-FFF2-40B4-BE49-F238E27FC236}">
                <a16:creationId xmlns:a16="http://schemas.microsoft.com/office/drawing/2014/main" id="{449E8F65-F10E-DC71-F1BD-09E85A9A59B9}"/>
              </a:ext>
            </a:extLst>
          </p:cNvPr>
          <p:cNvSpPr/>
          <p:nvPr/>
        </p:nvSpPr>
        <p:spPr>
          <a:xfrm>
            <a:off x="2656573" y="2475889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41" name="Espace réservé du texte 5">
            <a:extLst>
              <a:ext uri="{FF2B5EF4-FFF2-40B4-BE49-F238E27FC236}">
                <a16:creationId xmlns:a16="http://schemas.microsoft.com/office/drawing/2014/main" id="{494DF74B-FD40-CD13-FB22-8AB282045490}"/>
              </a:ext>
            </a:extLst>
          </p:cNvPr>
          <p:cNvSpPr txBox="1">
            <a:spLocks/>
          </p:cNvSpPr>
          <p:nvPr/>
        </p:nvSpPr>
        <p:spPr>
          <a:xfrm>
            <a:off x="595003" y="2858113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الطَّرْحُ في نِطاق الْأَعْدادِ مِنْ 0 إِلى 999 (1)</a:t>
            </a:r>
          </a:p>
        </p:txBody>
      </p:sp>
      <p:sp>
        <p:nvSpPr>
          <p:cNvPr id="42" name="Rectangle : coins arrondis 27">
            <a:extLst>
              <a:ext uri="{FF2B5EF4-FFF2-40B4-BE49-F238E27FC236}">
                <a16:creationId xmlns:a16="http://schemas.microsoft.com/office/drawing/2014/main" id="{CCA28BC1-6365-AA15-CC36-EEC9135E7A59}"/>
              </a:ext>
            </a:extLst>
          </p:cNvPr>
          <p:cNvSpPr/>
          <p:nvPr/>
        </p:nvSpPr>
        <p:spPr>
          <a:xfrm>
            <a:off x="4423967" y="2717811"/>
            <a:ext cx="3780000" cy="87707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dirty="0"/>
          </a:p>
        </p:txBody>
      </p:sp>
      <p:sp>
        <p:nvSpPr>
          <p:cNvPr id="43" name="Organigramme : Terminateur 21">
            <a:extLst>
              <a:ext uri="{FF2B5EF4-FFF2-40B4-BE49-F238E27FC236}">
                <a16:creationId xmlns:a16="http://schemas.microsoft.com/office/drawing/2014/main" id="{79D405F0-39BA-60F1-50BA-9FF9B367025C}"/>
              </a:ext>
            </a:extLst>
          </p:cNvPr>
          <p:cNvSpPr/>
          <p:nvPr/>
        </p:nvSpPr>
        <p:spPr>
          <a:xfrm>
            <a:off x="6665537" y="2471052"/>
            <a:ext cx="1260000" cy="3600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</a:p>
        </p:txBody>
      </p:sp>
      <p:sp>
        <p:nvSpPr>
          <p:cNvPr id="44" name="Espace réservé du texte 5">
            <a:extLst>
              <a:ext uri="{FF2B5EF4-FFF2-40B4-BE49-F238E27FC236}">
                <a16:creationId xmlns:a16="http://schemas.microsoft.com/office/drawing/2014/main" id="{70477A30-6DDB-1B9B-F5C0-1E4C251704F6}"/>
              </a:ext>
            </a:extLst>
          </p:cNvPr>
          <p:cNvSpPr txBox="1">
            <a:spLocks/>
          </p:cNvSpPr>
          <p:nvPr/>
        </p:nvSpPr>
        <p:spPr>
          <a:xfrm>
            <a:off x="4603967" y="2853276"/>
            <a:ext cx="3420000" cy="6311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defPPr>
              <a:defRPr lang="fr-FR"/>
            </a:defPPr>
            <a:lvl1pPr indent="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None/>
              <a:defRPr sz="1600" b="1" ker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الجَمْعُ في نِطاقِ الْأَعْدادِ مِنْ 0 إِلى 999</a:t>
            </a:r>
            <a:endParaRPr lang="fr-MA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2592375-690D-EF55-E82C-E64B6D07F186}"/>
              </a:ext>
            </a:extLst>
          </p:cNvPr>
          <p:cNvGrpSpPr/>
          <p:nvPr/>
        </p:nvGrpSpPr>
        <p:grpSpPr>
          <a:xfrm>
            <a:off x="4423967" y="3934115"/>
            <a:ext cx="3780000" cy="1123837"/>
            <a:chOff x="370132" y="3897880"/>
            <a:chExt cx="3780000" cy="1123837"/>
          </a:xfrm>
        </p:grpSpPr>
        <p:sp>
          <p:nvSpPr>
            <p:cNvPr id="45" name="Rectangle : coins arrondis 3">
              <a:extLst>
                <a:ext uri="{FF2B5EF4-FFF2-40B4-BE49-F238E27FC236}">
                  <a16:creationId xmlns:a16="http://schemas.microsoft.com/office/drawing/2014/main" id="{E7DCE0BB-6804-E6A4-AE35-A665771EB225}"/>
                </a:ext>
              </a:extLst>
            </p:cNvPr>
            <p:cNvSpPr/>
            <p:nvPr/>
          </p:nvSpPr>
          <p:spPr>
            <a:xfrm>
              <a:off x="370132" y="4144639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lang="fr-MA" dirty="0"/>
            </a:p>
          </p:txBody>
        </p:sp>
        <p:sp>
          <p:nvSpPr>
            <p:cNvPr id="46" name="Organigramme : Terminateur 21">
              <a:extLst>
                <a:ext uri="{FF2B5EF4-FFF2-40B4-BE49-F238E27FC236}">
                  <a16:creationId xmlns:a16="http://schemas.microsoft.com/office/drawing/2014/main" id="{BED4E9AD-AC1D-2AE2-D0D2-096EEF4EE75C}"/>
                </a:ext>
              </a:extLst>
            </p:cNvPr>
            <p:cNvSpPr/>
            <p:nvPr/>
          </p:nvSpPr>
          <p:spPr>
            <a:xfrm>
              <a:off x="2611702" y="3897880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</a:t>
              </a:r>
            </a:p>
          </p:txBody>
        </p:sp>
        <p:sp>
          <p:nvSpPr>
            <p:cNvPr id="47" name="Espace réservé du texte 5">
              <a:extLst>
                <a:ext uri="{FF2B5EF4-FFF2-40B4-BE49-F238E27FC236}">
                  <a16:creationId xmlns:a16="http://schemas.microsoft.com/office/drawing/2014/main" id="{50A9A98F-0611-7CB4-750C-69125E9D25CC}"/>
                </a:ext>
              </a:extLst>
            </p:cNvPr>
            <p:cNvSpPr txBox="1">
              <a:spLocks/>
            </p:cNvSpPr>
            <p:nvPr/>
          </p:nvSpPr>
          <p:spPr>
            <a:xfrm>
              <a:off x="550132" y="4280104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sz="1600" b="1" kern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ar-MA" dirty="0"/>
                <a:t>الطَّرْحُ في نِطاق الْأَعْدادِ مِنْ 0 إِلى 999 (2)</a:t>
              </a:r>
            </a:p>
          </p:txBody>
        </p:sp>
      </p:grpSp>
      <p:grpSp>
        <p:nvGrpSpPr>
          <p:cNvPr id="48" name="Groupe 34">
            <a:extLst>
              <a:ext uri="{FF2B5EF4-FFF2-40B4-BE49-F238E27FC236}">
                <a16:creationId xmlns:a16="http://schemas.microsoft.com/office/drawing/2014/main" id="{E1B8DE84-1E1F-D4A0-21E0-ADA56639D0D9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9" name="Rectangle : coins arrondis 35">
              <a:extLst>
                <a:ext uri="{FF2B5EF4-FFF2-40B4-BE49-F238E27FC236}">
                  <a16:creationId xmlns:a16="http://schemas.microsoft.com/office/drawing/2014/main" id="{ABB98E8B-4592-7C18-4BBE-E80C48EA100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0" name="Organigramme : Terminateur 21">
              <a:extLst>
                <a:ext uri="{FF2B5EF4-FFF2-40B4-BE49-F238E27FC236}">
                  <a16:creationId xmlns:a16="http://schemas.microsoft.com/office/drawing/2014/main" id="{0759FB89-B086-2E30-F478-810AC61580E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Espace réservé du texte 5">
              <a:extLst>
                <a:ext uri="{FF2B5EF4-FFF2-40B4-BE49-F238E27FC236}">
                  <a16:creationId xmlns:a16="http://schemas.microsoft.com/office/drawing/2014/main" id="{08BB8C65-BAF6-3A20-0AE3-4B8423424AA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مُراجَعَةُ دُروسِ الأُسْبوعِ الثّالث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734D716-6FFF-64BE-8F62-7CECD8DCF456}"/>
              </a:ext>
            </a:extLst>
          </p:cNvPr>
          <p:cNvGrpSpPr/>
          <p:nvPr/>
        </p:nvGrpSpPr>
        <p:grpSpPr>
          <a:xfrm>
            <a:off x="431101" y="3917047"/>
            <a:ext cx="3765568" cy="1157973"/>
            <a:chOff x="4423967" y="3789621"/>
            <a:chExt cx="3765568" cy="1157973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23C83639-80F1-8313-B450-2DC07238192A}"/>
                </a:ext>
              </a:extLst>
            </p:cNvPr>
            <p:cNvGrpSpPr/>
            <p:nvPr/>
          </p:nvGrpSpPr>
          <p:grpSpPr>
            <a:xfrm>
              <a:off x="4423967" y="3789621"/>
              <a:ext cx="3765568" cy="1157973"/>
              <a:chOff x="4423967" y="3789621"/>
              <a:chExt cx="3765568" cy="1157973"/>
            </a:xfrm>
          </p:grpSpPr>
          <p:pic>
            <p:nvPicPr>
              <p:cNvPr id="52" name="Image 14">
                <a:extLst>
                  <a:ext uri="{FF2B5EF4-FFF2-40B4-BE49-F238E27FC236}">
                    <a16:creationId xmlns:a16="http://schemas.microsoft.com/office/drawing/2014/main" id="{A2B53FFE-FD73-07A1-D227-0BE2202AA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23967" y="4017600"/>
                <a:ext cx="3765568" cy="929994"/>
              </a:xfrm>
              <a:prstGeom prst="rect">
                <a:avLst/>
              </a:prstGeom>
            </p:spPr>
          </p:pic>
          <p:sp>
            <p:nvSpPr>
              <p:cNvPr id="53" name="Organigramme : Terminateur 21">
                <a:extLst>
                  <a:ext uri="{FF2B5EF4-FFF2-40B4-BE49-F238E27FC236}">
                    <a16:creationId xmlns:a16="http://schemas.microsoft.com/office/drawing/2014/main" id="{6DDF9DB2-56BA-302C-B6B1-0458D4DB4BAB}"/>
                  </a:ext>
                </a:extLst>
              </p:cNvPr>
              <p:cNvSpPr/>
              <p:nvPr/>
            </p:nvSpPr>
            <p:spPr>
              <a:xfrm>
                <a:off x="6607196" y="3789621"/>
                <a:ext cx="1218851" cy="360000"/>
              </a:xfrm>
              <a:prstGeom prst="flowChartTerminator">
                <a:avLst/>
              </a:prstGeom>
              <a:solidFill>
                <a:srgbClr val="FFC000"/>
              </a:solidFill>
              <a:ln>
                <a:solidFill>
                  <a:srgbClr val="EEB5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 rtl="1">
                  <a:defRPr/>
                </a:pPr>
                <a:r>
                  <a:rPr lang="ar-MA" sz="18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الدرس</a:t>
                </a:r>
                <a:r>
                  <a:rPr lang="fr-MA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 </a:t>
                </a:r>
                <a:endParaRPr lang="fr-FR" sz="1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884DA71-B16A-D6EA-4C9E-9056CCBF124B}"/>
                </a:ext>
              </a:extLst>
            </p:cNvPr>
            <p:cNvSpPr txBox="1"/>
            <p:nvPr/>
          </p:nvSpPr>
          <p:spPr>
            <a:xfrm>
              <a:off x="4446269" y="4323013"/>
              <a:ext cx="34792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ar-MA" b="1" dirty="0">
                  <a:latin typeface="Calibri" panose="020F0502020204030204" pitchFamily="34" charset="0"/>
                  <a:cs typeface="Calibri" panose="020F0502020204030204" pitchFamily="34" charset="0"/>
                </a:rPr>
                <a:t>حَلُّ المَسائِل : البَحثُ عَنِ الْكُلِّ أَوِ الْجُزْءِ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9E021-AA82-0A80-1B37-013E6A2DA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4C4B2CD-10E0-BDBA-0596-E1390A7C86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9D3ED1-0A9F-4FAE-7D19-A84736BB395C}"/>
              </a:ext>
            </a:extLst>
          </p:cNvPr>
          <p:cNvSpPr txBox="1"/>
          <p:nvPr/>
        </p:nvSpPr>
        <p:spPr>
          <a:xfrm>
            <a:off x="2862000" y="92176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872CAB-A1A6-C6C2-5930-1EF7DA981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05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7E075-DD56-F83B-76B1-E25FCBE38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E56CC37F-8DD4-8793-6532-46C42E358B05}"/>
              </a:ext>
            </a:extLst>
          </p:cNvPr>
          <p:cNvSpPr txBox="1"/>
          <p:nvPr/>
        </p:nvSpPr>
        <p:spPr>
          <a:xfrm>
            <a:off x="2820306" y="95537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48 نجمة في المسألة، تمثل كُلّ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A504389-5DA4-CE68-B930-24A125C6D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sp>
        <p:nvSpPr>
          <p:cNvPr id="37" name="ZoneTexte 42">
            <a:extLst>
              <a:ext uri="{FF2B5EF4-FFF2-40B4-BE49-F238E27FC236}">
                <a16:creationId xmlns:a16="http://schemas.microsoft.com/office/drawing/2014/main" id="{BEE604EE-7C0E-BBEA-4343-54F3420EB903}"/>
              </a:ext>
            </a:extLst>
          </p:cNvPr>
          <p:cNvSpPr txBox="1"/>
          <p:nvPr/>
        </p:nvSpPr>
        <p:spPr>
          <a:xfrm>
            <a:off x="5549393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43">
            <a:extLst>
              <a:ext uri="{FF2B5EF4-FFF2-40B4-BE49-F238E27FC236}">
                <a16:creationId xmlns:a16="http://schemas.microsoft.com/office/drawing/2014/main" id="{482CDB2C-E47B-7B73-D8D4-ACFD47CB4203}"/>
              </a:ext>
            </a:extLst>
          </p:cNvPr>
          <p:cNvSpPr txBox="1"/>
          <p:nvPr/>
        </p:nvSpPr>
        <p:spPr>
          <a:xfrm>
            <a:off x="1754141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1F9B766-18BC-C351-F44D-8F96061BD3DA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69BF197A-0BDA-C2FC-686E-8214A746DFBC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0AA5C6-9168-2A62-EAD4-0C97B17023A6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</a:t>
              </a:r>
              <a:r>
                <a:rPr kumimoji="0" lang="ar-MA" sz="32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48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، خَسِرَ مِنْهَا 13 نَجْمَةً.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54" name="Group 12">
            <a:extLst>
              <a:ext uri="{FF2B5EF4-FFF2-40B4-BE49-F238E27FC236}">
                <a16:creationId xmlns:a16="http://schemas.microsoft.com/office/drawing/2014/main" id="{C7BA4246-3EAB-6C60-7418-7F3454AC31CD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55" name="Rectangle : coins arrondis 3">
              <a:extLst>
                <a:ext uri="{FF2B5EF4-FFF2-40B4-BE49-F238E27FC236}">
                  <a16:creationId xmlns:a16="http://schemas.microsoft.com/office/drawing/2014/main" id="{3365D79C-10B3-F9E8-6D9F-4420FFD3618E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Oval 80">
              <a:extLst>
                <a:ext uri="{FF2B5EF4-FFF2-40B4-BE49-F238E27FC236}">
                  <a16:creationId xmlns:a16="http://schemas.microsoft.com/office/drawing/2014/main" id="{CB3F5B1B-4A5B-07AD-5A8D-39D86DD117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57" name="Group 12">
            <a:extLst>
              <a:ext uri="{FF2B5EF4-FFF2-40B4-BE49-F238E27FC236}">
                <a16:creationId xmlns:a16="http://schemas.microsoft.com/office/drawing/2014/main" id="{252F0253-38F0-4883-9155-CE80625FB35C}"/>
              </a:ext>
            </a:extLst>
          </p:cNvPr>
          <p:cNvGrpSpPr/>
          <p:nvPr/>
        </p:nvGrpSpPr>
        <p:grpSpPr>
          <a:xfrm>
            <a:off x="4566596" y="1927765"/>
            <a:ext cx="2251778" cy="551406"/>
            <a:chOff x="6123705" y="1914188"/>
            <a:chExt cx="2251778" cy="551406"/>
          </a:xfrm>
          <a:solidFill>
            <a:srgbClr val="084F6A"/>
          </a:solidFill>
        </p:grpSpPr>
        <p:sp>
          <p:nvSpPr>
            <p:cNvPr id="58" name="Rectangle : coins arrondis 6">
              <a:extLst>
                <a:ext uri="{FF2B5EF4-FFF2-40B4-BE49-F238E27FC236}">
                  <a16:creationId xmlns:a16="http://schemas.microsoft.com/office/drawing/2014/main" id="{DC92C77A-A2F5-D7CF-2959-A5C647CC580D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59" name="Oval 80">
              <a:extLst>
                <a:ext uri="{FF2B5EF4-FFF2-40B4-BE49-F238E27FC236}">
                  <a16:creationId xmlns:a16="http://schemas.microsoft.com/office/drawing/2014/main" id="{5C646D0A-D71F-33EE-769C-299FC8C5E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0" name="Group 12">
            <a:extLst>
              <a:ext uri="{FF2B5EF4-FFF2-40B4-BE49-F238E27FC236}">
                <a16:creationId xmlns:a16="http://schemas.microsoft.com/office/drawing/2014/main" id="{31FE2080-A69C-9C8E-B4B2-C16B88073AE0}"/>
              </a:ext>
            </a:extLst>
          </p:cNvPr>
          <p:cNvGrpSpPr/>
          <p:nvPr/>
        </p:nvGrpSpPr>
        <p:grpSpPr>
          <a:xfrm>
            <a:off x="2364356" y="1927765"/>
            <a:ext cx="1962669" cy="551406"/>
            <a:chOff x="6412814" y="1914188"/>
            <a:chExt cx="1962669" cy="551406"/>
          </a:xfrm>
        </p:grpSpPr>
        <p:sp>
          <p:nvSpPr>
            <p:cNvPr id="61" name="Rectangle : coins arrondis 10">
              <a:extLst>
                <a:ext uri="{FF2B5EF4-FFF2-40B4-BE49-F238E27FC236}">
                  <a16:creationId xmlns:a16="http://schemas.microsoft.com/office/drawing/2014/main" id="{1F37C06F-0BE4-DF26-0A98-D4F4DEEFFB30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Oval 80">
              <a:extLst>
                <a:ext uri="{FF2B5EF4-FFF2-40B4-BE49-F238E27FC236}">
                  <a16:creationId xmlns:a16="http://schemas.microsoft.com/office/drawing/2014/main" id="{AB667488-CDF1-2AE9-4FAB-1B8F00A099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2530AF5-0CF2-16EC-1AD4-817B77EB8C2C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64" name="Rectangle : coins arrondis 13">
              <a:extLst>
                <a:ext uri="{FF2B5EF4-FFF2-40B4-BE49-F238E27FC236}">
                  <a16:creationId xmlns:a16="http://schemas.microsoft.com/office/drawing/2014/main" id="{4F81396A-036E-9574-573C-E12A240846E5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5" name="Oval 80">
              <a:extLst>
                <a:ext uri="{FF2B5EF4-FFF2-40B4-BE49-F238E27FC236}">
                  <a16:creationId xmlns:a16="http://schemas.microsoft.com/office/drawing/2014/main" id="{E5C45056-C852-48A6-3A76-80FD702763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0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21F00-A7A6-8735-A7E4-5A5CC881D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B0E057-7628-E7CA-A773-A7787F028DA3}"/>
              </a:ext>
            </a:extLst>
          </p:cNvPr>
          <p:cNvSpPr txBox="1"/>
          <p:nvPr/>
        </p:nvSpPr>
        <p:spPr>
          <a:xfrm>
            <a:off x="2820306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حددوا نوع المعطى: اكتبوا فقط كُلّ أو جُزء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37BD076-708C-9BFE-5F69-A21364B09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sp>
        <p:nvSpPr>
          <p:cNvPr id="4" name="ZoneTexte 42">
            <a:extLst>
              <a:ext uri="{FF2B5EF4-FFF2-40B4-BE49-F238E27FC236}">
                <a16:creationId xmlns:a16="http://schemas.microsoft.com/office/drawing/2014/main" id="{9B941713-25ED-E0CC-E57F-C6728C76147A}"/>
              </a:ext>
            </a:extLst>
          </p:cNvPr>
          <p:cNvSpPr txBox="1"/>
          <p:nvPr/>
        </p:nvSpPr>
        <p:spPr>
          <a:xfrm>
            <a:off x="5549393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3">
            <a:extLst>
              <a:ext uri="{FF2B5EF4-FFF2-40B4-BE49-F238E27FC236}">
                <a16:creationId xmlns:a16="http://schemas.microsoft.com/office/drawing/2014/main" id="{B1D4AF07-048A-8545-6354-37A59677957F}"/>
              </a:ext>
            </a:extLst>
          </p:cNvPr>
          <p:cNvSpPr txBox="1"/>
          <p:nvPr/>
        </p:nvSpPr>
        <p:spPr>
          <a:xfrm>
            <a:off x="1754141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lang="fr-MA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20AFFB45-F11F-B757-7443-83114FEA39AC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8CB2A90A-AAAC-7D9E-2C58-5E451087C234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3F2B704-9F2A-EF25-874F-2A8D20300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9" name="Group 12">
            <a:extLst>
              <a:ext uri="{FF2B5EF4-FFF2-40B4-BE49-F238E27FC236}">
                <a16:creationId xmlns:a16="http://schemas.microsoft.com/office/drawing/2014/main" id="{FBE984CD-58DE-B159-D8C4-F20323F88D72}"/>
              </a:ext>
            </a:extLst>
          </p:cNvPr>
          <p:cNvGrpSpPr/>
          <p:nvPr/>
        </p:nvGrpSpPr>
        <p:grpSpPr>
          <a:xfrm>
            <a:off x="4566596" y="1927765"/>
            <a:ext cx="2251778" cy="551406"/>
            <a:chOff x="6123705" y="1914188"/>
            <a:chExt cx="2251778" cy="551406"/>
          </a:xfrm>
          <a:solidFill>
            <a:srgbClr val="084F6A"/>
          </a:solidFill>
        </p:grpSpPr>
        <p:sp>
          <p:nvSpPr>
            <p:cNvPr id="10" name="Rectangle : coins arrondis 6">
              <a:extLst>
                <a:ext uri="{FF2B5EF4-FFF2-40B4-BE49-F238E27FC236}">
                  <a16:creationId xmlns:a16="http://schemas.microsoft.com/office/drawing/2014/main" id="{A681B86D-5354-EABD-9B51-9A21B1A32C59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20EAD69D-CB38-7C9B-ECDE-FA6CF78E8C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120A322B-4E5D-C66C-AD8F-4446FAC6D81E}"/>
              </a:ext>
            </a:extLst>
          </p:cNvPr>
          <p:cNvGrpSpPr/>
          <p:nvPr/>
        </p:nvGrpSpPr>
        <p:grpSpPr>
          <a:xfrm>
            <a:off x="2364356" y="1927765"/>
            <a:ext cx="1962669" cy="551406"/>
            <a:chOff x="6412814" y="1914188"/>
            <a:chExt cx="1962669" cy="551406"/>
          </a:xfrm>
        </p:grpSpPr>
        <p:sp>
          <p:nvSpPr>
            <p:cNvPr id="13" name="Rectangle : coins arrondis 10">
              <a:extLst>
                <a:ext uri="{FF2B5EF4-FFF2-40B4-BE49-F238E27FC236}">
                  <a16:creationId xmlns:a16="http://schemas.microsoft.com/office/drawing/2014/main" id="{7900AD7A-FE7A-7E69-20C0-546F70929FB0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3601628D-202D-51C0-A74F-D165BF74C1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C97B25B-5D88-1CB7-8D37-0700EE1094C4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16" name="Rectangle : coins arrondis 13">
              <a:extLst>
                <a:ext uri="{FF2B5EF4-FFF2-40B4-BE49-F238E27FC236}">
                  <a16:creationId xmlns:a16="http://schemas.microsoft.com/office/drawing/2014/main" id="{EB4EDDA0-0FC4-8672-E192-E97342083E44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E097073-8AEF-6ECF-E641-F056C4C2DD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00F7D73-2407-96B4-3579-3A0177291307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3F8B5FF-CF98-754A-AC50-85222BD87592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90DCAA-4F22-1C52-ED6A-BBB4400F847A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</a:t>
              </a:r>
              <a:r>
                <a:rPr kumimoji="0" lang="ar-MA" sz="3200" i="0" u="none" strike="noStrike" kern="1200" cap="none" spc="0" normalizeH="0" baseline="0" noProof="0" dirty="0">
                  <a:ln w="0"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48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، خَسِرَ مِنْهَا </a:t>
              </a:r>
              <a:r>
                <a:rPr kumimoji="0" lang="ar-MA" sz="32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4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9EF86-9281-C7BB-6619-950C1713B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F38D867-6086-9FE3-4C69-A2B9EE39B36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E89AED6-0C2F-7617-540B-F6DABB31AAE3}"/>
              </a:ext>
            </a:extLst>
          </p:cNvPr>
          <p:cNvSpPr txBox="1"/>
          <p:nvPr/>
        </p:nvSpPr>
        <p:spPr>
          <a:xfrm>
            <a:off x="2862000" y="91329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29CA81-58EB-8E18-76DB-ADD5C7D2C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7595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0A89D-AAFE-D3DE-C000-D49CFDCDA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2E89452F-F191-DF96-3D67-28AFDE6A5F5B}"/>
              </a:ext>
            </a:extLst>
          </p:cNvPr>
          <p:cNvSpPr txBox="1"/>
          <p:nvPr/>
        </p:nvSpPr>
        <p:spPr>
          <a:xfrm>
            <a:off x="5486399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جُزْء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8FBB0E-501D-3173-73CD-CDF509113EC0}"/>
              </a:ext>
            </a:extLst>
          </p:cNvPr>
          <p:cNvSpPr txBox="1"/>
          <p:nvPr/>
        </p:nvSpPr>
        <p:spPr>
          <a:xfrm>
            <a:off x="1691147" y="5225609"/>
            <a:ext cx="178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كُــلٌّ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32E136A-EBE0-743F-9128-BF4D87A8B34C}"/>
              </a:ext>
            </a:extLst>
          </p:cNvPr>
          <p:cNvSpPr txBox="1"/>
          <p:nvPr/>
        </p:nvSpPr>
        <p:spPr>
          <a:xfrm>
            <a:off x="2803373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13 نجمة في المسألة، تمثل جُزءاً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4285F01-ED25-0471-254C-2C9819FDC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3A4492-566D-4A94-FF2A-EF3EAEFDDBF1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50C3444-0F55-9076-4C5E-D054361391AA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DB95DB-BA41-B9D2-6791-36D447AD454D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</a:t>
              </a:r>
              <a:r>
                <a:rPr kumimoji="0" lang="ar-MA" sz="32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DF0E7D-7696-668A-8C27-63DAC9EB1058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</p:grpSpPr>
        <p:sp>
          <p:nvSpPr>
            <p:cNvPr id="14" name="Rectangle : coins arrondis 3">
              <a:extLst>
                <a:ext uri="{FF2B5EF4-FFF2-40B4-BE49-F238E27FC236}">
                  <a16:creationId xmlns:a16="http://schemas.microsoft.com/office/drawing/2014/main" id="{A01DD515-6D65-7C8E-6488-4CEA5F5C2E48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7BFE1D8C-1047-5E55-79DA-B1634562B8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BA1F547E-7B2C-691C-8291-60A5FB3A44C2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18" name="Rectangle : coins arrondis 6">
              <a:extLst>
                <a:ext uri="{FF2B5EF4-FFF2-40B4-BE49-F238E27FC236}">
                  <a16:creationId xmlns:a16="http://schemas.microsoft.com/office/drawing/2014/main" id="{0CDB098A-4678-828D-8D36-561DEA9B10DB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A868A3A4-2054-D8BD-1A9C-670A38DBD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2">
            <a:extLst>
              <a:ext uri="{FF2B5EF4-FFF2-40B4-BE49-F238E27FC236}">
                <a16:creationId xmlns:a16="http://schemas.microsoft.com/office/drawing/2014/main" id="{C674F1DA-6C4F-8997-0B4F-2555C65E5D96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</p:grpSpPr>
        <p:sp>
          <p:nvSpPr>
            <p:cNvPr id="21" name="Rectangle : coins arrondis 10">
              <a:extLst>
                <a:ext uri="{FF2B5EF4-FFF2-40B4-BE49-F238E27FC236}">
                  <a16:creationId xmlns:a16="http://schemas.microsoft.com/office/drawing/2014/main" id="{89F5A463-0E32-9724-C1B6-3C2693BBA35A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D63CB228-4DBB-9109-93AC-3B01970074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B7ED70-E99A-1428-FC02-A42F760FEC9C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33" name="Rectangle : coins arrondis 13">
              <a:extLst>
                <a:ext uri="{FF2B5EF4-FFF2-40B4-BE49-F238E27FC236}">
                  <a16:creationId xmlns:a16="http://schemas.microsoft.com/office/drawing/2014/main" id="{552B8C65-DA88-747E-63DF-4127D01BB47A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Oval 80">
              <a:extLst>
                <a:ext uri="{FF2B5EF4-FFF2-40B4-BE49-F238E27FC236}">
                  <a16:creationId xmlns:a16="http://schemas.microsoft.com/office/drawing/2014/main" id="{26D2A9A6-C648-5687-FE0A-FA568E370C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8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20A33-7F39-F281-11D5-E07750B4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072B1F22-5356-657A-9380-5722231C7EF3}"/>
              </a:ext>
            </a:extLst>
          </p:cNvPr>
          <p:cNvGrpSpPr/>
          <p:nvPr/>
        </p:nvGrpSpPr>
        <p:grpSpPr>
          <a:xfrm>
            <a:off x="2727091" y="5172151"/>
            <a:ext cx="3658665" cy="1004752"/>
            <a:chOff x="2857748" y="4994533"/>
            <a:chExt cx="3658665" cy="100475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CAC423D-9424-C74A-CD78-63D5567B4B64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>
                  <a:solidFill>
                    <a:schemeClr val="tx1"/>
                  </a:solidFill>
                </a:rPr>
                <a:t>...............</a:t>
              </a:r>
              <a:endParaRPr lang="fr-FR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D70976-7551-055C-3750-DE079B93F72B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>
                  <a:solidFill>
                    <a:schemeClr val="tx1"/>
                  </a:solidFill>
                </a:rPr>
                <a:t>...............</a:t>
              </a:r>
              <a:endParaRPr lang="fr-FR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9ECD49-37B8-B7A3-57EC-619459D678E6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dirty="0">
                  <a:solidFill>
                    <a:schemeClr val="tx1"/>
                  </a:solidFill>
                </a:rPr>
                <a:t>...............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4E004736-9EA7-C595-376A-1C00E5994651}"/>
              </a:ext>
            </a:extLst>
          </p:cNvPr>
          <p:cNvSpPr txBox="1"/>
          <p:nvPr/>
        </p:nvSpPr>
        <p:spPr>
          <a:xfrm>
            <a:off x="1560903" y="955377"/>
            <a:ext cx="5983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ارسموا نموذج الأشرطة، ثم مثلوا عليه معطيات المسألة.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CE1885-7298-6DD4-D856-56F38ED37F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23EFE291-6F04-81A5-8ADE-555ECBFF041E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A8C87C73-61DA-185E-1C93-78C1A3E85949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9EF97050-4C3A-F8BA-88A7-1B57207CD3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B85A1557-6C5B-E576-7958-D4000AA42171}"/>
              </a:ext>
            </a:extLst>
          </p:cNvPr>
          <p:cNvGrpSpPr/>
          <p:nvPr/>
        </p:nvGrpSpPr>
        <p:grpSpPr>
          <a:xfrm>
            <a:off x="4566596" y="1927765"/>
            <a:ext cx="2251778" cy="551406"/>
            <a:chOff x="6123705" y="1914188"/>
            <a:chExt cx="2251778" cy="551406"/>
          </a:xfrm>
          <a:solidFill>
            <a:srgbClr val="084F6A"/>
          </a:solidFill>
        </p:grpSpPr>
        <p:sp>
          <p:nvSpPr>
            <p:cNvPr id="12" name="Rectangle : coins arrondis 6">
              <a:extLst>
                <a:ext uri="{FF2B5EF4-FFF2-40B4-BE49-F238E27FC236}">
                  <a16:creationId xmlns:a16="http://schemas.microsoft.com/office/drawing/2014/main" id="{C8271F7E-AED6-79C8-CA69-29870C448BEA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B12E7D5C-D475-5551-4D23-B87E48A700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C82722B-BCC8-B40C-3653-481F5EDDA592}"/>
              </a:ext>
            </a:extLst>
          </p:cNvPr>
          <p:cNvGrpSpPr/>
          <p:nvPr/>
        </p:nvGrpSpPr>
        <p:grpSpPr>
          <a:xfrm>
            <a:off x="2364356" y="1927765"/>
            <a:ext cx="1962669" cy="551406"/>
            <a:chOff x="6412814" y="1914188"/>
            <a:chExt cx="1962669" cy="551406"/>
          </a:xfrm>
        </p:grpSpPr>
        <p:sp>
          <p:nvSpPr>
            <p:cNvPr id="15" name="Rectangle : coins arrondis 10">
              <a:extLst>
                <a:ext uri="{FF2B5EF4-FFF2-40B4-BE49-F238E27FC236}">
                  <a16:creationId xmlns:a16="http://schemas.microsoft.com/office/drawing/2014/main" id="{DDC0C327-679D-079D-06FA-BA9F067025DC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EA285EB8-00E0-09E2-EBB3-DEB4341DA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2865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7F964C7-75F6-0B97-5E12-78BA9E1F7B56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19" name="Rectangle : coins arrondis 13">
              <a:extLst>
                <a:ext uri="{FF2B5EF4-FFF2-40B4-BE49-F238E27FC236}">
                  <a16:creationId xmlns:a16="http://schemas.microsoft.com/office/drawing/2014/main" id="{18C3D591-BCB3-FC86-9732-BBFD932C12CA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6804FA9B-8E22-C4BE-2C50-3CCC652CF3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F7ACBC-C665-0735-2AB8-B1703BF3C496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D5D50BE-BB7F-9853-CA14-02E2C48676BD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0E2813B-8915-7D9E-E1CC-C31F58EC9CB2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</a:t>
              </a:r>
              <a:r>
                <a:rPr kumimoji="0" lang="ar-MA" sz="32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48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، خَسِرَ مِنْهَا </a:t>
              </a:r>
              <a:r>
                <a:rPr kumimoji="0" lang="ar-MA" sz="32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6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F39B-2463-632F-9CD4-5AE549F69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1FFA44-E355-962D-85A3-804C04BB14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05F6FC1-4C47-593D-B691-79B6217DB430}"/>
              </a:ext>
            </a:extLst>
          </p:cNvPr>
          <p:cNvSpPr txBox="1"/>
          <p:nvPr/>
        </p:nvSpPr>
        <p:spPr>
          <a:xfrm>
            <a:off x="2862000" y="955377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8A47E50-C9DE-6B4F-CDAB-711A04BAE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25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86EF8-8B8C-3A3C-3990-7ECAF9B4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id="{0D14904C-DDC1-8125-EC0E-7DD2447B74A7}"/>
              </a:ext>
            </a:extLst>
          </p:cNvPr>
          <p:cNvSpPr txBox="1"/>
          <p:nvPr/>
        </p:nvSpPr>
        <p:spPr>
          <a:xfrm>
            <a:off x="2845707" y="896163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هذا هو التمثيل الصحيح لمعطيات المسألة.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3FFAE17-575F-CADA-B9E5-3C53DEBB0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04441D-D0C4-A586-A4E6-E2CE21EED6E3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7EF7DEB-F8D7-4303-CCD8-FDFB57B31061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5CF9F3-446B-65AF-D5C7-FFD42B23B3D2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2DBBA4EC-D212-370C-E014-69BA8185F66D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</p:grpSpPr>
        <p:sp>
          <p:nvSpPr>
            <p:cNvPr id="16" name="Rectangle : coins arrondis 3">
              <a:extLst>
                <a:ext uri="{FF2B5EF4-FFF2-40B4-BE49-F238E27FC236}">
                  <a16:creationId xmlns:a16="http://schemas.microsoft.com/office/drawing/2014/main" id="{15F1CBD4-E437-8AAD-9658-812505F5B738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C95EB84F-1BBC-B4C2-BDB6-A971DB3244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F113059A-2303-02CB-37DC-905C55EAF7EC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20" name="Rectangle : coins arrondis 6">
              <a:extLst>
                <a:ext uri="{FF2B5EF4-FFF2-40B4-BE49-F238E27FC236}">
                  <a16:creationId xmlns:a16="http://schemas.microsoft.com/office/drawing/2014/main" id="{191A57C0-ABC2-3A10-BEDF-75920BCF7B16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D003382E-ECAA-39EE-A255-2295FEFBCD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12">
            <a:extLst>
              <a:ext uri="{FF2B5EF4-FFF2-40B4-BE49-F238E27FC236}">
                <a16:creationId xmlns:a16="http://schemas.microsoft.com/office/drawing/2014/main" id="{332A6C11-B2E8-D7D0-8FA8-E4A4D56EEC02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</p:grpSpPr>
        <p:sp>
          <p:nvSpPr>
            <p:cNvPr id="32" name="Rectangle : coins arrondis 10">
              <a:extLst>
                <a:ext uri="{FF2B5EF4-FFF2-40B4-BE49-F238E27FC236}">
                  <a16:creationId xmlns:a16="http://schemas.microsoft.com/office/drawing/2014/main" id="{006F7ABA-0CB9-C078-247F-9AC76DBDD928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939E83D2-039F-22F5-4378-D5A8D527E0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DD49245-9CB3-9297-8AC2-F6C14D1F5E59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35" name="Rectangle : coins arrondis 13">
              <a:extLst>
                <a:ext uri="{FF2B5EF4-FFF2-40B4-BE49-F238E27FC236}">
                  <a16:creationId xmlns:a16="http://schemas.microsoft.com/office/drawing/2014/main" id="{EFA37C12-C648-2606-C6E2-3F1FEF683D20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E8EDBAA5-1472-88E5-3769-D5B269DD46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33C69646-48FB-68CD-6DF6-48377FB85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498" y="5172151"/>
            <a:ext cx="3676207" cy="125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2826C-5834-84D1-E1F9-A07EBB6E8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oneTexte 26">
            <a:extLst>
              <a:ext uri="{FF2B5EF4-FFF2-40B4-BE49-F238E27FC236}">
                <a16:creationId xmlns:a16="http://schemas.microsoft.com/office/drawing/2014/main" id="{5D0B9640-5250-0B46-7827-671DE779F819}"/>
              </a:ext>
            </a:extLst>
          </p:cNvPr>
          <p:cNvSpPr txBox="1"/>
          <p:nvPr/>
        </p:nvSpPr>
        <p:spPr>
          <a:xfrm>
            <a:off x="2872345" y="923510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F00A22-C1C8-609D-0145-17EBC93E1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4" name="Group 12">
            <a:extLst>
              <a:ext uri="{FF2B5EF4-FFF2-40B4-BE49-F238E27FC236}">
                <a16:creationId xmlns:a16="http://schemas.microsoft.com/office/drawing/2014/main" id="{22CD4905-A8B6-92A4-E9C2-23F94EB7F265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5" name="Rectangle : coins arrondis 3">
              <a:extLst>
                <a:ext uri="{FF2B5EF4-FFF2-40B4-BE49-F238E27FC236}">
                  <a16:creationId xmlns:a16="http://schemas.microsoft.com/office/drawing/2014/main" id="{22B6395A-0D18-E27E-B866-6DB7CA7627C6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BE763256-9629-916A-C309-E85F9EC6CB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2">
            <a:extLst>
              <a:ext uri="{FF2B5EF4-FFF2-40B4-BE49-F238E27FC236}">
                <a16:creationId xmlns:a16="http://schemas.microsoft.com/office/drawing/2014/main" id="{07CA481E-19BA-C2F0-2661-522A71E13DF6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19" name="Rectangle : coins arrondis 6">
              <a:extLst>
                <a:ext uri="{FF2B5EF4-FFF2-40B4-BE49-F238E27FC236}">
                  <a16:creationId xmlns:a16="http://schemas.microsoft.com/office/drawing/2014/main" id="{524AE3EE-2605-30BE-B005-CE4851EA5A19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53BCBEEE-068E-1639-BAB9-29C3EFA0CE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BEF0C3D3-4457-8C32-8C32-354D483A14E3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  <a:solidFill>
            <a:srgbClr val="084F6A"/>
          </a:solidFill>
        </p:grpSpPr>
        <p:sp>
          <p:nvSpPr>
            <p:cNvPr id="22" name="Rectangle : coins arrondis 10">
              <a:extLst>
                <a:ext uri="{FF2B5EF4-FFF2-40B4-BE49-F238E27FC236}">
                  <a16:creationId xmlns:a16="http://schemas.microsoft.com/office/drawing/2014/main" id="{5BFEF730-7D4E-3D01-5209-6AF2FD2F9D81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AC7DD7D7-3124-3EC3-AD54-59645F1D31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A20EC0-35C8-F1DD-1CA8-81AB4EDBC896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30" name="Rectangle : coins arrondis 13">
              <a:extLst>
                <a:ext uri="{FF2B5EF4-FFF2-40B4-BE49-F238E27FC236}">
                  <a16:creationId xmlns:a16="http://schemas.microsoft.com/office/drawing/2014/main" id="{A7E94689-0987-F6AF-BEA8-C770DEB6F683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Oval 80">
              <a:extLst>
                <a:ext uri="{FF2B5EF4-FFF2-40B4-BE49-F238E27FC236}">
                  <a16:creationId xmlns:a16="http://schemas.microsoft.com/office/drawing/2014/main" id="{145434F3-BDE2-940C-6FC9-C8BFCFE1A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0BBFC619-E448-02E2-5CF0-5F19004B92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696" y="3524716"/>
            <a:ext cx="367620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57EE1-2E13-E869-D681-39A3BD62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9E01F13B-6D13-90B9-3744-279F2187D28D}"/>
              </a:ext>
            </a:extLst>
          </p:cNvPr>
          <p:cNvSpPr txBox="1"/>
          <p:nvPr/>
        </p:nvSpPr>
        <p:spPr>
          <a:xfrm>
            <a:off x="2859253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ألواحكم ، اكتبوا متساوية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المناسبة لنموذج الأشرطة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534471-86C4-26BC-3107-DAEFAD613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8" name="Group 12">
            <a:extLst>
              <a:ext uri="{FF2B5EF4-FFF2-40B4-BE49-F238E27FC236}">
                <a16:creationId xmlns:a16="http://schemas.microsoft.com/office/drawing/2014/main" id="{6B2E80FC-6289-62FA-3B95-8F2AA0FA72AA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9" name="Rectangle : coins arrondis 3">
              <a:extLst>
                <a:ext uri="{FF2B5EF4-FFF2-40B4-BE49-F238E27FC236}">
                  <a16:creationId xmlns:a16="http://schemas.microsoft.com/office/drawing/2014/main" id="{9AA5D48D-1E83-0172-4B9C-CCB367F5CE8B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3FDEBDC5-19C5-C2C3-EC6E-3B94F4EEFA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FA57ACA9-74A0-4B2A-8B72-7C22661FD5E9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12" name="Rectangle : coins arrondis 6">
              <a:extLst>
                <a:ext uri="{FF2B5EF4-FFF2-40B4-BE49-F238E27FC236}">
                  <a16:creationId xmlns:a16="http://schemas.microsoft.com/office/drawing/2014/main" id="{F1B7100E-1B55-AABA-EB91-0C01D62C7BD7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470AEA7-57D0-CEA3-B4C2-B069624468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C7D68A3E-0319-C4DB-DF5C-2058E51D4406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  <a:solidFill>
            <a:srgbClr val="084F6A"/>
          </a:solidFill>
        </p:grpSpPr>
        <p:sp>
          <p:nvSpPr>
            <p:cNvPr id="15" name="Rectangle : coins arrondis 10">
              <a:extLst>
                <a:ext uri="{FF2B5EF4-FFF2-40B4-BE49-F238E27FC236}">
                  <a16:creationId xmlns:a16="http://schemas.microsoft.com/office/drawing/2014/main" id="{8034429A-0C53-402F-A619-3B5FEE03F03E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F1E98972-FEDE-168C-4BF3-56D1C14081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AFF757F-454D-0CE3-9429-CD7CE809DFD7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</p:grpSpPr>
        <p:sp>
          <p:nvSpPr>
            <p:cNvPr id="35" name="Rectangle : coins arrondis 13">
              <a:extLst>
                <a:ext uri="{FF2B5EF4-FFF2-40B4-BE49-F238E27FC236}">
                  <a16:creationId xmlns:a16="http://schemas.microsoft.com/office/drawing/2014/main" id="{FF1640B5-1298-CD7C-FF72-854E812AAC0E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92671296-B21C-5E5C-B97A-7E18F5474B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5F62A992-2379-43F7-C870-7B324936F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492" y="3747839"/>
            <a:ext cx="3676207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95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6C4994-217F-4AE8-A495-B264307A0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59" y="1467516"/>
            <a:ext cx="8330346" cy="555356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A8F98"/>
                </a:solidFill>
                <a:latin typeface="Dosis" pitchFamily="2" charset="0"/>
                <a:cs typeface="Calibri" panose="020F0502020204030204" pitchFamily="34" charset="0"/>
              </a:rPr>
              <a:t>حَلُّ المَسَائِلِ (البَحْثُ عَنِ الكُلِّ أَوِ الجُزْءِ)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F199BCC-34B1-95B0-ECCB-E8C5B53B4C73}"/>
              </a:ext>
            </a:extLst>
          </p:cNvPr>
          <p:cNvSpPr txBox="1"/>
          <p:nvPr/>
        </p:nvSpPr>
        <p:spPr>
          <a:xfrm>
            <a:off x="2862000" y="9254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20E929-F42A-4763-A545-9D2CD649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2940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B8072-64EF-4359-C112-576C09797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ZoneTexte 46">
            <a:extLst>
              <a:ext uri="{FF2B5EF4-FFF2-40B4-BE49-F238E27FC236}">
                <a16:creationId xmlns:a16="http://schemas.microsoft.com/office/drawing/2014/main" id="{957AF921-7516-78CA-7EE5-E4024719D983}"/>
              </a:ext>
            </a:extLst>
          </p:cNvPr>
          <p:cNvSpPr txBox="1"/>
          <p:nvPr/>
        </p:nvSpPr>
        <p:spPr>
          <a:xfrm>
            <a:off x="1484003" y="921309"/>
            <a:ext cx="6004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المتساوية المناسبة لنموذج الأشرطة هي: 48 – 13 = 35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77ECF7C-EC88-8E78-0794-5D2BCEE8C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A707D87-255A-8805-41BA-7BE58B39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896" y="2850562"/>
            <a:ext cx="3676207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C12DD-E4F5-2FCE-EF57-61E07F49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ZoneTexte 40">
            <a:extLst>
              <a:ext uri="{FF2B5EF4-FFF2-40B4-BE49-F238E27FC236}">
                <a16:creationId xmlns:a16="http://schemas.microsoft.com/office/drawing/2014/main" id="{179B98A6-DB0D-801C-0C6C-68982B127E82}"/>
              </a:ext>
            </a:extLst>
          </p:cNvPr>
          <p:cNvSpPr txBox="1"/>
          <p:nvPr/>
        </p:nvSpPr>
        <p:spPr>
          <a:xfrm>
            <a:off x="2884653" y="92049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الرابعة؟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45D9098-4796-CB3F-05DA-38D812BB8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5" name="Group 12">
            <a:extLst>
              <a:ext uri="{FF2B5EF4-FFF2-40B4-BE49-F238E27FC236}">
                <a16:creationId xmlns:a16="http://schemas.microsoft.com/office/drawing/2014/main" id="{AB43695F-76A5-AFDE-4C98-CC9A2C3CD190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7" name="Rectangle : coins arrondis 3">
              <a:extLst>
                <a:ext uri="{FF2B5EF4-FFF2-40B4-BE49-F238E27FC236}">
                  <a16:creationId xmlns:a16="http://schemas.microsoft.com/office/drawing/2014/main" id="{8111158D-45AD-483F-BC45-76DB5110CF67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1B728F5-1828-A52C-F7F9-8582CF576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 12">
            <a:extLst>
              <a:ext uri="{FF2B5EF4-FFF2-40B4-BE49-F238E27FC236}">
                <a16:creationId xmlns:a16="http://schemas.microsoft.com/office/drawing/2014/main" id="{8BCCC5BF-FAA6-C34B-D850-6D6B17CA4D61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12" name="Rectangle : coins arrondis 6">
              <a:extLst>
                <a:ext uri="{FF2B5EF4-FFF2-40B4-BE49-F238E27FC236}">
                  <a16:creationId xmlns:a16="http://schemas.microsoft.com/office/drawing/2014/main" id="{E3A86AF9-01B9-A88A-8193-F30F5C5A0E82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154592C-B531-E8AE-B1DB-63161CFF47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id="{56F5E347-63A7-6E4A-D750-0F946D4433E7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  <a:solidFill>
            <a:schemeClr val="bg1">
              <a:lumMod val="75000"/>
            </a:schemeClr>
          </a:solidFill>
        </p:grpSpPr>
        <p:sp>
          <p:nvSpPr>
            <p:cNvPr id="15" name="Rectangle : coins arrondis 10">
              <a:extLst>
                <a:ext uri="{FF2B5EF4-FFF2-40B4-BE49-F238E27FC236}">
                  <a16:creationId xmlns:a16="http://schemas.microsoft.com/office/drawing/2014/main" id="{79FEEEE3-15BD-044C-4E90-5269D2A6F285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7BF483E-CD4A-68BE-C696-FF74FD80E92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C48A99-A969-2F63-8FDC-FA6F86A56DA1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  <a:solidFill>
            <a:srgbClr val="084F6A"/>
          </a:solidFill>
        </p:grpSpPr>
        <p:sp>
          <p:nvSpPr>
            <p:cNvPr id="19" name="Rectangle : coins arrondis 13">
              <a:extLst>
                <a:ext uri="{FF2B5EF4-FFF2-40B4-BE49-F238E27FC236}">
                  <a16:creationId xmlns:a16="http://schemas.microsoft.com/office/drawing/2014/main" id="{353E3FBF-00CA-CDF3-D125-5E8955030A20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Oval 80">
              <a:extLst>
                <a:ext uri="{FF2B5EF4-FFF2-40B4-BE49-F238E27FC236}">
                  <a16:creationId xmlns:a16="http://schemas.microsoft.com/office/drawing/2014/main" id="{1885039E-C142-E4B0-73FF-E6257751B1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58849A9-48A4-645F-4C74-F971F68C4790}"/>
              </a:ext>
            </a:extLst>
          </p:cNvPr>
          <p:cNvGrpSpPr/>
          <p:nvPr/>
        </p:nvGrpSpPr>
        <p:grpSpPr>
          <a:xfrm>
            <a:off x="905888" y="2796961"/>
            <a:ext cx="7067928" cy="2057400"/>
            <a:chOff x="920504" y="2210223"/>
            <a:chExt cx="7067928" cy="205740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D54C618-BFC3-7E0A-360B-53ABCECE9126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CB9B78-3D02-C231-209C-B422307B5362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FB25BAE-B105-8C2A-6F3F-6064BCB34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933" y="5283265"/>
            <a:ext cx="311532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5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5D97-E3B4-5880-747D-901A3190C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73533D-0456-9635-3A1F-DEF4108DDF66}"/>
              </a:ext>
            </a:extLst>
          </p:cNvPr>
          <p:cNvSpPr txBox="1"/>
          <p:nvPr/>
        </p:nvSpPr>
        <p:spPr>
          <a:xfrm>
            <a:off x="2807708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عبارة الحل المناسبة للمسألة.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8EF9252-F61B-C8CA-FEF9-BE8777AE3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02B0DE9F-6BCB-C99F-966E-BBEBFF0FCEF6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3">
              <a:extLst>
                <a:ext uri="{FF2B5EF4-FFF2-40B4-BE49-F238E27FC236}">
                  <a16:creationId xmlns:a16="http://schemas.microsoft.com/office/drawing/2014/main" id="{BF76F6DB-A593-D406-3EC7-4F34E4877096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886B0A37-13D2-EF3C-F228-491904B3DD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8F0F684B-6DC2-18EE-5D72-C7D7F8DEB40D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16" name="Rectangle : coins arrondis 6">
              <a:extLst>
                <a:ext uri="{FF2B5EF4-FFF2-40B4-BE49-F238E27FC236}">
                  <a16:creationId xmlns:a16="http://schemas.microsoft.com/office/drawing/2014/main" id="{138C69C6-1DBA-D4EA-DCBB-0485155CB9D3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336DA1DC-BFC6-EDD5-5047-5F1B55F68E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9C99DA6C-5136-596D-5B12-BE162992695A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E9E5EF16-5B55-048D-5A67-8E90531AB116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675971D2-3508-E1F8-3647-686613B283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06DAAA-34D7-0F1E-5AB2-AC756A02553A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  <a:solidFill>
            <a:srgbClr val="084F6A"/>
          </a:solidFill>
        </p:grpSpPr>
        <p:sp>
          <p:nvSpPr>
            <p:cNvPr id="25" name="Rectangle : coins arrondis 13">
              <a:extLst>
                <a:ext uri="{FF2B5EF4-FFF2-40B4-BE49-F238E27FC236}">
                  <a16:creationId xmlns:a16="http://schemas.microsoft.com/office/drawing/2014/main" id="{117062C7-A184-FB2D-AAED-0932597F040E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65B09424-0F5A-D41D-E736-FC4FA654B3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AD9BA2-C888-3135-EB83-5441823AA2E4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2ABFFA0A-FC7A-060A-3041-BA3DAE242D12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A5A8857-D046-42C0-DEA5-E6121B3739CD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6983DF68-EFFB-4C1D-E95C-44D6C50F6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471" y="5391333"/>
            <a:ext cx="3115326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5E1E0-1C16-C92E-0451-8127AB5A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82E87D-1CF6-D8AA-8C5C-8E33D23EF95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CC3490A-76C6-A2AC-D486-04DB8696FA6D}"/>
              </a:ext>
            </a:extLst>
          </p:cNvPr>
          <p:cNvSpPr txBox="1"/>
          <p:nvPr/>
        </p:nvSpPr>
        <p:spPr>
          <a:xfrm>
            <a:off x="2862000" y="92543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 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D4CF499-838E-224D-ED1A-56A79D21F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8384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1EFBF-9642-DAFD-4B01-AB37BBD8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CA26DF1-803C-7178-64EF-B8BE33A2F363}"/>
              </a:ext>
            </a:extLst>
          </p:cNvPr>
          <p:cNvSpPr/>
          <p:nvPr/>
        </p:nvSpPr>
        <p:spPr>
          <a:xfrm>
            <a:off x="903891" y="5172151"/>
            <a:ext cx="7244814" cy="77020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84F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النَّجَمَاتِ الَّتِي بَقِيَتْ لَدَى سَمِيرٍ هُوَ: 35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DF88A6-2200-0EB3-09E0-3E857E890394}"/>
              </a:ext>
            </a:extLst>
          </p:cNvPr>
          <p:cNvSpPr txBox="1"/>
          <p:nvPr/>
        </p:nvSpPr>
        <p:spPr>
          <a:xfrm>
            <a:off x="2884653" y="89820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عبارة الحل المناسبة للمسألة هي: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861CF84-A7A9-5A86-3516-EBC494DD1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12" name="Group 12">
            <a:extLst>
              <a:ext uri="{FF2B5EF4-FFF2-40B4-BE49-F238E27FC236}">
                <a16:creationId xmlns:a16="http://schemas.microsoft.com/office/drawing/2014/main" id="{0600A704-4FDF-CABE-1D9A-634DA3C5AE1F}"/>
              </a:ext>
            </a:extLst>
          </p:cNvPr>
          <p:cNvGrpSpPr/>
          <p:nvPr/>
        </p:nvGrpSpPr>
        <p:grpSpPr>
          <a:xfrm>
            <a:off x="7057945" y="1927765"/>
            <a:ext cx="1466524" cy="551406"/>
            <a:chOff x="6977717" y="1914188"/>
            <a:chExt cx="1417002" cy="551406"/>
          </a:xfrm>
          <a:solidFill>
            <a:schemeClr val="bg1">
              <a:lumMod val="75000"/>
            </a:schemeClr>
          </a:solidFill>
        </p:grpSpPr>
        <p:sp>
          <p:nvSpPr>
            <p:cNvPr id="13" name="Rectangle : coins arrondis 3">
              <a:extLst>
                <a:ext uri="{FF2B5EF4-FFF2-40B4-BE49-F238E27FC236}">
                  <a16:creationId xmlns:a16="http://schemas.microsoft.com/office/drawing/2014/main" id="{ACEC91DA-0559-92EC-D93F-5ECE5C932907}"/>
                </a:ext>
              </a:extLst>
            </p:cNvPr>
            <p:cNvSpPr/>
            <p:nvPr/>
          </p:nvSpPr>
          <p:spPr>
            <a:xfrm>
              <a:off x="6977717" y="1914188"/>
              <a:ext cx="973962" cy="551406"/>
            </a:xfrm>
            <a:prstGeom prst="roundRect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أَفْهَمُ وَأُحَدِّدُ 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B7121127-BDCB-F6B0-F76F-0F1E6CF461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62101" y="1979518"/>
              <a:ext cx="432618" cy="432618"/>
            </a:xfrm>
            <a:prstGeom prst="ellipse">
              <a:avLst/>
            </a:prstGeom>
            <a:grpFill/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B52B1DAC-0B9A-F18C-62A7-12E56F01CC76}"/>
              </a:ext>
            </a:extLst>
          </p:cNvPr>
          <p:cNvGrpSpPr/>
          <p:nvPr/>
        </p:nvGrpSpPr>
        <p:grpSpPr>
          <a:xfrm>
            <a:off x="4566596" y="1927765"/>
            <a:ext cx="2249661" cy="551406"/>
            <a:chOff x="6123705" y="1914188"/>
            <a:chExt cx="2249661" cy="551406"/>
          </a:xfrm>
        </p:grpSpPr>
        <p:sp>
          <p:nvSpPr>
            <p:cNvPr id="16" name="Rectangle : coins arrondis 6">
              <a:extLst>
                <a:ext uri="{FF2B5EF4-FFF2-40B4-BE49-F238E27FC236}">
                  <a16:creationId xmlns:a16="http://schemas.microsoft.com/office/drawing/2014/main" id="{024D830D-B6E7-5D5D-2193-9ADBD8EA9742}"/>
                </a:ext>
              </a:extLst>
            </p:cNvPr>
            <p:cNvSpPr/>
            <p:nvPr/>
          </p:nvSpPr>
          <p:spPr>
            <a:xfrm>
              <a:off x="6123705" y="1914188"/>
              <a:ext cx="1809307" cy="551406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أَسْتَخْرِجُ الْمُعْطياتِ وَاُمَثِّلُها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706486F1-7957-9DF5-517C-A05155B330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0748" y="1979518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48C3C7B-B628-8674-E295-AB6729896819}"/>
              </a:ext>
            </a:extLst>
          </p:cNvPr>
          <p:cNvGrpSpPr/>
          <p:nvPr/>
        </p:nvGrpSpPr>
        <p:grpSpPr>
          <a:xfrm>
            <a:off x="2364356" y="1927765"/>
            <a:ext cx="1964785" cy="551406"/>
            <a:chOff x="6412814" y="1914188"/>
            <a:chExt cx="1964785" cy="551406"/>
          </a:xfrm>
          <a:solidFill>
            <a:schemeClr val="bg1">
              <a:lumMod val="75000"/>
            </a:schemeClr>
          </a:solidFill>
        </p:grpSpPr>
        <p:sp>
          <p:nvSpPr>
            <p:cNvPr id="20" name="Rectangle : coins arrondis 10">
              <a:extLst>
                <a:ext uri="{FF2B5EF4-FFF2-40B4-BE49-F238E27FC236}">
                  <a16:creationId xmlns:a16="http://schemas.microsoft.com/office/drawing/2014/main" id="{8C874FF3-A15F-3659-1823-6D0770B40223}"/>
                </a:ext>
              </a:extLst>
            </p:cNvPr>
            <p:cNvSpPr/>
            <p:nvPr/>
          </p:nvSpPr>
          <p:spPr>
            <a:xfrm>
              <a:off x="6412814" y="1914188"/>
              <a:ext cx="1520197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مُتَساويَةَ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الْحَلّ</a:t>
              </a:r>
              <a:endParaRPr lang="ar-SA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Oval 80">
              <a:extLst>
                <a:ext uri="{FF2B5EF4-FFF2-40B4-BE49-F238E27FC236}">
                  <a16:creationId xmlns:a16="http://schemas.microsoft.com/office/drawing/2014/main" id="{AA5DDF38-5CBB-467A-49FD-4754C652C5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44981" y="1979518"/>
              <a:ext cx="432618" cy="43261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1F33C4-FF44-0B15-A41C-C8840920206F}"/>
              </a:ext>
            </a:extLst>
          </p:cNvPr>
          <p:cNvGrpSpPr/>
          <p:nvPr/>
        </p:nvGrpSpPr>
        <p:grpSpPr>
          <a:xfrm>
            <a:off x="355597" y="1927765"/>
            <a:ext cx="1762838" cy="551406"/>
            <a:chOff x="6468643" y="1914188"/>
            <a:chExt cx="1762838" cy="551406"/>
          </a:xfrm>
          <a:solidFill>
            <a:srgbClr val="084F6A"/>
          </a:solidFill>
        </p:grpSpPr>
        <p:sp>
          <p:nvSpPr>
            <p:cNvPr id="25" name="Rectangle : coins arrondis 13">
              <a:extLst>
                <a:ext uri="{FF2B5EF4-FFF2-40B4-BE49-F238E27FC236}">
                  <a16:creationId xmlns:a16="http://schemas.microsoft.com/office/drawing/2014/main" id="{6CC76EDF-324C-A9BE-FA79-3A78D63F4A72}"/>
                </a:ext>
              </a:extLst>
            </p:cNvPr>
            <p:cNvSpPr/>
            <p:nvPr/>
          </p:nvSpPr>
          <p:spPr>
            <a:xfrm>
              <a:off x="6468643" y="1914188"/>
              <a:ext cx="1323870" cy="55140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ar-SA" sz="1400" b="1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أَكْتُبُ عِبارَةَ الْحَلِّ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Oval 80">
              <a:extLst>
                <a:ext uri="{FF2B5EF4-FFF2-40B4-BE49-F238E27FC236}">
                  <a16:creationId xmlns:a16="http://schemas.microsoft.com/office/drawing/2014/main" id="{6D8D70C6-F647-E89B-4A21-928083E07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8863" y="1979518"/>
              <a:ext cx="432618" cy="43261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2C94D2-6FC7-0D91-42A7-9B0E023D5513}"/>
              </a:ext>
            </a:extLst>
          </p:cNvPr>
          <p:cNvGrpSpPr/>
          <p:nvPr/>
        </p:nvGrpSpPr>
        <p:grpSpPr>
          <a:xfrm>
            <a:off x="886638" y="2796961"/>
            <a:ext cx="7067928" cy="2057400"/>
            <a:chOff x="920504" y="2210223"/>
            <a:chExt cx="7067928" cy="2057400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9D0AE7D-2421-93B7-7854-E34511E78ED4}"/>
                </a:ext>
              </a:extLst>
            </p:cNvPr>
            <p:cNvSpPr/>
            <p:nvPr/>
          </p:nvSpPr>
          <p:spPr>
            <a:xfrm>
              <a:off x="1183268" y="2210223"/>
              <a:ext cx="6777464" cy="2057400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928FE2C-B2FA-FB6B-375C-6A3AF046335C}"/>
                </a:ext>
              </a:extLst>
            </p:cNvPr>
            <p:cNvSpPr txBox="1"/>
            <p:nvPr/>
          </p:nvSpPr>
          <p:spPr>
            <a:xfrm>
              <a:off x="920504" y="2407108"/>
              <a:ext cx="7067928" cy="14933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يَمْلِكُ سَمِيرٌ 48 نَجْمَةً، خَسِرَ مِنْهَا 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 نَجْمَةً</a:t>
              </a: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النَّجَمَاتِ الَّتِي بَقِيَتْ لَدَى سَمِيرٍ؟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996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D4897-DD1A-A2B4-F912-6EFDF9BEC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7D5B023-6348-5762-6A7D-67E3B59168A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30CB808-017E-5A0E-CAA5-963A51B2EA13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863F916C-6B63-F4D6-9A6E-B0074D3695E7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32F4750-78E9-0910-91CF-9DB13DDF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84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5FBF0E2-280A-8624-AECC-3BDD9F3C9D40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51E8BA8A-BC9C-FC01-2C59-C0CA67720B34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9" name="Oval 80">
              <a:extLst>
                <a:ext uri="{FF2B5EF4-FFF2-40B4-BE49-F238E27FC236}">
                  <a16:creationId xmlns:a16="http://schemas.microsoft.com/office/drawing/2014/main" id="{2AAB3E61-3BF5-6771-D3CA-4B8835854A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D5228F9-8697-B76A-A9C9-1324D40584F1}"/>
                </a:ext>
              </a:extLst>
            </p:cNvPr>
            <p:cNvSpPr txBox="1"/>
            <p:nvPr/>
          </p:nvSpPr>
          <p:spPr>
            <a:xfrm>
              <a:off x="2223569" y="3833315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3CE6AE6-2AD1-5FD8-AE78-2F4D0385135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6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2386B49-AFDE-1BE4-F482-BAF89883221E}"/>
              </a:ext>
            </a:extLst>
          </p:cNvPr>
          <p:cNvSpPr txBox="1"/>
          <p:nvPr/>
        </p:nvSpPr>
        <p:spPr>
          <a:xfrm>
            <a:off x="2845707" y="932863"/>
            <a:ext cx="4659282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ليقرأ المسألة التالية؟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DF6165-BB1C-471C-90E8-90B1BD67A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2DCD1C-F72C-A786-82CC-F09471770B72}"/>
              </a:ext>
            </a:extLst>
          </p:cNvPr>
          <p:cNvGrpSpPr/>
          <p:nvPr/>
        </p:nvGrpSpPr>
        <p:grpSpPr>
          <a:xfrm>
            <a:off x="1183268" y="2838176"/>
            <a:ext cx="6777464" cy="1773044"/>
            <a:chOff x="1183268" y="2210223"/>
            <a:chExt cx="6777464" cy="183716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69062A2-F7EE-5647-A2FA-44DC3336A547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069891E-AD18-ACA2-28FC-CE4CD7EDB637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43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مَا عَدَدُ اللُّعَبِ الَّتِي بَاعَهَا الْمَتْجَرُ يَوْمَيِّ السَّبْتِ وَالْأَحَدِ؟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>
            <a:extLst>
              <a:ext uri="{FF2B5EF4-FFF2-40B4-BE49-F238E27FC236}">
                <a16:creationId xmlns:a16="http://schemas.microsoft.com/office/drawing/2014/main" id="{1C34C9E1-E4C8-619F-F69A-A18DF40E75B2}"/>
              </a:ext>
            </a:extLst>
          </p:cNvPr>
          <p:cNvSpPr txBox="1"/>
          <p:nvPr/>
        </p:nvSpPr>
        <p:spPr>
          <a:xfrm>
            <a:off x="2845706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أغمضوا أعينكم ثم تخيلوا شريط أحداث المسألة.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BE7E27-D559-200D-C5C5-EDD929228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6C669E-8DFD-0BA0-500F-3BACE2F11A2F}"/>
              </a:ext>
            </a:extLst>
          </p:cNvPr>
          <p:cNvGrpSpPr/>
          <p:nvPr/>
        </p:nvGrpSpPr>
        <p:grpSpPr>
          <a:xfrm>
            <a:off x="1183268" y="2838176"/>
            <a:ext cx="6777464" cy="1773044"/>
            <a:chOff x="1183268" y="2210223"/>
            <a:chExt cx="6777464" cy="183716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DCC4331-462A-FF89-7BC5-4DA62AF90113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D83292-5ACC-DA13-884B-B95DF2ECC2DD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43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مَا عَدَدُ اللُّعَبِ الَّتِي بَاعَهَا الْمَتْجَرُ يَوْمَيِّ السَّبْتِ وَالْأَحَدِ؟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8D05E-280F-E981-1F28-C8EDFFDB4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B917EC9-CFDB-54BC-5D23-C63EE0B231D4}"/>
              </a:ext>
            </a:extLst>
          </p:cNvPr>
          <p:cNvSpPr txBox="1"/>
          <p:nvPr/>
        </p:nvSpPr>
        <p:spPr>
          <a:xfrm>
            <a:off x="1772453" y="935593"/>
            <a:ext cx="5783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على ألواحكم نوع المطلوب في المسألة: أكتبوا فقط جزء أو كل. </a:t>
            </a:r>
            <a:endParaRPr lang="ar-MA" sz="1867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2A080FC-AC25-F8EB-71DC-6EECBF8C5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74947D3-E816-713B-4B62-C299717C9B9F}"/>
              </a:ext>
            </a:extLst>
          </p:cNvPr>
          <p:cNvGrpSpPr/>
          <p:nvPr/>
        </p:nvGrpSpPr>
        <p:grpSpPr>
          <a:xfrm>
            <a:off x="1183268" y="2838176"/>
            <a:ext cx="6777464" cy="1773044"/>
            <a:chOff x="1183268" y="2210223"/>
            <a:chExt cx="6777464" cy="18371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A6F81F9-F7E8-32B7-AAE8-70C3076072B4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FBE8FC-74EF-6942-A134-604CDE6CDBDC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84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</a:t>
              </a:r>
              <a:r>
                <a:rPr kumimoji="0" lang="ar-MA" sz="2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اللُّعَبِ الَّتِي بَاعَهَا الْمَتْجَرُ يَوْمَيِّ السَّبْتِ وَالْأَحَدِ؟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233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58587" cy="625740"/>
            <a:chOff x="976754" y="4005561"/>
            <a:chExt cx="55858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9" y="416193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58587" cy="628926"/>
            <a:chOff x="976754" y="4706199"/>
            <a:chExt cx="558587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12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330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10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46A3D-D017-FB13-BC5C-6AFB99ADF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76F2935-0E94-2280-04E3-C5EB6CD92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6F87517-CB39-09C1-3A24-ECABBAC5F78E}"/>
              </a:ext>
            </a:extLst>
          </p:cNvPr>
          <p:cNvSpPr txBox="1"/>
          <p:nvPr/>
        </p:nvSpPr>
        <p:spPr>
          <a:xfrm>
            <a:off x="2820307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BFF3628-8B75-BF6C-BE18-DB24B8E18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5259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1CB56-5BE0-07B5-B73A-0ADAA12BD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9851BA87-E846-38F4-E337-7B41332A5208}"/>
              </a:ext>
            </a:extLst>
          </p:cNvPr>
          <p:cNvSpPr/>
          <p:nvPr/>
        </p:nvSpPr>
        <p:spPr>
          <a:xfrm>
            <a:off x="3023138" y="4838702"/>
            <a:ext cx="3086059" cy="605657"/>
          </a:xfrm>
          <a:prstGeom prst="roundRect">
            <a:avLst>
              <a:gd name="adj" fmla="val 22160"/>
            </a:avLst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rgbClr val="084F6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3600" b="1" kern="0" dirty="0">
                <a:solidFill>
                  <a:srgbClr val="C00000"/>
                </a:solidFill>
                <a:latin typeface="Calibri" panose="020F0502020204030204"/>
                <a:cs typeface="Arial" panose="020B0604020202020204" pitchFamily="34" charset="0"/>
              </a:rPr>
              <a:t>كُـــلّ</a:t>
            </a:r>
            <a:endParaRPr kumimoji="0" lang="fr-FR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64D543D-1DD1-C87D-9781-DBFD3CB42C49}"/>
              </a:ext>
            </a:extLst>
          </p:cNvPr>
          <p:cNvSpPr txBox="1"/>
          <p:nvPr/>
        </p:nvSpPr>
        <p:spPr>
          <a:xfrm>
            <a:off x="557051" y="929877"/>
            <a:ext cx="6939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صححوا، المطوب هو الكل. من يقوم إلى السبورة ليشرح لنا كيف توصل إلى الجواب؟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8ECF7100-7A98-38CD-99AC-C2BFD8BE3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58612"/>
            <a:ext cx="1265850" cy="962541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41B7E7-A5C4-5931-C8B5-8DE653564D62}"/>
              </a:ext>
            </a:extLst>
          </p:cNvPr>
          <p:cNvGrpSpPr/>
          <p:nvPr/>
        </p:nvGrpSpPr>
        <p:grpSpPr>
          <a:xfrm>
            <a:off x="1183268" y="2542478"/>
            <a:ext cx="6777464" cy="1773044"/>
            <a:chOff x="1183268" y="2210223"/>
            <a:chExt cx="6777464" cy="18371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2C49DA1-AED0-0E37-5440-8AE01382FAE5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FF1E37F-1CCC-5C87-1DCE-11599AD6AEE6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844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</a:t>
              </a:r>
              <a:r>
                <a:rPr kumimoji="0" lang="ar-MA" sz="2400" b="1" i="0" u="none" strike="noStrike" kern="1200" cap="none" spc="0" normalizeH="0" baseline="0" noProof="0" dirty="0">
                  <a:ln w="0"/>
                  <a:solidFill>
                    <a:srgbClr val="C00000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مَا عَدَدُ اللُّعَبِ الَّتِي بَاعَهَا الْمَتْجَرُ يَوْمَيِّ السَّبْتِ وَالْأَحَدِ؟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860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D7D11-7CD1-B39C-632E-289788109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BC8E9140-10FC-DE22-0A21-1F0FE68112F2}"/>
              </a:ext>
            </a:extLst>
          </p:cNvPr>
          <p:cNvGrpSpPr/>
          <p:nvPr/>
        </p:nvGrpSpPr>
        <p:grpSpPr>
          <a:xfrm>
            <a:off x="2742667" y="4632441"/>
            <a:ext cx="3658665" cy="1004752"/>
            <a:chOff x="2857748" y="4994533"/>
            <a:chExt cx="3658665" cy="100475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60BBB6A-5CC6-9E1E-DEE0-062F98DCFAA1}"/>
                </a:ext>
              </a:extLst>
            </p:cNvPr>
            <p:cNvSpPr/>
            <p:nvPr/>
          </p:nvSpPr>
          <p:spPr>
            <a:xfrm>
              <a:off x="2857749" y="5496910"/>
              <a:ext cx="1587062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>
                  <a:solidFill>
                    <a:schemeClr val="tx1"/>
                  </a:solidFill>
                </a:rPr>
                <a:t>...............</a:t>
              </a:r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201DFB-6728-1764-7943-C2920156D67C}"/>
                </a:ext>
              </a:extLst>
            </p:cNvPr>
            <p:cNvSpPr/>
            <p:nvPr/>
          </p:nvSpPr>
          <p:spPr>
            <a:xfrm>
              <a:off x="4444810" y="5496909"/>
              <a:ext cx="2071603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>
                  <a:solidFill>
                    <a:schemeClr val="tx1"/>
                  </a:solidFill>
                </a:rPr>
                <a:t>...............</a:t>
              </a:r>
              <a:endParaRPr lang="fr-F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BF8093-1F64-B297-6683-DF51311FAE02}"/>
                </a:ext>
              </a:extLst>
            </p:cNvPr>
            <p:cNvSpPr/>
            <p:nvPr/>
          </p:nvSpPr>
          <p:spPr>
            <a:xfrm>
              <a:off x="2857748" y="4994533"/>
              <a:ext cx="3658665" cy="50237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1600" dirty="0">
                  <a:solidFill>
                    <a:schemeClr val="tx1"/>
                  </a:solidFill>
                </a:rPr>
                <a:t>...............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144D7BE3-B7E2-6A82-CE4E-6ECC419090ED}"/>
              </a:ext>
            </a:extLst>
          </p:cNvPr>
          <p:cNvSpPr txBox="1"/>
          <p:nvPr/>
        </p:nvSpPr>
        <p:spPr>
          <a:xfrm>
            <a:off x="109323" y="938025"/>
            <a:ext cx="7420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أتموا، على ألواحكم، كتابة معطيات المسألة على نموذج الأشرطة. تذكروا أن المطلوب هو الكل. </a:t>
            </a:r>
            <a:endParaRPr lang="ar-MA" sz="1867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D3DEEF-3059-6EC8-A8AD-C31DEBDC7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C22D9D1-508D-78A9-5964-EC6A3360ACEC}"/>
              </a:ext>
            </a:extLst>
          </p:cNvPr>
          <p:cNvGrpSpPr/>
          <p:nvPr/>
        </p:nvGrpSpPr>
        <p:grpSpPr>
          <a:xfrm>
            <a:off x="1183268" y="2224768"/>
            <a:ext cx="6777464" cy="1773044"/>
            <a:chOff x="1183268" y="2210223"/>
            <a:chExt cx="6777464" cy="18371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FC664BB-1489-CEFA-4C77-5D0FD1D19AFC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A33CAE-56B5-1884-819B-02DC9FAFA4E6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43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مَا عَدَدُ اللُّعَبِ الَّتِي بَاعَهَا الْمَتْجَرُ يَوْمَيِّ السَّبْتِ وَالْأَحَدِ؟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884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8C143-4D2F-B131-0F11-4D0F4B764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2A46578-C2C0-EF52-16A3-B66300A34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E656CF9-26F1-FD36-41B8-3BCED0062939}"/>
              </a:ext>
            </a:extLst>
          </p:cNvPr>
          <p:cNvSpPr txBox="1"/>
          <p:nvPr/>
        </p:nvSpPr>
        <p:spPr>
          <a:xfrm>
            <a:off x="2854173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2220B6A-E6ED-B01D-2696-C946CB52E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53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E8178-6BE7-7F80-D6A7-9E78DC1EC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BCF407F2-707D-71BD-054A-D0759DC1C4D4}"/>
              </a:ext>
            </a:extLst>
          </p:cNvPr>
          <p:cNvSpPr txBox="1"/>
          <p:nvPr/>
        </p:nvSpPr>
        <p:spPr>
          <a:xfrm>
            <a:off x="1938283" y="930231"/>
            <a:ext cx="558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من يقوم إلى السبورة ليشرح لنا كيف توصل إلى الجواب؟</a:t>
            </a:r>
          </a:p>
        </p:txBody>
      </p:sp>
      <p:pic>
        <p:nvPicPr>
          <p:cNvPr id="2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5A828B49-9A05-E2A3-70E3-289131711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9A6B1F2-60C1-46AB-7D7A-E4354C2A90C9}"/>
              </a:ext>
            </a:extLst>
          </p:cNvPr>
          <p:cNvGrpSpPr/>
          <p:nvPr/>
        </p:nvGrpSpPr>
        <p:grpSpPr>
          <a:xfrm>
            <a:off x="1183268" y="2224768"/>
            <a:ext cx="6777464" cy="1773044"/>
            <a:chOff x="1183268" y="2210223"/>
            <a:chExt cx="6777464" cy="183716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AAA9E35-9FB0-841E-8635-EB0EF5BFBF77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E33096-2DC8-4EB7-2192-8894C8EFEAB8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43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مَا عَدَدُ اللُّعَبِ الَّتِي بَاعَهَا الْمَتْجَرُ يَوْمَيِّ السَّبْتِ وَالْأَحَدِ؟</a:t>
              </a: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8D80E7C-F2C6-1F57-5A8F-112E2CD10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51" y="4539709"/>
            <a:ext cx="755969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769C9-9D8A-4076-651F-234BC9149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5B2FDB2B-6F28-228E-31E7-533D4BCD44A9}"/>
              </a:ext>
            </a:extLst>
          </p:cNvPr>
          <p:cNvSpPr txBox="1"/>
          <p:nvPr/>
        </p:nvSpPr>
        <p:spPr>
          <a:xfrm>
            <a:off x="2845707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اكتبوا، على ألواحكم، المتساوية المناسبة لنموذج الأشرطة. </a:t>
            </a:r>
            <a:endParaRPr lang="ar-MA" sz="1867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004A1F-1220-C0DF-B0D1-6BF45D774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C9B68-B196-770A-3710-76049F77E67C}"/>
              </a:ext>
            </a:extLst>
          </p:cNvPr>
          <p:cNvGrpSpPr/>
          <p:nvPr/>
        </p:nvGrpSpPr>
        <p:grpSpPr>
          <a:xfrm>
            <a:off x="1183268" y="2224768"/>
            <a:ext cx="6777464" cy="1773044"/>
            <a:chOff x="1183268" y="2210223"/>
            <a:chExt cx="6777464" cy="183716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2578AEE-B473-1D43-FB63-9AB1B8D1B54B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0AFE44-CA4D-4EB5-5826-1D621BFE5AC0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43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مَا عَدَدُ اللُّعَبِ الَّتِي بَاعَهَا الْمَتْجَرُ يَوْمَيِّ السَّبْتِ وَالْأَحَدِ؟</a:t>
              </a:r>
            </a:p>
          </p:txBody>
        </p:sp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24B818CB-410C-7D96-2E65-0381507FB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11" y="4612605"/>
            <a:ext cx="7559695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9A6ED-58FD-DC35-6964-D7424CE5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2651DC-B90A-931A-31AA-32EAB74C5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49737EA-0DFD-5565-E1BC-F8E027B18F51}"/>
              </a:ext>
            </a:extLst>
          </p:cNvPr>
          <p:cNvSpPr txBox="1"/>
          <p:nvPr/>
        </p:nvSpPr>
        <p:spPr>
          <a:xfrm>
            <a:off x="2862640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الالواح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739B67C-37B9-E3CA-D34B-C674A106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14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6DE70-F1CE-3338-7ABD-E9921CCF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4A0E76A-E15B-1AFA-C860-80413DCA5700}"/>
              </a:ext>
            </a:extLst>
          </p:cNvPr>
          <p:cNvSpPr txBox="1"/>
          <p:nvPr/>
        </p:nvSpPr>
        <p:spPr>
          <a:xfrm>
            <a:off x="1831136" y="924175"/>
            <a:ext cx="5699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من يقوم إلى السبورة ليشرح لنا كيف توصل إلى الجواب؟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88BB7-64EE-DF85-62F9-88927C3ECE18}"/>
              </a:ext>
            </a:extLst>
          </p:cNvPr>
          <p:cNvGrpSpPr/>
          <p:nvPr/>
        </p:nvGrpSpPr>
        <p:grpSpPr>
          <a:xfrm>
            <a:off x="1183268" y="2120041"/>
            <a:ext cx="6777464" cy="1773044"/>
            <a:chOff x="1183268" y="2210223"/>
            <a:chExt cx="6777464" cy="1837163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D8E035A-C074-8DE5-91EB-5DFEA6371722}"/>
                </a:ext>
              </a:extLst>
            </p:cNvPr>
            <p:cNvSpPr/>
            <p:nvPr/>
          </p:nvSpPr>
          <p:spPr>
            <a:xfrm>
              <a:off x="1183268" y="2210223"/>
              <a:ext cx="6777464" cy="1837163"/>
            </a:xfrm>
            <a:prstGeom prst="roundRect">
              <a:avLst/>
            </a:prstGeom>
            <a:solidFill>
              <a:srgbClr val="3A8F98">
                <a:alpha val="15000"/>
              </a:srgbClr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200AFF3-12D0-AE87-0122-01A73783EC18}"/>
                </a:ext>
              </a:extLst>
            </p:cNvPr>
            <p:cNvSpPr txBox="1"/>
            <p:nvPr/>
          </p:nvSpPr>
          <p:spPr>
            <a:xfrm>
              <a:off x="1369683" y="2435578"/>
              <a:ext cx="6421689" cy="114307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باعَ مَتْجَرُ الْأَلْعَابِ 130 لُعْبَةً يَوْمَ السَّبْتِ وَ 124 لُعْبَةً يَوْمَ الْأَحَدِ. مَا عَدَدُ اللُّعَبِ الَّتِي بَاعَهَا الْمَتْجَرُ يَوْمَيِّ السَّبْتِ وَالْأَحَدِ؟</a:t>
              </a:r>
            </a:p>
          </p:txBody>
        </p:sp>
      </p:grpSp>
      <p:pic>
        <p:nvPicPr>
          <p:cNvPr id="20" name="Image 30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1DE4DE49-E206-5512-0AAF-29079051B9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7559652" y="669763"/>
            <a:ext cx="1265850" cy="962541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435A1B-C9F8-380B-6F84-7A69E408A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24" y="4189466"/>
            <a:ext cx="7559695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1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86061" y="4357046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223570" y="386409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62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68F8FA-EC0F-818D-D356-32D8F31D8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2" y="938025"/>
            <a:ext cx="9191705" cy="6127803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949392" y="3511427"/>
            <a:ext cx="2622608" cy="1143000"/>
          </a:xfrm>
          <a:prstGeom prst="roundRect">
            <a:avLst>
              <a:gd name="adj" fmla="val 996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CA0C11-89B7-711E-BAA7-F835176E4677}"/>
              </a:ext>
            </a:extLst>
          </p:cNvPr>
          <p:cNvSpPr txBox="1"/>
          <p:nvPr/>
        </p:nvSpPr>
        <p:spPr>
          <a:xfrm>
            <a:off x="2904289" y="92849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افتحوا كراساتكم على الصفحة 35.</a:t>
            </a:r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7CF3D80-B16B-1FF4-4E21-A0B3FA480415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F61DA521-F13F-66F6-14CE-A2EDCDA0706F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E62AB0F6-D3DF-7F4A-5CAC-FA5FE96ADA2E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34" name="TextBox 5">
              <a:extLst>
                <a:ext uri="{FF2B5EF4-FFF2-40B4-BE49-F238E27FC236}">
                  <a16:creationId xmlns:a16="http://schemas.microsoft.com/office/drawing/2014/main" id="{82E58A50-8395-C227-44A9-21F7B70D19A7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5" name="TextBox 9">
              <a:extLst>
                <a:ext uri="{FF2B5EF4-FFF2-40B4-BE49-F238E27FC236}">
                  <a16:creationId xmlns:a16="http://schemas.microsoft.com/office/drawing/2014/main" id="{F84808FE-7B1E-8859-378D-D6834AA5EC6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E9ECD804-8F28-F47E-3785-C7A9A0C72A66}"/>
              </a:ext>
            </a:extLst>
          </p:cNvPr>
          <p:cNvSpPr txBox="1"/>
          <p:nvPr/>
        </p:nvSpPr>
        <p:spPr>
          <a:xfrm>
            <a:off x="1098735" y="3835273"/>
            <a:ext cx="631329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حَلِّ مَسَائِلِ الكُلِّ أَوِ الجُزْءِ بِاسْتِعْمَالِ نَمُوذَجِ الأَشرِطَةِ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DCAC60F-F174-80BC-6C17-D631E71A6D80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478F8F0-FDB5-7109-CDA9-3D6AF665214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8" name="Ellipse 7">
                <a:extLst>
                  <a:ext uri="{FF2B5EF4-FFF2-40B4-BE49-F238E27FC236}">
                    <a16:creationId xmlns:a16="http://schemas.microsoft.com/office/drawing/2014/main" id="{1A973C2B-B7AA-10F2-122B-7041671CF0C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3E0BB714-E402-6E20-B41D-F78AFCB1EE6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8002616D-624D-521F-827F-D86B3CF01621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6" name="Chevron 5">
                <a:extLst>
                  <a:ext uri="{FF2B5EF4-FFF2-40B4-BE49-F238E27FC236}">
                    <a16:creationId xmlns:a16="http://schemas.microsoft.com/office/drawing/2014/main" id="{7178F748-085A-6FFC-8232-BF11AF8E6BD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5477987-C1A6-78AD-FA46-F48FA57B3571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4796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6E7CC71-B9FA-2E35-0884-91B01EDC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876" y="2386531"/>
            <a:ext cx="6625844" cy="31191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A20255-742C-747D-0CBD-E1F58A71A6E6}"/>
              </a:ext>
            </a:extLst>
          </p:cNvPr>
          <p:cNvSpPr txBox="1"/>
          <p:nvPr/>
        </p:nvSpPr>
        <p:spPr>
          <a:xfrm>
            <a:off x="1128986" y="917695"/>
            <a:ext cx="639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سنطبق نفس الخطوات في هذا النشاط؛ سأشرح التعليمة، انتظروا الانطلاقة.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8D9F19-6694-F526-629B-537395EED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EAE603D-DCBB-9B1F-2708-E549E180D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418" y="2749408"/>
            <a:ext cx="5936783" cy="279474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472C68-5436-A894-1577-F65791DC3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00788" y="2513751"/>
            <a:ext cx="2327758" cy="232775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3E4002B-C2D6-79D7-756E-7B9128E90716}"/>
              </a:ext>
            </a:extLst>
          </p:cNvPr>
          <p:cNvSpPr txBox="1"/>
          <p:nvPr/>
        </p:nvSpPr>
        <p:spPr>
          <a:xfrm>
            <a:off x="2851279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4 دقائق للإنجاز؛ سأمر بين الصفوف لمساعدتكم؛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66CBDC-6AFA-690F-25A1-8F34C4854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grpSp>
        <p:nvGrpSpPr>
          <p:cNvPr id="5" name="Groupe 7">
            <a:extLst>
              <a:ext uri="{FF2B5EF4-FFF2-40B4-BE49-F238E27FC236}">
                <a16:creationId xmlns:a16="http://schemas.microsoft.com/office/drawing/2014/main" id="{55BC8941-E7E4-791F-B687-8065F551349E}"/>
              </a:ext>
            </a:extLst>
          </p:cNvPr>
          <p:cNvGrpSpPr/>
          <p:nvPr/>
        </p:nvGrpSpPr>
        <p:grpSpPr>
          <a:xfrm>
            <a:off x="479627" y="921309"/>
            <a:ext cx="614494" cy="688367"/>
            <a:chOff x="924143" y="3511073"/>
            <a:chExt cx="614494" cy="68836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F1F603B-E89C-6516-5922-BB18C6DB3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F1657C8-04C2-7D90-9EED-0F49B2836F2D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216B7F9-1D44-E415-06B7-7B857DD8B414}"/>
              </a:ext>
            </a:extLst>
          </p:cNvPr>
          <p:cNvSpPr txBox="1"/>
          <p:nvPr/>
        </p:nvSpPr>
        <p:spPr>
          <a:xfrm>
            <a:off x="2856858" y="9380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ستشتغلون في ثنائيات.</a:t>
            </a:r>
          </a:p>
        </p:txBody>
      </p:sp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88767D6-6E0A-49BE-A000-F942A5DB6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B681A1E-F3F9-19AE-BA5E-36EF909F5AD7}"/>
              </a:ext>
            </a:extLst>
          </p:cNvPr>
          <p:cNvSpPr txBox="1"/>
          <p:nvPr/>
        </p:nvSpPr>
        <p:spPr>
          <a:xfrm>
            <a:off x="921463" y="938025"/>
            <a:ext cx="6603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سليم. </a:t>
            </a:r>
          </a:p>
        </p:txBody>
      </p:sp>
      <p:pic>
        <p:nvPicPr>
          <p:cNvPr id="3" name="Image 1">
            <a:extLst>
              <a:ext uri="{FF2B5EF4-FFF2-40B4-BE49-F238E27FC236}">
                <a16:creationId xmlns:a16="http://schemas.microsoft.com/office/drawing/2014/main" id="{5B80DA96-182B-81F5-2E84-CC297A24D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68" y="2619673"/>
            <a:ext cx="2609063" cy="26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5C17F9F1-2D12-1BC0-68AD-4030CF459294}"/>
              </a:ext>
            </a:extLst>
          </p:cNvPr>
          <p:cNvSpPr txBox="1"/>
          <p:nvPr/>
        </p:nvSpPr>
        <p:spPr>
          <a:xfrm>
            <a:off x="2845706" y="921309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958CFD-B6EA-41C9-90FE-A7CA5668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01975"/>
            <a:ext cx="1008000" cy="1008000"/>
          </a:xfrm>
          <a:prstGeom prst="ellipse">
            <a:avLst/>
          </a:prstGeom>
        </p:spPr>
      </p:pic>
      <p:pic>
        <p:nvPicPr>
          <p:cNvPr id="8" name="Picture 7" descr="A screenshot of a math exercise&#10;&#10;Description automatically generated">
            <a:extLst>
              <a:ext uri="{FF2B5EF4-FFF2-40B4-BE49-F238E27FC236}">
                <a16:creationId xmlns:a16="http://schemas.microsoft.com/office/drawing/2014/main" id="{3F31968B-62E7-E705-CEFE-6422ED4D2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9" y="2116793"/>
            <a:ext cx="8096439" cy="396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BE313-6C3A-FF16-A824-9D4D8E5F4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E3A1151-B5A3-6FD0-380B-07D2C72E64D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77D080E-1CF4-F3CF-0215-787E4B7DECDD}"/>
              </a:ext>
            </a:extLst>
          </p:cNvPr>
          <p:cNvGrpSpPr/>
          <p:nvPr/>
        </p:nvGrpSpPr>
        <p:grpSpPr>
          <a:xfrm>
            <a:off x="2152988" y="2449061"/>
            <a:ext cx="4959328" cy="1993283"/>
            <a:chOff x="1901248" y="2436266"/>
            <a:chExt cx="4959328" cy="1993283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763C5590-D997-3FA3-4212-C7A27A9DEBE3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0" name="Image 9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6A515865-026B-5328-D992-7B9CF3ECD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452375" y="3378105"/>
              <a:ext cx="631873" cy="631873"/>
            </a:xfrm>
            <a:prstGeom prst="rect">
              <a:avLst/>
            </a:prstGeom>
          </p:spPr>
        </p:pic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46FBE6B-CFAD-F35B-6C54-D93FA34DB894}"/>
                </a:ext>
              </a:extLst>
            </p:cNvPr>
            <p:cNvSpPr txBox="1"/>
            <p:nvPr/>
          </p:nvSpPr>
          <p:spPr>
            <a:xfrm>
              <a:off x="1901248" y="3232677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12" name="Flowchart: Alternate Process 54">
              <a:extLst>
                <a:ext uri="{FF2B5EF4-FFF2-40B4-BE49-F238E27FC236}">
                  <a16:creationId xmlns:a16="http://schemas.microsoft.com/office/drawing/2014/main" id="{18F89CC6-F1AB-DBD8-5388-B7A604B5ABC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9E3DF963-FA84-F466-692A-C5F31A0273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8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4FD8A0-D9A2-BBDD-C857-0BDC28576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11" y="635843"/>
            <a:ext cx="9703111" cy="6468740"/>
          </a:xfrm>
          <a:prstGeom prst="rect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816677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5.</a:t>
            </a: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كراساتكم.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1CC39B-DC75-22F4-9A0B-6744A4C2E791}"/>
              </a:ext>
            </a:extLst>
          </p:cNvPr>
          <p:cNvSpPr/>
          <p:nvPr/>
        </p:nvSpPr>
        <p:spPr>
          <a:xfrm>
            <a:off x="1837893" y="4462740"/>
            <a:ext cx="2911751" cy="1252404"/>
          </a:xfrm>
          <a:prstGeom prst="roundRect">
            <a:avLst>
              <a:gd name="adj" fmla="val 995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57CB44-DE75-103B-9F55-1BDAA1E07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35843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ZoneTexte 34">
            <a:extLst>
              <a:ext uri="{FF2B5EF4-FFF2-40B4-BE49-F238E27FC236}">
                <a16:creationId xmlns:a16="http://schemas.microsoft.com/office/drawing/2014/main" id="{4C13304E-35B7-A981-87BA-5348B74A15FA}"/>
              </a:ext>
            </a:extLst>
          </p:cNvPr>
          <p:cNvSpPr txBox="1"/>
          <p:nvPr/>
        </p:nvSpPr>
        <p:spPr>
          <a:xfrm>
            <a:off x="2806230" y="91337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صححوا: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BC5793-C7D6-F262-7EEB-6DD8A8387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35843"/>
            <a:ext cx="1008000" cy="10080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3FA93-573A-447B-B777-AA8B827FE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52" y="1992903"/>
            <a:ext cx="8202369" cy="38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Flowchart: Alternate Process 54">
            <a:extLst>
              <a:ext uri="{FF2B5EF4-FFF2-40B4-BE49-F238E27FC236}">
                <a16:creationId xmlns:a16="http://schemas.microsoft.com/office/drawing/2014/main" id="{BCB11401-06A6-5785-B572-2658892BCF65}"/>
              </a:ext>
            </a:extLst>
          </p:cNvPr>
          <p:cNvSpPr/>
          <p:nvPr/>
        </p:nvSpPr>
        <p:spPr>
          <a:xfrm>
            <a:off x="2563159" y="32888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AE477A77-5C73-9B89-DD2E-6265924474A6}"/>
              </a:ext>
            </a:extLst>
          </p:cNvPr>
          <p:cNvSpPr>
            <a:spLocks noChangeAspect="1"/>
          </p:cNvSpPr>
          <p:nvPr/>
        </p:nvSpPr>
        <p:spPr>
          <a:xfrm>
            <a:off x="6321204" y="33409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>
                <a:cs typeface="Calibri" panose="020F0502020204030204" pitchFamily="34" charset="0"/>
              </a:rPr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7C137F-E675-6BD0-9C80-22836BCCF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2" y="938025"/>
            <a:ext cx="9191705" cy="6127803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5FB40AB-40AE-E512-258F-88B280F33831}"/>
              </a:ext>
            </a:extLst>
          </p:cNvPr>
          <p:cNvSpPr txBox="1"/>
          <p:nvPr/>
        </p:nvSpPr>
        <p:spPr>
          <a:xfrm>
            <a:off x="1006950" y="938025"/>
            <a:ext cx="64980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Low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المنزل، ستنجزون كل الأنشطة المتبقية على الصفحتين: 34 وَ35.</a:t>
            </a:r>
          </a:p>
        </p:txBody>
      </p: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03451" y="938025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درسا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1552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45408D55-ECA6-9870-7012-5437E560A9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3" name="majd_wave">
            <a:hlinkClick r:id="" action="ppaction://media"/>
            <a:extLst>
              <a:ext uri="{FF2B5EF4-FFF2-40B4-BE49-F238E27FC236}">
                <a16:creationId xmlns:a16="http://schemas.microsoft.com/office/drawing/2014/main" id="{35A1C823-B3EF-1EAB-51EA-2124ED9720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BC8D666-AD87-430E-F88A-6152ABAE8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7206DB3B-F23E-2B82-DDAA-B51068E4546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11252C-2590-D9D4-26CE-BB962E0A20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387731-0597-BA02-E318-6FB19E084FEC}"/>
              </a:ext>
            </a:extLst>
          </p:cNvPr>
          <p:cNvSpPr txBox="1"/>
          <p:nvPr/>
        </p:nvSpPr>
        <p:spPr>
          <a:xfrm>
            <a:off x="1008993" y="938025"/>
            <a:ext cx="6487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التمارين المنجزة في المنزل. </a:t>
            </a:r>
          </a:p>
        </p:txBody>
      </p:sp>
    </p:spTree>
    <p:extLst>
      <p:ext uri="{BB962C8B-B14F-4D97-AF65-F5344CB8AC3E}">
        <p14:creationId xmlns:p14="http://schemas.microsoft.com/office/powerpoint/2010/main" val="30205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FCA8558-4F6B-8E3C-863D-A04174875E3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8B6CD-37DD-31F0-91B5-518A30F1C879}"/>
              </a:ext>
            </a:extLst>
          </p:cNvPr>
          <p:cNvSpPr txBox="1"/>
          <p:nvPr/>
        </p:nvSpPr>
        <p:spPr>
          <a:xfrm>
            <a:off x="1747817" y="2595036"/>
            <a:ext cx="6524089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200" b="1" i="0" u="none" strike="noStrike" kern="0" cap="none" spc="0" normalizeH="0" baseline="0" noProof="0" dirty="0">
                <a:ln>
                  <a:noFill/>
                </a:ln>
                <a:solidFill>
                  <a:srgbClr val="3494BA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9076AE98-2370-FDA7-945D-9AB455B81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08549EC-681C-B690-E2E1-0445E53F4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4768" y="3126440"/>
            <a:ext cx="5688105" cy="11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2FD42E-BDFA-A8E0-5BE2-D1257A161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FD9CBC-31AE-65FA-6C6D-45780769C34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4AD52CFA-32FF-B35B-B0DA-125D2ACCA01D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0D8DEBE-2FA1-41E2-C812-7C2462E06080}"/>
              </a:ext>
            </a:extLst>
          </p:cNvPr>
          <p:cNvGrpSpPr/>
          <p:nvPr/>
        </p:nvGrpSpPr>
        <p:grpSpPr>
          <a:xfrm>
            <a:off x="1870467" y="2239767"/>
            <a:ext cx="5075800" cy="2819009"/>
            <a:chOff x="2303289" y="2221113"/>
            <a:chExt cx="4678424" cy="2598313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228F5DFE-EB64-555B-4EF0-93D96C258AE7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783E1FEB-1BEB-DEEC-5DEC-AEC817493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858398" y="3290624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E7DA25E-3DE2-43DA-67F1-5447B9221144}"/>
                </a:ext>
              </a:extLst>
            </p:cNvPr>
            <p:cNvSpPr txBox="1"/>
            <p:nvPr/>
          </p:nvSpPr>
          <p:spPr>
            <a:xfrm>
              <a:off x="2303289" y="334262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56098899-2086-9ED8-0608-AE1C839F24E5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137A624-0718-1EE6-61FF-4BD622CD94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61A03BF6-6BD8-4AE7-765F-338972F7127D}"/>
                </a:ext>
              </a:extLst>
            </p:cNvPr>
            <p:cNvSpPr txBox="1"/>
            <p:nvPr/>
          </p:nvSpPr>
          <p:spPr>
            <a:xfrm>
              <a:off x="2356877" y="3976572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1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E4015C-C800-2F14-57C9-15BB4AE3E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883080"/>
            <a:ext cx="9144000" cy="6096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F9ADF23-B09B-84FD-0837-110B5AC0D615}"/>
              </a:ext>
            </a:extLst>
          </p:cNvPr>
          <p:cNvSpPr txBox="1"/>
          <p:nvPr/>
        </p:nvSpPr>
        <p:spPr>
          <a:xfrm>
            <a:off x="2859097" y="92344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32 – سنصحح تمارين الواجب المنزلي </a:t>
            </a:r>
          </a:p>
        </p:txBody>
      </p:sp>
      <p:pic>
        <p:nvPicPr>
          <p:cNvPr id="6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159BE96-8A49-CF8E-E7B1-C8AF06D531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2139" y="615521"/>
            <a:ext cx="1008000" cy="1008000"/>
          </a:xfrm>
          <a:prstGeom prst="ellipse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42E501-12B4-FD72-361C-AD3791D9D05C}"/>
              </a:ext>
            </a:extLst>
          </p:cNvPr>
          <p:cNvSpPr/>
          <p:nvPr/>
        </p:nvSpPr>
        <p:spPr>
          <a:xfrm>
            <a:off x="4445000" y="4572000"/>
            <a:ext cx="2527300" cy="12192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2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0E42B2D-F162-4C8D-9630-3474C2D444A6}">
  <we:reference id="wa200004858" version="2.1.0.0" store="fr-FR" storeType="OMEX"/>
  <we:alternateReferences>
    <we:reference id="WA200004858" version="2.1.0.0" store="WA20000485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14860</TotalTime>
  <Words>1538</Words>
  <Application>Microsoft Office PowerPoint</Application>
  <PresentationFormat>Affichage à l'écran (4:3)</PresentationFormat>
  <Paragraphs>356</Paragraphs>
  <Slides>71</Slides>
  <Notes>7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71</vt:i4>
      </vt:variant>
    </vt:vector>
  </HeadingPairs>
  <TitlesOfParts>
    <vt:vector size="85" baseType="lpstr">
      <vt:lpstr>Aptos</vt:lpstr>
      <vt:lpstr>Aptos Display</vt:lpstr>
      <vt:lpstr>Arial</vt:lpstr>
      <vt:lpstr>Calibri</vt:lpstr>
      <vt:lpstr>Chalkboard</vt:lpstr>
      <vt:lpstr>Dosis</vt:lpstr>
      <vt:lpstr>Effra CC Arbc</vt:lpstr>
      <vt:lpstr>2_Conception personnalisée</vt:lpstr>
      <vt:lpstr>Page d'entree</vt:lpstr>
      <vt:lpstr>partie 1</vt:lpstr>
      <vt:lpstr>1_Page d'entree</vt:lpstr>
      <vt:lpstr>1_partie 1</vt:lpstr>
      <vt:lpstr>3_Conception personnalisée</vt:lpstr>
      <vt:lpstr>2_partie 1</vt:lpstr>
      <vt:lpstr>Présentation PowerPoint</vt:lpstr>
      <vt:lpstr>Présentation PowerPoint</vt:lpstr>
      <vt:lpstr>برمجة الأسبوع الثالث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128</cp:revision>
  <cp:lastPrinted>2025-08-13T10:11:39Z</cp:lastPrinted>
  <dcterms:created xsi:type="dcterms:W3CDTF">2025-08-01T12:31:49Z</dcterms:created>
  <dcterms:modified xsi:type="dcterms:W3CDTF">2025-11-12T15:31:34Z</dcterms:modified>
</cp:coreProperties>
</file>