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  <p:sldMasterId id="2147483918" r:id="rId7"/>
  </p:sldMasterIdLst>
  <p:notesMasterIdLst>
    <p:notesMasterId r:id="rId62"/>
  </p:notesMasterIdLst>
  <p:handoutMasterIdLst>
    <p:handoutMasterId r:id="rId63"/>
  </p:handoutMasterIdLst>
  <p:sldIdLst>
    <p:sldId id="779" r:id="rId8"/>
    <p:sldId id="972" r:id="rId9"/>
    <p:sldId id="2134807023" r:id="rId10"/>
    <p:sldId id="780" r:id="rId11"/>
    <p:sldId id="781" r:id="rId12"/>
    <p:sldId id="741" r:id="rId13"/>
    <p:sldId id="746" r:id="rId14"/>
    <p:sldId id="784" r:id="rId15"/>
    <p:sldId id="914" r:id="rId16"/>
    <p:sldId id="2134806637" r:id="rId17"/>
    <p:sldId id="2134807032" r:id="rId18"/>
    <p:sldId id="2134806708" r:id="rId19"/>
    <p:sldId id="2134807024" r:id="rId20"/>
    <p:sldId id="2134807025" r:id="rId21"/>
    <p:sldId id="2134807026" r:id="rId22"/>
    <p:sldId id="786" r:id="rId23"/>
    <p:sldId id="751" r:id="rId24"/>
    <p:sldId id="871" r:id="rId25"/>
    <p:sldId id="2134806711" r:id="rId26"/>
    <p:sldId id="2134806681" r:id="rId27"/>
    <p:sldId id="2134806700" r:id="rId28"/>
    <p:sldId id="2134806722" r:id="rId29"/>
    <p:sldId id="2134806701" r:id="rId30"/>
    <p:sldId id="2134806719" r:id="rId31"/>
    <p:sldId id="2134807027" r:id="rId32"/>
    <p:sldId id="2134807028" r:id="rId33"/>
    <p:sldId id="2134807005" r:id="rId34"/>
    <p:sldId id="2134806687" r:id="rId35"/>
    <p:sldId id="2134807020" r:id="rId36"/>
    <p:sldId id="2134807006" r:id="rId37"/>
    <p:sldId id="2134807009" r:id="rId38"/>
    <p:sldId id="2134807007" r:id="rId39"/>
    <p:sldId id="2134807021" r:id="rId40"/>
    <p:sldId id="909" r:id="rId41"/>
    <p:sldId id="2134806665" r:id="rId42"/>
    <p:sldId id="2134806663" r:id="rId43"/>
    <p:sldId id="2134806664" r:id="rId44"/>
    <p:sldId id="2134807029" r:id="rId45"/>
    <p:sldId id="2134807030" r:id="rId46"/>
    <p:sldId id="2134807031" r:id="rId47"/>
    <p:sldId id="910" r:id="rId48"/>
    <p:sldId id="848" r:id="rId49"/>
    <p:sldId id="921" r:id="rId50"/>
    <p:sldId id="922" r:id="rId51"/>
    <p:sldId id="924" r:id="rId52"/>
    <p:sldId id="925" r:id="rId53"/>
    <p:sldId id="849" r:id="rId54"/>
    <p:sldId id="788" r:id="rId55"/>
    <p:sldId id="2134806706" r:id="rId56"/>
    <p:sldId id="858" r:id="rId57"/>
    <p:sldId id="789" r:id="rId58"/>
    <p:sldId id="869" r:id="rId59"/>
    <p:sldId id="764" r:id="rId60"/>
    <p:sldId id="949" r:id="rId61"/>
  </p:sldIdLst>
  <p:sldSz cx="9144000" cy="6858000" type="screen4x3"/>
  <p:notesSz cx="6735763" cy="9866313"/>
  <p:embeddedFontLst>
    <p:embeddedFont>
      <p:font typeface="Dosis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1F3C"/>
    <a:srgbClr val="FC8D00"/>
    <a:srgbClr val="3A8F98"/>
    <a:srgbClr val="F2F2F2"/>
    <a:srgbClr val="F9B233"/>
    <a:srgbClr val="17AB98"/>
    <a:srgbClr val="FFFFFF"/>
    <a:srgbClr val="FF0000"/>
    <a:srgbClr val="F2F2F8"/>
    <a:srgbClr val="FC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122E7-4BA4-4B66-9E4E-0142E61205B9}" v="98" dt="2025-11-15T21:36:01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110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handoutMaster" Target="handoutMasters/handoutMaster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1.fntdata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18/11/2025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10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9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28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88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9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2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7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18/11/2025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18/11/2025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37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gif"/><Relationship Id="rId5" Type="http://schemas.openxmlformats.org/officeDocument/2006/relationships/image" Target="../media/image38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16.emf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6.mp4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6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16 </a:t>
            </a:r>
            <a:endParaRPr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1894361" cy="288630"/>
            <a:chOff x="5372100" y="5877672"/>
            <a:chExt cx="1894361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fr-FR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17</a:t>
              </a:r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  الدرس 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6997410" y="5887374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   الدرس </a:t>
              </a:r>
              <a:r>
                <a:rPr lang="fr-FR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18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ar-AE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33620" y="932863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7 بسرعة،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4C8CD60-5E53-B986-F48D-05129FD18D0F}"/>
              </a:ext>
            </a:extLst>
          </p:cNvPr>
          <p:cNvGrpSpPr/>
          <p:nvPr/>
        </p:nvGrpSpPr>
        <p:grpSpPr>
          <a:xfrm>
            <a:off x="308918" y="2490952"/>
            <a:ext cx="8307924" cy="3163614"/>
            <a:chOff x="308918" y="2490952"/>
            <a:chExt cx="8307924" cy="316361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83FC53F-2B73-F849-17A5-3F5186A52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918" y="2490952"/>
              <a:ext cx="8307924" cy="3163614"/>
            </a:xfrm>
            <a:prstGeom prst="rect">
              <a:avLst/>
            </a:prstGeom>
          </p:spPr>
        </p:pic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DE7971D-17B6-47F6-EC03-89988643F752}"/>
                </a:ext>
              </a:extLst>
            </p:cNvPr>
            <p:cNvSpPr/>
            <p:nvPr/>
          </p:nvSpPr>
          <p:spPr>
            <a:xfrm>
              <a:off x="2554015" y="4572000"/>
              <a:ext cx="861848" cy="893379"/>
            </a:xfrm>
            <a:prstGeom prst="ellipse">
              <a:avLst/>
            </a:prstGeom>
            <a:solidFill>
              <a:srgbClr val="CF1F3C">
                <a:alpha val="3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Arc partiel 18">
              <a:extLst>
                <a:ext uri="{FF2B5EF4-FFF2-40B4-BE49-F238E27FC236}">
                  <a16:creationId xmlns:a16="http://schemas.microsoft.com/office/drawing/2014/main" id="{E0C1E434-018A-5CE0-4B0B-53C1886F5404}"/>
                </a:ext>
              </a:extLst>
            </p:cNvPr>
            <p:cNvSpPr/>
            <p:nvPr/>
          </p:nvSpPr>
          <p:spPr>
            <a:xfrm>
              <a:off x="4077828" y="4571999"/>
              <a:ext cx="935606" cy="893379"/>
            </a:xfrm>
            <a:prstGeom prst="pie">
              <a:avLst>
                <a:gd name="adj1" fmla="val 5446897"/>
                <a:gd name="adj2" fmla="val 16200000"/>
              </a:avLst>
            </a:prstGeom>
            <a:solidFill>
              <a:srgbClr val="CF1F3C">
                <a:alpha val="3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Arc partiel 19">
              <a:extLst>
                <a:ext uri="{FF2B5EF4-FFF2-40B4-BE49-F238E27FC236}">
                  <a16:creationId xmlns:a16="http://schemas.microsoft.com/office/drawing/2014/main" id="{6245314C-76F4-99B7-3750-15D1CDA026BA}"/>
                </a:ext>
              </a:extLst>
            </p:cNvPr>
            <p:cNvSpPr/>
            <p:nvPr/>
          </p:nvSpPr>
          <p:spPr>
            <a:xfrm>
              <a:off x="5654346" y="4586866"/>
              <a:ext cx="861848" cy="893379"/>
            </a:xfrm>
            <a:prstGeom prst="pie">
              <a:avLst>
                <a:gd name="adj1" fmla="val 1677913"/>
                <a:gd name="adj2" fmla="val 16200000"/>
              </a:avLst>
            </a:prstGeom>
            <a:solidFill>
              <a:srgbClr val="CF1F3C">
                <a:alpha val="3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riangle isocèle 20">
              <a:extLst>
                <a:ext uri="{FF2B5EF4-FFF2-40B4-BE49-F238E27FC236}">
                  <a16:creationId xmlns:a16="http://schemas.microsoft.com/office/drawing/2014/main" id="{E5E45B2F-3BCD-BE15-E4AB-00A7A8435449}"/>
                </a:ext>
              </a:extLst>
            </p:cNvPr>
            <p:cNvSpPr/>
            <p:nvPr/>
          </p:nvSpPr>
          <p:spPr>
            <a:xfrm>
              <a:off x="7367752" y="5055476"/>
              <a:ext cx="562304" cy="424769"/>
            </a:xfrm>
            <a:prstGeom prst="triangle">
              <a:avLst>
                <a:gd name="adj" fmla="val 53846"/>
              </a:avLst>
            </a:prstGeom>
            <a:solidFill>
              <a:srgbClr val="CF1F3C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Triangle isocèle 21">
              <a:extLst>
                <a:ext uri="{FF2B5EF4-FFF2-40B4-BE49-F238E27FC236}">
                  <a16:creationId xmlns:a16="http://schemas.microsoft.com/office/drawing/2014/main" id="{48AD3D74-9171-E8B5-9A2E-E2789278A01E}"/>
                </a:ext>
              </a:extLst>
            </p:cNvPr>
            <p:cNvSpPr/>
            <p:nvPr/>
          </p:nvSpPr>
          <p:spPr>
            <a:xfrm rot="17316123">
              <a:off x="7545699" y="4907767"/>
              <a:ext cx="499344" cy="425232"/>
            </a:xfrm>
            <a:prstGeom prst="triangle">
              <a:avLst/>
            </a:prstGeom>
            <a:solidFill>
              <a:srgbClr val="CF1F3C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riangle isocèle 22">
              <a:extLst>
                <a:ext uri="{FF2B5EF4-FFF2-40B4-BE49-F238E27FC236}">
                  <a16:creationId xmlns:a16="http://schemas.microsoft.com/office/drawing/2014/main" id="{20C47281-E622-FC22-78FE-071EBF9E0D60}"/>
                </a:ext>
              </a:extLst>
            </p:cNvPr>
            <p:cNvSpPr/>
            <p:nvPr/>
          </p:nvSpPr>
          <p:spPr>
            <a:xfrm rot="4404345">
              <a:off x="7223234" y="4931029"/>
              <a:ext cx="546538" cy="423869"/>
            </a:xfrm>
            <a:prstGeom prst="triangle">
              <a:avLst>
                <a:gd name="adj" fmla="val 45448"/>
              </a:avLst>
            </a:prstGeom>
            <a:solidFill>
              <a:srgbClr val="CF1F3C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CB6607D-886F-264B-69DE-4BE0EFFE0DF2}"/>
              </a:ext>
            </a:extLst>
          </p:cNvPr>
          <p:cNvCxnSpPr>
            <a:cxnSpLocks/>
          </p:cNvCxnSpPr>
          <p:nvPr/>
        </p:nvCxnSpPr>
        <p:spPr>
          <a:xfrm flipH="1" flipV="1">
            <a:off x="3345180" y="3667846"/>
            <a:ext cx="1200451" cy="765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A9915EF-C9B2-28A3-8136-E06F1D24F2CE}"/>
              </a:ext>
            </a:extLst>
          </p:cNvPr>
          <p:cNvCxnSpPr>
            <a:cxnSpLocks/>
          </p:cNvCxnSpPr>
          <p:nvPr/>
        </p:nvCxnSpPr>
        <p:spPr>
          <a:xfrm flipH="1" flipV="1">
            <a:off x="5654346" y="3667846"/>
            <a:ext cx="430924" cy="7734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377DA52-446F-4096-1BC9-43F676EB99DF}"/>
              </a:ext>
            </a:extLst>
          </p:cNvPr>
          <p:cNvCxnSpPr>
            <a:cxnSpLocks/>
          </p:cNvCxnSpPr>
          <p:nvPr/>
        </p:nvCxnSpPr>
        <p:spPr>
          <a:xfrm flipH="1" flipV="1">
            <a:off x="2144729" y="3663905"/>
            <a:ext cx="5504175" cy="769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AD363B1-C9C5-679C-37D5-2455EFDF5929}"/>
              </a:ext>
            </a:extLst>
          </p:cNvPr>
          <p:cNvCxnSpPr>
            <a:cxnSpLocks/>
          </p:cNvCxnSpPr>
          <p:nvPr/>
        </p:nvCxnSpPr>
        <p:spPr>
          <a:xfrm flipH="1">
            <a:off x="2984939" y="3652980"/>
            <a:ext cx="3834961" cy="7733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A87B7-C422-5802-FF2C-D9969FBC9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057843A-7054-B1D3-5432-601143E5FFD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6FDB7FB-7278-DBDF-51F3-E294C1EA400C}"/>
              </a:ext>
            </a:extLst>
          </p:cNvPr>
          <p:cNvGrpSpPr/>
          <p:nvPr/>
        </p:nvGrpSpPr>
        <p:grpSpPr>
          <a:xfrm>
            <a:off x="2011176" y="2239767"/>
            <a:ext cx="4935092" cy="2819009"/>
            <a:chOff x="2432982" y="2221113"/>
            <a:chExt cx="4548731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95105A6-53BE-05B7-FAE9-FD7A203796C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E4D3DF7-924D-8396-E4A1-D1074AD15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4979" y="3898433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E71F0C1-CA37-16CB-DE28-E14A33826AEF}"/>
                </a:ext>
              </a:extLst>
            </p:cNvPr>
            <p:cNvSpPr txBox="1"/>
            <p:nvPr/>
          </p:nvSpPr>
          <p:spPr>
            <a:xfrm>
              <a:off x="2432982" y="33648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C1B5F0E7-84D0-5EDB-4EE4-5C6057E52B9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0DCF0F03-C809-6BD1-1FBB-5F1BD86B0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9091B45-FB5C-517F-220E-2C43134F1EB4}"/>
                </a:ext>
              </a:extLst>
            </p:cNvPr>
            <p:cNvSpPr txBox="1"/>
            <p:nvPr/>
          </p:nvSpPr>
          <p:spPr>
            <a:xfrm>
              <a:off x="2432982" y="3973241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8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18208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ننتقل إلى نشاط 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8240FD-8A01-FB84-4908-2675984A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6406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لإنجاز هذه العمليات.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3065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40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 ..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86606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58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1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01674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muniteur.mp4">
            <a:hlinkClick r:id="" action="ppaction://media"/>
            <a:extLst>
              <a:ext uri="{FF2B5EF4-FFF2-40B4-BE49-F238E27FC236}">
                <a16:creationId xmlns:a16="http://schemas.microsoft.com/office/drawing/2014/main" id="{87CA2FBA-C149-06FD-91B4-BF81F897E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411" y="1919653"/>
            <a:ext cx="7805176" cy="4390412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3DF275-1EFA-A420-A69A-D44E17CB7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8" y="2743140"/>
            <a:ext cx="7931583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C8A685-4173-AA36-9CDF-605E80BCA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208" y="2743140"/>
            <a:ext cx="7931583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2105025" y="3122209"/>
            <a:ext cx="4068509" cy="1317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تَمْثيلُ عَدَدٍ كَسْرِيٍّ عَلى المُسْتَقيمٍ الْعَدَدِيٍّ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90342" y="3215462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47510" y="91657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 </a:t>
            </a:r>
            <a:r>
              <a:rPr lang="a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تمثيل عدد كسري على مستقيم عددي </a:t>
            </a: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B82AE4-947D-122B-5D03-9AA014B5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10" y="1826382"/>
            <a:ext cx="8218120" cy="4621169"/>
          </a:xfrm>
          <a:prstGeom prst="rect">
            <a:avLst/>
          </a:prstGeom>
        </p:spPr>
      </p:pic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DF95A69-85A3-3379-6653-9EE3C266FF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68235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النمذجة.</a:t>
            </a:r>
          </a:p>
        </p:txBody>
      </p:sp>
      <p:pic>
        <p:nvPicPr>
          <p:cNvPr id="2" name="N3_P1_S4_L2 17-11">
            <a:hlinkClick r:id="" action="ppaction://media"/>
            <a:extLst>
              <a:ext uri="{FF2B5EF4-FFF2-40B4-BE49-F238E27FC236}">
                <a16:creationId xmlns:a16="http://schemas.microsoft.com/office/drawing/2014/main" id="{2DD12941-3453-6018-24CC-2598BCC14D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730" y="1828802"/>
            <a:ext cx="8214330" cy="46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93A391-FFAB-ADE8-9718-81B366E7A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9" y="1870839"/>
            <a:ext cx="8181837" cy="45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947191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سنحدد الكسر المناسب لموضع البطاقة، خُطْوَةً خطوة مثل مجد وندى.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9B3971DB-B583-E2B3-6FC5-A1C41B191BB0}"/>
              </a:ext>
            </a:extLst>
          </p:cNvPr>
          <p:cNvGrpSpPr/>
          <p:nvPr/>
        </p:nvGrpSpPr>
        <p:grpSpPr>
          <a:xfrm>
            <a:off x="1869709" y="3220014"/>
            <a:ext cx="5872725" cy="1337338"/>
            <a:chOff x="1446290" y="3199694"/>
            <a:chExt cx="5872725" cy="133733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7DA2031-8142-A7EA-31B7-7CED9EAD47F5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408DA16-C9AB-EF63-C054-4085F1E72BC3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/>
                  <a:t>...</a:t>
                </a:r>
              </a:p>
            </p:txBody>
          </p: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49B12043-7ACD-10B8-3C43-17D92F389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FDA14C43-770F-75B4-87E7-E3F9216C1D55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3" name="Connecteur droit 2">
                <a:extLst>
                  <a:ext uri="{FF2B5EF4-FFF2-40B4-BE49-F238E27FC236}">
                    <a16:creationId xmlns:a16="http://schemas.microsoft.com/office/drawing/2014/main" id="{E7A272E8-2501-DF4A-6E40-BD814EDA0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D02BC06E-D7B1-969D-3A04-A4C002F0B7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6371441F-9EAF-D234-3911-16F6639F50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586E4323-48BB-B6DC-2EFE-49A6597D3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B41BBF9B-03CE-524A-B56E-A664FC2E97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FAECB1EE-D9F7-B6C0-A2DC-89A3C178E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3A5C27B8-8740-D24E-B08F-6782876E0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06922C9E-78EF-8758-5D0E-9BE19FEEA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C4979A58-9C61-02B7-9906-2799C7BBD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87BA9347-5415-9969-58EF-819132AA2E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B5B76AE-4B1A-7097-9517-6BD28F9B7092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554CD1A-B39B-8FCD-424C-54EF37E25D5F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BF129668-5001-EDD9-6232-D9FEB51E4E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002551A8-BF05-A080-6D7B-220DC9E82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6B6C0C4A-28B6-E1D7-0324-59759981B9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6C68D058-BD57-F5C1-EE6E-F1D79CD301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763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7510" y="925438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ECF7B308-6BAC-F4EB-49A3-BE455AB3E765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BA57BA8-B7CD-2E60-3B98-08FA341000CE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أُحَدِّدُ الوَحْدَةَ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EDC4EDE-F5CB-3E31-8A75-2C3E6AE9E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5C882702-2388-D743-B179-7F3D2D1BAB1C}"/>
              </a:ext>
            </a:extLst>
          </p:cNvPr>
          <p:cNvGrpSpPr/>
          <p:nvPr/>
        </p:nvGrpSpPr>
        <p:grpSpPr>
          <a:xfrm>
            <a:off x="3273780" y="1904669"/>
            <a:ext cx="2256720" cy="551406"/>
            <a:chOff x="6106063" y="1914188"/>
            <a:chExt cx="2256720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E66C44A-DE80-658F-BA7A-5EC68BE90312}"/>
                </a:ext>
              </a:extLst>
            </p:cNvPr>
            <p:cNvSpPr/>
            <p:nvPr/>
          </p:nvSpPr>
          <p:spPr>
            <a:xfrm>
              <a:off x="6106063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الْمَقَامَ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50E32FA3-7AAF-0F05-B33B-95383416F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434D43E-A28F-0B69-F221-B2977AC690F7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C3B281E-0B2B-9B35-9295-CFEC638A44E8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البَسْطَ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638A91B-76D9-B804-FBCD-2DA3D91D3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014F3E82-CCD3-228D-57F9-55DA46FF41AE}"/>
              </a:ext>
            </a:extLst>
          </p:cNvPr>
          <p:cNvGrpSpPr/>
          <p:nvPr/>
        </p:nvGrpSpPr>
        <p:grpSpPr>
          <a:xfrm>
            <a:off x="1876592" y="3626414"/>
            <a:ext cx="5872725" cy="1337338"/>
            <a:chOff x="1446290" y="3199694"/>
            <a:chExt cx="5872725" cy="133733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F9A927B-AA12-52BD-AB81-DA4A15B0B405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A9BAA1D3-A74A-ECA4-E0D7-FE17F33E4B1A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/>
                  <a:t>...</a:t>
                </a:r>
              </a:p>
            </p:txBody>
          </p: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98BCECE9-C751-F73D-A6B0-D430A4469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4FEE83EC-AABB-0622-E009-01C9BCACADD4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77D85AA2-6F24-B0F2-A805-72D8DF4440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EDE66BE-151C-8CAE-5D57-180581983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036E4CAD-1A44-0799-BA42-1EB4516BE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80FE01C6-3555-1648-2580-ADB4A8ADD5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E95A8FB2-CEC8-6BD1-28F6-8C772AC80B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8E8CE1FE-8D77-BC07-7312-D371972E09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756EE387-972F-9145-A875-2340FE672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8FD4B683-1B83-7537-CEF4-41ACF82B2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27B410F1-422C-2223-B90E-88A9ADDAE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8A0D6FAF-1924-14A6-552D-78341108E6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D7D7B4A-A3C9-B420-1676-130044C7A8E7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B351095-2EC5-5258-C46F-4A3BF2B67F84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0019F34F-439A-2F40-0039-1DFE466E2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0D3E824B-984E-FC55-C039-E2E142FFC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AEB331B-9FD3-99B2-880C-9AB095154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DAB30D41-6F76-9165-9EB1-7F5D39171F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00F1-D9B2-C7CC-0F49-D111160ED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85E44D67-2D6F-B6AE-058B-9EA9C2669F0C}"/>
              </a:ext>
            </a:extLst>
          </p:cNvPr>
          <p:cNvSpPr txBox="1"/>
          <p:nvPr/>
        </p:nvSpPr>
        <p:spPr>
          <a:xfrm>
            <a:off x="349458" y="947191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ليحدد الوحدة على المستقيم العددي؟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4A264722-0755-DD99-1F86-32221F20DB47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59AA076-3772-91D3-E7C2-38DC52FD1E16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أُحَدِّدُ الوَحْدَةَ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742FF67C-8251-AFBB-D074-82BDF21425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B899310D-F36E-5DFD-A50C-ED2E6A4919BB}"/>
              </a:ext>
            </a:extLst>
          </p:cNvPr>
          <p:cNvGrpSpPr/>
          <p:nvPr/>
        </p:nvGrpSpPr>
        <p:grpSpPr>
          <a:xfrm>
            <a:off x="3273780" y="1904669"/>
            <a:ext cx="2256720" cy="551406"/>
            <a:chOff x="6106063" y="1914188"/>
            <a:chExt cx="2256720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5392205B-C998-C2BB-4F7C-3EC23FD25693}"/>
                </a:ext>
              </a:extLst>
            </p:cNvPr>
            <p:cNvSpPr/>
            <p:nvPr/>
          </p:nvSpPr>
          <p:spPr>
            <a:xfrm>
              <a:off x="6106063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الْمَقَامَ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993869F4-73B2-24CD-6268-1FE62D3AF8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E9F38A25-ED0D-94C9-6E3D-4DA2D9EF9A58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A2673B4-B8E7-07E4-B1AB-E05C41F71ACD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البَسْطَ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76401C71-4379-B308-07AB-E6B5EF157B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6" name="Image 4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D8ED7C-1C24-0427-E309-F09EBE90D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C02E79D-E011-2EFE-1E51-0E5F84E5AA51}"/>
              </a:ext>
            </a:extLst>
          </p:cNvPr>
          <p:cNvGrpSpPr/>
          <p:nvPr/>
        </p:nvGrpSpPr>
        <p:grpSpPr>
          <a:xfrm>
            <a:off x="1876592" y="3626414"/>
            <a:ext cx="5872725" cy="1337338"/>
            <a:chOff x="1446290" y="3199694"/>
            <a:chExt cx="5872725" cy="133733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DE27F92-C7BA-3629-997D-9CF5CD9915DC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7DA4DAA-9E13-E442-66D5-02D98A8AE786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/>
                  <a:t>...</a:t>
                </a:r>
              </a:p>
            </p:txBody>
          </p: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3D4543C1-EED4-BCCD-F8D7-EF299397A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D1E55B5-8ACF-3C06-90DB-19C2DFF0B802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F01115ED-94BD-B57E-C58A-0083532591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F096B321-0B3A-2BDB-176C-59A7ACE6B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A7A5869D-52D7-7DB0-6AFB-BE84A48EC0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00E836C1-4892-16B0-22B9-04E227B48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F53516BE-9439-AC16-B2FC-073E8A9CDC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AA04ECAB-773E-ED7C-BB17-2979DE98AB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0E85FDB5-A286-880A-88B0-F3C954BE0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EBF11E92-1F60-C87B-8DC0-14A7329C3C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81AE9711-6E48-8A1B-5BD4-89194D77AA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3A0CD015-875C-930B-1848-21AADBC89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9787CBC-397F-6423-909C-B600AAE33375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D194204-A84A-69B4-1CF4-C3C192C1B23F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991A03E0-5A44-D277-ADD8-A1D49EF20C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90933FA2-EBC1-AC6C-B668-3EB03CEEE1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BA3FCAF5-8B86-E71C-1E0D-0413D7E10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D7754401-7976-26BD-B3C0-996EA9EA3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578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B7E20-F5E3-9DD5-CBE5-96BC33A39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473871B6-6F60-AF12-3B39-12B0062AF16C}"/>
              </a:ext>
            </a:extLst>
          </p:cNvPr>
          <p:cNvSpPr txBox="1"/>
          <p:nvPr/>
        </p:nvSpPr>
        <p:spPr>
          <a:xfrm>
            <a:off x="349458" y="947191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ليحدد الوحدة على المستقيم العددي؟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3D27456A-81AC-EF94-6B34-97DECEB71DC6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1288F3D4-E1E4-DB7F-C5FC-6FC256DE6274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أُحَدِّدُ الوَحْدَةَ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D5377AE8-2BDD-B5A1-14B0-EE6EF92D7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248ADF8C-53F8-C286-7065-028F94B05411}"/>
              </a:ext>
            </a:extLst>
          </p:cNvPr>
          <p:cNvGrpSpPr/>
          <p:nvPr/>
        </p:nvGrpSpPr>
        <p:grpSpPr>
          <a:xfrm>
            <a:off x="3273780" y="1904669"/>
            <a:ext cx="2256720" cy="551406"/>
            <a:chOff x="6106063" y="1914188"/>
            <a:chExt cx="2256720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06E260E8-2B8F-DE15-3523-6C6990C27469}"/>
                </a:ext>
              </a:extLst>
            </p:cNvPr>
            <p:cNvSpPr/>
            <p:nvPr/>
          </p:nvSpPr>
          <p:spPr>
            <a:xfrm>
              <a:off x="6106063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الْمَقَامَ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3B3F7548-EC6D-10A5-6408-041C604BA7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0A931B25-0103-1283-DE44-C7CFDFF49307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A271068-C291-4770-1793-7BCECF91202C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البَسْطَ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00BEDB7F-361C-6722-982A-9A88EA86E6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847E74A-6623-9805-C94C-CA2F73304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50290F3-C119-54EC-6759-C9F7ED59B6C6}"/>
              </a:ext>
            </a:extLst>
          </p:cNvPr>
          <p:cNvGrpSpPr/>
          <p:nvPr/>
        </p:nvGrpSpPr>
        <p:grpSpPr>
          <a:xfrm>
            <a:off x="1876592" y="3626414"/>
            <a:ext cx="5872725" cy="1337338"/>
            <a:chOff x="1446290" y="3199694"/>
            <a:chExt cx="5872725" cy="1337338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D7C10A1D-C4EE-9048-0D5A-FF349F1CAEA6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02928094-42B2-59AF-B492-2EA5BDFBA49A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/>
                  <a:t>...</a:t>
                </a:r>
              </a:p>
            </p:txBody>
          </p: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F5B32ECF-9128-72BE-855A-CAFB420C0A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7290827-C370-7164-233A-077D8589E10C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CB95AAAD-0DB2-1224-A75A-717C009660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A38CBE8-6553-471A-BF99-85A296E9F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0E6879C6-DF7C-4857-7394-26A4EC8032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A598FFD0-B7F6-F297-4F75-EC83E86E4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65BDCFDE-9E25-7D29-FE3E-7BBF1D87F4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9635E508-64FE-33E9-A09F-FA2FC5458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EB74B814-7510-5C7E-009D-2CCB9BC0A1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6DDFFDB7-43C4-C9A8-C4B3-A99C195803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639C9BD2-9A9E-EB6C-0138-CED9A9EA0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6D2E4275-BEAA-9637-33CF-CA37CA8DE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A1537598-E0E7-BE35-6A50-0A73D954D745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C5A925E0-1281-324B-CB62-136C623541CC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953C1294-794F-1D93-3075-8464EECC5E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4C802AC3-6FE2-0FB2-E5AB-E4A451E07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E5588A86-2E09-4609-F797-6CE1AF472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EF071A7F-BC77-21D1-4384-73C4DAB72F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914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8A495-1384-0879-4599-3F76AEF1A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A72F83C7-F980-2B8A-183D-26DA01E5A8B6}"/>
              </a:ext>
            </a:extLst>
          </p:cNvPr>
          <p:cNvSpPr txBox="1"/>
          <p:nvPr/>
        </p:nvSpPr>
        <p:spPr>
          <a:xfrm>
            <a:off x="349731" y="87997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الثانية؟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A0A14B-7A2B-1B7D-322C-4BD9F5225CCB}"/>
              </a:ext>
            </a:extLst>
          </p:cNvPr>
          <p:cNvSpPr/>
          <p:nvPr/>
        </p:nvSpPr>
        <p:spPr>
          <a:xfrm>
            <a:off x="5938347" y="1904669"/>
            <a:ext cx="181288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الوَحْدَةَ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6D84195-DBBE-B027-2F4E-EF8A0BC6E7C8}"/>
              </a:ext>
            </a:extLst>
          </p:cNvPr>
          <p:cNvSpPr>
            <a:spLocks noChangeAspect="1"/>
          </p:cNvSpPr>
          <p:nvPr/>
        </p:nvSpPr>
        <p:spPr>
          <a:xfrm>
            <a:off x="7749317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C68E50E-ED9B-448F-D637-107EC0843AD6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الْمَقَامَ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6A2FEC8-E9F0-6C4D-EEC9-20775E686E66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43EB1A63-A0A8-9C39-2BFB-E10D45CBE3CC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FE3C27E-57B7-DCF1-BE37-EB9962A3A3E0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البَسْطَ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4814C14B-59E8-6FA6-63FA-4ED2CA6BD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0C9E1E-95CF-CD5C-66A3-990C0BB4D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5DA22AC-877C-43C5-EFF7-453710D43047}"/>
              </a:ext>
            </a:extLst>
          </p:cNvPr>
          <p:cNvGrpSpPr/>
          <p:nvPr/>
        </p:nvGrpSpPr>
        <p:grpSpPr>
          <a:xfrm>
            <a:off x="1876592" y="3626414"/>
            <a:ext cx="5872725" cy="1337338"/>
            <a:chOff x="1446290" y="3199694"/>
            <a:chExt cx="5872725" cy="133733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FC4D748-82E2-5002-75D9-F2BE087B21D8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C7A66E0F-52C2-A9E4-E7A1-FA93F516CA05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/>
                  <a:t>...</a:t>
                </a:r>
              </a:p>
            </p:txBody>
          </p: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4328C06C-9C6E-9498-2C1C-29773D428C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1679430-416F-D70E-295D-BCF6E1ABE844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6D369D44-CC65-E8B2-A635-30CDB9F33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AE8E2A78-50AC-3C24-8190-0B75E34012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82F3D67-1F42-0D27-6AE1-42896F45E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E1FE6192-4ED1-DD93-F8C4-9C4850873D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61E50A34-2C15-0993-C433-9E878C92C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01E46E3C-DD52-C514-3E44-470FA3E5F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986F3273-C225-1036-015D-E778B8190F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3A42A261-87CB-FCC8-EA94-EA7AFA0CE0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B359B9DD-65AC-6AE7-2E08-24C9435D1B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F110126D-70D6-5B3B-051B-F8FAB8457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F43ACE0-4FD7-855E-5FF1-B2405C4AE541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D8719368-40E7-0130-B486-C2D3B44A751A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FE93D01A-C9A9-2CA4-7120-3EB89FF4B3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59DD9849-0F5F-F397-716A-A14F09E759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2D65D701-463A-ED35-4179-D661B66799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0AEB01B6-80EA-9C98-1BE7-66F0D6432C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596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DC33-59C0-2F69-B298-48D33334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8E479C6B-E680-CA9A-FBF4-AB3465ED016A}"/>
              </a:ext>
            </a:extLst>
          </p:cNvPr>
          <p:cNvSpPr txBox="1"/>
          <p:nvPr/>
        </p:nvSpPr>
        <p:spPr>
          <a:xfrm>
            <a:off x="349731" y="947191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حددوا، على ألواحكم، المقام المناسب لموضع البطاقة المستقيم العددي.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C78D49-5E4B-62F2-91AD-1ECB7CDD3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67AA2A9-5B4C-B315-84B0-92E2474CBD07}"/>
              </a:ext>
            </a:extLst>
          </p:cNvPr>
          <p:cNvSpPr/>
          <p:nvPr/>
        </p:nvSpPr>
        <p:spPr>
          <a:xfrm>
            <a:off x="5938347" y="1904669"/>
            <a:ext cx="181288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الوَحْدَةَ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43645208-68CD-D12A-D826-81C7A0593CA0}"/>
              </a:ext>
            </a:extLst>
          </p:cNvPr>
          <p:cNvSpPr>
            <a:spLocks noChangeAspect="1"/>
          </p:cNvSpPr>
          <p:nvPr/>
        </p:nvSpPr>
        <p:spPr>
          <a:xfrm>
            <a:off x="7749317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13F3117-9FDC-8C61-C1F8-E9C548A436A8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الْمَقَامَ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45895341-0EFE-E3AE-6214-40DF10F8CDA4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7E8311C9-70F9-AA77-7E82-08B94BFEF696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07569E9C-95F9-982D-9E21-3C02F429DFA9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البَسْطَ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3C3BA2DF-7157-45D9-4499-9E958B3DBF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B77D84C-0DA3-69D2-F350-F6717C422A55}"/>
              </a:ext>
            </a:extLst>
          </p:cNvPr>
          <p:cNvGrpSpPr/>
          <p:nvPr/>
        </p:nvGrpSpPr>
        <p:grpSpPr>
          <a:xfrm>
            <a:off x="1876592" y="3626414"/>
            <a:ext cx="5872725" cy="1337338"/>
            <a:chOff x="1446290" y="3199694"/>
            <a:chExt cx="5872725" cy="133733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D11FB0AA-3F15-7C39-AB25-547EA7D6B11C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0BE22E98-A588-3E83-478A-0AEC89E462B3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/>
                  <a:t>...</a:t>
                </a:r>
              </a:p>
            </p:txBody>
          </p: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D9421D1C-7CC4-BC9E-F78E-58E894D8B5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EE54E65C-8578-11D9-6C2C-B10960EA00C0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FCACF49A-AC41-8E37-C54F-B89C2FB94E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7EA80BFB-D050-A90F-2886-FD1ED47E7C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4D9EA28E-5D27-916F-7793-2F0EAF338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AA9E6561-43B5-9ECE-4049-A7C34BE2B8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73CDABD-AE32-1113-6EEB-71BB02AD86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6AD462BB-294A-C384-DC46-12465A60F5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631AE5E1-33CA-56FD-EB61-2FC397E896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C27C4ED0-519D-5F58-BA83-05F40C8D1A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05B6D7E3-70C8-29C7-17F6-4CE6DB328A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3DC82976-C4B9-F533-B303-950C6D409C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6795ED30-45ED-05B2-8824-0A2D60C4BA24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062D1A0-F7C1-60EB-FFDD-9A12F492F3EF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54FE0F0B-709A-9A2E-C58B-B9D137FD4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87BDF48A-36D2-C192-617C-A649FF20F5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6021E4AB-AC9F-BF58-8F60-BF95E8EA1C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53771FA9-A382-A169-B63D-718978043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863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AE55A7-D567-55A2-BA06-CC76E8281E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503EB-408D-6591-A05E-F17F1C58B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16A4FE-0E7E-7541-7D36-3DC9BB5E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9A921C-78BE-083E-325B-085736ECEA28}"/>
              </a:ext>
            </a:extLst>
          </p:cNvPr>
          <p:cNvSpPr txBox="1"/>
          <p:nvPr/>
        </p:nvSpPr>
        <p:spPr>
          <a:xfrm>
            <a:off x="349731" y="947191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المقام المناسب لهذه الوحدة على المستقيم العددي هو: 12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8C84A3F-AE4F-737B-24ED-A9C436742EC1}"/>
              </a:ext>
            </a:extLst>
          </p:cNvPr>
          <p:cNvGrpSpPr/>
          <p:nvPr/>
        </p:nvGrpSpPr>
        <p:grpSpPr>
          <a:xfrm>
            <a:off x="1869709" y="3429000"/>
            <a:ext cx="5872725" cy="1337338"/>
            <a:chOff x="1446290" y="3199694"/>
            <a:chExt cx="5872725" cy="133733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43AEB8F-876F-A40E-5101-C5473B60702C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3A69858-AFD3-024F-7B3B-C97CE76FF0B4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</p:txBody>
          </p: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982FA1D9-7168-7C96-6387-93408D28CE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F560B21-FEEE-494A-38CC-0CEA740325CC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6649B095-6D9E-5E46-1DFF-CBEA5B48C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1FBE2ACF-6FB8-06F1-0302-054AA1118B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9089DBBA-95A6-ED52-57C2-F21895B588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9665E668-0B47-1B17-A1E3-04BF136217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6936752A-3BDE-5A88-32CC-EBF0C6CED7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0683A916-387A-85E7-DF57-64CE3C2150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74F7A3F4-42E4-F3FD-5525-0B63653505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8550F6B4-B59B-9CFF-1002-9347C2F205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6C7CE048-06A9-0BFE-FE74-84C6F682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E20CB362-8B22-FEDC-E220-5F8DCDBC0C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1AC91E6-6CA5-5E25-316B-1F6BD65172ED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1B3B8DC-EBFE-9E56-1368-DF39C794FCB0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E0959A24-A192-0B2D-7B1E-B36616A49C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787B5271-A18A-F493-562B-D1BAC4A63B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026D6208-8019-5246-8527-91F821BDC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FF6B94EE-6808-EE50-8B0D-0DE28FEDB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2ED96067-2D12-4B98-D7C8-F57C49E80CF9}"/>
              </a:ext>
            </a:extLst>
          </p:cNvPr>
          <p:cNvSpPr txBox="1"/>
          <p:nvPr/>
        </p:nvSpPr>
        <p:spPr>
          <a:xfrm>
            <a:off x="3930935" y="3797264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12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00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16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تَمْثيلُ عَدَدٍ كَسْرِيٍّ عَلى المُسْتَقيمٍ الْعَدَدِيٍّ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15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الأَعْدادُ الْكَسْرِيَةُ: تَمْثيلٌ وَقِراءَةٌ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18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حَلُّ المَسائِل : البَحثُ عَنِ الْكُلِّ أَوِ الْجُزْءِ 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تَحْدِيدُ الوَحْدَةِ عَلَى مُسْتَقِيمٍ عَدَدِيٍّ لِتَمْثِيلِ أَعْدَادٍ كَسْرِيَّةٍ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المراجعة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مُراجَعَةُ دُروسِ الأُسْبوعِ الرّابِعِ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B3C-1C22-6F15-4B01-4FF60CEF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DCA1A4-2263-C6EA-7AD2-686E64EF5BE1}"/>
              </a:ext>
            </a:extLst>
          </p:cNvPr>
          <p:cNvSpPr txBox="1"/>
          <p:nvPr/>
        </p:nvSpPr>
        <p:spPr>
          <a:xfrm>
            <a:off x="349731" y="931744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2481F9-9927-B92F-C8CC-0185CB0F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DB57F5B1-7C44-7A68-30E7-7C2F15D1F680}"/>
              </a:ext>
            </a:extLst>
          </p:cNvPr>
          <p:cNvSpPr/>
          <p:nvPr/>
        </p:nvSpPr>
        <p:spPr>
          <a:xfrm>
            <a:off x="5938347" y="1904669"/>
            <a:ext cx="181288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الوَحْدَةَ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80">
            <a:extLst>
              <a:ext uri="{FF2B5EF4-FFF2-40B4-BE49-F238E27FC236}">
                <a16:creationId xmlns:a16="http://schemas.microsoft.com/office/drawing/2014/main" id="{4AA8C13C-1FC8-BDB7-0720-BD7E8E8FCAC1}"/>
              </a:ext>
            </a:extLst>
          </p:cNvPr>
          <p:cNvSpPr>
            <a:spLocks noChangeAspect="1"/>
          </p:cNvSpPr>
          <p:nvPr/>
        </p:nvSpPr>
        <p:spPr>
          <a:xfrm>
            <a:off x="7749317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D4ADFF5F-DED2-77D4-4B2A-EB5676184FBC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الْمَقَامَ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80">
            <a:extLst>
              <a:ext uri="{FF2B5EF4-FFF2-40B4-BE49-F238E27FC236}">
                <a16:creationId xmlns:a16="http://schemas.microsoft.com/office/drawing/2014/main" id="{594B6923-CDB6-7559-4779-FB6C8895B419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23A57823-4D29-01BE-5F3F-EF2D2A9ADAB2}"/>
              </a:ext>
            </a:extLst>
          </p:cNvPr>
          <p:cNvSpPr/>
          <p:nvPr/>
        </p:nvSpPr>
        <p:spPr>
          <a:xfrm>
            <a:off x="615073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البَسْطَ</a:t>
            </a:r>
          </a:p>
        </p:txBody>
      </p:sp>
      <p:sp>
        <p:nvSpPr>
          <p:cNvPr id="47" name="Oval 80">
            <a:extLst>
              <a:ext uri="{FF2B5EF4-FFF2-40B4-BE49-F238E27FC236}">
                <a16:creationId xmlns:a16="http://schemas.microsoft.com/office/drawing/2014/main" id="{CD369EAC-4123-EEA7-29FC-66A0C929EBB1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DFEB9D-1BF6-E3FB-7BE3-EA46CAA3B351}"/>
              </a:ext>
            </a:extLst>
          </p:cNvPr>
          <p:cNvGrpSpPr/>
          <p:nvPr/>
        </p:nvGrpSpPr>
        <p:grpSpPr>
          <a:xfrm>
            <a:off x="1869709" y="3429000"/>
            <a:ext cx="5872725" cy="1337338"/>
            <a:chOff x="1446290" y="3199694"/>
            <a:chExt cx="5872725" cy="1337338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8C080C45-3332-F16E-17EB-93A3958B8352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D408CF3E-9607-BE60-CB2E-59DC2D2BB5F7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</p:txBody>
          </p: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C98F278F-935B-4798-FBA0-B0D94DD5CA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B5F05407-7949-4F17-97BD-74D8E17BA923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A097B1E6-1E0E-ECD0-7D79-CD81161EAC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8CFCCBC3-547D-630D-92E6-093B1C165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B273E1D6-4B15-E3C7-C360-B05DCB55AC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CEF90B4E-1AE7-3FA8-72B9-18F005016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9C2B0998-AFB7-47C6-8532-64D8DC6DC0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F587BD3D-8B58-2800-F50A-200ECB8F3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97D99499-351D-5E79-6717-A2343D1CBA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6019418-0873-C21C-0798-0ECBA671F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ECDB7C98-4EAF-61F1-3E6F-D298A7A00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D4593AAA-30CE-0D50-30A8-28B0ADD882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F83225F-90C8-13CB-3900-C838B5913F75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3C8DF51-47C5-12DC-9F08-77C7E507DD78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904D0E98-BA85-CCA6-3E6A-BF955A6F1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FA7D1356-3CB0-203C-A04D-C270C47F0C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405A0E49-52B3-5F73-47D4-B71D917C74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A091753E-1870-1903-DB41-6EEB5D5A4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55221D74-CA4F-B11A-27CC-92977A7E33F7}"/>
              </a:ext>
            </a:extLst>
          </p:cNvPr>
          <p:cNvSpPr txBox="1"/>
          <p:nvPr/>
        </p:nvSpPr>
        <p:spPr>
          <a:xfrm>
            <a:off x="3930935" y="3797264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12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58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D5B73-8E10-AA64-C76A-211E88772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9369FA5-E503-6117-47D2-39E57C8E0D79}"/>
              </a:ext>
            </a:extLst>
          </p:cNvPr>
          <p:cNvSpPr txBox="1"/>
          <p:nvPr/>
        </p:nvSpPr>
        <p:spPr>
          <a:xfrm>
            <a:off x="349731" y="925438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حددوا، على ألواحكم، البسط المناسب لموضع البطاقة.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A60A26-2E94-B439-46FD-D8DE1DD7B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4A21B11-B1C0-52CB-6343-344B69C1D7D5}"/>
              </a:ext>
            </a:extLst>
          </p:cNvPr>
          <p:cNvSpPr/>
          <p:nvPr/>
        </p:nvSpPr>
        <p:spPr>
          <a:xfrm>
            <a:off x="5938347" y="1904669"/>
            <a:ext cx="181288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الوَحْدَةَ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AD8B58F5-6777-D841-2A2C-17898F35A8EB}"/>
              </a:ext>
            </a:extLst>
          </p:cNvPr>
          <p:cNvSpPr>
            <a:spLocks noChangeAspect="1"/>
          </p:cNvSpPr>
          <p:nvPr/>
        </p:nvSpPr>
        <p:spPr>
          <a:xfrm>
            <a:off x="7749317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F75AACB-DB0B-1EB0-F750-FC702F70396A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الْمَقَامَ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58508308-D6D3-4197-F32D-09913EEED054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8461DAA1-9B46-3F32-7FD0-D7ABD220F4D3}"/>
              </a:ext>
            </a:extLst>
          </p:cNvPr>
          <p:cNvSpPr/>
          <p:nvPr/>
        </p:nvSpPr>
        <p:spPr>
          <a:xfrm>
            <a:off x="615073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البَسْطَ</a:t>
            </a:r>
          </a:p>
        </p:txBody>
      </p:sp>
      <p:sp>
        <p:nvSpPr>
          <p:cNvPr id="35" name="Oval 80">
            <a:extLst>
              <a:ext uri="{FF2B5EF4-FFF2-40B4-BE49-F238E27FC236}">
                <a16:creationId xmlns:a16="http://schemas.microsoft.com/office/drawing/2014/main" id="{4ADE7A8E-7F92-C205-6562-7FD12EC769CE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4DA96E6-C312-20C0-DE75-ECFD801DE93C}"/>
              </a:ext>
            </a:extLst>
          </p:cNvPr>
          <p:cNvGrpSpPr/>
          <p:nvPr/>
        </p:nvGrpSpPr>
        <p:grpSpPr>
          <a:xfrm>
            <a:off x="1869709" y="3429000"/>
            <a:ext cx="5872725" cy="1337338"/>
            <a:chOff x="1446290" y="3199694"/>
            <a:chExt cx="5872725" cy="1337338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D77D99DB-61FF-DF87-9ADC-356F704BCC43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A6660DC6-2AE7-391C-0003-8F4F2A956D8E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</p:txBody>
          </p: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C9FA41FD-8BF1-7058-373D-92E6D4C548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10F797B8-45D3-E5AC-77A9-5B966872B58C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5C7CD67A-CD24-9A4C-254B-70A1846A6B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01F26989-7EEF-902E-8042-1C49A2DB7D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86F702C2-B7A1-8490-CF94-5B62154CE7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E2CA4480-85B8-2902-F11F-63A756EF3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4765AAD9-1929-66BC-32B0-C4A2739A82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1183207E-ED39-D22F-8004-0FF5600D42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F064E820-6AC4-7AEE-E0B0-CCEF3F360A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553022B9-A982-0090-87AF-BF6E602223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5E603895-D1CB-C576-BC35-58F01114C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F1C6E1B7-6861-13D8-BF7C-45EA0D79D2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F24D617-871B-79DA-75FC-D25CBDD58272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FE4E59EE-7CD6-7FB5-CDF5-BDDE7991E4EC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3F46B512-FACB-EA01-ACD8-A0309B1F1B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3D09AA08-94FA-31F0-6FB9-B893852FA8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58E07EE2-26DC-9D8E-5D00-4F978F537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B3204791-29BE-695D-6544-F70A16A46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8C7672A6-B6DF-E619-1C9A-9F17F3F851A9}"/>
              </a:ext>
            </a:extLst>
          </p:cNvPr>
          <p:cNvSpPr txBox="1"/>
          <p:nvPr/>
        </p:nvSpPr>
        <p:spPr>
          <a:xfrm>
            <a:off x="3930935" y="3797264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12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317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10F8-4572-495C-4DE8-E1D9297FC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3726455-63FB-C6A4-8519-75C115C36136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A31E20-392B-4A4C-198D-076F1C59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939CB4-04E5-7746-4687-781679D232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4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2F04-1863-C13E-9B1F-827D622A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87D02E6-FD34-F5A7-4005-A5B186005FEC}"/>
              </a:ext>
            </a:extLst>
          </p:cNvPr>
          <p:cNvGrpSpPr/>
          <p:nvPr/>
        </p:nvGrpSpPr>
        <p:grpSpPr>
          <a:xfrm>
            <a:off x="1869709" y="3429000"/>
            <a:ext cx="5872725" cy="1337338"/>
            <a:chOff x="1446290" y="3199694"/>
            <a:chExt cx="5872725" cy="133733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0780BFE-FA6D-9AB6-946F-F9675FA929CC}"/>
                </a:ext>
              </a:extLst>
            </p:cNvPr>
            <p:cNvGrpSpPr/>
            <p:nvPr/>
          </p:nvGrpSpPr>
          <p:grpSpPr>
            <a:xfrm>
              <a:off x="3577236" y="3199694"/>
              <a:ext cx="469577" cy="758250"/>
              <a:chOff x="503206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6FBAD4CB-6329-A554-29CA-E08E45B01BF6}"/>
                  </a:ext>
                </a:extLst>
              </p:cNvPr>
              <p:cNvSpPr txBox="1"/>
              <p:nvPr/>
            </p:nvSpPr>
            <p:spPr>
              <a:xfrm>
                <a:off x="503206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</p:txBody>
          </p: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565F3D33-F216-1971-13FC-ED79C4A9F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540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FCCC11D-F8E8-56F8-F818-875309BB752D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A5CE7D1C-0FF5-110C-D622-32E1F92AC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D020CCFD-831B-8A96-A157-8F17C12BF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CFBA6338-6E2A-2F9B-5FE5-BFA16015FB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2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2BEC0359-4538-BCB6-5BD9-0E4BC564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60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F9723D5E-9B04-E211-D62C-0C64A16AF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4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7ABEAA56-4C02-26BC-7849-9718A7060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09840CC6-D0C3-7BCE-2AE0-A51A1B0CA3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3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496D1C36-492E-B139-87A1-FA175233C0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E72ABE06-A080-1911-D6CE-A06EF5978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746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00F87CA5-44C0-C4F4-3DA6-231373AD8A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758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91EC700A-21B2-78B3-654C-3D78E8579D8C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08EF343D-3AA5-2089-611D-A10BA391850E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FA35CAB8-71A8-6B6B-1101-5C54E9490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3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1DF1F965-256F-7FF2-ABB8-D00582742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2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AC57B76B-7777-EA02-F778-4EEE4AC785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1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16D053D9-34AA-944E-EC76-5BC6D3E783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3C7D99-4C9B-B1A1-905A-73FD84452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8BBA1E-C8A8-6D27-EB16-D1CD6F45FA3D}"/>
              </a:ext>
            </a:extLst>
          </p:cNvPr>
          <p:cNvSpPr txBox="1"/>
          <p:nvPr/>
        </p:nvSpPr>
        <p:spPr>
          <a:xfrm>
            <a:off x="349731" y="947191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البسط المناسب لموضع البطاقة هو: 5.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AD442DD-B179-180E-C73F-7DAD9E00509F}"/>
              </a:ext>
            </a:extLst>
          </p:cNvPr>
          <p:cNvSpPr txBox="1"/>
          <p:nvPr/>
        </p:nvSpPr>
        <p:spPr>
          <a:xfrm>
            <a:off x="3951325" y="3371330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D5B5FE0-D566-3646-0636-1D506B5762BE}"/>
              </a:ext>
            </a:extLst>
          </p:cNvPr>
          <p:cNvSpPr txBox="1"/>
          <p:nvPr/>
        </p:nvSpPr>
        <p:spPr>
          <a:xfrm>
            <a:off x="3930935" y="3797264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12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430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9643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930431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حددوا، على ألواحكم، الكسر المناسب لموضع البطاقة على المستقيم العددي.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7B4510E-0A01-4EAA-119C-1359AFD5D0C4}"/>
              </a:ext>
            </a:extLst>
          </p:cNvPr>
          <p:cNvGrpSpPr/>
          <p:nvPr/>
        </p:nvGrpSpPr>
        <p:grpSpPr>
          <a:xfrm>
            <a:off x="1635637" y="3174240"/>
            <a:ext cx="5872725" cy="1337338"/>
            <a:chOff x="1446290" y="3199694"/>
            <a:chExt cx="5872725" cy="133733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F1419168-D2F1-7CB5-A58C-1FE0BFA2592E}"/>
                </a:ext>
              </a:extLst>
            </p:cNvPr>
            <p:cNvGrpSpPr/>
            <p:nvPr/>
          </p:nvGrpSpPr>
          <p:grpSpPr>
            <a:xfrm>
              <a:off x="4565206" y="3199694"/>
              <a:ext cx="469577" cy="758250"/>
              <a:chOff x="602003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8ACE387-B58E-DF43-9F20-E33C56530980}"/>
                  </a:ext>
                </a:extLst>
              </p:cNvPr>
              <p:cNvSpPr txBox="1"/>
              <p:nvPr/>
            </p:nvSpPr>
            <p:spPr>
              <a:xfrm>
                <a:off x="602003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/>
                  <a:t>...</a:t>
                </a:r>
              </a:p>
            </p:txBody>
          </p: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B97DCEA4-7452-15DC-C4A8-644F665A8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337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35FD7D3-C653-B9F9-4FD4-9B2A4E366E79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0BD9F61E-77C6-D5CF-72E3-9F475A69C0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C6CE3A5F-E416-853A-5D68-02AB675151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6F9A3476-11E5-9882-3929-2281F216EA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74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12C8C379-3CD7-8045-6C73-974922220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103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32A4B068-AD09-2293-31A7-AC05811F3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531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F0209442-AC5F-4D08-A2F7-D86BBBA914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960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116CF145-DA6E-7AFB-A2CA-4F96F8F3F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000DAEC8-B9D2-F7FA-F062-B67AF39CBC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818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CDE87989-F54B-B6CE-4D36-64C2D54F9C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247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CBEA9CE-8AFC-DDBB-1EF5-24F3C4D75553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C68D5E2-6A8E-6198-5ABE-FFF9B6B3CB49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D90CB9D2-F2FA-AC47-B70B-A8CB785366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675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6672494F-7596-EEC3-965E-F5DD9FEDA7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10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3D047E66-5E99-E389-0611-38B82EEBB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303263" y="94003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من يقوم إلى السبورة ليشرح لنا كيف توصل إلى الجواب؟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1EC0FB1-5439-318A-EEC6-DAF2E187CC81}"/>
              </a:ext>
            </a:extLst>
          </p:cNvPr>
          <p:cNvGrpSpPr/>
          <p:nvPr/>
        </p:nvGrpSpPr>
        <p:grpSpPr>
          <a:xfrm>
            <a:off x="1704355" y="3174240"/>
            <a:ext cx="5872725" cy="1337338"/>
            <a:chOff x="1446290" y="3199694"/>
            <a:chExt cx="5872725" cy="1337338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F03596F-D4DC-A8F0-E1CB-96CAFAD71F81}"/>
                </a:ext>
              </a:extLst>
            </p:cNvPr>
            <p:cNvGrpSpPr/>
            <p:nvPr/>
          </p:nvGrpSpPr>
          <p:grpSpPr>
            <a:xfrm>
              <a:off x="4565206" y="3199694"/>
              <a:ext cx="469577" cy="758250"/>
              <a:chOff x="6020032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27D2CA6-DAF2-62AC-B7F3-C2291625D460}"/>
                  </a:ext>
                </a:extLst>
              </p:cNvPr>
              <p:cNvSpPr txBox="1"/>
              <p:nvPr/>
            </p:nvSpPr>
            <p:spPr>
              <a:xfrm>
                <a:off x="6020032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  <a:p>
                <a:endParaRPr lang="fr-FR" sz="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</p:txBody>
          </p: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B98D3E03-1A54-60A5-69B8-56DF355E0F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3373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A6FA7B95-C298-5443-2B86-7A5C023F1587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CF108092-3596-F5CE-5209-4E5A79A520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D982CF83-EDA5-E95F-A559-600CCB55C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63317A27-33ED-9AF5-6A26-938E3E5D9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74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4E43A4AA-D84A-B90F-348E-64337C213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103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F4EC8643-231E-6D57-7752-6AF2643E9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531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1E1DD105-3249-0034-7BB4-27633F0655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960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EFEF1EB5-4AC4-FB8C-8403-98423BF5A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ABB5C7E8-B182-35B0-8C80-302429B3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8183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5EB37EC3-A50D-C52D-8C92-7AF1E5E5FF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2471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7C7CD88-9267-5CB2-945C-D07E7C104EE3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E42AD85-073D-9D17-0293-A4FCD607FBC0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2BF81796-53E5-205C-A661-B822181976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6759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2C18A996-0F70-1276-4BA3-19A0ED37A5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1047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6D979C74-7A9A-1D0D-A208-D84069859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97DF102A-871B-7194-F201-131A88F2E29D}"/>
              </a:ext>
            </a:extLst>
          </p:cNvPr>
          <p:cNvSpPr txBox="1"/>
          <p:nvPr/>
        </p:nvSpPr>
        <p:spPr>
          <a:xfrm>
            <a:off x="4753546" y="3542504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FR" sz="24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EAD14BC-D769-B726-A8FD-44D58C30F5C3}"/>
              </a:ext>
            </a:extLst>
          </p:cNvPr>
          <p:cNvSpPr txBox="1"/>
          <p:nvPr/>
        </p:nvSpPr>
        <p:spPr>
          <a:xfrm>
            <a:off x="4760118" y="3151693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6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F1EC3-DD33-35C8-0EF0-1467424B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92A0809-9F6A-CFF4-9352-9AAC903AC0D8}"/>
              </a:ext>
            </a:extLst>
          </p:cNvPr>
          <p:cNvSpPr txBox="1"/>
          <p:nvPr/>
        </p:nvSpPr>
        <p:spPr>
          <a:xfrm>
            <a:off x="350978" y="930431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حددوا، على ألواحكم، الكسر المناسب لموضع البطاقة على المستقيم العددي.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DF89F4-0ED1-55E6-3FC5-77E2EBB26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5BA2754-B5A9-A6A7-78CB-032DD1B10A22}"/>
              </a:ext>
            </a:extLst>
          </p:cNvPr>
          <p:cNvGrpSpPr/>
          <p:nvPr/>
        </p:nvGrpSpPr>
        <p:grpSpPr>
          <a:xfrm>
            <a:off x="1446290" y="3199694"/>
            <a:ext cx="5872725" cy="1337338"/>
            <a:chOff x="1446290" y="3199694"/>
            <a:chExt cx="5872725" cy="133733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B3D30DE-C4A6-A971-3760-5AB0D78A3B7A}"/>
                </a:ext>
              </a:extLst>
            </p:cNvPr>
            <p:cNvGrpSpPr/>
            <p:nvPr/>
          </p:nvGrpSpPr>
          <p:grpSpPr>
            <a:xfrm>
              <a:off x="5542662" y="3199694"/>
              <a:ext cx="469577" cy="758250"/>
              <a:chOff x="6997488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E02478B-3B5B-B96B-929A-8C9D2899CF77}"/>
                  </a:ext>
                </a:extLst>
              </p:cNvPr>
              <p:cNvSpPr txBox="1"/>
              <p:nvPr/>
            </p:nvSpPr>
            <p:spPr>
              <a:xfrm>
                <a:off x="6997488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/>
                  <a:t>...</a:t>
                </a:r>
              </a:p>
            </p:txBody>
          </p: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13D3C749-8ED3-2467-FD36-2103D2C0C3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829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ECD215F-FE8B-2D21-E307-1B49683714D5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F6567B3A-6D7C-757E-E3EC-006E2B751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68F61152-79E2-AA0B-2248-B8283A02D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31234A87-58AC-078E-7063-BD456CBB23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72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27BA0801-29A9-B349-9F7A-0A30C647E6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19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C6E2E305-2B24-5378-B4CF-B2498E8E00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5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7D80A0EE-1071-F647-F904-01B903E3DC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151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36E0A850-1885-B801-BF76-76B2296A6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628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4B26ACC0-FF48-BF31-5737-0F559F03A6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4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32A706C0-881A-87DA-FBED-598CA2B77C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581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9DAA33E-A05F-1869-AE17-E857A3512A8F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33B5F82-1316-80C3-FF5D-B39E8BE43561}"/>
                  </a:ext>
                </a:extLst>
              </p:cNvPr>
              <p:cNvSpPr txBox="1"/>
              <p:nvPr/>
            </p:nvSpPr>
            <p:spPr>
              <a:xfrm>
                <a:off x="6278564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E4041033-38F7-BF3D-8DD7-E2E8C24FB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57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3DC374B3-1E38-22C0-1CDA-09310814B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5598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FB4AF-95F3-8CBD-919B-850EDE334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2DD2E66-0C8A-2FB2-2900-4BEB02266230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358618-95FE-A2B8-8AEA-A8C8B6ECC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567B87-F377-5AE8-912D-183A8C89C1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4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تَمْثيلُ عَدَدٍ كَسْرِيٍّ عَلى المُسْتَقيمٍ الْعَدَدِيٍّ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8BEB2E-1588-13E1-C026-EFBA1F55D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26" y="1467516"/>
            <a:ext cx="8377812" cy="55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DFEDA-2E41-CD0E-1B5D-004072892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31B9E22-C143-49D8-8822-AA62669D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756704-2A78-221D-F0D6-1F6531E09BB6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1D4FDB-4794-DC70-5106-C2D33B6A2B98}"/>
              </a:ext>
            </a:extLst>
          </p:cNvPr>
          <p:cNvSpPr txBox="1"/>
          <p:nvPr/>
        </p:nvSpPr>
        <p:spPr>
          <a:xfrm>
            <a:off x="1248106" y="91448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B43FDEC-AAAA-EE13-7098-8E4ADE9615D3}"/>
              </a:ext>
            </a:extLst>
          </p:cNvPr>
          <p:cNvGrpSpPr/>
          <p:nvPr/>
        </p:nvGrpSpPr>
        <p:grpSpPr>
          <a:xfrm>
            <a:off x="1446290" y="3199694"/>
            <a:ext cx="5872725" cy="1337338"/>
            <a:chOff x="1446290" y="3199694"/>
            <a:chExt cx="5872725" cy="133733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9A1F1CB-C78D-C560-FC9D-99CBB5A66BB7}"/>
                </a:ext>
              </a:extLst>
            </p:cNvPr>
            <p:cNvGrpSpPr/>
            <p:nvPr/>
          </p:nvGrpSpPr>
          <p:grpSpPr>
            <a:xfrm>
              <a:off x="5542662" y="3199694"/>
              <a:ext cx="469577" cy="758250"/>
              <a:chOff x="6997488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E590B7AB-6E27-7161-6E67-70779092A7BF}"/>
                  </a:ext>
                </a:extLst>
              </p:cNvPr>
              <p:cNvSpPr txBox="1"/>
              <p:nvPr/>
            </p:nvSpPr>
            <p:spPr>
              <a:xfrm>
                <a:off x="6997488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  <a:p>
                <a:endParaRPr lang="fr-FR" sz="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</p:txBody>
          </p: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E5A4F1A8-5D21-DBEB-087B-AE33AF450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829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1046CCD-102C-0DC2-384C-F34A3F15B878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C0F14770-C9ED-4FA1-A4B0-8A6896DA5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96173742-98F1-1F3A-10CC-3EAEB36099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D3C07B0B-A121-E8E6-1F86-680066C38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722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DBE2D337-7BA2-AB3C-AA04-F7AA00534A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198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7C3443FE-94BF-8C90-B428-AD5477A8B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75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45FB7FA9-7BF5-9A24-70F6-FE737736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151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99C72FAD-1757-42BB-5D60-7D420433A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628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4300C5A5-1676-0841-E9C9-3FC7FABB17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04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B0B3F864-8AF6-C11A-3868-C966A5BD2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5810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28E67BB-1CCF-9344-4604-779F5629D091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ECBBB3CF-BE58-0C54-CA38-8A4E8E5DAEC1}"/>
                  </a:ext>
                </a:extLst>
              </p:cNvPr>
              <p:cNvSpPr txBox="1"/>
              <p:nvPr/>
            </p:nvSpPr>
            <p:spPr>
              <a:xfrm>
                <a:off x="6278564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A428B700-39A0-51AC-602C-0B7A36AC19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57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60D8705F-7C64-6DC9-9B53-6FEA07CE4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32D695A8-D9EB-F9D5-484F-380FF0E62CBB}"/>
              </a:ext>
            </a:extLst>
          </p:cNvPr>
          <p:cNvSpPr txBox="1"/>
          <p:nvPr/>
        </p:nvSpPr>
        <p:spPr>
          <a:xfrm>
            <a:off x="5483444" y="3567958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8</a:t>
            </a:r>
            <a:endParaRPr lang="fr-FR" sz="24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2092C5D-99E1-A02A-A7C4-C4CDC4462120}"/>
              </a:ext>
            </a:extLst>
          </p:cNvPr>
          <p:cNvSpPr txBox="1"/>
          <p:nvPr/>
        </p:nvSpPr>
        <p:spPr>
          <a:xfrm>
            <a:off x="5490016" y="3177147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7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612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FA2FA7-999D-DEA6-2012-0E7392ADE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584" y="757961"/>
            <a:ext cx="9556304" cy="637086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40781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الصفحة 41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559133" y="2363591"/>
            <a:ext cx="2725435" cy="1193351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438536" y="9176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الانطلاقة.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A7CD5B-0EF2-6CC4-9604-F13DEF47E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94" y="2131293"/>
            <a:ext cx="8222264" cy="367919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2864357" y="2019997"/>
            <a:ext cx="5604916" cy="622589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26054" y="87585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9CF292D-48A4-CF74-85E8-2D409EB92C5D}"/>
              </a:ext>
            </a:extLst>
          </p:cNvPr>
          <p:cNvGrpSpPr/>
          <p:nvPr/>
        </p:nvGrpSpPr>
        <p:grpSpPr>
          <a:xfrm>
            <a:off x="298912" y="2259719"/>
            <a:ext cx="7116323" cy="3615559"/>
            <a:chOff x="301905" y="2312275"/>
            <a:chExt cx="8266928" cy="387869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B3DFEE8-2551-9860-3EDF-BA88A0ED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435" y="2312275"/>
              <a:ext cx="8235398" cy="387869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0918158-FF8B-1607-E6EB-D53DB2B18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905" y="2723816"/>
              <a:ext cx="273262" cy="933580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26074" y="3036425"/>
            <a:ext cx="2761054" cy="27610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C1D8AA-7681-3A27-D4B8-DFE944B85D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405" y="660142"/>
            <a:ext cx="965458" cy="9451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47510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BF72BD-21C7-658F-330F-0C065DF4E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9" y="1870839"/>
            <a:ext cx="8181837" cy="45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2139" y="91119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D315C5A-8D81-A814-C733-E562C90F973D}"/>
              </a:ext>
            </a:extLst>
          </p:cNvPr>
          <p:cNvGrpSpPr/>
          <p:nvPr/>
        </p:nvGrpSpPr>
        <p:grpSpPr>
          <a:xfrm>
            <a:off x="327278" y="1997315"/>
            <a:ext cx="8266928" cy="3878695"/>
            <a:chOff x="301905" y="2312275"/>
            <a:chExt cx="8266928" cy="387869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85E2F89-AAE2-F55C-EC18-0B5FA331F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435" y="2312275"/>
              <a:ext cx="8235398" cy="387869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1FEAD9-888D-A069-0439-D2D5DE507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05" y="2723816"/>
              <a:ext cx="273262" cy="933580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29E28E65-9D07-8D1D-0518-6D3491A67035}"/>
              </a:ext>
            </a:extLst>
          </p:cNvPr>
          <p:cNvSpPr txBox="1"/>
          <p:nvPr/>
        </p:nvSpPr>
        <p:spPr>
          <a:xfrm>
            <a:off x="5038806" y="2543854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791693-90B5-4F92-C538-F67F25391FE4}"/>
              </a:ext>
            </a:extLst>
          </p:cNvPr>
          <p:cNvSpPr txBox="1"/>
          <p:nvPr/>
        </p:nvSpPr>
        <p:spPr>
          <a:xfrm>
            <a:off x="5059826" y="2823096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8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7E7A73-8117-3D9F-E965-F260044DDC68}"/>
              </a:ext>
            </a:extLst>
          </p:cNvPr>
          <p:cNvSpPr txBox="1"/>
          <p:nvPr/>
        </p:nvSpPr>
        <p:spPr>
          <a:xfrm>
            <a:off x="7458464" y="2823096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8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8738C7-FA04-F3FC-C73C-B77FA568C562}"/>
              </a:ext>
            </a:extLst>
          </p:cNvPr>
          <p:cNvSpPr txBox="1"/>
          <p:nvPr/>
        </p:nvSpPr>
        <p:spPr>
          <a:xfrm>
            <a:off x="7458462" y="2545154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8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FD4334-0382-2CEC-0098-7B19EE506EE5}"/>
              </a:ext>
            </a:extLst>
          </p:cNvPr>
          <p:cNvSpPr txBox="1"/>
          <p:nvPr/>
        </p:nvSpPr>
        <p:spPr>
          <a:xfrm>
            <a:off x="1580904" y="3884640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55C82E6-4E01-F1A3-3D86-D36760BD58C2}"/>
              </a:ext>
            </a:extLst>
          </p:cNvPr>
          <p:cNvSpPr txBox="1"/>
          <p:nvPr/>
        </p:nvSpPr>
        <p:spPr>
          <a:xfrm>
            <a:off x="4176963" y="3884639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0E46AE-298F-8C76-797F-85D5EFA90933}"/>
              </a:ext>
            </a:extLst>
          </p:cNvPr>
          <p:cNvSpPr txBox="1"/>
          <p:nvPr/>
        </p:nvSpPr>
        <p:spPr>
          <a:xfrm>
            <a:off x="6096553" y="3884112"/>
            <a:ext cx="52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51C9ED0-F75E-9505-44FE-D5E6D7F157BC}"/>
              </a:ext>
            </a:extLst>
          </p:cNvPr>
          <p:cNvSpPr txBox="1"/>
          <p:nvPr/>
        </p:nvSpPr>
        <p:spPr>
          <a:xfrm>
            <a:off x="3062863" y="5019758"/>
            <a:ext cx="55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C2D1D3-E08F-413B-D6B9-8821591C4B14}"/>
              </a:ext>
            </a:extLst>
          </p:cNvPr>
          <p:cNvSpPr txBox="1"/>
          <p:nvPr/>
        </p:nvSpPr>
        <p:spPr>
          <a:xfrm>
            <a:off x="6312016" y="5035713"/>
            <a:ext cx="525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4A7411B-BF30-4B7A-9AC4-43B5B71714C2}"/>
              </a:ext>
            </a:extLst>
          </p:cNvPr>
          <p:cNvSpPr txBox="1"/>
          <p:nvPr/>
        </p:nvSpPr>
        <p:spPr>
          <a:xfrm>
            <a:off x="7416326" y="5035713"/>
            <a:ext cx="525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8162D3-1B14-0E72-20F2-8A9D039D27BA}"/>
              </a:ext>
            </a:extLst>
          </p:cNvPr>
          <p:cNvSpPr txBox="1"/>
          <p:nvPr/>
        </p:nvSpPr>
        <p:spPr>
          <a:xfrm>
            <a:off x="7405812" y="4757771"/>
            <a:ext cx="52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BD956FF-898F-170C-18ED-C1062C2F2822}"/>
              </a:ext>
            </a:extLst>
          </p:cNvPr>
          <p:cNvSpPr txBox="1"/>
          <p:nvPr/>
        </p:nvSpPr>
        <p:spPr>
          <a:xfrm>
            <a:off x="3135708" y="473712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DABB7D-048A-E740-F00D-DECE6FF806C3}"/>
              </a:ext>
            </a:extLst>
          </p:cNvPr>
          <p:cNvSpPr txBox="1"/>
          <p:nvPr/>
        </p:nvSpPr>
        <p:spPr>
          <a:xfrm>
            <a:off x="6312013" y="4737126"/>
            <a:ext cx="52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2623AFD-5726-C0DC-0697-9287898DBA6F}"/>
              </a:ext>
            </a:extLst>
          </p:cNvPr>
          <p:cNvSpPr txBox="1"/>
          <p:nvPr/>
        </p:nvSpPr>
        <p:spPr>
          <a:xfrm>
            <a:off x="1622943" y="3601441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C24E996-8091-05BB-BE44-7A516352CF56}"/>
              </a:ext>
            </a:extLst>
          </p:cNvPr>
          <p:cNvSpPr txBox="1"/>
          <p:nvPr/>
        </p:nvSpPr>
        <p:spPr>
          <a:xfrm>
            <a:off x="4240024" y="3601440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5EE84AE-FEAE-DEBD-F0F2-23898F7C62A2}"/>
              </a:ext>
            </a:extLst>
          </p:cNvPr>
          <p:cNvSpPr txBox="1"/>
          <p:nvPr/>
        </p:nvSpPr>
        <p:spPr>
          <a:xfrm>
            <a:off x="6170123" y="3594291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8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45404" y="3307385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347510" y="79952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41، أنجزوا النشاط رقم 5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331830" y="3800335"/>
            <a:ext cx="2725435" cy="10028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026237-320D-E0D9-47F3-691ACF2D1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0" y="2387711"/>
            <a:ext cx="8270240" cy="29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27A342-8B48-7D59-E76A-EA2C6480A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0" y="2387711"/>
            <a:ext cx="8270240" cy="298748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A1066E-592C-5ADB-E1AD-B1B5D7F9F263}"/>
              </a:ext>
            </a:extLst>
          </p:cNvPr>
          <p:cNvSpPr txBox="1"/>
          <p:nvPr/>
        </p:nvSpPr>
        <p:spPr>
          <a:xfrm>
            <a:off x="1602826" y="3121647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9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B29855-2083-894D-C4D3-2ADBF668121A}"/>
              </a:ext>
            </a:extLst>
          </p:cNvPr>
          <p:cNvSpPr txBox="1"/>
          <p:nvPr/>
        </p:nvSpPr>
        <p:spPr>
          <a:xfrm>
            <a:off x="1660632" y="2813024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50F46C-69DB-FA30-3E02-67F80429BCC1}"/>
              </a:ext>
            </a:extLst>
          </p:cNvPr>
          <p:cNvSpPr txBox="1"/>
          <p:nvPr/>
        </p:nvSpPr>
        <p:spPr>
          <a:xfrm>
            <a:off x="3016515" y="3121647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9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F1DD17-7CE9-4D92-F9BB-BAE2E8631BDD}"/>
              </a:ext>
            </a:extLst>
          </p:cNvPr>
          <p:cNvSpPr txBox="1"/>
          <p:nvPr/>
        </p:nvSpPr>
        <p:spPr>
          <a:xfrm>
            <a:off x="3069065" y="2831740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8C1A31-1D14-6BFB-4BA8-A2FD5EB3AAF4}"/>
              </a:ext>
            </a:extLst>
          </p:cNvPr>
          <p:cNvSpPr txBox="1"/>
          <p:nvPr/>
        </p:nvSpPr>
        <p:spPr>
          <a:xfrm>
            <a:off x="4419693" y="3121646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9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1DEB3B-0C25-2965-4AB6-EB97217653A2}"/>
              </a:ext>
            </a:extLst>
          </p:cNvPr>
          <p:cNvSpPr txBox="1"/>
          <p:nvPr/>
        </p:nvSpPr>
        <p:spPr>
          <a:xfrm>
            <a:off x="4456410" y="2831739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0D98391-853E-17BD-2FE3-5C6E912229DC}"/>
              </a:ext>
            </a:extLst>
          </p:cNvPr>
          <p:cNvSpPr txBox="1"/>
          <p:nvPr/>
        </p:nvSpPr>
        <p:spPr>
          <a:xfrm>
            <a:off x="6558168" y="3121646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9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C6F0B1-96CC-E2D9-CF33-A5C068FBB67D}"/>
              </a:ext>
            </a:extLst>
          </p:cNvPr>
          <p:cNvSpPr txBox="1"/>
          <p:nvPr/>
        </p:nvSpPr>
        <p:spPr>
          <a:xfrm>
            <a:off x="6615974" y="2831738"/>
            <a:ext cx="409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2D43379-1EF5-6D47-6E31-11C02C36AD05}"/>
              </a:ext>
            </a:extLst>
          </p:cNvPr>
          <p:cNvSpPr txBox="1"/>
          <p:nvPr/>
        </p:nvSpPr>
        <p:spPr>
          <a:xfrm>
            <a:off x="2373310" y="4273566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2C9BBE8-DAAD-EBEE-C048-8B74094557FC}"/>
              </a:ext>
            </a:extLst>
          </p:cNvPr>
          <p:cNvSpPr txBox="1"/>
          <p:nvPr/>
        </p:nvSpPr>
        <p:spPr>
          <a:xfrm>
            <a:off x="2431116" y="399509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1DB107D-0DBE-EF7B-4C94-210FD6F19064}"/>
              </a:ext>
            </a:extLst>
          </p:cNvPr>
          <p:cNvSpPr txBox="1"/>
          <p:nvPr/>
        </p:nvSpPr>
        <p:spPr>
          <a:xfrm>
            <a:off x="5286706" y="4273565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DE44FDB-1B82-C96A-1B44-BED11CE7E813}"/>
              </a:ext>
            </a:extLst>
          </p:cNvPr>
          <p:cNvSpPr txBox="1"/>
          <p:nvPr/>
        </p:nvSpPr>
        <p:spPr>
          <a:xfrm>
            <a:off x="5344512" y="399509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9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A2B5351-0BC5-EF82-3764-F78D5826E7BC}"/>
              </a:ext>
            </a:extLst>
          </p:cNvPr>
          <p:cNvSpPr txBox="1"/>
          <p:nvPr/>
        </p:nvSpPr>
        <p:spPr>
          <a:xfrm>
            <a:off x="7262976" y="4273565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1B15270-524A-961D-1053-EBB1DC83C20A}"/>
              </a:ext>
            </a:extLst>
          </p:cNvPr>
          <p:cNvSpPr txBox="1"/>
          <p:nvPr/>
        </p:nvSpPr>
        <p:spPr>
          <a:xfrm>
            <a:off x="7262976" y="3995096"/>
            <a:ext cx="5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13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A6169C-63FB-4D07-F9D6-BFEA6CDF4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584" y="757961"/>
            <a:ext cx="9556304" cy="63708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0859" y="938025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40 و41.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7510" y="938025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تَمْثيلِ عَدَدٍ كَسْرِيٍّ عَلى المُسْتَقيمٍ الْعَدَدِيٍّ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91659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2011176" y="2239767"/>
            <a:ext cx="4935092" cy="2819009"/>
            <a:chOff x="2432982" y="2221113"/>
            <a:chExt cx="4548731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62048" y="3290026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32982" y="33648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32982" y="3973241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D1A4CDA-C699-BE22-45D0-4AB5CB80D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7589" y="458165"/>
            <a:ext cx="10379589" cy="6919725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E74FE8-D8D1-7970-FB80-E8616FD39297}"/>
              </a:ext>
            </a:extLst>
          </p:cNvPr>
          <p:cNvSpPr txBox="1"/>
          <p:nvPr/>
        </p:nvSpPr>
        <p:spPr>
          <a:xfrm>
            <a:off x="327278" y="894883"/>
            <a:ext cx="720140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39 – سنصحح تمارين الواجب المنزلي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657630" y="4772362"/>
            <a:ext cx="2587230" cy="976899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14614</TotalTime>
  <Words>813</Words>
  <Application>Microsoft Office PowerPoint</Application>
  <PresentationFormat>Affichage à l'écran (4:3)</PresentationFormat>
  <Paragraphs>300</Paragraphs>
  <Slides>54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54</vt:i4>
      </vt:variant>
    </vt:vector>
  </HeadingPairs>
  <TitlesOfParts>
    <vt:vector size="69" baseType="lpstr">
      <vt:lpstr>Chalkboard</vt:lpstr>
      <vt:lpstr>Aptos Display</vt:lpstr>
      <vt:lpstr>Effra CC Arbc</vt:lpstr>
      <vt:lpstr>Calibri</vt:lpstr>
      <vt:lpstr>Dosis</vt:lpstr>
      <vt:lpstr>Wingdings</vt:lpstr>
      <vt:lpstr>Arial</vt:lpstr>
      <vt:lpstr>Aptos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2_partie 1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127</cp:revision>
  <cp:lastPrinted>2025-08-13T10:11:39Z</cp:lastPrinted>
  <dcterms:created xsi:type="dcterms:W3CDTF">2025-08-01T12:31:49Z</dcterms:created>
  <dcterms:modified xsi:type="dcterms:W3CDTF">2025-11-18T20:16:48Z</dcterms:modified>
</cp:coreProperties>
</file>