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</p:sldMasterIdLst>
  <p:notesMasterIdLst>
    <p:notesMasterId r:id="rId64"/>
  </p:notesMasterIdLst>
  <p:handoutMasterIdLst>
    <p:handoutMasterId r:id="rId65"/>
  </p:handoutMasterIdLst>
  <p:sldIdLst>
    <p:sldId id="779" r:id="rId7"/>
    <p:sldId id="972" r:id="rId8"/>
    <p:sldId id="2134807023" r:id="rId9"/>
    <p:sldId id="780" r:id="rId10"/>
    <p:sldId id="1032" r:id="rId11"/>
    <p:sldId id="741" r:id="rId12"/>
    <p:sldId id="1013" r:id="rId13"/>
    <p:sldId id="746" r:id="rId14"/>
    <p:sldId id="914" r:id="rId15"/>
    <p:sldId id="2134806637" r:id="rId16"/>
    <p:sldId id="2134807045" r:id="rId17"/>
    <p:sldId id="2134806708" r:id="rId18"/>
    <p:sldId id="2134807036" r:id="rId19"/>
    <p:sldId id="768" r:id="rId20"/>
    <p:sldId id="870" r:id="rId21"/>
    <p:sldId id="1016" r:id="rId22"/>
    <p:sldId id="751" r:id="rId23"/>
    <p:sldId id="871" r:id="rId24"/>
    <p:sldId id="2134806711" r:id="rId25"/>
    <p:sldId id="1017" r:id="rId26"/>
    <p:sldId id="2134806700" r:id="rId27"/>
    <p:sldId id="2134806722" r:id="rId28"/>
    <p:sldId id="2134806701" r:id="rId29"/>
    <p:sldId id="2134806719" r:id="rId30"/>
    <p:sldId id="2134806715" r:id="rId31"/>
    <p:sldId id="2134806702" r:id="rId32"/>
    <p:sldId id="2134806699" r:id="rId33"/>
    <p:sldId id="2134807005" r:id="rId34"/>
    <p:sldId id="2134807006" r:id="rId35"/>
    <p:sldId id="2134807009" r:id="rId36"/>
    <p:sldId id="2134807021" r:id="rId37"/>
    <p:sldId id="2134807038" r:id="rId38"/>
    <p:sldId id="2134807037" r:id="rId39"/>
    <p:sldId id="1018" r:id="rId40"/>
    <p:sldId id="2134807042" r:id="rId41"/>
    <p:sldId id="2134807043" r:id="rId42"/>
    <p:sldId id="2134807044" r:id="rId43"/>
    <p:sldId id="2134807039" r:id="rId44"/>
    <p:sldId id="2134807040" r:id="rId45"/>
    <p:sldId id="2134807041" r:id="rId46"/>
    <p:sldId id="2134806665" r:id="rId47"/>
    <p:sldId id="2134806663" r:id="rId48"/>
    <p:sldId id="2134806664" r:id="rId49"/>
    <p:sldId id="1019" r:id="rId50"/>
    <p:sldId id="848" r:id="rId51"/>
    <p:sldId id="921" r:id="rId52"/>
    <p:sldId id="922" r:id="rId53"/>
    <p:sldId id="924" r:id="rId54"/>
    <p:sldId id="925" r:id="rId55"/>
    <p:sldId id="849" r:id="rId56"/>
    <p:sldId id="911" r:id="rId57"/>
    <p:sldId id="2134806706" r:id="rId58"/>
    <p:sldId id="858" r:id="rId59"/>
    <p:sldId id="789" r:id="rId60"/>
    <p:sldId id="869" r:id="rId61"/>
    <p:sldId id="764" r:id="rId62"/>
    <p:sldId id="949" r:id="rId63"/>
  </p:sldIdLst>
  <p:sldSz cx="9144000" cy="6858000" type="screen4x3"/>
  <p:notesSz cx="6735763" cy="9866313"/>
  <p:embeddedFontLst>
    <p:embeddedFont>
      <p:font typeface="Dosis" pitchFamily="2" charset="0"/>
      <p:regular r:id="rId66"/>
      <p:bold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2F2"/>
    <a:srgbClr val="FFFEFC"/>
    <a:srgbClr val="084F6A"/>
    <a:srgbClr val="90C6B6"/>
    <a:srgbClr val="CF1F3C"/>
    <a:srgbClr val="FC8D00"/>
    <a:srgbClr val="3A8F98"/>
    <a:srgbClr val="F9B233"/>
    <a:srgbClr val="17AB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89" autoAdjust="0"/>
    <p:restoredTop sz="88497" autoAdjust="0"/>
  </p:normalViewPr>
  <p:slideViewPr>
    <p:cSldViewPr snapToGrid="0">
      <p:cViewPr varScale="1">
        <p:scale>
          <a:sx n="75" d="100"/>
          <a:sy n="75" d="100"/>
        </p:scale>
        <p:origin x="670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1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font" Target="fonts/font2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19/11/2025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19/11/2025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19/11/2025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19/11/2025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9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9.emf"/><Relationship Id="rId4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6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95313" y="846205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e 1">
            <a:extLst>
              <a:ext uri="{FF2B5EF4-FFF2-40B4-BE49-F238E27FC236}">
                <a16:creationId xmlns:a16="http://schemas.microsoft.com/office/drawing/2014/main" id="{4C0A033C-6B72-BA7C-1C8E-01AF0D735FFA}"/>
              </a:ext>
            </a:extLst>
          </p:cNvPr>
          <p:cNvGrpSpPr/>
          <p:nvPr/>
        </p:nvGrpSpPr>
        <p:grpSpPr>
          <a:xfrm>
            <a:off x="7238050" y="6004476"/>
            <a:ext cx="1190620" cy="288630"/>
            <a:chOff x="5305948" y="5877672"/>
            <a:chExt cx="1190620" cy="288630"/>
          </a:xfrm>
        </p:grpSpPr>
        <p:sp>
          <p:nvSpPr>
            <p:cNvPr id="5" name="Rectangle : coins arrondis 2">
              <a:extLst>
                <a:ext uri="{FF2B5EF4-FFF2-40B4-BE49-F238E27FC236}">
                  <a16:creationId xmlns:a16="http://schemas.microsoft.com/office/drawing/2014/main" id="{C8F7653A-28AA-763F-0ED8-F7DF9AED450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6" name="Ellipse 4">
              <a:extLst>
                <a:ext uri="{FF2B5EF4-FFF2-40B4-BE49-F238E27FC236}">
                  <a16:creationId xmlns:a16="http://schemas.microsoft.com/office/drawing/2014/main" id="{5A168BB9-D85E-C383-962A-70E3BE90E04A}"/>
                </a:ext>
              </a:extLst>
            </p:cNvPr>
            <p:cNvSpPr/>
            <p:nvPr/>
          </p:nvSpPr>
          <p:spPr>
            <a:xfrm>
              <a:off x="530594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3" name="Groupe 5">
            <a:extLst>
              <a:ext uri="{FF2B5EF4-FFF2-40B4-BE49-F238E27FC236}">
                <a16:creationId xmlns:a16="http://schemas.microsoft.com/office/drawing/2014/main" id="{3C337F58-5196-2A2A-013A-C165432F0540}"/>
              </a:ext>
            </a:extLst>
          </p:cNvPr>
          <p:cNvGrpSpPr/>
          <p:nvPr/>
        </p:nvGrpSpPr>
        <p:grpSpPr>
          <a:xfrm>
            <a:off x="2412979" y="6004476"/>
            <a:ext cx="1154173" cy="288630"/>
            <a:chOff x="5372100" y="5877672"/>
            <a:chExt cx="1154173" cy="288630"/>
          </a:xfrm>
        </p:grpSpPr>
        <p:sp>
          <p:nvSpPr>
            <p:cNvPr id="24" name="Rectangle : coins arrondis 6">
              <a:extLst>
                <a:ext uri="{FF2B5EF4-FFF2-40B4-BE49-F238E27FC236}">
                  <a16:creationId xmlns:a16="http://schemas.microsoft.com/office/drawing/2014/main" id="{BC9944A8-C054-07C4-3C7C-76014AD7DB2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6" name="Ellipse 7">
              <a:extLst>
                <a:ext uri="{FF2B5EF4-FFF2-40B4-BE49-F238E27FC236}">
                  <a16:creationId xmlns:a16="http://schemas.microsoft.com/office/drawing/2014/main" id="{004D1B61-9D36-AC28-698F-DBAA16122CFF}"/>
                </a:ext>
              </a:extLst>
            </p:cNvPr>
            <p:cNvSpPr/>
            <p:nvPr/>
          </p:nvSpPr>
          <p:spPr>
            <a:xfrm>
              <a:off x="6257222" y="590197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4">
            <a:extLst>
              <a:ext uri="{FF2B5EF4-FFF2-40B4-BE49-F238E27FC236}">
                <a16:creationId xmlns:a16="http://schemas.microsoft.com/office/drawing/2014/main" id="{F4BB5CEA-2958-601A-3663-F5EF43402766}"/>
              </a:ext>
            </a:extLst>
          </p:cNvPr>
          <p:cNvGrpSpPr/>
          <p:nvPr/>
        </p:nvGrpSpPr>
        <p:grpSpPr>
          <a:xfrm>
            <a:off x="816191" y="6004476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5">
              <a:extLst>
                <a:ext uri="{FF2B5EF4-FFF2-40B4-BE49-F238E27FC236}">
                  <a16:creationId xmlns:a16="http://schemas.microsoft.com/office/drawing/2014/main" id="{B32DB8D1-DC2E-A7AA-ED42-E599699EB58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6">
              <a:extLst>
                <a:ext uri="{FF2B5EF4-FFF2-40B4-BE49-F238E27FC236}">
                  <a16:creationId xmlns:a16="http://schemas.microsoft.com/office/drawing/2014/main" id="{BCCBE3D4-F36D-F729-98C8-C30B595C8DB1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 : coins arrondis 27">
            <a:extLst>
              <a:ext uri="{FF2B5EF4-FFF2-40B4-BE49-F238E27FC236}">
                <a16:creationId xmlns:a16="http://schemas.microsoft.com/office/drawing/2014/main" id="{BC77211A-2C0F-1AA1-14D2-5E038423B140}"/>
              </a:ext>
            </a:extLst>
          </p:cNvPr>
          <p:cNvSpPr/>
          <p:nvPr/>
        </p:nvSpPr>
        <p:spPr>
          <a:xfrm>
            <a:off x="5701350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 </a:t>
            </a:r>
          </a:p>
        </p:txBody>
      </p:sp>
      <p:sp>
        <p:nvSpPr>
          <p:cNvPr id="31" name="Ellipse 28">
            <a:extLst>
              <a:ext uri="{FF2B5EF4-FFF2-40B4-BE49-F238E27FC236}">
                <a16:creationId xmlns:a16="http://schemas.microsoft.com/office/drawing/2014/main" id="{A6A8A822-D3B3-0B8B-EF7A-06C3D572AEBF}"/>
              </a:ext>
            </a:extLst>
          </p:cNvPr>
          <p:cNvSpPr/>
          <p:nvPr/>
        </p:nvSpPr>
        <p:spPr>
          <a:xfrm>
            <a:off x="5670680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ectangle : coins arrondis 29">
            <a:extLst>
              <a:ext uri="{FF2B5EF4-FFF2-40B4-BE49-F238E27FC236}">
                <a16:creationId xmlns:a16="http://schemas.microsoft.com/office/drawing/2014/main" id="{9F0A3534-3D91-D001-31EC-2D69ED38D45F}"/>
              </a:ext>
            </a:extLst>
          </p:cNvPr>
          <p:cNvSpPr/>
          <p:nvPr/>
        </p:nvSpPr>
        <p:spPr>
          <a:xfrm>
            <a:off x="3980349" y="6004476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sp>
        <p:nvSpPr>
          <p:cNvPr id="33" name="Ellipse 30">
            <a:extLst>
              <a:ext uri="{FF2B5EF4-FFF2-40B4-BE49-F238E27FC236}">
                <a16:creationId xmlns:a16="http://schemas.microsoft.com/office/drawing/2014/main" id="{1F80A92A-4181-BDFB-D0E3-44ADB9C6DC50}"/>
              </a:ext>
            </a:extLst>
          </p:cNvPr>
          <p:cNvSpPr/>
          <p:nvPr/>
        </p:nvSpPr>
        <p:spPr>
          <a:xfrm>
            <a:off x="4835766" y="60204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10270" y="928630"/>
            <a:ext cx="605852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6 بسرعة،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DAE469-56DA-03E6-837C-1FA67F05E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3B4B2-DEA8-AD26-361A-26D7D6F59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1" y="2202550"/>
            <a:ext cx="6884499" cy="3112266"/>
          </a:xfrm>
          <a:prstGeom prst="rect">
            <a:avLst/>
          </a:prstGeom>
        </p:spPr>
      </p:pic>
      <p:grpSp>
        <p:nvGrpSpPr>
          <p:cNvPr id="8" name="Groupe 19">
            <a:extLst>
              <a:ext uri="{FF2B5EF4-FFF2-40B4-BE49-F238E27FC236}">
                <a16:creationId xmlns:a16="http://schemas.microsoft.com/office/drawing/2014/main" id="{25DB1205-8D91-E870-2CC5-FC8CC58D9E2C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1" name="Image 20">
              <a:extLst>
                <a:ext uri="{FF2B5EF4-FFF2-40B4-BE49-F238E27FC236}">
                  <a16:creationId xmlns:a16="http://schemas.microsoft.com/office/drawing/2014/main" id="{54AE955A-ED87-1BC7-FA38-890BD6D8B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2" name="ZoneTexte 21">
              <a:extLst>
                <a:ext uri="{FF2B5EF4-FFF2-40B4-BE49-F238E27FC236}">
                  <a16:creationId xmlns:a16="http://schemas.microsoft.com/office/drawing/2014/main" id="{7B57412E-A2B8-4878-101F-4005332EDBB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467" y="2239767"/>
            <a:ext cx="5075800" cy="2819009"/>
            <a:chOff x="2303289" y="2221113"/>
            <a:chExt cx="467842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398" y="3889776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289" y="33426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6877" y="39765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1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BEED030-CB55-2CFB-47F0-F3208FD44391}"/>
              </a:ext>
            </a:extLst>
          </p:cNvPr>
          <p:cNvSpPr txBox="1"/>
          <p:nvPr/>
        </p:nvSpPr>
        <p:spPr>
          <a:xfrm>
            <a:off x="1208392" y="91655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دفاتر البحث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18087" y="93379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103026" cy="613155"/>
            <a:chOff x="1581931" y="2616985"/>
            <a:chExt cx="5103026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342108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025035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مِ</a:t>
              </a:r>
              <a:r>
                <a:rPr kumimoji="0" lang="ar-MA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ثالٌ</a:t>
              </a:r>
              <a:r>
                <a:rPr kumimoji="0" lang="fr-F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: </a:t>
              </a: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6606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  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4F6A"/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58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halkboard" panose="03050602040202020205" pitchFamily="66" charset="77"/>
                  <a:ea typeface="+mn-ea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اُكتُبوا في دَفاتِرِكُم: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FC84B410-9BE0-93D4-37EE-9C4274016D60}"/>
              </a:ext>
            </a:extLst>
          </p:cNvPr>
          <p:cNvSpPr txBox="1"/>
          <p:nvPr/>
        </p:nvSpPr>
        <p:spPr>
          <a:xfrm>
            <a:off x="2193716" y="2657269"/>
            <a:ext cx="265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43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  <a:r>
              <a:rPr lang="fr-FR" sz="2800" dirty="0">
                <a:solidFill>
                  <a:prstClr val="black"/>
                </a:solidFill>
                <a:latin typeface="Aptos" panose="02110004020202020204"/>
              </a:rPr>
              <a:t>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= …..</a:t>
            </a:r>
            <a:endParaRPr kumimoji="0" lang="fr-FR" sz="2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82536B9-E4D5-2E2B-5AF1-C77403020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631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uniteur.mp4">
            <a:hlinkClick r:id="" action="ppaction://media"/>
            <a:extLst>
              <a:ext uri="{FF2B5EF4-FFF2-40B4-BE49-F238E27FC236}">
                <a16:creationId xmlns:a16="http://schemas.microsoft.com/office/drawing/2014/main" id="{E7F0D609-0B33-336C-70C1-538E8558C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22774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60593C-FEA4-4962-D362-58B8EAECC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5" y="2960713"/>
            <a:ext cx="7891626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EC4B3D-4B42-F75F-B539-7B37055922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DCF51B1-0DD6-6D1E-D675-4CC34FF479EC}"/>
              </a:ext>
            </a:extLst>
          </p:cNvPr>
          <p:cNvSpPr txBox="1"/>
          <p:nvPr/>
        </p:nvSpPr>
        <p:spPr>
          <a:xfrm>
            <a:off x="2811840" y="912624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1BDA1B-A585-B18E-9188-2D0FA6E77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75" y="2962152"/>
            <a:ext cx="7891626" cy="13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297429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8285" y="3179000"/>
              <a:ext cx="3744763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تَحدِيدُ الوَحدَةِ عَلَى مُستَقِيمٍ عَدَدِيٍّ لِتَمثِيلِ أَعدَادٍ كَسرِيَّةٍ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6FCAA204-E01F-1D7E-1548-76115FB57B4A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مرحباً، سنتعلم </a:t>
            </a:r>
            <a:r>
              <a:rPr lang="ar-MA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تَحدِيدَ الوَحدَةِ، عَلَى مُستَقِيمٍ عَدَدِي لِتَمثِيلِ أَعدَادٍ كَسرِيَّةٍ، 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مع مجد وندى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99BB-33C5-8180-4DC4-627D068D90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27158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B658CD-C53E-E570-C381-35754741A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67" y="1862230"/>
            <a:ext cx="8248603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30804" y="93048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3_P1_S4_L3">
            <a:hlinkClick r:id="" action="ppaction://media"/>
            <a:extLst>
              <a:ext uri="{FF2B5EF4-FFF2-40B4-BE49-F238E27FC236}">
                <a16:creationId xmlns:a16="http://schemas.microsoft.com/office/drawing/2014/main" id="{4AD7AD94-14AC-9C8E-7851-75F4D8C45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69" y="1870841"/>
            <a:ext cx="8251301" cy="464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16B9CDE2-B85C-692C-FFAE-273A1EE43352}"/>
              </a:ext>
            </a:extLst>
          </p:cNvPr>
          <p:cNvSpPr txBox="1"/>
          <p:nvPr/>
        </p:nvSpPr>
        <p:spPr>
          <a:xfrm>
            <a:off x="347510" y="947670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لنتذكر ما تعلمناه مع مجد وندى؛ 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A48915-8699-477C-7B1D-AE4DB6A0C9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27158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7CF02A-02CC-ABCD-2AB4-EBA0A251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46" y="2247346"/>
            <a:ext cx="6401693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918316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سَنُحَدِّدُ الوَحدَةِ عَلَى مُستَقِيمٍ لِتَمثِيلِ أَعدَادٍ كَسرِيَّةٍ، خُطوَةً خطوة مثل مجد وندى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D934BD-02F3-0D38-1775-F5A1A4E3BA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Picture 20" descr="A white rectangular object with blue lines on a black background&#10;&#10;Description automatically generated">
            <a:extLst>
              <a:ext uri="{FF2B5EF4-FFF2-40B4-BE49-F238E27FC236}">
                <a16:creationId xmlns:a16="http://schemas.microsoft.com/office/drawing/2014/main" id="{07617E46-4132-D504-3F0A-25FD1BEAA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7" y="3048211"/>
            <a:ext cx="6007389" cy="14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162847" y="92269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9B3FA7-2CF0-FF27-90CD-C2FA2DAB72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260521" y="93888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C51C81-37A3-9D3A-F227-8F5CAF4FE099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FD79C9B2-5597-0463-DFE0-AB640DD704CA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solidFill>
              <a:srgbClr val="084F6A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C84BBDEA-B805-05DB-8665-C7C47686B3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7B17C2-28D3-7CC4-3B00-5C5A331ABA84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166E5526-1BF1-9986-49E8-515C84CCC9E6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FD44437E-BEC5-B327-B7F7-FA8CC3D25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2" name="Group 12">
            <a:extLst>
              <a:ext uri="{FF2B5EF4-FFF2-40B4-BE49-F238E27FC236}">
                <a16:creationId xmlns:a16="http://schemas.microsoft.com/office/drawing/2014/main" id="{EB2C8DA1-6259-0507-F706-E3265E0D6E3E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53306F95-78B2-0B62-311E-A72BAC0C02D1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65CD2E67-ED86-C7E1-9208-73326536F9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88E609-4BB7-9447-0AB4-F83D4FE766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7" descr="A white rectangular object with blue lines on a black background&#10;&#10;Description automatically generated">
            <a:extLst>
              <a:ext uri="{FF2B5EF4-FFF2-40B4-BE49-F238E27FC236}">
                <a16:creationId xmlns:a16="http://schemas.microsoft.com/office/drawing/2014/main" id="{B5393642-357F-23D9-4984-57698BA38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7" y="3346594"/>
            <a:ext cx="6007389" cy="14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F00F1-D9B2-C7CC-0F49-D111160ED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85E44D67-2D6F-B6AE-058B-9EA9C2669F0C}"/>
              </a:ext>
            </a:extLst>
          </p:cNvPr>
          <p:cNvSpPr txBox="1"/>
          <p:nvPr/>
        </p:nvSpPr>
        <p:spPr>
          <a:xfrm>
            <a:off x="347510" y="92543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اكتبوا، على ألواحكم،  مقام الكسر المعطى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3CA785-8276-C267-D19B-29C0695680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195AC00-F164-0B5E-272E-94ADC306D187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</p:grpSpPr>
        <p:sp>
          <p:nvSpPr>
            <p:cNvPr id="55" name="Rectangle : coins arrondis 37">
              <a:extLst>
                <a:ext uri="{FF2B5EF4-FFF2-40B4-BE49-F238E27FC236}">
                  <a16:creationId xmlns:a16="http://schemas.microsoft.com/office/drawing/2014/main" id="{BDA8B781-E12D-0F4A-DA8D-606758C307A7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solidFill>
              <a:srgbClr val="084F6A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C9471E29-A137-B07B-9579-F0EF42AF98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9E1BF63-FA73-C808-FADF-3B851AC4E598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</p:grpSpPr>
        <p:sp>
          <p:nvSpPr>
            <p:cNvPr id="58" name="Rectangle : coins arrondis 39">
              <a:extLst>
                <a:ext uri="{FF2B5EF4-FFF2-40B4-BE49-F238E27FC236}">
                  <a16:creationId xmlns:a16="http://schemas.microsoft.com/office/drawing/2014/main" id="{9C550206-D513-F75C-9122-92A6B8E7348F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id="{62392CF1-0108-F788-A140-4F38787A6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0" name="Group 12">
            <a:extLst>
              <a:ext uri="{FF2B5EF4-FFF2-40B4-BE49-F238E27FC236}">
                <a16:creationId xmlns:a16="http://schemas.microsoft.com/office/drawing/2014/main" id="{6F19A129-EC8E-EB77-A415-15B2F89EA377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</p:grpSpPr>
        <p:sp>
          <p:nvSpPr>
            <p:cNvPr id="61" name="Rectangle : coins arrondis 42">
              <a:extLst>
                <a:ext uri="{FF2B5EF4-FFF2-40B4-BE49-F238E27FC236}">
                  <a16:creationId xmlns:a16="http://schemas.microsoft.com/office/drawing/2014/main" id="{9DBB838B-D423-25B9-5963-2746D16F9376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id="{6C13FD48-5FA5-CB85-74F8-FA5612D909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3" name="Picture 62" descr="A white rectangular object with blue lines on a black background&#10;&#10;Description automatically generated">
            <a:extLst>
              <a:ext uri="{FF2B5EF4-FFF2-40B4-BE49-F238E27FC236}">
                <a16:creationId xmlns:a16="http://schemas.microsoft.com/office/drawing/2014/main" id="{ABA1E5F7-F81B-76BB-4B87-19B587DC5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77" y="3346594"/>
            <a:ext cx="6007389" cy="14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969CE-CC66-FC38-49D4-B0C2C891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259BD7-0011-88F0-B649-4BC67EBA8E45}"/>
              </a:ext>
            </a:extLst>
          </p:cNvPr>
          <p:cNvSpPr txBox="1"/>
          <p:nvPr/>
        </p:nvSpPr>
        <p:spPr>
          <a:xfrm>
            <a:off x="1260964" y="9034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1E239D-68D8-BB00-6C20-544BC6BED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8A6BA-6D3A-6C40-D8D8-1B95C5342E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4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98B72-C593-CF1B-EA91-13941B8AD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8C3B4B-D88C-48DF-2BCC-743CAFAEB60A}"/>
              </a:ext>
            </a:extLst>
          </p:cNvPr>
          <p:cNvSpPr txBox="1"/>
          <p:nvPr/>
        </p:nvSpPr>
        <p:spPr>
          <a:xfrm>
            <a:off x="314057" y="925438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المقام المعطى هو: 8 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1C8AEEA-6E2A-52B1-E6F8-0DD2FC9E5C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3FF4401-8657-33F1-980E-D72E71925F88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</p:grpSpPr>
        <p:sp>
          <p:nvSpPr>
            <p:cNvPr id="55" name="Rectangle : coins arrondis 37">
              <a:extLst>
                <a:ext uri="{FF2B5EF4-FFF2-40B4-BE49-F238E27FC236}">
                  <a16:creationId xmlns:a16="http://schemas.microsoft.com/office/drawing/2014/main" id="{3F22769F-EB37-4174-2F2A-AA8739EACEF4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solidFill>
              <a:srgbClr val="084F6A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07487A92-2C7C-84DE-EB65-D1DB31F6C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139DC1-305F-4E83-22FA-D37C8CDC1ECE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</p:grpSpPr>
        <p:sp>
          <p:nvSpPr>
            <p:cNvPr id="58" name="Rectangle : coins arrondis 39">
              <a:extLst>
                <a:ext uri="{FF2B5EF4-FFF2-40B4-BE49-F238E27FC236}">
                  <a16:creationId xmlns:a16="http://schemas.microsoft.com/office/drawing/2014/main" id="{20539D73-42D0-0FFA-118D-DBF22F69DE50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id="{AC6E2D0C-A431-52D3-64CC-A6D787541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0" name="Group 12">
            <a:extLst>
              <a:ext uri="{FF2B5EF4-FFF2-40B4-BE49-F238E27FC236}">
                <a16:creationId xmlns:a16="http://schemas.microsoft.com/office/drawing/2014/main" id="{B130ED75-6E1E-6CBB-6D6B-1AC54FAB3FB5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</p:grpSpPr>
        <p:sp>
          <p:nvSpPr>
            <p:cNvPr id="61" name="Rectangle : coins arrondis 42">
              <a:extLst>
                <a:ext uri="{FF2B5EF4-FFF2-40B4-BE49-F238E27FC236}">
                  <a16:creationId xmlns:a16="http://schemas.microsoft.com/office/drawing/2014/main" id="{BC834F75-A70A-0C06-0166-4A16839A111A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id="{D4E519EA-CE4E-19DE-7BB8-EC8BE8B6FB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7F28FC08-275B-0A2D-E68D-49252FCE4021}"/>
              </a:ext>
            </a:extLst>
          </p:cNvPr>
          <p:cNvGrpSpPr/>
          <p:nvPr/>
        </p:nvGrpSpPr>
        <p:grpSpPr>
          <a:xfrm>
            <a:off x="1443177" y="3346594"/>
            <a:ext cx="6007389" cy="1435345"/>
            <a:chOff x="1443177" y="3346594"/>
            <a:chExt cx="6007389" cy="1435345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33D982C-8226-5370-4466-2AD9DAB59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177" y="3346594"/>
              <a:ext cx="6007389" cy="143534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B682AB-32EB-522F-3125-E98792150D23}"/>
                </a:ext>
              </a:extLst>
            </p:cNvPr>
            <p:cNvSpPr/>
            <p:nvPr/>
          </p:nvSpPr>
          <p:spPr>
            <a:xfrm>
              <a:off x="6813755" y="4365523"/>
              <a:ext cx="521110" cy="33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6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12B7C-68BE-C757-3112-0DC52A7D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E783696-6E49-E85E-E5A1-41422ED9C2A4}"/>
              </a:ext>
            </a:extLst>
          </p:cNvPr>
          <p:cNvSpPr txBox="1"/>
          <p:nvPr/>
        </p:nvSpPr>
        <p:spPr>
          <a:xfrm>
            <a:off x="349731" y="910049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18CC36-D17B-140F-BBC9-DB366819E9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5651409-E7DC-6B4F-B29C-32B2A7F1EFD2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54" name="Rectangle : coins arrondis 37">
              <a:extLst>
                <a:ext uri="{FF2B5EF4-FFF2-40B4-BE49-F238E27FC236}">
                  <a16:creationId xmlns:a16="http://schemas.microsoft.com/office/drawing/2014/main" id="{40EF25BA-808B-95F5-2EC5-54EE7F3C9DC8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80">
              <a:extLst>
                <a:ext uri="{FF2B5EF4-FFF2-40B4-BE49-F238E27FC236}">
                  <a16:creationId xmlns:a16="http://schemas.microsoft.com/office/drawing/2014/main" id="{1D619CBA-09B7-D7A8-B2CC-4978E30206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669DC4-B1D5-54AD-4DB1-76E4F22D03FE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rgbClr val="084F6A"/>
          </a:solidFill>
        </p:grpSpPr>
        <p:sp>
          <p:nvSpPr>
            <p:cNvPr id="57" name="Rectangle : coins arrondis 39">
              <a:extLst>
                <a:ext uri="{FF2B5EF4-FFF2-40B4-BE49-F238E27FC236}">
                  <a16:creationId xmlns:a16="http://schemas.microsoft.com/office/drawing/2014/main" id="{42D9069C-173E-FA81-6820-30C5977E1879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80">
              <a:extLst>
                <a:ext uri="{FF2B5EF4-FFF2-40B4-BE49-F238E27FC236}">
                  <a16:creationId xmlns:a16="http://schemas.microsoft.com/office/drawing/2014/main" id="{BB791A3D-F75E-C37C-DF12-CE7D76164B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9" name="Group 12">
            <a:extLst>
              <a:ext uri="{FF2B5EF4-FFF2-40B4-BE49-F238E27FC236}">
                <a16:creationId xmlns:a16="http://schemas.microsoft.com/office/drawing/2014/main" id="{7997446B-B176-379C-39AC-426D2692DF23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</p:grpSpPr>
        <p:sp>
          <p:nvSpPr>
            <p:cNvPr id="60" name="Rectangle : coins arrondis 42">
              <a:extLst>
                <a:ext uri="{FF2B5EF4-FFF2-40B4-BE49-F238E27FC236}">
                  <a16:creationId xmlns:a16="http://schemas.microsoft.com/office/drawing/2014/main" id="{E96B1091-8EB8-B1F8-E005-8AD54F216A52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1" name="Oval 80">
              <a:extLst>
                <a:ext uri="{FF2B5EF4-FFF2-40B4-BE49-F238E27FC236}">
                  <a16:creationId xmlns:a16="http://schemas.microsoft.com/office/drawing/2014/main" id="{471DC649-E990-672E-3F23-5CDC970E8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8278504-2A93-E22A-B142-DF7633F819A6}"/>
              </a:ext>
            </a:extLst>
          </p:cNvPr>
          <p:cNvGrpSpPr/>
          <p:nvPr/>
        </p:nvGrpSpPr>
        <p:grpSpPr>
          <a:xfrm>
            <a:off x="1443177" y="3346594"/>
            <a:ext cx="6007389" cy="1435345"/>
            <a:chOff x="1443177" y="3346594"/>
            <a:chExt cx="6007389" cy="143534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228D744-C1B4-EBF9-CE86-61B87E21D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177" y="3346594"/>
              <a:ext cx="6007389" cy="143534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3EFBD0-671F-052E-8178-726466865A20}"/>
                </a:ext>
              </a:extLst>
            </p:cNvPr>
            <p:cNvSpPr/>
            <p:nvPr/>
          </p:nvSpPr>
          <p:spPr>
            <a:xfrm>
              <a:off x="6813755" y="4365523"/>
              <a:ext cx="521110" cy="33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9933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EDC33-59C0-2F69-B298-48D33334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8E479C6B-E680-CA9A-FBF4-AB3465ED016A}"/>
              </a:ext>
            </a:extLst>
          </p:cNvPr>
          <p:cNvSpPr txBox="1"/>
          <p:nvPr/>
        </p:nvSpPr>
        <p:spPr>
          <a:xfrm>
            <a:off x="347510" y="912156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ليعد الأجزاء المتساوية اللازمة للوحدة؟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32B3BD6-8EAF-08B8-B222-A053DE85F661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54" name="Rectangle : coins arrondis 37">
              <a:extLst>
                <a:ext uri="{FF2B5EF4-FFF2-40B4-BE49-F238E27FC236}">
                  <a16:creationId xmlns:a16="http://schemas.microsoft.com/office/drawing/2014/main" id="{3B014A94-5BEA-8EB5-6EBB-6802D337FD72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Oval 80">
              <a:extLst>
                <a:ext uri="{FF2B5EF4-FFF2-40B4-BE49-F238E27FC236}">
                  <a16:creationId xmlns:a16="http://schemas.microsoft.com/office/drawing/2014/main" id="{59F4DA57-C457-3341-880A-1DBA75766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901F9F5-56B6-B167-D512-73B96DB91085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rgbClr val="084F6A"/>
          </a:solidFill>
        </p:grpSpPr>
        <p:sp>
          <p:nvSpPr>
            <p:cNvPr id="57" name="Rectangle : coins arrondis 39">
              <a:extLst>
                <a:ext uri="{FF2B5EF4-FFF2-40B4-BE49-F238E27FC236}">
                  <a16:creationId xmlns:a16="http://schemas.microsoft.com/office/drawing/2014/main" id="{9A9C6110-0691-460A-45A5-55683E3D1278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Oval 80">
              <a:extLst>
                <a:ext uri="{FF2B5EF4-FFF2-40B4-BE49-F238E27FC236}">
                  <a16:creationId xmlns:a16="http://schemas.microsoft.com/office/drawing/2014/main" id="{892B961B-39E8-0C00-DC82-9BF5D4C8B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9" name="Group 12">
            <a:extLst>
              <a:ext uri="{FF2B5EF4-FFF2-40B4-BE49-F238E27FC236}">
                <a16:creationId xmlns:a16="http://schemas.microsoft.com/office/drawing/2014/main" id="{DC1ECFE2-A929-E7B1-9E01-DBF22C0E798C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</p:grpSpPr>
        <p:sp>
          <p:nvSpPr>
            <p:cNvPr id="60" name="Rectangle : coins arrondis 42">
              <a:extLst>
                <a:ext uri="{FF2B5EF4-FFF2-40B4-BE49-F238E27FC236}">
                  <a16:creationId xmlns:a16="http://schemas.microsoft.com/office/drawing/2014/main" id="{371D28FB-6B57-5EA1-543D-9A340611785C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1" name="Oval 80">
              <a:extLst>
                <a:ext uri="{FF2B5EF4-FFF2-40B4-BE49-F238E27FC236}">
                  <a16:creationId xmlns:a16="http://schemas.microsoft.com/office/drawing/2014/main" id="{488A5DE0-817A-EFD6-F32B-25B3335FA0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3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7CC78A1-F10A-722E-9B95-F59EEC629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75" y="717748"/>
            <a:ext cx="1190315" cy="90510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CF1E30B-60F0-6D9B-3078-D18821B94F33}"/>
              </a:ext>
            </a:extLst>
          </p:cNvPr>
          <p:cNvGrpSpPr/>
          <p:nvPr/>
        </p:nvGrpSpPr>
        <p:grpSpPr>
          <a:xfrm>
            <a:off x="1443177" y="3346594"/>
            <a:ext cx="6007389" cy="1435345"/>
            <a:chOff x="1443177" y="3346594"/>
            <a:chExt cx="6007389" cy="143534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BF416EF-C964-13AB-D118-41ABB8D0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177" y="3346594"/>
              <a:ext cx="6007389" cy="143534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49F968-85BB-B99D-B8E5-73D3F0BDE7CA}"/>
                </a:ext>
              </a:extLst>
            </p:cNvPr>
            <p:cNvSpPr/>
            <p:nvPr/>
          </p:nvSpPr>
          <p:spPr>
            <a:xfrm>
              <a:off x="6813755" y="4365523"/>
              <a:ext cx="521110" cy="33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863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49B3C-1C22-6F15-4B01-4FF60CEF6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9DCA1A4-2263-C6EA-7AD2-686E64EF5BE1}"/>
              </a:ext>
            </a:extLst>
          </p:cNvPr>
          <p:cNvSpPr txBox="1"/>
          <p:nvPr/>
        </p:nvSpPr>
        <p:spPr>
          <a:xfrm>
            <a:off x="349731" y="923496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نفعل في الخطوة الثالثة؟</a:t>
            </a:r>
          </a:p>
        </p:txBody>
      </p:sp>
      <p:pic>
        <p:nvPicPr>
          <p:cNvPr id="1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CF3B556-1EDA-ABD2-E9EA-BCCF4FF483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F27991F-61AC-9E5F-E96A-0F8698AACEF5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55" name="Rectangle : coins arrondis 37">
              <a:extLst>
                <a:ext uri="{FF2B5EF4-FFF2-40B4-BE49-F238E27FC236}">
                  <a16:creationId xmlns:a16="http://schemas.microsoft.com/office/drawing/2014/main" id="{4EF908CC-3D96-D232-A327-F01AD0613D2F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E8B92F1E-2B23-83BA-96B0-8F5FEBB437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B33552-7FBE-D3D2-B62D-4E042A986EE7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chemeClr val="bg1">
              <a:lumMod val="75000"/>
            </a:schemeClr>
          </a:solidFill>
        </p:grpSpPr>
        <p:sp>
          <p:nvSpPr>
            <p:cNvPr id="58" name="Rectangle : coins arrondis 39">
              <a:extLst>
                <a:ext uri="{FF2B5EF4-FFF2-40B4-BE49-F238E27FC236}">
                  <a16:creationId xmlns:a16="http://schemas.microsoft.com/office/drawing/2014/main" id="{51F12BB9-34C0-C796-7A00-734A4689E292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id="{F4AE7002-ACF3-EF4C-07B6-41C80FB502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0" name="Group 12">
            <a:extLst>
              <a:ext uri="{FF2B5EF4-FFF2-40B4-BE49-F238E27FC236}">
                <a16:creationId xmlns:a16="http://schemas.microsoft.com/office/drawing/2014/main" id="{679ABE6B-9586-6192-4E84-23879770DBE7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  <a:solidFill>
            <a:srgbClr val="084F6A"/>
          </a:solidFill>
        </p:grpSpPr>
        <p:sp>
          <p:nvSpPr>
            <p:cNvPr id="61" name="Rectangle : coins arrondis 42">
              <a:extLst>
                <a:ext uri="{FF2B5EF4-FFF2-40B4-BE49-F238E27FC236}">
                  <a16:creationId xmlns:a16="http://schemas.microsoft.com/office/drawing/2014/main" id="{82168F2E-7C7F-73A7-4D3A-700FF64089E2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id="{2669E6C3-9CCC-B86E-7FAA-2592AA23ED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69C22C11-B7A6-0D5B-77BD-8616DFCE7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177" y="3346594"/>
            <a:ext cx="6007389" cy="14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الرابع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3" name="Groupe 33">
            <a:extLst>
              <a:ext uri="{FF2B5EF4-FFF2-40B4-BE49-F238E27FC236}">
                <a16:creationId xmlns:a16="http://schemas.microsoft.com/office/drawing/2014/main" id="{70BE619E-41C9-D824-9CA2-F1D58FB7B5D9}"/>
              </a:ext>
            </a:extLst>
          </p:cNvPr>
          <p:cNvGrpSpPr/>
          <p:nvPr/>
        </p:nvGrpSpPr>
        <p:grpSpPr>
          <a:xfrm>
            <a:off x="521010" y="3880655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Rectangle : coins arrondis 34">
              <a:extLst>
                <a:ext uri="{FF2B5EF4-FFF2-40B4-BE49-F238E27FC236}">
                  <a16:creationId xmlns:a16="http://schemas.microsoft.com/office/drawing/2014/main" id="{0880AE77-2D2F-5DC6-8140-C7B8FA961D9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2" name="Organigramme : Terminateur 21">
              <a:extLst>
                <a:ext uri="{FF2B5EF4-FFF2-40B4-BE49-F238E27FC236}">
                  <a16:creationId xmlns:a16="http://schemas.microsoft.com/office/drawing/2014/main" id="{8D464728-EDB1-77CB-73CE-710FBED615A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 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space réservé du texte 5">
              <a:extLst>
                <a:ext uri="{FF2B5EF4-FFF2-40B4-BE49-F238E27FC236}">
                  <a16:creationId xmlns:a16="http://schemas.microsoft.com/office/drawing/2014/main" id="{BF2D1F69-5C90-A86A-711E-15F3568E8813}"/>
                </a:ext>
              </a:extLst>
            </p:cNvPr>
            <p:cNvSpPr txBox="1">
              <a:spLocks/>
            </p:cNvSpPr>
            <p:nvPr/>
          </p:nvSpPr>
          <p:spPr>
            <a:xfrm>
              <a:off x="817114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حَلُّ المَسائِل : البَحثُ عَنِ الكُلِّ أَوِ الجُزءِ </a:t>
              </a:r>
            </a:p>
          </p:txBody>
        </p:sp>
      </p:grpSp>
      <p:grpSp>
        <p:nvGrpSpPr>
          <p:cNvPr id="14" name="Groupe 49">
            <a:extLst>
              <a:ext uri="{FF2B5EF4-FFF2-40B4-BE49-F238E27FC236}">
                <a16:creationId xmlns:a16="http://schemas.microsoft.com/office/drawing/2014/main" id="{7D85DA2F-E60E-FC5A-555A-5E0F5138E020}"/>
              </a:ext>
            </a:extLst>
          </p:cNvPr>
          <p:cNvGrpSpPr/>
          <p:nvPr/>
        </p:nvGrpSpPr>
        <p:grpSpPr>
          <a:xfrm>
            <a:off x="25784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Rectangle : coins arrondis 50">
              <a:extLst>
                <a:ext uri="{FF2B5EF4-FFF2-40B4-BE49-F238E27FC236}">
                  <a16:creationId xmlns:a16="http://schemas.microsoft.com/office/drawing/2014/main" id="{B3781765-757F-C8DD-B36B-20A3147B879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16" name="Organigramme : Terminateur 21">
              <a:extLst>
                <a:ext uri="{FF2B5EF4-FFF2-40B4-BE49-F238E27FC236}">
                  <a16:creationId xmlns:a16="http://schemas.microsoft.com/office/drawing/2014/main" id="{3099D72F-6AD0-EA52-7D48-94731348E36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space réservé du texte 5">
              <a:extLst>
                <a:ext uri="{FF2B5EF4-FFF2-40B4-BE49-F238E27FC236}">
                  <a16:creationId xmlns:a16="http://schemas.microsoft.com/office/drawing/2014/main" id="{3790D5EE-E11B-19F2-EB0D-830CD9400940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الْأُسْبوعِ الرابع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2DED01-42D7-270C-314D-3950164631F2}"/>
              </a:ext>
            </a:extLst>
          </p:cNvPr>
          <p:cNvGrpSpPr/>
          <p:nvPr/>
        </p:nvGrpSpPr>
        <p:grpSpPr>
          <a:xfrm>
            <a:off x="4501789" y="2479723"/>
            <a:ext cx="3780000" cy="1123837"/>
            <a:chOff x="4446010" y="2479723"/>
            <a:chExt cx="3780000" cy="1123837"/>
          </a:xfrm>
        </p:grpSpPr>
        <p:grpSp>
          <p:nvGrpSpPr>
            <p:cNvPr id="22" name="Groupe 45">
              <a:extLst>
                <a:ext uri="{FF2B5EF4-FFF2-40B4-BE49-F238E27FC236}">
                  <a16:creationId xmlns:a16="http://schemas.microsoft.com/office/drawing/2014/main" id="{A4CF71FF-F684-0C20-A4EC-116C6D6BCCDA}"/>
                </a:ext>
              </a:extLst>
            </p:cNvPr>
            <p:cNvGrpSpPr/>
            <p:nvPr/>
          </p:nvGrpSpPr>
          <p:grpSpPr>
            <a:xfrm>
              <a:off x="44460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4" name="Rectangle : coins arrondis 46">
                <a:extLst>
                  <a:ext uri="{FF2B5EF4-FFF2-40B4-BE49-F238E27FC236}">
                    <a16:creationId xmlns:a16="http://schemas.microsoft.com/office/drawing/2014/main" id="{99A45D75-136A-82C4-D030-ACE16AF6E2B6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25" name="Organigramme : Terminateur 21">
                <a:extLst>
                  <a:ext uri="{FF2B5EF4-FFF2-40B4-BE49-F238E27FC236}">
                    <a16:creationId xmlns:a16="http://schemas.microsoft.com/office/drawing/2014/main" id="{55C10556-5081-C108-443B-DE4606B04339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Espace réservé du texte 5">
                <a:extLst>
                  <a:ext uri="{FF2B5EF4-FFF2-40B4-BE49-F238E27FC236}">
                    <a16:creationId xmlns:a16="http://schemas.microsoft.com/office/drawing/2014/main" id="{F53FD07B-15EB-39A9-1B1B-6496486C14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23" name="ZoneTexte 4">
              <a:extLst>
                <a:ext uri="{FF2B5EF4-FFF2-40B4-BE49-F238E27FC236}">
                  <a16:creationId xmlns:a16="http://schemas.microsoft.com/office/drawing/2014/main" id="{EEEDEF8C-AE43-456D-7C6F-CD8D8D96DC76}"/>
                </a:ext>
              </a:extLst>
            </p:cNvPr>
            <p:cNvSpPr txBox="1"/>
            <p:nvPr/>
          </p:nvSpPr>
          <p:spPr>
            <a:xfrm>
              <a:off x="4886157" y="3026385"/>
              <a:ext cx="298676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الأَعدادُ الكَسرِيَةُ: تَمثيلٌ وَقِراءَةٌ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5A8935-82AC-3A36-6333-4E5C232BC3F6}"/>
              </a:ext>
            </a:extLst>
          </p:cNvPr>
          <p:cNvGrpSpPr/>
          <p:nvPr/>
        </p:nvGrpSpPr>
        <p:grpSpPr>
          <a:xfrm>
            <a:off x="4509005" y="3863587"/>
            <a:ext cx="3765568" cy="1157973"/>
            <a:chOff x="4572000" y="3848505"/>
            <a:chExt cx="3765568" cy="11579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F9A0A5A-E95A-AE0F-F3A4-ADE852A19A47}"/>
                </a:ext>
              </a:extLst>
            </p:cNvPr>
            <p:cNvGrpSpPr/>
            <p:nvPr/>
          </p:nvGrpSpPr>
          <p:grpSpPr>
            <a:xfrm>
              <a:off x="4572000" y="3848505"/>
              <a:ext cx="3765568" cy="1157973"/>
              <a:chOff x="495752" y="2492313"/>
              <a:chExt cx="3765568" cy="1157973"/>
            </a:xfrm>
          </p:grpSpPr>
          <p:pic>
            <p:nvPicPr>
              <p:cNvPr id="41" name="Image 14">
                <a:extLst>
                  <a:ext uri="{FF2B5EF4-FFF2-40B4-BE49-F238E27FC236}">
                    <a16:creationId xmlns:a16="http://schemas.microsoft.com/office/drawing/2014/main" id="{6D8ADB89-A533-6B2A-2EFE-ACB89BE83C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5752" y="2720292"/>
                <a:ext cx="3765568" cy="929994"/>
              </a:xfrm>
              <a:prstGeom prst="rect">
                <a:avLst/>
              </a:prstGeom>
            </p:spPr>
          </p:pic>
          <p:sp>
            <p:nvSpPr>
              <p:cNvPr id="42" name="Organigramme : Terminateur 21">
                <a:extLst>
                  <a:ext uri="{FF2B5EF4-FFF2-40B4-BE49-F238E27FC236}">
                    <a16:creationId xmlns:a16="http://schemas.microsoft.com/office/drawing/2014/main" id="{19FF352D-2125-A22B-B79D-0CB7861654C0}"/>
                  </a:ext>
                </a:extLst>
              </p:cNvPr>
              <p:cNvSpPr/>
              <p:nvPr/>
            </p:nvSpPr>
            <p:spPr>
              <a:xfrm>
                <a:off x="2678981" y="2492313"/>
                <a:ext cx="1218851" cy="360000"/>
              </a:xfrm>
              <a:prstGeom prst="flowChartTerminator">
                <a:avLst/>
              </a:prstGeom>
              <a:solidFill>
                <a:srgbClr val="FFC000"/>
              </a:solidFill>
              <a:ln>
                <a:solidFill>
                  <a:srgbClr val="EEB5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 </a:t>
                </a:r>
                <a:endPara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ZoneTexte 6">
              <a:extLst>
                <a:ext uri="{FF2B5EF4-FFF2-40B4-BE49-F238E27FC236}">
                  <a16:creationId xmlns:a16="http://schemas.microsoft.com/office/drawing/2014/main" id="{CA4E4633-5732-92BE-6722-B7BF38B58E41}"/>
                </a:ext>
              </a:extLst>
            </p:cNvPr>
            <p:cNvSpPr txBox="1"/>
            <p:nvPr/>
          </p:nvSpPr>
          <p:spPr>
            <a:xfrm>
              <a:off x="4633912" y="4228285"/>
              <a:ext cx="3386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تَحدِيدُ الوَحدَةِ عَلَى مُستَقِيمٍ عَدَدِيٍّ لِتَمثِيلِ أَعدَادٍ كَسرِيَّةٍ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3C00F4-8EE2-0F93-4F6C-9E70B8D0E616}"/>
              </a:ext>
            </a:extLst>
          </p:cNvPr>
          <p:cNvGrpSpPr/>
          <p:nvPr/>
        </p:nvGrpSpPr>
        <p:grpSpPr>
          <a:xfrm>
            <a:off x="482910" y="2479723"/>
            <a:ext cx="3780000" cy="1123837"/>
            <a:chOff x="482910" y="2479723"/>
            <a:chExt cx="3780000" cy="1123837"/>
          </a:xfrm>
        </p:grpSpPr>
        <p:grpSp>
          <p:nvGrpSpPr>
            <p:cNvPr id="44" name="Groupe 45">
              <a:extLst>
                <a:ext uri="{FF2B5EF4-FFF2-40B4-BE49-F238E27FC236}">
                  <a16:creationId xmlns:a16="http://schemas.microsoft.com/office/drawing/2014/main" id="{9869F048-C4F3-1798-114D-2041A7617A22}"/>
                </a:ext>
              </a:extLst>
            </p:cNvPr>
            <p:cNvGrpSpPr/>
            <p:nvPr/>
          </p:nvGrpSpPr>
          <p:grpSpPr>
            <a:xfrm>
              <a:off x="482910" y="2479723"/>
              <a:ext cx="3780000" cy="1123837"/>
              <a:chOff x="648000" y="1949241"/>
              <a:chExt cx="3780000" cy="1123837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46" name="Rectangle : coins arrondis 46">
                <a:extLst>
                  <a:ext uri="{FF2B5EF4-FFF2-40B4-BE49-F238E27FC236}">
                    <a16:creationId xmlns:a16="http://schemas.microsoft.com/office/drawing/2014/main" id="{8DBB2A23-B53C-03A0-BB05-5A0075BD8E34}"/>
                  </a:ext>
                </a:extLst>
              </p:cNvPr>
              <p:cNvSpPr/>
              <p:nvPr/>
            </p:nvSpPr>
            <p:spPr>
              <a:xfrm>
                <a:off x="648000" y="2196000"/>
                <a:ext cx="3780000" cy="87707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0" algn="ctr" defTabSz="914400" rtl="1" eaLnBrk="1" latinLnBrk="0" hangingPunct="1"/>
                <a:endParaRPr lang="fr-MA" dirty="0"/>
              </a:p>
            </p:txBody>
          </p:sp>
          <p:sp>
            <p:nvSpPr>
              <p:cNvPr id="47" name="Organigramme : Terminateur 21">
                <a:extLst>
                  <a:ext uri="{FF2B5EF4-FFF2-40B4-BE49-F238E27FC236}">
                    <a16:creationId xmlns:a16="http://schemas.microsoft.com/office/drawing/2014/main" id="{A35DE831-06E9-772A-2603-1A7D9BFBF594}"/>
                  </a:ext>
                </a:extLst>
              </p:cNvPr>
              <p:cNvSpPr/>
              <p:nvPr/>
            </p:nvSpPr>
            <p:spPr>
              <a:xfrm>
                <a:off x="2889570" y="1949241"/>
                <a:ext cx="1260000" cy="360000"/>
              </a:xfrm>
              <a:prstGeom prst="flowChartTerminator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sz="1800" b="1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16 </a:t>
                </a:r>
                <a:endPara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Espace réservé du texte 5">
                <a:extLst>
                  <a:ext uri="{FF2B5EF4-FFF2-40B4-BE49-F238E27FC236}">
                    <a16:creationId xmlns:a16="http://schemas.microsoft.com/office/drawing/2014/main" id="{48181D40-6A09-6DF9-EDAF-6CF1514F8B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8000" y="2331465"/>
                <a:ext cx="3420000" cy="63114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anchor="ctr"/>
              <a:lstStyle>
                <a:lvl1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Wingdings" panose="05000000000000000000" pitchFamily="2" charset="2"/>
                  <a:buChar char="m"/>
                  <a:defRPr sz="12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757575"/>
                    </a:solidFill>
                    <a:latin typeface="Dosis SemiBold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050" kern="1200">
                    <a:solidFill>
                      <a:srgbClr val="474F71"/>
                    </a:solidFill>
                    <a:latin typeface="Dosis SemiBold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r" rtl="1">
                  <a:buNone/>
                </a:pPr>
                <a:r>
                  <a:rPr lang="ar-MA" sz="1600" b="1" kern="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F36F602-E47A-78FD-12C8-9E4D8EA1E521}"/>
                </a:ext>
              </a:extLst>
            </p:cNvPr>
            <p:cNvSpPr txBox="1"/>
            <p:nvPr/>
          </p:nvSpPr>
          <p:spPr>
            <a:xfrm>
              <a:off x="862211" y="2995744"/>
              <a:ext cx="304680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تَمثيلُ عَدَدٍ كَسرِيٍّ عَلى المُستَقيمٍ العَدَدِيٍّ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0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5B73-8E10-AA64-C76A-211E88772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">
            <a:extLst>
              <a:ext uri="{FF2B5EF4-FFF2-40B4-BE49-F238E27FC236}">
                <a16:creationId xmlns:a16="http://schemas.microsoft.com/office/drawing/2014/main" id="{3F89FB68-E8D0-104A-FE44-480C3D43F627}"/>
              </a:ext>
            </a:extLst>
          </p:cNvPr>
          <p:cNvSpPr txBox="1"/>
          <p:nvPr/>
        </p:nvSpPr>
        <p:spPr>
          <a:xfrm>
            <a:off x="325208" y="922695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موضع الوحدة على المستقيم العددي؟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019FBE-B1F4-B8E1-31ED-19833399FE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F1F532F-6D27-E469-8BA2-F01264771964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53" name="Rectangle : coins arrondis 37">
              <a:extLst>
                <a:ext uri="{FF2B5EF4-FFF2-40B4-BE49-F238E27FC236}">
                  <a16:creationId xmlns:a16="http://schemas.microsoft.com/office/drawing/2014/main" id="{82BE50D0-16ED-632E-D880-493F3C07CF0F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Oval 80">
              <a:extLst>
                <a:ext uri="{FF2B5EF4-FFF2-40B4-BE49-F238E27FC236}">
                  <a16:creationId xmlns:a16="http://schemas.microsoft.com/office/drawing/2014/main" id="{2A9C2FBC-2293-9B05-729B-3EFA8C2E84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8679EC-5DA0-45D5-5854-7E007B7F866A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chemeClr val="bg1">
              <a:lumMod val="75000"/>
            </a:schemeClr>
          </a:solidFill>
        </p:grpSpPr>
        <p:sp>
          <p:nvSpPr>
            <p:cNvPr id="56" name="Rectangle : coins arrondis 39">
              <a:extLst>
                <a:ext uri="{FF2B5EF4-FFF2-40B4-BE49-F238E27FC236}">
                  <a16:creationId xmlns:a16="http://schemas.microsoft.com/office/drawing/2014/main" id="{CEB078EB-0C25-4599-AD7B-7498655D2066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val 80">
              <a:extLst>
                <a:ext uri="{FF2B5EF4-FFF2-40B4-BE49-F238E27FC236}">
                  <a16:creationId xmlns:a16="http://schemas.microsoft.com/office/drawing/2014/main" id="{E510513E-DA28-2B15-A3A2-D3DF2CE760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8" name="Group 12">
            <a:extLst>
              <a:ext uri="{FF2B5EF4-FFF2-40B4-BE49-F238E27FC236}">
                <a16:creationId xmlns:a16="http://schemas.microsoft.com/office/drawing/2014/main" id="{9434FC59-C993-F7C4-93DA-E07C3598798B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  <a:solidFill>
            <a:srgbClr val="084F6A"/>
          </a:solidFill>
        </p:grpSpPr>
        <p:sp>
          <p:nvSpPr>
            <p:cNvPr id="59" name="Rectangle : coins arrondis 42">
              <a:extLst>
                <a:ext uri="{FF2B5EF4-FFF2-40B4-BE49-F238E27FC236}">
                  <a16:creationId xmlns:a16="http://schemas.microsoft.com/office/drawing/2014/main" id="{CBFF09B3-BD77-320C-0677-DA7625C38661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0" name="Oval 80">
              <a:extLst>
                <a:ext uri="{FF2B5EF4-FFF2-40B4-BE49-F238E27FC236}">
                  <a16:creationId xmlns:a16="http://schemas.microsoft.com/office/drawing/2014/main" id="{26AF28A6-8A16-4B3E-0971-FBA8391C6A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C75B892-DBA8-15E5-1782-B552D924C5BE}"/>
              </a:ext>
            </a:extLst>
          </p:cNvPr>
          <p:cNvGrpSpPr/>
          <p:nvPr/>
        </p:nvGrpSpPr>
        <p:grpSpPr>
          <a:xfrm>
            <a:off x="1443177" y="3346594"/>
            <a:ext cx="6007389" cy="1435345"/>
            <a:chOff x="1443177" y="3346594"/>
            <a:chExt cx="6007389" cy="1435345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348DC37-A781-4FFF-8953-441D7875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177" y="3346594"/>
              <a:ext cx="6007389" cy="143534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BEC3B4-310D-01CC-DF55-EABFB8014C16}"/>
                </a:ext>
              </a:extLst>
            </p:cNvPr>
            <p:cNvSpPr/>
            <p:nvPr/>
          </p:nvSpPr>
          <p:spPr>
            <a:xfrm>
              <a:off x="6813755" y="4365523"/>
              <a:ext cx="521110" cy="33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317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2F04-1863-C13E-9B1F-827D622A0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691FB2C1-19DA-CABA-CC7D-4E833DBDBA92}"/>
              </a:ext>
            </a:extLst>
          </p:cNvPr>
          <p:cNvSpPr txBox="1"/>
          <p:nvPr/>
        </p:nvSpPr>
        <p:spPr>
          <a:xfrm>
            <a:off x="347510" y="912156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الكسر المناسب لموضع الوحدة.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EFB46D-FF31-E9FA-2964-6B517A5D64A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7CC7CBF9-F825-33A0-574D-05788B3492EC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56" name="Rectangle : coins arrondis 37">
              <a:extLst>
                <a:ext uri="{FF2B5EF4-FFF2-40B4-BE49-F238E27FC236}">
                  <a16:creationId xmlns:a16="http://schemas.microsoft.com/office/drawing/2014/main" id="{A1937982-4D9A-223E-90BF-8FBCED735772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Oval 80">
              <a:extLst>
                <a:ext uri="{FF2B5EF4-FFF2-40B4-BE49-F238E27FC236}">
                  <a16:creationId xmlns:a16="http://schemas.microsoft.com/office/drawing/2014/main" id="{61B61A18-E83F-ABB6-CEEB-33B92404B1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3CBD402-3E65-25F9-C5B0-C05E7CA1B604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chemeClr val="bg1">
              <a:lumMod val="75000"/>
            </a:schemeClr>
          </a:solidFill>
        </p:grpSpPr>
        <p:sp>
          <p:nvSpPr>
            <p:cNvPr id="59" name="Rectangle : coins arrondis 39">
              <a:extLst>
                <a:ext uri="{FF2B5EF4-FFF2-40B4-BE49-F238E27FC236}">
                  <a16:creationId xmlns:a16="http://schemas.microsoft.com/office/drawing/2014/main" id="{DAD28CD3-87CA-307A-EFA5-07B8F09EBDE0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val 80">
              <a:extLst>
                <a:ext uri="{FF2B5EF4-FFF2-40B4-BE49-F238E27FC236}">
                  <a16:creationId xmlns:a16="http://schemas.microsoft.com/office/drawing/2014/main" id="{635B7A0A-D93C-561F-0506-96EA7A326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61" name="Group 12">
            <a:extLst>
              <a:ext uri="{FF2B5EF4-FFF2-40B4-BE49-F238E27FC236}">
                <a16:creationId xmlns:a16="http://schemas.microsoft.com/office/drawing/2014/main" id="{5E6CE88D-FF32-722B-0582-E786E9DC0CAA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  <a:solidFill>
            <a:srgbClr val="084F6A"/>
          </a:solidFill>
        </p:grpSpPr>
        <p:sp>
          <p:nvSpPr>
            <p:cNvPr id="62" name="Rectangle : coins arrondis 42">
              <a:extLst>
                <a:ext uri="{FF2B5EF4-FFF2-40B4-BE49-F238E27FC236}">
                  <a16:creationId xmlns:a16="http://schemas.microsoft.com/office/drawing/2014/main" id="{06E1DCE7-DCB2-0049-CD33-E2528BB0EC09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63" name="Oval 80">
              <a:extLst>
                <a:ext uri="{FF2B5EF4-FFF2-40B4-BE49-F238E27FC236}">
                  <a16:creationId xmlns:a16="http://schemas.microsoft.com/office/drawing/2014/main" id="{40915C29-A851-BD01-9F70-13DFAD5DD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DE26C0-1577-C0C5-D531-10C0D8359AB4}"/>
              </a:ext>
            </a:extLst>
          </p:cNvPr>
          <p:cNvGrpSpPr/>
          <p:nvPr/>
        </p:nvGrpSpPr>
        <p:grpSpPr>
          <a:xfrm>
            <a:off x="1570875" y="3346594"/>
            <a:ext cx="5763990" cy="1435345"/>
            <a:chOff x="1570875" y="3346594"/>
            <a:chExt cx="5763990" cy="1435345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7252444-17EB-6C8D-ABA3-5CEE053B7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0875" y="3346594"/>
              <a:ext cx="5751993" cy="143534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2613F3-4CC3-53E5-80D6-E8284D445EDD}"/>
                </a:ext>
              </a:extLst>
            </p:cNvPr>
            <p:cNvSpPr/>
            <p:nvPr/>
          </p:nvSpPr>
          <p:spPr>
            <a:xfrm>
              <a:off x="6813755" y="4365523"/>
              <a:ext cx="521110" cy="334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1430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076B8-831D-2655-18B7-EF26DA9BA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8DEB23-EEC9-E929-C335-A1E49BF3CC52}"/>
              </a:ext>
            </a:extLst>
          </p:cNvPr>
          <p:cNvSpPr txBox="1"/>
          <p:nvPr/>
        </p:nvSpPr>
        <p:spPr>
          <a:xfrm>
            <a:off x="1260964" y="89864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7867DA5-92A8-E33B-F479-F85A66CD1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FD2F373-6F1D-D5C5-61C4-FDEAC065E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34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B416E-A2C1-136D-D50D-7D8384AF5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4481C306-FD12-0840-4EAA-D26574C4115A}"/>
              </a:ext>
            </a:extLst>
          </p:cNvPr>
          <p:cNvSpPr txBox="1"/>
          <p:nvPr/>
        </p:nvSpPr>
        <p:spPr>
          <a:xfrm>
            <a:off x="347510" y="912156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الكسر المناسب لموضع الوحدة هو: ثمانية على ثمانية.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E25ED6-867C-13D1-C886-BD6912E262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B78E9-D7C7-BC7C-2F80-4B6A74D1D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875" y="3377105"/>
            <a:ext cx="5751993" cy="137432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BD797E-F2AC-AC39-8572-B6BEDA2CB750}"/>
              </a:ext>
            </a:extLst>
          </p:cNvPr>
          <p:cNvGrpSpPr/>
          <p:nvPr/>
        </p:nvGrpSpPr>
        <p:grpSpPr>
          <a:xfrm>
            <a:off x="5959461" y="1958330"/>
            <a:ext cx="2284108" cy="551406"/>
            <a:chOff x="5938347" y="1904669"/>
            <a:chExt cx="2284108" cy="551406"/>
          </a:xfrm>
          <a:solidFill>
            <a:schemeClr val="bg1">
              <a:lumMod val="75000"/>
            </a:schemeClr>
          </a:solidFill>
        </p:grpSpPr>
        <p:sp>
          <p:nvSpPr>
            <p:cNvPr id="10" name="Rectangle : coins arrondis 37">
              <a:extLst>
                <a:ext uri="{FF2B5EF4-FFF2-40B4-BE49-F238E27FC236}">
                  <a16:creationId xmlns:a16="http://schemas.microsoft.com/office/drawing/2014/main" id="{468EE634-E84B-F688-625E-373921E20EA8}"/>
                </a:ext>
              </a:extLst>
            </p:cNvPr>
            <p:cNvSpPr/>
            <p:nvPr/>
          </p:nvSpPr>
          <p:spPr>
            <a:xfrm>
              <a:off x="5938347" y="1904669"/>
              <a:ext cx="1812886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rtl="1"/>
              <a:r>
                <a:rPr lang="ar-MA" sz="1400" b="1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أُلَاحِظُ مَقَامَ </a:t>
              </a:r>
              <a:r>
                <a:rPr lang="ar-MA" sz="1400" b="1" kern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الْكَسْرِ </a:t>
              </a:r>
              <a:endParaRPr lang="fr-FR" sz="1400" b="1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3B3D2FC2-9643-7321-65F7-0730EF48E5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4717" y="1969999"/>
              <a:ext cx="44773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kern="0" dirty="0">
                  <a:solidFill>
                    <a:prstClr val="white"/>
                  </a:solidFill>
                  <a:latin typeface="Aptos" panose="02110004020202020204"/>
                </a:rPr>
                <a:t>1</a:t>
              </a:r>
              <a:endParaRPr lang="fr-MA" sz="2400" b="1" kern="0" dirty="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36CA46-53E7-D4A4-9241-4093EA9F8F4B}"/>
              </a:ext>
            </a:extLst>
          </p:cNvPr>
          <p:cNvGrpSpPr/>
          <p:nvPr/>
        </p:nvGrpSpPr>
        <p:grpSpPr>
          <a:xfrm>
            <a:off x="3297435" y="1958330"/>
            <a:ext cx="2266880" cy="551406"/>
            <a:chOff x="3273780" y="1904669"/>
            <a:chExt cx="2266880" cy="551406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9">
              <a:extLst>
                <a:ext uri="{FF2B5EF4-FFF2-40B4-BE49-F238E27FC236}">
                  <a16:creationId xmlns:a16="http://schemas.microsoft.com/office/drawing/2014/main" id="{D1BF96A5-71CA-381F-B40A-0D4595388AA3}"/>
                </a:ext>
              </a:extLst>
            </p:cNvPr>
            <p:cNvSpPr/>
            <p:nvPr/>
          </p:nvSpPr>
          <p:spPr>
            <a:xfrm>
              <a:off x="3273780" y="1904669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أَعُدُّ الْأَجْزَاءَ </a:t>
              </a:r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الْمُتَسَاوِيَةَ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E9977EAB-E3D7-2A70-C7E0-A2464FBF47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8042" y="1969999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33" name="Group 12">
            <a:extLst>
              <a:ext uri="{FF2B5EF4-FFF2-40B4-BE49-F238E27FC236}">
                <a16:creationId xmlns:a16="http://schemas.microsoft.com/office/drawing/2014/main" id="{2418C62F-AC12-C525-C321-27947A236EA5}"/>
              </a:ext>
            </a:extLst>
          </p:cNvPr>
          <p:cNvGrpSpPr/>
          <p:nvPr/>
        </p:nvGrpSpPr>
        <p:grpSpPr>
          <a:xfrm>
            <a:off x="636187" y="1958330"/>
            <a:ext cx="2266101" cy="551406"/>
            <a:chOff x="6080392" y="1914188"/>
            <a:chExt cx="2266101" cy="551406"/>
          </a:xfrm>
          <a:solidFill>
            <a:srgbClr val="084F6A"/>
          </a:solidFill>
        </p:grpSpPr>
        <p:sp>
          <p:nvSpPr>
            <p:cNvPr id="40" name="Rectangle : coins arrondis 42">
              <a:extLst>
                <a:ext uri="{FF2B5EF4-FFF2-40B4-BE49-F238E27FC236}">
                  <a16:creationId xmlns:a16="http://schemas.microsoft.com/office/drawing/2014/main" id="{858E679A-EFAF-342D-0F06-3EFBF207AA96}"/>
                </a:ext>
              </a:extLst>
            </p:cNvPr>
            <p:cNvSpPr/>
            <p:nvPr/>
          </p:nvSpPr>
          <p:spPr>
            <a:xfrm>
              <a:off x="6080392" y="1914188"/>
              <a:ext cx="181440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أُحَدِّدُ مَوْضِعَ الْوَحْدَةِ </a:t>
              </a: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B9985E06-C960-7DBC-FA3D-9C1DDD8F4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13875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</a:rPr>
                <a:t>3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46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72024-708F-C6B1-EB4A-5B1E0768E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54358DDF-001B-3A47-BBBA-EF4FA082D091}"/>
              </a:ext>
            </a:extLst>
          </p:cNvPr>
          <p:cNvSpPr txBox="1"/>
          <p:nvPr/>
        </p:nvSpPr>
        <p:spPr>
          <a:xfrm>
            <a:off x="876384" y="784195"/>
            <a:ext cx="662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ارسموا، على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ألواح، المستقيم العددي، ثم حددوا موضع الوحدة والعدد الكسري المناسب لها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E1F6BBF-D2AF-F0D8-39ED-4CF5A649BEF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Picture 4" descr="A white rectangular object with blue numbers on it&#10;&#10;Description automatically generated">
            <a:extLst>
              <a:ext uri="{FF2B5EF4-FFF2-40B4-BE49-F238E27FC236}">
                <a16:creationId xmlns:a16="http://schemas.microsoft.com/office/drawing/2014/main" id="{8C0EC184-B3D1-4C5D-0D18-51ECA28D2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6" y="3039544"/>
            <a:ext cx="6007389" cy="16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0063F-6916-82DB-D217-515F8B037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4D1395B-F2A3-A792-938B-F9D2B9AB2DB4}"/>
              </a:ext>
            </a:extLst>
          </p:cNvPr>
          <p:cNvSpPr txBox="1"/>
          <p:nvPr/>
        </p:nvSpPr>
        <p:spPr>
          <a:xfrm>
            <a:off x="1260964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B0F4FA9-BEDA-7777-DC23-A9F97E69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BBB81B-76DC-1F34-0528-5AB723E549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3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F304A-6204-551C-B6D9-685C997F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EE23F18-07E2-0F9A-3B7C-C48713B81AE7}"/>
              </a:ext>
            </a:extLst>
          </p:cNvPr>
          <p:cNvSpPr txBox="1"/>
          <p:nvPr/>
        </p:nvSpPr>
        <p:spPr>
          <a:xfrm>
            <a:off x="1228260" y="925666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من يقوم إلى السبورة ليشرح لنا كيف توصل إلى الجواب؟</a:t>
            </a:r>
          </a:p>
        </p:txBody>
      </p:sp>
      <p:pic>
        <p:nvPicPr>
          <p:cNvPr id="24" name="Picture 23" descr="A white rectangular object with blue numbers on it&#10;&#10;Description automatically generated">
            <a:extLst>
              <a:ext uri="{FF2B5EF4-FFF2-40B4-BE49-F238E27FC236}">
                <a16:creationId xmlns:a16="http://schemas.microsoft.com/office/drawing/2014/main" id="{7B71383E-A251-A275-386B-FEA2E8DF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6" y="3065537"/>
            <a:ext cx="6007389" cy="1504618"/>
          </a:xfrm>
          <a:prstGeom prst="rect">
            <a:avLst/>
          </a:prstGeom>
        </p:spPr>
      </p:pic>
      <p:pic>
        <p:nvPicPr>
          <p:cNvPr id="2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C6A75CF-B72C-0CCB-2103-839CCE950D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75" y="717748"/>
            <a:ext cx="1190315" cy="9051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44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D97CB-0D6F-E4B2-729B-52197DD5E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C1C415FA-F047-5DED-899A-81C1F1B5BD86}"/>
              </a:ext>
            </a:extLst>
          </p:cNvPr>
          <p:cNvSpPr txBox="1"/>
          <p:nvPr/>
        </p:nvSpPr>
        <p:spPr>
          <a:xfrm>
            <a:off x="1073150" y="797093"/>
            <a:ext cx="64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ارسموا، على الألواح، المستقيم العددي، ثم حددوا موضع الوحدة والعدد الكسري المناسب لها</a:t>
            </a:r>
          </a:p>
        </p:txBody>
      </p:sp>
      <p:pic>
        <p:nvPicPr>
          <p:cNvPr id="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E231D16-9BF9-4A2A-9408-ECE095B22B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599FFEA4-8512-B17A-7836-175FC62C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75" y="3019472"/>
            <a:ext cx="6007389" cy="146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ABD3-962D-D482-DAA0-9B6534AD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D5D2FF-1F34-CC7A-75E8-A7C82FCCE520}"/>
              </a:ext>
            </a:extLst>
          </p:cNvPr>
          <p:cNvSpPr txBox="1"/>
          <p:nvPr/>
        </p:nvSpPr>
        <p:spPr>
          <a:xfrm>
            <a:off x="1175055" y="8763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F5E832-FC47-6E2E-9635-92758F7AA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7BB6EB-124D-9F67-0BB2-C9FD1233B9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2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colorful writing on it&#10;&#10;Description automatically generated">
            <a:extLst>
              <a:ext uri="{FF2B5EF4-FFF2-40B4-BE49-F238E27FC236}">
                <a16:creationId xmlns:a16="http://schemas.microsoft.com/office/drawing/2014/main" id="{67023451-6C8E-BC9A-9BEA-0F0DCA317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68" y="1449645"/>
            <a:ext cx="8525537" cy="56836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126351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449645"/>
            <a:ext cx="8178799" cy="866904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2800" b="1" dirty="0">
              <a:solidFill>
                <a:srgbClr val="3795A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28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تَحدِيدُ الوَحدَةِ عَلَى مُستَقِيمٍ عَدَدِيٍّ لِتَمثِيلِ أَعدَادٍ كَسرِيَّةٍ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E026-1E80-1521-D5BB-F21DBB012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EEB21DE-F2F5-8BE1-CFB5-414DEC7F7235}"/>
              </a:ext>
            </a:extLst>
          </p:cNvPr>
          <p:cNvSpPr txBox="1"/>
          <p:nvPr/>
        </p:nvSpPr>
        <p:spPr>
          <a:xfrm>
            <a:off x="1247035" y="897260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من يقوم إلى السبورة ليشرح لنا كيف توصل إلى الجواب؟</a:t>
            </a:r>
          </a:p>
        </p:txBody>
      </p:sp>
      <p:pic>
        <p:nvPicPr>
          <p:cNvPr id="8" name="Picture 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33462B52-0F90-3B78-CFA0-02A6CC27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6" y="2662836"/>
            <a:ext cx="6007389" cy="1532328"/>
          </a:xfrm>
          <a:prstGeom prst="rect">
            <a:avLst/>
          </a:prstGeom>
        </p:spPr>
      </p:pic>
      <p:pic>
        <p:nvPicPr>
          <p:cNvPr id="9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57AA432-6F8B-8DB9-96F0-EBAD3048AD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75" y="717748"/>
            <a:ext cx="1190315" cy="9051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94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AB411F16-9CDA-E58C-D8DB-C6A198E657F8}"/>
              </a:ext>
            </a:extLst>
          </p:cNvPr>
          <p:cNvSpPr txBox="1"/>
          <p:nvPr/>
        </p:nvSpPr>
        <p:spPr>
          <a:xfrm>
            <a:off x="880536" y="784195"/>
            <a:ext cx="6635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ارسموا، على الألواح، المستقيم العددي، ثم حددوا موضع الوحدة والعدد الكسري المناسب لها</a:t>
            </a:r>
          </a:p>
        </p:txBody>
      </p:sp>
      <p:pic>
        <p:nvPicPr>
          <p:cNvPr id="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ECDA66-ED04-8692-C3B8-7981E28B23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C94AE-B40C-9BF9-A34E-FB7A1B0E6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5" y="2604646"/>
            <a:ext cx="6007389" cy="164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FE425-8C92-D6E6-7A6D-A061A1BA7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116BAC0-9835-0C03-15A9-B08735E9BF0A}"/>
              </a:ext>
            </a:extLst>
          </p:cNvPr>
          <p:cNvSpPr txBox="1"/>
          <p:nvPr/>
        </p:nvSpPr>
        <p:spPr>
          <a:xfrm>
            <a:off x="1260964" y="8932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480922-8D7C-9D29-2342-0675CA9A8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708EAE-52EE-B2CB-8E3A-59FE5573C6A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4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48106" y="9095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 من يقوم إلى السبورة ليشرح لنا كيف توصل إلى الجواب؟</a:t>
            </a:r>
          </a:p>
        </p:txBody>
      </p:sp>
      <p:pic>
        <p:nvPicPr>
          <p:cNvPr id="4" name="Picture 3" descr="A line with blue lines on a black background&#10;&#10;Description automatically generated">
            <a:extLst>
              <a:ext uri="{FF2B5EF4-FFF2-40B4-BE49-F238E27FC236}">
                <a16:creationId xmlns:a16="http://schemas.microsoft.com/office/drawing/2014/main" id="{B49C11C3-603A-0EFE-3CE7-7BBEE17C4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05" y="3066983"/>
            <a:ext cx="6007389" cy="1504618"/>
          </a:xfrm>
          <a:prstGeom prst="rect">
            <a:avLst/>
          </a:prstGeom>
        </p:spPr>
      </p:pic>
      <p:pic>
        <p:nvPicPr>
          <p:cNvPr id="5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985C3B4D-FA7A-78FF-DAC8-0D3DCD2DB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6175" y="717748"/>
            <a:ext cx="1190315" cy="9051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colorful writing on it&#10;&#10;Description automatically generated">
            <a:extLst>
              <a:ext uri="{FF2B5EF4-FFF2-40B4-BE49-F238E27FC236}">
                <a16:creationId xmlns:a16="http://schemas.microsoft.com/office/drawing/2014/main" id="{62A0E83E-556D-3504-1BA1-CA76065B5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2" y="1037049"/>
            <a:ext cx="8525537" cy="568369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52678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 افتحوا كراساتكم على الصفحة 43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951462" y="2141034"/>
            <a:ext cx="2408665" cy="1287966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47510" y="8972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E59E97-A2D6-6BA1-C3B5-E3E0B96407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CE050-42D8-24A4-57FF-776C86D2E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9" y="2174771"/>
            <a:ext cx="7451942" cy="35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A83DF1-BAE8-98D1-B1B5-F3A45D72F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1" y="2377971"/>
            <a:ext cx="5912003" cy="28290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26731" y="9147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445896" y="2795327"/>
            <a:ext cx="1994316" cy="1994316"/>
          </a:xfrm>
          <a:prstGeom prst="rect">
            <a:avLst/>
          </a:prstGeom>
        </p:spPr>
      </p:pic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7220BC6-4265-529C-D17A-62B8C37330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912624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الآن، ستشتغلون في ثنائيات.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7DBC20F-686A-8DB5-F855-92AA2533F9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47510" y="876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6F4CDDD-5850-99D9-1718-6C86A1D6DD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450604-43C1-97A8-DD53-36864C7F2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46" y="2247346"/>
            <a:ext cx="6401693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0687" y="91538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EB2BB8-7EB3-7755-3125-27605FD2EF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33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Picture 22" descr="A screenshot of a math game&#10;&#10;Description automatically generated">
            <a:extLst>
              <a:ext uri="{FF2B5EF4-FFF2-40B4-BE49-F238E27FC236}">
                <a16:creationId xmlns:a16="http://schemas.microsoft.com/office/drawing/2014/main" id="{CF42EA9A-D5A9-0897-6072-D2F5B115A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15" y="2267095"/>
            <a:ext cx="6322570" cy="31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21116" y="330378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347510" y="79952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0F4A35-6945-17AC-98FD-5313376800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28762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5" descr="A screenshot of a math test&#10;&#10;Description automatically generated">
            <a:extLst>
              <a:ext uri="{FF2B5EF4-FFF2-40B4-BE49-F238E27FC236}">
                <a16:creationId xmlns:a16="http://schemas.microsoft.com/office/drawing/2014/main" id="{0B3CBE58-488C-F170-6CF7-CC5BC936C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82" y="2116266"/>
            <a:ext cx="7162836" cy="37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D68B4C-F630-151A-2773-6965F398D3B5}"/>
              </a:ext>
            </a:extLst>
          </p:cNvPr>
          <p:cNvSpPr txBox="1"/>
          <p:nvPr/>
        </p:nvSpPr>
        <p:spPr>
          <a:xfrm>
            <a:off x="1255327" y="923090"/>
            <a:ext cx="624947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651BBD-8D56-A837-C44C-842C79D5B3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28762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 descr="A screenshot of a math task&#10;&#10;Description automatically generated">
            <a:extLst>
              <a:ext uri="{FF2B5EF4-FFF2-40B4-BE49-F238E27FC236}">
                <a16:creationId xmlns:a16="http://schemas.microsoft.com/office/drawing/2014/main" id="{10A398E9-5EAC-F275-16C9-5FB40AF62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4" y="2034968"/>
            <a:ext cx="6586952" cy="36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276478" y="948096"/>
            <a:ext cx="7201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و43.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6E5CB2-995F-3644-CA58-EB45A4A74D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28762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" name="Picture 3" descr="An open book with colorful writing on it&#10;&#10;Description automatically generated">
            <a:extLst>
              <a:ext uri="{FF2B5EF4-FFF2-40B4-BE49-F238E27FC236}">
                <a16:creationId xmlns:a16="http://schemas.microsoft.com/office/drawing/2014/main" id="{B830E4DB-F26E-BBB8-1DDE-B3B63FDCD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4" y="1247515"/>
            <a:ext cx="8112533" cy="540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261575" y="938025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D134C1-633E-3456-0F69-35F95E35A4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28762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024616" y="3835273"/>
            <a:ext cx="6362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تَحديدِ الوَحدَةِ وَتَمثيلِ أَعدَادٍ كَسرِيَّةٍ عَلَى مُستَقِيمٍ عَدَدِيٍّ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467" y="2239767"/>
            <a:ext cx="5075800" cy="2819009"/>
            <a:chOff x="2303289" y="2221113"/>
            <a:chExt cx="467842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398" y="329062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289" y="33426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6877" y="397657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4602" y="90033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open book with colorful text&#10;&#10;Description automatically generated">
            <a:extLst>
              <a:ext uri="{FF2B5EF4-FFF2-40B4-BE49-F238E27FC236}">
                <a16:creationId xmlns:a16="http://schemas.microsoft.com/office/drawing/2014/main" id="{E993D8B1-9826-8B98-51D9-F5784575A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351" y="618691"/>
            <a:ext cx="9612351" cy="64082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840965" y="905444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</a:t>
            </a:r>
            <a:r>
              <a: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سنصحح تمارين الواجب المنزلي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1640840" y="4464927"/>
            <a:ext cx="2587230" cy="1142124"/>
          </a:xfrm>
          <a:prstGeom prst="roundRect">
            <a:avLst>
              <a:gd name="adj" fmla="val 5858"/>
            </a:avLst>
          </a:prstGeom>
          <a:noFill/>
          <a:ln w="38100">
            <a:solidFill>
              <a:srgbClr val="CF1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56D23F-08B8-3742-8951-44974B193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4458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14755</TotalTime>
  <Words>791</Words>
  <Application>Microsoft Office PowerPoint</Application>
  <PresentationFormat>Affichage à l'écran (4:3)</PresentationFormat>
  <Paragraphs>214</Paragraphs>
  <Slides>57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57</vt:i4>
      </vt:variant>
    </vt:vector>
  </HeadingPairs>
  <TitlesOfParts>
    <vt:vector size="71" baseType="lpstr">
      <vt:lpstr>Dosis</vt:lpstr>
      <vt:lpstr>Effra CC Arbc</vt:lpstr>
      <vt:lpstr>Aptos Display</vt:lpstr>
      <vt:lpstr>Calibri</vt:lpstr>
      <vt:lpstr>Wingdings</vt:lpstr>
      <vt:lpstr>Aptos</vt:lpstr>
      <vt:lpstr>Arial</vt:lpstr>
      <vt:lpstr>Chalkboard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Présentation PowerPoint</vt:lpstr>
      <vt:lpstr>Présentation PowerPoint</vt:lpstr>
      <vt:lpstr>برمجة الأسبوع الرابع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127</cp:revision>
  <cp:lastPrinted>2025-08-13T10:11:39Z</cp:lastPrinted>
  <dcterms:created xsi:type="dcterms:W3CDTF">2025-08-01T12:31:49Z</dcterms:created>
  <dcterms:modified xsi:type="dcterms:W3CDTF">2025-11-19T20:26:50Z</dcterms:modified>
</cp:coreProperties>
</file>