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58"/>
  </p:notesMasterIdLst>
  <p:handoutMasterIdLst>
    <p:handoutMasterId r:id="rId59"/>
  </p:handoutMasterIdLst>
  <p:sldIdLst>
    <p:sldId id="779" r:id="rId7"/>
    <p:sldId id="948" r:id="rId8"/>
    <p:sldId id="738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6708" r:id="rId18"/>
    <p:sldId id="2134807024" r:id="rId19"/>
    <p:sldId id="768" r:id="rId20"/>
    <p:sldId id="870" r:id="rId21"/>
    <p:sldId id="2134806710" r:id="rId22"/>
    <p:sldId id="751" r:id="rId23"/>
    <p:sldId id="2134806681" r:id="rId24"/>
    <p:sldId id="2134806700" r:id="rId25"/>
    <p:sldId id="2134806722" r:id="rId26"/>
    <p:sldId id="2134806701" r:id="rId27"/>
    <p:sldId id="2134806719" r:id="rId28"/>
    <p:sldId id="2134807028" r:id="rId29"/>
    <p:sldId id="2134807005" r:id="rId30"/>
    <p:sldId id="2134807006" r:id="rId31"/>
    <p:sldId id="2134807009" r:id="rId32"/>
    <p:sldId id="2134807007" r:id="rId33"/>
    <p:sldId id="2134807021" r:id="rId34"/>
    <p:sldId id="2134806689" r:id="rId35"/>
    <p:sldId id="2134806665" r:id="rId36"/>
    <p:sldId id="2134806663" r:id="rId37"/>
    <p:sldId id="2134806664" r:id="rId38"/>
    <p:sldId id="2134807029" r:id="rId39"/>
    <p:sldId id="2134807030" r:id="rId40"/>
    <p:sldId id="2134807031" r:id="rId41"/>
    <p:sldId id="2134807032" r:id="rId42"/>
    <p:sldId id="2134807033" r:id="rId43"/>
    <p:sldId id="2134807034" r:id="rId44"/>
    <p:sldId id="2134806696" r:id="rId45"/>
    <p:sldId id="848" r:id="rId46"/>
    <p:sldId id="921" r:id="rId47"/>
    <p:sldId id="922" r:id="rId48"/>
    <p:sldId id="924" r:id="rId49"/>
    <p:sldId id="849" r:id="rId50"/>
    <p:sldId id="2134806697" r:id="rId51"/>
    <p:sldId id="2134806706" r:id="rId52"/>
    <p:sldId id="858" r:id="rId53"/>
    <p:sldId id="868" r:id="rId54"/>
    <p:sldId id="869" r:id="rId55"/>
    <p:sldId id="764" r:id="rId56"/>
    <p:sldId id="949" r:id="rId57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8F98"/>
    <a:srgbClr val="CF1F3C"/>
    <a:srgbClr val="FC8D00"/>
    <a:srgbClr val="F2F2F2"/>
    <a:srgbClr val="F9B233"/>
    <a:srgbClr val="17AB98"/>
    <a:srgbClr val="FFFFFF"/>
    <a:srgbClr val="FF0000"/>
    <a:srgbClr val="F2F2F8"/>
    <a:srgbClr val="FC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A36E51-A69D-425D-96BD-FBCA9B8ECE84}" v="29" dt="2025-11-21T16:57:00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9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22/11/2025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22/11/2025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22/11/2025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22/11/2025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20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21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22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7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8B81058-D5AC-A8F5-331C-B023B344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2" y="2366022"/>
            <a:ext cx="7847463" cy="375653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62DAAEC-FDF6-66E7-4568-9BD310D68EC0}"/>
              </a:ext>
            </a:extLst>
          </p:cNvPr>
          <p:cNvCxnSpPr>
            <a:cxnSpLocks/>
          </p:cNvCxnSpPr>
          <p:nvPr/>
        </p:nvCxnSpPr>
        <p:spPr>
          <a:xfrm>
            <a:off x="2122170" y="3665220"/>
            <a:ext cx="2556510" cy="21945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CC252B7-31A1-52F1-746C-59436BBBBE66}"/>
              </a:ext>
            </a:extLst>
          </p:cNvPr>
          <p:cNvCxnSpPr>
            <a:cxnSpLocks/>
          </p:cNvCxnSpPr>
          <p:nvPr/>
        </p:nvCxnSpPr>
        <p:spPr>
          <a:xfrm flipH="1">
            <a:off x="1680210" y="3665220"/>
            <a:ext cx="2292350" cy="21145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D0F0E1-1D4B-EDD2-47A6-26B70A55F30B}"/>
              </a:ext>
            </a:extLst>
          </p:cNvPr>
          <p:cNvCxnSpPr>
            <a:cxnSpLocks/>
          </p:cNvCxnSpPr>
          <p:nvPr/>
        </p:nvCxnSpPr>
        <p:spPr>
          <a:xfrm>
            <a:off x="1886712" y="5579872"/>
            <a:ext cx="246811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6A9E701-4D89-6DF5-974D-F63FBD14389F}"/>
              </a:ext>
            </a:extLst>
          </p:cNvPr>
          <p:cNvCxnSpPr>
            <a:cxnSpLocks/>
          </p:cNvCxnSpPr>
          <p:nvPr/>
        </p:nvCxnSpPr>
        <p:spPr>
          <a:xfrm>
            <a:off x="2367280" y="3869944"/>
            <a:ext cx="13893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EE35CB7-F7C4-E3CD-2578-4AF57DEAA178}"/>
              </a:ext>
            </a:extLst>
          </p:cNvPr>
          <p:cNvCxnSpPr>
            <a:cxnSpLocks/>
          </p:cNvCxnSpPr>
          <p:nvPr/>
        </p:nvCxnSpPr>
        <p:spPr>
          <a:xfrm>
            <a:off x="2092960" y="4723702"/>
            <a:ext cx="19024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دفاتر البحث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64069" y="8712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43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lang="fr-FR" sz="2400" dirty="0">
                  <a:solidFill>
                    <a:srgbClr val="C00000"/>
                  </a:solidFill>
                  <a:latin typeface="Aptos" panose="02110004020202020204"/>
                </a:rPr>
                <a:t> </a:t>
              </a:r>
              <a:r>
                <a:rPr lang="fr-FR" sz="2400" dirty="0">
                  <a:latin typeface="Aptos" panose="02110004020202020204"/>
                </a:rPr>
                <a:t>..</a:t>
              </a:r>
              <a:r>
                <a:rPr lang="ar-MA" sz="2400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86606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7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1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E446268-2C49-AE07-2566-2DD0B4743B3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47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51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C79695-F30B-D144-9F58-84A5B3A95F80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57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63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7760160-C25A-6700-99C5-E6E518808BD1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55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62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E6D5976-D775-A05F-908D-F5B9B806EB92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lang="fr-MA" b="1" dirty="0">
                <a:solidFill>
                  <a:prstClr val="black"/>
                </a:solidFill>
                <a:latin typeface="Aptos" panose="02110004020202020204"/>
              </a:rPr>
              <a:t>7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42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9042E48-B614-3485-4F0E-E62113DA2FBD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lang="fr-MA" b="1" dirty="0">
                <a:solidFill>
                  <a:prstClr val="black"/>
                </a:solidFill>
                <a:latin typeface="Aptos" panose="02110004020202020204"/>
              </a:rPr>
              <a:t>6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.. = </a:t>
            </a:r>
            <a:r>
              <a:rPr lang="fr-MA" b="1" dirty="0">
                <a:solidFill>
                  <a:prstClr val="black"/>
                </a:solidFill>
              </a:rPr>
              <a:t>52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DCD3A75-D477-F5D4-C73A-C0CC8A6F1856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54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60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9B5136A-38CA-6639-444B-B1B5067EDB40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41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8D8E7DB-29B3-75EC-3771-4850EEBCFFFB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 + </a:t>
            </a:r>
            <a:r>
              <a:rPr lang="fr-MA" b="1" dirty="0">
                <a:solidFill>
                  <a:prstClr val="black"/>
                </a:solidFill>
              </a:rPr>
              <a:t>..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40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0DB07E5-6FEE-073A-E6A8-21EA4DC86AEB}"/>
              </a:ext>
            </a:extLst>
          </p:cNvPr>
          <p:cNvGrpSpPr/>
          <p:nvPr/>
        </p:nvGrpSpPr>
        <p:grpSpPr>
          <a:xfrm>
            <a:off x="519486" y="3689986"/>
            <a:ext cx="396000" cy="461665"/>
            <a:chOff x="558769" y="3710527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EC86260-2800-A9BC-A49E-9950B59304A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595F9E7-7C34-081C-C4EA-2AB41AF532A7}"/>
                </a:ext>
              </a:extLst>
            </p:cNvPr>
            <p:cNvSpPr txBox="1"/>
            <p:nvPr/>
          </p:nvSpPr>
          <p:spPr>
            <a:xfrm>
              <a:off x="563698" y="3710527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39AF42-A8E3-EB05-F6D0-890C72C2BF5E}"/>
              </a:ext>
            </a:extLst>
          </p:cNvPr>
          <p:cNvGrpSpPr/>
          <p:nvPr/>
        </p:nvGrpSpPr>
        <p:grpSpPr>
          <a:xfrm>
            <a:off x="519933" y="4416265"/>
            <a:ext cx="396000" cy="461665"/>
            <a:chOff x="558769" y="3710527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B5ECA70-50A7-DB58-D9B3-972015331D81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1319B89-47A1-6E3F-77E8-A2903BD3EA23}"/>
                </a:ext>
              </a:extLst>
            </p:cNvPr>
            <p:cNvSpPr txBox="1"/>
            <p:nvPr/>
          </p:nvSpPr>
          <p:spPr>
            <a:xfrm>
              <a:off x="573029" y="3710527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95BB035-857B-D7C3-A315-BE8A1D3F6E40}"/>
              </a:ext>
            </a:extLst>
          </p:cNvPr>
          <p:cNvGrpSpPr/>
          <p:nvPr/>
        </p:nvGrpSpPr>
        <p:grpSpPr>
          <a:xfrm>
            <a:off x="2491914" y="3699317"/>
            <a:ext cx="396000" cy="461665"/>
            <a:chOff x="558769" y="3719858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F673144-443D-C286-F006-D4F2ADEBE23E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43D1B2D-5103-E9CE-C5FA-606BD690D79A}"/>
                </a:ext>
              </a:extLst>
            </p:cNvPr>
            <p:cNvSpPr txBox="1"/>
            <p:nvPr/>
          </p:nvSpPr>
          <p:spPr>
            <a:xfrm>
              <a:off x="563698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F3ED690-FBA6-4541-1199-FD5197665F1D}"/>
              </a:ext>
            </a:extLst>
          </p:cNvPr>
          <p:cNvGrpSpPr/>
          <p:nvPr/>
        </p:nvGrpSpPr>
        <p:grpSpPr>
          <a:xfrm>
            <a:off x="2502627" y="4425596"/>
            <a:ext cx="396000" cy="461665"/>
            <a:chOff x="558769" y="3719858"/>
            <a:chExt cx="396000" cy="461665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CE01E6FA-E845-EEFC-8200-A05119C99101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F1E9B13-04CC-CFC2-1E62-527EE85E6262}"/>
                </a:ext>
              </a:extLst>
            </p:cNvPr>
            <p:cNvSpPr txBox="1"/>
            <p:nvPr/>
          </p:nvSpPr>
          <p:spPr>
            <a:xfrm>
              <a:off x="582360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7CBEE72-4FB8-F051-3668-C860F76FD35C}"/>
              </a:ext>
            </a:extLst>
          </p:cNvPr>
          <p:cNvGrpSpPr/>
          <p:nvPr/>
        </p:nvGrpSpPr>
        <p:grpSpPr>
          <a:xfrm>
            <a:off x="4468929" y="4425596"/>
            <a:ext cx="400402" cy="461665"/>
            <a:chOff x="554367" y="3719858"/>
            <a:chExt cx="400402" cy="461665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7D20200-1BC8-C15C-26A6-496611643A1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2F91A21-2F4C-AA8A-36A1-D31237DB9C71}"/>
                </a:ext>
              </a:extLst>
            </p:cNvPr>
            <p:cNvSpPr txBox="1"/>
            <p:nvPr/>
          </p:nvSpPr>
          <p:spPr>
            <a:xfrm>
              <a:off x="554367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B4C7B53-3A88-3125-0D4B-F7C844A90E1D}"/>
              </a:ext>
            </a:extLst>
          </p:cNvPr>
          <p:cNvGrpSpPr/>
          <p:nvPr/>
        </p:nvGrpSpPr>
        <p:grpSpPr>
          <a:xfrm>
            <a:off x="4464666" y="3699317"/>
            <a:ext cx="400402" cy="461665"/>
            <a:chOff x="554367" y="3719858"/>
            <a:chExt cx="400402" cy="461665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20C0649-13FE-551E-9ECC-32A633856B9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07646E7-1AE4-54D1-9E19-86C4FF531802}"/>
                </a:ext>
              </a:extLst>
            </p:cNvPr>
            <p:cNvSpPr txBox="1"/>
            <p:nvPr/>
          </p:nvSpPr>
          <p:spPr>
            <a:xfrm>
              <a:off x="554367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7E1BE766-E6A5-C7E9-56E7-EED00E13E165}"/>
              </a:ext>
            </a:extLst>
          </p:cNvPr>
          <p:cNvGrpSpPr/>
          <p:nvPr/>
        </p:nvGrpSpPr>
        <p:grpSpPr>
          <a:xfrm>
            <a:off x="6443244" y="3699317"/>
            <a:ext cx="396000" cy="461665"/>
            <a:chOff x="558769" y="3719858"/>
            <a:chExt cx="396000" cy="461665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58EB58C-AC2E-22FE-889F-0FE29839C187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C85062EC-E617-42F3-45C2-A9313A9C36DA}"/>
                </a:ext>
              </a:extLst>
            </p:cNvPr>
            <p:cNvSpPr txBox="1"/>
            <p:nvPr/>
          </p:nvSpPr>
          <p:spPr>
            <a:xfrm>
              <a:off x="563698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F2A1215-D7B0-76D5-6F15-62305E5D4FBF}"/>
              </a:ext>
            </a:extLst>
          </p:cNvPr>
          <p:cNvGrpSpPr/>
          <p:nvPr/>
        </p:nvGrpSpPr>
        <p:grpSpPr>
          <a:xfrm>
            <a:off x="6428515" y="4425596"/>
            <a:ext cx="400402" cy="461665"/>
            <a:chOff x="554367" y="3719858"/>
            <a:chExt cx="400402" cy="461665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CFF934F1-91E5-3CD8-38F9-A916856E057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F1BA23F-5A48-D095-D07E-35AF3E0264E0}"/>
                </a:ext>
              </a:extLst>
            </p:cNvPr>
            <p:cNvSpPr txBox="1"/>
            <p:nvPr/>
          </p:nvSpPr>
          <p:spPr>
            <a:xfrm>
              <a:off x="554367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CDA60CD6-73ED-B044-AEE0-23D3DC3A4807}"/>
              </a:ext>
            </a:extLst>
          </p:cNvPr>
          <p:cNvGrpSpPr/>
          <p:nvPr/>
        </p:nvGrpSpPr>
        <p:grpSpPr>
          <a:xfrm>
            <a:off x="519486" y="3689986"/>
            <a:ext cx="396000" cy="461665"/>
            <a:chOff x="558769" y="3710527"/>
            <a:chExt cx="396000" cy="46166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F2A50BB-9B4F-E646-BC97-73D41E8F061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46B8876-9C54-A492-6FAA-2573EE34F0C9}"/>
                </a:ext>
              </a:extLst>
            </p:cNvPr>
            <p:cNvSpPr txBox="1"/>
            <p:nvPr/>
          </p:nvSpPr>
          <p:spPr>
            <a:xfrm>
              <a:off x="563698" y="3710527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F568C0B-7485-A5CB-9D75-802CEF0D714D}"/>
              </a:ext>
            </a:extLst>
          </p:cNvPr>
          <p:cNvGrpSpPr/>
          <p:nvPr/>
        </p:nvGrpSpPr>
        <p:grpSpPr>
          <a:xfrm>
            <a:off x="519933" y="4416265"/>
            <a:ext cx="396000" cy="461665"/>
            <a:chOff x="558769" y="3710527"/>
            <a:chExt cx="396000" cy="461665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A87BB2F-9E9A-806E-95E1-6C7F2B74ADEC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4EAC2083-1138-8684-0634-FE839A78BA66}"/>
                </a:ext>
              </a:extLst>
            </p:cNvPr>
            <p:cNvSpPr txBox="1"/>
            <p:nvPr/>
          </p:nvSpPr>
          <p:spPr>
            <a:xfrm>
              <a:off x="573029" y="3710527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02E6EFD-8CA1-943B-976C-BF93E99D4BAC}"/>
              </a:ext>
            </a:extLst>
          </p:cNvPr>
          <p:cNvGrpSpPr/>
          <p:nvPr/>
        </p:nvGrpSpPr>
        <p:grpSpPr>
          <a:xfrm>
            <a:off x="2491914" y="3699317"/>
            <a:ext cx="396000" cy="461665"/>
            <a:chOff x="558769" y="3719858"/>
            <a:chExt cx="396000" cy="461665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7871E10-FB9E-9BAA-5014-11A444B627E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E11BD2B-A1E2-C500-DA4B-D849039E7189}"/>
                </a:ext>
              </a:extLst>
            </p:cNvPr>
            <p:cNvSpPr txBox="1"/>
            <p:nvPr/>
          </p:nvSpPr>
          <p:spPr>
            <a:xfrm>
              <a:off x="563698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7B4C8AA-3F76-5D49-14D6-0692648059E1}"/>
              </a:ext>
            </a:extLst>
          </p:cNvPr>
          <p:cNvGrpSpPr/>
          <p:nvPr/>
        </p:nvGrpSpPr>
        <p:grpSpPr>
          <a:xfrm>
            <a:off x="2502627" y="4425596"/>
            <a:ext cx="396000" cy="461665"/>
            <a:chOff x="558769" y="3719858"/>
            <a:chExt cx="396000" cy="461665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A58A31D-D0F2-CD2F-C9D1-C0D805E0734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0DECBD5-7677-4B5B-EF77-2D8E9D8B25F1}"/>
                </a:ext>
              </a:extLst>
            </p:cNvPr>
            <p:cNvSpPr txBox="1"/>
            <p:nvPr/>
          </p:nvSpPr>
          <p:spPr>
            <a:xfrm>
              <a:off x="582360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8F66621-049B-7CDD-18A0-7B06E6367083}"/>
              </a:ext>
            </a:extLst>
          </p:cNvPr>
          <p:cNvGrpSpPr/>
          <p:nvPr/>
        </p:nvGrpSpPr>
        <p:grpSpPr>
          <a:xfrm>
            <a:off x="4468929" y="4425596"/>
            <a:ext cx="400402" cy="461665"/>
            <a:chOff x="554367" y="3719858"/>
            <a:chExt cx="400402" cy="461665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82A6FD91-AB43-E062-E852-28719D5D1287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B39429F-FAF5-83B1-7454-CD3CB3BCF961}"/>
                </a:ext>
              </a:extLst>
            </p:cNvPr>
            <p:cNvSpPr txBox="1"/>
            <p:nvPr/>
          </p:nvSpPr>
          <p:spPr>
            <a:xfrm>
              <a:off x="554367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5800F08-E5C9-77DA-4F96-E2931ECA6D66}"/>
              </a:ext>
            </a:extLst>
          </p:cNvPr>
          <p:cNvGrpSpPr/>
          <p:nvPr/>
        </p:nvGrpSpPr>
        <p:grpSpPr>
          <a:xfrm>
            <a:off x="4464666" y="3699317"/>
            <a:ext cx="400402" cy="461665"/>
            <a:chOff x="554367" y="3719858"/>
            <a:chExt cx="400402" cy="461665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0CF180D3-A1F6-9EFC-CE1F-6B25447F627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7DF8868-C085-D43F-4E28-4DE57D8E6D1E}"/>
                </a:ext>
              </a:extLst>
            </p:cNvPr>
            <p:cNvSpPr txBox="1"/>
            <p:nvPr/>
          </p:nvSpPr>
          <p:spPr>
            <a:xfrm>
              <a:off x="554367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D3BF0932-B7DC-CF70-2CB8-F8E38B852645}"/>
              </a:ext>
            </a:extLst>
          </p:cNvPr>
          <p:cNvGrpSpPr/>
          <p:nvPr/>
        </p:nvGrpSpPr>
        <p:grpSpPr>
          <a:xfrm>
            <a:off x="6443244" y="3699317"/>
            <a:ext cx="396000" cy="461665"/>
            <a:chOff x="558769" y="3719858"/>
            <a:chExt cx="396000" cy="461665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B90BE540-996B-F6EE-0551-47A7537DD20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85F88E7-F1E5-AED8-F062-17BEFD72B111}"/>
                </a:ext>
              </a:extLst>
            </p:cNvPr>
            <p:cNvSpPr txBox="1"/>
            <p:nvPr/>
          </p:nvSpPr>
          <p:spPr>
            <a:xfrm>
              <a:off x="563698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5A63398-7970-5B2A-7831-7D55C370526C}"/>
              </a:ext>
            </a:extLst>
          </p:cNvPr>
          <p:cNvGrpSpPr/>
          <p:nvPr/>
        </p:nvGrpSpPr>
        <p:grpSpPr>
          <a:xfrm>
            <a:off x="6428515" y="4425596"/>
            <a:ext cx="400402" cy="461665"/>
            <a:chOff x="554367" y="3719858"/>
            <a:chExt cx="400402" cy="461665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56649789-95F6-75FA-DB17-7EB8A3B3378E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3E0BACEA-5206-B40C-0FFB-E6CD07FFA9F0}"/>
                </a:ext>
              </a:extLst>
            </p:cNvPr>
            <p:cNvSpPr txBox="1"/>
            <p:nvPr/>
          </p:nvSpPr>
          <p:spPr>
            <a:xfrm>
              <a:off x="554367" y="3719858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7AFD554-F391-51EA-2DCD-DDA73C8C74B8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47 + </a:t>
            </a:r>
            <a:r>
              <a:rPr lang="fr-MA" sz="2000" b="1" dirty="0">
                <a:solidFill>
                  <a:srgbClr val="C00000"/>
                </a:solidFill>
              </a:rPr>
              <a:t>4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51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F477872-8520-20CC-87B4-3BF7ACD33286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57 + </a:t>
            </a:r>
            <a:r>
              <a:rPr lang="fr-MA" sz="2000" b="1" dirty="0">
                <a:solidFill>
                  <a:srgbClr val="C00000"/>
                </a:solidFill>
              </a:rPr>
              <a:t>6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63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544DB0-7742-81BD-46C1-0E1547A8DA51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55 + </a:t>
            </a:r>
            <a:r>
              <a:rPr lang="fr-MA" sz="2000" b="1" dirty="0">
                <a:solidFill>
                  <a:srgbClr val="C00000"/>
                </a:solidFill>
              </a:rPr>
              <a:t>7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62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0508EB0-3BF1-C852-D095-4CD79C3E1B1D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lang="fr-MA" b="1" dirty="0">
                <a:solidFill>
                  <a:prstClr val="black"/>
                </a:solidFill>
                <a:latin typeface="Aptos" panose="02110004020202020204"/>
              </a:rPr>
              <a:t>7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</a:t>
            </a:r>
            <a:r>
              <a:rPr lang="fr-MA" sz="2000" b="1" dirty="0">
                <a:solidFill>
                  <a:srgbClr val="C00000"/>
                </a:solidFill>
              </a:rPr>
              <a:t>5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42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BF908D4-6C3E-6315-C376-7A298E050C2B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lang="fr-MA" b="1" dirty="0">
                <a:solidFill>
                  <a:prstClr val="black"/>
                </a:solidFill>
                <a:latin typeface="Aptos" panose="02110004020202020204"/>
              </a:rPr>
              <a:t>6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</a:t>
            </a:r>
            <a:r>
              <a:rPr lang="fr-MA" sz="2000" b="1" dirty="0">
                <a:solidFill>
                  <a:srgbClr val="C00000"/>
                </a:solidFill>
              </a:rPr>
              <a:t>6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52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92989BD-CB00-0AE5-17D8-C285EF655A2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54 + </a:t>
            </a:r>
            <a:r>
              <a:rPr lang="fr-MA" sz="2000" b="1" dirty="0">
                <a:solidFill>
                  <a:srgbClr val="C00000"/>
                </a:solidFill>
              </a:rPr>
              <a:t>6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60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E5AC1B1-3641-2044-1507-1E925B7E8902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 + </a:t>
            </a:r>
            <a:r>
              <a:rPr lang="fr-MA" sz="2000" b="1" dirty="0">
                <a:solidFill>
                  <a:srgbClr val="C00000"/>
                </a:solidFill>
              </a:rPr>
              <a:t>5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41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79A63E0-8BA8-0119-B8DE-8AE11E3349B5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 + </a:t>
            </a:r>
            <a:r>
              <a:rPr lang="fr-MA" sz="2000" b="1" dirty="0">
                <a:solidFill>
                  <a:srgbClr val="C00000"/>
                </a:solidFill>
              </a:rPr>
              <a:t>4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lang="fr-MA" b="1" dirty="0">
                <a:solidFill>
                  <a:prstClr val="black"/>
                </a:solidFill>
              </a:rPr>
              <a:t>40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219247" y="3210205"/>
              <a:ext cx="4049576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تَحْديدُ الزَّوايا الحادَّةِ والْقائِمَةِ وَالمُنْفَرِجَةِ.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تحديد الزوايا الحادة والقائمة والمنفرجة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BF19E5-C375-A114-B961-DB8819375F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"/>
          <a:stretch>
            <a:fillRect/>
          </a:stretch>
        </p:blipFill>
        <p:spPr>
          <a:xfrm>
            <a:off x="2155853" y="2163691"/>
            <a:ext cx="4755292" cy="40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سنحدد نوع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الزاوية التالية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خُطْوَةً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FAF910-DD2A-9FB2-A24C-534D27F9EF5A}"/>
              </a:ext>
            </a:extLst>
          </p:cNvPr>
          <p:cNvGrpSpPr/>
          <p:nvPr/>
        </p:nvGrpSpPr>
        <p:grpSpPr>
          <a:xfrm>
            <a:off x="3053606" y="2280746"/>
            <a:ext cx="3036787" cy="2186151"/>
            <a:chOff x="3616263" y="2102069"/>
            <a:chExt cx="3036787" cy="2186151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E0896E9D-81EF-56C3-C818-73F76EAD49C9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E68C7F0B-AE8A-DB20-19F7-C1FCACBF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BA57BA8-B7CD-2E60-3B98-08FA341000CE}"/>
              </a:ext>
            </a:extLst>
          </p:cNvPr>
          <p:cNvSpPr/>
          <p:nvPr/>
        </p:nvSpPr>
        <p:spPr>
          <a:xfrm>
            <a:off x="5759670" y="1904669"/>
            <a:ext cx="1991564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أَضَعُ رَأسَ الْمِزواةِ عَلَى الزَّاوِيَةِ</a:t>
            </a: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0EDC4EDE-F5CB-3E31-8A75-2C3E6AE9E051}"/>
              </a:ext>
            </a:extLst>
          </p:cNvPr>
          <p:cNvSpPr>
            <a:spLocks noChangeAspect="1"/>
          </p:cNvSpPr>
          <p:nvPr/>
        </p:nvSpPr>
        <p:spPr>
          <a:xfrm>
            <a:off x="7749318" y="1969999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E66C44A-DE80-658F-BA7A-5EC68BE90312}"/>
              </a:ext>
            </a:extLst>
          </p:cNvPr>
          <p:cNvSpPr/>
          <p:nvPr/>
        </p:nvSpPr>
        <p:spPr>
          <a:xfrm>
            <a:off x="3095104" y="1904669"/>
            <a:ext cx="199307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أُطابِقُ ضِلعَ المِزواةِ مع الزَّاوِيَةِ</a:t>
            </a: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50E32FA3-7AAF-0F05-B33B-95383416F14C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6638A91B-76D9-B804-FBCD-2DA3D91D3807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69446D3-AD6F-C4BF-6241-23CC88B14538}"/>
              </a:ext>
            </a:extLst>
          </p:cNvPr>
          <p:cNvGrpSpPr/>
          <p:nvPr/>
        </p:nvGrpSpPr>
        <p:grpSpPr>
          <a:xfrm>
            <a:off x="3053606" y="2722179"/>
            <a:ext cx="3036787" cy="2186151"/>
            <a:chOff x="3616263" y="2102069"/>
            <a:chExt cx="3036787" cy="2186151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FDDD654-E902-5BD0-AEDC-FFE59A71557C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AC724A7-96A0-4409-6948-D3540C82B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E69FDB6-C2A0-A686-88B4-CB23230D21A1}"/>
              </a:ext>
            </a:extLst>
          </p:cNvPr>
          <p:cNvSpPr/>
          <p:nvPr/>
        </p:nvSpPr>
        <p:spPr>
          <a:xfrm>
            <a:off x="446913" y="1904669"/>
            <a:ext cx="19908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نَوْعَ الزّاوِيَةِ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00F1-D9B2-C7CC-0F49-D111160E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5E44D67-2D6F-B6AE-058B-9EA9C2669F0C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ليضع رأس زاوية المزواة على رأس الزاوية؟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6" name="Image 4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D8ED7C-1C24-0427-E309-F09EBE90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B19A9DD-7500-B88D-0635-59A254FC3243}"/>
              </a:ext>
            </a:extLst>
          </p:cNvPr>
          <p:cNvSpPr/>
          <p:nvPr/>
        </p:nvSpPr>
        <p:spPr>
          <a:xfrm>
            <a:off x="5759670" y="1904669"/>
            <a:ext cx="1991564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أَضَعُ رَأسَ الْمِزواةِ عَلَى الزَّاوِيَةِ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050C738C-8A71-50A4-8E71-DCDDD343F292}"/>
              </a:ext>
            </a:extLst>
          </p:cNvPr>
          <p:cNvSpPr>
            <a:spLocks noChangeAspect="1"/>
          </p:cNvSpPr>
          <p:nvPr/>
        </p:nvSpPr>
        <p:spPr>
          <a:xfrm>
            <a:off x="7749318" y="1969999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A4692D4-1A71-6DAB-FC0B-7C1A4FF225CE}"/>
              </a:ext>
            </a:extLst>
          </p:cNvPr>
          <p:cNvSpPr/>
          <p:nvPr/>
        </p:nvSpPr>
        <p:spPr>
          <a:xfrm>
            <a:off x="3095104" y="1904669"/>
            <a:ext cx="199307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أُطابِقُ ضِلعَ المِزواةِ مع الزَّاوِيَةِ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2C6135CE-D218-69A3-4BD8-673961585A59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C9E948CA-E759-4ADE-CD22-767B746BFFA6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71CFDD3-6A70-9D65-605D-87023DEA38CE}"/>
              </a:ext>
            </a:extLst>
          </p:cNvPr>
          <p:cNvGrpSpPr/>
          <p:nvPr/>
        </p:nvGrpSpPr>
        <p:grpSpPr>
          <a:xfrm>
            <a:off x="3053606" y="2722179"/>
            <a:ext cx="3036787" cy="2186151"/>
            <a:chOff x="3616263" y="2102069"/>
            <a:chExt cx="3036787" cy="2186151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071A18F-DA1C-6687-52FB-57B6E9CDCA3B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AA9E841-C328-CA72-90B4-A4B065009B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BB561B2-E904-01C6-6398-C1923EB333E6}"/>
              </a:ext>
            </a:extLst>
          </p:cNvPr>
          <p:cNvSpPr/>
          <p:nvPr/>
        </p:nvSpPr>
        <p:spPr>
          <a:xfrm>
            <a:off x="446913" y="1904669"/>
            <a:ext cx="19908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نَوْعَ الزّاوِيَةِ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8A495-1384-0879-4599-3F76AEF1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A72F83C7-F980-2B8A-183D-26DA01E5A8B6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الثانية؟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0C9E1E-95CF-CD5C-66A3-990C0BB4D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A67ADF-BD2C-DBDA-7644-044E1773A22A}"/>
              </a:ext>
            </a:extLst>
          </p:cNvPr>
          <p:cNvSpPr/>
          <p:nvPr/>
        </p:nvSpPr>
        <p:spPr>
          <a:xfrm>
            <a:off x="5759670" y="1904669"/>
            <a:ext cx="1991564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أَضَعُ رَأسَ الْمِزواةِ عَلَى الزَّاوِيَةِ</a:t>
            </a: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0FBE85B1-9BF9-4538-2D8B-B0F00A81C9F3}"/>
              </a:ext>
            </a:extLst>
          </p:cNvPr>
          <p:cNvSpPr>
            <a:spLocks noChangeAspect="1"/>
          </p:cNvSpPr>
          <p:nvPr/>
        </p:nvSpPr>
        <p:spPr>
          <a:xfrm>
            <a:off x="7749318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0EDA826-7BAB-2677-17AC-EE9766A4CE5C}"/>
              </a:ext>
            </a:extLst>
          </p:cNvPr>
          <p:cNvSpPr/>
          <p:nvPr/>
        </p:nvSpPr>
        <p:spPr>
          <a:xfrm>
            <a:off x="3095104" y="1904669"/>
            <a:ext cx="19908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أُطابِقُ ضِلعَ المِزواةِ مع الزَّاوِيَةِ</a:t>
            </a: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498DC08A-D9D4-D2B7-B230-E89DF468F0E9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0697204-3FB1-82C9-D5BB-D0CB6901E618}"/>
              </a:ext>
            </a:extLst>
          </p:cNvPr>
          <p:cNvSpPr/>
          <p:nvPr/>
        </p:nvSpPr>
        <p:spPr>
          <a:xfrm>
            <a:off x="446913" y="1904669"/>
            <a:ext cx="19908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نَوْعَ الزّاوِيَةِ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5AC6533F-6189-83D1-770D-50D5D2A13492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565D7FC-332C-4466-3A81-1CD139844813}"/>
              </a:ext>
            </a:extLst>
          </p:cNvPr>
          <p:cNvGrpSpPr/>
          <p:nvPr/>
        </p:nvGrpSpPr>
        <p:grpSpPr>
          <a:xfrm>
            <a:off x="3053606" y="2722179"/>
            <a:ext cx="3036787" cy="2186151"/>
            <a:chOff x="3616263" y="2102069"/>
            <a:chExt cx="3036787" cy="2186151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448211E-23FC-161D-A2AF-723D2C6A5413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172DE95A-1CC2-1072-5519-432ED46A87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45A07C7-5B10-0E1A-56D7-2497631BD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5951232">
            <a:off x="2761831" y="3027380"/>
            <a:ext cx="2299082" cy="1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DC33-59C0-2F69-B298-48D33334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E479C6B-E680-CA9A-FBF4-AB3465ED016A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ليطابق ضلع المزواة مع ضلع الزاوية؟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C78D49-5E4B-62F2-91AD-1ECB7CDD3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A25361D-8362-C71A-70D1-0EEA357F6CEF}"/>
              </a:ext>
            </a:extLst>
          </p:cNvPr>
          <p:cNvSpPr/>
          <p:nvPr/>
        </p:nvSpPr>
        <p:spPr>
          <a:xfrm>
            <a:off x="5759670" y="1904669"/>
            <a:ext cx="1991564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أَضَعُ رَأسَ الْمِزواةِ عَلَى الزَّاوِيَةِ</a:t>
            </a: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37E3E2B-D210-E70C-A02D-B3EB3460EADE}"/>
              </a:ext>
            </a:extLst>
          </p:cNvPr>
          <p:cNvSpPr>
            <a:spLocks noChangeAspect="1"/>
          </p:cNvSpPr>
          <p:nvPr/>
        </p:nvSpPr>
        <p:spPr>
          <a:xfrm>
            <a:off x="7749318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78A0CCC-2C80-6C5E-A72F-75702B184611}"/>
              </a:ext>
            </a:extLst>
          </p:cNvPr>
          <p:cNvSpPr/>
          <p:nvPr/>
        </p:nvSpPr>
        <p:spPr>
          <a:xfrm>
            <a:off x="3095104" y="1904669"/>
            <a:ext cx="19908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أُطابِقُ ضِلعَ المِزواةِ مع الزَّاوِيَةِ</a:t>
            </a:r>
          </a:p>
        </p:txBody>
      </p:sp>
      <p:sp>
        <p:nvSpPr>
          <p:cNvPr id="33" name="Oval 80">
            <a:extLst>
              <a:ext uri="{FF2B5EF4-FFF2-40B4-BE49-F238E27FC236}">
                <a16:creationId xmlns:a16="http://schemas.microsoft.com/office/drawing/2014/main" id="{1D816D2C-86CF-60A2-8E81-2BFFB3A0A07E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559ABF26-473F-1407-7873-15D5E5A2C065}"/>
              </a:ext>
            </a:extLst>
          </p:cNvPr>
          <p:cNvSpPr/>
          <p:nvPr/>
        </p:nvSpPr>
        <p:spPr>
          <a:xfrm>
            <a:off x="446913" y="1904669"/>
            <a:ext cx="19908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أُحَدِّدُ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نَوْعَ الزّاوِيَةِ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0116DF31-A1EB-B791-05F1-69932B483A3F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B02159E-1BA1-1E4C-C5F9-7C9484A375FD}"/>
              </a:ext>
            </a:extLst>
          </p:cNvPr>
          <p:cNvGrpSpPr/>
          <p:nvPr/>
        </p:nvGrpSpPr>
        <p:grpSpPr>
          <a:xfrm>
            <a:off x="3053606" y="2722179"/>
            <a:ext cx="3036787" cy="2186151"/>
            <a:chOff x="3616263" y="2102069"/>
            <a:chExt cx="3036787" cy="2186151"/>
          </a:xfrm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E24C4C2-B980-A266-0107-C48574D530C6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806E263D-F957-029F-8604-8E75E06D4E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Image 46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341744CE-DD73-0884-2ACE-D9BEBFB92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5951232">
            <a:off x="2761831" y="3027380"/>
            <a:ext cx="2299082" cy="1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EE2810C-9B6E-C1FB-B6E0-565398F88D52}"/>
              </a:ext>
            </a:extLst>
          </p:cNvPr>
          <p:cNvSpPr/>
          <p:nvPr/>
        </p:nvSpPr>
        <p:spPr>
          <a:xfrm>
            <a:off x="5759670" y="1904669"/>
            <a:ext cx="1991564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أَضَعُ رَأسَ الْمِزواةِ عَلَى الزَّاوِيَةِ</a:t>
            </a: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988D4E52-3F05-86B5-7113-3F3EF8254B86}"/>
              </a:ext>
            </a:extLst>
          </p:cNvPr>
          <p:cNvSpPr>
            <a:spLocks noChangeAspect="1"/>
          </p:cNvSpPr>
          <p:nvPr/>
        </p:nvSpPr>
        <p:spPr>
          <a:xfrm>
            <a:off x="7749318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93B1DD4-CCC9-E9DC-A0CE-FA2B3019A4CD}"/>
              </a:ext>
            </a:extLst>
          </p:cNvPr>
          <p:cNvSpPr/>
          <p:nvPr/>
        </p:nvSpPr>
        <p:spPr>
          <a:xfrm>
            <a:off x="3095104" y="1904669"/>
            <a:ext cx="19908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أُطابِقُ ضِلعَ المِزواةِ مع الزَّاوِيَةِ</a:t>
            </a: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029019F2-8305-1F05-CE40-E04485C893F4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E0B7DFB-1C14-C9AF-1399-0647D9CD3660}"/>
              </a:ext>
            </a:extLst>
          </p:cNvPr>
          <p:cNvSpPr/>
          <p:nvPr/>
        </p:nvSpPr>
        <p:spPr>
          <a:xfrm>
            <a:off x="446913" y="1904669"/>
            <a:ext cx="19908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أُحَدِّدُ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نَوْعَ الزّاوِيَةِ</a:t>
            </a:r>
            <a:endParaRPr lang="ar-S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01795075-D38C-E4F6-A3A1-120B677476D5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45" name="Image 44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38090E22-D06A-6637-8EE0-5CBFC0F60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2"/>
          <a:stretch>
            <a:fillRect/>
          </a:stretch>
        </p:blipFill>
        <p:spPr>
          <a:xfrm rot="16080000">
            <a:off x="2798480" y="3065221"/>
            <a:ext cx="2289605" cy="1332547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C093496B-8334-A900-BEAE-8A99AAF2DC45}"/>
              </a:ext>
            </a:extLst>
          </p:cNvPr>
          <p:cNvGrpSpPr/>
          <p:nvPr/>
        </p:nvGrpSpPr>
        <p:grpSpPr>
          <a:xfrm>
            <a:off x="3053606" y="2722179"/>
            <a:ext cx="3036787" cy="2186151"/>
            <a:chOff x="3616263" y="2102069"/>
            <a:chExt cx="3036787" cy="2186151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56FCD9D-C8A4-D235-A5CF-40A666789034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31546299-2A0F-0356-6E00-E9A614EEA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5B73-8E10-AA64-C76A-211E88772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369FA5-E503-6117-47D2-39E57C8E0D7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نوع الزاوية: اكتبوا فقط حرف الجواب الصحيح.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A60A26-2E94-B439-46FD-D8DE1DD7B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7" name="Image 36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48AE1218-8C67-457D-E7BA-B06BAA77A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2"/>
          <a:stretch>
            <a:fillRect/>
          </a:stretch>
        </p:blipFill>
        <p:spPr>
          <a:xfrm rot="16080000">
            <a:off x="2798480" y="2414981"/>
            <a:ext cx="2289605" cy="1332547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687AB511-6B48-57B8-41E1-22E2EB5BC258}"/>
              </a:ext>
            </a:extLst>
          </p:cNvPr>
          <p:cNvGrpSpPr/>
          <p:nvPr/>
        </p:nvGrpSpPr>
        <p:grpSpPr>
          <a:xfrm>
            <a:off x="3053606" y="2071939"/>
            <a:ext cx="3036787" cy="2186151"/>
            <a:chOff x="3616263" y="2102069"/>
            <a:chExt cx="3036787" cy="2186151"/>
          </a:xfrm>
        </p:grpSpPr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5C7BCF86-D2E0-F09D-1401-61A0C60F2161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0FE2348-668A-2B3E-4823-639B75182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DBAB78C9-9736-98C9-1F94-3BD1E302F88B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E608EBFF-0FD7-1C77-D774-4AB483189366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80">
              <a:extLst>
                <a:ext uri="{FF2B5EF4-FFF2-40B4-BE49-F238E27FC236}">
                  <a16:creationId xmlns:a16="http://schemas.microsoft.com/office/drawing/2014/main" id="{207EB223-F8CA-9627-52FF-902721EE0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2BB17907-E3B6-8C6A-BFC0-62ED919EE48E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1F7F0340-6AC8-7537-779A-3BAD1A3F36B9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val 80">
              <a:extLst>
                <a:ext uri="{FF2B5EF4-FFF2-40B4-BE49-F238E27FC236}">
                  <a16:creationId xmlns:a16="http://schemas.microsoft.com/office/drawing/2014/main" id="{0E38FED4-42D7-7E86-7320-0A077F048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D525456-B249-46E0-EFAF-893578D3EBCE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0E3A2F21-B6CE-F5B3-84AD-837003833898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Oval 80">
              <a:extLst>
                <a:ext uri="{FF2B5EF4-FFF2-40B4-BE49-F238E27FC236}">
                  <a16:creationId xmlns:a16="http://schemas.microsoft.com/office/drawing/2014/main" id="{BF3DA495-8625-35A2-FF46-9DE7C87389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7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هذه زاوية منفرجة. حرف الجواب الصحيح هو: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Image 29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6131DB9-27F2-C5EE-36D1-1B0C96E3C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2"/>
          <a:stretch>
            <a:fillRect/>
          </a:stretch>
        </p:blipFill>
        <p:spPr>
          <a:xfrm rot="16080000">
            <a:off x="2798480" y="2414981"/>
            <a:ext cx="2289605" cy="1332547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CC9A2010-2A6B-C158-0C01-DA0401A0AFB2}"/>
              </a:ext>
            </a:extLst>
          </p:cNvPr>
          <p:cNvGrpSpPr/>
          <p:nvPr/>
        </p:nvGrpSpPr>
        <p:grpSpPr>
          <a:xfrm>
            <a:off x="3053606" y="2071939"/>
            <a:ext cx="3036787" cy="2186151"/>
            <a:chOff x="3616263" y="2102069"/>
            <a:chExt cx="3036787" cy="2186151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0B65A0D5-C20C-4B14-D1B7-9435CBCCA26A}"/>
                </a:ext>
              </a:extLst>
            </p:cNvPr>
            <p:cNvCxnSpPr>
              <a:cxnSpLocks/>
            </p:cNvCxnSpPr>
            <p:nvPr/>
          </p:nvCxnSpPr>
          <p:spPr>
            <a:xfrm>
              <a:off x="3616263" y="2102069"/>
              <a:ext cx="262289" cy="2186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0DB5007-B810-AECA-00DF-7365846EC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4205188"/>
              <a:ext cx="2775200" cy="73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F2ED78A-D7A5-474D-C744-EEAEA13A7EA4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3C064866-9A52-E5B3-F26F-DDFEFF5DE7E1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F3EAF3F0-51A2-884C-EB43-6B50C8780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860D163-BEC6-80D3-0906-5B9EF60E843B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308A7668-EA89-50BF-7255-BE4E5FC805FF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069DB1BC-2EFF-85CC-0758-4D191D226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876E6E95-21D3-29F7-8371-564B52B3E627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04E459E7-F7CE-6110-B0A5-7E834ACC0364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id="{89B7428F-5391-33E8-AE54-39BA4060A2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20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أَنْواعِ الزَّوايا: الحادَّةُ والْقائِمَةُ وَالمُنْفَرِجَةُ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19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اِسْتِعْمالُ الْمِسْطَرَةِ لِإنْشاءِ قِطَعٍ وَمُسْتَقيماتٍ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22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حَلُّ المَسائِل : البَحثُ عَنِ الْكُلِّ أَوِ الْجُزْءِ (3) 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21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إِنْشاءُ الزَّوايا: الحادَّةُ والْقائِمَةُ وَالمُنْفَرِجَةُ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مُراجَعَةُ دُروسِ الأُسْبوعِ الْخامِسِ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F79929-03F0-B2DE-8C5A-7CD6DB85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89" y="1813002"/>
            <a:ext cx="4202821" cy="3002015"/>
          </a:xfrm>
          <a:prstGeom prst="rect">
            <a:avLst/>
          </a:prstGeom>
        </p:spPr>
      </p:pic>
      <p:sp>
        <p:nvSpPr>
          <p:cNvPr id="19" name="ZoneTexte 2">
            <a:extLst>
              <a:ext uri="{FF2B5EF4-FFF2-40B4-BE49-F238E27FC236}">
                <a16:creationId xmlns:a16="http://schemas.microsoft.com/office/drawing/2014/main" id="{FC0C70D8-EFAB-2A5E-63C4-65550C02819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نوع هذه الزاوية: اكتبوا فقط حرف الجواب الصحيح.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5B6A1E5-6229-2D5E-955D-ECCB2997EDD8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321589A-35EE-4ED3-F837-16771CE28737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53C9951-E001-0A7B-9045-8D33CA3D8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705DFA3-6626-A6D7-05E3-0A27D11D509B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E0F03F31-FE5E-07C5-4379-5D6D917E3293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7B895AA1-D19D-B3CC-6D53-F7A8AD9B3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8C797C17-AA6D-0BD8-C9DE-1E96C3384853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07C14B3F-B7BE-8E1D-509E-4E40BF125581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A4572619-E563-A601-7138-0B75339F9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B202CBB-7448-CA04-C1F9-DC0C964FF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89" y="1813002"/>
            <a:ext cx="4202821" cy="3002015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6160C144-D45C-9264-1794-A2B66F14DBB8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338C8DAC-084D-CBE1-E59B-AC2AA2B58ABC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5A65C7FB-A4AB-1F7F-7485-FBE26C0190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1BBD772-25E1-B712-A5D2-C47F0EEF0E36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8FAAA83-7FC7-890D-CCBE-A29276C11D04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480A3521-EAFD-69DA-EA60-617B9278B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49A04B8-B893-9A11-E8D4-DBD8C15BAEDC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054B8F78-9E38-536A-C070-ED03647DF5AF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val 80">
              <a:extLst>
                <a:ext uri="{FF2B5EF4-FFF2-40B4-BE49-F238E27FC236}">
                  <a16:creationId xmlns:a16="http://schemas.microsoft.com/office/drawing/2014/main" id="{2F4FCBA9-42A9-5B2D-B2B2-457DF6A3E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F1EC3-DD33-35C8-0EF0-1467424B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F89F4-0ED1-55E6-3FC5-77E2EBB2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642D1D-8703-18F4-7B31-113AE7D1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67" y="1940560"/>
            <a:ext cx="5046055" cy="2827935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E161BB2F-429F-5206-98A0-22E1EED42108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نوع هذه الزاوية: اكتبوا فقط حرف الجواب الصحيح.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760DCFE-423F-21AC-2B70-3FA7E830F8ED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DA45AE01-E76F-BE23-4FE2-AFDE179E5AD6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0FCDCA78-3415-A9BC-0068-56AC924C4E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EE5A267-56DF-49A3-FC38-3459752484E2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63ADB4A8-DAF8-EE7A-329C-BB38517C860C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7DE9AD5C-F296-0167-8C5D-5FD554057E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81C3F9-7E30-942C-840E-67BFF6005C27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BC0079E5-3051-1944-77D8-B57434BF1DB1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D0435601-1091-FA57-F8A6-2900701FED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9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FB4AF-95F3-8CBD-919B-850EDE33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DD2E66-0C8A-2FB2-2900-4BEB0226623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358618-95FE-A2B8-8AEA-A8C8B6ECC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567B87-F377-5AE8-912D-183A8C89C1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4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FEDA-2E41-CD0E-1B5D-004072892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31B9E22-C143-49D8-8822-AA62669D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56704-2A78-221D-F0D6-1F6531E09BB6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1D4FDB-4794-DC70-5106-C2D33B6A2B9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F36DDE-8491-17B7-18F7-BBB9C47E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67" y="1940560"/>
            <a:ext cx="5046055" cy="282793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027325-867E-5F10-9C35-50F637AC2063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96B086A-48F1-1083-B31A-0F1DB1449E8A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583105E6-E3F9-4185-817F-5CFDCCBD8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1F08B79-5BE6-5A41-A260-659145C92A90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542CC3F-15DA-B2F2-A370-7C570FEC2D0D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AD5F36B3-DEBD-3C00-B5F9-7A90BAF65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CA61720-6B29-6B21-5692-25124E694C5D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6DC174A-DADC-7E90-7DC4-677711C90193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032C4377-6519-AD57-336A-D7C11CE99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2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5A677-4C9B-97C0-CB6F-83C1B935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E5492E7-068B-E114-7670-E15C1D960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48FF829E-7F19-4F3E-31C5-BD3927CC61AB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نوع هذه الزاوية: اكتبوا فقط حرف الجواب الصحيح.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269B706-AFB3-84B2-FEEC-8CE4873783B5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2112326-32A2-597B-04F0-729591E581D9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AD20ECDE-B09A-3AE6-2184-23DB708DEB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FD70A0F-BA9A-0C1D-DCF3-9DF3FE52AD01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B74CDB56-59EF-1820-FC9E-E17AD3CD1A08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7D4D980E-F79A-801D-62CB-65B892A559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BE49D86-A5FB-1455-B5AD-BB4044740226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F8462743-338F-0691-D993-46801EC62035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F77C3AAC-F157-BF30-FD6D-105D1A4719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116D3AE-E6EF-86B1-E722-8B86572459C8}"/>
              </a:ext>
            </a:extLst>
          </p:cNvPr>
          <p:cNvGrpSpPr/>
          <p:nvPr/>
        </p:nvGrpSpPr>
        <p:grpSpPr>
          <a:xfrm>
            <a:off x="3237461" y="1686560"/>
            <a:ext cx="2970299" cy="2571530"/>
            <a:chOff x="3800118" y="1716690"/>
            <a:chExt cx="2970299" cy="257153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3CA4856-CCC5-4363-A792-9A67EAD16489}"/>
                </a:ext>
              </a:extLst>
            </p:cNvPr>
            <p:cNvCxnSpPr>
              <a:cxnSpLocks/>
            </p:cNvCxnSpPr>
            <p:nvPr/>
          </p:nvCxnSpPr>
          <p:spPr>
            <a:xfrm>
              <a:off x="3800118" y="1716690"/>
              <a:ext cx="78434" cy="257153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4675B5FF-09E8-BA9B-5534-3C0440C093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2854610"/>
              <a:ext cx="2892567" cy="142415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E00B42EE-DD15-893F-9B8D-CB99471D8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2"/>
          <a:stretch>
            <a:fillRect/>
          </a:stretch>
        </p:blipFill>
        <p:spPr>
          <a:xfrm rot="16080000">
            <a:off x="2818800" y="2394661"/>
            <a:ext cx="2289605" cy="1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333F4-7715-88E9-37B4-C4BC32B8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7798C7-539F-70A3-2939-E74000BDD381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EE364C9-1389-859B-7DB1-82D79C26F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46FA17-689B-DF80-539F-FE2A3F94FA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2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35A17-19E4-C9F4-1BC8-15D5098BD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A6242C-D8E6-2D8B-12DB-A80D517D3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CFD40-726A-2B5F-C66C-CF4E7053992C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B385B5-48E0-AF8A-0681-70BD893E878A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B02666D-C642-8C44-D124-08A95ABE501D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0B35162-2DA1-5B93-AAFC-267BB8CB9AA5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3200" b="1" kern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حَادَّةٌ</a:t>
              </a:r>
              <a:endParaRPr lang="ar-S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1DC9D45A-FF43-A2F7-EEE6-D39C1A85AA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A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05D51A-023D-6742-79DE-21AE1D001615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410B30B-8CBC-E0B3-DE7F-A8EA8AD06BA9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قائِمَةٌ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BB163B9-048C-D162-04E3-C9302994E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B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2A3B07-321B-8486-A841-CA763065F7C4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CC713056-0AA8-DCA1-E098-D907BAB56DE3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rtl="1"/>
              <a:r>
                <a:rPr lang="ar-MA" sz="2800" b="1" kern="0" dirty="0">
                  <a:solidFill>
                    <a:srgbClr val="3A8F9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زاوِيَةٌ مُنفَرِجَةٌ</a:t>
              </a:r>
              <a:endParaRPr lang="ar-S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82E3C258-A401-13C0-3ACF-47B950A05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C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1808F72-059E-3FBF-7417-DD5F1C9A5A2B}"/>
              </a:ext>
            </a:extLst>
          </p:cNvPr>
          <p:cNvGrpSpPr/>
          <p:nvPr/>
        </p:nvGrpSpPr>
        <p:grpSpPr>
          <a:xfrm>
            <a:off x="3237461" y="1686560"/>
            <a:ext cx="2970299" cy="2571530"/>
            <a:chOff x="3800118" y="1716690"/>
            <a:chExt cx="2970299" cy="257153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B860DC65-7243-D725-1EDC-1728BDC6B485}"/>
                </a:ext>
              </a:extLst>
            </p:cNvPr>
            <p:cNvCxnSpPr>
              <a:cxnSpLocks/>
            </p:cNvCxnSpPr>
            <p:nvPr/>
          </p:nvCxnSpPr>
          <p:spPr>
            <a:xfrm>
              <a:off x="3800118" y="1716690"/>
              <a:ext cx="78434" cy="257153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46D8451F-08F9-3B98-5B78-EB498A287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50" y="2854610"/>
              <a:ext cx="2892567" cy="142415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 6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0AB7CAB3-03B8-D797-BFCE-FC110FD46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2"/>
          <a:stretch>
            <a:fillRect/>
          </a:stretch>
        </p:blipFill>
        <p:spPr>
          <a:xfrm rot="16080000">
            <a:off x="2818800" y="2394661"/>
            <a:ext cx="2289605" cy="1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تَعَرُّفُ أَنْواعِ الزَّوايا: الحادَّةُ والْقائِمَةُ وَالمُنْفَرِجَةُ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538FED-B1A8-A224-57DB-4DB3B653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89" y="2510280"/>
            <a:ext cx="5797218" cy="39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E27BA8D-9BCE-E1DD-48B3-DA53EF1F9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60" y="1774058"/>
            <a:ext cx="6939280" cy="467248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51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334222" y="2131181"/>
            <a:ext cx="2861858" cy="916819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7D6E99-3A0C-1C3A-4BC7-58866730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5" y="2281778"/>
            <a:ext cx="8269167" cy="266614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1320800" y="2205627"/>
            <a:ext cx="7227013" cy="622589"/>
          </a:xfrm>
          <a:prstGeom prst="roundRect">
            <a:avLst>
              <a:gd name="adj" fmla="val 388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BC8F52-9743-8CD0-BB15-57D69116C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5" y="2281779"/>
            <a:ext cx="6662071" cy="21479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8933" y="2365865"/>
            <a:ext cx="2761054" cy="276105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AD1A8E4-EDD4-1C97-068F-91348F81A166}"/>
              </a:ext>
            </a:extLst>
          </p:cNvPr>
          <p:cNvSpPr/>
          <p:nvPr/>
        </p:nvSpPr>
        <p:spPr>
          <a:xfrm>
            <a:off x="1137920" y="2205627"/>
            <a:ext cx="5844257" cy="466453"/>
          </a:xfrm>
          <a:prstGeom prst="roundRect">
            <a:avLst>
              <a:gd name="adj" fmla="val 388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7DAC6A-7F07-CF41-DE77-AB88E6DB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5" y="2281778"/>
            <a:ext cx="8269167" cy="266614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F0942EB-A549-34C8-226F-A11287DD06AC}"/>
              </a:ext>
            </a:extLst>
          </p:cNvPr>
          <p:cNvSpPr/>
          <p:nvPr/>
        </p:nvSpPr>
        <p:spPr>
          <a:xfrm>
            <a:off x="4104640" y="436603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حَادَّةٌ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C2F4268E-8B31-6116-D6C3-EE19D101FDF6}"/>
              </a:ext>
            </a:extLst>
          </p:cNvPr>
          <p:cNvSpPr/>
          <p:nvPr/>
        </p:nvSpPr>
        <p:spPr>
          <a:xfrm>
            <a:off x="2459336" y="436603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مُنفَرِجَةٌ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500192-954A-1DE9-72C6-F2218D1B2BA1}"/>
              </a:ext>
            </a:extLst>
          </p:cNvPr>
          <p:cNvSpPr/>
          <p:nvPr/>
        </p:nvSpPr>
        <p:spPr>
          <a:xfrm rot="19552567">
            <a:off x="7334573" y="4018940"/>
            <a:ext cx="144590" cy="1462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34626B7-5591-BF03-6B68-5438D3A46BFB}"/>
              </a:ext>
            </a:extLst>
          </p:cNvPr>
          <p:cNvSpPr/>
          <p:nvPr/>
        </p:nvSpPr>
        <p:spPr>
          <a:xfrm>
            <a:off x="6532880" y="436603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قائِمَةٌ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AA3354-D2DA-03B4-236C-F2133F41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60" y="1774058"/>
            <a:ext cx="6939280" cy="4672486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51،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341120" y="3251695"/>
            <a:ext cx="2838065" cy="9240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612997-644A-F567-32C9-543617C9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51" y="2570480"/>
            <a:ext cx="8329482" cy="265175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4ABD070-F96F-3B59-EAB1-8CE3D438D52F}"/>
              </a:ext>
            </a:extLst>
          </p:cNvPr>
          <p:cNvSpPr/>
          <p:nvPr/>
        </p:nvSpPr>
        <p:spPr>
          <a:xfrm>
            <a:off x="2465974" y="448795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حَادَّةٌ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5781485-E43F-8A51-B3B7-4F42BDF2E569}"/>
              </a:ext>
            </a:extLst>
          </p:cNvPr>
          <p:cNvSpPr/>
          <p:nvPr/>
        </p:nvSpPr>
        <p:spPr>
          <a:xfrm>
            <a:off x="874376" y="448795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مُنفَرِجَةٌ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99BF56C-0F4F-D0E3-0F13-063D67DB722F}"/>
              </a:ext>
            </a:extLst>
          </p:cNvPr>
          <p:cNvSpPr/>
          <p:nvPr/>
        </p:nvSpPr>
        <p:spPr>
          <a:xfrm>
            <a:off x="6695440" y="449811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قائِمَةٌ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B08FFCB-8255-B774-3D9D-EF75F4657B28}"/>
              </a:ext>
            </a:extLst>
          </p:cNvPr>
          <p:cNvSpPr/>
          <p:nvPr/>
        </p:nvSpPr>
        <p:spPr>
          <a:xfrm>
            <a:off x="4432632" y="4487952"/>
            <a:ext cx="1736744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حَادَّةٌ</a:t>
            </a:r>
            <a:endParaRPr lang="ar-SA" sz="2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E11CA3-11A1-0E48-1DBD-73411EECEB05}"/>
              </a:ext>
            </a:extLst>
          </p:cNvPr>
          <p:cNvSpPr/>
          <p:nvPr/>
        </p:nvSpPr>
        <p:spPr>
          <a:xfrm>
            <a:off x="7912423" y="4205797"/>
            <a:ext cx="144590" cy="1462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50 و51.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F6C5E07-4D3D-1919-DC49-996FE8C0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" y="1774058"/>
            <a:ext cx="6939280" cy="46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تَمْثيلِ عَدَدٍ كَسْرِيٍّ عَلى المُسْتَقيمٍ الْعَدَدِيٍّ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49 – سنصحح تمارين الواجب المنزلي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33BB28-FB08-2AFE-CD98-FA653633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86" y="1948623"/>
            <a:ext cx="6015427" cy="407099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683641" y="4607724"/>
            <a:ext cx="2587230" cy="1219870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14353</TotalTime>
  <Words>908</Words>
  <Application>Microsoft Office PowerPoint</Application>
  <PresentationFormat>Affichage à l'écran (4:3)</PresentationFormat>
  <Paragraphs>268</Paragraphs>
  <Slides>51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51</vt:i4>
      </vt:variant>
    </vt:vector>
  </HeadingPairs>
  <TitlesOfParts>
    <vt:vector size="65" baseType="lpstr">
      <vt:lpstr>Aptos</vt:lpstr>
      <vt:lpstr>Aptos Display</vt:lpstr>
      <vt:lpstr>Arial</vt:lpstr>
      <vt:lpstr>Calibri</vt:lpstr>
      <vt:lpstr>Chalkboard</vt:lpstr>
      <vt:lpstr>Dosis</vt:lpstr>
      <vt:lpstr>Effra CC Arbc</vt:lpstr>
      <vt:lpstr>Wingdings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126</cp:revision>
  <cp:lastPrinted>2025-08-13T10:11:39Z</cp:lastPrinted>
  <dcterms:created xsi:type="dcterms:W3CDTF">2025-08-01T12:31:49Z</dcterms:created>
  <dcterms:modified xsi:type="dcterms:W3CDTF">2025-11-22T13:21:04Z</dcterms:modified>
</cp:coreProperties>
</file>