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0" r:id="rId1"/>
    <p:sldMasterId id="2147483905" r:id="rId2"/>
    <p:sldMasterId id="2147483910" r:id="rId3"/>
    <p:sldMasterId id="2147483919" r:id="rId4"/>
  </p:sldMasterIdLst>
  <p:notesMasterIdLst>
    <p:notesMasterId r:id="rId70"/>
  </p:notesMasterIdLst>
  <p:handoutMasterIdLst>
    <p:handoutMasterId r:id="rId71"/>
  </p:handoutMasterIdLst>
  <p:sldIdLst>
    <p:sldId id="735" r:id="rId5"/>
    <p:sldId id="828" r:id="rId6"/>
    <p:sldId id="835" r:id="rId7"/>
    <p:sldId id="2134806699" r:id="rId8"/>
    <p:sldId id="974" r:id="rId9"/>
    <p:sldId id="2134806722" r:id="rId10"/>
    <p:sldId id="2134806720" r:id="rId11"/>
    <p:sldId id="2134806650" r:id="rId12"/>
    <p:sldId id="1005" r:id="rId13"/>
    <p:sldId id="768" r:id="rId14"/>
    <p:sldId id="2134806678" r:id="rId15"/>
    <p:sldId id="758" r:id="rId16"/>
    <p:sldId id="2134806799" r:id="rId17"/>
    <p:sldId id="2134806690" r:id="rId18"/>
    <p:sldId id="2134806691" r:id="rId19"/>
    <p:sldId id="2134806692" r:id="rId20"/>
    <p:sldId id="2134806766" r:id="rId21"/>
    <p:sldId id="2134806767" r:id="rId22"/>
    <p:sldId id="2134806768" r:id="rId23"/>
    <p:sldId id="2134806769" r:id="rId24"/>
    <p:sldId id="2134806770" r:id="rId25"/>
    <p:sldId id="2134806733" r:id="rId26"/>
    <p:sldId id="2134806708" r:id="rId27"/>
    <p:sldId id="2134806771" r:id="rId28"/>
    <p:sldId id="2134806772" r:id="rId29"/>
    <p:sldId id="2134806798" r:id="rId30"/>
    <p:sldId id="2134806712" r:id="rId31"/>
    <p:sldId id="2134806713" r:id="rId32"/>
    <p:sldId id="2134806773" r:id="rId33"/>
    <p:sldId id="2134806714" r:id="rId34"/>
    <p:sldId id="2134806774" r:id="rId35"/>
    <p:sldId id="2134806775" r:id="rId36"/>
    <p:sldId id="2134806776" r:id="rId37"/>
    <p:sldId id="2134806777" r:id="rId38"/>
    <p:sldId id="2134806797" r:id="rId39"/>
    <p:sldId id="2134806666" r:id="rId40"/>
    <p:sldId id="2134806667" r:id="rId41"/>
    <p:sldId id="2134806668" r:id="rId42"/>
    <p:sldId id="2134806778" r:id="rId43"/>
    <p:sldId id="2134806779" r:id="rId44"/>
    <p:sldId id="2134806780" r:id="rId45"/>
    <p:sldId id="2134806781" r:id="rId46"/>
    <p:sldId id="2134806782" r:id="rId47"/>
    <p:sldId id="2134806783" r:id="rId48"/>
    <p:sldId id="2134806784" r:id="rId49"/>
    <p:sldId id="2134806785" r:id="rId50"/>
    <p:sldId id="2134806786" r:id="rId51"/>
    <p:sldId id="2134806787" r:id="rId52"/>
    <p:sldId id="2134806788" r:id="rId53"/>
    <p:sldId id="2134806789" r:id="rId54"/>
    <p:sldId id="2134806790" r:id="rId55"/>
    <p:sldId id="2134806791" r:id="rId56"/>
    <p:sldId id="2134806796" r:id="rId57"/>
    <p:sldId id="2134806792" r:id="rId58"/>
    <p:sldId id="2134806793" r:id="rId59"/>
    <p:sldId id="2134806794" r:id="rId60"/>
    <p:sldId id="2134806795" r:id="rId61"/>
    <p:sldId id="2134806800" r:id="rId62"/>
    <p:sldId id="2134806801" r:id="rId63"/>
    <p:sldId id="2134806802" r:id="rId64"/>
    <p:sldId id="2134806803" r:id="rId65"/>
    <p:sldId id="789" r:id="rId66"/>
    <p:sldId id="2134806765" r:id="rId67"/>
    <p:sldId id="2134806639" r:id="rId68"/>
    <p:sldId id="980" r:id="rId69"/>
  </p:sldIdLst>
  <p:sldSz cx="9144000" cy="6858000" type="screen4x3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DC3C1"/>
    <a:srgbClr val="FFDA6D"/>
    <a:srgbClr val="FC8E00"/>
    <a:srgbClr val="3A8F98"/>
    <a:srgbClr val="E98301"/>
    <a:srgbClr val="00AB9B"/>
    <a:srgbClr val="2B7589"/>
    <a:srgbClr val="FFEFB9"/>
    <a:srgbClr val="00E4CF"/>
    <a:srgbClr val="9BD3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998CC1-D846-49D7-AF2E-DDCDBF44465F}" v="189" dt="2025-11-29T21:57:13.3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50" autoAdjust="0"/>
    <p:restoredTop sz="95033" autoAdjust="0"/>
  </p:normalViewPr>
  <p:slideViewPr>
    <p:cSldViewPr snapToGrid="0">
      <p:cViewPr varScale="1">
        <p:scale>
          <a:sx n="75" d="100"/>
          <a:sy n="75" d="100"/>
        </p:scale>
        <p:origin x="1088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288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microsoft.com/office/2015/10/relationships/revisionInfo" Target="revisionInfo.xml"/><Relationship Id="rId7" Type="http://schemas.openxmlformats.org/officeDocument/2006/relationships/slide" Target="slides/slide3.xml"/><Relationship Id="rId71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30/11/2025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30/11/2025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79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270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8261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298374-49CE-4713-2367-E0F61E25C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23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4339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94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68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6F94848-A794-EFB4-F388-E05A8F499E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52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4D0D2-63B2-71AB-616A-82EEE772F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86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8A7FD7-9926-EA3B-9CA1-964B7F22F2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90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885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686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B3CA1AB-0FE2-8F2D-F142-C3A293CCF4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4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21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9F843C4-B70E-4F5F-0047-0B7FBB5207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797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111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7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3327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023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102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7573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49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D401314-9757-55C0-48D3-1CD787EEF6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46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92C1E31-11CB-669E-1E47-2AB36E20F9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6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CDF162F-D2A1-AA5C-B850-48769493F7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35440" cy="688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51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58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DE767E1-5382-E8C8-A0D5-CFD45FEBE2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93" y="2015"/>
            <a:ext cx="9143894" cy="68559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9B44CC6-4DE4-4E09-A683-9A3F058D84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1822" y="2282133"/>
            <a:ext cx="7980356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02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207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79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902" r:id="rId2"/>
    <p:sldLayoutId id="2147483898" r:id="rId3"/>
    <p:sldLayoutId id="2147483899" r:id="rId4"/>
    <p:sldLayoutId id="2147483900" r:id="rId5"/>
    <p:sldLayoutId id="2147483901" r:id="rId6"/>
    <p:sldLayoutId id="2147483903" r:id="rId7"/>
    <p:sldLayoutId id="2147483904" r:id="rId8"/>
    <p:sldLayoutId id="2147483908" r:id="rId9"/>
    <p:sldLayoutId id="214748392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7E12AF0-3E54-FEC2-4E6B-F54D77BAD7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7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9" r:id="rId3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91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2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0009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0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14.xml"/><Relationship Id="rId4" Type="http://schemas.openxmlformats.org/officeDocument/2006/relationships/video" Target="../media/media2.mp4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4.mp4"/><Relationship Id="rId7" Type="http://schemas.openxmlformats.org/officeDocument/2006/relationships/image" Target="../media/image2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4.mp4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6">
            <a:extLst>
              <a:ext uri="{FF2B5EF4-FFF2-40B4-BE49-F238E27FC236}">
                <a16:creationId xmlns:a16="http://schemas.microsoft.com/office/drawing/2014/main" id="{4E36CC39-D9CF-7A71-5334-D5AC298772DC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DEE5681-B796-6FFD-4E06-6A485FC94633}"/>
              </a:ext>
            </a:extLst>
          </p:cNvPr>
          <p:cNvSpPr/>
          <p:nvPr/>
        </p:nvSpPr>
        <p:spPr>
          <a:xfrm>
            <a:off x="779990" y="5991696"/>
            <a:ext cx="1414384" cy="288630"/>
          </a:xfrm>
          <a:prstGeom prst="roundRect">
            <a:avLst>
              <a:gd name="adj" fmla="val 50000"/>
            </a:avLst>
          </a:prstGeom>
          <a:solidFill>
            <a:srgbClr val="7DC3C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   تصحيح الرائز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9DC9B8C-68DC-3B5D-BF4C-C57AFE164DBE}"/>
              </a:ext>
            </a:extLst>
          </p:cNvPr>
          <p:cNvSpPr/>
          <p:nvPr/>
        </p:nvSpPr>
        <p:spPr>
          <a:xfrm>
            <a:off x="1910967" y="6002302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F2B8734-8141-8F0E-1D6C-AAC1849A6F0F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5E219911-EE02-9CDD-0679-B61CFEAA045A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ar-MA" dirty="0">
                <a:ea typeface="DengXian" panose="02010600030101010101" pitchFamily="2" charset="-122"/>
              </a:rPr>
              <a:t>6</a:t>
            </a:r>
            <a:endParaRPr lang="fr-FR" dirty="0">
              <a:ea typeface="DengXian" panose="02010600030101010101" pitchFamily="2" charset="-122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E2ADDAB-4617-C639-5B4F-35A5196A0953}"/>
              </a:ext>
            </a:extLst>
          </p:cNvPr>
          <p:cNvGrpSpPr/>
          <p:nvPr/>
        </p:nvGrpSpPr>
        <p:grpSpPr>
          <a:xfrm>
            <a:off x="5537731" y="6021421"/>
            <a:ext cx="1193292" cy="288630"/>
            <a:chOff x="5303276" y="5877672"/>
            <a:chExt cx="1193292" cy="28863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7260CB9D-071F-D03A-32CD-056B699491FC}"/>
                </a:ext>
              </a:extLst>
            </p:cNvPr>
            <p:cNvSpPr/>
            <p:nvPr/>
          </p:nvSpPr>
          <p:spPr>
            <a:xfrm>
              <a:off x="5303276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DC3C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المراجعة </a:t>
              </a:r>
              <a:r>
                <a:rPr lang="ar-MA" sz="12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2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223A6035-C65A-87E9-3EBA-653670499642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8E24C30-D8FA-9CEB-EC4F-AB56D1043F17}"/>
              </a:ext>
            </a:extLst>
          </p:cNvPr>
          <p:cNvGrpSpPr/>
          <p:nvPr/>
        </p:nvGrpSpPr>
        <p:grpSpPr>
          <a:xfrm>
            <a:off x="3940943" y="6021421"/>
            <a:ext cx="1193292" cy="288630"/>
            <a:chOff x="5303276" y="5877672"/>
            <a:chExt cx="1193292" cy="28863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420A4461-3212-5ECF-34D8-CF4634C441E9}"/>
                </a:ext>
              </a:extLst>
            </p:cNvPr>
            <p:cNvSpPr/>
            <p:nvPr/>
          </p:nvSpPr>
          <p:spPr>
            <a:xfrm>
              <a:off x="5303276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DC3C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المراجعة </a:t>
              </a:r>
              <a:r>
                <a:rPr lang="ar-MA" sz="12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3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9F58A265-F023-5EA1-1DCD-F6E9ADBB03D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2E7BB3CE-480E-4766-577E-1BAEDDDC9DA1}"/>
              </a:ext>
            </a:extLst>
          </p:cNvPr>
          <p:cNvGrpSpPr/>
          <p:nvPr/>
        </p:nvGrpSpPr>
        <p:grpSpPr>
          <a:xfrm>
            <a:off x="2409472" y="6021421"/>
            <a:ext cx="1221282" cy="288630"/>
            <a:chOff x="5368593" y="5877672"/>
            <a:chExt cx="1221282" cy="28863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D0DCDC0F-CC6B-60DE-9DE5-F08F5ED1CD38}"/>
                </a:ext>
              </a:extLst>
            </p:cNvPr>
            <p:cNvSpPr/>
            <p:nvPr/>
          </p:nvSpPr>
          <p:spPr>
            <a:xfrm>
              <a:off x="5368593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DC3C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 تمرير الرائز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71148F03-DECA-A70E-3884-7AA0D27CA551}"/>
                </a:ext>
              </a:extLst>
            </p:cNvPr>
            <p:cNvSpPr/>
            <p:nvPr/>
          </p:nvSpPr>
          <p:spPr>
            <a:xfrm>
              <a:off x="6320824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B7FBC752-82F2-A14F-1C80-42601BB4F655}"/>
              </a:ext>
            </a:extLst>
          </p:cNvPr>
          <p:cNvGrpSpPr/>
          <p:nvPr/>
        </p:nvGrpSpPr>
        <p:grpSpPr>
          <a:xfrm>
            <a:off x="7069527" y="6021421"/>
            <a:ext cx="1183460" cy="288630"/>
            <a:chOff x="5313108" y="5877672"/>
            <a:chExt cx="1183460" cy="28863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6C3A57C9-019B-8AF2-A080-042003160371}"/>
                </a:ext>
              </a:extLst>
            </p:cNvPr>
            <p:cNvSpPr/>
            <p:nvPr/>
          </p:nvSpPr>
          <p:spPr>
            <a:xfrm>
              <a:off x="5313108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  المراجعة </a:t>
              </a:r>
              <a:r>
                <a:rPr lang="ar-MA" sz="12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1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8BDC1577-F87E-E4AC-0BAB-1A61D4FD75FA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1" name="Titre 1">
            <a:extLst>
              <a:ext uri="{FF2B5EF4-FFF2-40B4-BE49-F238E27FC236}">
                <a16:creationId xmlns:a16="http://schemas.microsoft.com/office/drawing/2014/main" id="{39CA1B85-9B1A-606C-E58F-C406EAB02E33}"/>
              </a:ext>
            </a:extLst>
          </p:cNvPr>
          <p:cNvSpPr txBox="1">
            <a:spLocks/>
          </p:cNvSpPr>
          <p:nvPr/>
        </p:nvSpPr>
        <p:spPr>
          <a:xfrm rot="931040">
            <a:off x="644759" y="4151864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81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837240" y="910593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الحساب الذهني. </a:t>
            </a:r>
          </a:p>
        </p:txBody>
      </p:sp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AD31042-9EC4-A96C-3DEF-A3AA67C41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097" y="5844424"/>
            <a:ext cx="862304" cy="623125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9B58E24-E4E3-68BF-73E5-51F4AD206EB2}"/>
              </a:ext>
            </a:extLst>
          </p:cNvPr>
          <p:cNvSpPr/>
          <p:nvPr/>
        </p:nvSpPr>
        <p:spPr>
          <a:xfrm>
            <a:off x="955902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9 +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MA" b="1" dirty="0">
                <a:solidFill>
                  <a:schemeClr val="tx1"/>
                </a:solidFill>
              </a:rPr>
              <a:t>.. = 10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CD9CA83-04C3-3EE7-BFAC-A34D270E7FDE}"/>
              </a:ext>
            </a:extLst>
          </p:cNvPr>
          <p:cNvSpPr/>
          <p:nvPr/>
        </p:nvSpPr>
        <p:spPr>
          <a:xfrm>
            <a:off x="2930488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7 + .. = 10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37F999B-C1B0-3D96-6F6D-186E40EC04A9}"/>
              </a:ext>
            </a:extLst>
          </p:cNvPr>
          <p:cNvSpPr/>
          <p:nvPr/>
        </p:nvSpPr>
        <p:spPr>
          <a:xfrm>
            <a:off x="4905074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6 + .. = 10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30FCB7D-AD4A-909E-52F6-CA416B4CE154}"/>
              </a:ext>
            </a:extLst>
          </p:cNvPr>
          <p:cNvSpPr/>
          <p:nvPr/>
        </p:nvSpPr>
        <p:spPr>
          <a:xfrm>
            <a:off x="6879660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3 + .. = 10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717F820-561F-6A95-B3F5-3064692B1A09}"/>
              </a:ext>
            </a:extLst>
          </p:cNvPr>
          <p:cNvSpPr/>
          <p:nvPr/>
        </p:nvSpPr>
        <p:spPr>
          <a:xfrm>
            <a:off x="6879659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10 - .. =  8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E11B8C0-7561-EBCD-CF60-14E7A35E6209}"/>
              </a:ext>
            </a:extLst>
          </p:cNvPr>
          <p:cNvSpPr/>
          <p:nvPr/>
        </p:nvSpPr>
        <p:spPr>
          <a:xfrm>
            <a:off x="2930487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10 - .. =  5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3EB206C-AF4E-A324-0413-7AEF205874F8}"/>
              </a:ext>
            </a:extLst>
          </p:cNvPr>
          <p:cNvSpPr/>
          <p:nvPr/>
        </p:nvSpPr>
        <p:spPr>
          <a:xfrm>
            <a:off x="4905073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10 - .. =  1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BF6FFF0-B958-18B9-C9CB-0EC89A16C199}"/>
              </a:ext>
            </a:extLst>
          </p:cNvPr>
          <p:cNvSpPr/>
          <p:nvPr/>
        </p:nvSpPr>
        <p:spPr>
          <a:xfrm>
            <a:off x="955901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10 - .. =  4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94C06A39-D037-9DA8-1DFF-E2C78BF3B581}"/>
              </a:ext>
            </a:extLst>
          </p:cNvPr>
          <p:cNvGrpSpPr/>
          <p:nvPr/>
        </p:nvGrpSpPr>
        <p:grpSpPr>
          <a:xfrm>
            <a:off x="519486" y="3680655"/>
            <a:ext cx="396000" cy="461665"/>
            <a:chOff x="558769" y="3701196"/>
            <a:chExt cx="396000" cy="461665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2E8F6224-8F2E-AAFC-6C32-76DCCAC95165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A81A622-91A1-EEB9-269D-FD65FAB64A16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A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DFA0226-2F8E-0EA5-6657-431B3915F2EB}"/>
              </a:ext>
            </a:extLst>
          </p:cNvPr>
          <p:cNvGrpSpPr/>
          <p:nvPr/>
        </p:nvGrpSpPr>
        <p:grpSpPr>
          <a:xfrm>
            <a:off x="519933" y="4406934"/>
            <a:ext cx="396000" cy="461665"/>
            <a:chOff x="558769" y="3701196"/>
            <a:chExt cx="396000" cy="461665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66D33CAB-F2D9-8F9D-2243-C196B53A13A4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F568CBD0-953D-0909-2AAB-79B79825F70F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E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4A4C09F0-922A-0086-1F83-F41759DF2E30}"/>
              </a:ext>
            </a:extLst>
          </p:cNvPr>
          <p:cNvGrpSpPr/>
          <p:nvPr/>
        </p:nvGrpSpPr>
        <p:grpSpPr>
          <a:xfrm>
            <a:off x="2491914" y="3680655"/>
            <a:ext cx="396000" cy="461665"/>
            <a:chOff x="558769" y="3701196"/>
            <a:chExt cx="396000" cy="461665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556827C-E24D-76BF-8758-D9FF04CF2AAF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DBB22110-B13E-5E92-E858-A3B66783BAED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B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AACCC6F-0D2C-91BA-AB44-60B4080DAE52}"/>
              </a:ext>
            </a:extLst>
          </p:cNvPr>
          <p:cNvGrpSpPr/>
          <p:nvPr/>
        </p:nvGrpSpPr>
        <p:grpSpPr>
          <a:xfrm>
            <a:off x="2502627" y="4406934"/>
            <a:ext cx="396000" cy="461665"/>
            <a:chOff x="558769" y="3701196"/>
            <a:chExt cx="396000" cy="461665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4BD00A79-C30A-EB44-581C-4F4CF8ED2B30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488CCF06-41CF-4A36-2775-4A9DBBA30042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F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EEC80736-9C9F-36F6-1579-ABE1E848BD11}"/>
              </a:ext>
            </a:extLst>
          </p:cNvPr>
          <p:cNvGrpSpPr/>
          <p:nvPr/>
        </p:nvGrpSpPr>
        <p:grpSpPr>
          <a:xfrm>
            <a:off x="4473331" y="4406934"/>
            <a:ext cx="396000" cy="461665"/>
            <a:chOff x="558769" y="3701196"/>
            <a:chExt cx="396000" cy="461665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16C92D32-61BB-85FE-B94C-1A0311B7DC18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CE528FC6-00E3-8F08-9381-95491B0FA00F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G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7E4A4A87-CCF6-194A-FA7E-F24C6C885A6E}"/>
              </a:ext>
            </a:extLst>
          </p:cNvPr>
          <p:cNvGrpSpPr/>
          <p:nvPr/>
        </p:nvGrpSpPr>
        <p:grpSpPr>
          <a:xfrm>
            <a:off x="4469068" y="3680655"/>
            <a:ext cx="396000" cy="461665"/>
            <a:chOff x="558769" y="3701196"/>
            <a:chExt cx="396000" cy="461665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33C1A74D-80D8-A3AC-790F-88AC3E2FEC2F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2351F218-F7B3-5782-28B0-EFD086FDDCBD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C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340A36B7-5D8E-CD8A-2AD9-120F28C3C089}"/>
              </a:ext>
            </a:extLst>
          </p:cNvPr>
          <p:cNvGrpSpPr/>
          <p:nvPr/>
        </p:nvGrpSpPr>
        <p:grpSpPr>
          <a:xfrm>
            <a:off x="6443244" y="3680655"/>
            <a:ext cx="396000" cy="461665"/>
            <a:chOff x="558769" y="3701196"/>
            <a:chExt cx="396000" cy="461665"/>
          </a:xfrm>
        </p:grpSpPr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CE8D821C-7290-5429-9CC0-1A703FD3D46D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23D2607C-DF8B-2785-358F-849BB462DA9A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D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1B2A8F00-05DE-4537-B227-C76ABA298023}"/>
              </a:ext>
            </a:extLst>
          </p:cNvPr>
          <p:cNvGrpSpPr/>
          <p:nvPr/>
        </p:nvGrpSpPr>
        <p:grpSpPr>
          <a:xfrm>
            <a:off x="6432917" y="4406934"/>
            <a:ext cx="396000" cy="461665"/>
            <a:chOff x="558769" y="3701196"/>
            <a:chExt cx="396000" cy="461665"/>
          </a:xfrm>
        </p:grpSpPr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956B66A5-B67F-D9AF-BE9E-32E703F54A54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4C102034-0C34-45EF-DE2B-FAD8F2C4C9B0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H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7DBE049-2666-7137-DC9F-9F070C8419AC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C7EAE3B9-1A93-A001-27BD-BA734FB10C5E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40" name="Groupe 39">
                <a:extLst>
                  <a:ext uri="{FF2B5EF4-FFF2-40B4-BE49-F238E27FC236}">
                    <a16:creationId xmlns:a16="http://schemas.microsoft.com/office/drawing/2014/main" id="{332F7CC7-4C8F-A0CE-224C-3E6A50B4B05D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BFC6906B-53DE-FE6D-2C26-F8A6594B7AED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3" name="ZoneTexte 42">
                  <a:extLst>
                    <a:ext uri="{FF2B5EF4-FFF2-40B4-BE49-F238E27FC236}">
                      <a16:creationId xmlns:a16="http://schemas.microsoft.com/office/drawing/2014/main" id="{B44732A8-A0D1-6B83-CFC4-5ED6CAD04AAF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4" name="Organigramme : Connecteur 43">
                  <a:extLst>
                    <a:ext uri="{FF2B5EF4-FFF2-40B4-BE49-F238E27FC236}">
                      <a16:creationId xmlns:a16="http://schemas.microsoft.com/office/drawing/2014/main" id="{DEA26111-4A6D-5135-6C6D-6B50008DB41A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45" name="ZoneTexte 44">
                  <a:extLst>
                    <a:ext uri="{FF2B5EF4-FFF2-40B4-BE49-F238E27FC236}">
                      <a16:creationId xmlns:a16="http://schemas.microsoft.com/office/drawing/2014/main" id="{962AD884-FB74-C0CE-20BE-9062630C9D41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6" name="Organigramme : Connecteur 45">
                  <a:extLst>
                    <a:ext uri="{FF2B5EF4-FFF2-40B4-BE49-F238E27FC236}">
                      <a16:creationId xmlns:a16="http://schemas.microsoft.com/office/drawing/2014/main" id="{46A3B48E-C90A-C537-F38B-6A7F11F891A4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47" name="ZoneTexte 46">
                  <a:extLst>
                    <a:ext uri="{FF2B5EF4-FFF2-40B4-BE49-F238E27FC236}">
                      <a16:creationId xmlns:a16="http://schemas.microsoft.com/office/drawing/2014/main" id="{85A37C4B-161E-1264-31B3-3AD86F7164BB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" name="Organigramme : Connecteur 47">
                  <a:extLst>
                    <a:ext uri="{FF2B5EF4-FFF2-40B4-BE49-F238E27FC236}">
                      <a16:creationId xmlns:a16="http://schemas.microsoft.com/office/drawing/2014/main" id="{08AF6646-6D9F-E0C2-FE02-F3A2208DD5F1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61DC5BB-B999-3DC2-A531-C78649336175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9" name="Rectangle : coins arrondis 38">
              <a:extLst>
                <a:ext uri="{FF2B5EF4-FFF2-40B4-BE49-F238E27FC236}">
                  <a16:creationId xmlns:a16="http://schemas.microsoft.com/office/drawing/2014/main" id="{24E47A37-A46E-4FAB-5FDA-85AE8B13B5FF}"/>
                </a:ext>
              </a:extLst>
            </p:cNvPr>
            <p:cNvSpPr/>
            <p:nvPr/>
          </p:nvSpPr>
          <p:spPr>
            <a:xfrm>
              <a:off x="328040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89062B6-B166-72E0-4B9E-A4912E382D31}"/>
              </a:ext>
            </a:extLst>
          </p:cNvPr>
          <p:cNvSpPr txBox="1"/>
          <p:nvPr/>
        </p:nvSpPr>
        <p:spPr>
          <a:xfrm>
            <a:off x="2857518" y="901505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صححوا، لديكم دقيقة واحدة.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5EC4B3D-4B42-F75F-B539-7B370559225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45" name="Groupe 44">
            <a:extLst>
              <a:ext uri="{FF2B5EF4-FFF2-40B4-BE49-F238E27FC236}">
                <a16:creationId xmlns:a16="http://schemas.microsoft.com/office/drawing/2014/main" id="{6150A575-BE84-725D-6975-573BFEC9261E}"/>
              </a:ext>
            </a:extLst>
          </p:cNvPr>
          <p:cNvGrpSpPr/>
          <p:nvPr/>
        </p:nvGrpSpPr>
        <p:grpSpPr>
          <a:xfrm>
            <a:off x="519486" y="3680655"/>
            <a:ext cx="396000" cy="461665"/>
            <a:chOff x="558769" y="3701196"/>
            <a:chExt cx="396000" cy="461665"/>
          </a:xfrm>
        </p:grpSpPr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2DA90305-E94E-6581-6EEA-0B606E4988D6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BE7C5B90-C45B-D22E-BC44-3376954DB559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A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FA279C3E-5933-5A27-CB7D-4F8E6DB28B07}"/>
              </a:ext>
            </a:extLst>
          </p:cNvPr>
          <p:cNvGrpSpPr/>
          <p:nvPr/>
        </p:nvGrpSpPr>
        <p:grpSpPr>
          <a:xfrm>
            <a:off x="519933" y="4406934"/>
            <a:ext cx="396000" cy="461665"/>
            <a:chOff x="558769" y="3701196"/>
            <a:chExt cx="396000" cy="461665"/>
          </a:xfrm>
        </p:grpSpPr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DCA6B7AA-40D0-6122-4D68-09BDA35A3579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B2134B23-DE30-E420-7586-F0421FCAAA99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E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70A9AA3D-9186-50E4-A378-7E89D4DFCF02}"/>
              </a:ext>
            </a:extLst>
          </p:cNvPr>
          <p:cNvGrpSpPr/>
          <p:nvPr/>
        </p:nvGrpSpPr>
        <p:grpSpPr>
          <a:xfrm>
            <a:off x="2491914" y="3680655"/>
            <a:ext cx="396000" cy="461665"/>
            <a:chOff x="558769" y="3701196"/>
            <a:chExt cx="396000" cy="461665"/>
          </a:xfrm>
        </p:grpSpPr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8E0B822C-7C04-F055-E2E2-FB7C029FF3C2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78E26719-1863-6E5E-B7AB-FE719510B114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B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D5BBE981-211C-54D5-B06E-FEA99054D2A4}"/>
              </a:ext>
            </a:extLst>
          </p:cNvPr>
          <p:cNvGrpSpPr/>
          <p:nvPr/>
        </p:nvGrpSpPr>
        <p:grpSpPr>
          <a:xfrm>
            <a:off x="2502627" y="4406934"/>
            <a:ext cx="396000" cy="461665"/>
            <a:chOff x="558769" y="3701196"/>
            <a:chExt cx="396000" cy="461665"/>
          </a:xfrm>
        </p:grpSpPr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6C26DCD2-28B5-CB99-9C95-B13237B8BCE3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BB042F07-6F97-BEEE-3031-7214BB0059E3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F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A9B6D1FF-4475-2691-5738-4D78ABD35329}"/>
              </a:ext>
            </a:extLst>
          </p:cNvPr>
          <p:cNvGrpSpPr/>
          <p:nvPr/>
        </p:nvGrpSpPr>
        <p:grpSpPr>
          <a:xfrm>
            <a:off x="4473331" y="4406934"/>
            <a:ext cx="396000" cy="461665"/>
            <a:chOff x="558769" y="3701196"/>
            <a:chExt cx="396000" cy="461665"/>
          </a:xfrm>
        </p:grpSpPr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72A630A7-48A8-45CD-D770-52B3983F3EBB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00DC7B38-541E-3D63-5B53-F058909AC6D6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G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9AC62A33-ABD6-216E-448D-86C713262C83}"/>
              </a:ext>
            </a:extLst>
          </p:cNvPr>
          <p:cNvGrpSpPr/>
          <p:nvPr/>
        </p:nvGrpSpPr>
        <p:grpSpPr>
          <a:xfrm>
            <a:off x="4469068" y="3680655"/>
            <a:ext cx="396000" cy="461665"/>
            <a:chOff x="558769" y="3701196"/>
            <a:chExt cx="396000" cy="461665"/>
          </a:xfrm>
        </p:grpSpPr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6A4D41E2-8120-67AF-766D-79DC19AD9E56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1663E728-2C37-86CD-CCE7-6E43155D3711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C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1681ADCD-35F6-3469-D5B5-53C3E2F710C2}"/>
              </a:ext>
            </a:extLst>
          </p:cNvPr>
          <p:cNvGrpSpPr/>
          <p:nvPr/>
        </p:nvGrpSpPr>
        <p:grpSpPr>
          <a:xfrm>
            <a:off x="6443244" y="3680655"/>
            <a:ext cx="396000" cy="461665"/>
            <a:chOff x="558769" y="3701196"/>
            <a:chExt cx="396000" cy="461665"/>
          </a:xfrm>
        </p:grpSpPr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A16F7132-5C0C-7627-07BA-49D66C153B42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AF0531FF-5257-1C8C-3486-DD3932E61FB3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D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DD6A949B-6E86-C2C7-0AE8-D9BAF4B7168C}"/>
              </a:ext>
            </a:extLst>
          </p:cNvPr>
          <p:cNvGrpSpPr/>
          <p:nvPr/>
        </p:nvGrpSpPr>
        <p:grpSpPr>
          <a:xfrm>
            <a:off x="6432917" y="4406934"/>
            <a:ext cx="396000" cy="461665"/>
            <a:chOff x="558769" y="3701196"/>
            <a:chExt cx="396000" cy="461665"/>
          </a:xfrm>
        </p:grpSpPr>
        <p:sp>
          <p:nvSpPr>
            <p:cNvPr id="67" name="Ellipse 66">
              <a:extLst>
                <a:ext uri="{FF2B5EF4-FFF2-40B4-BE49-F238E27FC236}">
                  <a16:creationId xmlns:a16="http://schemas.microsoft.com/office/drawing/2014/main" id="{1BE04D63-9205-D23E-5A5B-BDBD24D302AD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68" name="ZoneTexte 67">
              <a:extLst>
                <a:ext uri="{FF2B5EF4-FFF2-40B4-BE49-F238E27FC236}">
                  <a16:creationId xmlns:a16="http://schemas.microsoft.com/office/drawing/2014/main" id="{1761B9F0-06E1-5F4C-31ED-72F179FF4E25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H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0B831DE-AFA6-3F9F-5010-0C6E69AB496B}"/>
              </a:ext>
            </a:extLst>
          </p:cNvPr>
          <p:cNvSpPr/>
          <p:nvPr/>
        </p:nvSpPr>
        <p:spPr>
          <a:xfrm>
            <a:off x="955902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9 +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MA" sz="2000" b="1" dirty="0">
                <a:solidFill>
                  <a:srgbClr val="C00000"/>
                </a:solidFill>
              </a:rPr>
              <a:t>1</a:t>
            </a:r>
            <a:r>
              <a:rPr lang="fr-MA" b="1" dirty="0">
                <a:solidFill>
                  <a:schemeClr val="tx1"/>
                </a:solidFill>
              </a:rPr>
              <a:t> = 10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34B52E5-FFFE-340F-8888-786DA69A9AC7}"/>
              </a:ext>
            </a:extLst>
          </p:cNvPr>
          <p:cNvSpPr/>
          <p:nvPr/>
        </p:nvSpPr>
        <p:spPr>
          <a:xfrm>
            <a:off x="2930488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7 + </a:t>
            </a:r>
            <a:r>
              <a:rPr lang="fr-MA" sz="2000" b="1" dirty="0">
                <a:solidFill>
                  <a:srgbClr val="C00000"/>
                </a:solidFill>
              </a:rPr>
              <a:t>3</a:t>
            </a:r>
            <a:r>
              <a:rPr lang="fr-MA" b="1" dirty="0">
                <a:solidFill>
                  <a:schemeClr val="tx1"/>
                </a:solidFill>
              </a:rPr>
              <a:t> = 10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0CCE0E4-C78B-7D77-FCF1-EBD3CEBA4C20}"/>
              </a:ext>
            </a:extLst>
          </p:cNvPr>
          <p:cNvSpPr/>
          <p:nvPr/>
        </p:nvSpPr>
        <p:spPr>
          <a:xfrm>
            <a:off x="4905074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6 + </a:t>
            </a:r>
            <a:r>
              <a:rPr lang="fr-MA" sz="2000" b="1" dirty="0">
                <a:solidFill>
                  <a:srgbClr val="C00000"/>
                </a:solidFill>
              </a:rPr>
              <a:t>4</a:t>
            </a:r>
            <a:r>
              <a:rPr lang="fr-MA" b="1" dirty="0">
                <a:solidFill>
                  <a:schemeClr val="tx1"/>
                </a:solidFill>
              </a:rPr>
              <a:t> = 10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13F95FD-5F9A-BDF9-6102-5546873E6EC5}"/>
              </a:ext>
            </a:extLst>
          </p:cNvPr>
          <p:cNvSpPr/>
          <p:nvPr/>
        </p:nvSpPr>
        <p:spPr>
          <a:xfrm>
            <a:off x="6879660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3 + </a:t>
            </a:r>
            <a:r>
              <a:rPr lang="fr-MA" sz="2000" b="1" dirty="0">
                <a:solidFill>
                  <a:srgbClr val="C00000"/>
                </a:solidFill>
              </a:rPr>
              <a:t>7</a:t>
            </a:r>
            <a:r>
              <a:rPr lang="fr-MA" b="1" dirty="0">
                <a:solidFill>
                  <a:schemeClr val="tx1"/>
                </a:solidFill>
              </a:rPr>
              <a:t> = 10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5CB2667-0828-717A-26BD-2746CB3F3BCB}"/>
              </a:ext>
            </a:extLst>
          </p:cNvPr>
          <p:cNvSpPr/>
          <p:nvPr/>
        </p:nvSpPr>
        <p:spPr>
          <a:xfrm>
            <a:off x="6879659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10 - </a:t>
            </a:r>
            <a:r>
              <a:rPr lang="fr-MA" sz="2000" b="1" dirty="0">
                <a:solidFill>
                  <a:srgbClr val="C00000"/>
                </a:solidFill>
              </a:rPr>
              <a:t>2</a:t>
            </a:r>
            <a:r>
              <a:rPr lang="fr-MA" b="1" dirty="0">
                <a:solidFill>
                  <a:schemeClr val="tx1"/>
                </a:solidFill>
              </a:rPr>
              <a:t> =  8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C8F35090-AE3A-FF73-D667-F6979055BF2F}"/>
              </a:ext>
            </a:extLst>
          </p:cNvPr>
          <p:cNvSpPr/>
          <p:nvPr/>
        </p:nvSpPr>
        <p:spPr>
          <a:xfrm>
            <a:off x="2930487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10 - </a:t>
            </a:r>
            <a:r>
              <a:rPr lang="fr-MA" sz="2000" b="1" dirty="0">
                <a:solidFill>
                  <a:srgbClr val="C00000"/>
                </a:solidFill>
              </a:rPr>
              <a:t>5</a:t>
            </a:r>
            <a:r>
              <a:rPr lang="fr-MA" b="1" dirty="0">
                <a:solidFill>
                  <a:schemeClr val="tx1"/>
                </a:solidFill>
              </a:rPr>
              <a:t> =  5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341C2FD-E6A1-8515-944C-6639F811F982}"/>
              </a:ext>
            </a:extLst>
          </p:cNvPr>
          <p:cNvSpPr/>
          <p:nvPr/>
        </p:nvSpPr>
        <p:spPr>
          <a:xfrm>
            <a:off x="4905073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10 - </a:t>
            </a:r>
            <a:r>
              <a:rPr lang="fr-MA" sz="2000" b="1" dirty="0">
                <a:solidFill>
                  <a:srgbClr val="C00000"/>
                </a:solidFill>
              </a:rPr>
              <a:t>9</a:t>
            </a:r>
            <a:r>
              <a:rPr lang="fr-MA" b="1" dirty="0">
                <a:solidFill>
                  <a:schemeClr val="tx1"/>
                </a:solidFill>
              </a:rPr>
              <a:t> =  1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76C59AC-241E-BABC-DCAC-5737D790A3B5}"/>
              </a:ext>
            </a:extLst>
          </p:cNvPr>
          <p:cNvSpPr/>
          <p:nvPr/>
        </p:nvSpPr>
        <p:spPr>
          <a:xfrm>
            <a:off x="955901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10 - </a:t>
            </a:r>
            <a:r>
              <a:rPr lang="fr-MA" sz="2000" b="1" dirty="0">
                <a:solidFill>
                  <a:srgbClr val="C00000"/>
                </a:solidFill>
              </a:rPr>
              <a:t>6</a:t>
            </a:r>
            <a:r>
              <a:rPr lang="fr-MA" b="1" dirty="0">
                <a:solidFill>
                  <a:schemeClr val="tx1"/>
                </a:solidFill>
              </a:rPr>
              <a:t> =  4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FE3C421-CDF2-645F-74D4-5BD604F4C930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01054084-D40F-32EF-233D-1C7BD608B76C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5" name="Groupe 14">
                <a:extLst>
                  <a:ext uri="{FF2B5EF4-FFF2-40B4-BE49-F238E27FC236}">
                    <a16:creationId xmlns:a16="http://schemas.microsoft.com/office/drawing/2014/main" id="{643488AB-FDCC-8D02-6DCE-99A4E7BAB657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8C5172B2-540F-26B4-53A5-2C42803A7EC9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0A5C2179-5506-95AA-679E-4CC7FB761508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Organigramme : Connecteur 18">
                  <a:extLst>
                    <a:ext uri="{FF2B5EF4-FFF2-40B4-BE49-F238E27FC236}">
                      <a16:creationId xmlns:a16="http://schemas.microsoft.com/office/drawing/2014/main" id="{DA9BC158-B40E-49EB-3E04-5076126DD02B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221EF202-1AA6-DBBF-FBC4-FD86660D768C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" name="Organigramme : Connecteur 20">
                  <a:extLst>
                    <a:ext uri="{FF2B5EF4-FFF2-40B4-BE49-F238E27FC236}">
                      <a16:creationId xmlns:a16="http://schemas.microsoft.com/office/drawing/2014/main" id="{7129276F-DF37-B5B1-4FA5-29EE2A26070A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id="{583252D6-F551-B0E7-E326-B08AA68AD28B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" name="Organigramme : Connecteur 22">
                  <a:extLst>
                    <a:ext uri="{FF2B5EF4-FFF2-40B4-BE49-F238E27FC236}">
                      <a16:creationId xmlns:a16="http://schemas.microsoft.com/office/drawing/2014/main" id="{B2B211BE-6E18-4033-03A6-5631C9A939D8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AB186CC-4912-74E0-A61C-2E987F6CB665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A3266ADC-CCA1-772A-0AC6-4E071A65D016}"/>
                </a:ext>
              </a:extLst>
            </p:cNvPr>
            <p:cNvSpPr/>
            <p:nvPr/>
          </p:nvSpPr>
          <p:spPr>
            <a:xfrm>
              <a:off x="328040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493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2745CA2-5D9A-696A-BF4C-69BCA1EB9E5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B502775-040C-52ED-EFB0-8B6792AFC11B}"/>
              </a:ext>
            </a:extLst>
          </p:cNvPr>
          <p:cNvSpPr/>
          <p:nvPr/>
        </p:nvSpPr>
        <p:spPr>
          <a:xfrm>
            <a:off x="2290915" y="3000990"/>
            <a:ext cx="4206792" cy="135511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3B7649E-D074-40F6-DB9E-DB3ECB73A45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08765" y="3450064"/>
            <a:ext cx="631873" cy="631873"/>
          </a:xfrm>
          <a:prstGeom prst="rect">
            <a:avLst/>
          </a:prstGeom>
        </p:spPr>
      </p:pic>
      <p:sp>
        <p:nvSpPr>
          <p:cNvPr id="7" name="Flowchart: Alternate Process 54">
            <a:extLst>
              <a:ext uri="{FF2B5EF4-FFF2-40B4-BE49-F238E27FC236}">
                <a16:creationId xmlns:a16="http://schemas.microsoft.com/office/drawing/2014/main" id="{219305F1-C504-B5FE-3941-4511FF33B545}"/>
              </a:ext>
            </a:extLst>
          </p:cNvPr>
          <p:cNvSpPr/>
          <p:nvPr/>
        </p:nvSpPr>
        <p:spPr>
          <a:xfrm>
            <a:off x="2501900" y="2620159"/>
            <a:ext cx="3290755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المراجعة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77F473C8-8113-BA01-1613-297821226184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D57BFE7-3265-CD0B-9CE6-9F6A82F3B686}"/>
              </a:ext>
            </a:extLst>
          </p:cNvPr>
          <p:cNvSpPr txBox="1"/>
          <p:nvPr/>
        </p:nvSpPr>
        <p:spPr>
          <a:xfrm>
            <a:off x="2290914" y="3547832"/>
            <a:ext cx="35017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تعرُّفُ الأعْداد مِنْ 000 1 إلى 999 999</a:t>
            </a:r>
          </a:p>
        </p:txBody>
      </p:sp>
    </p:spTree>
    <p:extLst>
      <p:ext uri="{BB962C8B-B14F-4D97-AF65-F5344CB8AC3E}">
        <p14:creationId xmlns:p14="http://schemas.microsoft.com/office/powerpoint/2010/main" val="375699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1F886-1039-B1E6-F00B-AE62C69F6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916FE7A-C7E3-C44C-6EEE-7D63FDA52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1ACA4CA-9C58-0A2B-1FA9-01EC36C280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2119" y="1673780"/>
            <a:ext cx="3733692" cy="373369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BE3430F-CD7F-0FA7-E8E1-D297C5A3B667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الألواح.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0B8BEF58-C877-C455-FEB7-840CB94C4347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E9394DF4-2D04-5594-B1E6-48673B48F97F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55017ABE-D944-EF32-1691-AB45EE54A999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4CB00FB8-3698-AD84-C38E-7FA95CAFDE40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52ACBDCA-B295-878B-0BB3-8150FA481833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C01C75AC-6F6B-B7D4-8DC8-F843587C5347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787D1A24-0019-15ED-C9B6-F6C9255ED168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260375C0-39F4-6967-3527-2AA64FDAD064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8D8B9F6E-7C4E-2014-F473-1F8A455D50E4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6BD3E0EC-F8E7-B92D-1E58-69C788A12E1E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9C53580-326C-B1AD-A6F7-0C5866E9AB44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7A65BBDB-A17B-193E-4FE2-74CA968E2B8B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14464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D0393-8B1F-AD60-1F1F-65D076063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A81354-8D23-13A6-5A33-01520C0C9F37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19594B-D4A0-AE2F-6E82-35807067BA39}"/>
              </a:ext>
            </a:extLst>
          </p:cNvPr>
          <p:cNvSpPr/>
          <p:nvPr/>
        </p:nvSpPr>
        <p:spPr>
          <a:xfrm>
            <a:off x="3702584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9829325-2056-BA5A-3244-CE05C1D3A93E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اكتبوا، على ألواحكم،  العدد المناسب لهذا التمثيل.</a:t>
            </a: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35BD9B0-4A3A-E809-E541-0E6A6CDDF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45" name="Groupe 44">
            <a:extLst>
              <a:ext uri="{FF2B5EF4-FFF2-40B4-BE49-F238E27FC236}">
                <a16:creationId xmlns:a16="http://schemas.microsoft.com/office/drawing/2014/main" id="{EC57C7A6-3F48-2F4F-CE00-866622C38454}"/>
              </a:ext>
            </a:extLst>
          </p:cNvPr>
          <p:cNvGrpSpPr/>
          <p:nvPr/>
        </p:nvGrpSpPr>
        <p:grpSpPr>
          <a:xfrm>
            <a:off x="822758" y="2726030"/>
            <a:ext cx="7228288" cy="1427528"/>
            <a:chOff x="822758" y="2726030"/>
            <a:chExt cx="7228288" cy="1427528"/>
          </a:xfrm>
        </p:grpSpPr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8FF34EE5-0BC7-751D-7359-B717C74C11B6}"/>
                </a:ext>
              </a:extLst>
            </p:cNvPr>
            <p:cNvGrpSpPr/>
            <p:nvPr/>
          </p:nvGrpSpPr>
          <p:grpSpPr>
            <a:xfrm>
              <a:off x="822758" y="2726030"/>
              <a:ext cx="6851077" cy="1427528"/>
              <a:chOff x="822758" y="2726030"/>
              <a:chExt cx="6851077" cy="1427528"/>
            </a:xfrm>
          </p:grpSpPr>
          <p:grpSp>
            <p:nvGrpSpPr>
              <p:cNvPr id="19" name="Groupe 18">
                <a:extLst>
                  <a:ext uri="{FF2B5EF4-FFF2-40B4-BE49-F238E27FC236}">
                    <a16:creationId xmlns:a16="http://schemas.microsoft.com/office/drawing/2014/main" id="{D9D56AD1-9701-F9CB-C88A-BDF390475727}"/>
                  </a:ext>
                </a:extLst>
              </p:cNvPr>
              <p:cNvGrpSpPr/>
              <p:nvPr/>
            </p:nvGrpSpPr>
            <p:grpSpPr>
              <a:xfrm>
                <a:off x="822758" y="2726030"/>
                <a:ext cx="6674004" cy="1427528"/>
                <a:chOff x="920841" y="2196263"/>
                <a:chExt cx="7668015" cy="1533131"/>
              </a:xfrm>
            </p:grpSpPr>
            <p:pic>
              <p:nvPicPr>
                <p:cNvPr id="20" name="Image 19">
                  <a:extLst>
                    <a:ext uri="{FF2B5EF4-FFF2-40B4-BE49-F238E27FC236}">
                      <a16:creationId xmlns:a16="http://schemas.microsoft.com/office/drawing/2014/main" id="{3F648192-B9D0-0738-9F00-A4385758E0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20841" y="2196263"/>
                  <a:ext cx="1598457" cy="1533131"/>
                </a:xfrm>
                <a:prstGeom prst="rect">
                  <a:avLst/>
                </a:prstGeom>
              </p:spPr>
            </p:pic>
            <p:pic>
              <p:nvPicPr>
                <p:cNvPr id="23" name="Image 22">
                  <a:extLst>
                    <a:ext uri="{FF2B5EF4-FFF2-40B4-BE49-F238E27FC236}">
                      <a16:creationId xmlns:a16="http://schemas.microsoft.com/office/drawing/2014/main" id="{DF7CBCBE-59AA-5C23-187A-5A8FA22B05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563629" y="2196263"/>
                  <a:ext cx="1598457" cy="1533131"/>
                </a:xfrm>
                <a:prstGeom prst="rect">
                  <a:avLst/>
                </a:prstGeom>
              </p:spPr>
            </p:pic>
            <p:pic>
              <p:nvPicPr>
                <p:cNvPr id="24" name="Image 23">
                  <a:extLst>
                    <a:ext uri="{FF2B5EF4-FFF2-40B4-BE49-F238E27FC236}">
                      <a16:creationId xmlns:a16="http://schemas.microsoft.com/office/drawing/2014/main" id="{C7FAAE6A-6603-20E0-F07F-AC6B0E7A54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840085" y="2469398"/>
                  <a:ext cx="152515" cy="1114868"/>
                </a:xfrm>
                <a:prstGeom prst="rect">
                  <a:avLst/>
                </a:prstGeom>
              </p:spPr>
            </p:pic>
            <p:pic>
              <p:nvPicPr>
                <p:cNvPr id="27" name="Image 26">
                  <a:extLst>
                    <a:ext uri="{FF2B5EF4-FFF2-40B4-BE49-F238E27FC236}">
                      <a16:creationId xmlns:a16="http://schemas.microsoft.com/office/drawing/2014/main" id="{5DCC19C1-0A26-55CD-E327-401240B805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473526" y="2469397"/>
                  <a:ext cx="1114868" cy="1114868"/>
                </a:xfrm>
                <a:prstGeom prst="rect">
                  <a:avLst/>
                </a:prstGeom>
              </p:spPr>
            </p:pic>
            <p:pic>
              <p:nvPicPr>
                <p:cNvPr id="29" name="Image 28">
                  <a:extLst>
                    <a:ext uri="{FF2B5EF4-FFF2-40B4-BE49-F238E27FC236}">
                      <a16:creationId xmlns:a16="http://schemas.microsoft.com/office/drawing/2014/main" id="{F36F1F1B-94A9-9CF9-31D3-F7CA6E1880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206417" y="2469397"/>
                  <a:ext cx="1114868" cy="1114868"/>
                </a:xfrm>
                <a:prstGeom prst="rect">
                  <a:avLst/>
                </a:prstGeom>
              </p:spPr>
            </p:pic>
            <p:pic>
              <p:nvPicPr>
                <p:cNvPr id="30" name="Image 29">
                  <a:extLst>
                    <a:ext uri="{FF2B5EF4-FFF2-40B4-BE49-F238E27FC236}">
                      <a16:creationId xmlns:a16="http://schemas.microsoft.com/office/drawing/2014/main" id="{B574FF9D-3BF1-4517-39F4-6BCC1E1465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236929" y="2469398"/>
                  <a:ext cx="152515" cy="1114868"/>
                </a:xfrm>
                <a:prstGeom prst="rect">
                  <a:avLst/>
                </a:prstGeom>
              </p:spPr>
            </p:pic>
            <p:pic>
              <p:nvPicPr>
                <p:cNvPr id="31" name="Image 30">
                  <a:extLst>
                    <a:ext uri="{FF2B5EF4-FFF2-40B4-BE49-F238E27FC236}">
                      <a16:creationId xmlns:a16="http://schemas.microsoft.com/office/drawing/2014/main" id="{30E439A9-8E1F-F753-4B8E-B3E3E1DBB1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436341" y="2469398"/>
                  <a:ext cx="152515" cy="1114868"/>
                </a:xfrm>
                <a:prstGeom prst="rect">
                  <a:avLst/>
                </a:prstGeom>
              </p:spPr>
            </p:pic>
            <p:pic>
              <p:nvPicPr>
                <p:cNvPr id="32" name="Image 31">
                  <a:extLst>
                    <a:ext uri="{FF2B5EF4-FFF2-40B4-BE49-F238E27FC236}">
                      <a16:creationId xmlns:a16="http://schemas.microsoft.com/office/drawing/2014/main" id="{16EB5835-8FB4-30E0-EBB0-EA6E724756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649442" y="2469398"/>
                  <a:ext cx="152515" cy="1114868"/>
                </a:xfrm>
                <a:prstGeom prst="rect">
                  <a:avLst/>
                </a:prstGeom>
              </p:spPr>
            </p:pic>
            <p:pic>
              <p:nvPicPr>
                <p:cNvPr id="33" name="Image 32">
                  <a:extLst>
                    <a:ext uri="{FF2B5EF4-FFF2-40B4-BE49-F238E27FC236}">
                      <a16:creationId xmlns:a16="http://schemas.microsoft.com/office/drawing/2014/main" id="{88C1E2FD-43E2-15A4-F847-8F4D6A0951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060966" y="2469398"/>
                  <a:ext cx="152515" cy="1114868"/>
                </a:xfrm>
                <a:prstGeom prst="rect">
                  <a:avLst/>
                </a:prstGeom>
              </p:spPr>
            </p:pic>
          </p:grpSp>
          <p:pic>
            <p:nvPicPr>
              <p:cNvPr id="34" name="Image 33">
                <a:extLst>
                  <a:ext uri="{FF2B5EF4-FFF2-40B4-BE49-F238E27FC236}">
                    <a16:creationId xmlns:a16="http://schemas.microsoft.com/office/drawing/2014/main" id="{B0513313-F94B-89A8-F601-A51F2C5815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69367" y="2980350"/>
                <a:ext cx="970347" cy="1038075"/>
              </a:xfrm>
              <a:prstGeom prst="rect">
                <a:avLst/>
              </a:prstGeom>
            </p:spPr>
          </p:pic>
          <p:pic>
            <p:nvPicPr>
              <p:cNvPr id="35" name="Image 34">
                <a:extLst>
                  <a:ext uri="{FF2B5EF4-FFF2-40B4-BE49-F238E27FC236}">
                    <a16:creationId xmlns:a16="http://schemas.microsoft.com/office/drawing/2014/main" id="{79BEB488-8B81-3528-3641-963957A128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41091" y="2980352"/>
                <a:ext cx="132744" cy="1038075"/>
              </a:xfrm>
              <a:prstGeom prst="rect">
                <a:avLst/>
              </a:prstGeom>
            </p:spPr>
          </p:pic>
        </p:grpSp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4D81B0FA-BB88-878E-1A26-D8BEEA5DB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29440" y="3874425"/>
              <a:ext cx="144000" cy="144000"/>
            </a:xfrm>
            <a:prstGeom prst="rect">
              <a:avLst/>
            </a:prstGeom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8F91D2ED-7758-579C-F4B3-EF5E353FC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29440" y="3698909"/>
              <a:ext cx="144000" cy="144000"/>
            </a:xfrm>
            <a:prstGeom prst="rect">
              <a:avLst/>
            </a:prstGeom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9F41878C-CC02-20F8-8B78-C8B1469AE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06513" y="3874425"/>
              <a:ext cx="144000" cy="144000"/>
            </a:xfrm>
            <a:prstGeom prst="rect">
              <a:avLst/>
            </a:prstGeom>
          </p:spPr>
        </p:pic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0670EFF9-18C1-8D70-1684-BA3115710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07046" y="3667393"/>
              <a:ext cx="144000" cy="144000"/>
            </a:xfrm>
            <a:prstGeom prst="rect">
              <a:avLst/>
            </a:prstGeom>
          </p:spPr>
        </p:pic>
      </p:grp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A2DBDA2-9EDA-1E0E-277B-049420CE6001}"/>
              </a:ext>
            </a:extLst>
          </p:cNvPr>
          <p:cNvSpPr/>
          <p:nvPr/>
        </p:nvSpPr>
        <p:spPr>
          <a:xfrm>
            <a:off x="3718872" y="4651375"/>
            <a:ext cx="1900990" cy="81554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.................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0C41571D-A251-401E-2752-F0201D822D21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5B4A2DEE-1630-1F53-0720-3AEE0FFBA712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9" name="Groupe 8">
                <a:extLst>
                  <a:ext uri="{FF2B5EF4-FFF2-40B4-BE49-F238E27FC236}">
                    <a16:creationId xmlns:a16="http://schemas.microsoft.com/office/drawing/2014/main" id="{D474E6F5-4C35-F2B2-C867-786FC7EC2965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83D42E8F-4807-4471-9EB8-B91690D9EC6F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0B363038-E308-BC01-B106-621DE6329527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Organigramme : Connecteur 12">
                  <a:extLst>
                    <a:ext uri="{FF2B5EF4-FFF2-40B4-BE49-F238E27FC236}">
                      <a16:creationId xmlns:a16="http://schemas.microsoft.com/office/drawing/2014/main" id="{89FFD1A9-8BE8-10BD-5F3C-29FFD552E65E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565BBEE0-3D77-315D-3462-FCE24DD2F8C8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14">
                  <a:extLst>
                    <a:ext uri="{FF2B5EF4-FFF2-40B4-BE49-F238E27FC236}">
                      <a16:creationId xmlns:a16="http://schemas.microsoft.com/office/drawing/2014/main" id="{2FBA0183-1050-E3DE-8AAE-52B16F2FDA03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D9FD4FC9-A0AC-0FDB-8EFA-9252C72D9D32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Organigramme : Connecteur 17">
                  <a:extLst>
                    <a:ext uri="{FF2B5EF4-FFF2-40B4-BE49-F238E27FC236}">
                      <a16:creationId xmlns:a16="http://schemas.microsoft.com/office/drawing/2014/main" id="{C91F5C5D-30CC-5546-DD4E-6C37300B113A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7CF7BC6-D207-A83C-42CE-ADE25B12226D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34CFC4B7-1272-29C2-8008-0A70CFAEAF20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0453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21671-9839-90DD-D7DC-5D54FAE67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4177DB8-CD1D-10F1-D5E6-369F976CAFA6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228A178-77D1-0757-4753-F00D7BB89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3259828-912E-1CCB-6E0B-51B28838C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DD43193D-2690-69CF-4E51-FFCCB3B631A9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8A97D908-2B65-6B92-4A56-B1674A926DF1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CE04D561-843D-5008-5E1F-07A93A27BA7B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11906A7C-6A92-974A-0B86-C7575CD9A7BD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F68F703C-FA73-B6DA-F0E7-11E8E2FCBDE4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DEB5815E-E4AB-E7CE-1E79-EC929344D3D7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B8EB3F5A-6A89-4AC5-84DF-BF606C939E80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76914567-108A-971F-6F8D-8FB92D0DAA73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18738255-BA92-B387-8C6C-6ED9A9A5E4D1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8F71BB8F-86D8-3509-A69B-07F6BE215CC5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DEEDA6D-72EB-1D69-1D78-DC1919A40F4D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DFFEB4BB-58A9-EF21-BF04-E9F60A3D0E49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04302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0D2D8-4324-9E5E-62C7-D13D551E7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7459440C-FBB3-532F-37CD-03E6B2898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9B7A6E-7AFE-B140-DBDA-BE18FBB0F83F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FE2E3E-644F-B569-4004-06AF9005A19B}"/>
              </a:ext>
            </a:extLst>
          </p:cNvPr>
          <p:cNvSpPr/>
          <p:nvPr/>
        </p:nvSpPr>
        <p:spPr>
          <a:xfrm>
            <a:off x="3702584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6B3CA8-40A3-B0BD-9B3B-25814B98E54A}"/>
              </a:ext>
            </a:extLst>
          </p:cNvPr>
          <p:cNvSpPr/>
          <p:nvPr/>
        </p:nvSpPr>
        <p:spPr>
          <a:xfrm>
            <a:off x="3637935" y="3982064"/>
            <a:ext cx="2110811" cy="97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456883E-228A-B220-DFC7-604960D9273A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لي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نجز النشاط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؟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BC95A6C-9C10-525D-EB9C-01B3D5E8B52B}"/>
              </a:ext>
            </a:extLst>
          </p:cNvPr>
          <p:cNvSpPr/>
          <p:nvPr/>
        </p:nvSpPr>
        <p:spPr>
          <a:xfrm>
            <a:off x="3718872" y="4651375"/>
            <a:ext cx="1900990" cy="81554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.................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636FDD6D-1DC6-0FD0-18D8-3971A69FF625}"/>
              </a:ext>
            </a:extLst>
          </p:cNvPr>
          <p:cNvGrpSpPr/>
          <p:nvPr/>
        </p:nvGrpSpPr>
        <p:grpSpPr>
          <a:xfrm>
            <a:off x="822758" y="2726030"/>
            <a:ext cx="7228288" cy="1427528"/>
            <a:chOff x="822758" y="2726030"/>
            <a:chExt cx="7228288" cy="1427528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0C1FB2CB-A256-6089-D0DD-1602D3A71756}"/>
                </a:ext>
              </a:extLst>
            </p:cNvPr>
            <p:cNvGrpSpPr/>
            <p:nvPr/>
          </p:nvGrpSpPr>
          <p:grpSpPr>
            <a:xfrm>
              <a:off x="822758" y="2726030"/>
              <a:ext cx="6851077" cy="1427528"/>
              <a:chOff x="822758" y="2726030"/>
              <a:chExt cx="6851077" cy="1427528"/>
            </a:xfrm>
          </p:grpSpPr>
          <p:grpSp>
            <p:nvGrpSpPr>
              <p:cNvPr id="14" name="Groupe 13">
                <a:extLst>
                  <a:ext uri="{FF2B5EF4-FFF2-40B4-BE49-F238E27FC236}">
                    <a16:creationId xmlns:a16="http://schemas.microsoft.com/office/drawing/2014/main" id="{5154FD18-86F7-691E-B56B-8205618E53C7}"/>
                  </a:ext>
                </a:extLst>
              </p:cNvPr>
              <p:cNvGrpSpPr/>
              <p:nvPr/>
            </p:nvGrpSpPr>
            <p:grpSpPr>
              <a:xfrm>
                <a:off x="822758" y="2726030"/>
                <a:ext cx="6674004" cy="1427528"/>
                <a:chOff x="920841" y="2196263"/>
                <a:chExt cx="7668015" cy="1533131"/>
              </a:xfrm>
            </p:grpSpPr>
            <p:pic>
              <p:nvPicPr>
                <p:cNvPr id="18" name="Image 17">
                  <a:extLst>
                    <a:ext uri="{FF2B5EF4-FFF2-40B4-BE49-F238E27FC236}">
                      <a16:creationId xmlns:a16="http://schemas.microsoft.com/office/drawing/2014/main" id="{98E4AAE0-5FC2-D040-A9B7-0C2ECF9BCB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20841" y="2196263"/>
                  <a:ext cx="1598457" cy="1533131"/>
                </a:xfrm>
                <a:prstGeom prst="rect">
                  <a:avLst/>
                </a:prstGeom>
              </p:spPr>
            </p:pic>
            <p:pic>
              <p:nvPicPr>
                <p:cNvPr id="21" name="Image 20">
                  <a:extLst>
                    <a:ext uri="{FF2B5EF4-FFF2-40B4-BE49-F238E27FC236}">
                      <a16:creationId xmlns:a16="http://schemas.microsoft.com/office/drawing/2014/main" id="{E90C6CFD-5BFD-32D6-9805-4DB57FAFB7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563629" y="2196263"/>
                  <a:ext cx="1598457" cy="1533131"/>
                </a:xfrm>
                <a:prstGeom prst="rect">
                  <a:avLst/>
                </a:prstGeom>
              </p:spPr>
            </p:pic>
            <p:pic>
              <p:nvPicPr>
                <p:cNvPr id="22" name="Image 21">
                  <a:extLst>
                    <a:ext uri="{FF2B5EF4-FFF2-40B4-BE49-F238E27FC236}">
                      <a16:creationId xmlns:a16="http://schemas.microsoft.com/office/drawing/2014/main" id="{60DFB30E-7F62-58E1-D038-4AF0D89E98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840085" y="2469398"/>
                  <a:ext cx="152515" cy="1114868"/>
                </a:xfrm>
                <a:prstGeom prst="rect">
                  <a:avLst/>
                </a:prstGeom>
              </p:spPr>
            </p:pic>
            <p:pic>
              <p:nvPicPr>
                <p:cNvPr id="23" name="Image 22">
                  <a:extLst>
                    <a:ext uri="{FF2B5EF4-FFF2-40B4-BE49-F238E27FC236}">
                      <a16:creationId xmlns:a16="http://schemas.microsoft.com/office/drawing/2014/main" id="{4F421319-2E2F-DD28-4332-1DAF884CC3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473526" y="2469397"/>
                  <a:ext cx="1114868" cy="1114868"/>
                </a:xfrm>
                <a:prstGeom prst="rect">
                  <a:avLst/>
                </a:prstGeom>
              </p:spPr>
            </p:pic>
            <p:pic>
              <p:nvPicPr>
                <p:cNvPr id="42" name="Image 41">
                  <a:extLst>
                    <a:ext uri="{FF2B5EF4-FFF2-40B4-BE49-F238E27FC236}">
                      <a16:creationId xmlns:a16="http://schemas.microsoft.com/office/drawing/2014/main" id="{0AC62249-391E-A235-1248-75653ABCB9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206417" y="2469397"/>
                  <a:ext cx="1114868" cy="1114868"/>
                </a:xfrm>
                <a:prstGeom prst="rect">
                  <a:avLst/>
                </a:prstGeom>
              </p:spPr>
            </p:pic>
            <p:pic>
              <p:nvPicPr>
                <p:cNvPr id="43" name="Image 42">
                  <a:extLst>
                    <a:ext uri="{FF2B5EF4-FFF2-40B4-BE49-F238E27FC236}">
                      <a16:creationId xmlns:a16="http://schemas.microsoft.com/office/drawing/2014/main" id="{4B8C398B-065F-636A-133C-D83CD546BF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236929" y="2469398"/>
                  <a:ext cx="152515" cy="1114868"/>
                </a:xfrm>
                <a:prstGeom prst="rect">
                  <a:avLst/>
                </a:prstGeom>
              </p:spPr>
            </p:pic>
            <p:pic>
              <p:nvPicPr>
                <p:cNvPr id="44" name="Image 43">
                  <a:extLst>
                    <a:ext uri="{FF2B5EF4-FFF2-40B4-BE49-F238E27FC236}">
                      <a16:creationId xmlns:a16="http://schemas.microsoft.com/office/drawing/2014/main" id="{64AFC271-D051-D5DE-FEEC-750577A81B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436341" y="2469398"/>
                  <a:ext cx="152515" cy="1114868"/>
                </a:xfrm>
                <a:prstGeom prst="rect">
                  <a:avLst/>
                </a:prstGeom>
              </p:spPr>
            </p:pic>
            <p:pic>
              <p:nvPicPr>
                <p:cNvPr id="45" name="Image 44">
                  <a:extLst>
                    <a:ext uri="{FF2B5EF4-FFF2-40B4-BE49-F238E27FC236}">
                      <a16:creationId xmlns:a16="http://schemas.microsoft.com/office/drawing/2014/main" id="{BCB203A4-2E36-9E20-1757-5DB2B540E5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649442" y="2469398"/>
                  <a:ext cx="152515" cy="1114868"/>
                </a:xfrm>
                <a:prstGeom prst="rect">
                  <a:avLst/>
                </a:prstGeom>
              </p:spPr>
            </p:pic>
            <p:pic>
              <p:nvPicPr>
                <p:cNvPr id="46" name="Image 45">
                  <a:extLst>
                    <a:ext uri="{FF2B5EF4-FFF2-40B4-BE49-F238E27FC236}">
                      <a16:creationId xmlns:a16="http://schemas.microsoft.com/office/drawing/2014/main" id="{6B65545C-6F5A-C526-A35A-CE963D5FFD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060966" y="2469398"/>
                  <a:ext cx="152515" cy="1114868"/>
                </a:xfrm>
                <a:prstGeom prst="rect">
                  <a:avLst/>
                </a:prstGeom>
              </p:spPr>
            </p:pic>
          </p:grpSp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8728771C-9090-ECC1-BB24-9EFD9CF4D4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69367" y="2980350"/>
                <a:ext cx="970347" cy="1038075"/>
              </a:xfrm>
              <a:prstGeom prst="rect">
                <a:avLst/>
              </a:prstGeom>
            </p:spPr>
          </p:pic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C138BA79-E4C7-133E-542D-6416A56DB0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41091" y="2980352"/>
                <a:ext cx="132744" cy="1038075"/>
              </a:xfrm>
              <a:prstGeom prst="rect">
                <a:avLst/>
              </a:prstGeom>
            </p:spPr>
          </p:pic>
        </p:grp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175E662-FDFC-CD3A-3A9A-57D320623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29440" y="3874425"/>
              <a:ext cx="144000" cy="144000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2DD0FAB-449F-532E-BDEB-3AFE271C4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29440" y="3698909"/>
              <a:ext cx="144000" cy="144000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BA23F09A-9A85-7148-A9E4-CE5E66DD3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06513" y="3874425"/>
              <a:ext cx="144000" cy="144000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F939D577-CFDB-C2F3-3DD8-5F75AC150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07046" y="3667393"/>
              <a:ext cx="144000" cy="144000"/>
            </a:xfrm>
            <a:prstGeom prst="rect">
              <a:avLst/>
            </a:prstGeom>
          </p:spPr>
        </p:pic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CD0BCFA3-9421-526F-67D2-C655E16B83AB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659ABC18-D043-7673-6281-4229281135A7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4" name="Groupe 23">
                <a:extLst>
                  <a:ext uri="{FF2B5EF4-FFF2-40B4-BE49-F238E27FC236}">
                    <a16:creationId xmlns:a16="http://schemas.microsoft.com/office/drawing/2014/main" id="{0E3FFD59-4F03-E03D-73E4-E837FE76CCAE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1B19101-1BCC-995C-0CBE-71B06A879BDC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F3C089FB-5982-176A-B571-FA016BD749B4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Organigramme : Connecteur 27">
                  <a:extLst>
                    <a:ext uri="{FF2B5EF4-FFF2-40B4-BE49-F238E27FC236}">
                      <a16:creationId xmlns:a16="http://schemas.microsoft.com/office/drawing/2014/main" id="{55FE916F-C70E-D2EF-A1F3-3CB322CD359F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9" name="ZoneTexte 28">
                  <a:extLst>
                    <a:ext uri="{FF2B5EF4-FFF2-40B4-BE49-F238E27FC236}">
                      <a16:creationId xmlns:a16="http://schemas.microsoft.com/office/drawing/2014/main" id="{6E440254-1B93-43E6-9B01-C0A82AD67DB1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" name="Organigramme : Connecteur 29">
                  <a:extLst>
                    <a:ext uri="{FF2B5EF4-FFF2-40B4-BE49-F238E27FC236}">
                      <a16:creationId xmlns:a16="http://schemas.microsoft.com/office/drawing/2014/main" id="{7E7FDE1C-A428-BF2E-B7F3-E83618359436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31" name="ZoneTexte 30">
                  <a:extLst>
                    <a:ext uri="{FF2B5EF4-FFF2-40B4-BE49-F238E27FC236}">
                      <a16:creationId xmlns:a16="http://schemas.microsoft.com/office/drawing/2014/main" id="{8FC07A75-D147-A8DC-F06D-157BD4C281A0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" name="Organigramme : Connecteur 31">
                  <a:extLst>
                    <a:ext uri="{FF2B5EF4-FFF2-40B4-BE49-F238E27FC236}">
                      <a16:creationId xmlns:a16="http://schemas.microsoft.com/office/drawing/2014/main" id="{31B6F990-C72F-BDAE-5EC8-C8FA8E46D491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BDC7D02-9BF3-66B2-931F-7FBFE0F1AB7D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6CD88CB3-BC96-7C39-993E-0835CB69E4C9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5864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82B48-658B-9B9D-A2F8-19DC73E72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8DD17D6B-A70F-1675-3608-BDE864FE8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2FF081-9836-7E30-5795-C3B84492098F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204A63-739B-5632-6C2B-C74972033F59}"/>
              </a:ext>
            </a:extLst>
          </p:cNvPr>
          <p:cNvSpPr/>
          <p:nvPr/>
        </p:nvSpPr>
        <p:spPr>
          <a:xfrm>
            <a:off x="3702584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F90CB5-31B5-C7AD-E89B-D10ECED013C2}"/>
              </a:ext>
            </a:extLst>
          </p:cNvPr>
          <p:cNvSpPr/>
          <p:nvPr/>
        </p:nvSpPr>
        <p:spPr>
          <a:xfrm>
            <a:off x="3637935" y="3982064"/>
            <a:ext cx="2110811" cy="97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A65A0F5-4CA1-4ADB-C4CF-1B708210AFE7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العدد المناسب للتمثيل هو: 2364.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568B7DE-2952-906F-BD25-D8D3724D3357}"/>
              </a:ext>
            </a:extLst>
          </p:cNvPr>
          <p:cNvSpPr/>
          <p:nvPr/>
        </p:nvSpPr>
        <p:spPr>
          <a:xfrm>
            <a:off x="3718872" y="4651375"/>
            <a:ext cx="1900990" cy="81554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.................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0EEDDBB-B0D6-C2F0-5BB8-D50D6BF1AF47}"/>
              </a:ext>
            </a:extLst>
          </p:cNvPr>
          <p:cNvSpPr txBox="1"/>
          <p:nvPr/>
        </p:nvSpPr>
        <p:spPr>
          <a:xfrm>
            <a:off x="3848668" y="4583001"/>
            <a:ext cx="1651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2364</a:t>
            </a:r>
            <a:endParaRPr kumimoji="0" lang="fr-MA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D6DED05B-4591-9151-98D3-AE76A951F34B}"/>
              </a:ext>
            </a:extLst>
          </p:cNvPr>
          <p:cNvGrpSpPr/>
          <p:nvPr/>
        </p:nvGrpSpPr>
        <p:grpSpPr>
          <a:xfrm>
            <a:off x="822758" y="2726030"/>
            <a:ext cx="7228288" cy="1427528"/>
            <a:chOff x="822758" y="2726030"/>
            <a:chExt cx="7228288" cy="1427528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F699A7AD-F708-F90D-52EB-0F2192A1C6A7}"/>
                </a:ext>
              </a:extLst>
            </p:cNvPr>
            <p:cNvGrpSpPr/>
            <p:nvPr/>
          </p:nvGrpSpPr>
          <p:grpSpPr>
            <a:xfrm>
              <a:off x="822758" y="2726030"/>
              <a:ext cx="6851077" cy="1427528"/>
              <a:chOff x="822758" y="2726030"/>
              <a:chExt cx="6851077" cy="1427528"/>
            </a:xfrm>
          </p:grpSpPr>
          <p:grpSp>
            <p:nvGrpSpPr>
              <p:cNvPr id="14" name="Groupe 13">
                <a:extLst>
                  <a:ext uri="{FF2B5EF4-FFF2-40B4-BE49-F238E27FC236}">
                    <a16:creationId xmlns:a16="http://schemas.microsoft.com/office/drawing/2014/main" id="{985BE4C9-A66E-1D4A-55D7-72D114C9D55E}"/>
                  </a:ext>
                </a:extLst>
              </p:cNvPr>
              <p:cNvGrpSpPr/>
              <p:nvPr/>
            </p:nvGrpSpPr>
            <p:grpSpPr>
              <a:xfrm>
                <a:off x="822758" y="2726030"/>
                <a:ext cx="6674004" cy="1427528"/>
                <a:chOff x="920841" y="2196263"/>
                <a:chExt cx="7668015" cy="1533131"/>
              </a:xfrm>
            </p:grpSpPr>
            <p:pic>
              <p:nvPicPr>
                <p:cNvPr id="18" name="Image 17">
                  <a:extLst>
                    <a:ext uri="{FF2B5EF4-FFF2-40B4-BE49-F238E27FC236}">
                      <a16:creationId xmlns:a16="http://schemas.microsoft.com/office/drawing/2014/main" id="{3E26A791-780F-37FD-C272-9248435826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20841" y="2196263"/>
                  <a:ext cx="1598457" cy="1533131"/>
                </a:xfrm>
                <a:prstGeom prst="rect">
                  <a:avLst/>
                </a:prstGeom>
              </p:spPr>
            </p:pic>
            <p:pic>
              <p:nvPicPr>
                <p:cNvPr id="21" name="Image 20">
                  <a:extLst>
                    <a:ext uri="{FF2B5EF4-FFF2-40B4-BE49-F238E27FC236}">
                      <a16:creationId xmlns:a16="http://schemas.microsoft.com/office/drawing/2014/main" id="{BECA78BD-4933-D934-8867-1A7141401B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563629" y="2196263"/>
                  <a:ext cx="1598457" cy="1533131"/>
                </a:xfrm>
                <a:prstGeom prst="rect">
                  <a:avLst/>
                </a:prstGeom>
              </p:spPr>
            </p:pic>
            <p:pic>
              <p:nvPicPr>
                <p:cNvPr id="22" name="Image 21">
                  <a:extLst>
                    <a:ext uri="{FF2B5EF4-FFF2-40B4-BE49-F238E27FC236}">
                      <a16:creationId xmlns:a16="http://schemas.microsoft.com/office/drawing/2014/main" id="{E5B814D1-2960-93D3-849B-387D70D62F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840085" y="2469398"/>
                  <a:ext cx="152515" cy="1114868"/>
                </a:xfrm>
                <a:prstGeom prst="rect">
                  <a:avLst/>
                </a:prstGeom>
              </p:spPr>
            </p:pic>
            <p:pic>
              <p:nvPicPr>
                <p:cNvPr id="23" name="Image 22">
                  <a:extLst>
                    <a:ext uri="{FF2B5EF4-FFF2-40B4-BE49-F238E27FC236}">
                      <a16:creationId xmlns:a16="http://schemas.microsoft.com/office/drawing/2014/main" id="{916A1289-55A3-204A-9AED-DEF8696992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473526" y="2469397"/>
                  <a:ext cx="1114868" cy="1114868"/>
                </a:xfrm>
                <a:prstGeom prst="rect">
                  <a:avLst/>
                </a:prstGeom>
              </p:spPr>
            </p:pic>
            <p:pic>
              <p:nvPicPr>
                <p:cNvPr id="42" name="Image 41">
                  <a:extLst>
                    <a:ext uri="{FF2B5EF4-FFF2-40B4-BE49-F238E27FC236}">
                      <a16:creationId xmlns:a16="http://schemas.microsoft.com/office/drawing/2014/main" id="{798EFA7D-B0C4-5204-2B80-D3586B51DB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206417" y="2469397"/>
                  <a:ext cx="1114868" cy="1114868"/>
                </a:xfrm>
                <a:prstGeom prst="rect">
                  <a:avLst/>
                </a:prstGeom>
              </p:spPr>
            </p:pic>
            <p:pic>
              <p:nvPicPr>
                <p:cNvPr id="43" name="Image 42">
                  <a:extLst>
                    <a:ext uri="{FF2B5EF4-FFF2-40B4-BE49-F238E27FC236}">
                      <a16:creationId xmlns:a16="http://schemas.microsoft.com/office/drawing/2014/main" id="{E042B33F-1ADE-56FE-60AE-52A508B8A3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236929" y="2469398"/>
                  <a:ext cx="152515" cy="1114868"/>
                </a:xfrm>
                <a:prstGeom prst="rect">
                  <a:avLst/>
                </a:prstGeom>
              </p:spPr>
            </p:pic>
            <p:pic>
              <p:nvPicPr>
                <p:cNvPr id="44" name="Image 43">
                  <a:extLst>
                    <a:ext uri="{FF2B5EF4-FFF2-40B4-BE49-F238E27FC236}">
                      <a16:creationId xmlns:a16="http://schemas.microsoft.com/office/drawing/2014/main" id="{7ADD57C3-F30E-FAF4-0951-8855D7C61F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436341" y="2469398"/>
                  <a:ext cx="152515" cy="1114868"/>
                </a:xfrm>
                <a:prstGeom prst="rect">
                  <a:avLst/>
                </a:prstGeom>
              </p:spPr>
            </p:pic>
            <p:pic>
              <p:nvPicPr>
                <p:cNvPr id="45" name="Image 44">
                  <a:extLst>
                    <a:ext uri="{FF2B5EF4-FFF2-40B4-BE49-F238E27FC236}">
                      <a16:creationId xmlns:a16="http://schemas.microsoft.com/office/drawing/2014/main" id="{472EC1CE-0CA1-2B45-0B80-4BD77C3C1E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649442" y="2469398"/>
                  <a:ext cx="152515" cy="1114868"/>
                </a:xfrm>
                <a:prstGeom prst="rect">
                  <a:avLst/>
                </a:prstGeom>
              </p:spPr>
            </p:pic>
            <p:pic>
              <p:nvPicPr>
                <p:cNvPr id="46" name="Image 45">
                  <a:extLst>
                    <a:ext uri="{FF2B5EF4-FFF2-40B4-BE49-F238E27FC236}">
                      <a16:creationId xmlns:a16="http://schemas.microsoft.com/office/drawing/2014/main" id="{EA54D616-32F7-E5C7-4F93-76944B1CEB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060966" y="2469398"/>
                  <a:ext cx="152515" cy="1114868"/>
                </a:xfrm>
                <a:prstGeom prst="rect">
                  <a:avLst/>
                </a:prstGeom>
              </p:spPr>
            </p:pic>
          </p:grpSp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C27CA85A-337F-E8E8-F059-EBA2F9BDD2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69367" y="2980350"/>
                <a:ext cx="970347" cy="1038075"/>
              </a:xfrm>
              <a:prstGeom prst="rect">
                <a:avLst/>
              </a:prstGeom>
            </p:spPr>
          </p:pic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9F8D4FD2-0D1F-0197-162E-45DB9BFB57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41091" y="2980352"/>
                <a:ext cx="132744" cy="1038075"/>
              </a:xfrm>
              <a:prstGeom prst="rect">
                <a:avLst/>
              </a:prstGeom>
            </p:spPr>
          </p:pic>
        </p:grp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F0A00B6-10F4-9FED-CA74-A85DA2AD2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29440" y="3874425"/>
              <a:ext cx="144000" cy="144000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EA65956-ED8E-2449-ECC0-A9F4DACC2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29440" y="3698909"/>
              <a:ext cx="144000" cy="144000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A70AB76E-BA73-F2D3-4668-64DFE8B4A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06513" y="3874425"/>
              <a:ext cx="144000" cy="144000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5CC8D4E6-3D1D-A333-1B73-4816EBA12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07046" y="3667393"/>
              <a:ext cx="144000" cy="144000"/>
            </a:xfrm>
            <a:prstGeom prst="rect">
              <a:avLst/>
            </a:prstGeom>
          </p:spPr>
        </p:pic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62686B96-E4BD-2879-997A-8F7A9E35A1A8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FA2A2F9F-0936-AB3F-35D2-86A209ADE437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5" name="Groupe 24">
                <a:extLst>
                  <a:ext uri="{FF2B5EF4-FFF2-40B4-BE49-F238E27FC236}">
                    <a16:creationId xmlns:a16="http://schemas.microsoft.com/office/drawing/2014/main" id="{AD762595-6423-95AD-3AB8-169164C70DDA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CAA83E9F-DF2B-4E7F-F525-27C6DABC9416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9D98EE16-FCFF-F1B1-238C-8C9C20B11791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Organigramme : Connecteur 28">
                  <a:extLst>
                    <a:ext uri="{FF2B5EF4-FFF2-40B4-BE49-F238E27FC236}">
                      <a16:creationId xmlns:a16="http://schemas.microsoft.com/office/drawing/2014/main" id="{F6A26A2B-6DF9-782A-81F9-11B1BC4CB74F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30" name="ZoneTexte 29">
                  <a:extLst>
                    <a:ext uri="{FF2B5EF4-FFF2-40B4-BE49-F238E27FC236}">
                      <a16:creationId xmlns:a16="http://schemas.microsoft.com/office/drawing/2014/main" id="{60A55567-7D91-46E0-CFF7-88E4F98D1B28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" name="Organigramme : Connecteur 30">
                  <a:extLst>
                    <a:ext uri="{FF2B5EF4-FFF2-40B4-BE49-F238E27FC236}">
                      <a16:creationId xmlns:a16="http://schemas.microsoft.com/office/drawing/2014/main" id="{4C1C7122-CA79-EFAF-30DF-449B0C6509D4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32" name="ZoneTexte 31">
                  <a:extLst>
                    <a:ext uri="{FF2B5EF4-FFF2-40B4-BE49-F238E27FC236}">
                      <a16:creationId xmlns:a16="http://schemas.microsoft.com/office/drawing/2014/main" id="{328CF8E6-0050-44FF-BACE-0A02DAA3538B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" name="Organigramme : Connecteur 32">
                  <a:extLst>
                    <a:ext uri="{FF2B5EF4-FFF2-40B4-BE49-F238E27FC236}">
                      <a16:creationId xmlns:a16="http://schemas.microsoft.com/office/drawing/2014/main" id="{15310309-997D-E0DA-5496-4D52AB2AEC34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A4D49FF-1E8D-F7D1-EA08-1D7D4BC8C184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8AD2733A-D700-BC74-486D-D909E5F97546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2401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42293-1BB9-0FF4-8480-A5C162362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D9901E-7A9F-97A2-BBC1-2DBCA4ACB1C0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B4836E-4F9E-B0D3-6D81-DCDA0DADD7EA}"/>
              </a:ext>
            </a:extLst>
          </p:cNvPr>
          <p:cNvSpPr/>
          <p:nvPr/>
        </p:nvSpPr>
        <p:spPr>
          <a:xfrm>
            <a:off x="3702584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BD67D35-C6C2-2136-32F1-1847AFB9F9B9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اكتبوا، على ألواحكم،  العدد المناسب لهذا التمثيل.</a:t>
            </a: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04BDB3C-8F4E-C4EA-C62B-D932C0ED9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9797CFA-254D-BE6D-4413-60FCE8EA3532}"/>
              </a:ext>
            </a:extLst>
          </p:cNvPr>
          <p:cNvSpPr/>
          <p:nvPr/>
        </p:nvSpPr>
        <p:spPr>
          <a:xfrm>
            <a:off x="3718872" y="4651375"/>
            <a:ext cx="1900990" cy="81554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.................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2620AC8-75FD-1FAC-EA38-35143C0509CD}"/>
              </a:ext>
            </a:extLst>
          </p:cNvPr>
          <p:cNvGrpSpPr/>
          <p:nvPr/>
        </p:nvGrpSpPr>
        <p:grpSpPr>
          <a:xfrm>
            <a:off x="822758" y="1512205"/>
            <a:ext cx="7050682" cy="2641353"/>
            <a:chOff x="822758" y="1512205"/>
            <a:chExt cx="7050682" cy="2641353"/>
          </a:xfrm>
        </p:grpSpPr>
        <p:grpSp>
          <p:nvGrpSpPr>
            <p:cNvPr id="45" name="Groupe 44">
              <a:extLst>
                <a:ext uri="{FF2B5EF4-FFF2-40B4-BE49-F238E27FC236}">
                  <a16:creationId xmlns:a16="http://schemas.microsoft.com/office/drawing/2014/main" id="{72158238-E7E9-BEE6-FDC3-EC74E3115CBC}"/>
                </a:ext>
              </a:extLst>
            </p:cNvPr>
            <p:cNvGrpSpPr/>
            <p:nvPr/>
          </p:nvGrpSpPr>
          <p:grpSpPr>
            <a:xfrm>
              <a:off x="822758" y="2726030"/>
              <a:ext cx="7050682" cy="1427528"/>
              <a:chOff x="822758" y="2726030"/>
              <a:chExt cx="7050682" cy="1427528"/>
            </a:xfrm>
          </p:grpSpPr>
          <p:grpSp>
            <p:nvGrpSpPr>
              <p:cNvPr id="37" name="Groupe 36">
                <a:extLst>
                  <a:ext uri="{FF2B5EF4-FFF2-40B4-BE49-F238E27FC236}">
                    <a16:creationId xmlns:a16="http://schemas.microsoft.com/office/drawing/2014/main" id="{7C6EAF23-E10C-F29D-FB70-0F520390CB04}"/>
                  </a:ext>
                </a:extLst>
              </p:cNvPr>
              <p:cNvGrpSpPr/>
              <p:nvPr/>
            </p:nvGrpSpPr>
            <p:grpSpPr>
              <a:xfrm>
                <a:off x="822758" y="2726030"/>
                <a:ext cx="5803233" cy="1427528"/>
                <a:chOff x="822758" y="2726030"/>
                <a:chExt cx="5803233" cy="1427528"/>
              </a:xfrm>
            </p:grpSpPr>
            <p:grpSp>
              <p:nvGrpSpPr>
                <p:cNvPr id="19" name="Groupe 18">
                  <a:extLst>
                    <a:ext uri="{FF2B5EF4-FFF2-40B4-BE49-F238E27FC236}">
                      <a16:creationId xmlns:a16="http://schemas.microsoft.com/office/drawing/2014/main" id="{84C66443-7A85-2782-59E6-C00771B19666}"/>
                    </a:ext>
                  </a:extLst>
                </p:cNvPr>
                <p:cNvGrpSpPr/>
                <p:nvPr/>
              </p:nvGrpSpPr>
              <p:grpSpPr>
                <a:xfrm>
                  <a:off x="822758" y="2726030"/>
                  <a:ext cx="5803233" cy="1427528"/>
                  <a:chOff x="920841" y="2196263"/>
                  <a:chExt cx="6667553" cy="1533131"/>
                </a:xfrm>
              </p:grpSpPr>
              <p:pic>
                <p:nvPicPr>
                  <p:cNvPr id="20" name="Image 19">
                    <a:extLst>
                      <a:ext uri="{FF2B5EF4-FFF2-40B4-BE49-F238E27FC236}">
                        <a16:creationId xmlns:a16="http://schemas.microsoft.com/office/drawing/2014/main" id="{F15381AB-00B4-717B-EB03-1DD9B621A42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20841" y="2196263"/>
                    <a:ext cx="1598457" cy="1533131"/>
                  </a:xfrm>
                  <a:prstGeom prst="rect">
                    <a:avLst/>
                  </a:prstGeom>
                </p:spPr>
              </p:pic>
              <p:pic>
                <p:nvPicPr>
                  <p:cNvPr id="23" name="Image 22">
                    <a:extLst>
                      <a:ext uri="{FF2B5EF4-FFF2-40B4-BE49-F238E27FC236}">
                        <a16:creationId xmlns:a16="http://schemas.microsoft.com/office/drawing/2014/main" id="{31C0EF9F-BEE0-DB48-F62F-90F54A30BC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2563629" y="2196263"/>
                    <a:ext cx="1598457" cy="1533131"/>
                  </a:xfrm>
                  <a:prstGeom prst="rect">
                    <a:avLst/>
                  </a:prstGeom>
                </p:spPr>
              </p:pic>
              <p:pic>
                <p:nvPicPr>
                  <p:cNvPr id="27" name="Image 26">
                    <a:extLst>
                      <a:ext uri="{FF2B5EF4-FFF2-40B4-BE49-F238E27FC236}">
                        <a16:creationId xmlns:a16="http://schemas.microsoft.com/office/drawing/2014/main" id="{0A3A67BA-FFAB-7E0F-15C6-D0105913E10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6473526" y="2469397"/>
                    <a:ext cx="1114868" cy="1114868"/>
                  </a:xfrm>
                  <a:prstGeom prst="rect">
                    <a:avLst/>
                  </a:prstGeom>
                </p:spPr>
              </p:pic>
              <p:pic>
                <p:nvPicPr>
                  <p:cNvPr id="29" name="Image 28">
                    <a:extLst>
                      <a:ext uri="{FF2B5EF4-FFF2-40B4-BE49-F238E27FC236}">
                        <a16:creationId xmlns:a16="http://schemas.microsoft.com/office/drawing/2014/main" id="{2B53FE12-AE1A-1BE7-A576-61D20B63CA8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195696" y="2469397"/>
                    <a:ext cx="1114868" cy="111486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4" name="Image 33">
                  <a:extLst>
                    <a:ext uri="{FF2B5EF4-FFF2-40B4-BE49-F238E27FC236}">
                      <a16:creationId xmlns:a16="http://schemas.microsoft.com/office/drawing/2014/main" id="{C51575E9-26A5-E507-FD04-100E99EF40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669367" y="2980350"/>
                  <a:ext cx="970347" cy="1038075"/>
                </a:xfrm>
                <a:prstGeom prst="rect">
                  <a:avLst/>
                </a:prstGeom>
              </p:spPr>
            </p:pic>
          </p:grpSp>
          <p:pic>
            <p:nvPicPr>
              <p:cNvPr id="40" name="Image 39">
                <a:extLst>
                  <a:ext uri="{FF2B5EF4-FFF2-40B4-BE49-F238E27FC236}">
                    <a16:creationId xmlns:a16="http://schemas.microsoft.com/office/drawing/2014/main" id="{50EFB4E4-2CDC-892C-CAF7-C3E6C4A50E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29440" y="3874425"/>
                <a:ext cx="144000" cy="144000"/>
              </a:xfrm>
              <a:prstGeom prst="rect">
                <a:avLst/>
              </a:prstGeom>
            </p:spPr>
          </p:pic>
          <p:pic>
            <p:nvPicPr>
              <p:cNvPr id="41" name="Image 40">
                <a:extLst>
                  <a:ext uri="{FF2B5EF4-FFF2-40B4-BE49-F238E27FC236}">
                    <a16:creationId xmlns:a16="http://schemas.microsoft.com/office/drawing/2014/main" id="{3A55B686-DA8A-45D6-D13E-653AAB87E2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29440" y="3698909"/>
                <a:ext cx="144000" cy="144000"/>
              </a:xfrm>
              <a:prstGeom prst="rect">
                <a:avLst/>
              </a:prstGeom>
            </p:spPr>
          </p:pic>
        </p:grp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B1111864-6B9D-5660-942A-B03F1C886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45887" y="2980350"/>
              <a:ext cx="970347" cy="1038075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2A909D73-1941-499B-D4A0-6F415C2C7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56966" y="1512205"/>
              <a:ext cx="1391248" cy="1427528"/>
            </a:xfrm>
            <a:prstGeom prst="rect">
              <a:avLst/>
            </a:prstGeom>
          </p:spPr>
        </p:pic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CFC826C9-BF4D-584A-3E5C-2C7CBEE9836D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B654C8C2-D2E4-FBA4-259A-8575731CB711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2" name="Groupe 11">
                <a:extLst>
                  <a:ext uri="{FF2B5EF4-FFF2-40B4-BE49-F238E27FC236}">
                    <a16:creationId xmlns:a16="http://schemas.microsoft.com/office/drawing/2014/main" id="{86431A27-E915-ACBD-8611-7EAC4A6DCD9E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D6EA3ACD-BB97-94FA-94F7-CB2CF53935C3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6D4CAED4-22FD-D05C-E6F1-9EFDD9BBF177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98BD543D-DB45-AC17-5CD8-7DC8E29E99F8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52F630E8-A3FB-6267-1557-29875CD69411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" name="Organigramme : Connecteur 20">
                  <a:extLst>
                    <a:ext uri="{FF2B5EF4-FFF2-40B4-BE49-F238E27FC236}">
                      <a16:creationId xmlns:a16="http://schemas.microsoft.com/office/drawing/2014/main" id="{DA69EC9B-7911-A0B4-713D-03AA7F41FDC4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id="{15E5C4B2-7725-9944-F4AA-9D31BDC67B32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" name="Organigramme : Connecteur 23">
                  <a:extLst>
                    <a:ext uri="{FF2B5EF4-FFF2-40B4-BE49-F238E27FC236}">
                      <a16:creationId xmlns:a16="http://schemas.microsoft.com/office/drawing/2014/main" id="{FB229CD5-3E2C-EDBD-8864-65EF960B7CD6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9CF6F01-4281-37B0-9A05-8DB8DB0A8726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8D52AAA9-18FD-AE00-13D4-121E67602714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53101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2D144-D23F-576A-AF47-C0E10C6AD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333F566-D6F6-857E-B662-6BD92ED02298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082AF99-0C05-C931-EE9B-7870AACDCE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8C954DD-F89B-6A01-A684-9D7D4077B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55B3AA79-B1CC-26F0-24B9-3B3AC8955CB9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9517A67D-066F-8789-BD1A-B731BFC91B50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69B2B1B4-9DD0-291E-7514-97D690BBE40D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1461993F-D264-40AC-0C68-9FA262CDE344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E190A759-9F1E-7BD9-7317-4BF4C002EEDC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AC0A3A81-2B82-EBC9-88EE-57E35034A2A8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5E30E294-3758-4BB5-CB11-EAD0E2B9DDAE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E3E79892-8EEC-4556-A4ED-B30F2C23F3DC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87C434F5-45F5-9491-B097-774C20886583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12F2E7D4-65D9-40F3-002F-67C4010016EA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BB9764A-11DD-A23C-A423-9A78ED9F442E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A43FC5FF-7BB1-3471-7FE8-54849E2DA9AF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28930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75D2322-899E-88CE-4AA6-3DBC7D74F5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BBA3D2-696B-89A7-9B33-7F2774337F73}"/>
              </a:ext>
            </a:extLst>
          </p:cNvPr>
          <p:cNvGrpSpPr/>
          <p:nvPr/>
        </p:nvGrpSpPr>
        <p:grpSpPr>
          <a:xfrm>
            <a:off x="4535469" y="2455255"/>
            <a:ext cx="3656552" cy="1123837"/>
            <a:chOff x="648000" y="1949241"/>
            <a:chExt cx="3780000" cy="1123837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434BFED8-3BD9-0C34-A705-7FEF8F9ACD6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32" name="Organigramme : Terminateur 21">
              <a:extLst>
                <a:ext uri="{FF2B5EF4-FFF2-40B4-BE49-F238E27FC236}">
                  <a16:creationId xmlns:a16="http://schemas.microsoft.com/office/drawing/2014/main" id="{81147F07-0531-07DF-A829-C2547C4C842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Espace réservé du texte 5">
              <a:extLst>
                <a:ext uri="{FF2B5EF4-FFF2-40B4-BE49-F238E27FC236}">
                  <a16:creationId xmlns:a16="http://schemas.microsoft.com/office/drawing/2014/main" id="{8D109606-8446-4539-33CB-CB1AAF9EA9D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اَلْأَعْدادُ مِنْ 0 إِلى 100 (مُراجَعَةُ الْمُسْتَلْزَماتِ)</a:t>
              </a:r>
            </a:p>
          </p:txBody>
        </p:sp>
      </p:grpSp>
      <p:grpSp>
        <p:nvGrpSpPr>
          <p:cNvPr id="11" name="Google Shape;59;p2">
            <a:extLst>
              <a:ext uri="{FF2B5EF4-FFF2-40B4-BE49-F238E27FC236}">
                <a16:creationId xmlns:a16="http://schemas.microsoft.com/office/drawing/2014/main" id="{6D87C9FA-24A3-1306-0E37-F44C9AB5FDEA}"/>
              </a:ext>
            </a:extLst>
          </p:cNvPr>
          <p:cNvGrpSpPr/>
          <p:nvPr/>
        </p:nvGrpSpPr>
        <p:grpSpPr>
          <a:xfrm>
            <a:off x="4535469" y="2455255"/>
            <a:ext cx="3656552" cy="1123837"/>
            <a:chOff x="648000" y="1949241"/>
            <a:chExt cx="3780000" cy="1123837"/>
          </a:xfrm>
        </p:grpSpPr>
        <p:sp>
          <p:nvSpPr>
            <p:cNvPr id="12" name="Google Shape;60;p2">
              <a:extLst>
                <a:ext uri="{FF2B5EF4-FFF2-40B4-BE49-F238E27FC236}">
                  <a16:creationId xmlns:a16="http://schemas.microsoft.com/office/drawing/2014/main" id="{DE5F2902-B9CC-AFEC-A740-C16F827F3E53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>
                <a:gd name="adj" fmla="val 16667"/>
              </a:avLst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61;p2">
              <a:extLst>
                <a:ext uri="{FF2B5EF4-FFF2-40B4-BE49-F238E27FC236}">
                  <a16:creationId xmlns:a16="http://schemas.microsoft.com/office/drawing/2014/main" id="{100B1E93-5EFF-7D57-13B8-1869739E45B8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5A5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800" b="1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الدرس 1</a:t>
              </a:r>
              <a:endParaRPr sz="18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62;p2">
              <a:extLst>
                <a:ext uri="{FF2B5EF4-FFF2-40B4-BE49-F238E27FC236}">
                  <a16:creationId xmlns:a16="http://schemas.microsoft.com/office/drawing/2014/main" id="{F3B3EBC7-BC03-669D-CC44-62232DB4BBFC}"/>
                </a:ext>
              </a:extLst>
            </p:cNvPr>
            <p:cNvSpPr/>
            <p:nvPr/>
          </p:nvSpPr>
          <p:spPr>
            <a:xfrm>
              <a:off x="828000" y="2331465"/>
              <a:ext cx="3420000" cy="6311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800"/>
                <a:buFont typeface="Noto Sans Symbols"/>
                <a:buNone/>
              </a:pPr>
              <a:r>
                <a:rPr lang="ar-MA" sz="1800" b="1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rPr>
                <a:t>فصل الملايين: قراءة وكتابة</a:t>
              </a:r>
              <a:endParaRPr sz="1800" b="1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579CB4BD-EF73-8F0C-43A7-9E2227A9E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510" y="2678397"/>
            <a:ext cx="3765568" cy="929994"/>
          </a:xfrm>
          <a:prstGeom prst="rect">
            <a:avLst/>
          </a:prstGeom>
        </p:spPr>
      </p:pic>
      <p:sp>
        <p:nvSpPr>
          <p:cNvPr id="17" name="Organigramme : Terminateur 21">
            <a:extLst>
              <a:ext uri="{FF2B5EF4-FFF2-40B4-BE49-F238E27FC236}">
                <a16:creationId xmlns:a16="http://schemas.microsoft.com/office/drawing/2014/main" id="{04FBF9AC-7DF5-0E5E-97DA-301705C57978}"/>
              </a:ext>
            </a:extLst>
          </p:cNvPr>
          <p:cNvSpPr/>
          <p:nvPr/>
        </p:nvSpPr>
        <p:spPr>
          <a:xfrm>
            <a:off x="6694739" y="2450418"/>
            <a:ext cx="1218851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الحصة 1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199EE43-C89D-F494-F3DE-80792257542E}"/>
              </a:ext>
            </a:extLst>
          </p:cNvPr>
          <p:cNvSpPr txBox="1"/>
          <p:nvPr/>
        </p:nvSpPr>
        <p:spPr>
          <a:xfrm>
            <a:off x="4709592" y="2936423"/>
            <a:ext cx="34109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sz="1800" b="1" dirty="0">
                <a:latin typeface="Calibri" panose="020F0502020204030204" pitchFamily="34" charset="0"/>
                <a:cs typeface="Calibri" panose="020F0502020204030204" pitchFamily="34" charset="0"/>
              </a:rPr>
              <a:t>     المراجعة 1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184C27F-EBB5-EA25-5E03-20AB97417F2F}"/>
              </a:ext>
            </a:extLst>
          </p:cNvPr>
          <p:cNvSpPr txBox="1">
            <a:spLocks/>
          </p:cNvSpPr>
          <p:nvPr/>
        </p:nvSpPr>
        <p:spPr>
          <a:xfrm>
            <a:off x="1281419" y="1498631"/>
            <a:ext cx="6581161" cy="66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السادس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D095A7E-A379-EA18-B138-54D21A20C7AC}"/>
              </a:ext>
            </a:extLst>
          </p:cNvPr>
          <p:cNvGrpSpPr/>
          <p:nvPr/>
        </p:nvGrpSpPr>
        <p:grpSpPr>
          <a:xfrm>
            <a:off x="451170" y="246500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F24367C7-60A6-A27F-AE16-6637F49123F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30" name="Organigramme : Terminateur 21">
              <a:extLst>
                <a:ext uri="{FF2B5EF4-FFF2-40B4-BE49-F238E27FC236}">
                  <a16:creationId xmlns:a16="http://schemas.microsoft.com/office/drawing/2014/main" id="{79590542-5CAA-0A11-201B-84F51647800B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2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E331EB9E-76C7-1365-1D3B-897D4D3C1ABB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المراجعة 2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2405EE40-D7BD-0BC0-F6F2-D25C62D52833}"/>
              </a:ext>
            </a:extLst>
          </p:cNvPr>
          <p:cNvGrpSpPr/>
          <p:nvPr/>
        </p:nvGrpSpPr>
        <p:grpSpPr>
          <a:xfrm>
            <a:off x="4520548" y="383040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C12620E3-3EC4-573E-104B-741598070BC6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4" name="Organigramme : Terminateur 21">
              <a:extLst>
                <a:ext uri="{FF2B5EF4-FFF2-40B4-BE49-F238E27FC236}">
                  <a16:creationId xmlns:a16="http://schemas.microsoft.com/office/drawing/2014/main" id="{D95E1010-C00C-0080-FFF3-AAD52690BD4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3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Espace réservé du texte 5">
              <a:extLst>
                <a:ext uri="{FF2B5EF4-FFF2-40B4-BE49-F238E27FC236}">
                  <a16:creationId xmlns:a16="http://schemas.microsoft.com/office/drawing/2014/main" id="{9F8C0768-BA5E-38FA-DBBF-E8BC8F7BD80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endParaRPr lang="ar-S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BDAFF026-3091-547C-4DDD-F3331C609108}"/>
              </a:ext>
            </a:extLst>
          </p:cNvPr>
          <p:cNvGrpSpPr/>
          <p:nvPr/>
        </p:nvGrpSpPr>
        <p:grpSpPr>
          <a:xfrm>
            <a:off x="2106250" y="509433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7783116F-3B8B-F69F-55D2-12C11B957A29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8" name="Organigramme : Terminateur 47">
              <a:extLst>
                <a:ext uri="{FF2B5EF4-FFF2-40B4-BE49-F238E27FC236}">
                  <a16:creationId xmlns:a16="http://schemas.microsoft.com/office/drawing/2014/main" id="{ADA19724-CC97-7A1F-C77C-1D66133F2592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5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Espace réservé du texte 5">
              <a:extLst>
                <a:ext uri="{FF2B5EF4-FFF2-40B4-BE49-F238E27FC236}">
                  <a16:creationId xmlns:a16="http://schemas.microsoft.com/office/drawing/2014/main" id="{762B3B97-D557-5FA1-2BEF-9670C77294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0" name="ZoneTexte 49">
            <a:extLst>
              <a:ext uri="{FF2B5EF4-FFF2-40B4-BE49-F238E27FC236}">
                <a16:creationId xmlns:a16="http://schemas.microsoft.com/office/drawing/2014/main" id="{27A632B3-8261-AA11-58F1-E4D045F22075}"/>
              </a:ext>
            </a:extLst>
          </p:cNvPr>
          <p:cNvSpPr txBox="1"/>
          <p:nvPr/>
        </p:nvSpPr>
        <p:spPr>
          <a:xfrm>
            <a:off x="2285312" y="5582572"/>
            <a:ext cx="3376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تصحيح الرائز  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E7061DAA-D2D0-C7E2-9F92-657CDD6C4A74}"/>
              </a:ext>
            </a:extLst>
          </p:cNvPr>
          <p:cNvSpPr txBox="1"/>
          <p:nvPr/>
        </p:nvSpPr>
        <p:spPr>
          <a:xfrm>
            <a:off x="4700548" y="4343792"/>
            <a:ext cx="32705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rtl="1">
              <a:buNone/>
            </a:pPr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المراجعة 3</a:t>
            </a:r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D8CCD350-2E9D-3311-7EC7-FCB11958E97E}"/>
              </a:ext>
            </a:extLst>
          </p:cNvPr>
          <p:cNvGrpSpPr/>
          <p:nvPr/>
        </p:nvGrpSpPr>
        <p:grpSpPr>
          <a:xfrm>
            <a:off x="486520" y="383040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3" name="Rectangle : coins arrondis 52">
              <a:extLst>
                <a:ext uri="{FF2B5EF4-FFF2-40B4-BE49-F238E27FC236}">
                  <a16:creationId xmlns:a16="http://schemas.microsoft.com/office/drawing/2014/main" id="{934165EB-C3A6-0FA4-E942-B470DF2D53A2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4" name="Organigramme : Terminateur 21">
              <a:extLst>
                <a:ext uri="{FF2B5EF4-FFF2-40B4-BE49-F238E27FC236}">
                  <a16:creationId xmlns:a16="http://schemas.microsoft.com/office/drawing/2014/main" id="{D2CC5C29-E318-83B5-D54E-91822BC16322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4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Espace réservé du texte 5">
              <a:extLst>
                <a:ext uri="{FF2B5EF4-FFF2-40B4-BE49-F238E27FC236}">
                  <a16:creationId xmlns:a16="http://schemas.microsoft.com/office/drawing/2014/main" id="{32501A1D-365B-5E25-84D7-30848C5A65F9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42119"/>
              <a:ext cx="3420000" cy="62048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تمرير الرائز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793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834FA-3A59-5CFC-2E83-FCC2D74AB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FB00A955-1FCA-7AF9-005E-02F2AEA5A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BC92BF6-9B37-DA67-93F4-1D7D7A9BC28D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770F60-59F5-0749-538F-74F8CFB01081}"/>
              </a:ext>
            </a:extLst>
          </p:cNvPr>
          <p:cNvSpPr/>
          <p:nvPr/>
        </p:nvSpPr>
        <p:spPr>
          <a:xfrm>
            <a:off x="3702584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DF6A1F-2A5F-DFB5-04D7-BF5F2C6196EC}"/>
              </a:ext>
            </a:extLst>
          </p:cNvPr>
          <p:cNvSpPr/>
          <p:nvPr/>
        </p:nvSpPr>
        <p:spPr>
          <a:xfrm>
            <a:off x="3637935" y="3982064"/>
            <a:ext cx="2110811" cy="97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304A0D1-DDB0-D356-3A93-2D48F8E17CAA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لي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نجز النشاط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؟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63FE396E-74BE-83B5-188C-EB5023ED2FB5}"/>
              </a:ext>
            </a:extLst>
          </p:cNvPr>
          <p:cNvSpPr/>
          <p:nvPr/>
        </p:nvSpPr>
        <p:spPr>
          <a:xfrm>
            <a:off x="3718872" y="4651375"/>
            <a:ext cx="1900990" cy="81554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.................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0EBCD3D0-E758-DD22-8CCB-A05BDFED66FD}"/>
              </a:ext>
            </a:extLst>
          </p:cNvPr>
          <p:cNvGrpSpPr/>
          <p:nvPr/>
        </p:nvGrpSpPr>
        <p:grpSpPr>
          <a:xfrm>
            <a:off x="822758" y="1512205"/>
            <a:ext cx="7050682" cy="2641353"/>
            <a:chOff x="822758" y="1512205"/>
            <a:chExt cx="7050682" cy="2641353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A728C98B-45E0-FFC7-CCBF-392DF450EBD1}"/>
                </a:ext>
              </a:extLst>
            </p:cNvPr>
            <p:cNvGrpSpPr/>
            <p:nvPr/>
          </p:nvGrpSpPr>
          <p:grpSpPr>
            <a:xfrm>
              <a:off x="822758" y="2726030"/>
              <a:ext cx="7050682" cy="1427528"/>
              <a:chOff x="822758" y="2726030"/>
              <a:chExt cx="7050682" cy="1427528"/>
            </a:xfrm>
          </p:grpSpPr>
          <p:grpSp>
            <p:nvGrpSpPr>
              <p:cNvPr id="25" name="Groupe 24">
                <a:extLst>
                  <a:ext uri="{FF2B5EF4-FFF2-40B4-BE49-F238E27FC236}">
                    <a16:creationId xmlns:a16="http://schemas.microsoft.com/office/drawing/2014/main" id="{7C882F7A-921E-97F8-6E79-60BDDE279D3C}"/>
                  </a:ext>
                </a:extLst>
              </p:cNvPr>
              <p:cNvGrpSpPr/>
              <p:nvPr/>
            </p:nvGrpSpPr>
            <p:grpSpPr>
              <a:xfrm>
                <a:off x="822758" y="2726030"/>
                <a:ext cx="5803233" cy="1427528"/>
                <a:chOff x="822758" y="2726030"/>
                <a:chExt cx="5803233" cy="1427528"/>
              </a:xfrm>
            </p:grpSpPr>
            <p:grpSp>
              <p:nvGrpSpPr>
                <p:cNvPr id="28" name="Groupe 27">
                  <a:extLst>
                    <a:ext uri="{FF2B5EF4-FFF2-40B4-BE49-F238E27FC236}">
                      <a16:creationId xmlns:a16="http://schemas.microsoft.com/office/drawing/2014/main" id="{99D205D4-EF78-8CED-439C-FEE2E5F8C47E}"/>
                    </a:ext>
                  </a:extLst>
                </p:cNvPr>
                <p:cNvGrpSpPr/>
                <p:nvPr/>
              </p:nvGrpSpPr>
              <p:grpSpPr>
                <a:xfrm>
                  <a:off x="822758" y="2726030"/>
                  <a:ext cx="5803233" cy="1427528"/>
                  <a:chOff x="920841" y="2196263"/>
                  <a:chExt cx="6667553" cy="1533131"/>
                </a:xfrm>
              </p:grpSpPr>
              <p:pic>
                <p:nvPicPr>
                  <p:cNvPr id="30" name="Image 29">
                    <a:extLst>
                      <a:ext uri="{FF2B5EF4-FFF2-40B4-BE49-F238E27FC236}">
                        <a16:creationId xmlns:a16="http://schemas.microsoft.com/office/drawing/2014/main" id="{BAAA2B3F-221A-F719-8D30-726874B7E6B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20841" y="2196263"/>
                    <a:ext cx="1598457" cy="1533131"/>
                  </a:xfrm>
                  <a:prstGeom prst="rect">
                    <a:avLst/>
                  </a:prstGeom>
                </p:spPr>
              </p:pic>
              <p:pic>
                <p:nvPicPr>
                  <p:cNvPr id="31" name="Image 30">
                    <a:extLst>
                      <a:ext uri="{FF2B5EF4-FFF2-40B4-BE49-F238E27FC236}">
                        <a16:creationId xmlns:a16="http://schemas.microsoft.com/office/drawing/2014/main" id="{56377BF2-3DA9-EC7F-B909-3B86B282FEF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2563629" y="2196263"/>
                    <a:ext cx="1598457" cy="1533131"/>
                  </a:xfrm>
                  <a:prstGeom prst="rect">
                    <a:avLst/>
                  </a:prstGeom>
                </p:spPr>
              </p:pic>
              <p:pic>
                <p:nvPicPr>
                  <p:cNvPr id="32" name="Image 31">
                    <a:extLst>
                      <a:ext uri="{FF2B5EF4-FFF2-40B4-BE49-F238E27FC236}">
                        <a16:creationId xmlns:a16="http://schemas.microsoft.com/office/drawing/2014/main" id="{45AFB7BB-BEFF-65BC-4142-CBD791B5242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6473526" y="2469397"/>
                    <a:ext cx="1114868" cy="1114868"/>
                  </a:xfrm>
                  <a:prstGeom prst="rect">
                    <a:avLst/>
                  </a:prstGeom>
                </p:spPr>
              </p:pic>
              <p:pic>
                <p:nvPicPr>
                  <p:cNvPr id="33" name="Image 32">
                    <a:extLst>
                      <a:ext uri="{FF2B5EF4-FFF2-40B4-BE49-F238E27FC236}">
                        <a16:creationId xmlns:a16="http://schemas.microsoft.com/office/drawing/2014/main" id="{B9F1E90A-6F2B-99D2-5F20-35F2316F44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195696" y="2469397"/>
                    <a:ext cx="1114868" cy="111486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9" name="Image 28">
                  <a:extLst>
                    <a:ext uri="{FF2B5EF4-FFF2-40B4-BE49-F238E27FC236}">
                      <a16:creationId xmlns:a16="http://schemas.microsoft.com/office/drawing/2014/main" id="{7E6EC5FA-1A2F-F97A-70C0-3158057990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669367" y="2980350"/>
                  <a:ext cx="970347" cy="1038075"/>
                </a:xfrm>
                <a:prstGeom prst="rect">
                  <a:avLst/>
                </a:prstGeom>
              </p:spPr>
            </p:pic>
          </p:grpSp>
          <p:pic>
            <p:nvPicPr>
              <p:cNvPr id="26" name="Image 25">
                <a:extLst>
                  <a:ext uri="{FF2B5EF4-FFF2-40B4-BE49-F238E27FC236}">
                    <a16:creationId xmlns:a16="http://schemas.microsoft.com/office/drawing/2014/main" id="{5B083615-85D4-67E5-6C29-A908FC1930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29440" y="3874425"/>
                <a:ext cx="144000" cy="144000"/>
              </a:xfrm>
              <a:prstGeom prst="rect">
                <a:avLst/>
              </a:prstGeom>
            </p:spPr>
          </p:pic>
          <p:pic>
            <p:nvPicPr>
              <p:cNvPr id="27" name="Image 26">
                <a:extLst>
                  <a:ext uri="{FF2B5EF4-FFF2-40B4-BE49-F238E27FC236}">
                    <a16:creationId xmlns:a16="http://schemas.microsoft.com/office/drawing/2014/main" id="{8A0C77B8-D367-2BDB-8483-68F84CE347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29440" y="3698909"/>
                <a:ext cx="144000" cy="144000"/>
              </a:xfrm>
              <a:prstGeom prst="rect">
                <a:avLst/>
              </a:prstGeom>
            </p:spPr>
          </p:pic>
        </p:grp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2F375092-D97B-0F40-7C9F-6BAF83820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45887" y="2980350"/>
              <a:ext cx="970347" cy="1038075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4E50606B-3DBC-A484-D049-C4C50C9C5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56966" y="1512205"/>
              <a:ext cx="1391248" cy="1427528"/>
            </a:xfrm>
            <a:prstGeom prst="rect">
              <a:avLst/>
            </a:prstGeom>
          </p:spPr>
        </p:pic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582D439B-D50B-4527-1E03-19A2A8B42E70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4DB0F528-3AF6-3DAC-7C59-1978692C8877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DAF09199-3DA6-EFFC-6F30-2F8E8DF95E7E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8B8385F-4589-8A2B-973F-69F443F49C14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8A547295-BD59-759A-CA95-8D6DF7CF6537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14">
                  <a:extLst>
                    <a:ext uri="{FF2B5EF4-FFF2-40B4-BE49-F238E27FC236}">
                      <a16:creationId xmlns:a16="http://schemas.microsoft.com/office/drawing/2014/main" id="{3A59C01F-56B0-8D6F-0105-F3EFF3C84049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18660F7F-7828-BF07-3226-42163126BD60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Organigramme : Connecteur 17">
                  <a:extLst>
                    <a:ext uri="{FF2B5EF4-FFF2-40B4-BE49-F238E27FC236}">
                      <a16:creationId xmlns:a16="http://schemas.microsoft.com/office/drawing/2014/main" id="{AB97E4DB-57D7-8B0D-1C67-75DADCC8BC6B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16BF6886-4888-DE11-0C28-53A13AE75876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" name="Organigramme : Connecteur 21">
                  <a:extLst>
                    <a:ext uri="{FF2B5EF4-FFF2-40B4-BE49-F238E27FC236}">
                      <a16:creationId xmlns:a16="http://schemas.microsoft.com/office/drawing/2014/main" id="{F34121B2-706B-67A2-DFA0-93E2E14D7555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13E2BAE-5648-9EF0-7EF6-7B7C082DAEFA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FE219994-7809-6AA4-B98E-C0B8A8AFC9F6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71337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1A5BE-D60F-926B-4CA4-A6B79FC9E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50195FE-2B5F-8E7C-BAEE-D36B191E0EA0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CACBF8-933C-E40D-9197-D67E0AB95CE0}"/>
              </a:ext>
            </a:extLst>
          </p:cNvPr>
          <p:cNvSpPr/>
          <p:nvPr/>
        </p:nvSpPr>
        <p:spPr>
          <a:xfrm>
            <a:off x="3702584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4B5012-2C26-D232-F284-EE56AD2A4926}"/>
              </a:ext>
            </a:extLst>
          </p:cNvPr>
          <p:cNvSpPr/>
          <p:nvPr/>
        </p:nvSpPr>
        <p:spPr>
          <a:xfrm>
            <a:off x="3637935" y="3982064"/>
            <a:ext cx="2110811" cy="97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F2F434D-F1EF-CAA3-3EDD-59B7416EF937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العدد المناسب للتمثيل هو: 3402.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9A7E433-0485-C93E-1F52-AACE438FD5BD}"/>
              </a:ext>
            </a:extLst>
          </p:cNvPr>
          <p:cNvSpPr/>
          <p:nvPr/>
        </p:nvSpPr>
        <p:spPr>
          <a:xfrm>
            <a:off x="3718872" y="4651375"/>
            <a:ext cx="1900990" cy="81554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.................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88D2633-A3FC-A2D8-EA00-E685D09DFD96}"/>
              </a:ext>
            </a:extLst>
          </p:cNvPr>
          <p:cNvSpPr txBox="1"/>
          <p:nvPr/>
        </p:nvSpPr>
        <p:spPr>
          <a:xfrm>
            <a:off x="3848668" y="4583001"/>
            <a:ext cx="1651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3402</a:t>
            </a:r>
            <a:endParaRPr kumimoji="0" lang="fr-MA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ACEABF4D-5622-6CEB-B0F2-E602A25049C6}"/>
              </a:ext>
            </a:extLst>
          </p:cNvPr>
          <p:cNvGrpSpPr/>
          <p:nvPr/>
        </p:nvGrpSpPr>
        <p:grpSpPr>
          <a:xfrm>
            <a:off x="822758" y="1512205"/>
            <a:ext cx="7050682" cy="2641353"/>
            <a:chOff x="822758" y="1512205"/>
            <a:chExt cx="7050682" cy="2641353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B907C195-470F-19CC-326C-17EED69339BD}"/>
                </a:ext>
              </a:extLst>
            </p:cNvPr>
            <p:cNvGrpSpPr/>
            <p:nvPr/>
          </p:nvGrpSpPr>
          <p:grpSpPr>
            <a:xfrm>
              <a:off x="822758" y="2726030"/>
              <a:ext cx="7050682" cy="1427528"/>
              <a:chOff x="822758" y="2726030"/>
              <a:chExt cx="7050682" cy="1427528"/>
            </a:xfrm>
          </p:grpSpPr>
          <p:grpSp>
            <p:nvGrpSpPr>
              <p:cNvPr id="26" name="Groupe 25">
                <a:extLst>
                  <a:ext uri="{FF2B5EF4-FFF2-40B4-BE49-F238E27FC236}">
                    <a16:creationId xmlns:a16="http://schemas.microsoft.com/office/drawing/2014/main" id="{0D2BF54D-60B5-C9EE-8EE3-4D5A7D09900D}"/>
                  </a:ext>
                </a:extLst>
              </p:cNvPr>
              <p:cNvGrpSpPr/>
              <p:nvPr/>
            </p:nvGrpSpPr>
            <p:grpSpPr>
              <a:xfrm>
                <a:off x="822758" y="2726030"/>
                <a:ext cx="5803233" cy="1427528"/>
                <a:chOff x="822758" y="2726030"/>
                <a:chExt cx="5803233" cy="1427528"/>
              </a:xfrm>
            </p:grpSpPr>
            <p:grpSp>
              <p:nvGrpSpPr>
                <p:cNvPr id="29" name="Groupe 28">
                  <a:extLst>
                    <a:ext uri="{FF2B5EF4-FFF2-40B4-BE49-F238E27FC236}">
                      <a16:creationId xmlns:a16="http://schemas.microsoft.com/office/drawing/2014/main" id="{83261315-9C54-2FDC-0EE2-ABA14D7D28E0}"/>
                    </a:ext>
                  </a:extLst>
                </p:cNvPr>
                <p:cNvGrpSpPr/>
                <p:nvPr/>
              </p:nvGrpSpPr>
              <p:grpSpPr>
                <a:xfrm>
                  <a:off x="822758" y="2726030"/>
                  <a:ext cx="5803233" cy="1427528"/>
                  <a:chOff x="920841" y="2196263"/>
                  <a:chExt cx="6667553" cy="1533131"/>
                </a:xfrm>
              </p:grpSpPr>
              <p:pic>
                <p:nvPicPr>
                  <p:cNvPr id="31" name="Image 30">
                    <a:extLst>
                      <a:ext uri="{FF2B5EF4-FFF2-40B4-BE49-F238E27FC236}">
                        <a16:creationId xmlns:a16="http://schemas.microsoft.com/office/drawing/2014/main" id="{B3FFF21D-A068-7036-E180-2051B56CDA2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20841" y="2196263"/>
                    <a:ext cx="1598457" cy="1533131"/>
                  </a:xfrm>
                  <a:prstGeom prst="rect">
                    <a:avLst/>
                  </a:prstGeom>
                </p:spPr>
              </p:pic>
              <p:pic>
                <p:nvPicPr>
                  <p:cNvPr id="32" name="Image 31">
                    <a:extLst>
                      <a:ext uri="{FF2B5EF4-FFF2-40B4-BE49-F238E27FC236}">
                        <a16:creationId xmlns:a16="http://schemas.microsoft.com/office/drawing/2014/main" id="{D667054D-8DD0-2AC8-C4CF-D4BFE588F3F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2563629" y="2196263"/>
                    <a:ext cx="1598457" cy="1533131"/>
                  </a:xfrm>
                  <a:prstGeom prst="rect">
                    <a:avLst/>
                  </a:prstGeom>
                </p:spPr>
              </p:pic>
              <p:pic>
                <p:nvPicPr>
                  <p:cNvPr id="33" name="Image 32">
                    <a:extLst>
                      <a:ext uri="{FF2B5EF4-FFF2-40B4-BE49-F238E27FC236}">
                        <a16:creationId xmlns:a16="http://schemas.microsoft.com/office/drawing/2014/main" id="{28D38DEB-625A-B656-022C-29A689C3CA4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6473526" y="2469397"/>
                    <a:ext cx="1114868" cy="1114868"/>
                  </a:xfrm>
                  <a:prstGeom prst="rect">
                    <a:avLst/>
                  </a:prstGeom>
                </p:spPr>
              </p:pic>
              <p:pic>
                <p:nvPicPr>
                  <p:cNvPr id="34" name="Image 33">
                    <a:extLst>
                      <a:ext uri="{FF2B5EF4-FFF2-40B4-BE49-F238E27FC236}">
                        <a16:creationId xmlns:a16="http://schemas.microsoft.com/office/drawing/2014/main" id="{39E933F4-B3BF-08F1-9F04-016ECAC7822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195696" y="2469397"/>
                    <a:ext cx="1114868" cy="111486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0" name="Image 29">
                  <a:extLst>
                    <a:ext uri="{FF2B5EF4-FFF2-40B4-BE49-F238E27FC236}">
                      <a16:creationId xmlns:a16="http://schemas.microsoft.com/office/drawing/2014/main" id="{DD1D71A7-3EB3-946D-0C0B-074A61D007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669367" y="2980350"/>
                  <a:ext cx="970347" cy="1038075"/>
                </a:xfrm>
                <a:prstGeom prst="rect">
                  <a:avLst/>
                </a:prstGeom>
              </p:spPr>
            </p:pic>
          </p:grpSp>
          <p:pic>
            <p:nvPicPr>
              <p:cNvPr id="27" name="Image 26">
                <a:extLst>
                  <a:ext uri="{FF2B5EF4-FFF2-40B4-BE49-F238E27FC236}">
                    <a16:creationId xmlns:a16="http://schemas.microsoft.com/office/drawing/2014/main" id="{83BCB583-F404-8EFC-3214-9FBDADDB0A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29440" y="3874425"/>
                <a:ext cx="144000" cy="144000"/>
              </a:xfrm>
              <a:prstGeom prst="rect">
                <a:avLst/>
              </a:prstGeom>
            </p:spPr>
          </p:pic>
          <p:pic>
            <p:nvPicPr>
              <p:cNvPr id="28" name="Image 27">
                <a:extLst>
                  <a:ext uri="{FF2B5EF4-FFF2-40B4-BE49-F238E27FC236}">
                    <a16:creationId xmlns:a16="http://schemas.microsoft.com/office/drawing/2014/main" id="{90E6EE5F-343E-3C0F-426C-C6C756BD35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29440" y="3698909"/>
                <a:ext cx="144000" cy="144000"/>
              </a:xfrm>
              <a:prstGeom prst="rect">
                <a:avLst/>
              </a:prstGeom>
            </p:spPr>
          </p:pic>
        </p:grpSp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729A7131-836C-BAD1-490C-F157986F8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5887" y="2980350"/>
              <a:ext cx="970347" cy="1038075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3C790ED7-6EDB-1DBE-D1EA-0E8E5A6FC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6966" y="1512205"/>
              <a:ext cx="1391248" cy="1427528"/>
            </a:xfrm>
            <a:prstGeom prst="rect">
              <a:avLst/>
            </a:prstGeom>
          </p:spPr>
        </p:pic>
      </p:grpSp>
      <p:pic>
        <p:nvPicPr>
          <p:cNvPr id="3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0C9AAC4-5CBF-A1A4-A6D4-239776B15A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801440" y="581162"/>
            <a:ext cx="999174" cy="999174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732A75B1-0E05-B6AF-6033-8AFC6E497CE2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AEEB60D5-7DDC-86F5-3852-AA44F919D6CE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id="{4EAD0F17-FE94-D06B-C094-BF83A15968C6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85EBDEC2-DC40-0D1A-7E02-ADC3CF119E61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1DC0BD86-FE59-7088-A756-3C940CDCF161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26EAB989-72AE-4DCD-B928-BE8A528AB46F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4B31BECF-3C99-BA5A-328A-8078B036F030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17DCFFB8-B299-A730-5CFA-82C581D20896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43E8A6A5-AA04-4DD2-8B1D-48EA6179D7A1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" name="Organigramme : Connecteur 20">
                  <a:extLst>
                    <a:ext uri="{FF2B5EF4-FFF2-40B4-BE49-F238E27FC236}">
                      <a16:creationId xmlns:a16="http://schemas.microsoft.com/office/drawing/2014/main" id="{B0D32346-4722-54B4-6611-CD3E3362C3E4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8129BD2-D20C-DAAD-A3D0-9948ECFA69CF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0CDAB4FB-94AB-7974-1D4B-A5F5F484CF10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326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81E08-09BC-63B9-AB1D-91D831D00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ABAAA9C-A59F-FAEA-C121-F100DDEC6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359" y="1755949"/>
            <a:ext cx="6811347" cy="4606391"/>
          </a:xfrm>
          <a:prstGeom prst="rect">
            <a:avLst/>
          </a:prstGeom>
        </p:spPr>
      </p:pic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73F64B0-9A44-2429-5100-0511DFEEA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98C82FB-476F-57B8-12B3-25B8B5D9949C}"/>
              </a:ext>
            </a:extLst>
          </p:cNvPr>
          <p:cNvSpPr txBox="1"/>
          <p:nvPr/>
        </p:nvSpPr>
        <p:spPr>
          <a:xfrm>
            <a:off x="466531" y="858759"/>
            <a:ext cx="7059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كراساتكم على الصفحة 58 وأنجزوا النشاط رقم 1. لديكم دقيقتان فقط ثم نصحح.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DC9916D-B35B-720F-A987-EA4F68DD00F6}"/>
              </a:ext>
            </a:extLst>
          </p:cNvPr>
          <p:cNvSpPr/>
          <p:nvPr/>
        </p:nvSpPr>
        <p:spPr>
          <a:xfrm>
            <a:off x="4833256" y="2146041"/>
            <a:ext cx="2780522" cy="2136710"/>
          </a:xfrm>
          <a:prstGeom prst="roundRect">
            <a:avLst>
              <a:gd name="adj" fmla="val 749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51F21B01-E846-2987-E91F-C3929E169A84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5ACEF7D4-6CF8-9C6D-45CF-5B6E3D5D759B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id="{DB4DB0F0-2D14-3588-315B-35A0E847146B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E0132D6A-3A76-E8BA-8279-F7E2D46D2D6F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49429782-E65A-111B-9F73-7D4738BA7961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Organigramme : Connecteur 12">
                  <a:extLst>
                    <a:ext uri="{FF2B5EF4-FFF2-40B4-BE49-F238E27FC236}">
                      <a16:creationId xmlns:a16="http://schemas.microsoft.com/office/drawing/2014/main" id="{02E85CC0-1590-6689-44BB-AA1C5BB24F9C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330AFCCD-F7B3-8A3C-1613-7D2BF2FFFC85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14">
                  <a:extLst>
                    <a:ext uri="{FF2B5EF4-FFF2-40B4-BE49-F238E27FC236}">
                      <a16:creationId xmlns:a16="http://schemas.microsoft.com/office/drawing/2014/main" id="{3C8FD18F-128E-3F17-1ADA-08583D37C56F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89258B95-CE48-16B8-CE02-041036CA361A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rganigramme : Connecteur 16">
                  <a:extLst>
                    <a:ext uri="{FF2B5EF4-FFF2-40B4-BE49-F238E27FC236}">
                      <a16:creationId xmlns:a16="http://schemas.microsoft.com/office/drawing/2014/main" id="{A7F7AA3C-2259-739A-E107-CDD2B67F7069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DDC3CE2-29B4-CBD0-0AEC-D1F13609C6D8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240C2373-ED69-06BC-0F01-09D2C2D2F889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68016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FC43E-AD08-3F4F-7E74-E4724DA04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571629E-68B2-6A54-DFA3-7D8781D26A45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لي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نجز النشاط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؟</a:t>
            </a:r>
          </a:p>
        </p:txBody>
      </p: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1D11BD39-F07A-5742-E7CC-AE82AC220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BE93697-22BD-9587-37F4-B8ADA5EA6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078" y="1700352"/>
            <a:ext cx="6109796" cy="4785382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4565B0EC-3B9F-4C9A-C932-3F5C72B83810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BEE0E1C8-B701-653D-C292-A7A86DEF024A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id="{92AEC5D0-5FFC-BAF2-7BB1-6C7BEE49F2EA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675492AD-1EBA-DA2B-90F6-11C226CE3258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" name="ZoneTexte 9">
                  <a:extLst>
                    <a:ext uri="{FF2B5EF4-FFF2-40B4-BE49-F238E27FC236}">
                      <a16:creationId xmlns:a16="http://schemas.microsoft.com/office/drawing/2014/main" id="{92541518-C6A4-30B0-D091-07662227B2AC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" name="Organigramme : Connecteur 10">
                  <a:extLst>
                    <a:ext uri="{FF2B5EF4-FFF2-40B4-BE49-F238E27FC236}">
                      <a16:creationId xmlns:a16="http://schemas.microsoft.com/office/drawing/2014/main" id="{EC4A72F7-964D-77E4-1A84-1F40508A54EF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102EA98F-0FAF-00AB-9A3C-2116459C8B9D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Organigramme : Connecteur 12">
                  <a:extLst>
                    <a:ext uri="{FF2B5EF4-FFF2-40B4-BE49-F238E27FC236}">
                      <a16:creationId xmlns:a16="http://schemas.microsoft.com/office/drawing/2014/main" id="{F0851555-B601-DCCE-F3DF-E2B7B2B6EE94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FB3A2515-B2EE-FE7B-194E-6BA8BB70BC88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14">
                  <a:extLst>
                    <a:ext uri="{FF2B5EF4-FFF2-40B4-BE49-F238E27FC236}">
                      <a16:creationId xmlns:a16="http://schemas.microsoft.com/office/drawing/2014/main" id="{F05B84D5-DE82-E1C8-4CEB-C2AA384358E0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E9603C5-E311-9875-1C9E-4935BC707AA4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98FDAC79-6CAC-0AD5-FFCC-E632FA4A89CC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05598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D7106-B29D-C3EB-B3B8-8601DB223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4726823-ECB2-182F-FA6F-6DCDD72C0898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لديكم دقيقة واحدة.</a:t>
            </a:r>
          </a:p>
        </p:txBody>
      </p: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DDB8F514-5D70-3C59-6271-2E5A68AE0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19E1D48-6E45-7C65-9138-54AE81905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078" y="1700352"/>
            <a:ext cx="6109796" cy="478538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3B72390-5572-1DD2-65B6-9AF50E42041F}"/>
              </a:ext>
            </a:extLst>
          </p:cNvPr>
          <p:cNvSpPr txBox="1"/>
          <p:nvPr/>
        </p:nvSpPr>
        <p:spPr>
          <a:xfrm>
            <a:off x="2472612" y="3685588"/>
            <a:ext cx="1007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C00000"/>
                </a:solidFill>
              </a:rPr>
              <a:t>5235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41AF425-18A4-4C9F-C765-65C9D2375CEA}"/>
              </a:ext>
            </a:extLst>
          </p:cNvPr>
          <p:cNvSpPr txBox="1"/>
          <p:nvPr/>
        </p:nvSpPr>
        <p:spPr>
          <a:xfrm>
            <a:off x="5511284" y="3685588"/>
            <a:ext cx="1007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C00000"/>
                </a:solidFill>
              </a:rPr>
              <a:t>4133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A82E4D6-C00A-5931-701D-592C5D0533BC}"/>
              </a:ext>
            </a:extLst>
          </p:cNvPr>
          <p:cNvSpPr txBox="1"/>
          <p:nvPr/>
        </p:nvSpPr>
        <p:spPr>
          <a:xfrm>
            <a:off x="2434583" y="5932434"/>
            <a:ext cx="1007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C00000"/>
                </a:solidFill>
              </a:rPr>
              <a:t>3452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C41AF54-410D-F44F-25CE-2B685CBE75F3}"/>
              </a:ext>
            </a:extLst>
          </p:cNvPr>
          <p:cNvSpPr txBox="1"/>
          <p:nvPr/>
        </p:nvSpPr>
        <p:spPr>
          <a:xfrm>
            <a:off x="5511284" y="5932434"/>
            <a:ext cx="1007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C00000"/>
                </a:solidFill>
              </a:rPr>
              <a:t>6130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5D4721E0-0C10-F314-8D4D-0D14A16A5A3D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9CAFD770-D341-F003-0A4B-2C8827195C06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BAF72C6F-67B6-46E6-84E2-1B0FB0D3CDB3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388FB3D-F6AE-0981-29BA-C6C2509AE51E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848A83A6-3273-AF50-9C76-01D4E37AA687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14">
                  <a:extLst>
                    <a:ext uri="{FF2B5EF4-FFF2-40B4-BE49-F238E27FC236}">
                      <a16:creationId xmlns:a16="http://schemas.microsoft.com/office/drawing/2014/main" id="{BF96502B-6472-8D95-CCB1-A3C4E8D43B43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E5557773-3BD7-0D3C-0AB8-E1A368B662E9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rganigramme : Connecteur 16">
                  <a:extLst>
                    <a:ext uri="{FF2B5EF4-FFF2-40B4-BE49-F238E27FC236}">
                      <a16:creationId xmlns:a16="http://schemas.microsoft.com/office/drawing/2014/main" id="{0A686286-5B4C-1EAA-6A78-C6CC930D6C8A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0E8269E9-714C-689D-1DA2-753B4A7DCCE4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Organigramme : Connecteur 18">
                  <a:extLst>
                    <a:ext uri="{FF2B5EF4-FFF2-40B4-BE49-F238E27FC236}">
                      <a16:creationId xmlns:a16="http://schemas.microsoft.com/office/drawing/2014/main" id="{AB724A24-D121-E47E-8956-60352F5D4134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342B0C5-7881-E400-BE41-3C5ECBCD0967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30BA8073-C669-5854-7510-459BCA9FA92E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58865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ABF07-8DD0-1193-6716-EA23F5514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8BFA17F2-A696-1210-2ED2-47D1D14968D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1FAA47F-AD3C-3AA5-BD23-5D077F6C4AB7}"/>
              </a:ext>
            </a:extLst>
          </p:cNvPr>
          <p:cNvSpPr/>
          <p:nvPr/>
        </p:nvSpPr>
        <p:spPr>
          <a:xfrm>
            <a:off x="2290915" y="3000990"/>
            <a:ext cx="4206792" cy="135511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B4EF778-7A44-C125-08E3-CAD242455D2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08765" y="3450064"/>
            <a:ext cx="631873" cy="631873"/>
          </a:xfrm>
          <a:prstGeom prst="rect">
            <a:avLst/>
          </a:prstGeom>
        </p:spPr>
      </p:pic>
      <p:sp>
        <p:nvSpPr>
          <p:cNvPr id="7" name="Flowchart: Alternate Process 54">
            <a:extLst>
              <a:ext uri="{FF2B5EF4-FFF2-40B4-BE49-F238E27FC236}">
                <a16:creationId xmlns:a16="http://schemas.microsoft.com/office/drawing/2014/main" id="{99169738-5814-1A6F-01E8-45493264D55D}"/>
              </a:ext>
            </a:extLst>
          </p:cNvPr>
          <p:cNvSpPr/>
          <p:nvPr/>
        </p:nvSpPr>
        <p:spPr>
          <a:xfrm>
            <a:off x="2501900" y="2620159"/>
            <a:ext cx="3290755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المراجعة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B2245F5C-E580-44FA-6F7D-6464D42CE4D2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BD1E41E-63F6-EDC8-2922-49BD95B9E06A}"/>
              </a:ext>
            </a:extLst>
          </p:cNvPr>
          <p:cNvSpPr txBox="1"/>
          <p:nvPr/>
        </p:nvSpPr>
        <p:spPr>
          <a:xfrm>
            <a:off x="2290914" y="3547832"/>
            <a:ext cx="35017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قراءة الأعْداد مِنْ 000 1 إلى 999 999</a:t>
            </a:r>
          </a:p>
        </p:txBody>
      </p:sp>
    </p:spTree>
    <p:extLst>
      <p:ext uri="{BB962C8B-B14F-4D97-AF65-F5344CB8AC3E}">
        <p14:creationId xmlns:p14="http://schemas.microsoft.com/office/powerpoint/2010/main" val="329117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E19DA-B828-205D-2FF7-0B5118081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1D062BF-EC8E-FD3A-9671-E327B107F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C01DB07-4C91-A30F-CE4A-CEA7C27A1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2119" y="1673780"/>
            <a:ext cx="3733692" cy="373369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AA2F930-C1B2-4570-12A4-64E8FF293E95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الألواح.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F2B1D5C-9917-60DE-9038-6291500388B6}"/>
              </a:ext>
            </a:extLst>
          </p:cNvPr>
          <p:cNvGrpSpPr/>
          <p:nvPr/>
        </p:nvGrpSpPr>
        <p:grpSpPr>
          <a:xfrm>
            <a:off x="373226" y="127208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1538982D-5B11-CB60-4EDF-89CC2B0837C3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2C4B233C-93F6-146C-A231-FDE264F455EC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CC44D62B-D3E0-5609-4DD5-E229D5D9CBE8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F1E44563-EB74-552F-87FE-5CE4EDDEF5C8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483BA692-7E45-38C1-C1C9-D52956E75257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6639956E-F575-D440-25E4-6CC1E1007443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CD2DF435-E72B-7CB0-ECAB-23F282C1CB98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972C9579-E1E5-03DA-5D51-F1C35A455DD0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90AECC50-D689-1065-C521-40C99A295A2B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AE751C9-D17C-0F6D-28D1-4633DC928C8B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D77450EE-2452-256C-A5A5-D6C92C830C6F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687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FBF52-F8D1-AD33-2971-5D8B44912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FE63FB-5360-44F6-FEE0-303D365BF610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707D784-7D20-39BF-7A48-739E196BA268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اختاروا حرف القراءة الصحيحة للعدد. اكتبوا فقط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أو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أو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sz="1867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033CBE7-B4B0-809A-E37B-E844531BB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23DBCB6-1A10-6A30-E742-228DE2D4D0A5}"/>
              </a:ext>
            </a:extLst>
          </p:cNvPr>
          <p:cNvSpPr txBox="1"/>
          <p:nvPr/>
        </p:nvSpPr>
        <p:spPr>
          <a:xfrm>
            <a:off x="2369574" y="1986116"/>
            <a:ext cx="4365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680 300</a:t>
            </a:r>
            <a:endParaRPr kumimoji="0" lang="fr-MA" sz="4400" b="1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885861C-2935-DA02-86AE-DBF05D0D6E05}"/>
              </a:ext>
            </a:extLst>
          </p:cNvPr>
          <p:cNvSpPr txBox="1"/>
          <p:nvPr/>
        </p:nvSpPr>
        <p:spPr>
          <a:xfrm>
            <a:off x="855403" y="4284093"/>
            <a:ext cx="7221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سِتُّ مِئَةِ أَلْفٍ وَثَمَانُونَ وَثَلَاثُ مِئَةٍ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E46FCFD-B413-9892-6361-883FEB79FEA5}"/>
              </a:ext>
            </a:extLst>
          </p:cNvPr>
          <p:cNvSpPr txBox="1"/>
          <p:nvPr/>
        </p:nvSpPr>
        <p:spPr>
          <a:xfrm>
            <a:off x="855403" y="4993003"/>
            <a:ext cx="7221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R="0" lvl="0" indent="0" algn="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ثَلاثُ مِئَةِ أَلْفٍ وَسِتُّ مِئَةٍ وَثَمانونَ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651DDD3-17A4-4133-3CE4-B14288BFBE4F}"/>
              </a:ext>
            </a:extLst>
          </p:cNvPr>
          <p:cNvSpPr txBox="1"/>
          <p:nvPr/>
        </p:nvSpPr>
        <p:spPr>
          <a:xfrm>
            <a:off x="855403" y="5701912"/>
            <a:ext cx="7221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R="0" lvl="0" indent="0" algn="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سِتُّ مِئَةٍ وَثَمَانُونَ أَلْفاً وَثَلَاثُ مِئَةٍ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BE1FA83-4C5E-F966-9B71-57888F639386}"/>
              </a:ext>
            </a:extLst>
          </p:cNvPr>
          <p:cNvSpPr/>
          <p:nvPr/>
        </p:nvSpPr>
        <p:spPr>
          <a:xfrm>
            <a:off x="8076480" y="4317502"/>
            <a:ext cx="396000" cy="396000"/>
          </a:xfrm>
          <a:prstGeom prst="ellipse">
            <a:avLst/>
          </a:prstGeom>
          <a:solidFill>
            <a:srgbClr val="FC8D00"/>
          </a:solidFill>
          <a:ln>
            <a:solidFill>
              <a:srgbClr val="FC8D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8AD8F3D-6234-884E-E9B6-EAFC0F39FA82}"/>
              </a:ext>
            </a:extLst>
          </p:cNvPr>
          <p:cNvSpPr/>
          <p:nvPr/>
        </p:nvSpPr>
        <p:spPr>
          <a:xfrm>
            <a:off x="8076480" y="5043882"/>
            <a:ext cx="396000" cy="396000"/>
          </a:xfrm>
          <a:prstGeom prst="ellipse">
            <a:avLst/>
          </a:prstGeom>
          <a:solidFill>
            <a:srgbClr val="FC8D00"/>
          </a:solidFill>
          <a:ln w="4465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9174878-69C3-BEE4-2BE8-3562E7EFD6A5}"/>
              </a:ext>
            </a:extLst>
          </p:cNvPr>
          <p:cNvSpPr/>
          <p:nvPr/>
        </p:nvSpPr>
        <p:spPr>
          <a:xfrm>
            <a:off x="8076480" y="5770262"/>
            <a:ext cx="396000" cy="396000"/>
          </a:xfrm>
          <a:prstGeom prst="ellipse">
            <a:avLst/>
          </a:prstGeom>
          <a:solidFill>
            <a:srgbClr val="FC8D00"/>
          </a:solidFill>
          <a:ln>
            <a:solidFill>
              <a:srgbClr val="FC8D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CABA842-3626-A112-A901-341155242C37}"/>
              </a:ext>
            </a:extLst>
          </p:cNvPr>
          <p:cNvGrpSpPr/>
          <p:nvPr/>
        </p:nvGrpSpPr>
        <p:grpSpPr>
          <a:xfrm>
            <a:off x="373226" y="127208"/>
            <a:ext cx="7604448" cy="332496"/>
            <a:chOff x="373226" y="108546"/>
            <a:chExt cx="7604448" cy="332496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350414AE-DB71-CB2E-9B6A-0820EA068C3D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56FFD81B-1F68-665D-495F-599AA345A2D4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58CDE973-AD56-6F03-A5D6-64163251EA44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99D9EC24-70D0-0711-0B36-DC14FE5919E1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14">
                  <a:extLst>
                    <a:ext uri="{FF2B5EF4-FFF2-40B4-BE49-F238E27FC236}">
                      <a16:creationId xmlns:a16="http://schemas.microsoft.com/office/drawing/2014/main" id="{53E516D4-53A1-A40C-CF88-48BB5CEF48B5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08A6EAD2-47E9-F17D-ADA1-A5620CB62BD9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Organigramme : Connecteur 17">
                  <a:extLst>
                    <a:ext uri="{FF2B5EF4-FFF2-40B4-BE49-F238E27FC236}">
                      <a16:creationId xmlns:a16="http://schemas.microsoft.com/office/drawing/2014/main" id="{D96497AA-E82D-602A-5605-75588450BFCE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E229ED18-D303-4D2E-92EB-E0E80DF99D20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" name="Organigramme : Connecteur 19">
                  <a:extLst>
                    <a:ext uri="{FF2B5EF4-FFF2-40B4-BE49-F238E27FC236}">
                      <a16:creationId xmlns:a16="http://schemas.microsoft.com/office/drawing/2014/main" id="{4333BB47-BF91-3DB7-312A-24C14B6C7833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764E10A-D008-0059-9BCD-9B13F01F398E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679E58B8-AC1B-10D3-471F-560ADB7B7FE7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4064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8D303-4F70-61A2-C109-13036614B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FC93C7A-9AD3-E5B9-0E56-568F089E284A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477CDA6-CCC3-1431-F708-6BFCDC0D0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B416F1F-507C-4D93-D362-C24713718F7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94DA5694-975C-4780-764E-EC3CABAF955F}"/>
              </a:ext>
            </a:extLst>
          </p:cNvPr>
          <p:cNvGrpSpPr/>
          <p:nvPr/>
        </p:nvGrpSpPr>
        <p:grpSpPr>
          <a:xfrm>
            <a:off x="373226" y="127208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851A5D14-72D9-2636-D483-06553E07DCE9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842DFADA-638C-6B6A-6B25-CAB2E08D12D3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D2A664FD-6509-30A7-4639-4B1664AC5566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DA6E13E4-3B2F-A4F0-EB0F-B3BE4298F9E4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791FD934-98CF-CCC3-6B4E-F522689E9C1B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C8763155-C04F-4A4A-120D-22A7A4339239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91BD19C8-8C26-13C9-565B-FDBD0A304FAC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C80B3354-ADC7-D836-EA24-0E81C3C04B42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ECA5A4C2-3D00-8AB3-E6FB-38D9FD4C03E6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CA80917-06EE-8C1F-D2C5-A8D3C66DB8C9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A328030F-15FF-E212-545B-E29B32B7C50D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25603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218F0-1B4C-79CF-E53D-B68387D6B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046955-A8CF-6EFF-BABB-4DA3DA73F1BA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86F2782-FA29-5C54-2B9E-636D98E36F5C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ليختار القراءة الصحيحة؟ </a:t>
            </a:r>
            <a:endParaRPr lang="ar-MA" sz="1867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80EA868-92ED-3E66-3603-09A0F7BF9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C557FA9-2F82-DAF4-F69E-63F94E0CEAFC}"/>
              </a:ext>
            </a:extLst>
          </p:cNvPr>
          <p:cNvSpPr txBox="1"/>
          <p:nvPr/>
        </p:nvSpPr>
        <p:spPr>
          <a:xfrm>
            <a:off x="2369574" y="1986116"/>
            <a:ext cx="4365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680 300</a:t>
            </a:r>
            <a:endParaRPr kumimoji="0" lang="fr-MA" sz="4400" b="1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79DA2FA-64E4-FF3B-40BA-6002D9A31577}"/>
              </a:ext>
            </a:extLst>
          </p:cNvPr>
          <p:cNvSpPr txBox="1"/>
          <p:nvPr/>
        </p:nvSpPr>
        <p:spPr>
          <a:xfrm>
            <a:off x="855403" y="4284093"/>
            <a:ext cx="7221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سِتُّ مِئَةِ أَلْفٍ وَثَمَانُونَ وَثَلَاثُ مِئَةٍ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98B17C8-4FE2-95E2-4C1E-0582B9ADDDE9}"/>
              </a:ext>
            </a:extLst>
          </p:cNvPr>
          <p:cNvSpPr txBox="1"/>
          <p:nvPr/>
        </p:nvSpPr>
        <p:spPr>
          <a:xfrm>
            <a:off x="855403" y="4993003"/>
            <a:ext cx="7221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R="0" lvl="0" indent="0" algn="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ثَلاثُ مِئَةِ أَلْفٍ وَسِتُّ مِئَةٍ وَثَمانونَ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BE99BC1-B18B-E5B4-262B-486D7FBACD48}"/>
              </a:ext>
            </a:extLst>
          </p:cNvPr>
          <p:cNvSpPr txBox="1"/>
          <p:nvPr/>
        </p:nvSpPr>
        <p:spPr>
          <a:xfrm>
            <a:off x="855403" y="5701912"/>
            <a:ext cx="7221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R="0" lvl="0" indent="0" algn="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سِتُّ مِئَةٍ وَثَمَانُونَ أَلْفاً وَثَلَاثُ مِئَةٍ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96E27AB-F26A-E1D9-DB7A-309DAD3281EB}"/>
              </a:ext>
            </a:extLst>
          </p:cNvPr>
          <p:cNvSpPr/>
          <p:nvPr/>
        </p:nvSpPr>
        <p:spPr>
          <a:xfrm>
            <a:off x="8076480" y="4317502"/>
            <a:ext cx="396000" cy="396000"/>
          </a:xfrm>
          <a:prstGeom prst="ellipse">
            <a:avLst/>
          </a:prstGeom>
          <a:solidFill>
            <a:srgbClr val="FC8D00"/>
          </a:solidFill>
          <a:ln>
            <a:solidFill>
              <a:srgbClr val="FC8D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92D4A72-0937-468E-2EAA-41B7BB84CF97}"/>
              </a:ext>
            </a:extLst>
          </p:cNvPr>
          <p:cNvSpPr/>
          <p:nvPr/>
        </p:nvSpPr>
        <p:spPr>
          <a:xfrm>
            <a:off x="8076480" y="5043882"/>
            <a:ext cx="396000" cy="396000"/>
          </a:xfrm>
          <a:prstGeom prst="ellipse">
            <a:avLst/>
          </a:prstGeom>
          <a:solidFill>
            <a:srgbClr val="FC8D00"/>
          </a:solidFill>
          <a:ln w="4465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3A2474C-E48C-6E85-3B35-2D23957F1297}"/>
              </a:ext>
            </a:extLst>
          </p:cNvPr>
          <p:cNvSpPr/>
          <p:nvPr/>
        </p:nvSpPr>
        <p:spPr>
          <a:xfrm>
            <a:off x="8076480" y="5770262"/>
            <a:ext cx="396000" cy="396000"/>
          </a:xfrm>
          <a:prstGeom prst="ellipse">
            <a:avLst/>
          </a:prstGeom>
          <a:solidFill>
            <a:srgbClr val="FC8D00"/>
          </a:solidFill>
          <a:ln>
            <a:solidFill>
              <a:srgbClr val="FC8D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BF04FB1-D9D0-58F9-60DF-439979B21B20}"/>
              </a:ext>
            </a:extLst>
          </p:cNvPr>
          <p:cNvGrpSpPr/>
          <p:nvPr/>
        </p:nvGrpSpPr>
        <p:grpSpPr>
          <a:xfrm>
            <a:off x="373226" y="127208"/>
            <a:ext cx="7604448" cy="332496"/>
            <a:chOff x="373226" y="108546"/>
            <a:chExt cx="7604448" cy="332496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A675D428-9D7F-19F2-DBBB-B0F2A82DB984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81899ADA-079B-9489-6AFA-7B4930C80757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DF8E159-A066-CEA2-6031-C489EAAC3A2E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A52FAE68-9D00-3E59-7388-D92E5CCB9379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14">
                  <a:extLst>
                    <a:ext uri="{FF2B5EF4-FFF2-40B4-BE49-F238E27FC236}">
                      <a16:creationId xmlns:a16="http://schemas.microsoft.com/office/drawing/2014/main" id="{CBD0938B-7F4D-DDFB-2C88-A14BCDA58048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AC45CB85-98FE-AC1F-57EF-DB54DE559554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Organigramme : Connecteur 17">
                  <a:extLst>
                    <a:ext uri="{FF2B5EF4-FFF2-40B4-BE49-F238E27FC236}">
                      <a16:creationId xmlns:a16="http://schemas.microsoft.com/office/drawing/2014/main" id="{F1D65B5C-D555-57AE-A3AE-427EB084C4C1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DB482F50-BA03-26A1-119C-9E3C8C1911FA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" name="Organigramme : Connecteur 19">
                  <a:extLst>
                    <a:ext uri="{FF2B5EF4-FFF2-40B4-BE49-F238E27FC236}">
                      <a16:creationId xmlns:a16="http://schemas.microsoft.com/office/drawing/2014/main" id="{C259E393-393D-3EE3-9282-84EEF451882B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3A46BB0-9991-0046-64C2-32F40967738D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123AA6E-042A-7C3C-156A-B58EF31C0EEE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63539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7ED8852C-36C9-8596-5B5A-454AEB9F0F73}"/>
              </a:ext>
            </a:extLst>
          </p:cNvPr>
          <p:cNvSpPr txBox="1"/>
          <p:nvPr/>
        </p:nvSpPr>
        <p:spPr>
          <a:xfrm>
            <a:off x="302133" y="1386491"/>
            <a:ext cx="8178799" cy="939616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sz="3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أراجع ما تعلمته في المرحلة الأولى</a:t>
            </a:r>
            <a:endParaRPr lang="ar-SA" sz="3200" b="1" kern="0" dirty="0">
              <a:solidFill>
                <a:srgbClr val="3A8F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86CB541-113C-C1E6-FAAA-6406A2387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835" y="2472417"/>
            <a:ext cx="5724330" cy="387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BE6E6-4EFA-52F4-0FE1-D6D4B49E5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D677141C-7B2E-F7EA-3AAA-8E3B60600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64F819F-DC3A-E1E4-828C-AB1A7BA03074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D4E5D6-20ED-B7A3-77D9-1F29D55535E9}"/>
              </a:ext>
            </a:extLst>
          </p:cNvPr>
          <p:cNvSpPr/>
          <p:nvPr/>
        </p:nvSpPr>
        <p:spPr>
          <a:xfrm>
            <a:off x="3702584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E5CC3CD-6FF7-1B4D-2F15-E134F5334BA7}"/>
              </a:ext>
            </a:extLst>
          </p:cNvPr>
          <p:cNvSpPr txBox="1"/>
          <p:nvPr/>
        </p:nvSpPr>
        <p:spPr>
          <a:xfrm>
            <a:off x="429208" y="858759"/>
            <a:ext cx="7096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صححوا، القراءة الصحيحة للعدد هي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: سِتُّ مِئَةٍ وَثَمَانُونَ أَلْفاً وَثَلَاثُ مِئَةٍ.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D3166C9-5DD2-152A-A258-5BA34C5EE845}"/>
              </a:ext>
            </a:extLst>
          </p:cNvPr>
          <p:cNvSpPr txBox="1"/>
          <p:nvPr/>
        </p:nvSpPr>
        <p:spPr>
          <a:xfrm>
            <a:off x="2369574" y="1986116"/>
            <a:ext cx="4365523" cy="78470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228600" algn="ctr" rtl="1">
              <a:lnSpc>
                <a:spcPct val="107000"/>
              </a:lnSpc>
              <a:spcAft>
                <a:spcPts val="800"/>
              </a:spcAft>
              <a:buNone/>
              <a:defRPr sz="6600" b="1" kern="100">
                <a:solidFill>
                  <a:srgbClr val="008B8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22860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680 300</a:t>
            </a:r>
            <a:endParaRPr kumimoji="0" lang="fr-MA" sz="4400" b="1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E0168AB-5CDB-CEB7-660E-87CC5D0675A1}"/>
              </a:ext>
            </a:extLst>
          </p:cNvPr>
          <p:cNvSpPr txBox="1"/>
          <p:nvPr/>
        </p:nvSpPr>
        <p:spPr>
          <a:xfrm>
            <a:off x="2231922" y="4291797"/>
            <a:ext cx="396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R="0" lvl="0" indent="0" algn="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ar-MA" dirty="0">
                <a:solidFill>
                  <a:srgbClr val="C00000"/>
                </a:solidFill>
              </a:rPr>
              <a:t>سِتُّ مِئَةٍ وَثَمَانُونَ أَلْفاً وَثَلَاثُ مِئَةٍ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D866264-1FEB-E2DE-2427-17DC90FFA87F}"/>
              </a:ext>
            </a:extLst>
          </p:cNvPr>
          <p:cNvSpPr/>
          <p:nvPr/>
        </p:nvSpPr>
        <p:spPr>
          <a:xfrm>
            <a:off x="6201423" y="4360147"/>
            <a:ext cx="396000" cy="396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7AB329F-38E2-7BDB-6E35-6CEFE775AAE4}"/>
              </a:ext>
            </a:extLst>
          </p:cNvPr>
          <p:cNvGrpSpPr/>
          <p:nvPr/>
        </p:nvGrpSpPr>
        <p:grpSpPr>
          <a:xfrm>
            <a:off x="373226" y="127208"/>
            <a:ext cx="7604448" cy="332496"/>
            <a:chOff x="373226" y="108546"/>
            <a:chExt cx="7604448" cy="332496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7BCB7C8A-8FDE-0A9D-DD5F-45FC184EA005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9" name="Groupe 8">
                <a:extLst>
                  <a:ext uri="{FF2B5EF4-FFF2-40B4-BE49-F238E27FC236}">
                    <a16:creationId xmlns:a16="http://schemas.microsoft.com/office/drawing/2014/main" id="{E7D7BB6C-D636-E496-A73F-910240DED869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608C826F-A503-CE93-CC98-930B1E8DACBA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0FD39E38-5B10-7FA9-13C7-212F8B804F09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Organigramme : Connecteur 12">
                  <a:extLst>
                    <a:ext uri="{FF2B5EF4-FFF2-40B4-BE49-F238E27FC236}">
                      <a16:creationId xmlns:a16="http://schemas.microsoft.com/office/drawing/2014/main" id="{DA132DC8-7C82-764E-8CF7-54D26A851FD0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8F42F3A8-397D-2819-EF0F-9DF4009EF02C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F2FA6183-D87A-FA93-E4D6-4FFE005E4AEC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CFDB9697-EADA-BBD6-E5F9-2B2A9A52E250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" name="Organigramme : Connecteur 19">
                  <a:extLst>
                    <a:ext uri="{FF2B5EF4-FFF2-40B4-BE49-F238E27FC236}">
                      <a16:creationId xmlns:a16="http://schemas.microsoft.com/office/drawing/2014/main" id="{BBB1FAD0-E0FC-0281-05E5-2F453868F8BA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935A77A-99CE-AB9F-8D04-989DE0532D4D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248A8742-8504-60A3-EA4D-4CF0B34FF2B6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59720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926E9-C584-8ADB-E181-8C11B39E6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47B9B12-455F-AA0F-0EE5-3E8C501BD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359" y="1755949"/>
            <a:ext cx="6811347" cy="4606391"/>
          </a:xfrm>
          <a:prstGeom prst="rect">
            <a:avLst/>
          </a:prstGeom>
        </p:spPr>
      </p:pic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2C6B084-ED44-BD8C-3E7C-75BF21DF3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CED3E0B-D218-5B34-2480-FD43039FDB50}"/>
              </a:ext>
            </a:extLst>
          </p:cNvPr>
          <p:cNvSpPr txBox="1"/>
          <p:nvPr/>
        </p:nvSpPr>
        <p:spPr>
          <a:xfrm>
            <a:off x="466531" y="858759"/>
            <a:ext cx="7059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كراساتكم على الصفحة 58 وأنجزوا النشاط رقم 2. لديكم دقيقتان فقط ثم نصحح.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5C4413C-C951-3615-95DA-079CF9C479A2}"/>
              </a:ext>
            </a:extLst>
          </p:cNvPr>
          <p:cNvSpPr/>
          <p:nvPr/>
        </p:nvSpPr>
        <p:spPr>
          <a:xfrm>
            <a:off x="4833256" y="4292081"/>
            <a:ext cx="2780522" cy="1017037"/>
          </a:xfrm>
          <a:prstGeom prst="roundRect">
            <a:avLst>
              <a:gd name="adj" fmla="val 749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FE3EEB4-C4A8-C076-95EC-D26ED5557D58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75236644-B00B-95B4-F643-E753D7CFE587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1" name="Groupe 20">
                <a:extLst>
                  <a:ext uri="{FF2B5EF4-FFF2-40B4-BE49-F238E27FC236}">
                    <a16:creationId xmlns:a16="http://schemas.microsoft.com/office/drawing/2014/main" id="{809FBDC2-1799-FAFF-BD3B-9C93F844806C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3FBA739-A9AF-1E7B-416F-B14CBB47C9C8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BBB36941-7275-277A-7CC0-BA039A12331A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" name="Organigramme : Connecteur 24">
                  <a:extLst>
                    <a:ext uri="{FF2B5EF4-FFF2-40B4-BE49-F238E27FC236}">
                      <a16:creationId xmlns:a16="http://schemas.microsoft.com/office/drawing/2014/main" id="{71FCFF34-7566-DA36-C05F-724363856752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AC931036-2BF7-2CFE-FA6E-8A0E9E1C572F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" name="Organigramme : Connecteur 26">
                  <a:extLst>
                    <a:ext uri="{FF2B5EF4-FFF2-40B4-BE49-F238E27FC236}">
                      <a16:creationId xmlns:a16="http://schemas.microsoft.com/office/drawing/2014/main" id="{C61169F1-41AA-53DF-4D7E-75579BBAF9A3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D0D1212F-25AD-B16D-5610-BF89E3279622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Organigramme : Connecteur 28">
                  <a:extLst>
                    <a:ext uri="{FF2B5EF4-FFF2-40B4-BE49-F238E27FC236}">
                      <a16:creationId xmlns:a16="http://schemas.microsoft.com/office/drawing/2014/main" id="{048E7492-93C4-CC3D-8E1A-1330B0C1984C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7718985-04DB-1BD1-3B01-FB482076B7E7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7597EC20-BB63-A65D-4509-410332388C04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6164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0A639-450C-A966-35C0-E18347490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2E46DFF-B2BA-5818-4B19-B721854D75DE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لي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نجز النشاط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؟</a:t>
            </a:r>
          </a:p>
        </p:txBody>
      </p: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581130BD-0962-9DBE-FF78-F568000B8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7E63E88-1EDC-5792-72A9-CEBA8B54C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13" y="2496712"/>
            <a:ext cx="8135257" cy="2971722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FFE2E52E-3EC0-01F5-AD84-C3CF2A27D028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82FEA721-757A-7AED-480D-6527C3964C36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26DBE1FF-CD1E-8E78-A540-0FAD7E853D09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1C87BEE9-7644-DE56-9C89-8033400AB9DC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2FBAE2EB-E51B-CD38-C290-04F1BCC4BA38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4D8F086B-10F2-F3E0-8266-FAEFD2228EC1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B0A186D3-93DC-5B06-C373-CDDE25765363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3A58F400-1E6A-9C7F-88FC-E42529CFBA7F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5A5D8DFE-2756-A0E9-8BC7-7D597BD0A75A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B71C7CCA-7DB0-3987-E45F-C5D94ADB8FEA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B2A1C54-17D9-2F8D-DDA5-4E55EA941289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D18211B7-CFE4-360C-935A-0219DA188CFC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4059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1D8B8-9440-4188-0CD5-48A9C843F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A50E7C1-F793-DA79-A1E8-3B7C9662BF80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لديكم دقيقة واحدة.</a:t>
            </a:r>
          </a:p>
        </p:txBody>
      </p: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F90A8D93-7C67-798B-B792-11AD05AC0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0938B9A-2394-BD53-E1B3-6EA0A12D6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13" y="2496712"/>
            <a:ext cx="8135257" cy="2971722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31137D8-E28C-DED6-B654-024B0490B13B}"/>
              </a:ext>
            </a:extLst>
          </p:cNvPr>
          <p:cNvCxnSpPr>
            <a:cxnSpLocks/>
          </p:cNvCxnSpPr>
          <p:nvPr/>
        </p:nvCxnSpPr>
        <p:spPr>
          <a:xfrm flipH="1">
            <a:off x="2621902" y="3429000"/>
            <a:ext cx="1455576" cy="168417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3D5C3F13-06E1-60D2-26A0-327ABF064AD5}"/>
              </a:ext>
            </a:extLst>
          </p:cNvPr>
          <p:cNvCxnSpPr>
            <a:cxnSpLocks/>
          </p:cNvCxnSpPr>
          <p:nvPr/>
        </p:nvCxnSpPr>
        <p:spPr>
          <a:xfrm flipH="1" flipV="1">
            <a:off x="2612571" y="3429000"/>
            <a:ext cx="1461797" cy="57344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4773148-C35B-B3D7-9FE5-A649644C9884}"/>
              </a:ext>
            </a:extLst>
          </p:cNvPr>
          <p:cNvCxnSpPr>
            <a:cxnSpLocks/>
          </p:cNvCxnSpPr>
          <p:nvPr/>
        </p:nvCxnSpPr>
        <p:spPr>
          <a:xfrm flipH="1" flipV="1">
            <a:off x="2621902" y="4002444"/>
            <a:ext cx="1427585" cy="55536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AE3AD365-9FFC-DDFA-F202-6F2BDF4D22DC}"/>
              </a:ext>
            </a:extLst>
          </p:cNvPr>
          <p:cNvCxnSpPr>
            <a:cxnSpLocks/>
          </p:cNvCxnSpPr>
          <p:nvPr/>
        </p:nvCxnSpPr>
        <p:spPr>
          <a:xfrm flipH="1" flipV="1">
            <a:off x="2612571" y="4575888"/>
            <a:ext cx="1436916" cy="53728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e 2">
            <a:extLst>
              <a:ext uri="{FF2B5EF4-FFF2-40B4-BE49-F238E27FC236}">
                <a16:creationId xmlns:a16="http://schemas.microsoft.com/office/drawing/2014/main" id="{24D1E356-4301-65F5-D85D-FBD90FF51058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EB173F55-4239-12A4-26E1-B30A0FE9CF7F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2F5D59B5-A50C-B02E-46C9-C6AA628F8A36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DCD4F51B-6D34-4943-5269-390C2B36C680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791FCDB1-7E48-112E-E1AD-5DB5B411ACD7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81FEC798-2E29-3945-8483-A113C6FD69CD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98E6A080-9704-CD7D-66CF-B1E4D818DA52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Organigramme : Connecteur 17">
                  <a:extLst>
                    <a:ext uri="{FF2B5EF4-FFF2-40B4-BE49-F238E27FC236}">
                      <a16:creationId xmlns:a16="http://schemas.microsoft.com/office/drawing/2014/main" id="{1780C994-2F80-3975-0EB1-6E364023C89C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1FA560F5-8403-0604-6E17-EFC0C7459612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" name="Organigramme : Connecteur 19">
                  <a:extLst>
                    <a:ext uri="{FF2B5EF4-FFF2-40B4-BE49-F238E27FC236}">
                      <a16:creationId xmlns:a16="http://schemas.microsoft.com/office/drawing/2014/main" id="{CE3920B4-2336-27AA-A266-71E7EA27D4C7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D455B8C-E2C5-7097-ED06-72078B72BC28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5D1A8527-0811-8E62-B4ED-6E6644459B1A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88893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06F0F-E661-DF75-3BC8-73147A475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0592FE4-2E92-F0D9-756E-E3B4A216E9E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832EA2C-8588-6920-9171-D4EFA9D34AA9}"/>
              </a:ext>
            </a:extLst>
          </p:cNvPr>
          <p:cNvSpPr/>
          <p:nvPr/>
        </p:nvSpPr>
        <p:spPr>
          <a:xfrm>
            <a:off x="2290915" y="3000990"/>
            <a:ext cx="4206792" cy="135511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5C8C8B2F-77D6-52CA-D0AE-8ADBC11320F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08765" y="3450064"/>
            <a:ext cx="631873" cy="631873"/>
          </a:xfrm>
          <a:prstGeom prst="rect">
            <a:avLst/>
          </a:prstGeom>
        </p:spPr>
      </p:pic>
      <p:sp>
        <p:nvSpPr>
          <p:cNvPr id="7" name="Flowchart: Alternate Process 54">
            <a:extLst>
              <a:ext uri="{FF2B5EF4-FFF2-40B4-BE49-F238E27FC236}">
                <a16:creationId xmlns:a16="http://schemas.microsoft.com/office/drawing/2014/main" id="{D118B91A-F7FE-61FB-10F7-AA2F0B216795}"/>
              </a:ext>
            </a:extLst>
          </p:cNvPr>
          <p:cNvSpPr/>
          <p:nvPr/>
        </p:nvSpPr>
        <p:spPr>
          <a:xfrm>
            <a:off x="2501900" y="2620159"/>
            <a:ext cx="3290755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المراجعة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252FBE1C-C18F-E06F-89DD-B619061D1105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9FC8D08-CDD3-260F-1969-EF0EC9A129E3}"/>
              </a:ext>
            </a:extLst>
          </p:cNvPr>
          <p:cNvSpPr txBox="1"/>
          <p:nvPr/>
        </p:nvSpPr>
        <p:spPr>
          <a:xfrm>
            <a:off x="2290914" y="3547832"/>
            <a:ext cx="35017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كتابة الأعْداد مِنْ 000 1 إلى 999 999</a:t>
            </a:r>
          </a:p>
        </p:txBody>
      </p:sp>
    </p:spTree>
    <p:extLst>
      <p:ext uri="{BB962C8B-B14F-4D97-AF65-F5344CB8AC3E}">
        <p14:creationId xmlns:p14="http://schemas.microsoft.com/office/powerpoint/2010/main" val="418648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2B607-8D46-D7CD-1444-24EE2828F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DD3F3CC-443C-C2F4-2E2F-21EC6138E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55E7099-1E90-B48F-CC23-628259B2A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2119" y="1673780"/>
            <a:ext cx="3733692" cy="373369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1358307-1552-E4F8-E463-3B0D67F3C6F5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الألواح.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FCA71F1-FDF4-D9E8-632C-1C9A4CC48C08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8F48C00A-600A-F83C-3DCE-4E8C2D2F5FA4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45E1F0E8-9898-9A4A-667C-68AFA2111998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64866DEF-886E-35CF-3B78-E509FBC90182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42E6E901-720F-9386-2841-04C8597B3907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FE1F987C-59DE-B9AE-C52C-D6D0091F9535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0A1B4464-8FE9-1744-1614-ED780D8E0D4F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7978429D-9127-C8AC-F788-5F93EB31B359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5197F3A6-8EBD-6798-73B3-D5FEBE893DBC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9C16E0F3-FB06-C18C-95DA-9F5A88FDF5E1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E0835F4-2311-2DB3-FE3A-34B0FE353932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2C63CE6A-8201-69A8-D9FF-E76212EDB42C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12091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D0393-8B1F-AD60-1F1F-65D076063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A81354-8D23-13A6-5A33-01520C0C9F37}"/>
              </a:ext>
            </a:extLst>
          </p:cNvPr>
          <p:cNvSpPr/>
          <p:nvPr/>
        </p:nvSpPr>
        <p:spPr>
          <a:xfrm>
            <a:off x="5129784" y="3542117"/>
            <a:ext cx="877544" cy="909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19594B-D4A0-AE2F-6E82-35807067BA39}"/>
              </a:ext>
            </a:extLst>
          </p:cNvPr>
          <p:cNvSpPr/>
          <p:nvPr/>
        </p:nvSpPr>
        <p:spPr>
          <a:xfrm>
            <a:off x="3957107" y="3542117"/>
            <a:ext cx="877544" cy="909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9829325-2056-BA5A-3244-CE05C1D3A93E}"/>
              </a:ext>
            </a:extLst>
          </p:cNvPr>
          <p:cNvSpPr txBox="1"/>
          <p:nvPr/>
        </p:nvSpPr>
        <p:spPr>
          <a:xfrm>
            <a:off x="1252057" y="905894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اكتبوا بالأرقام، العدد التالي: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" name="Image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1ED8255-3A70-A5F5-153F-F226753DD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4543C96-82DA-F2CC-6E8C-6C7923F5C41F}"/>
              </a:ext>
            </a:extLst>
          </p:cNvPr>
          <p:cNvSpPr txBox="1"/>
          <p:nvPr/>
        </p:nvSpPr>
        <p:spPr>
          <a:xfrm>
            <a:off x="353961" y="2916478"/>
            <a:ext cx="82001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3600" b="1" dirty="0">
                <a:solidFill>
                  <a:srgbClr val="0E2841">
                    <a:lumMod val="90000"/>
                    <a:lumOff val="1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تِسْعُ مِئَةٍ وَثَمَانِيَةٌ وَسَبْعُونَ أَلْفًا وَأَرْبَعُ مِئَةٍ وَثَلَاثُونَ</a:t>
            </a:r>
            <a:endParaRPr lang="fr-MA" sz="3600" b="1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7338CABE-0B8A-B361-8C63-3FFDF6FB462A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BD6D7A65-1D68-A628-09F5-B811CEECB205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9B70D9AF-FEC2-954D-773C-7D4C5C383979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34E246EB-6BB2-82BA-0D1D-AF8489378AD6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94EAD85A-8CDA-52D4-6779-6B0CB10E7C6B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1B2495C3-D6F9-48CD-5B2D-A67C624A66D3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79C05832-3B69-6041-B2A7-9558862849DF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0AADCC05-C67D-0C60-6FF6-443677A91601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5CD04079-9F86-3B14-83C4-E139D0123159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71E95943-CB96-4CA3-505D-318AA509B752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1EAE5E0-B051-BE7F-B563-B2DF70D4474E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A9E12004-700E-3797-B3FC-8C8CE7FBFFDE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80560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21671-9839-90DD-D7DC-5D54FAE67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4177DB8-CD1D-10F1-D5E6-369F976CAFA6}"/>
              </a:ext>
            </a:extLst>
          </p:cNvPr>
          <p:cNvSpPr txBox="1"/>
          <p:nvPr/>
        </p:nvSpPr>
        <p:spPr>
          <a:xfrm>
            <a:off x="1252057" y="905894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6E799F5-DDED-5108-C366-2099258D5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97C1F2B-6B87-25DF-3C3E-81F06803C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2119" y="1673780"/>
            <a:ext cx="3733692" cy="3733692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59D95B51-39C8-D2A9-9597-7C136AA2FBA1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832D32AF-A89E-3EA0-759F-EB68C3C4622E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268247C6-D280-1D13-3109-3F70AA76D29D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F70541A0-1868-BFD3-4E08-DFA9A663C1E9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CF52BF1A-60BC-824E-3A54-F43695F2E110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BCCDD846-17AA-8F67-8907-EB36088773A9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612F0EAD-9230-E066-A256-607A11DDDD17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11B3047E-E0F6-78E8-F719-B3AFE106A281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3FB54589-727E-1567-3194-6AA78A5BDC71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0050163C-A444-27D2-4C83-B7F7C225C3E3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57BBBB9-2ABC-BA85-928C-15C7E407C4DE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3B857A65-D98C-5612-7150-67252257AD40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17837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0D2D8-4324-9E5E-62C7-D13D551E7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7459440C-FBB3-532F-37CD-03E6B2898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9B7A6E-7AFE-B140-DBDA-BE18FBB0F83F}"/>
              </a:ext>
            </a:extLst>
          </p:cNvPr>
          <p:cNvSpPr/>
          <p:nvPr/>
        </p:nvSpPr>
        <p:spPr>
          <a:xfrm>
            <a:off x="5094814" y="3499747"/>
            <a:ext cx="907271" cy="940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FE2E3E-644F-B569-4004-06AF9005A19B}"/>
              </a:ext>
            </a:extLst>
          </p:cNvPr>
          <p:cNvSpPr/>
          <p:nvPr/>
        </p:nvSpPr>
        <p:spPr>
          <a:xfrm>
            <a:off x="3922137" y="3499747"/>
            <a:ext cx="907271" cy="940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456883E-228A-B220-DFC7-604960D9273A}"/>
              </a:ext>
            </a:extLst>
          </p:cNvPr>
          <p:cNvSpPr txBox="1"/>
          <p:nvPr/>
        </p:nvSpPr>
        <p:spPr>
          <a:xfrm>
            <a:off x="1252057" y="905894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ليكتب الجواب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202803A-A9FD-A061-E48B-B15B52E2DEE5}"/>
              </a:ext>
            </a:extLst>
          </p:cNvPr>
          <p:cNvSpPr txBox="1"/>
          <p:nvPr/>
        </p:nvSpPr>
        <p:spPr>
          <a:xfrm>
            <a:off x="353961" y="2916478"/>
            <a:ext cx="82001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3600" b="1" dirty="0">
                <a:solidFill>
                  <a:srgbClr val="0E2841">
                    <a:lumMod val="90000"/>
                    <a:lumOff val="1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تِسْعُ مِئَةٍ وَثَمَانِيَةٌ وَسَبْعُونَ أَلْفًا وَأَرْبَعُ مِئَةٍ وَثَلَاثُونَ</a:t>
            </a:r>
            <a:endParaRPr lang="fr-MA" sz="3600" b="1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7A2A65C-5D7C-79B5-995D-E8F30268FAC5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351663B1-64B6-45AB-5AFE-4F458FBE3FF4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57DA62DC-1824-71C5-B2EC-A6785B21C8C9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2F6560E5-B861-22AF-80BE-03AF3F720179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50F78622-94CE-9FD5-095B-918CBAE79821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CABAC61D-0F7F-BCE3-D712-703714708919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C630DA6C-531B-E9ED-583A-3C344122074D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C4A2A681-CBA7-7D90-B15B-5773390D3C15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6EA20CFA-D85C-4748-DF4B-11F65AEC3F65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FE00E1A9-3319-CDA1-B4B8-B4A8ECEE0994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CA83567-BCF7-506C-418F-39D012313578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2B764359-21F1-88FA-93DF-B229E6C05A13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49167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DCE11-CADB-C7C3-595F-6E6AC489E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42AC4A16-67EB-F8C4-8BA3-1EFA9E7C9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4A5795-EF5F-0E61-97E1-9D95F938627A}"/>
              </a:ext>
            </a:extLst>
          </p:cNvPr>
          <p:cNvSpPr/>
          <p:nvPr/>
        </p:nvSpPr>
        <p:spPr>
          <a:xfrm>
            <a:off x="5094814" y="3499747"/>
            <a:ext cx="907271" cy="940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22F503-69CD-4748-64D0-5F4483531BFB}"/>
              </a:ext>
            </a:extLst>
          </p:cNvPr>
          <p:cNvSpPr/>
          <p:nvPr/>
        </p:nvSpPr>
        <p:spPr>
          <a:xfrm>
            <a:off x="3922137" y="3499747"/>
            <a:ext cx="907271" cy="940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69D4045-D5AB-9983-2A14-0126740B1678}"/>
              </a:ext>
            </a:extLst>
          </p:cNvPr>
          <p:cNvSpPr txBox="1"/>
          <p:nvPr/>
        </p:nvSpPr>
        <p:spPr>
          <a:xfrm>
            <a:off x="1252057" y="905894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الكتابة الصحيحة للعدد هي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978 430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18E1350-1211-97F8-4A12-AE0323EDCB5D}"/>
              </a:ext>
            </a:extLst>
          </p:cNvPr>
          <p:cNvSpPr/>
          <p:nvPr/>
        </p:nvSpPr>
        <p:spPr>
          <a:xfrm>
            <a:off x="2369574" y="4298896"/>
            <a:ext cx="4011561" cy="851297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978 430</a:t>
            </a:r>
            <a:endParaRPr kumimoji="0" lang="fr-MA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75F2E36-6A09-B934-F4D3-82FEE4593B7A}"/>
              </a:ext>
            </a:extLst>
          </p:cNvPr>
          <p:cNvSpPr txBox="1"/>
          <p:nvPr/>
        </p:nvSpPr>
        <p:spPr>
          <a:xfrm>
            <a:off x="353961" y="2916478"/>
            <a:ext cx="82001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3600" b="1" dirty="0">
                <a:solidFill>
                  <a:srgbClr val="0E2841">
                    <a:lumMod val="90000"/>
                    <a:lumOff val="1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تِسْعُ مِئَةٍ وَثَمَانِيَةٌ وَسَبْعُونَ أَلْفًا وَأَرْبَعُ مِئَةٍ وَثَلَاثُونَ</a:t>
            </a:r>
            <a:endParaRPr lang="fr-MA" sz="3600" b="1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13B897BB-C18A-456F-5312-B0735693E601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51E37F3B-EA90-9D4D-1E69-6A796792C3CF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9" name="Groupe 8">
                <a:extLst>
                  <a:ext uri="{FF2B5EF4-FFF2-40B4-BE49-F238E27FC236}">
                    <a16:creationId xmlns:a16="http://schemas.microsoft.com/office/drawing/2014/main" id="{0DE963CB-4946-E190-50EB-7AF665226295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BBB81BEF-E770-5C19-2F1A-01895E0393BD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FEA08D62-1ADA-7451-B7EB-453C102A48BD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Organigramme : Connecteur 12">
                  <a:extLst>
                    <a:ext uri="{FF2B5EF4-FFF2-40B4-BE49-F238E27FC236}">
                      <a16:creationId xmlns:a16="http://schemas.microsoft.com/office/drawing/2014/main" id="{B3731007-21E4-C4A4-8E4B-4DBD70F7C333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883325DF-8580-DDFF-BDC9-018045704799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14">
                  <a:extLst>
                    <a:ext uri="{FF2B5EF4-FFF2-40B4-BE49-F238E27FC236}">
                      <a16:creationId xmlns:a16="http://schemas.microsoft.com/office/drawing/2014/main" id="{0036CD74-BCA3-66C3-ADB3-B70706211DDF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F5DCAA65-B83F-2E71-6F66-2A681BDED780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Organigramme : Connecteur 17">
                  <a:extLst>
                    <a:ext uri="{FF2B5EF4-FFF2-40B4-BE49-F238E27FC236}">
                      <a16:creationId xmlns:a16="http://schemas.microsoft.com/office/drawing/2014/main" id="{629AC763-C39B-AC4A-F84C-91C30DE0C1AB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33C4E08-25C2-689D-245D-E92BCAFAA053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F5997BDA-8566-F5FF-9263-F7DCA3B2A3DF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167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CFD874A7-5DAB-37AF-D28F-DCCF6F4E379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131D6496-DE71-B731-84BF-27ABB34A3A3F}"/>
              </a:ext>
            </a:extLst>
          </p:cNvPr>
          <p:cNvSpPr txBox="1"/>
          <p:nvPr/>
        </p:nvSpPr>
        <p:spPr>
          <a:xfrm>
            <a:off x="806182" y="2190819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53750F5-8EBB-CD62-1F35-D796169A409B}"/>
              </a:ext>
            </a:extLst>
          </p:cNvPr>
          <p:cNvGrpSpPr/>
          <p:nvPr/>
        </p:nvGrpSpPr>
        <p:grpSpPr>
          <a:xfrm>
            <a:off x="1250923" y="3120490"/>
            <a:ext cx="6242750" cy="656743"/>
            <a:chOff x="1581863" y="2489217"/>
            <a:chExt cx="6242750" cy="656743"/>
          </a:xfrm>
        </p:grpSpPr>
        <p:sp>
          <p:nvSpPr>
            <p:cNvPr id="61" name="Flowchart: Alternate Process 54">
              <a:extLst>
                <a:ext uri="{FF2B5EF4-FFF2-40B4-BE49-F238E27FC236}">
                  <a16:creationId xmlns:a16="http://schemas.microsoft.com/office/drawing/2014/main" id="{7FAF5551-4665-9401-EB75-4DF8AECA50E0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الافتتاح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Oval 81">
              <a:extLst>
                <a:ext uri="{FF2B5EF4-FFF2-40B4-BE49-F238E27FC236}">
                  <a16:creationId xmlns:a16="http://schemas.microsoft.com/office/drawing/2014/main" id="{88E5AC89-4C51-C065-553C-2CA4A5BD766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0" name="Corde 69">
              <a:extLst>
                <a:ext uri="{FF2B5EF4-FFF2-40B4-BE49-F238E27FC236}">
                  <a16:creationId xmlns:a16="http://schemas.microsoft.com/office/drawing/2014/main" id="{D564ADB3-885C-5476-F776-C7EC6F8DBEF5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Oval 81">
              <a:extLst>
                <a:ext uri="{FF2B5EF4-FFF2-40B4-BE49-F238E27FC236}">
                  <a16:creationId xmlns:a16="http://schemas.microsoft.com/office/drawing/2014/main" id="{27BB9BD1-6512-F21C-4A29-AC4E92536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grpSp>
          <p:nvGrpSpPr>
            <p:cNvPr id="7" name="Groupe 4">
              <a:extLst>
                <a:ext uri="{FF2B5EF4-FFF2-40B4-BE49-F238E27FC236}">
                  <a16:creationId xmlns:a16="http://schemas.microsoft.com/office/drawing/2014/main" id="{1C4E7230-B804-FCED-545E-EC5EF6340DD6}"/>
                </a:ext>
              </a:extLst>
            </p:cNvPr>
            <p:cNvGrpSpPr/>
            <p:nvPr/>
          </p:nvGrpSpPr>
          <p:grpSpPr>
            <a:xfrm>
              <a:off x="1663279" y="2494424"/>
              <a:ext cx="533987" cy="598182"/>
              <a:chOff x="945619" y="3511073"/>
              <a:chExt cx="614494" cy="688367"/>
            </a:xfrm>
          </p:grpSpPr>
          <p:pic>
            <p:nvPicPr>
              <p:cNvPr id="8" name="Image 8">
                <a:extLst>
                  <a:ext uri="{FF2B5EF4-FFF2-40B4-BE49-F238E27FC236}">
                    <a16:creationId xmlns:a16="http://schemas.microsoft.com/office/drawing/2014/main" id="{0A169501-E023-0A6B-7385-9531E2925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45619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9" name="ZoneTexte 19">
                <a:extLst>
                  <a:ext uri="{FF2B5EF4-FFF2-40B4-BE49-F238E27FC236}">
                    <a16:creationId xmlns:a16="http://schemas.microsoft.com/office/drawing/2014/main" id="{04C5D7D8-4E6E-62D6-D16A-CE0A32D22732}"/>
                  </a:ext>
                </a:extLst>
              </p:cNvPr>
              <p:cNvSpPr txBox="1"/>
              <p:nvPr/>
            </p:nvSpPr>
            <p:spPr>
              <a:xfrm>
                <a:off x="1030041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3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1844E52C-1807-9ACC-A92B-440F969D8F26}"/>
              </a:ext>
            </a:extLst>
          </p:cNvPr>
          <p:cNvGrpSpPr/>
          <p:nvPr/>
        </p:nvGrpSpPr>
        <p:grpSpPr>
          <a:xfrm>
            <a:off x="1269690" y="4551655"/>
            <a:ext cx="6205216" cy="656743"/>
            <a:chOff x="1589361" y="4686332"/>
            <a:chExt cx="6205216" cy="656743"/>
          </a:xfrm>
        </p:grpSpPr>
        <p:sp>
          <p:nvSpPr>
            <p:cNvPr id="60" name="Rectangle: Rounded Corners 55">
              <a:extLst>
                <a:ext uri="{FF2B5EF4-FFF2-40B4-BE49-F238E27FC236}">
                  <a16:creationId xmlns:a16="http://schemas.microsoft.com/office/drawing/2014/main" id="{667A8E1F-C5D5-2066-84D2-B92579C10A57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اختتام الحصة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Oval 81">
              <a:extLst>
                <a:ext uri="{FF2B5EF4-FFF2-40B4-BE49-F238E27FC236}">
                  <a16:creationId xmlns:a16="http://schemas.microsoft.com/office/drawing/2014/main" id="{CE48E797-AA96-38C7-237B-14A000B66D0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5" name="Oval 81">
              <a:extLst>
                <a:ext uri="{FF2B5EF4-FFF2-40B4-BE49-F238E27FC236}">
                  <a16:creationId xmlns:a16="http://schemas.microsoft.com/office/drawing/2014/main" id="{C515DC1A-0B9A-AE54-3DBF-515A5D65A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133" b="1" dirty="0"/>
                <a:t>3</a:t>
              </a:r>
              <a:endParaRPr lang="fr-MA" sz="2133" b="1" dirty="0"/>
            </a:p>
          </p:txBody>
        </p:sp>
        <p:grpSp>
          <p:nvGrpSpPr>
            <p:cNvPr id="20" name="Groupe 4">
              <a:extLst>
                <a:ext uri="{FF2B5EF4-FFF2-40B4-BE49-F238E27FC236}">
                  <a16:creationId xmlns:a16="http://schemas.microsoft.com/office/drawing/2014/main" id="{0279B547-CB47-3431-A768-8D7C4F278E5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1" name="Image 8">
                <a:extLst>
                  <a:ext uri="{FF2B5EF4-FFF2-40B4-BE49-F238E27FC236}">
                    <a16:creationId xmlns:a16="http://schemas.microsoft.com/office/drawing/2014/main" id="{655E9944-906D-4017-6761-BDDECDD88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2" name="ZoneTexte 19">
                <a:extLst>
                  <a:ext uri="{FF2B5EF4-FFF2-40B4-BE49-F238E27FC236}">
                    <a16:creationId xmlns:a16="http://schemas.microsoft.com/office/drawing/2014/main" id="{27E11F47-B963-F226-9E0B-A1B37F0F1CD7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2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3BDDBAC7-9EE0-0DB5-76DB-58375D7389CA}"/>
              </a:ext>
            </a:extLst>
          </p:cNvPr>
          <p:cNvGrpSpPr/>
          <p:nvPr/>
        </p:nvGrpSpPr>
        <p:grpSpPr>
          <a:xfrm>
            <a:off x="1269690" y="3836072"/>
            <a:ext cx="6205216" cy="656743"/>
            <a:chOff x="1589361" y="4686332"/>
            <a:chExt cx="6205216" cy="656743"/>
          </a:xfrm>
        </p:grpSpPr>
        <p:sp>
          <p:nvSpPr>
            <p:cNvPr id="13" name="Rectangle: Rounded Corners 55">
              <a:extLst>
                <a:ext uri="{FF2B5EF4-FFF2-40B4-BE49-F238E27FC236}">
                  <a16:creationId xmlns:a16="http://schemas.microsoft.com/office/drawing/2014/main" id="{D2C3B9BE-E962-5295-DE0B-470CDACF182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المراجعة 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1">
              <a:extLst>
                <a:ext uri="{FF2B5EF4-FFF2-40B4-BE49-F238E27FC236}">
                  <a16:creationId xmlns:a16="http://schemas.microsoft.com/office/drawing/2014/main" id="{F59B0FB2-47AD-AED4-F4AE-EA1B9D9D400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15" name="Oval 81">
              <a:extLst>
                <a:ext uri="{FF2B5EF4-FFF2-40B4-BE49-F238E27FC236}">
                  <a16:creationId xmlns:a16="http://schemas.microsoft.com/office/drawing/2014/main" id="{571BA6A6-CC82-13B9-E652-0E02844994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2</a:t>
              </a:r>
            </a:p>
          </p:txBody>
        </p:sp>
        <p:grpSp>
          <p:nvGrpSpPr>
            <p:cNvPr id="23" name="Groupe 4">
              <a:extLst>
                <a:ext uri="{FF2B5EF4-FFF2-40B4-BE49-F238E27FC236}">
                  <a16:creationId xmlns:a16="http://schemas.microsoft.com/office/drawing/2014/main" id="{41A8D8D6-67F0-9CE5-8A83-6107D22F3310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4" name="Image 8">
                <a:extLst>
                  <a:ext uri="{FF2B5EF4-FFF2-40B4-BE49-F238E27FC236}">
                    <a16:creationId xmlns:a16="http://schemas.microsoft.com/office/drawing/2014/main" id="{B44ACDFE-9B69-9E35-5BE9-D7CC1221C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5" name="ZoneTexte 19">
                <a:extLst>
                  <a:ext uri="{FF2B5EF4-FFF2-40B4-BE49-F238E27FC236}">
                    <a16:creationId xmlns:a16="http://schemas.microsoft.com/office/drawing/2014/main" id="{55D8D999-B912-AF9A-A314-86383AEE18B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50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194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6D817-700B-A6DA-212A-C22688DEA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331EFBC-C10D-3B65-0833-DD397AD79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359" y="1755949"/>
            <a:ext cx="6811347" cy="4606391"/>
          </a:xfrm>
          <a:prstGeom prst="rect">
            <a:avLst/>
          </a:prstGeom>
        </p:spPr>
      </p:pic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E29BDAE-EC0D-CE02-6D2F-0BF8B06C3E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CF06554-CA22-3BFC-2A60-D2DAE77E1961}"/>
              </a:ext>
            </a:extLst>
          </p:cNvPr>
          <p:cNvSpPr txBox="1"/>
          <p:nvPr/>
        </p:nvSpPr>
        <p:spPr>
          <a:xfrm>
            <a:off x="466531" y="858759"/>
            <a:ext cx="7059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كراساتكم على الصفحة 58 وأنجزوا النشاط رقم 3. لديكم دقيقتان فقط ثم نصحح.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A6CA74F-0644-7FB7-2803-4EC7D3F46B39}"/>
              </a:ext>
            </a:extLst>
          </p:cNvPr>
          <p:cNvSpPr/>
          <p:nvPr/>
        </p:nvSpPr>
        <p:spPr>
          <a:xfrm>
            <a:off x="4833256" y="5271798"/>
            <a:ext cx="2780522" cy="811761"/>
          </a:xfrm>
          <a:prstGeom prst="roundRect">
            <a:avLst>
              <a:gd name="adj" fmla="val 749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3B81CAB-30B6-F620-56CC-1806A1C4CEFA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CC237D11-C9E1-8D6C-4364-E473A6AB28C0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id="{CB7A9E85-D0AF-B7BC-8E98-B0142D176B50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9809CBE9-9531-C3A5-7D64-C5CD702F69CA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7A46943D-8A38-369E-4B70-36B9C8BE95B7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Organigramme : Connecteur 12">
                  <a:extLst>
                    <a:ext uri="{FF2B5EF4-FFF2-40B4-BE49-F238E27FC236}">
                      <a16:creationId xmlns:a16="http://schemas.microsoft.com/office/drawing/2014/main" id="{83BE8584-07BE-2CD7-86CD-AE82A68148EF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514B30F6-2262-B30D-9E99-9288B7159651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14">
                  <a:extLst>
                    <a:ext uri="{FF2B5EF4-FFF2-40B4-BE49-F238E27FC236}">
                      <a16:creationId xmlns:a16="http://schemas.microsoft.com/office/drawing/2014/main" id="{4645A7C5-6B7F-D0D4-DE1E-96D238782273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50B3395E-5945-7904-B5BB-3C3DBA5A5687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rganigramme : Connecteur 16">
                  <a:extLst>
                    <a:ext uri="{FF2B5EF4-FFF2-40B4-BE49-F238E27FC236}">
                      <a16:creationId xmlns:a16="http://schemas.microsoft.com/office/drawing/2014/main" id="{D890BA0B-37B7-EC06-CD82-57F794496EAE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257938A-8241-1B04-68D2-80D2AF8948C0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5392D71-A1B3-D3A0-4808-7DA0E41EAA04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06794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12F5F-AC7B-94F2-3EFD-F4862D318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C62B3B7-A880-9850-7301-EAF6AB85D315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لي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نجز النشاط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؟</a:t>
            </a:r>
          </a:p>
        </p:txBody>
      </p: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1B4DEF72-B370-D054-2774-F00F6F82F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D0C858A-BC49-BC27-A3CB-2E713183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457" y="2837131"/>
            <a:ext cx="8199705" cy="2373123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63EBBFE8-CDF5-4018-1FB2-F8864AA2D43F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BEBEA40D-96CD-9DA3-EE9E-AB3599F3F5E8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8E16315D-42DE-4C61-CCAC-AF986982BD18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2DAFC683-3E26-4941-1EAF-FD17B354333D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BD455579-F059-6A5B-2926-67E700C82B44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FABA2AD9-927E-7C27-190F-5A0396BE12AE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8B70C7B1-A3FA-C057-C30A-B01F5756ECE2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154C54BC-CED2-B6E3-16FD-C3EEE91BFB0C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C6C2AA45-8F44-B774-CDAE-5B43A4E91E53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5EA2BAE4-28A7-85A5-0566-92BD6260EB7B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D691939-6C06-62A3-0042-BCC474D4D4FB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3E009A3A-696D-8BCB-9E61-6303431164D4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6029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EAD73-E71E-4EDF-C241-8F20F0039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C7CDA62-D7F6-55A8-0A79-A1156A599D4A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لديكم دقيقة واحدة.</a:t>
            </a:r>
          </a:p>
        </p:txBody>
      </p: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84E2898F-4C0C-FA26-A98F-74AFC2263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0D55FCE-9FF8-6B76-6858-FEF526CC7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457" y="2837131"/>
            <a:ext cx="8199705" cy="237312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63DEED8-890A-CC57-1539-5BA961C8B56C}"/>
              </a:ext>
            </a:extLst>
          </p:cNvPr>
          <p:cNvSpPr txBox="1"/>
          <p:nvPr/>
        </p:nvSpPr>
        <p:spPr>
          <a:xfrm>
            <a:off x="690465" y="3354352"/>
            <a:ext cx="1352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100 000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30513CC-8DCD-CD42-882C-2EDFB7553F27}"/>
              </a:ext>
            </a:extLst>
          </p:cNvPr>
          <p:cNvSpPr txBox="1"/>
          <p:nvPr/>
        </p:nvSpPr>
        <p:spPr>
          <a:xfrm>
            <a:off x="3895530" y="3354352"/>
            <a:ext cx="1352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25 017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7A76167-1696-A638-2627-218ABC4739A5}"/>
              </a:ext>
            </a:extLst>
          </p:cNvPr>
          <p:cNvSpPr txBox="1"/>
          <p:nvPr/>
        </p:nvSpPr>
        <p:spPr>
          <a:xfrm>
            <a:off x="690464" y="3913558"/>
            <a:ext cx="1352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10 000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88D977E-3C54-8C62-B470-6C7BE81553D4}"/>
              </a:ext>
            </a:extLst>
          </p:cNvPr>
          <p:cNvSpPr txBox="1"/>
          <p:nvPr/>
        </p:nvSpPr>
        <p:spPr>
          <a:xfrm>
            <a:off x="3895529" y="3913558"/>
            <a:ext cx="1352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700 005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1D32577-F45F-682D-A873-4CFDC64886BE}"/>
              </a:ext>
            </a:extLst>
          </p:cNvPr>
          <p:cNvSpPr txBox="1"/>
          <p:nvPr/>
        </p:nvSpPr>
        <p:spPr>
          <a:xfrm>
            <a:off x="3895529" y="4537946"/>
            <a:ext cx="1352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8 020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A428A10-B1AA-F06C-362D-36FD89D7A1E7}"/>
              </a:ext>
            </a:extLst>
          </p:cNvPr>
          <p:cNvSpPr txBox="1"/>
          <p:nvPr/>
        </p:nvSpPr>
        <p:spPr>
          <a:xfrm>
            <a:off x="690464" y="4537945"/>
            <a:ext cx="1352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9 000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58DC8F8-C34D-A5EB-94F4-FB3D70474535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BC89F482-CFF8-1958-40B8-C8E895060008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3" name="Groupe 12">
                <a:extLst>
                  <a:ext uri="{FF2B5EF4-FFF2-40B4-BE49-F238E27FC236}">
                    <a16:creationId xmlns:a16="http://schemas.microsoft.com/office/drawing/2014/main" id="{8019190F-18A9-CD59-1BF9-F76764F68796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098BC0BF-0631-A12A-9FFF-D5C97543CB66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D3060EB6-3183-C466-D050-8B96AF5FBE12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Organigramme : Connecteur 17">
                  <a:extLst>
                    <a:ext uri="{FF2B5EF4-FFF2-40B4-BE49-F238E27FC236}">
                      <a16:creationId xmlns:a16="http://schemas.microsoft.com/office/drawing/2014/main" id="{133D4282-DF4A-7BCE-4CAC-81399F65F62B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E9CFCE6C-6D73-43FA-64D8-FFDFFF0420E2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" name="Organigramme : Connecteur 19">
                  <a:extLst>
                    <a:ext uri="{FF2B5EF4-FFF2-40B4-BE49-F238E27FC236}">
                      <a16:creationId xmlns:a16="http://schemas.microsoft.com/office/drawing/2014/main" id="{A36897AC-F14D-4738-3C0B-8DB241CBF74C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57BE85AF-C92D-3014-C5A0-2A8F72F0F7A5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" name="Organigramme : Connecteur 21">
                  <a:extLst>
                    <a:ext uri="{FF2B5EF4-FFF2-40B4-BE49-F238E27FC236}">
                      <a16:creationId xmlns:a16="http://schemas.microsoft.com/office/drawing/2014/main" id="{294F040A-3FFB-39FE-2AC5-AAF232189B89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FA7A566-6581-3CB8-4574-6DC9FBD3E2BC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4D658D0D-507D-4817-CB6B-BC4751409C33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8398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CC30EA-9933-61B8-FBDF-26FE71980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6F43F65-AB17-0609-3CF7-ACD4DB0D393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5777DBC-DE5F-C57B-8BCD-4FA67479F837}"/>
              </a:ext>
            </a:extLst>
          </p:cNvPr>
          <p:cNvSpPr/>
          <p:nvPr/>
        </p:nvSpPr>
        <p:spPr>
          <a:xfrm>
            <a:off x="2290915" y="3000990"/>
            <a:ext cx="4206792" cy="135511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3EC47DE1-510A-4845-89A7-9310F433525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08765" y="3450064"/>
            <a:ext cx="631873" cy="631873"/>
          </a:xfrm>
          <a:prstGeom prst="rect">
            <a:avLst/>
          </a:prstGeom>
        </p:spPr>
      </p:pic>
      <p:sp>
        <p:nvSpPr>
          <p:cNvPr id="7" name="Flowchart: Alternate Process 54">
            <a:extLst>
              <a:ext uri="{FF2B5EF4-FFF2-40B4-BE49-F238E27FC236}">
                <a16:creationId xmlns:a16="http://schemas.microsoft.com/office/drawing/2014/main" id="{29B8D478-1234-D34F-9DCC-CC5DCE1A5C44}"/>
              </a:ext>
            </a:extLst>
          </p:cNvPr>
          <p:cNvSpPr/>
          <p:nvPr/>
        </p:nvSpPr>
        <p:spPr>
          <a:xfrm>
            <a:off x="2501900" y="2620159"/>
            <a:ext cx="3290755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المراجعة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F97DAE22-41FC-1952-5B8F-BDFEA6E27AEC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FCD4EC9-FA63-A058-DADF-F021E6696082}"/>
              </a:ext>
            </a:extLst>
          </p:cNvPr>
          <p:cNvSpPr txBox="1"/>
          <p:nvPr/>
        </p:nvSpPr>
        <p:spPr>
          <a:xfrm>
            <a:off x="2290914" y="3547832"/>
            <a:ext cx="35017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مقارنة الأعْداد مِنْ 000 1 إلى 999 999</a:t>
            </a:r>
          </a:p>
        </p:txBody>
      </p:sp>
    </p:spTree>
    <p:extLst>
      <p:ext uri="{BB962C8B-B14F-4D97-AF65-F5344CB8AC3E}">
        <p14:creationId xmlns:p14="http://schemas.microsoft.com/office/powerpoint/2010/main" val="363833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0378C-AA47-8AC5-1DDF-7EDF97A04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1B9B9F4-4CD2-E422-B27C-BDC304025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55A5F10-5D0D-7F7C-91B9-9728EF5461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2119" y="1673780"/>
            <a:ext cx="3733692" cy="373369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881962D-C26C-CCE6-9F43-D110F33A6E92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الألواح.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744CA3D-965B-188D-64C0-FC65B09690D7}"/>
              </a:ext>
            </a:extLst>
          </p:cNvPr>
          <p:cNvGrpSpPr/>
          <p:nvPr/>
        </p:nvGrpSpPr>
        <p:grpSpPr>
          <a:xfrm>
            <a:off x="373226" y="127208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A9FE3AFB-3F3A-DE18-F6BB-995C59AFD019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B41E95E8-1FA1-D38B-3D16-68D07D572DA7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D7005AB9-4ED9-E80C-E1D6-AB2E8E9FCBC0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8D0B67E0-4851-B6B0-6E8A-CAF6F4871FBE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D6621462-00DC-0E3C-3F2E-11D65AF46B47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2DBAF299-18C8-E7B2-C82E-4D13FDB297BD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03B272B9-0F03-832D-B78F-C48C2F2D068D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02702B36-B247-605F-E666-5AD6F81B32EC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E18B6F53-6DB9-4A55-819D-0247E39D1956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9D5A314-DE22-8D15-DB99-8E961063D3E6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F78AAC0D-5F72-C82A-F165-5DDF69EF2C68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13860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D0393-8B1F-AD60-1F1F-65D076063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A81354-8D23-13A6-5A33-01520C0C9F37}"/>
              </a:ext>
            </a:extLst>
          </p:cNvPr>
          <p:cNvSpPr/>
          <p:nvPr/>
        </p:nvSpPr>
        <p:spPr>
          <a:xfrm>
            <a:off x="5129784" y="3542117"/>
            <a:ext cx="877544" cy="909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19594B-D4A0-AE2F-6E82-35807067BA39}"/>
              </a:ext>
            </a:extLst>
          </p:cNvPr>
          <p:cNvSpPr/>
          <p:nvPr/>
        </p:nvSpPr>
        <p:spPr>
          <a:xfrm>
            <a:off x="3957107" y="3542117"/>
            <a:ext cx="877544" cy="909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Image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1ED8255-3A70-A5F5-153F-F226753DD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492E1EF-10B9-4838-48CA-C8F893AD8135}"/>
              </a:ext>
            </a:extLst>
          </p:cNvPr>
          <p:cNvSpPr txBox="1"/>
          <p:nvPr/>
        </p:nvSpPr>
        <p:spPr>
          <a:xfrm>
            <a:off x="2282408" y="3231959"/>
            <a:ext cx="45791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b="1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45 750 ... 45 760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2AA846B-FBC8-1A42-2F39-44A71EBD6833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اكتبوا العددين وقارنوهما باستخدام الرمز المناسب: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E6EB9CD9-BD43-0E77-6287-51876159DF5B}"/>
              </a:ext>
            </a:extLst>
          </p:cNvPr>
          <p:cNvGrpSpPr/>
          <p:nvPr/>
        </p:nvGrpSpPr>
        <p:grpSpPr>
          <a:xfrm>
            <a:off x="373226" y="127208"/>
            <a:ext cx="7604448" cy="332496"/>
            <a:chOff x="373226" y="108546"/>
            <a:chExt cx="7604448" cy="332496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A15FF9DD-D3FA-55A0-F334-7C721C21DB46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9" name="Groupe 8">
                <a:extLst>
                  <a:ext uri="{FF2B5EF4-FFF2-40B4-BE49-F238E27FC236}">
                    <a16:creationId xmlns:a16="http://schemas.microsoft.com/office/drawing/2014/main" id="{579DF198-88A2-A50F-EDD1-E3CB889B0248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DE4976B1-0F3E-4569-AD74-E64E5C535F5E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C91A22A3-A6FC-2714-1E47-0F27B4A04FFD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Organigramme : Connecteur 12">
                  <a:extLst>
                    <a:ext uri="{FF2B5EF4-FFF2-40B4-BE49-F238E27FC236}">
                      <a16:creationId xmlns:a16="http://schemas.microsoft.com/office/drawing/2014/main" id="{7D85A2B5-0CD5-2D17-5CF5-2D5C91FB7D74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943C73E3-3506-543F-F6D3-BFB69395B079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14">
                  <a:extLst>
                    <a:ext uri="{FF2B5EF4-FFF2-40B4-BE49-F238E27FC236}">
                      <a16:creationId xmlns:a16="http://schemas.microsoft.com/office/drawing/2014/main" id="{E4D4B943-5C6F-DADE-2A87-8BD0751867AE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5BF41FF8-A1D1-13D9-DED5-7699D1CFFE66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rganigramme : Connecteur 16">
                  <a:extLst>
                    <a:ext uri="{FF2B5EF4-FFF2-40B4-BE49-F238E27FC236}">
                      <a16:creationId xmlns:a16="http://schemas.microsoft.com/office/drawing/2014/main" id="{067E57A1-B948-E5BA-9C4A-E83CF39E013C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9791EFF-3B96-0CBE-4A78-4C093E31A77A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57221D7A-4E40-202A-9659-01F3986133EA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45393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21671-9839-90DD-D7DC-5D54FAE67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6E799F5-DDED-5108-C366-2099258D5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97C1F2B-6B87-25DF-3C3E-81F06803C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2119" y="1673780"/>
            <a:ext cx="3733692" cy="373369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CDDC846-041E-F1FD-A6A3-5D38939D74C4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17889FB-9991-954E-46C2-5D25E8359E27}"/>
              </a:ext>
            </a:extLst>
          </p:cNvPr>
          <p:cNvGrpSpPr/>
          <p:nvPr/>
        </p:nvGrpSpPr>
        <p:grpSpPr>
          <a:xfrm>
            <a:off x="373226" y="127208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E50CECB1-FC33-58C4-013C-AB1D59C6597D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B1CE38BD-0974-0A50-7F74-6E2E292F58DB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0367B028-274F-0E84-3BDB-45C81C3AF902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616F4B6F-21C6-9E2F-B5FB-4D448A8FD8A3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46E87DB7-AD26-5048-D872-096E6BD7D69B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BB90A033-5AAF-3871-8B29-28BE35E72FA4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953E94C6-C1B2-8C59-0A81-112019D32B4B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B56515A4-9EF3-029A-C163-4A3C2998034A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BC92B80D-445C-E1DB-046D-B663ED1E4F98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E963D61-1480-D2FC-C7E6-B6F6BB90D9D7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C6DC657B-47E1-B8C9-ED22-0FD74C925A18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69674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0D2D8-4324-9E5E-62C7-D13D551E7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7459440C-FBB3-532F-37CD-03E6B2898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9B7A6E-7AFE-B140-DBDA-BE18FBB0F83F}"/>
              </a:ext>
            </a:extLst>
          </p:cNvPr>
          <p:cNvSpPr/>
          <p:nvPr/>
        </p:nvSpPr>
        <p:spPr>
          <a:xfrm>
            <a:off x="5094814" y="3499747"/>
            <a:ext cx="907271" cy="940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FE2E3E-644F-B569-4004-06AF9005A19B}"/>
              </a:ext>
            </a:extLst>
          </p:cNvPr>
          <p:cNvSpPr/>
          <p:nvPr/>
        </p:nvSpPr>
        <p:spPr>
          <a:xfrm>
            <a:off x="3922137" y="3499747"/>
            <a:ext cx="907271" cy="940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8E80920-A334-BACD-11A3-5E9758C1EE89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يقوم بمقارنة العددين؟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5D1E75D-E8FE-F90C-40D4-D1EB91F1CA0B}"/>
              </a:ext>
            </a:extLst>
          </p:cNvPr>
          <p:cNvSpPr txBox="1"/>
          <p:nvPr/>
        </p:nvSpPr>
        <p:spPr>
          <a:xfrm>
            <a:off x="2282408" y="3231959"/>
            <a:ext cx="45791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b="1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45 750 ... 45 760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69943205-ABF2-1133-FC65-220112D06BF5}"/>
              </a:ext>
            </a:extLst>
          </p:cNvPr>
          <p:cNvGrpSpPr/>
          <p:nvPr/>
        </p:nvGrpSpPr>
        <p:grpSpPr>
          <a:xfrm>
            <a:off x="373226" y="127208"/>
            <a:ext cx="7604448" cy="332496"/>
            <a:chOff x="373226" y="108546"/>
            <a:chExt cx="7604448" cy="332496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5B0D5DE7-43D2-FC7D-C42A-C619A4A9F111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1BFF1FB2-69F0-FE85-E00B-08D99F3BF5CD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442DB58C-0CF0-F741-99CC-1211199F40C2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E606305F-4DD0-38D3-B9B6-6A45396AB3FB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70A8F253-09F6-0299-D1E8-39DD1EDA67B3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4D128989-49AA-B9E7-53F9-9648C9D9637F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2673C3F2-460A-DAFE-3440-BD4F77D36875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368DAEEB-5DAF-2D1E-9797-92993C71C657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Organigramme : Connecteur 17">
                  <a:extLst>
                    <a:ext uri="{FF2B5EF4-FFF2-40B4-BE49-F238E27FC236}">
                      <a16:creationId xmlns:a16="http://schemas.microsoft.com/office/drawing/2014/main" id="{CE569894-22BF-89DD-F7CA-63810B48835C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DA640E9-695B-C3C2-4342-B641A207EB0F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095231D3-18C8-35CE-43B9-E32D4226E3C8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0586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6EB83-F5FF-0083-2E65-94B03453F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5B24C920-964F-0E9D-F475-4D2F2CBD9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5E7CC54-3311-34D5-5DBF-50A3BAAD1D7E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45750 أصغر من 45760.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C1E1D5A-9E0B-BC7D-FA1F-C2ECC7EBCD6C}"/>
              </a:ext>
            </a:extLst>
          </p:cNvPr>
          <p:cNvSpPr txBox="1"/>
          <p:nvPr/>
        </p:nvSpPr>
        <p:spPr>
          <a:xfrm>
            <a:off x="2282408" y="3231959"/>
            <a:ext cx="45791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b="1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45 750 ... 45 760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658CD22-ECF9-DFBC-22A1-1F376BBBC814}"/>
              </a:ext>
            </a:extLst>
          </p:cNvPr>
          <p:cNvSpPr txBox="1"/>
          <p:nvPr/>
        </p:nvSpPr>
        <p:spPr>
          <a:xfrm>
            <a:off x="4283111" y="3064672"/>
            <a:ext cx="5581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b="1" dirty="0">
                <a:solidFill>
                  <a:srgbClr val="C00000"/>
                </a:solidFill>
              </a:rPr>
              <a:t>&lt;</a:t>
            </a:r>
            <a:endParaRPr lang="fr-MA" sz="7200" b="1" dirty="0">
              <a:solidFill>
                <a:srgbClr val="C00000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27122AC-C348-47FF-C465-3B79D157E6FC}"/>
              </a:ext>
            </a:extLst>
          </p:cNvPr>
          <p:cNvGrpSpPr/>
          <p:nvPr/>
        </p:nvGrpSpPr>
        <p:grpSpPr>
          <a:xfrm>
            <a:off x="373226" y="127208"/>
            <a:ext cx="7604448" cy="332496"/>
            <a:chOff x="373226" y="108546"/>
            <a:chExt cx="7604448" cy="332496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AC5B3BA5-83BB-E3B6-D7DF-50395C38DBF4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DDEE568D-E48D-7D93-2EA8-9DB749AB0E08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AFEF79E8-C602-5B81-286C-62B264226AC9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53608FDF-D1F3-2B09-9C18-C635BE39AA5D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Organigramme : Connecteur 12">
                  <a:extLst>
                    <a:ext uri="{FF2B5EF4-FFF2-40B4-BE49-F238E27FC236}">
                      <a16:creationId xmlns:a16="http://schemas.microsoft.com/office/drawing/2014/main" id="{DF86EF75-8AF2-987F-0BBA-3BAF93A89440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1BAB6987-BA51-DFDA-B98D-87D8361BFEB0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14">
                  <a:extLst>
                    <a:ext uri="{FF2B5EF4-FFF2-40B4-BE49-F238E27FC236}">
                      <a16:creationId xmlns:a16="http://schemas.microsoft.com/office/drawing/2014/main" id="{7D9140DD-702B-2A45-5B23-FA798DFA9596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484FDEAD-3E96-9ED2-06E0-5C0445EBD70F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rganigramme : Connecteur 16">
                  <a:extLst>
                    <a:ext uri="{FF2B5EF4-FFF2-40B4-BE49-F238E27FC236}">
                      <a16:creationId xmlns:a16="http://schemas.microsoft.com/office/drawing/2014/main" id="{9CE15B77-C2C8-CD2A-74CE-827CB6EE6704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E5508B5-1F01-F046-452B-8F746BDB9471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2BE1E307-8A19-55BA-8BCE-3549CB64EAE2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50015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60F97D-250B-700A-3B26-8DF3E65BA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AFD7C05-8860-1FD0-41A9-351A22741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359" y="1755949"/>
            <a:ext cx="6811347" cy="4606391"/>
          </a:xfrm>
          <a:prstGeom prst="rect">
            <a:avLst/>
          </a:prstGeom>
        </p:spPr>
      </p:pic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5D40C53-55C8-D1D6-D6C5-554EDB1CFB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D3EC511-79E4-E036-F6CE-185D04132DB6}"/>
              </a:ext>
            </a:extLst>
          </p:cNvPr>
          <p:cNvSpPr txBox="1"/>
          <p:nvPr/>
        </p:nvSpPr>
        <p:spPr>
          <a:xfrm>
            <a:off x="466531" y="858759"/>
            <a:ext cx="7059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كراساتكم على الصفحة </a:t>
            </a:r>
            <a:r>
              <a:rPr lang="en-US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59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وأنجزوا النشاط رقم </a:t>
            </a:r>
            <a:r>
              <a:rPr lang="en-US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لديكم دقيقتان فقط ثم نصحح.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6E8A87D-6BAE-F8E0-AD70-7454402E078A}"/>
              </a:ext>
            </a:extLst>
          </p:cNvPr>
          <p:cNvSpPr/>
          <p:nvPr/>
        </p:nvSpPr>
        <p:spPr>
          <a:xfrm>
            <a:off x="1259629" y="3410337"/>
            <a:ext cx="2780522" cy="611155"/>
          </a:xfrm>
          <a:prstGeom prst="roundRect">
            <a:avLst>
              <a:gd name="adj" fmla="val 749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B0082E54-AB5A-ACA5-C7D7-B37C1162404B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7713D16D-7BA8-4FB3-5D26-AADC07DD5DF7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id="{D79F8FAC-02E0-A929-C3B4-0BD9CD49AF55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DB4C04D0-670C-F2F4-E048-0AFABB6042B7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44FF08D0-67E9-B8E6-3A5E-EBCF9CB1C23D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Organigramme : Connecteur 12">
                  <a:extLst>
                    <a:ext uri="{FF2B5EF4-FFF2-40B4-BE49-F238E27FC236}">
                      <a16:creationId xmlns:a16="http://schemas.microsoft.com/office/drawing/2014/main" id="{9D5C8B91-5DDE-4B08-1D86-BE8C70F7CA79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F0908B07-F9F7-30CF-1DBD-F4174ADB3D2D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14">
                  <a:extLst>
                    <a:ext uri="{FF2B5EF4-FFF2-40B4-BE49-F238E27FC236}">
                      <a16:creationId xmlns:a16="http://schemas.microsoft.com/office/drawing/2014/main" id="{DCEA105E-E773-415F-3736-A07F09DF6720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E376FCD7-D3AD-66C7-C2BE-CEA7D4B7253F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rganigramme : Connecteur 16">
                  <a:extLst>
                    <a:ext uri="{FF2B5EF4-FFF2-40B4-BE49-F238E27FC236}">
                      <a16:creationId xmlns:a16="http://schemas.microsoft.com/office/drawing/2014/main" id="{77C62285-ED4F-2210-30CF-1E188194453F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5D54EAF-3588-5F8F-292B-913ABE8AF3DE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756BE085-9174-58CF-11F9-C2DD77578CF0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25906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6E246-A7D5-6815-F668-89E4057F5C0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7BD3E3-B4BE-A727-849F-C8D9C2EEC128}"/>
              </a:ext>
            </a:extLst>
          </p:cNvPr>
          <p:cNvSpPr/>
          <p:nvPr/>
        </p:nvSpPr>
        <p:spPr>
          <a:xfrm>
            <a:off x="1435509" y="3280764"/>
            <a:ext cx="6246590" cy="1432225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542FBDF-0323-7171-9B34-AA4895D96FCF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2ED499B-1966-9B57-5D89-3CD0657E813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62ED8C4-4590-6AD1-5322-D225BBB5DF20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2EA157D-5978-CC07-6CE7-2007F1C61084}"/>
              </a:ext>
            </a:extLst>
          </p:cNvPr>
          <p:cNvGrpSpPr/>
          <p:nvPr/>
        </p:nvGrpSpPr>
        <p:grpSpPr>
          <a:xfrm>
            <a:off x="7106348" y="3069539"/>
            <a:ext cx="952824" cy="892559"/>
            <a:chOff x="7018463" y="3273195"/>
            <a:chExt cx="1249561" cy="117209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10BCB86-B975-91F8-B999-1C3A5B5B27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A7D3F1C-0826-D21D-3D67-4225D234359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24C28B67-8A2A-53D8-BB35-005B0557BA24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450D4B9-52CB-E576-36B4-8775669C7D8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1" name="Chevron 20">
                <a:extLst>
                  <a:ext uri="{FF2B5EF4-FFF2-40B4-BE49-F238E27FC236}">
                    <a16:creationId xmlns:a16="http://schemas.microsoft.com/office/drawing/2014/main" id="{7252C67E-B80A-2F88-7D89-7A45A0E23675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96227389-C19D-2255-98D8-928EB1A9FE3E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D45C9D6-6C65-2F91-37C4-4F6FCBF62099}"/>
              </a:ext>
            </a:extLst>
          </p:cNvPr>
          <p:cNvSpPr txBox="1"/>
          <p:nvPr/>
        </p:nvSpPr>
        <p:spPr>
          <a:xfrm>
            <a:off x="1726163" y="3562556"/>
            <a:ext cx="51349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قراءة وكتابة ومقارنة وترتيب الأعداد من 0 إلى 999 999، وتعرف القيم المكانية لأرقامها.</a:t>
            </a:r>
          </a:p>
        </p:txBody>
      </p:sp>
    </p:spTree>
    <p:extLst>
      <p:ext uri="{BB962C8B-B14F-4D97-AF65-F5344CB8AC3E}">
        <p14:creationId xmlns:p14="http://schemas.microsoft.com/office/powerpoint/2010/main" val="59152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90282-E042-0F07-4B19-AC7A62974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FF4F97F-3E16-C1D5-36A6-F46301A3E613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لي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نجز النشاط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؟</a:t>
            </a:r>
          </a:p>
        </p:txBody>
      </p: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F041AC47-0E16-17EF-8A49-6FD2DA69D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2A5ACEE-44F7-1E0D-DF18-0F0B5DEB7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53" y="2948473"/>
            <a:ext cx="8241223" cy="1894115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9F4B07C1-311F-C3B0-5CD3-DDDC99B42C73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0D16FEC9-984C-493F-B8AB-EE700D1E1FFF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FA227D28-9609-74E6-76AD-0555854BAA06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DB60D0FC-E32B-D148-60CE-981CC73F8207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17A4F25E-5544-1B68-EBEF-33C03A448096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470B569D-7EB7-7670-C3A3-2BB1B2C02B77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48697D45-AFF4-C802-38CE-50175B9974F2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DED3776D-A973-8F25-A5FD-DE2D7B97E7A6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94DF6C46-04EB-0F77-E96D-1863AEBD32B2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ECBE0AE5-9326-4A73-AFC5-6E2A7F49D4D0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40E9122-5E5B-0F79-33D2-136F73692A87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D1B404E3-BE5D-2BA4-D234-72AA11974F1D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78111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02FC9-27BD-8200-4FA8-7072A73E0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8C29192-D5D0-6971-1820-0F80C5BE7B85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لديكم دقيقة واحدة.</a:t>
            </a:r>
          </a:p>
        </p:txBody>
      </p: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A68FF55A-E5BE-8AAB-270C-5CE43BB8D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45CB016-2AAB-D953-3019-E77E8F77A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53" y="2948473"/>
            <a:ext cx="8241223" cy="189411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AECE499-81A4-1C4C-AB41-F14AEBDD65D6}"/>
              </a:ext>
            </a:extLst>
          </p:cNvPr>
          <p:cNvSpPr txBox="1"/>
          <p:nvPr/>
        </p:nvSpPr>
        <p:spPr>
          <a:xfrm>
            <a:off x="1586204" y="3526968"/>
            <a:ext cx="1007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C00000"/>
                </a:solidFill>
              </a:rPr>
              <a:t>&lt;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B5E143E-39CD-FE4F-40B8-A76CA3D7240C}"/>
              </a:ext>
            </a:extLst>
          </p:cNvPr>
          <p:cNvSpPr txBox="1"/>
          <p:nvPr/>
        </p:nvSpPr>
        <p:spPr>
          <a:xfrm>
            <a:off x="6462182" y="3517637"/>
            <a:ext cx="1007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C00000"/>
                </a:solidFill>
              </a:rPr>
              <a:t>=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962B27A-FCEA-3883-9037-09EAC3C204BF}"/>
              </a:ext>
            </a:extLst>
          </p:cNvPr>
          <p:cNvSpPr txBox="1"/>
          <p:nvPr/>
        </p:nvSpPr>
        <p:spPr>
          <a:xfrm>
            <a:off x="1586204" y="4105463"/>
            <a:ext cx="1007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C00000"/>
                </a:solidFill>
              </a:rPr>
              <a:t>&lt;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9B0CB03-F822-9542-D027-D6A446A5EAD8}"/>
              </a:ext>
            </a:extLst>
          </p:cNvPr>
          <p:cNvSpPr txBox="1"/>
          <p:nvPr/>
        </p:nvSpPr>
        <p:spPr>
          <a:xfrm>
            <a:off x="6425684" y="4096132"/>
            <a:ext cx="1007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C00000"/>
                </a:solidFill>
              </a:rPr>
              <a:t>&gt;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D7B8E2C5-99A3-F749-C7FA-0624ED92C537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48568094-82E1-7995-85AC-5B6270D6486E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2" name="Groupe 11">
                <a:extLst>
                  <a:ext uri="{FF2B5EF4-FFF2-40B4-BE49-F238E27FC236}">
                    <a16:creationId xmlns:a16="http://schemas.microsoft.com/office/drawing/2014/main" id="{496CDD8B-445C-84D2-EFD0-952BA1BFADE7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3AD18D1F-1D6F-CDD3-CC1D-1373AD571A8C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8D3676C3-6A89-80DE-AA54-77634E3C0D11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C50A4CB0-1533-7C17-55B4-B52F7988E86F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4C59FB48-9D9E-ED22-77AE-872166E333F7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Organigramme : Connecteur 17">
                  <a:extLst>
                    <a:ext uri="{FF2B5EF4-FFF2-40B4-BE49-F238E27FC236}">
                      <a16:creationId xmlns:a16="http://schemas.microsoft.com/office/drawing/2014/main" id="{B1F0D6B1-5A91-5BD2-1D02-C99618C9A81E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0F864B30-79EB-5D99-017F-E428BCA3D6DB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" name="Organigramme : Connecteur 19">
                  <a:extLst>
                    <a:ext uri="{FF2B5EF4-FFF2-40B4-BE49-F238E27FC236}">
                      <a16:creationId xmlns:a16="http://schemas.microsoft.com/office/drawing/2014/main" id="{25159B00-4DDB-8DDC-FB89-7774B2627E8A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12C849E-D05B-AA13-63EC-0B458921E634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2726913F-627E-EFD2-7412-014D6EA4CF90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557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3A57C-298E-9AC1-9EB9-C5149A105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C5871A2F-FCE9-8358-FF84-423AA9D23B95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C35D082-9B23-A461-8069-D07C1BD1BD0B}"/>
              </a:ext>
            </a:extLst>
          </p:cNvPr>
          <p:cNvSpPr/>
          <p:nvPr/>
        </p:nvSpPr>
        <p:spPr>
          <a:xfrm>
            <a:off x="2290915" y="3000990"/>
            <a:ext cx="4206792" cy="135511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EE976EF-772A-694B-E57A-B3D23A9C0AD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08765" y="3450064"/>
            <a:ext cx="631873" cy="631873"/>
          </a:xfrm>
          <a:prstGeom prst="rect">
            <a:avLst/>
          </a:prstGeom>
        </p:spPr>
      </p:pic>
      <p:sp>
        <p:nvSpPr>
          <p:cNvPr id="7" name="Flowchart: Alternate Process 54">
            <a:extLst>
              <a:ext uri="{FF2B5EF4-FFF2-40B4-BE49-F238E27FC236}">
                <a16:creationId xmlns:a16="http://schemas.microsoft.com/office/drawing/2014/main" id="{D63C3AE4-003C-6D78-988E-F1CE13CEEF3C}"/>
              </a:ext>
            </a:extLst>
          </p:cNvPr>
          <p:cNvSpPr/>
          <p:nvPr/>
        </p:nvSpPr>
        <p:spPr>
          <a:xfrm>
            <a:off x="2501900" y="2620159"/>
            <a:ext cx="3290755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المراجعة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B0C6C79F-6433-F702-181F-8624B7977ECD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6B52D55-EA53-97BF-E847-27FF93D3B1C0}"/>
              </a:ext>
            </a:extLst>
          </p:cNvPr>
          <p:cNvSpPr txBox="1"/>
          <p:nvPr/>
        </p:nvSpPr>
        <p:spPr>
          <a:xfrm>
            <a:off x="2290914" y="3547832"/>
            <a:ext cx="35017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القيمة المكانية لأرقام عدد</a:t>
            </a:r>
          </a:p>
        </p:txBody>
      </p:sp>
    </p:spTree>
    <p:extLst>
      <p:ext uri="{BB962C8B-B14F-4D97-AF65-F5344CB8AC3E}">
        <p14:creationId xmlns:p14="http://schemas.microsoft.com/office/powerpoint/2010/main" val="191384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44261-910E-D28F-A0F3-5F6855670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A812D55-086E-CC94-1A87-1617FD727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627EB63-8477-D8CA-A609-D9CE6643DA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2119" y="1673780"/>
            <a:ext cx="3733692" cy="373369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29631E7-F40E-9E71-CAAA-A25C32F380D9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الألواح.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6B7EE3C-F163-8944-59EB-208637AC2E8D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562E48DE-A1CA-3B22-603D-4E794CAAB326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EAA0776E-E205-4002-4AF2-E76F1046D461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63ECB020-12DC-295A-8AA5-556A77D1609C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E86161FB-12C5-A378-1CA5-4AA7423DFE9E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3E4DCB15-FB0E-8D59-55CF-43781BDE53E6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8E9E5AB7-800C-92A5-893E-1564F4C07B6D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95275AF7-9151-E5F5-329D-DBD86BC0E742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8DA419E5-12C3-833C-1B17-AE4D7D2BAEFD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434B4A5C-1D97-6332-E61D-01ACBCA92431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E3C4238-5DC3-44FE-7EC8-993ED5F89C97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829ED5CB-7199-9FF9-3927-001FD259022C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9403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D0393-8B1F-AD60-1F1F-65D076063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A81354-8D23-13A6-5A33-01520C0C9F37}"/>
              </a:ext>
            </a:extLst>
          </p:cNvPr>
          <p:cNvSpPr/>
          <p:nvPr/>
        </p:nvSpPr>
        <p:spPr>
          <a:xfrm>
            <a:off x="5129784" y="3542117"/>
            <a:ext cx="877544" cy="909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19594B-D4A0-AE2F-6E82-35807067BA39}"/>
              </a:ext>
            </a:extLst>
          </p:cNvPr>
          <p:cNvSpPr/>
          <p:nvPr/>
        </p:nvSpPr>
        <p:spPr>
          <a:xfrm>
            <a:off x="3957107" y="3542117"/>
            <a:ext cx="877544" cy="909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Image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1ED8255-3A70-A5F5-153F-F226753DD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894315A-92E0-FC7D-1D90-70A5A13955FC}"/>
              </a:ext>
            </a:extLst>
          </p:cNvPr>
          <p:cNvSpPr txBox="1"/>
          <p:nvPr/>
        </p:nvSpPr>
        <p:spPr>
          <a:xfrm>
            <a:off x="2282408" y="3231959"/>
            <a:ext cx="45791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fr-FR" sz="5400" b="1" kern="1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fr-FR" sz="5400" b="1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34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2A63198-8E38-7A5E-17ED-7B8E45394AA9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حددوا قيمة الرقم 7 في العدد التالي: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A55C646-3712-974C-5557-8454F7C014D6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3D4682ED-2FE1-22DC-6A0B-A007275DADE3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9" name="Groupe 8">
                <a:extLst>
                  <a:ext uri="{FF2B5EF4-FFF2-40B4-BE49-F238E27FC236}">
                    <a16:creationId xmlns:a16="http://schemas.microsoft.com/office/drawing/2014/main" id="{F5B12D57-AAF7-A23C-806B-C7117688F50D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5B683EBF-AC50-9F21-E89A-77ECEE07DF2B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1EEDE8B2-FB87-3531-D08B-DCADED0291B7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Organigramme : Connecteur 12">
                  <a:extLst>
                    <a:ext uri="{FF2B5EF4-FFF2-40B4-BE49-F238E27FC236}">
                      <a16:creationId xmlns:a16="http://schemas.microsoft.com/office/drawing/2014/main" id="{79C0A233-4AAB-925C-5987-73448B3B534C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8C042ABC-77C4-C4E8-4348-E46CE9304F9B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14">
                  <a:extLst>
                    <a:ext uri="{FF2B5EF4-FFF2-40B4-BE49-F238E27FC236}">
                      <a16:creationId xmlns:a16="http://schemas.microsoft.com/office/drawing/2014/main" id="{7D6FB992-3FC4-C097-987C-C17A0F5B422E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BAF1B7E2-5FAE-7EFA-509D-D3BA00E3EE25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rganigramme : Connecteur 16">
                  <a:extLst>
                    <a:ext uri="{FF2B5EF4-FFF2-40B4-BE49-F238E27FC236}">
                      <a16:creationId xmlns:a16="http://schemas.microsoft.com/office/drawing/2014/main" id="{F1085A39-D8F1-D01D-0714-8F111C8A0699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CF9570A-B589-FAF9-775D-7D3F20B72F79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61F1CBC5-C74D-C1F5-D8F1-A90443274580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07473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21671-9839-90DD-D7DC-5D54FAE67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6E799F5-DDED-5108-C366-2099258D5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97C1F2B-6B87-25DF-3C3E-81F06803C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2119" y="1673780"/>
            <a:ext cx="3733692" cy="373369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9D68F95-99A3-F5F2-C1F5-3CC655962361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D4B479A8-BAE1-2F1E-58EE-75470FDF73C0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E79E62CC-0575-2932-D166-B31BD1800126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95FF2FCC-18A5-BAA1-C2BB-BAC4302226CC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D64914BB-4125-0B74-994D-A3BDA63A3792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BFA35972-3039-FCFB-AB22-C6B07CD89BC3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EC555DA6-57C1-E634-AACE-36DAD288A6D1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CDABF1D9-2DBD-3833-95B5-3044D4C845F5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41FE5D87-47D9-FB4E-52C0-D91781E4B4E8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0F0F0F68-1441-D8D1-8B23-F5526AC51BA1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8F50F7BD-9456-7C5D-FEC4-EF947B18E6A2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D57DCD9-4DF6-94A7-D36D-ADE94E55FF17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1BD94D66-F77E-F071-F3CA-377895BADE10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05766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0D2D8-4324-9E5E-62C7-D13D551E7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7459440C-FBB3-532F-37CD-03E6B2898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9B7A6E-7AFE-B140-DBDA-BE18FBB0F83F}"/>
              </a:ext>
            </a:extLst>
          </p:cNvPr>
          <p:cNvSpPr/>
          <p:nvPr/>
        </p:nvSpPr>
        <p:spPr>
          <a:xfrm>
            <a:off x="5094814" y="3499747"/>
            <a:ext cx="907271" cy="940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FE2E3E-644F-B569-4004-06AF9005A19B}"/>
              </a:ext>
            </a:extLst>
          </p:cNvPr>
          <p:cNvSpPr/>
          <p:nvPr/>
        </p:nvSpPr>
        <p:spPr>
          <a:xfrm>
            <a:off x="3922137" y="3499747"/>
            <a:ext cx="907271" cy="940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65486EB-F4B9-A490-D9DA-8FD826816D74}"/>
              </a:ext>
            </a:extLst>
          </p:cNvPr>
          <p:cNvSpPr txBox="1"/>
          <p:nvPr/>
        </p:nvSpPr>
        <p:spPr>
          <a:xfrm>
            <a:off x="2282408" y="3231959"/>
            <a:ext cx="45791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fr-FR" sz="5400" b="1" kern="1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fr-FR" sz="5400" b="1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001EA15-DC1B-9186-8E85-A71D06297F37}"/>
              </a:ext>
            </a:extLst>
          </p:cNvPr>
          <p:cNvSpPr txBox="1"/>
          <p:nvPr/>
        </p:nvSpPr>
        <p:spPr>
          <a:xfrm>
            <a:off x="3758843" y="4813500"/>
            <a:ext cx="1626312" cy="85129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4400" b="1" kern="1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Flèche : haut 7">
            <a:extLst>
              <a:ext uri="{FF2B5EF4-FFF2-40B4-BE49-F238E27FC236}">
                <a16:creationId xmlns:a16="http://schemas.microsoft.com/office/drawing/2014/main" id="{3E790862-0B1C-DD87-5B20-02EBE338E770}"/>
              </a:ext>
            </a:extLst>
          </p:cNvPr>
          <p:cNvSpPr/>
          <p:nvPr/>
        </p:nvSpPr>
        <p:spPr>
          <a:xfrm flipV="1">
            <a:off x="4316780" y="4100052"/>
            <a:ext cx="319861" cy="597777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BA2B614-FB82-FC4C-785D-71EA6FFCC749}"/>
              </a:ext>
            </a:extLst>
          </p:cNvPr>
          <p:cNvSpPr txBox="1"/>
          <p:nvPr/>
        </p:nvSpPr>
        <p:spPr>
          <a:xfrm>
            <a:off x="429209" y="858759"/>
            <a:ext cx="7096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ليحدد القيمة المكانية للرقم 7؟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1318F18-447A-E079-B32A-355641083087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8BB2374-ABE9-B162-C7C5-228FB9190BB9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2" name="Groupe 11">
                <a:extLst>
                  <a:ext uri="{FF2B5EF4-FFF2-40B4-BE49-F238E27FC236}">
                    <a16:creationId xmlns:a16="http://schemas.microsoft.com/office/drawing/2014/main" id="{2A3FF17D-A8E0-4D53-B2E7-8FC6A5BE0B39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9BE0A784-6B59-09D7-9D8A-CA92F124E4DF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FCB6F578-2B5B-AC15-82A5-FCEF28E97D5A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78941677-FF98-74F4-F4A9-6B1506B0331B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5BDF49E8-B974-C031-0D00-94DBBB9F556C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Organigramme : Connecteur 17">
                  <a:extLst>
                    <a:ext uri="{FF2B5EF4-FFF2-40B4-BE49-F238E27FC236}">
                      <a16:creationId xmlns:a16="http://schemas.microsoft.com/office/drawing/2014/main" id="{1C029C08-2F1D-2735-0CFF-EAC03D312111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E13B16D6-91FB-CB61-C558-08624B42CFB1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" name="Organigramme : Connecteur 19">
                  <a:extLst>
                    <a:ext uri="{FF2B5EF4-FFF2-40B4-BE49-F238E27FC236}">
                      <a16:creationId xmlns:a16="http://schemas.microsoft.com/office/drawing/2014/main" id="{B784CDD4-59AC-DD5B-662C-3C8605EDCDF1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978DB75-C12F-A3BF-BC35-BB5653034C2C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20812D8-C733-CA17-0BFF-3BABB42B976E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57502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43A16-D6B2-4D4A-1644-3FAD8ECE3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EF6F2F56-6962-12EA-7013-D295BAA44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A5270C-C96E-B8AB-09AA-C70A392E37F5}"/>
              </a:ext>
            </a:extLst>
          </p:cNvPr>
          <p:cNvSpPr/>
          <p:nvPr/>
        </p:nvSpPr>
        <p:spPr>
          <a:xfrm>
            <a:off x="5094814" y="3499747"/>
            <a:ext cx="907271" cy="940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D0A07D-00C5-C60F-7169-9EEC434B9268}"/>
              </a:ext>
            </a:extLst>
          </p:cNvPr>
          <p:cNvSpPr/>
          <p:nvPr/>
        </p:nvSpPr>
        <p:spPr>
          <a:xfrm>
            <a:off x="3922137" y="3499747"/>
            <a:ext cx="907271" cy="940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EA34AA4-FB87-00D5-083C-7FF43F25B55F}"/>
              </a:ext>
            </a:extLst>
          </p:cNvPr>
          <p:cNvSpPr txBox="1"/>
          <p:nvPr/>
        </p:nvSpPr>
        <p:spPr>
          <a:xfrm>
            <a:off x="2282408" y="3231959"/>
            <a:ext cx="45791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fr-FR" sz="5400" b="1" kern="1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fr-FR" sz="5400" b="1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C68E50D-0C13-1E8F-5F2F-6AEEDBF3DFBE}"/>
              </a:ext>
            </a:extLst>
          </p:cNvPr>
          <p:cNvSpPr txBox="1"/>
          <p:nvPr/>
        </p:nvSpPr>
        <p:spPr>
          <a:xfrm>
            <a:off x="3758843" y="4813500"/>
            <a:ext cx="1626312" cy="85129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400" b="1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700</a:t>
            </a:r>
            <a:endParaRPr lang="fr-FR" sz="4400" b="1" kern="1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Flèche : haut 7">
            <a:extLst>
              <a:ext uri="{FF2B5EF4-FFF2-40B4-BE49-F238E27FC236}">
                <a16:creationId xmlns:a16="http://schemas.microsoft.com/office/drawing/2014/main" id="{26AD8288-7772-25B6-7073-2859097DB7A0}"/>
              </a:ext>
            </a:extLst>
          </p:cNvPr>
          <p:cNvSpPr/>
          <p:nvPr/>
        </p:nvSpPr>
        <p:spPr>
          <a:xfrm flipV="1">
            <a:off x="4316780" y="4100052"/>
            <a:ext cx="319861" cy="597777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D9F1A57-FA11-58FB-3D7F-35B59721512A}"/>
              </a:ext>
            </a:extLst>
          </p:cNvPr>
          <p:cNvSpPr txBox="1"/>
          <p:nvPr/>
        </p:nvSpPr>
        <p:spPr>
          <a:xfrm>
            <a:off x="429209" y="858759"/>
            <a:ext cx="7096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قيمة الرقم 7 في العدد هي: 700. 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5DE634A7-BFC1-B43A-E855-65F3C0021A40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0BECE62-4A67-7F0E-CB66-1095445E9468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2" name="Groupe 11">
                <a:extLst>
                  <a:ext uri="{FF2B5EF4-FFF2-40B4-BE49-F238E27FC236}">
                    <a16:creationId xmlns:a16="http://schemas.microsoft.com/office/drawing/2014/main" id="{5D77B33B-7652-3764-5E29-F650A6D13C2E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40C6C9CB-7049-8525-B6D7-5D6438F4C81D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5F9D6729-E6FA-C6CB-804C-2ACB6ABDE570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E073404D-8156-9886-F03C-8C582EC3F956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C36C4A13-1885-A66C-2C85-31AC3D6F2E7A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Organigramme : Connecteur 17">
                  <a:extLst>
                    <a:ext uri="{FF2B5EF4-FFF2-40B4-BE49-F238E27FC236}">
                      <a16:creationId xmlns:a16="http://schemas.microsoft.com/office/drawing/2014/main" id="{BA968D69-6996-65E1-5C15-24B572DE61A7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346AD460-FE31-534C-65C4-2B60E0B1E8CF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" name="Organigramme : Connecteur 19">
                  <a:extLst>
                    <a:ext uri="{FF2B5EF4-FFF2-40B4-BE49-F238E27FC236}">
                      <a16:creationId xmlns:a16="http://schemas.microsoft.com/office/drawing/2014/main" id="{350FF423-AFA8-1D97-26EF-39738607B5FD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3848916-951D-D800-F415-B1DB7EE94345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60E7BE4A-7730-7082-1F84-4C4F9D53A4B9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36744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1D69D-E1E7-665A-188B-AC8435EA2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id="{33F2DEF2-8404-C6C3-DF7D-C68E9E293AB0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2B27BD7-A0B3-CA00-0B86-16369DF901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046E875-FA3E-F0D6-888C-D8B4A6E495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244973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F45368B-994A-14D7-56E5-3A67EF52B4E4}"/>
              </a:ext>
            </a:extLst>
          </p:cNvPr>
          <p:cNvSpPr txBox="1"/>
          <p:nvPr/>
        </p:nvSpPr>
        <p:spPr>
          <a:xfrm>
            <a:off x="429209" y="858759"/>
            <a:ext cx="7096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دفاتر البحث.</a:t>
            </a: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161F9CB1-C7F7-B085-B67D-A9CEE2BE8D09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A69FF03E-8656-B204-E71F-6BA209F171D1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33" name="Groupe 32">
                <a:extLst>
                  <a:ext uri="{FF2B5EF4-FFF2-40B4-BE49-F238E27FC236}">
                    <a16:creationId xmlns:a16="http://schemas.microsoft.com/office/drawing/2014/main" id="{50E8EBAB-A050-4CB3-AA1E-8BB7941861BD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801265B-FD35-37A4-6521-0711BB074E0B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6" name="ZoneTexte 35">
                  <a:extLst>
                    <a:ext uri="{FF2B5EF4-FFF2-40B4-BE49-F238E27FC236}">
                      <a16:creationId xmlns:a16="http://schemas.microsoft.com/office/drawing/2014/main" id="{B164CE61-EE26-CE6C-55FF-6ECDDF5AE092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" name="Organigramme : Connecteur 36">
                  <a:extLst>
                    <a:ext uri="{FF2B5EF4-FFF2-40B4-BE49-F238E27FC236}">
                      <a16:creationId xmlns:a16="http://schemas.microsoft.com/office/drawing/2014/main" id="{B0F300CE-083A-D7D1-D784-BAED984176A1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38" name="ZoneTexte 37">
                  <a:extLst>
                    <a:ext uri="{FF2B5EF4-FFF2-40B4-BE49-F238E27FC236}">
                      <a16:creationId xmlns:a16="http://schemas.microsoft.com/office/drawing/2014/main" id="{FC6F0F73-0ECA-D398-2A96-D0B60EA9102A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" name="Organigramme : Connecteur 38">
                  <a:extLst>
                    <a:ext uri="{FF2B5EF4-FFF2-40B4-BE49-F238E27FC236}">
                      <a16:creationId xmlns:a16="http://schemas.microsoft.com/office/drawing/2014/main" id="{A5C35D7E-6A52-830D-54E3-2B86DB312E7D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40" name="ZoneTexte 39">
                  <a:extLst>
                    <a:ext uri="{FF2B5EF4-FFF2-40B4-BE49-F238E27FC236}">
                      <a16:creationId xmlns:a16="http://schemas.microsoft.com/office/drawing/2014/main" id="{69884826-27B1-B081-2A14-CAA95EA56589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" name="Organigramme : Connecteur 40">
                  <a:extLst>
                    <a:ext uri="{FF2B5EF4-FFF2-40B4-BE49-F238E27FC236}">
                      <a16:creationId xmlns:a16="http://schemas.microsoft.com/office/drawing/2014/main" id="{C2616B02-9DD8-33C7-DC97-A56D7687FDA4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2C7CCBA-B2A9-D9ED-7C86-4ACCC432E3C4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2C9A5FF5-AFE5-1951-BED3-86FC922F87E5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75277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47689-6E3E-5D6E-453A-D786A026E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A7005F-CA10-0B08-E115-AA5F8C670422}"/>
              </a:ext>
            </a:extLst>
          </p:cNvPr>
          <p:cNvSpPr/>
          <p:nvPr/>
        </p:nvSpPr>
        <p:spPr>
          <a:xfrm>
            <a:off x="5129784" y="3542117"/>
            <a:ext cx="877544" cy="909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0CF415-34AF-02B3-A0D2-8A5496A85589}"/>
              </a:ext>
            </a:extLst>
          </p:cNvPr>
          <p:cNvSpPr/>
          <p:nvPr/>
        </p:nvSpPr>
        <p:spPr>
          <a:xfrm>
            <a:off x="3957107" y="3542117"/>
            <a:ext cx="877544" cy="909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Image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C52D6D0-C7E0-CB49-F050-AF2D3585B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88BE04D-9697-2C50-1755-B2B7C4B05DB5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حددوا قيمة الرقم 5 في كل من الأعداد التالية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لديكم دقيقتان ثم نصحح.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855AA0DF-1FB9-96B1-5AC8-1763A5482D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928959"/>
              </p:ext>
            </p:extLst>
          </p:nvPr>
        </p:nvGraphicFramePr>
        <p:xfrm>
          <a:off x="1347879" y="2401606"/>
          <a:ext cx="6096000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4286">
                  <a:extLst>
                    <a:ext uri="{9D8B030D-6E8A-4147-A177-3AD203B41FA5}">
                      <a16:colId xmlns:a16="http://schemas.microsoft.com/office/drawing/2014/main" val="286983285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16710240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MA" sz="2400" dirty="0">
                          <a:solidFill>
                            <a:srgbClr val="002060"/>
                          </a:solidFill>
                        </a:rPr>
                        <a:t>قِيمَةُ الرَّقمِ </a:t>
                      </a:r>
                      <a:r>
                        <a:rPr lang="ar-MA" sz="2000" dirty="0">
                          <a:solidFill>
                            <a:srgbClr val="002060"/>
                          </a:solidFill>
                        </a:rPr>
                        <a:t>5</a:t>
                      </a:r>
                      <a:endParaRPr lang="fr-FR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MA" sz="2400" dirty="0">
                          <a:solidFill>
                            <a:srgbClr val="002060"/>
                          </a:solidFill>
                        </a:rPr>
                        <a:t>اَلْأَعدادُ</a:t>
                      </a:r>
                      <a:endParaRPr lang="fr-FR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049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5 000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r-FR" sz="2800" dirty="0">
                          <a:solidFill>
                            <a:srgbClr val="002060"/>
                          </a:solidFill>
                        </a:rPr>
                        <a:t>125 620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9180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endParaRPr lang="fr-FR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r-FR" sz="2800" dirty="0">
                          <a:solidFill>
                            <a:srgbClr val="002060"/>
                          </a:solidFill>
                        </a:rPr>
                        <a:t>71 502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6212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endParaRPr lang="fr-FR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r-FR" sz="2800" dirty="0">
                          <a:solidFill>
                            <a:srgbClr val="002060"/>
                          </a:solidFill>
                        </a:rPr>
                        <a:t>52 162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3832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endParaRPr lang="fr-FR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r-FR" sz="2800" dirty="0">
                          <a:solidFill>
                            <a:srgbClr val="002060"/>
                          </a:solidFill>
                        </a:rPr>
                        <a:t>47 250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1691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endParaRPr lang="fr-FR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r-FR" sz="2800" dirty="0">
                          <a:solidFill>
                            <a:srgbClr val="002060"/>
                          </a:solidFill>
                        </a:rPr>
                        <a:t>581 210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8681970"/>
                  </a:ext>
                </a:extLst>
              </a:tr>
            </a:tbl>
          </a:graphicData>
        </a:graphic>
      </p:graphicFrame>
      <p:grpSp>
        <p:nvGrpSpPr>
          <p:cNvPr id="3" name="Groupe 2">
            <a:extLst>
              <a:ext uri="{FF2B5EF4-FFF2-40B4-BE49-F238E27FC236}">
                <a16:creationId xmlns:a16="http://schemas.microsoft.com/office/drawing/2014/main" id="{9B241664-B0F6-431D-98F8-6F48CB7A5F5C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1EC790EC-5684-E966-5CCE-EB9365714DB2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9" name="Groupe 8">
                <a:extLst>
                  <a:ext uri="{FF2B5EF4-FFF2-40B4-BE49-F238E27FC236}">
                    <a16:creationId xmlns:a16="http://schemas.microsoft.com/office/drawing/2014/main" id="{54357268-2EBE-4DE7-8992-16130E6F196B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A0251041-18DC-3D4F-1AD9-E9A58F711454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4A409A4D-254D-3CDC-99DE-FE41E29846BC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Organigramme : Connecteur 12">
                  <a:extLst>
                    <a:ext uri="{FF2B5EF4-FFF2-40B4-BE49-F238E27FC236}">
                      <a16:creationId xmlns:a16="http://schemas.microsoft.com/office/drawing/2014/main" id="{FFA7F4B2-D036-B557-3CD7-88221B6C06BB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E9035F83-73BC-3D4D-24DA-95378A3FF37B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14">
                  <a:extLst>
                    <a:ext uri="{FF2B5EF4-FFF2-40B4-BE49-F238E27FC236}">
                      <a16:creationId xmlns:a16="http://schemas.microsoft.com/office/drawing/2014/main" id="{604BEA54-AD5E-4C89-CE0E-6EDDAE0921D7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90F8900B-02AC-7E65-B510-B045EBA0C979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rganigramme : Connecteur 16">
                  <a:extLst>
                    <a:ext uri="{FF2B5EF4-FFF2-40B4-BE49-F238E27FC236}">
                      <a16:creationId xmlns:a16="http://schemas.microsoft.com/office/drawing/2014/main" id="{95B5B447-5003-B985-37E4-8C326B3B9D93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0C86B1D-4D4F-5D9A-4519-978AE85ACEBE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F086B194-BDE2-705C-EE1A-3C0DB89FEDE3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90949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45FD9-8B42-F5DD-79E1-9FD865CFD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6F544065-F2EA-00CD-5165-1F756B132D11}"/>
              </a:ext>
            </a:extLst>
          </p:cNvPr>
          <p:cNvSpPr txBox="1"/>
          <p:nvPr/>
        </p:nvSpPr>
        <p:spPr>
          <a:xfrm>
            <a:off x="309521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0EAC524-032E-548C-FB67-33A5BEFE8F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93288" y="636381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546F6596-0F53-D313-768D-EF8AA3DDFE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7069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0E7458E5-26D2-F929-9B94-01200084BC5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49828" y="1935166"/>
            <a:ext cx="2328862" cy="4140200"/>
          </a:xfrm>
          <a:prstGeom prst="rect">
            <a:avLst/>
          </a:prstGeom>
        </p:spPr>
      </p:pic>
      <p:sp>
        <p:nvSpPr>
          <p:cNvPr id="6" name="Rectangle à coins arrondis 4">
            <a:extLst>
              <a:ext uri="{FF2B5EF4-FFF2-40B4-BE49-F238E27FC236}">
                <a16:creationId xmlns:a16="http://schemas.microsoft.com/office/drawing/2014/main" id="{18103EFF-A292-5AB6-A199-46E96729AF4E}"/>
              </a:ext>
            </a:extLst>
          </p:cNvPr>
          <p:cNvSpPr>
            <a:spLocks/>
          </p:cNvSpPr>
          <p:nvPr/>
        </p:nvSpPr>
        <p:spPr>
          <a:xfrm>
            <a:off x="2659225" y="876816"/>
            <a:ext cx="5417584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609630" lvl="2" algn="r" defTabSz="609630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يا أصدقاء. اليوم، سنراجع بعض الدروس السابقة.</a:t>
            </a:r>
          </a:p>
          <a:p>
            <a:pPr marL="609630" lvl="2" algn="r" defTabSz="609630" rtl="1"/>
            <a:endParaRPr lang="ar-M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2C3F2A0F-292B-8E99-8F5F-2B43C5E80A52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6B85FA0F-0B86-628C-6007-76D71EDFFFEA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2" name="Groupe 21">
                <a:extLst>
                  <a:ext uri="{FF2B5EF4-FFF2-40B4-BE49-F238E27FC236}">
                    <a16:creationId xmlns:a16="http://schemas.microsoft.com/office/drawing/2014/main" id="{896ED39E-C253-962E-0679-19B954DC24E0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CE9B07EC-ED5B-85DD-6810-E0844750A4FB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D4B4079A-283A-171F-95E3-2A3CAA3F4BAE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Organigramme : Connecteur 25">
                  <a:extLst>
                    <a:ext uri="{FF2B5EF4-FFF2-40B4-BE49-F238E27FC236}">
                      <a16:creationId xmlns:a16="http://schemas.microsoft.com/office/drawing/2014/main" id="{9997DE1A-9FA2-3AAA-540A-3ACFE21463B9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F16AC420-2973-440C-1F6D-CD72E6ED2667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Organigramme : Connecteur 27">
                  <a:extLst>
                    <a:ext uri="{FF2B5EF4-FFF2-40B4-BE49-F238E27FC236}">
                      <a16:creationId xmlns:a16="http://schemas.microsoft.com/office/drawing/2014/main" id="{CC07AD12-B398-A660-0BCA-D95EA707CF8D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9" name="ZoneTexte 28">
                  <a:extLst>
                    <a:ext uri="{FF2B5EF4-FFF2-40B4-BE49-F238E27FC236}">
                      <a16:creationId xmlns:a16="http://schemas.microsoft.com/office/drawing/2014/main" id="{FE47517F-32B9-5978-EFB9-32999EE16B21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" name="Organigramme : Connecteur 29">
                  <a:extLst>
                    <a:ext uri="{FF2B5EF4-FFF2-40B4-BE49-F238E27FC236}">
                      <a16:creationId xmlns:a16="http://schemas.microsoft.com/office/drawing/2014/main" id="{83FEA691-A3AF-1B06-7270-C9EB7625602C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0AA88D2-A961-15BA-265F-9C5E4639270E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31BC9E72-B283-8F3A-9E1D-834F91254E26}"/>
                </a:ext>
              </a:extLst>
            </p:cNvPr>
            <p:cNvSpPr/>
            <p:nvPr/>
          </p:nvSpPr>
          <p:spPr>
            <a:xfrm>
              <a:off x="328040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0843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46987-9DEA-03ED-C221-6DCCC5F23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C1EC79-AD0C-5363-0F38-1F1726982807}"/>
              </a:ext>
            </a:extLst>
          </p:cNvPr>
          <p:cNvSpPr/>
          <p:nvPr/>
        </p:nvSpPr>
        <p:spPr>
          <a:xfrm>
            <a:off x="5129784" y="3542117"/>
            <a:ext cx="877544" cy="909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D4372D-ED74-2DA6-5B76-25BA9D26546E}"/>
              </a:ext>
            </a:extLst>
          </p:cNvPr>
          <p:cNvSpPr/>
          <p:nvPr/>
        </p:nvSpPr>
        <p:spPr>
          <a:xfrm>
            <a:off x="3957107" y="3542117"/>
            <a:ext cx="877544" cy="909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Image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DE84DA3-091D-8B99-5EE3-D67949F7C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27DFA0B-E476-E94B-6788-254FB522F4AF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لتحديد القيمة المكانية للرقم 5 في الأعداد؟ 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D7582050-01FB-8A1F-EB0E-20C4AF63B534}"/>
              </a:ext>
            </a:extLst>
          </p:cNvPr>
          <p:cNvGraphicFramePr>
            <a:graphicFrameLocks noGrp="1"/>
          </p:cNvGraphicFramePr>
          <p:nvPr/>
        </p:nvGraphicFramePr>
        <p:xfrm>
          <a:off x="1347879" y="2401606"/>
          <a:ext cx="6096000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4286">
                  <a:extLst>
                    <a:ext uri="{9D8B030D-6E8A-4147-A177-3AD203B41FA5}">
                      <a16:colId xmlns:a16="http://schemas.microsoft.com/office/drawing/2014/main" val="286983285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16710240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MA" sz="2400" dirty="0">
                          <a:solidFill>
                            <a:srgbClr val="002060"/>
                          </a:solidFill>
                        </a:rPr>
                        <a:t>قِيمَةُ الرَّقمِ </a:t>
                      </a:r>
                      <a:r>
                        <a:rPr lang="ar-MA" sz="2000" dirty="0">
                          <a:solidFill>
                            <a:srgbClr val="002060"/>
                          </a:solidFill>
                        </a:rPr>
                        <a:t>5</a:t>
                      </a:r>
                      <a:endParaRPr lang="fr-FR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MA" sz="2400" dirty="0">
                          <a:solidFill>
                            <a:srgbClr val="002060"/>
                          </a:solidFill>
                        </a:rPr>
                        <a:t>اَلْأَعدادُ</a:t>
                      </a:r>
                      <a:endParaRPr lang="fr-FR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049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5 000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r-FR" sz="2800" dirty="0">
                          <a:solidFill>
                            <a:srgbClr val="002060"/>
                          </a:solidFill>
                        </a:rPr>
                        <a:t>125 620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9180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endParaRPr lang="fr-FR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r-FR" sz="2800" dirty="0">
                          <a:solidFill>
                            <a:srgbClr val="002060"/>
                          </a:solidFill>
                        </a:rPr>
                        <a:t>71 502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6212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endParaRPr lang="fr-FR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r-FR" sz="2800" dirty="0">
                          <a:solidFill>
                            <a:srgbClr val="002060"/>
                          </a:solidFill>
                        </a:rPr>
                        <a:t>52 162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3832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endParaRPr lang="fr-FR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r-FR" sz="2800" dirty="0">
                          <a:solidFill>
                            <a:srgbClr val="002060"/>
                          </a:solidFill>
                        </a:rPr>
                        <a:t>47 250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1691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endParaRPr lang="fr-FR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r-FR" sz="2800" dirty="0">
                          <a:solidFill>
                            <a:srgbClr val="002060"/>
                          </a:solidFill>
                        </a:rPr>
                        <a:t>581 210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8681970"/>
                  </a:ext>
                </a:extLst>
              </a:tr>
            </a:tbl>
          </a:graphicData>
        </a:graphic>
      </p:graphicFrame>
      <p:grpSp>
        <p:nvGrpSpPr>
          <p:cNvPr id="3" name="Groupe 2">
            <a:extLst>
              <a:ext uri="{FF2B5EF4-FFF2-40B4-BE49-F238E27FC236}">
                <a16:creationId xmlns:a16="http://schemas.microsoft.com/office/drawing/2014/main" id="{94C6EC78-C9FB-1F3E-B554-7649EF08F357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15ABC637-3322-15A9-94B4-1BE0FE7ECDF2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9" name="Groupe 8">
                <a:extLst>
                  <a:ext uri="{FF2B5EF4-FFF2-40B4-BE49-F238E27FC236}">
                    <a16:creationId xmlns:a16="http://schemas.microsoft.com/office/drawing/2014/main" id="{C8CEBC9B-45A3-4591-6F5E-1609CD16FB72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A78B4727-8FC1-50FC-766C-322314F766A0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79E04988-093C-09D0-AC3B-73EF63A846E6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Organigramme : Connecteur 12">
                  <a:extLst>
                    <a:ext uri="{FF2B5EF4-FFF2-40B4-BE49-F238E27FC236}">
                      <a16:creationId xmlns:a16="http://schemas.microsoft.com/office/drawing/2014/main" id="{7630A29A-54C1-D05F-0913-19F80AC42F91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6FDBB9BC-AC32-B65B-12BA-E54F1C18F4B1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14">
                  <a:extLst>
                    <a:ext uri="{FF2B5EF4-FFF2-40B4-BE49-F238E27FC236}">
                      <a16:creationId xmlns:a16="http://schemas.microsoft.com/office/drawing/2014/main" id="{D9077E3F-0E40-D89F-AC66-56C34E1F18E3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B442FE07-FDD8-90F6-AE84-86A6F7F753E7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rganigramme : Connecteur 16">
                  <a:extLst>
                    <a:ext uri="{FF2B5EF4-FFF2-40B4-BE49-F238E27FC236}">
                      <a16:creationId xmlns:a16="http://schemas.microsoft.com/office/drawing/2014/main" id="{0E209658-F471-345A-DACF-FAFB7FB2261C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EBB9DBF-3835-F0CD-CDD0-850FCFF59D1B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B82222EA-48DA-E966-DE4C-484BFC3AB7A6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35959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DE9CA-E4C2-5B35-963C-18EAAE62F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2773DF-62D0-122D-6BD0-400686B368E2}"/>
              </a:ext>
            </a:extLst>
          </p:cNvPr>
          <p:cNvSpPr/>
          <p:nvPr/>
        </p:nvSpPr>
        <p:spPr>
          <a:xfrm>
            <a:off x="5129784" y="3542117"/>
            <a:ext cx="877544" cy="909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7AADF0-48A4-69F6-CCCB-20C411B2775B}"/>
              </a:ext>
            </a:extLst>
          </p:cNvPr>
          <p:cNvSpPr/>
          <p:nvPr/>
        </p:nvSpPr>
        <p:spPr>
          <a:xfrm>
            <a:off x="3957107" y="3542117"/>
            <a:ext cx="877544" cy="909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Image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753DA28-F8CE-1EB6-7D7E-B653BC002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F48A485-41E8-7AC3-8CDD-07828F94747E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26710401-0442-6C8D-B7F4-BB5AFFA80A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113894"/>
              </p:ext>
            </p:extLst>
          </p:nvPr>
        </p:nvGraphicFramePr>
        <p:xfrm>
          <a:off x="1347879" y="2401606"/>
          <a:ext cx="6096000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4286">
                  <a:extLst>
                    <a:ext uri="{9D8B030D-6E8A-4147-A177-3AD203B41FA5}">
                      <a16:colId xmlns:a16="http://schemas.microsoft.com/office/drawing/2014/main" val="286983285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16710240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MA" sz="2400" dirty="0">
                          <a:solidFill>
                            <a:srgbClr val="002060"/>
                          </a:solidFill>
                        </a:rPr>
                        <a:t>قِيمَةُ الرَّقمِ </a:t>
                      </a:r>
                      <a:r>
                        <a:rPr lang="ar-MA" sz="2000" dirty="0">
                          <a:solidFill>
                            <a:srgbClr val="002060"/>
                          </a:solidFill>
                        </a:rPr>
                        <a:t>5</a:t>
                      </a:r>
                      <a:endParaRPr lang="fr-FR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MA" sz="2400" dirty="0">
                          <a:solidFill>
                            <a:srgbClr val="002060"/>
                          </a:solidFill>
                        </a:rPr>
                        <a:t>اَلْأَعدادُ</a:t>
                      </a:r>
                      <a:endParaRPr lang="fr-FR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049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5 000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r-FR" sz="2800" dirty="0">
                          <a:solidFill>
                            <a:srgbClr val="002060"/>
                          </a:solidFill>
                        </a:rPr>
                        <a:t>125 620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9180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fr-FR" sz="2800" b="1" dirty="0">
                          <a:solidFill>
                            <a:srgbClr val="C00000"/>
                          </a:solidFill>
                        </a:rPr>
                        <a:t>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r-FR" sz="2800" dirty="0">
                          <a:solidFill>
                            <a:srgbClr val="002060"/>
                          </a:solidFill>
                        </a:rPr>
                        <a:t>71 502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6212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fr-FR" sz="2800" b="1" dirty="0">
                          <a:solidFill>
                            <a:srgbClr val="C00000"/>
                          </a:solidFill>
                        </a:rPr>
                        <a:t>50 000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r-FR" sz="2800" dirty="0">
                          <a:solidFill>
                            <a:srgbClr val="002060"/>
                          </a:solidFill>
                        </a:rPr>
                        <a:t>52 162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3832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fr-FR" sz="2800" b="1" dirty="0">
                          <a:solidFill>
                            <a:srgbClr val="C00000"/>
                          </a:solidFill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r-FR" sz="2800" dirty="0">
                          <a:solidFill>
                            <a:srgbClr val="002060"/>
                          </a:solidFill>
                        </a:rPr>
                        <a:t>47 250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1691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fr-FR" sz="2800" b="1" dirty="0">
                          <a:solidFill>
                            <a:srgbClr val="C00000"/>
                          </a:solidFill>
                        </a:rPr>
                        <a:t>500 000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r-FR" sz="2800" dirty="0">
                          <a:solidFill>
                            <a:srgbClr val="002060"/>
                          </a:solidFill>
                        </a:rPr>
                        <a:t>581 210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8681970"/>
                  </a:ext>
                </a:extLst>
              </a:tr>
            </a:tbl>
          </a:graphicData>
        </a:graphic>
      </p:graphicFrame>
      <p:grpSp>
        <p:nvGrpSpPr>
          <p:cNvPr id="3" name="Groupe 2">
            <a:extLst>
              <a:ext uri="{FF2B5EF4-FFF2-40B4-BE49-F238E27FC236}">
                <a16:creationId xmlns:a16="http://schemas.microsoft.com/office/drawing/2014/main" id="{BB7B2AF3-DEED-4BD3-5220-B7F36A7FEE13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01BE95C7-A39F-3BB6-6E3E-D7FB2C0FACED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9" name="Groupe 8">
                <a:extLst>
                  <a:ext uri="{FF2B5EF4-FFF2-40B4-BE49-F238E27FC236}">
                    <a16:creationId xmlns:a16="http://schemas.microsoft.com/office/drawing/2014/main" id="{841BC5CC-4051-6718-8B33-568BAECC087E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2C97B440-0A46-101E-B4C1-E073B3742EF8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B893439A-1CAE-7CF3-9911-60C12EF5366E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Organigramme : Connecteur 12">
                  <a:extLst>
                    <a:ext uri="{FF2B5EF4-FFF2-40B4-BE49-F238E27FC236}">
                      <a16:creationId xmlns:a16="http://schemas.microsoft.com/office/drawing/2014/main" id="{D3AB3C35-1F43-CAC6-6E58-24F54397A902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EC69B68F-774B-4250-D1D5-E249FE2172E2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14">
                  <a:extLst>
                    <a:ext uri="{FF2B5EF4-FFF2-40B4-BE49-F238E27FC236}">
                      <a16:creationId xmlns:a16="http://schemas.microsoft.com/office/drawing/2014/main" id="{98363968-CD66-F081-F833-9ABE069C3336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0529341D-07B1-1996-B815-6743B3C0F037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rganigramme : Connecteur 16">
                  <a:extLst>
                    <a:ext uri="{FF2B5EF4-FFF2-40B4-BE49-F238E27FC236}">
                      <a16:creationId xmlns:a16="http://schemas.microsoft.com/office/drawing/2014/main" id="{90B1D28D-0CF1-F738-6EDB-891CE795BB41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A417995-C728-A93E-A7BC-F16950FACB6B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3850E078-67E3-DF4E-C5F2-845532A91047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9363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AF5985C1-ED15-4BA3-574C-A17DA069B101}"/>
              </a:ext>
            </a:extLst>
          </p:cNvPr>
          <p:cNvSpPr/>
          <p:nvPr/>
        </p:nvSpPr>
        <p:spPr>
          <a:xfrm>
            <a:off x="2812027" y="3289443"/>
            <a:ext cx="354235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ar-MA"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BEE7F6A7-6AA2-FA88-52BB-4CB62F532665}"/>
              </a:ext>
            </a:extLst>
          </p:cNvPr>
          <p:cNvSpPr>
            <a:spLocks noChangeAspect="1"/>
          </p:cNvSpPr>
          <p:nvPr/>
        </p:nvSpPr>
        <p:spPr>
          <a:xfrm>
            <a:off x="5956617" y="3378919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5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81698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BAF6B-CD06-C785-388B-E0FB985D2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49BF360-126F-A24C-57FE-2F38DCB75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21" name="Rectangle à coins arrondis 4">
            <a:extLst>
              <a:ext uri="{FF2B5EF4-FFF2-40B4-BE49-F238E27FC236}">
                <a16:creationId xmlns:a16="http://schemas.microsoft.com/office/drawing/2014/main" id="{8E2FB73D-B316-D814-6DE2-4167C0DA8D8D}"/>
              </a:ext>
            </a:extLst>
          </p:cNvPr>
          <p:cNvSpPr>
            <a:spLocks/>
          </p:cNvSpPr>
          <p:nvPr/>
        </p:nvSpPr>
        <p:spPr>
          <a:xfrm>
            <a:off x="133814" y="812892"/>
            <a:ext cx="7429567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جيدا! أكملوا في المنزل إنجاز النشاطين 4 و6 على الصفحة 59.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A23AA0E-4959-3215-5C68-33C1EF0F9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359" y="1755949"/>
            <a:ext cx="6811347" cy="4606391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3C15439-3111-25C1-E2FB-CFE4E5867719}"/>
              </a:ext>
            </a:extLst>
          </p:cNvPr>
          <p:cNvSpPr/>
          <p:nvPr/>
        </p:nvSpPr>
        <p:spPr>
          <a:xfrm>
            <a:off x="1278294" y="2118048"/>
            <a:ext cx="2780523" cy="1231642"/>
          </a:xfrm>
          <a:prstGeom prst="roundRect">
            <a:avLst>
              <a:gd name="adj" fmla="val 9874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06EACE0-C615-B07A-F036-82DD640A825B}"/>
              </a:ext>
            </a:extLst>
          </p:cNvPr>
          <p:cNvSpPr/>
          <p:nvPr/>
        </p:nvSpPr>
        <p:spPr>
          <a:xfrm>
            <a:off x="1278294" y="4021493"/>
            <a:ext cx="2780523" cy="727789"/>
          </a:xfrm>
          <a:prstGeom prst="roundRect">
            <a:avLst>
              <a:gd name="adj" fmla="val 9874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5DAB7AB9-3254-984E-33BB-2C0DAE3E114C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9EB794B4-5424-90EC-4A71-77BFD409F869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2" name="Groupe 21">
                <a:extLst>
                  <a:ext uri="{FF2B5EF4-FFF2-40B4-BE49-F238E27FC236}">
                    <a16:creationId xmlns:a16="http://schemas.microsoft.com/office/drawing/2014/main" id="{DC98BE7B-1B13-4CD8-CC0E-644C91191355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AE12676C-B7CC-B253-3E9A-28D8B0E1CD31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A11EDC4C-7DD7-9CB5-38A8-4D23831E1FD3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Organigramme : Connecteur 25">
                  <a:extLst>
                    <a:ext uri="{FF2B5EF4-FFF2-40B4-BE49-F238E27FC236}">
                      <a16:creationId xmlns:a16="http://schemas.microsoft.com/office/drawing/2014/main" id="{2C2D84D0-A019-5D64-3D57-42C036AC3A2B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B9E90455-D1E5-03F0-230F-82E5596DB079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Organigramme : Connecteur 27">
                  <a:extLst>
                    <a:ext uri="{FF2B5EF4-FFF2-40B4-BE49-F238E27FC236}">
                      <a16:creationId xmlns:a16="http://schemas.microsoft.com/office/drawing/2014/main" id="{4DE6D848-1514-6352-95E9-1CA2B9BCC84D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9" name="ZoneTexte 28">
                  <a:extLst>
                    <a:ext uri="{FF2B5EF4-FFF2-40B4-BE49-F238E27FC236}">
                      <a16:creationId xmlns:a16="http://schemas.microsoft.com/office/drawing/2014/main" id="{19270094-E6AA-D6F6-7300-A16DA64BC53D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" name="Organigramme : Connecteur 29">
                  <a:extLst>
                    <a:ext uri="{FF2B5EF4-FFF2-40B4-BE49-F238E27FC236}">
                      <a16:creationId xmlns:a16="http://schemas.microsoft.com/office/drawing/2014/main" id="{290A926E-9ABB-1B29-50BC-EB7C6AA625D4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D95B7BA-186D-6E5F-7279-4B1D436B54AA}"/>
                  </a:ext>
                </a:extLst>
              </p:cNvPr>
              <p:cNvSpPr/>
              <p:nvPr/>
            </p:nvSpPr>
            <p:spPr>
              <a:xfrm>
                <a:off x="2835734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38706592-7848-7F32-FC58-5E04A1A54718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3224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1205B-7A96-2106-DA41-607056BE9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A498B6EC-B012-6F45-7BEC-CC2C99855A70}"/>
              </a:ext>
            </a:extLst>
          </p:cNvPr>
          <p:cNvSpPr>
            <a:spLocks/>
          </p:cNvSpPr>
          <p:nvPr/>
        </p:nvSpPr>
        <p:spPr>
          <a:xfrm>
            <a:off x="593138" y="812892"/>
            <a:ext cx="6970243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 في الحصة القادمة. </a:t>
            </a:r>
          </a:p>
        </p:txBody>
      </p: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794A03A1-A86D-63E3-B0C9-B509814FD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DEA69BCA-8F21-B15E-C0E8-54813133916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56B64F1-1774-A9F5-9CA8-2DA412689B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0D1300CB-BC5B-1813-B065-643A6805AA81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ED337218-C22C-D3DD-1500-3A68DA8BC97F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3" name="Groupe 12">
                <a:extLst>
                  <a:ext uri="{FF2B5EF4-FFF2-40B4-BE49-F238E27FC236}">
                    <a16:creationId xmlns:a16="http://schemas.microsoft.com/office/drawing/2014/main" id="{E838D32A-552E-190F-8CB2-94276EA361C0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F6C474E0-6C67-9B15-D3C5-DC366A84AF77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7C2B6B56-3F08-7C3E-A80D-FC920B078BDC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rganigramme : Connecteur 16">
                  <a:extLst>
                    <a:ext uri="{FF2B5EF4-FFF2-40B4-BE49-F238E27FC236}">
                      <a16:creationId xmlns:a16="http://schemas.microsoft.com/office/drawing/2014/main" id="{11F4110A-0030-BECF-C647-911CA52879DA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2EE0E58E-E2CF-4041-0317-C5779E88F1F0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Organigramme : Connecteur 18">
                  <a:extLst>
                    <a:ext uri="{FF2B5EF4-FFF2-40B4-BE49-F238E27FC236}">
                      <a16:creationId xmlns:a16="http://schemas.microsoft.com/office/drawing/2014/main" id="{966C6172-ED2B-98CE-C55A-E22F16A449EA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188D6CDB-12D9-E2A5-431A-B13858637E19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" name="Organigramme : Connecteur 20">
                  <a:extLst>
                    <a:ext uri="{FF2B5EF4-FFF2-40B4-BE49-F238E27FC236}">
                      <a16:creationId xmlns:a16="http://schemas.microsoft.com/office/drawing/2014/main" id="{6B5B1CA6-D9F2-35DD-9E36-FBE6B82477F1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2625CD0-018D-9552-7196-32F987D96121}"/>
                  </a:ext>
                </a:extLst>
              </p:cNvPr>
              <p:cNvSpPr/>
              <p:nvPr/>
            </p:nvSpPr>
            <p:spPr>
              <a:xfrm>
                <a:off x="2835734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107F9975-879A-6542-47D2-A5AF260866AA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41203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85F74B5-3826-4AE8-AAF0-A20FD667015D}"/>
              </a:ext>
            </a:extLst>
          </p:cNvPr>
          <p:cNvSpPr/>
          <p:nvPr/>
        </p:nvSpPr>
        <p:spPr>
          <a:xfrm>
            <a:off x="2836678" y="3537378"/>
            <a:ext cx="5297867" cy="1455017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26DD0FA-0D66-2A18-9E6E-BAA2814DC99C}"/>
              </a:ext>
            </a:extLst>
          </p:cNvPr>
          <p:cNvSpPr txBox="1"/>
          <p:nvPr/>
        </p:nvSpPr>
        <p:spPr>
          <a:xfrm>
            <a:off x="2762851" y="3813628"/>
            <a:ext cx="48834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تقديرك لنسب التحكم في أهداف الدروس المراجعة؟ 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8DC2F724-2770-3D5C-C7C4-161A1DAE2C5A}"/>
              </a:ext>
            </a:extLst>
          </p:cNvPr>
          <p:cNvSpPr txBox="1"/>
          <p:nvPr/>
        </p:nvSpPr>
        <p:spPr>
          <a:xfrm>
            <a:off x="2858683" y="2814542"/>
            <a:ext cx="4939415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أنشطة المراجعة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C60675C6-1F56-8A07-165F-1DB6915D22E2}"/>
              </a:ext>
            </a:extLst>
          </p:cNvPr>
          <p:cNvSpPr txBox="1"/>
          <p:nvPr/>
        </p:nvSpPr>
        <p:spPr>
          <a:xfrm>
            <a:off x="3071473" y="4356523"/>
            <a:ext cx="4682407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تسجل النسب على صفحة اليوم من مذكرة الأستاذ.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A92E925-1E44-4FB4-8D44-E5A5A1E3B25E}"/>
              </a:ext>
            </a:extLst>
          </p:cNvPr>
          <p:cNvGrpSpPr/>
          <p:nvPr/>
        </p:nvGrpSpPr>
        <p:grpSpPr>
          <a:xfrm>
            <a:off x="7642410" y="3664331"/>
            <a:ext cx="920678" cy="780961"/>
            <a:chOff x="7018463" y="3273195"/>
            <a:chExt cx="1249561" cy="1172098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A6FAF7F7-4AB7-F04A-8C26-BA460A4E3085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id="{4BE8CAC2-1999-4FE7-88B4-5160D06668B8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52EC93C1-1137-61CE-2A4D-111D211DE798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51D91F66-CBFD-20D3-F878-CE55C236C566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4" name="Chevron 4">
                <a:extLst>
                  <a:ext uri="{FF2B5EF4-FFF2-40B4-BE49-F238E27FC236}">
                    <a16:creationId xmlns:a16="http://schemas.microsoft.com/office/drawing/2014/main" id="{30CB93F2-2DC0-0D92-DC30-548ED3353F28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14846E6A-E6A9-B6E0-7187-5165D1EF1D67}"/>
                  </a:ext>
                </a:extLst>
              </p:cNvPr>
              <p:cNvCxnSpPr>
                <a:cxnSpLocks/>
                <a:stCxn id="24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394132AE-3AFC-CF0A-4866-843ACF978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45" y="2334414"/>
            <a:ext cx="2102555" cy="286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7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B593A-85B8-1B3E-6CD2-EADABFD89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62E5762E-7ABF-0A56-5A16-BC1F618528F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D025D96-8F4D-72FE-4B3A-283BE7ED308D}"/>
              </a:ext>
            </a:extLst>
          </p:cNvPr>
          <p:cNvSpPr/>
          <p:nvPr/>
        </p:nvSpPr>
        <p:spPr>
          <a:xfrm>
            <a:off x="2583026" y="2654061"/>
            <a:ext cx="4042869" cy="161002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5" name="Flowchart: Alternate Process 54">
            <a:extLst>
              <a:ext uri="{FF2B5EF4-FFF2-40B4-BE49-F238E27FC236}">
                <a16:creationId xmlns:a16="http://schemas.microsoft.com/office/drawing/2014/main" id="{FD7C611E-0A46-D41A-0DFB-D7F4BFAD4CC7}"/>
              </a:ext>
            </a:extLst>
          </p:cNvPr>
          <p:cNvSpPr/>
          <p:nvPr/>
        </p:nvSpPr>
        <p:spPr>
          <a:xfrm>
            <a:off x="3116825" y="2189924"/>
            <a:ext cx="3145861" cy="841742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AE90ABAB-3238-E781-0DD3-BE3CB2DD6875}"/>
              </a:ext>
            </a:extLst>
          </p:cNvPr>
          <p:cNvSpPr>
            <a:spLocks noChangeAspect="1"/>
          </p:cNvSpPr>
          <p:nvPr/>
        </p:nvSpPr>
        <p:spPr>
          <a:xfrm>
            <a:off x="5952005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7" name="Image 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C85E967-104D-D937-A8E7-3BA29BC51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748886" y="3242066"/>
            <a:ext cx="841742" cy="84174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94FB256-3065-DB04-5E6F-AFFCD3E15B68}"/>
              </a:ext>
            </a:extLst>
          </p:cNvPr>
          <p:cNvSpPr txBox="1"/>
          <p:nvPr/>
        </p:nvSpPr>
        <p:spPr>
          <a:xfrm>
            <a:off x="2616917" y="3343016"/>
            <a:ext cx="31458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الحساب الذهني</a:t>
            </a:r>
          </a:p>
        </p:txBody>
      </p:sp>
    </p:spTree>
    <p:extLst>
      <p:ext uri="{BB962C8B-B14F-4D97-AF65-F5344CB8AC3E}">
        <p14:creationId xmlns:p14="http://schemas.microsoft.com/office/powerpoint/2010/main" val="340242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B4BFB-8C98-A0D1-DB04-7C2B06376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id="{26EF5640-37C8-C782-A0E5-D848ED0CCAEC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3EEC42E-A6C6-D18A-8612-856F968A2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77C38C9-BFAF-56DE-1CBC-E0F4AE866333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بالحساب الذهني. خذوا دفاتر البحث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fr-FR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27AC6C2-084D-1C29-E725-B3EA54770A8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244973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191B7B33-7CEC-7EAC-2D0C-812E88937993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405C3062-C3C4-27AA-AF60-D36912F56DB5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1" name="Groupe 20">
                <a:extLst>
                  <a:ext uri="{FF2B5EF4-FFF2-40B4-BE49-F238E27FC236}">
                    <a16:creationId xmlns:a16="http://schemas.microsoft.com/office/drawing/2014/main" id="{F88C45ED-2952-E872-CEF7-EA20087A0BA5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9FF24A7-08DF-5763-F19C-DE155D602B97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D67013AF-5D5C-7D7E-86A9-93024C5BB8FE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" name="Organigramme : Connecteur 24">
                  <a:extLst>
                    <a:ext uri="{FF2B5EF4-FFF2-40B4-BE49-F238E27FC236}">
                      <a16:creationId xmlns:a16="http://schemas.microsoft.com/office/drawing/2014/main" id="{78E78AAA-D009-EC2D-83C2-59207042D52C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ACFCF220-59C9-3186-9AC0-17396B30AFAF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" name="Organigramme : Connecteur 26">
                  <a:extLst>
                    <a:ext uri="{FF2B5EF4-FFF2-40B4-BE49-F238E27FC236}">
                      <a16:creationId xmlns:a16="http://schemas.microsoft.com/office/drawing/2014/main" id="{42769E7E-4813-7137-19CE-8A1C55D58946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80B5C28D-55B8-44BE-C60B-36EA55F535B0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Organigramme : Connecteur 28">
                  <a:extLst>
                    <a:ext uri="{FF2B5EF4-FFF2-40B4-BE49-F238E27FC236}">
                      <a16:creationId xmlns:a16="http://schemas.microsoft.com/office/drawing/2014/main" id="{2F90D924-6100-821E-2716-2CE4555F05DA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61C91E8-4D16-47C9-A55A-4142C083A383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81CE3A05-3870-0ED0-024E-376ACFFFB01C}"/>
                </a:ext>
              </a:extLst>
            </p:cNvPr>
            <p:cNvSpPr/>
            <p:nvPr/>
          </p:nvSpPr>
          <p:spPr>
            <a:xfrm>
              <a:off x="328040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00680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313913" y="896291"/>
            <a:ext cx="719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هذه العمليات. دوّنوا النتيجة فقط على دفاتركم.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160675" y="2689451"/>
              <a:ext cx="14366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/>
                <a:t>7 + .. </a:t>
              </a:r>
              <a:r>
                <a:rPr lang="fr-FR" sz="2400"/>
                <a:t>= 10</a:t>
              </a:r>
              <a:endParaRPr lang="fr-FR" sz="2400" dirty="0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4714541" y="2768475"/>
              <a:ext cx="246440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931210"/>
            <a:chOff x="2208522" y="3613351"/>
            <a:chExt cx="5090686" cy="931210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3975173" y="3893660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3200" b="1" dirty="0">
                  <a:solidFill>
                    <a:schemeClr val="accent1"/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3</a:t>
              </a:r>
              <a:r>
                <a:rPr lang="fr-FR" sz="3200" b="1" dirty="0">
                  <a:solidFill>
                    <a:schemeClr val="bg2">
                      <a:lumMod val="25000"/>
                    </a:schemeClr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 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على 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</p:grp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C025F2C-3CF5-6F11-BE7D-1AEF3A49D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6A4A3479-C8E9-11FA-494D-3435D43F149D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EDDC5590-94C7-31BE-34D9-1690DB4BEBFD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32" name="Groupe 31">
                <a:extLst>
                  <a:ext uri="{FF2B5EF4-FFF2-40B4-BE49-F238E27FC236}">
                    <a16:creationId xmlns:a16="http://schemas.microsoft.com/office/drawing/2014/main" id="{66EF191A-AC07-6FC4-6E59-7124296C39B2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6E06AA22-FAD2-A8E6-8D84-3F990D113DC3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5" name="ZoneTexte 34">
                  <a:extLst>
                    <a:ext uri="{FF2B5EF4-FFF2-40B4-BE49-F238E27FC236}">
                      <a16:creationId xmlns:a16="http://schemas.microsoft.com/office/drawing/2014/main" id="{25A06B86-FFE7-8203-4211-EE96D2618A1C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" name="Organigramme : Connecteur 35">
                  <a:extLst>
                    <a:ext uri="{FF2B5EF4-FFF2-40B4-BE49-F238E27FC236}">
                      <a16:creationId xmlns:a16="http://schemas.microsoft.com/office/drawing/2014/main" id="{3367BE1E-2298-E6E7-4046-B8A72358E3E5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37" name="ZoneTexte 36">
                  <a:extLst>
                    <a:ext uri="{FF2B5EF4-FFF2-40B4-BE49-F238E27FC236}">
                      <a16:creationId xmlns:a16="http://schemas.microsoft.com/office/drawing/2014/main" id="{57EE4C01-A306-22B7-1469-C4B684792215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" name="Organigramme : Connecteur 37">
                  <a:extLst>
                    <a:ext uri="{FF2B5EF4-FFF2-40B4-BE49-F238E27FC236}">
                      <a16:creationId xmlns:a16="http://schemas.microsoft.com/office/drawing/2014/main" id="{268ED231-A4C8-7FDD-872F-CEAE942A9A2F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39" name="ZoneTexte 38">
                  <a:extLst>
                    <a:ext uri="{FF2B5EF4-FFF2-40B4-BE49-F238E27FC236}">
                      <a16:creationId xmlns:a16="http://schemas.microsoft.com/office/drawing/2014/main" id="{1197FD17-14E1-5360-6DD1-80C0AB0F123B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" name="Organigramme : Connecteur 39">
                  <a:extLst>
                    <a:ext uri="{FF2B5EF4-FFF2-40B4-BE49-F238E27FC236}">
                      <a16:creationId xmlns:a16="http://schemas.microsoft.com/office/drawing/2014/main" id="{A899616E-50C9-F608-7C68-475FAC785AD8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BE80CAB-3C9E-4325-2876-E96158FBD6FC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BE2E9E2B-5E0C-468D-831C-F0774041089A}"/>
                </a:ext>
              </a:extLst>
            </p:cNvPr>
            <p:cNvSpPr/>
            <p:nvPr/>
          </p:nvSpPr>
          <p:spPr>
            <a:xfrm>
              <a:off x="328040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97695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ala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sala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15123</TotalTime>
  <Words>1458</Words>
  <Application>Microsoft Office PowerPoint</Application>
  <PresentationFormat>Affichage à l'écran (4:3)</PresentationFormat>
  <Paragraphs>570</Paragraphs>
  <Slides>65</Slides>
  <Notes>3</Notes>
  <HiddenSlides>0</HiddenSlides>
  <MMClips>4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65</vt:i4>
      </vt:variant>
    </vt:vector>
  </HeadingPairs>
  <TitlesOfParts>
    <vt:vector size="78" baseType="lpstr">
      <vt:lpstr>DengXian</vt:lpstr>
      <vt:lpstr>Aptos</vt:lpstr>
      <vt:lpstr>Arial</vt:lpstr>
      <vt:lpstr>Arimo Italics</vt:lpstr>
      <vt:lpstr>Calibri</vt:lpstr>
      <vt:lpstr>Chalkboard</vt:lpstr>
      <vt:lpstr>Dosis</vt:lpstr>
      <vt:lpstr>Effra CC Arbc</vt:lpstr>
      <vt:lpstr>Noto Sans Symbols</vt:lpstr>
      <vt:lpstr>salam</vt:lpstr>
      <vt:lpstr>Page d'entree</vt:lpstr>
      <vt:lpstr>1_salam</vt:lpstr>
      <vt:lpstr>2_Conception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Mme Chraibi</dc:creator>
  <cp:lastModifiedBy>EL HAMDOUNI BTIHAJ</cp:lastModifiedBy>
  <cp:revision>149</cp:revision>
  <cp:lastPrinted>2025-08-13T10:11:39Z</cp:lastPrinted>
  <dcterms:created xsi:type="dcterms:W3CDTF">2025-08-01T12:31:49Z</dcterms:created>
  <dcterms:modified xsi:type="dcterms:W3CDTF">2025-11-30T13:49:35Z</dcterms:modified>
</cp:coreProperties>
</file>