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05" r:id="rId2"/>
    <p:sldMasterId id="2147483910" r:id="rId3"/>
    <p:sldMasterId id="2147483919" r:id="rId4"/>
  </p:sldMasterIdLst>
  <p:notesMasterIdLst>
    <p:notesMasterId r:id="rId64"/>
  </p:notesMasterIdLst>
  <p:handoutMasterIdLst>
    <p:handoutMasterId r:id="rId65"/>
  </p:handoutMasterIdLst>
  <p:sldIdLst>
    <p:sldId id="735" r:id="rId5"/>
    <p:sldId id="828" r:id="rId6"/>
    <p:sldId id="835" r:id="rId7"/>
    <p:sldId id="2134806699" r:id="rId8"/>
    <p:sldId id="974" r:id="rId9"/>
    <p:sldId id="2134806722" r:id="rId10"/>
    <p:sldId id="2134806720" r:id="rId11"/>
    <p:sldId id="2134806650" r:id="rId12"/>
    <p:sldId id="1005" r:id="rId13"/>
    <p:sldId id="768" r:id="rId14"/>
    <p:sldId id="2134806678" r:id="rId15"/>
    <p:sldId id="758" r:id="rId16"/>
    <p:sldId id="2134806799" r:id="rId17"/>
    <p:sldId id="2134806665" r:id="rId18"/>
    <p:sldId id="2134806663" r:id="rId19"/>
    <p:sldId id="2134806805" r:id="rId20"/>
    <p:sldId id="2134806664" r:id="rId21"/>
    <p:sldId id="2134806733" r:id="rId22"/>
    <p:sldId id="2134806708" r:id="rId23"/>
    <p:sldId id="2134806771" r:id="rId24"/>
    <p:sldId id="2134806772" r:id="rId25"/>
    <p:sldId id="2134806798" r:id="rId26"/>
    <p:sldId id="2134806806" r:id="rId27"/>
    <p:sldId id="2134806807" r:id="rId28"/>
    <p:sldId id="2134806809" r:id="rId29"/>
    <p:sldId id="2134806808" r:id="rId30"/>
    <p:sldId id="2134806774" r:id="rId31"/>
    <p:sldId id="2134806775" r:id="rId32"/>
    <p:sldId id="2134806776" r:id="rId33"/>
    <p:sldId id="2134806777" r:id="rId34"/>
    <p:sldId id="2134806813" r:id="rId35"/>
    <p:sldId id="2134806810" r:id="rId36"/>
    <p:sldId id="2134806811" r:id="rId37"/>
    <p:sldId id="2134806812" r:id="rId38"/>
    <p:sldId id="2134806814" r:id="rId39"/>
    <p:sldId id="2134806779" r:id="rId40"/>
    <p:sldId id="2134806780" r:id="rId41"/>
    <p:sldId id="2134806781" r:id="rId42"/>
    <p:sldId id="2134806782" r:id="rId43"/>
    <p:sldId id="2134806783" r:id="rId44"/>
    <p:sldId id="2134807045" r:id="rId45"/>
    <p:sldId id="2134807046" r:id="rId46"/>
    <p:sldId id="2134807047" r:id="rId47"/>
    <p:sldId id="2134807048" r:id="rId48"/>
    <p:sldId id="2134806788" r:id="rId49"/>
    <p:sldId id="2134806789" r:id="rId50"/>
    <p:sldId id="2134806790" r:id="rId51"/>
    <p:sldId id="2134806791" r:id="rId52"/>
    <p:sldId id="2134806796" r:id="rId53"/>
    <p:sldId id="2134807042" r:id="rId54"/>
    <p:sldId id="2134807043" r:id="rId55"/>
    <p:sldId id="2134807044" r:id="rId56"/>
    <p:sldId id="2134807049" r:id="rId57"/>
    <p:sldId id="2134806804" r:id="rId58"/>
    <p:sldId id="2134807050" r:id="rId59"/>
    <p:sldId id="2134806803" r:id="rId60"/>
    <p:sldId id="789" r:id="rId61"/>
    <p:sldId id="2134806639" r:id="rId62"/>
    <p:sldId id="980" r:id="rId63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1C5C2"/>
    <a:srgbClr val="FFDA6D"/>
    <a:srgbClr val="FC8E00"/>
    <a:srgbClr val="3A8F98"/>
    <a:srgbClr val="E98301"/>
    <a:srgbClr val="00AB9B"/>
    <a:srgbClr val="2B7589"/>
    <a:srgbClr val="FFEFB9"/>
    <a:srgbClr val="00E4CF"/>
    <a:srgbClr val="9BD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E7745-DEFE-4511-B53C-ED61C2E6A15C}" v="206" dt="2025-11-29T21:37:03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8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2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32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02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0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57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49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  <p:sldLayoutId id="214748392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9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2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00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4.mp4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Relationship Id="rId9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rgbClr val="81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24468" cy="288630"/>
            <a:chOff x="5303276" y="5877672"/>
            <a:chExt cx="1124468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5313118" y="588410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81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7BB3CE-480E-4766-577E-1BAEDDDC9DA1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0DCDC0F-CC6B-60DE-9DE5-F08F5ED1CD38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81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148F03-DECA-A70E-3884-7AA0D27CA551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24468" cy="288630"/>
            <a:chOff x="5313108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533177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91059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الذهني.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9B58E24-E4E3-68BF-73E5-51F4AD206EB2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8 + 5 + 2 = ..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CD9CA83-04C3-3EE7-BFAC-A34D270E7FDE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7 + 4 + 3 = ..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37F999B-C1B0-3D96-6F6D-186E40EC04A9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+ 4 + 7 = ..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30FCB7D-AD4A-909E-52F6-CA416B4CE154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7 + 3 + 5 = ..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717F820-561F-6A95-B3F5-3064692B1A09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34 + ..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11B8C0-7561-EBCD-CF60-14E7A35E6209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15 + ..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3EB206C-AF4E-A324-0413-7AEF205874F8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32 + ..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F6FFF0-B958-18B9-C9CB-0EC89A16C199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23 + ..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30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4C06A39-D037-9DA8-1DFF-E2C78BF3B581}"/>
              </a:ext>
            </a:extLst>
          </p:cNvPr>
          <p:cNvGrpSpPr/>
          <p:nvPr/>
        </p:nvGrpSpPr>
        <p:grpSpPr>
          <a:xfrm>
            <a:off x="519486" y="3680655"/>
            <a:ext cx="396000" cy="461665"/>
            <a:chOff x="558769" y="3701196"/>
            <a:chExt cx="396000" cy="461665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E8F6224-8F2E-AAFC-6C32-76DCCAC95165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A81A622-91A1-EEB9-269D-FD65FAB64A1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DFA0226-2F8E-0EA5-6657-431B3915F2EB}"/>
              </a:ext>
            </a:extLst>
          </p:cNvPr>
          <p:cNvGrpSpPr/>
          <p:nvPr/>
        </p:nvGrpSpPr>
        <p:grpSpPr>
          <a:xfrm>
            <a:off x="519933" y="4406934"/>
            <a:ext cx="396000" cy="461665"/>
            <a:chOff x="558769" y="3701196"/>
            <a:chExt cx="396000" cy="461665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6D33CAB-F2D9-8F9D-2243-C196B53A13A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568CBD0-953D-0909-2AAB-79B79825F7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A4C09F0-922A-0086-1F83-F41759DF2E30}"/>
              </a:ext>
            </a:extLst>
          </p:cNvPr>
          <p:cNvGrpSpPr/>
          <p:nvPr/>
        </p:nvGrpSpPr>
        <p:grpSpPr>
          <a:xfrm>
            <a:off x="2491914" y="3680655"/>
            <a:ext cx="396000" cy="461665"/>
            <a:chOff x="558769" y="3701196"/>
            <a:chExt cx="396000" cy="46166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556827C-E24D-76BF-8758-D9FF04CF2AA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BB22110-B13E-5E92-E858-A3B66783BAE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AACCC6F-0D2C-91BA-AB44-60B4080DAE52}"/>
              </a:ext>
            </a:extLst>
          </p:cNvPr>
          <p:cNvGrpSpPr/>
          <p:nvPr/>
        </p:nvGrpSpPr>
        <p:grpSpPr>
          <a:xfrm>
            <a:off x="2502627" y="4406934"/>
            <a:ext cx="396000" cy="461665"/>
            <a:chOff x="558769" y="3701196"/>
            <a:chExt cx="396000" cy="461665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4BD00A79-C30A-EB44-581C-4F4CF8ED2B30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88CCF06-41CF-4A36-2775-4A9DBBA30042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EC80736-9C9F-36F6-1579-ABE1E848BD11}"/>
              </a:ext>
            </a:extLst>
          </p:cNvPr>
          <p:cNvGrpSpPr/>
          <p:nvPr/>
        </p:nvGrpSpPr>
        <p:grpSpPr>
          <a:xfrm>
            <a:off x="4473331" y="4406934"/>
            <a:ext cx="396000" cy="461665"/>
            <a:chOff x="558769" y="3701196"/>
            <a:chExt cx="396000" cy="461665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6C92D32-61BB-85FE-B94C-1A0311B7DC18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E528FC6-00E3-8F08-9381-95491B0FA0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E4A4A87-CCF6-194A-FA7E-F24C6C885A6E}"/>
              </a:ext>
            </a:extLst>
          </p:cNvPr>
          <p:cNvGrpSpPr/>
          <p:nvPr/>
        </p:nvGrpSpPr>
        <p:grpSpPr>
          <a:xfrm>
            <a:off x="4469068" y="3680655"/>
            <a:ext cx="396000" cy="461665"/>
            <a:chOff x="558769" y="3701196"/>
            <a:chExt cx="396000" cy="46166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3C1A74D-80D8-A3AC-790F-88AC3E2FEC2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351F218-F7B3-5782-28B0-EFD086FDDCB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40A36B7-5D8E-CD8A-2AD9-120F28C3C089}"/>
              </a:ext>
            </a:extLst>
          </p:cNvPr>
          <p:cNvGrpSpPr/>
          <p:nvPr/>
        </p:nvGrpSpPr>
        <p:grpSpPr>
          <a:xfrm>
            <a:off x="6443244" y="3680655"/>
            <a:ext cx="396000" cy="461665"/>
            <a:chOff x="558769" y="3701196"/>
            <a:chExt cx="396000" cy="461665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E8D821C-7290-5429-9CC0-1A703FD3D46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3D2607C-DF8B-2785-358F-849BB462DA9A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B2A8F00-05DE-4537-B227-C76ABA298023}"/>
              </a:ext>
            </a:extLst>
          </p:cNvPr>
          <p:cNvGrpSpPr/>
          <p:nvPr/>
        </p:nvGrpSpPr>
        <p:grpSpPr>
          <a:xfrm>
            <a:off x="6432917" y="4406934"/>
            <a:ext cx="396000" cy="461665"/>
            <a:chOff x="558769" y="3701196"/>
            <a:chExt cx="396000" cy="461665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956B66A5-B67F-D9AF-BE9E-32E703F54A5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C102034-0C34-45EF-DE2B-FAD8F2C4C9B0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25782481-9947-A1E5-E1B6-B89C37BE4798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6D0DF291-5D4E-0959-44C6-C2A33CE83E8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1645D3F8-A4FD-5152-4E33-91EF6BB8173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E99330F5-4E8A-3B6B-720C-46CBAA5306C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ECC3DB9C-9059-B450-5FFE-D43F04935AD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Organigramme : Connecteur 53">
                  <a:extLst>
                    <a:ext uri="{FF2B5EF4-FFF2-40B4-BE49-F238E27FC236}">
                      <a16:creationId xmlns:a16="http://schemas.microsoft.com/office/drawing/2014/main" id="{E2165C1E-C3BA-B403-850A-C598B71D60C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EA511049-CF12-E7CE-0099-B2FF4AC6F6D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" name="Organigramme : Connecteur 55">
                  <a:extLst>
                    <a:ext uri="{FF2B5EF4-FFF2-40B4-BE49-F238E27FC236}">
                      <a16:creationId xmlns:a16="http://schemas.microsoft.com/office/drawing/2014/main" id="{08F9AE73-BC55-10B3-C9E5-DD127D06DD8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DEDD6E16-D094-5425-7109-695FEC3AD05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Organigramme : Connecteur 57">
                  <a:extLst>
                    <a:ext uri="{FF2B5EF4-FFF2-40B4-BE49-F238E27FC236}">
                      <a16:creationId xmlns:a16="http://schemas.microsoft.com/office/drawing/2014/main" id="{20323519-5CC5-845F-B196-7FECDB36025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C3302A5-F2CE-3893-186F-A818158D566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id="{2CFD790D-382F-7ACA-C9B9-369A10808F7E}"/>
                </a:ext>
              </a:extLst>
            </p:cNvPr>
            <p:cNvSpPr/>
            <p:nvPr/>
          </p:nvSpPr>
          <p:spPr>
            <a:xfrm>
              <a:off x="3308394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9015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6150A575-BE84-725D-6975-573BFEC9261E}"/>
              </a:ext>
            </a:extLst>
          </p:cNvPr>
          <p:cNvGrpSpPr/>
          <p:nvPr/>
        </p:nvGrpSpPr>
        <p:grpSpPr>
          <a:xfrm>
            <a:off x="519486" y="3680655"/>
            <a:ext cx="396000" cy="461665"/>
            <a:chOff x="558769" y="3701196"/>
            <a:chExt cx="396000" cy="461665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2DA90305-E94E-6581-6EEA-0B606E4988D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BE7C5B90-C45B-D22E-BC44-3376954DB55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FA279C3E-5933-5A27-CB7D-4F8E6DB28B07}"/>
              </a:ext>
            </a:extLst>
          </p:cNvPr>
          <p:cNvGrpSpPr/>
          <p:nvPr/>
        </p:nvGrpSpPr>
        <p:grpSpPr>
          <a:xfrm>
            <a:off x="519933" y="4406934"/>
            <a:ext cx="396000" cy="461665"/>
            <a:chOff x="558769" y="3701196"/>
            <a:chExt cx="396000" cy="46166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DCA6B7AA-40D0-6122-4D68-09BDA35A3579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2134B23-DE30-E420-7586-F0421FCAAA9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70A9AA3D-9186-50E4-A378-7E89D4DFCF02}"/>
              </a:ext>
            </a:extLst>
          </p:cNvPr>
          <p:cNvGrpSpPr/>
          <p:nvPr/>
        </p:nvGrpSpPr>
        <p:grpSpPr>
          <a:xfrm>
            <a:off x="2491914" y="3680655"/>
            <a:ext cx="396000" cy="461665"/>
            <a:chOff x="558769" y="3701196"/>
            <a:chExt cx="396000" cy="461665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E0B822C-7C04-F055-E2E2-FB7C029FF3C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8E26719-1863-6E5E-B7AB-FE719510B114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D5BBE981-211C-54D5-B06E-FEA99054D2A4}"/>
              </a:ext>
            </a:extLst>
          </p:cNvPr>
          <p:cNvGrpSpPr/>
          <p:nvPr/>
        </p:nvGrpSpPr>
        <p:grpSpPr>
          <a:xfrm>
            <a:off x="2502627" y="4406934"/>
            <a:ext cx="396000" cy="461665"/>
            <a:chOff x="558769" y="3701196"/>
            <a:chExt cx="396000" cy="46166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6C26DCD2-28B5-CB99-9C95-B13237B8BCE3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BB042F07-6F97-BEEE-3031-7214BB0059E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A9B6D1FF-4475-2691-5738-4D78ABD35329}"/>
              </a:ext>
            </a:extLst>
          </p:cNvPr>
          <p:cNvGrpSpPr/>
          <p:nvPr/>
        </p:nvGrpSpPr>
        <p:grpSpPr>
          <a:xfrm>
            <a:off x="4473331" y="4406934"/>
            <a:ext cx="396000" cy="461665"/>
            <a:chOff x="558769" y="3701196"/>
            <a:chExt cx="396000" cy="461665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72A630A7-48A8-45CD-D770-52B3983F3EBB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00DC7B38-541E-3D63-5B53-F058909AC6D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9AC62A33-ABD6-216E-448D-86C713262C83}"/>
              </a:ext>
            </a:extLst>
          </p:cNvPr>
          <p:cNvGrpSpPr/>
          <p:nvPr/>
        </p:nvGrpSpPr>
        <p:grpSpPr>
          <a:xfrm>
            <a:off x="4469068" y="3680655"/>
            <a:ext cx="396000" cy="461665"/>
            <a:chOff x="558769" y="3701196"/>
            <a:chExt cx="396000" cy="461665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6A4D41E2-8120-67AF-766D-79DC19AD9E5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1663E728-2C37-86CD-CCE7-6E43155D3711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1681ADCD-35F6-3469-D5B5-53C3E2F710C2}"/>
              </a:ext>
            </a:extLst>
          </p:cNvPr>
          <p:cNvGrpSpPr/>
          <p:nvPr/>
        </p:nvGrpSpPr>
        <p:grpSpPr>
          <a:xfrm>
            <a:off x="6443244" y="3680655"/>
            <a:ext cx="396000" cy="461665"/>
            <a:chOff x="558769" y="3701196"/>
            <a:chExt cx="396000" cy="461665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A16F7132-5C0C-7627-07BA-49D66C153B4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AF0531FF-5257-1C8C-3486-DD3932E61FB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DD6A949B-6E86-C2C7-0AE8-D9BAF4B7168C}"/>
              </a:ext>
            </a:extLst>
          </p:cNvPr>
          <p:cNvGrpSpPr/>
          <p:nvPr/>
        </p:nvGrpSpPr>
        <p:grpSpPr>
          <a:xfrm>
            <a:off x="6432917" y="4406934"/>
            <a:ext cx="396000" cy="461665"/>
            <a:chOff x="558769" y="3701196"/>
            <a:chExt cx="396000" cy="461665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1BE04D63-9205-D23E-5A5B-BDBD24D302A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1761B9F0-06E1-5F4C-31ED-72F179FF4E25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F7444B9-7CF4-459F-04B8-72B60DBD5255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8 + 5 + 2 = </a:t>
            </a:r>
            <a:r>
              <a:rPr lang="fr-MA" sz="2000" b="1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3616A22-A484-79CC-58EA-8E51231CBF6F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7 + 4 + 3 = </a:t>
            </a:r>
            <a:r>
              <a:rPr lang="fr-MA" sz="2000" b="1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715C4BC-4AE9-A870-0A12-27F4C133FC0F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+ 4 + 7 = </a:t>
            </a:r>
            <a:r>
              <a:rPr lang="fr-MA" sz="2000" b="1" dirty="0">
                <a:solidFill>
                  <a:srgbClr val="C00000"/>
                </a:solidFill>
              </a:rPr>
              <a:t>17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01456DC-2834-0A12-B1C6-C8194F62673B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7 + 3 + 5 = </a:t>
            </a:r>
            <a:r>
              <a:rPr lang="fr-MA" sz="2000" b="1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F8777DF-9E94-6C81-EC5B-9AC54BAA4BE3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34 + </a:t>
            </a:r>
            <a:r>
              <a:rPr lang="fr-MA" sz="2000" b="1" dirty="0">
                <a:solidFill>
                  <a:srgbClr val="C00000"/>
                </a:solidFill>
              </a:rPr>
              <a:t>6</a:t>
            </a:r>
            <a:r>
              <a:rPr lang="fr-MA" b="1" dirty="0">
                <a:solidFill>
                  <a:schemeClr val="tx1"/>
                </a:solidFill>
              </a:rPr>
              <a:t>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FBC5412C-401A-9B56-6264-DB16A2091F67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15 + </a:t>
            </a:r>
            <a:r>
              <a:rPr lang="fr-MA" sz="2000" b="1" dirty="0">
                <a:solidFill>
                  <a:srgbClr val="C00000"/>
                </a:solidFill>
              </a:rPr>
              <a:t>5</a:t>
            </a:r>
            <a:r>
              <a:rPr lang="fr-MA" b="1" dirty="0">
                <a:solidFill>
                  <a:schemeClr val="tx1"/>
                </a:solidFill>
              </a:rPr>
              <a:t>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6F3E04B5-4021-0B11-1904-AB7031D2EC89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32 + </a:t>
            </a:r>
            <a:r>
              <a:rPr lang="fr-MA" sz="2000" b="1" dirty="0">
                <a:solidFill>
                  <a:srgbClr val="C00000"/>
                </a:solidFill>
              </a:rPr>
              <a:t>8</a:t>
            </a:r>
            <a:r>
              <a:rPr lang="fr-MA" b="1" dirty="0">
                <a:solidFill>
                  <a:schemeClr val="tx1"/>
                </a:solidFill>
              </a:rPr>
              <a:t>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69054A2-5C88-A886-C26C-7B8CF2C30EF7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23 + </a:t>
            </a:r>
            <a:r>
              <a:rPr lang="fr-MA" sz="2000" b="1" dirty="0">
                <a:solidFill>
                  <a:srgbClr val="C00000"/>
                </a:solidFill>
              </a:rPr>
              <a:t>7</a:t>
            </a:r>
            <a:r>
              <a:rPr lang="fr-MA" b="1" dirty="0">
                <a:solidFill>
                  <a:schemeClr val="tx1"/>
                </a:solidFill>
              </a:rPr>
              <a:t>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30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1021714-08A5-6CDE-005C-A5CBB1F47AFE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0514F4D-6DAB-91FB-39CB-10A6982AD50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1CD1E23E-53B8-E1F3-595C-BC8B142AC50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6117BED-C952-E918-C999-6E02AD67650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9140B9A5-26C9-7360-6FA0-E77E14B0B94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A791E422-1E79-1BAA-AB75-F2A0E201056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0545DD4A-6EB4-C354-0560-D11ED51B579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Organigramme : Connecteur 30">
                  <a:extLst>
                    <a:ext uri="{FF2B5EF4-FFF2-40B4-BE49-F238E27FC236}">
                      <a16:creationId xmlns:a16="http://schemas.microsoft.com/office/drawing/2014/main" id="{C4B41A60-5B5C-9EB7-019C-3A32BCB7568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E3E10F7E-8E82-10D5-E212-DF21AF08613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Organigramme : Connecteur 32">
                  <a:extLst>
                    <a:ext uri="{FF2B5EF4-FFF2-40B4-BE49-F238E27FC236}">
                      <a16:creationId xmlns:a16="http://schemas.microsoft.com/office/drawing/2014/main" id="{DBBB723A-9941-1B5A-B4A6-47F0DC567EC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5A72D36-6920-2A3C-57FA-9F6581080B6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8C9DC16-1EF6-FA7E-F92C-3B052F8A34E8}"/>
                </a:ext>
              </a:extLst>
            </p:cNvPr>
            <p:cNvSpPr/>
            <p:nvPr/>
          </p:nvSpPr>
          <p:spPr>
            <a:xfrm>
              <a:off x="3308394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49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D57BFE7-3265-CD0B-9CE6-9F6A82F3B686}"/>
              </a:ext>
            </a:extLst>
          </p:cNvPr>
          <p:cNvSpPr txBox="1"/>
          <p:nvPr/>
        </p:nvSpPr>
        <p:spPr>
          <a:xfrm>
            <a:off x="2360645" y="3547832"/>
            <a:ext cx="34320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جمع لأعداد من 3 أرقام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1F886-1039-B1E6-F00B-AE62C69F6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16FE7A-C7E3-C44C-6EEE-7D63FDA52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ACA4CA-9C58-0A2B-1FA9-01EC36C28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BE3430F-CD7F-0FA7-E8E1-D297C5A3B667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DD67A80-345A-D149-D7EF-733E281709CF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0BB08A14-FF5C-34E8-202D-BF711F71F17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60B91995-844B-6AA5-5690-ACFF83ED053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E6D432A-88B6-9942-2770-6E6FB1CD03A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5177829E-974B-611B-0E0C-F4C3DD34D69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8F7A2504-4C2E-0B3E-87D8-B5A4D9D6BF6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E9E8557D-F652-D4A1-F00D-68AD399FB1B3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77895491-1291-3918-48CC-7539B1BC25A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4FEA0FCD-9397-2CF5-5BF6-F246D4DED71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BCE85B78-907E-0B01-DCFE-2A7AB2BF928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F1BDBE7-0A4B-F1DC-6939-48DD5D81078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D2A3638D-144D-F828-A264-BC4800C1DB2F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446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ضعوا وأنجزوا عملية الجمع التالية: 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262D607B-D1E4-9A5A-03FA-8CBFDBF8CCCD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722B0D1-D858-C797-D6B0-5A2F492EE62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38FCFB0A-7414-1155-30E8-7A56C9D7CE8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561150D-49C8-973D-8CBA-4C08832F928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B7DF8C77-5FBA-457D-4F75-D3B36C64038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A5BF676F-3347-4DCE-CE65-95091E72E56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04664D77-2A08-E20E-711A-0C54A58D332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D97B04CA-F1FC-F7E2-13E9-1E01C0FF57D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E871BBE3-E43F-1822-97D4-772130ACDB6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ECBBFC1F-07EB-0C15-20BB-EA12E6FB784F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FCC6294-5A69-BBB9-93C8-515E85C2135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3C425EC8-5A2D-5A6F-CF4E-D03956235F84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80EC25C-AB65-EB2A-A6CC-5F8987EC8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397" y="3195765"/>
            <a:ext cx="45906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6E6874-6AC8-5F4A-28E3-761ED54B97B1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3266817C-C1F5-9AA8-2B15-467D31DC1DA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2FB54696-0EE9-C7AC-44E9-311433F84A6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4732EEA-D813-FFB0-8136-5C15FA8EDFE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8462A58E-3A20-953A-B72A-6FE1498D99E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0791A13C-4E2A-7EF4-F566-8128DB0C27E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BEF79367-57E6-2589-71B4-E3868B00007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A0BDE395-9A24-B9BD-5FA2-E0CDA4AFE9FF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4BCEBC0D-F14D-0CEF-1B35-62167340DF7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8E06682F-BEEA-88A7-4FDF-AC8690182FF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CE66EE9-2322-0D8E-5F07-CFFA303C2C0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8D92ACE-2E7F-B30D-A348-AD9539A813CA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3496A-C53D-552D-F296-84D04C3D2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10FBBB-166B-439A-9698-CD7A25E27850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7939B7B-B5D2-CD82-2137-D930AB0F2A7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ليضع وينجز العملية؟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4237B87-FA38-94B5-01B4-7BE4C0CAA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3B8E3C-16BC-6B16-0EC7-31AAF09B4618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2EB0720D-1709-0AE0-2BBF-24FD12F5F3D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69158167-C120-850D-016A-02352D40F81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DB896A-0419-0219-4DB0-043D9E1D669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DFB4B325-1313-133C-8B44-3BBFE077A31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888FBBE8-30F8-4AA7-FB9E-18059650312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2C6C76C0-AAA6-FCBE-94EA-B819EBBC95E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4578F68B-7E44-AE12-3FB4-ED999AFD475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A002DD53-1E19-3F5E-140B-B5FF98EDC74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E77DA086-C19C-2A26-23B3-6B6A1FAE0AA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FDAC425-4B8E-354B-C9E0-E86C6B18491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925F987D-65B3-AD52-B7C7-3ACC04126E5F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AD82B76-FD29-8D97-065C-993F7F227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657" y="2700465"/>
            <a:ext cx="45906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20EAA41-433B-5535-8602-B95EC37017E4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51F4EC14-E59A-E1EF-92FC-18FB45EA037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8EA49ACD-6F1E-6794-8638-B74033EB8A7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207E13-5F08-FE94-9724-5F88E459CBD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9F213435-CF25-F025-B18D-C192B1C3F5D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Organigramme : Connecteur 31">
                  <a:extLst>
                    <a:ext uri="{FF2B5EF4-FFF2-40B4-BE49-F238E27FC236}">
                      <a16:creationId xmlns:a16="http://schemas.microsoft.com/office/drawing/2014/main" id="{97CB6337-7453-FCCF-2F13-35584FC40A1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26522481-3DD9-D29A-24FF-12B2224605F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Organigramme : Connecteur 33">
                  <a:extLst>
                    <a:ext uri="{FF2B5EF4-FFF2-40B4-BE49-F238E27FC236}">
                      <a16:creationId xmlns:a16="http://schemas.microsoft.com/office/drawing/2014/main" id="{863C6FE8-BAED-28AA-69A6-A836150E4D1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9B554912-4344-7C9B-AFAF-B3D8EB61F14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Organigramme : Connecteur 35">
                  <a:extLst>
                    <a:ext uri="{FF2B5EF4-FFF2-40B4-BE49-F238E27FC236}">
                      <a16:creationId xmlns:a16="http://schemas.microsoft.com/office/drawing/2014/main" id="{20DE85C5-4CC7-E30B-941D-626B932A9C6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1485520-7786-31A1-1EEC-B82F73B6F95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61F26BE0-7319-231D-D86F-10500AE3B653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EEDCF22-3207-17EB-4102-919FEBD8C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56" y="2537669"/>
            <a:ext cx="4596782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81E08-09BC-63B9-AB1D-91D831D00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BAAA9C-A59F-FAEA-C121-F100DDEC6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59" y="1755949"/>
            <a:ext cx="6811347" cy="4606391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64B0-9A44-2429-5100-0511DFEEA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98C82FB-476F-57B8-12B3-25B8B5D9949C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59 وأنجزوا النشاط رقم 7. لديكم دقيقتان فقط ثم نصحح.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DC9916D-B35B-720F-A987-EA4F68DD00F6}"/>
              </a:ext>
            </a:extLst>
          </p:cNvPr>
          <p:cNvSpPr/>
          <p:nvPr/>
        </p:nvSpPr>
        <p:spPr>
          <a:xfrm>
            <a:off x="1278294" y="4739951"/>
            <a:ext cx="2780522" cy="1343608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502F8F6-1793-ECE7-AEC3-94843391C815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D85ECE04-1869-BC36-60E6-2DDE07D7A71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4F5D78D3-4F96-B29A-AC17-DE08EAADB43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3559C24-9526-C612-B685-6CD910F18A0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7ED249D0-5415-C68C-3D89-D85E636A1EA6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BA3D9199-85B8-8EFB-A502-C321F51067F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2E95F74E-5D54-0FE2-5E51-154882E11563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ECCD4CEA-A1AB-C8B5-627C-0C33C8975EE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479576A3-4E8D-1865-25BD-2F088315148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012E0BD5-251F-8997-57B2-3B445CD4B9E7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682C9CD-044E-3E49-835D-9CB3D4A63C0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C40ADE2-A24F-7BDC-D874-81BABD3CFBCC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801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FC43E-AD08-3F4F-7E74-E4724DA04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571629E-68B2-6A54-DFA3-7D8781D26A4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لن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D11BD39-F07A-5742-E7CC-AE82AC22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3846DB-0E27-6C07-AA6E-74C902E84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74" y="2415489"/>
            <a:ext cx="8158930" cy="4021151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C708E654-FE59-5412-30B7-C8F71F66713F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CC68B711-FAAF-2F7E-DE1B-C819BB4DD95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EC9482D9-1B67-3434-51EE-0A21C02527C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9D41966-9F55-34AC-4406-EBE40DCD191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8626620B-2111-F6CB-2D12-BB355425834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0A8C80D3-4A96-389D-9837-2C44C55B6CF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8A9F34CD-BB89-F76F-2795-27515C3C678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EE1FC52A-1F4E-1EDE-AD28-E2E1579CB36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0B1E716D-A1BF-DF42-54B2-576AA1AEB5A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C48D67E1-6568-7BFF-53DA-A41AA7B67A7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108EA2C-1CC3-B56F-5C44-74574A43745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F9A35F2-0654-DF9F-0D8C-CB4509687BD4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559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endParaRPr sz="1800" b="1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6694739" y="2450418"/>
            <a:ext cx="1218851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84C27F-EBB5-EA25-5E03-20AB97417F2F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D1CA560-E003-3FA1-8032-3AA4534D6408}"/>
              </a:ext>
            </a:extLst>
          </p:cNvPr>
          <p:cNvGrpSpPr/>
          <p:nvPr/>
        </p:nvGrpSpPr>
        <p:grpSpPr>
          <a:xfrm>
            <a:off x="429209" y="2465002"/>
            <a:ext cx="3780000" cy="1128328"/>
            <a:chOff x="429209" y="2465002"/>
            <a:chExt cx="3780000" cy="112832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2757354-1731-84CC-6C3B-EE9F6F1B7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209" y="2683769"/>
              <a:ext cx="3780000" cy="909561"/>
            </a:xfrm>
            <a:prstGeom prst="rect">
              <a:avLst/>
            </a:prstGeom>
          </p:spPr>
        </p:pic>
        <p:sp>
          <p:nvSpPr>
            <p:cNvPr id="30" name="Organigramme : Terminateur 21">
              <a:extLst>
                <a:ext uri="{FF2B5EF4-FFF2-40B4-BE49-F238E27FC236}">
                  <a16:creationId xmlns:a16="http://schemas.microsoft.com/office/drawing/2014/main" id="{79590542-5CAA-0A11-201B-84F51647800B}"/>
                </a:ext>
              </a:extLst>
            </p:cNvPr>
            <p:cNvSpPr/>
            <p:nvPr/>
          </p:nvSpPr>
          <p:spPr>
            <a:xfrm>
              <a:off x="2692740" y="2465002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 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E331EB9E-76C7-1365-1D3B-897D4D3C1ABB}"/>
                </a:ext>
              </a:extLst>
            </p:cNvPr>
            <p:cNvSpPr txBox="1">
              <a:spLocks/>
            </p:cNvSpPr>
            <p:nvPr/>
          </p:nvSpPr>
          <p:spPr>
            <a:xfrm>
              <a:off x="553396" y="2936423"/>
              <a:ext cx="3420000" cy="408623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indent="0" algn="r" rtl="1">
                <a:buNone/>
                <a:defRPr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ar-MA" dirty="0"/>
                <a:t> المراجعة 2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05EE40-D7BD-0BC0-F6F2-D25C62D52833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C12620E3-3EC4-573E-104B-741598070BC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D95E1010-C00C-0080-FFF3-AAD52690BD4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9F8C0768-BA5E-38FA-DBBF-E8BC8F7BD80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AFF026-3091-547C-4DDD-F3331C609108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7783116F-3B8B-F69F-55D2-12C11B957A2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ADA19724-CC97-7A1F-C77C-1D66133F259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762B3B97-D557-5FA1-2BEF-9670C77294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27A632B3-8261-AA11-58F1-E4D045F22075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تصحيح الرائز 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7061DAA-D2D0-C7E2-9F92-657CDD6C4A74}"/>
              </a:ext>
            </a:extLst>
          </p:cNvPr>
          <p:cNvSpPr txBox="1"/>
          <p:nvPr/>
        </p:nvSpPr>
        <p:spPr>
          <a:xfrm>
            <a:off x="4700548" y="4343792"/>
            <a:ext cx="3270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>
              <a:buNone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المراجعة 3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D8CCD350-2E9D-3311-7EC7-FCB11958E97E}"/>
              </a:ext>
            </a:extLst>
          </p:cNvPr>
          <p:cNvGrpSpPr/>
          <p:nvPr/>
        </p:nvGrpSpPr>
        <p:grpSpPr>
          <a:xfrm>
            <a:off x="486520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934165EB-C3A6-0FA4-E942-B470DF2D53A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4" name="Organigramme : Terminateur 21">
              <a:extLst>
                <a:ext uri="{FF2B5EF4-FFF2-40B4-BE49-F238E27FC236}">
                  <a16:creationId xmlns:a16="http://schemas.microsoft.com/office/drawing/2014/main" id="{D2CC5C29-E318-83B5-D54E-91822BC1632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Espace réservé du texte 5">
              <a:extLst>
                <a:ext uri="{FF2B5EF4-FFF2-40B4-BE49-F238E27FC236}">
                  <a16:creationId xmlns:a16="http://schemas.microsoft.com/office/drawing/2014/main" id="{32501A1D-365B-5E25-84D7-30848C5A65F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F5FADBD-778B-B68E-F793-88AADC6C6336}"/>
              </a:ext>
            </a:extLst>
          </p:cNvPr>
          <p:cNvSpPr txBox="1"/>
          <p:nvPr/>
        </p:nvSpPr>
        <p:spPr>
          <a:xfrm>
            <a:off x="4700548" y="2936423"/>
            <a:ext cx="3270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>
              <a:buNone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المراجعة 3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D7106-B29D-C3EB-B3B8-8601DB223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726823-ECB2-182F-FA6F-6DCDD72C089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DB8F514-5D70-3C59-6271-2E5A68AE0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E9552164-DB04-807D-EFB3-055B98AAAEFA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8BC62A27-7D16-1D63-97F3-EAC5924479F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8" name="Groupe 57">
                <a:extLst>
                  <a:ext uri="{FF2B5EF4-FFF2-40B4-BE49-F238E27FC236}">
                    <a16:creationId xmlns:a16="http://schemas.microsoft.com/office/drawing/2014/main" id="{ABBB8B30-129D-D3E1-4B2B-F5A0BCC41D9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3CDCBB6C-91EB-3532-D94C-5557CCEE317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CC9AC565-2F11-C1B5-CDD1-0318835A56F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Organigramme : Connecteur 61">
                  <a:extLst>
                    <a:ext uri="{FF2B5EF4-FFF2-40B4-BE49-F238E27FC236}">
                      <a16:creationId xmlns:a16="http://schemas.microsoft.com/office/drawing/2014/main" id="{40B1D3F6-6F74-3C35-8A8F-876F763CAD8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F9A8296-4AD9-ED4D-A2CE-1CA235E99B2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Organigramme : Connecteur 63">
                  <a:extLst>
                    <a:ext uri="{FF2B5EF4-FFF2-40B4-BE49-F238E27FC236}">
                      <a16:creationId xmlns:a16="http://schemas.microsoft.com/office/drawing/2014/main" id="{E0707750-662C-9BD5-43B2-BF6A018363E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37A732D2-5480-043C-424C-3F21A27CF22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Organigramme : Connecteur 65">
                  <a:extLst>
                    <a:ext uri="{FF2B5EF4-FFF2-40B4-BE49-F238E27FC236}">
                      <a16:creationId xmlns:a16="http://schemas.microsoft.com/office/drawing/2014/main" id="{BCB7672E-B954-5730-8C0B-2D7B77EAFDF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5EAF6C8-F288-77BA-F095-3C41D849CF1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7" name="Rectangle : coins arrondis 56">
              <a:extLst>
                <a:ext uri="{FF2B5EF4-FFF2-40B4-BE49-F238E27FC236}">
                  <a16:creationId xmlns:a16="http://schemas.microsoft.com/office/drawing/2014/main" id="{71F2372B-0F7A-CA7D-18B5-D1ED430BBABD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9F3431C-4AB7-C39E-C2D7-6582EAD3A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1" y="2442634"/>
            <a:ext cx="9904729" cy="388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ABF07-8DD0-1193-6716-EA23F5514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FA17F2-A696-1210-2ED2-47D1D14968D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FAA47F-AD3C-3AA5-BD23-5D077F6C4AB7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B4EF778-7A44-C125-08E3-CAD242455D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99169738-5814-1A6F-01E8-45493264D55D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B2245F5C-E580-44FA-6F7D-6464D42CE4D2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D1E41E-63F6-EDC8-2922-49BD95B9E06A}"/>
              </a:ext>
            </a:extLst>
          </p:cNvPr>
          <p:cNvSpPr txBox="1"/>
          <p:nvPr/>
        </p:nvSpPr>
        <p:spPr>
          <a:xfrm>
            <a:off x="2501898" y="3547832"/>
            <a:ext cx="3290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طرح لأعداد من 3 أرقام</a:t>
            </a:r>
          </a:p>
        </p:txBody>
      </p:sp>
    </p:spTree>
    <p:extLst>
      <p:ext uri="{BB962C8B-B14F-4D97-AF65-F5344CB8AC3E}">
        <p14:creationId xmlns:p14="http://schemas.microsoft.com/office/powerpoint/2010/main" val="32911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E19DA-B828-205D-2FF7-0B5118081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D062BF-EC8E-FD3A-9671-E327B107F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C01DB07-4C91-A30F-CE4A-CEA7C27A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A2F930-C1B2-4570-12A4-64E8FF293E9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94050D4-AEC1-8B68-0526-CD1EE74CA9DB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3880723C-9BB4-0A71-0591-0C756F60336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DDC8508F-74F1-E5CB-8064-AD281C9173E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922D7B1-FA71-261D-A815-2EB41ADC2ED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D8190097-C3B5-BF2A-9B68-63EDD8B68FB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E21DA051-F5E6-E452-B886-E6761B21354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EFBFF3C4-6A20-0FB0-FFA9-69AC0653B99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E9BD6731-9275-0FBB-9285-BF2569AB690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3E40867A-AEA7-F920-578F-244BAEF3D86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EDC649A7-6EF3-80BE-63D2-173B68F3040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24D85F-B2C6-B31E-71C7-3ECC60C4CD9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B5526971-894D-DEC7-E807-F8E9FC254886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687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عملية الجمع التالية: 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990C9056-6D6D-387F-BD99-D66960101C18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7A0C7F97-A658-A427-1DAC-90042B0F44D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E11A79BF-169E-0B55-C338-EC6B7B1642B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644D8F1-068C-3097-0A7B-600EC16B150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808357EF-2366-9A0D-16FD-16B75B668C9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A4DBA311-8280-0D31-ABE7-8412498BDDC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EDC94D20-D680-300A-8C16-BF92181CFD0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A96D5D04-90FA-65E5-7525-5108047C0369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F78DFF9D-3893-C5AD-A1AD-E2863C624DD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6862885F-7CAF-E51F-29A0-4C096B0C124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9D22C44-1E46-412B-F496-0B8EFE0140C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98E1EA8-7119-B4A7-813C-A7957E5C9C3B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2F17A4D-D211-09B6-60EE-033DD198C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657" y="2700465"/>
            <a:ext cx="45906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A2686F03-07A4-8D78-9F1D-529F73200D35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56AFB54-DA00-3BFF-44DC-A8C1251308F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4EF35ECF-76BD-5EF8-4041-AE4B3527520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6CF4415-1151-424E-B0DC-46631E52B9A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63BCED63-89A1-4246-65B0-2CB3ECCD507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CFAF89B1-A309-A319-DC52-EC65BB65EAF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8902BD59-79A4-E675-AD29-B4669ECB27F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7E5D6132-1450-A0FC-8F19-80761E6AFC3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52341FD6-E3ED-7523-D26B-233D4582A08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B235C73A-2885-C52E-7A2C-BB83C9B8120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0422498-3D0C-7788-5C3B-5AA9A2361C9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153E80FC-2B33-14F0-9439-15A3C5DC9BA7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794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A2A85-3025-6042-FDC3-D2748647C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A11D90C-40CF-A73D-7EC6-85F1F9B8E1D4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ليضع وينجز العملية؟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C6416B-2ED6-A0DE-EA2E-28AA462FF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DDCEA896-4B30-52A7-4B8C-9F9C587EE797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1427D1E6-836A-3866-9F70-E862BB79E14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210483C4-F551-0BC2-AB0C-80309F58AD3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F0F9E85-4EF2-A20A-090F-C5E550D5333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A98AAEE0-979F-F418-71DE-BB14ED37C56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Organigramme : Connecteur 36">
                  <a:extLst>
                    <a:ext uri="{FF2B5EF4-FFF2-40B4-BE49-F238E27FC236}">
                      <a16:creationId xmlns:a16="http://schemas.microsoft.com/office/drawing/2014/main" id="{0A67185A-C374-3D1E-B377-E8571BEEC9C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AA1B83AB-7822-1EEF-DE9F-3C7ED2525FA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Organigramme : Connecteur 38">
                  <a:extLst>
                    <a:ext uri="{FF2B5EF4-FFF2-40B4-BE49-F238E27FC236}">
                      <a16:creationId xmlns:a16="http://schemas.microsoft.com/office/drawing/2014/main" id="{C155D15E-7A3B-26D3-6C0F-A5D0DCE4428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EEABEFD7-3944-E0E7-9CC0-D8FED617713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Organigramme : Connecteur 40">
                  <a:extLst>
                    <a:ext uri="{FF2B5EF4-FFF2-40B4-BE49-F238E27FC236}">
                      <a16:creationId xmlns:a16="http://schemas.microsoft.com/office/drawing/2014/main" id="{6A18DBF1-5B65-2D77-7290-CA3BBB37C44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2AC0B86-1372-D94A-84A5-F3BAFDD188C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587296DC-5807-9EB4-7046-5B07B96CF330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81E9521-B9E3-4D5E-540B-438AC52C1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657" y="2700465"/>
            <a:ext cx="45906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8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53E5535-E39B-E9A6-C952-3F156F823B30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3269A0ED-131A-46E8-75E7-9AF1AABCD1C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91A9FBAA-B9C7-E005-B15D-B57151C4998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0FEA58F-46C2-ED30-6C8C-3BBF60EA8AF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F858B838-FA60-1CC7-276D-A7B980B3525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Organigramme : Connecteur 37">
                  <a:extLst>
                    <a:ext uri="{FF2B5EF4-FFF2-40B4-BE49-F238E27FC236}">
                      <a16:creationId xmlns:a16="http://schemas.microsoft.com/office/drawing/2014/main" id="{9C4FBA1A-1257-F23B-1D63-27B07E923D3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34792879-5A84-1CCC-4B61-B127E8027E9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Organigramme : Connecteur 39">
                  <a:extLst>
                    <a:ext uri="{FF2B5EF4-FFF2-40B4-BE49-F238E27FC236}">
                      <a16:creationId xmlns:a16="http://schemas.microsoft.com/office/drawing/2014/main" id="{C600C3AF-DCBC-C36B-09AE-F8310648264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34E4A893-0648-DC21-2E8F-589E22062A5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Organigramme : Connecteur 41">
                  <a:extLst>
                    <a:ext uri="{FF2B5EF4-FFF2-40B4-BE49-F238E27FC236}">
                      <a16:creationId xmlns:a16="http://schemas.microsoft.com/office/drawing/2014/main" id="{9BF764A6-33BE-E946-379F-5E42CF40180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E1D0B1-2DB7-4B7D-E54B-0E75582613D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89902D0D-29A0-6B4A-E277-98276CFA0677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09C004A1-2203-FE0D-4CA2-6492CBB28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609" y="1651862"/>
            <a:ext cx="4596782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26E9-C584-8ADB-E181-8C11B39E6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76B742C-E36C-4513-0D84-7C970E913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748" y="1913261"/>
            <a:ext cx="6424504" cy="4359676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C6B084-ED44-BD8C-3E7C-75BF21DF3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ED3E0B-D218-5B34-2480-FD43039FDB50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60 وأنجزوا النشاط رقم 8. لديكم دقيقتان فقط ثم نصحح.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5C4413C-C951-3615-95DA-079CF9C479A2}"/>
              </a:ext>
            </a:extLst>
          </p:cNvPr>
          <p:cNvSpPr/>
          <p:nvPr/>
        </p:nvSpPr>
        <p:spPr>
          <a:xfrm>
            <a:off x="4833256" y="2258008"/>
            <a:ext cx="2780522" cy="1091682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9DB1A32-6463-AB89-18BC-01A9DCC9867E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747BE424-60A3-642F-E0B0-442E223F0EC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9A357D12-98F8-A14B-1753-02A083CE9A0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75BD853-36D1-A999-3451-E96C865237F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E909D392-CD17-D4D0-5444-822CBDB1E6B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22FD5BC8-FB5F-17D2-C873-5848D46A0C4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6759D57B-F44B-7A37-50C0-437B07AD01C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5065E7E8-30B5-0E44-42C0-12BFD8C072D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0BD5619A-677E-C3EF-95FC-C424C5968FF8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91B0ABC8-886C-BB71-8D68-07563874A7F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3745BF1-D3A0-C0E6-2372-CA92798679CF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BC815F8-3ECC-0D44-18E0-35644809F27B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616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0A639-450C-A966-35C0-E18347490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2E46DFF-B2BA-5818-4B19-B721854D75D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81130BD-0962-9DBE-FF78-F568000B8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0F055C-ED83-916F-B860-E1146583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23" y="2793302"/>
            <a:ext cx="8262263" cy="357024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47C4D298-6996-30FE-5FFF-C401BBBF188E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492E6445-15A8-7D40-21E4-4EC575B2B8A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5A9BD2D9-2F35-0B80-0C89-100FD962377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169024A-F6E5-5B12-CFFC-0150AF345EC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72C724C7-EEF5-4AC0-475F-901019949B9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43CB848D-70DA-272E-7EC4-F5A6DB88A5A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C06E5F1-CE6B-5CB8-3319-31F78CB8AFA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52848A33-AF55-8D23-52D7-9C5F6F4DC24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914049F8-BA16-20AE-72C1-606A9AA5769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EC15898B-9BF3-6799-8CE3-4AFE0199575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407652C-8202-7A7B-424C-D79D88A0629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AE4D31D-C565-F858-1CE7-B62441E8D400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405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1D8B8-9440-4188-0CD5-48A9C843F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50E7C1-F793-DA79-A1E8-3B7C9662BF8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90A8D93-7C67-798B-B792-11AD05AC0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425D60-CAAC-FB29-5406-104A37A82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23" y="2793302"/>
            <a:ext cx="8262263" cy="357024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4A7A5041-36B3-01BB-C010-C1BA9D44F02A}"/>
              </a:ext>
            </a:extLst>
          </p:cNvPr>
          <p:cNvGrpSpPr/>
          <p:nvPr/>
        </p:nvGrpSpPr>
        <p:grpSpPr>
          <a:xfrm>
            <a:off x="-760713" y="3762052"/>
            <a:ext cx="4611980" cy="2002607"/>
            <a:chOff x="-760713" y="3762052"/>
            <a:chExt cx="4611980" cy="2002607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C5D0C70-DFE3-DA1D-1524-3F3A106DB15F}"/>
                </a:ext>
              </a:extLst>
            </p:cNvPr>
            <p:cNvGrpSpPr/>
            <p:nvPr/>
          </p:nvGrpSpPr>
          <p:grpSpPr>
            <a:xfrm>
              <a:off x="-760713" y="3762052"/>
              <a:ext cx="4611980" cy="2002607"/>
              <a:chOff x="2060657" y="3148678"/>
              <a:chExt cx="4611980" cy="2002607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70818BD8-886F-1097-F5FF-C4CA2FBC38EF}"/>
                  </a:ext>
                </a:extLst>
              </p:cNvPr>
              <p:cNvGrpSpPr/>
              <p:nvPr/>
            </p:nvGrpSpPr>
            <p:grpSpPr>
              <a:xfrm>
                <a:off x="2060657" y="3657653"/>
                <a:ext cx="4611980" cy="1073876"/>
                <a:chOff x="2060657" y="2772747"/>
                <a:chExt cx="4611980" cy="1073876"/>
              </a:xfrm>
            </p:grpSpPr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5B7FDFD2-E181-4DC6-3148-94515057C2F5}"/>
                    </a:ext>
                  </a:extLst>
                </p:cNvPr>
                <p:cNvSpPr txBox="1"/>
                <p:nvPr/>
              </p:nvSpPr>
              <p:spPr>
                <a:xfrm>
                  <a:off x="2060657" y="2772747"/>
                  <a:ext cx="4592470" cy="5959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28600" marR="0" lvl="0" indent="0" algn="ctr" defTabSz="91440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3200" b="1" kern="500" spc="500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742</a:t>
                  </a:r>
                  <a:endParaRPr lang="fr-MA" sz="3200" b="1" kern="500" spc="5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6255DCE6-F1DD-E4C7-69CE-AD44740F1E13}"/>
                    </a:ext>
                  </a:extLst>
                </p:cNvPr>
                <p:cNvSpPr txBox="1"/>
                <p:nvPr/>
              </p:nvSpPr>
              <p:spPr>
                <a:xfrm>
                  <a:off x="2080167" y="3250691"/>
                  <a:ext cx="4592470" cy="5959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28600" marR="0" lvl="0" indent="0" algn="ctr" defTabSz="91440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3200" b="1" i="0" u="none" strike="noStrike" kern="500" cap="none" spc="500" normalizeH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348</a:t>
                  </a:r>
                  <a:endParaRPr kumimoji="0" lang="fr-MA" b="1" i="0" u="none" strike="noStrike" kern="500" cap="none" spc="50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A96E6012-927B-DF91-F39B-C803C170BB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77342" y="3818538"/>
                <a:ext cx="372533" cy="350709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D584C202-3732-554B-D222-5C4DE49887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96759" y="3808307"/>
                <a:ext cx="372533" cy="350709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4961E2D-9BAE-CA6F-F0D3-681995103512}"/>
                  </a:ext>
                </a:extLst>
              </p:cNvPr>
              <p:cNvSpPr txBox="1"/>
              <p:nvPr/>
            </p:nvSpPr>
            <p:spPr>
              <a:xfrm>
                <a:off x="4263124" y="3450655"/>
                <a:ext cx="3219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3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7681407-77F6-C9FA-A5C0-94670C994E92}"/>
                  </a:ext>
                </a:extLst>
              </p:cNvPr>
              <p:cNvSpPr txBox="1"/>
              <p:nvPr/>
            </p:nvSpPr>
            <p:spPr>
              <a:xfrm>
                <a:off x="4511744" y="3447140"/>
                <a:ext cx="560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12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7F47D54-18FE-4CB3-D4A4-0601F628CDBF}"/>
                  </a:ext>
                </a:extLst>
              </p:cNvPr>
              <p:cNvSpPr txBox="1"/>
              <p:nvPr/>
            </p:nvSpPr>
            <p:spPr>
              <a:xfrm>
                <a:off x="3977260" y="3467247"/>
                <a:ext cx="3219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2B8792D-E836-2069-870F-3D0A94298EA1}"/>
                  </a:ext>
                </a:extLst>
              </p:cNvPr>
              <p:cNvSpPr txBox="1"/>
              <p:nvPr/>
            </p:nvSpPr>
            <p:spPr>
              <a:xfrm>
                <a:off x="4154056" y="3148678"/>
                <a:ext cx="5604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C00000"/>
                    </a:solidFill>
                  </a:rPr>
                  <a:t>13</a:t>
                </a:r>
              </a:p>
            </p:txBody>
          </p: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5A65FFA7-D136-02C9-62EA-7E545D235E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0000" y="3847250"/>
                <a:ext cx="372533" cy="350709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69DC6B10-10CE-C6D9-0D43-C99ADAA058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21638" y="3548036"/>
                <a:ext cx="236415" cy="246148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645254F-0735-0419-8AA3-FA5F8936E3E7}"/>
                  </a:ext>
                </a:extLst>
              </p:cNvPr>
              <p:cNvSpPr txBox="1"/>
              <p:nvPr/>
            </p:nvSpPr>
            <p:spPr>
              <a:xfrm>
                <a:off x="2360339" y="4555353"/>
                <a:ext cx="4046377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3200" b="1" kern="500" spc="5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394</a:t>
                </a:r>
                <a:endParaRPr lang="fr-MA" sz="3200" b="1" kern="500" spc="5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C27CC1D3-5850-DA3E-F165-1B329B67ACE0}"/>
                </a:ext>
              </a:extLst>
            </p:cNvPr>
            <p:cNvCxnSpPr/>
            <p:nvPr/>
          </p:nvCxnSpPr>
          <p:spPr>
            <a:xfrm>
              <a:off x="942391" y="5253135"/>
              <a:ext cx="1177538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082B5F6-2D32-386C-8E22-F691C4F80BB2}"/>
                </a:ext>
              </a:extLst>
            </p:cNvPr>
            <p:cNvSpPr txBox="1"/>
            <p:nvPr/>
          </p:nvSpPr>
          <p:spPr>
            <a:xfrm>
              <a:off x="811761" y="4509940"/>
              <a:ext cx="372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rgbClr val="C00000"/>
                  </a:solidFill>
                </a:rPr>
                <a:t>-</a:t>
              </a:r>
              <a:endParaRPr lang="fr-FR" sz="3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C503B3F-107C-1610-90B2-82DAD8D9C65A}"/>
              </a:ext>
            </a:extLst>
          </p:cNvPr>
          <p:cNvGrpSpPr/>
          <p:nvPr/>
        </p:nvGrpSpPr>
        <p:grpSpPr>
          <a:xfrm>
            <a:off x="2107906" y="3762052"/>
            <a:ext cx="4611980" cy="2002607"/>
            <a:chOff x="-760713" y="3762052"/>
            <a:chExt cx="4611980" cy="2002607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61D8C55A-8341-0CE6-CBB6-E504F1D1D34A}"/>
                </a:ext>
              </a:extLst>
            </p:cNvPr>
            <p:cNvGrpSpPr/>
            <p:nvPr/>
          </p:nvGrpSpPr>
          <p:grpSpPr>
            <a:xfrm>
              <a:off x="-760713" y="3762052"/>
              <a:ext cx="4611980" cy="2002607"/>
              <a:chOff x="2060657" y="3148678"/>
              <a:chExt cx="4611980" cy="2002607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1D0DD995-047A-E173-191A-889A1A15D6FD}"/>
                  </a:ext>
                </a:extLst>
              </p:cNvPr>
              <p:cNvGrpSpPr/>
              <p:nvPr/>
            </p:nvGrpSpPr>
            <p:grpSpPr>
              <a:xfrm>
                <a:off x="2060657" y="3657653"/>
                <a:ext cx="4611980" cy="1073876"/>
                <a:chOff x="2060657" y="2772747"/>
                <a:chExt cx="4611980" cy="1073876"/>
              </a:xfrm>
            </p:grpSpPr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E44E7A92-A063-9ED1-7790-E58331C6F195}"/>
                    </a:ext>
                  </a:extLst>
                </p:cNvPr>
                <p:cNvSpPr txBox="1"/>
                <p:nvPr/>
              </p:nvSpPr>
              <p:spPr>
                <a:xfrm>
                  <a:off x="2060657" y="2772747"/>
                  <a:ext cx="4592470" cy="5959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28600" marR="0" lvl="0" indent="0" algn="ctr" defTabSz="91440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3200" b="1" kern="500" spc="500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720</a:t>
                  </a:r>
                  <a:endParaRPr lang="fr-MA" sz="3200" b="1" kern="500" spc="5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F6CAC81B-4C92-814D-B650-89197222E6AC}"/>
                    </a:ext>
                  </a:extLst>
                </p:cNvPr>
                <p:cNvSpPr txBox="1"/>
                <p:nvPr/>
              </p:nvSpPr>
              <p:spPr>
                <a:xfrm>
                  <a:off x="2080167" y="3250691"/>
                  <a:ext cx="4592470" cy="5959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28600" marR="0" lvl="0" indent="0" algn="ctr" defTabSz="91440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3200" b="1" i="0" u="none" strike="noStrike" kern="500" cap="none" spc="500" normalizeH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231</a:t>
                  </a:r>
                  <a:endParaRPr kumimoji="0" lang="fr-MA" b="1" i="0" u="none" strike="noStrike" kern="500" cap="none" spc="50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FDEA84C4-07BD-34F7-4672-1F34661B88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77342" y="3818538"/>
                <a:ext cx="372533" cy="350709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FA9D6AB8-8707-FE0B-44E1-EA0E48238A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96759" y="3808307"/>
                <a:ext cx="372533" cy="350709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F3FF490-2059-2C76-A86C-431D1D34DA38}"/>
                  </a:ext>
                </a:extLst>
              </p:cNvPr>
              <p:cNvSpPr txBox="1"/>
              <p:nvPr/>
            </p:nvSpPr>
            <p:spPr>
              <a:xfrm>
                <a:off x="4263124" y="3450655"/>
                <a:ext cx="3219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0B8E8DA-5418-5821-3CF6-1B8BC494DD17}"/>
                  </a:ext>
                </a:extLst>
              </p:cNvPr>
              <p:cNvSpPr txBox="1"/>
              <p:nvPr/>
            </p:nvSpPr>
            <p:spPr>
              <a:xfrm>
                <a:off x="4511744" y="3447140"/>
                <a:ext cx="560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10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94518FBA-AC57-D2A2-C051-EB0592B2E01B}"/>
                  </a:ext>
                </a:extLst>
              </p:cNvPr>
              <p:cNvSpPr txBox="1"/>
              <p:nvPr/>
            </p:nvSpPr>
            <p:spPr>
              <a:xfrm>
                <a:off x="3977260" y="3467247"/>
                <a:ext cx="3219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403AB7A3-2871-1F5F-0347-628CAD98ECBA}"/>
                  </a:ext>
                </a:extLst>
              </p:cNvPr>
              <p:cNvSpPr txBox="1"/>
              <p:nvPr/>
            </p:nvSpPr>
            <p:spPr>
              <a:xfrm>
                <a:off x="4154056" y="3148678"/>
                <a:ext cx="5604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C00000"/>
                    </a:solidFill>
                  </a:rPr>
                  <a:t>11</a:t>
                </a:r>
              </a:p>
            </p:txBody>
          </p: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B7C8A68B-4DB0-1B5F-0F29-017C811150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0000" y="3847250"/>
                <a:ext cx="372533" cy="350709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FE27C8FD-C2EA-5DE6-297E-51A28E71BF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21638" y="3548036"/>
                <a:ext cx="236415" cy="246148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1F11229-E14C-111A-CC35-0C0D8692EAC9}"/>
                  </a:ext>
                </a:extLst>
              </p:cNvPr>
              <p:cNvSpPr txBox="1"/>
              <p:nvPr/>
            </p:nvSpPr>
            <p:spPr>
              <a:xfrm>
                <a:off x="2360339" y="4555353"/>
                <a:ext cx="4046377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3200" b="1" kern="500" spc="5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489</a:t>
                </a:r>
                <a:endParaRPr lang="fr-MA" sz="3200" b="1" kern="500" spc="5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608F15E7-A484-4E9A-C9BC-36175C041125}"/>
                </a:ext>
              </a:extLst>
            </p:cNvPr>
            <p:cNvCxnSpPr/>
            <p:nvPr/>
          </p:nvCxnSpPr>
          <p:spPr>
            <a:xfrm>
              <a:off x="942391" y="5253135"/>
              <a:ext cx="1177538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19F01C8-E268-8F8D-DB36-C5F79F6137A7}"/>
                </a:ext>
              </a:extLst>
            </p:cNvPr>
            <p:cNvSpPr txBox="1"/>
            <p:nvPr/>
          </p:nvSpPr>
          <p:spPr>
            <a:xfrm>
              <a:off x="811761" y="4509940"/>
              <a:ext cx="372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rgbClr val="C00000"/>
                  </a:solidFill>
                </a:rPr>
                <a:t>-</a:t>
              </a:r>
              <a:endParaRPr lang="fr-FR" sz="3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DAF6E94A-C8E4-C213-E236-9FB69D4F6DA1}"/>
              </a:ext>
            </a:extLst>
          </p:cNvPr>
          <p:cNvGrpSpPr/>
          <p:nvPr/>
        </p:nvGrpSpPr>
        <p:grpSpPr>
          <a:xfrm>
            <a:off x="4918222" y="4103000"/>
            <a:ext cx="4611980" cy="1700630"/>
            <a:chOff x="-760713" y="4064029"/>
            <a:chExt cx="4611980" cy="1700630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91131523-71E1-2249-FBD2-59B706550953}"/>
                </a:ext>
              </a:extLst>
            </p:cNvPr>
            <p:cNvGrpSpPr/>
            <p:nvPr/>
          </p:nvGrpSpPr>
          <p:grpSpPr>
            <a:xfrm>
              <a:off x="-760713" y="4064029"/>
              <a:ext cx="4611980" cy="1700630"/>
              <a:chOff x="2060657" y="3450655"/>
              <a:chExt cx="4611980" cy="1700630"/>
            </a:xfrm>
          </p:grpSpPr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396E91A6-C2A4-BBD5-9BA1-14040D6BA4A8}"/>
                  </a:ext>
                </a:extLst>
              </p:cNvPr>
              <p:cNvGrpSpPr/>
              <p:nvPr/>
            </p:nvGrpSpPr>
            <p:grpSpPr>
              <a:xfrm>
                <a:off x="2060657" y="3657653"/>
                <a:ext cx="4611980" cy="1073876"/>
                <a:chOff x="2060657" y="2772747"/>
                <a:chExt cx="4611980" cy="1073876"/>
              </a:xfrm>
            </p:grpSpPr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2C41A5BB-1FE7-A57F-743F-23A789268E01}"/>
                    </a:ext>
                  </a:extLst>
                </p:cNvPr>
                <p:cNvSpPr txBox="1"/>
                <p:nvPr/>
              </p:nvSpPr>
              <p:spPr>
                <a:xfrm>
                  <a:off x="2060657" y="2772747"/>
                  <a:ext cx="4592470" cy="5959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28600" marR="0" lvl="0" indent="0" algn="ctr" defTabSz="91440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3200" b="1" kern="500" spc="500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438</a:t>
                  </a:r>
                  <a:endParaRPr lang="fr-MA" sz="3200" b="1" kern="500" spc="5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394DBDEF-D1D5-2F3C-381F-CF791FE03AAB}"/>
                    </a:ext>
                  </a:extLst>
                </p:cNvPr>
                <p:cNvSpPr txBox="1"/>
                <p:nvPr/>
              </p:nvSpPr>
              <p:spPr>
                <a:xfrm>
                  <a:off x="2080167" y="3250691"/>
                  <a:ext cx="4592470" cy="5959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28600" marR="0" lvl="0" indent="0" algn="ctr" defTabSz="91440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3200" b="1" i="0" u="none" strike="noStrike" kern="500" cap="none" spc="500" normalizeH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376</a:t>
                  </a:r>
                  <a:endParaRPr kumimoji="0" lang="fr-MA" b="1" i="0" u="none" strike="noStrike" kern="500" cap="none" spc="50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10D0CC5C-0AD3-4190-113C-A7D40E082F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77342" y="3818538"/>
                <a:ext cx="372533" cy="350709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24027BCD-C5AE-B206-2B95-33757ABAB931}"/>
                  </a:ext>
                </a:extLst>
              </p:cNvPr>
              <p:cNvSpPr txBox="1"/>
              <p:nvPr/>
            </p:nvSpPr>
            <p:spPr>
              <a:xfrm>
                <a:off x="4207138" y="3450655"/>
                <a:ext cx="4631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13</a:t>
                </a: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AAD84A58-F1B5-F04A-0416-41AC1DEFB23B}"/>
                  </a:ext>
                </a:extLst>
              </p:cNvPr>
              <p:cNvSpPr txBox="1"/>
              <p:nvPr/>
            </p:nvSpPr>
            <p:spPr>
              <a:xfrm>
                <a:off x="3977260" y="3467247"/>
                <a:ext cx="3219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3</a:t>
                </a:r>
              </a:p>
            </p:txBody>
          </p: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5F4E9379-0BA4-7BB0-28B3-4FB177E678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0000" y="3847250"/>
                <a:ext cx="372533" cy="350709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3009CFB9-C0C0-4294-A1CA-53BAA0183EA9}"/>
                  </a:ext>
                </a:extLst>
              </p:cNvPr>
              <p:cNvSpPr txBox="1"/>
              <p:nvPr/>
            </p:nvSpPr>
            <p:spPr>
              <a:xfrm>
                <a:off x="2360339" y="4555353"/>
                <a:ext cx="4046377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3200" b="1" kern="500" spc="5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062</a:t>
                </a:r>
                <a:endParaRPr lang="fr-MA" sz="3200" b="1" kern="500" spc="5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793F9437-A422-ABB4-DD7B-524C744C6762}"/>
                </a:ext>
              </a:extLst>
            </p:cNvPr>
            <p:cNvCxnSpPr/>
            <p:nvPr/>
          </p:nvCxnSpPr>
          <p:spPr>
            <a:xfrm>
              <a:off x="942391" y="5253135"/>
              <a:ext cx="1177538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26E18AD-8676-AA4B-9732-4D092FB7B1A3}"/>
                </a:ext>
              </a:extLst>
            </p:cNvPr>
            <p:cNvSpPr txBox="1"/>
            <p:nvPr/>
          </p:nvSpPr>
          <p:spPr>
            <a:xfrm>
              <a:off x="811761" y="4509940"/>
              <a:ext cx="372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rgbClr val="C00000"/>
                  </a:solidFill>
                </a:rPr>
                <a:t>-</a:t>
              </a:r>
              <a:endParaRPr lang="fr-FR" sz="3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68215F6B-556F-FFCB-8EB3-EC0E055CFEA5}"/>
              </a:ext>
            </a:extLst>
          </p:cNvPr>
          <p:cNvSpPr/>
          <p:nvPr/>
        </p:nvSpPr>
        <p:spPr>
          <a:xfrm>
            <a:off x="634972" y="5887616"/>
            <a:ext cx="617085" cy="354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742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91A6C49-4FF9-AD64-00AB-686CEEB3105D}"/>
              </a:ext>
            </a:extLst>
          </p:cNvPr>
          <p:cNvSpPr/>
          <p:nvPr/>
        </p:nvSpPr>
        <p:spPr>
          <a:xfrm>
            <a:off x="1393297" y="5887616"/>
            <a:ext cx="617085" cy="354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348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F6ED79A-5B85-FB4E-1C14-512FFED8CA17}"/>
              </a:ext>
            </a:extLst>
          </p:cNvPr>
          <p:cNvSpPr/>
          <p:nvPr/>
        </p:nvSpPr>
        <p:spPr>
          <a:xfrm>
            <a:off x="2151622" y="5887616"/>
            <a:ext cx="617085" cy="354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394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D3D3EEF-BF5E-6D83-31F5-8BFD5B947C65}"/>
              </a:ext>
            </a:extLst>
          </p:cNvPr>
          <p:cNvSpPr/>
          <p:nvPr/>
        </p:nvSpPr>
        <p:spPr>
          <a:xfrm>
            <a:off x="3399940" y="5853403"/>
            <a:ext cx="617085" cy="354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720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CD01F38-20CA-870C-C0E9-166681B70769}"/>
              </a:ext>
            </a:extLst>
          </p:cNvPr>
          <p:cNvSpPr/>
          <p:nvPr/>
        </p:nvSpPr>
        <p:spPr>
          <a:xfrm>
            <a:off x="4158265" y="5853403"/>
            <a:ext cx="617085" cy="354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231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C5A427F-B829-96E3-14CE-9DE8B184AF33}"/>
              </a:ext>
            </a:extLst>
          </p:cNvPr>
          <p:cNvSpPr/>
          <p:nvPr/>
        </p:nvSpPr>
        <p:spPr>
          <a:xfrm>
            <a:off x="4916590" y="5853403"/>
            <a:ext cx="617085" cy="354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489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0CF3DBF-7C00-8960-F606-583E4B0E0020}"/>
              </a:ext>
            </a:extLst>
          </p:cNvPr>
          <p:cNvSpPr/>
          <p:nvPr/>
        </p:nvSpPr>
        <p:spPr>
          <a:xfrm>
            <a:off x="6164908" y="5819190"/>
            <a:ext cx="617085" cy="354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438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8B44C46-9218-3D16-A86B-792FF051B062}"/>
              </a:ext>
            </a:extLst>
          </p:cNvPr>
          <p:cNvSpPr/>
          <p:nvPr/>
        </p:nvSpPr>
        <p:spPr>
          <a:xfrm>
            <a:off x="6923233" y="5819190"/>
            <a:ext cx="617085" cy="354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376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284EAD7-41EC-F765-05B6-96723C7E54CA}"/>
              </a:ext>
            </a:extLst>
          </p:cNvPr>
          <p:cNvSpPr/>
          <p:nvPr/>
        </p:nvSpPr>
        <p:spPr>
          <a:xfrm>
            <a:off x="7681558" y="5819190"/>
            <a:ext cx="617085" cy="354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62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874194DF-590A-5E66-9C53-902EE2CDE402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A3891B96-549D-BB7E-911B-9CE10C39BAB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3" name="Groupe 72">
                <a:extLst>
                  <a:ext uri="{FF2B5EF4-FFF2-40B4-BE49-F238E27FC236}">
                    <a16:creationId xmlns:a16="http://schemas.microsoft.com/office/drawing/2014/main" id="{563B11E2-4673-9287-5D00-A4955B84643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C7D645A9-3E35-1FAE-3D50-3984E464774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6" name="ZoneTexte 75">
                  <a:extLst>
                    <a:ext uri="{FF2B5EF4-FFF2-40B4-BE49-F238E27FC236}">
                      <a16:creationId xmlns:a16="http://schemas.microsoft.com/office/drawing/2014/main" id="{FDF61396-CA41-4D1F-51E1-AF777D2D672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Organigramme : Connecteur 76">
                  <a:extLst>
                    <a:ext uri="{FF2B5EF4-FFF2-40B4-BE49-F238E27FC236}">
                      <a16:creationId xmlns:a16="http://schemas.microsoft.com/office/drawing/2014/main" id="{6FC27203-D3CC-A5A7-2769-CB69B2F49B4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78" name="ZoneTexte 77">
                  <a:extLst>
                    <a:ext uri="{FF2B5EF4-FFF2-40B4-BE49-F238E27FC236}">
                      <a16:creationId xmlns:a16="http://schemas.microsoft.com/office/drawing/2014/main" id="{954710A3-23C5-BC97-5264-07056C06BA3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Organigramme : Connecteur 78">
                  <a:extLst>
                    <a:ext uri="{FF2B5EF4-FFF2-40B4-BE49-F238E27FC236}">
                      <a16:creationId xmlns:a16="http://schemas.microsoft.com/office/drawing/2014/main" id="{893C322C-2D41-D261-9600-60BDF2708CE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80" name="ZoneTexte 79">
                  <a:extLst>
                    <a:ext uri="{FF2B5EF4-FFF2-40B4-BE49-F238E27FC236}">
                      <a16:creationId xmlns:a16="http://schemas.microsoft.com/office/drawing/2014/main" id="{15369890-E194-0755-D9EF-FCFD4798CA4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1" name="Organigramme : Connecteur 80">
                  <a:extLst>
                    <a:ext uri="{FF2B5EF4-FFF2-40B4-BE49-F238E27FC236}">
                      <a16:creationId xmlns:a16="http://schemas.microsoft.com/office/drawing/2014/main" id="{9128C25C-052E-763A-4DD5-0730CB64657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96F7A63-AD42-08CC-1840-9AFB54685DE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2" name="Rectangle : coins arrondis 71">
              <a:extLst>
                <a:ext uri="{FF2B5EF4-FFF2-40B4-BE49-F238E27FC236}">
                  <a16:creationId xmlns:a16="http://schemas.microsoft.com/office/drawing/2014/main" id="{3E4B3481-7B4D-F745-7478-9AEA86BA35D2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889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302133" y="1386491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أراجع ما تعلمته في المرحلة الأولى (2)</a:t>
            </a:r>
            <a:endParaRPr lang="ar-SA" sz="32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6CB541-113C-C1E6-FAAA-6406A2387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835" y="2472417"/>
            <a:ext cx="5724330" cy="387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06F0F-E661-DF75-3BC8-73147A475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0592FE4-2E92-F0D9-756E-E3B4A216E9E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32EA2C-8588-6920-9171-D4EFA9D34AA9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C8C8B2F-77D6-52CA-D0AE-8ADBC11320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D118B91A-F7FE-61FB-10F7-AA2F0B21679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252FBE1C-C18F-E06F-89DD-B619061D1105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9FC8D08-CDD3-260F-1969-EF0EC9A129E3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وكتابة الأعداد الكسرية</a:t>
            </a:r>
          </a:p>
        </p:txBody>
      </p:sp>
    </p:spTree>
    <p:extLst>
      <p:ext uri="{BB962C8B-B14F-4D97-AF65-F5344CB8AC3E}">
        <p14:creationId xmlns:p14="http://schemas.microsoft.com/office/powerpoint/2010/main" val="41864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E0DD1-9755-A1A9-4C09-5B876F60D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F95C0EF-35A0-81A9-2128-72FD6CD6587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BC137A2-EC3E-0543-1EAA-EEF1627BD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5FEC5A-769C-B1C0-489D-4ACBBF799F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A83C8EDC-1252-0DB4-1AE6-2740636611F2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1281C16-EA04-7000-9AD4-FE876DB9EC4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E5039154-474D-5CD5-7E36-4D2683A53B6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F679BC6-DA23-B40E-FE82-41C25367A44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D98F67C4-1A73-E1C5-33CD-EF5485159DE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6C5AA16E-4D85-D835-D3AC-B25C284F5A8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9D1F858F-A2B7-C3E2-3AE6-0F81756D62B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FB4A62DF-F58C-6137-117B-1F5FE6072FA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1A80A6FE-68C7-BDFD-1ABD-E5BD7DFA62B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A34EDF24-A1DE-1700-30B4-8B4B6772CB5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342589-E42A-C0FD-DAC2-A57A43F7B00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4C695FB0-502E-E7ED-0B0E-2CD755A8146A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1085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اكتبوا، على ألواحكم، الكسر الموافق لتمثيل الأجزاء المتساوية التالية من الوحدة.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40B6EE-8BB3-CDB4-A6C7-586A5564B3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042E8F0C-938E-3736-7BD2-51502F29B638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0D94B41D-901F-385B-8ABF-1B1C8A94D34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547667D3-490B-46F0-A4E3-C75A03C06CB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573C4C5-EC56-9811-C6A7-9B444DD43FA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B0FDDA6D-63D7-A740-240F-2A34D3F1B816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B9175D89-7856-A9D1-09A5-116B9AB19EC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7585AFE8-DE8B-7ABF-E1F7-02564D3C7D6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934F5090-DC4E-3F66-2C8D-57534290DCA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DBD8FEBB-45D4-48A1-4793-7921347C2B0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85413E56-587A-BB17-2905-6AC862C04E2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82C4F23-6A89-6FA1-965E-70917AD73DB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058E513-008E-B77B-3947-3D5F11D3F0F2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58D30CE1-734D-D441-E93F-BDAB149FC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25" y="2059620"/>
            <a:ext cx="2682580" cy="273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5DC3FBB1-D93A-0656-D582-42DD6DE6B4FE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CDAA9D9F-86E2-6DE2-6BE8-734AE50CB55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B0EF7EFF-2051-3276-1F76-B995B37802D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1A9BB6-3CB5-CCCB-0A28-4CF6E8CACE3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4E4451AB-EF0C-3B18-2AFB-D4ED7522500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F0C91500-B3D9-9579-920A-8C1D8249D92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B4BD54D-9266-9A53-D88E-3E2A2260CE1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33832AAB-279D-B195-AAF7-AB1BF26D662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D8C43234-DEF1-D8E3-A509-3273C554003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202B93AC-159B-E107-51E4-6BB9CF97AD2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D6B49E4-39BB-35B4-9E9B-0030ECFBFF3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196EA89B-CEC6-23D0-AB12-0BC0A2019053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166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0AED7-D6A4-2E80-CB6F-7BF4CE588544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F70259-86ED-2D33-FCD7-86BE1E85BCCF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ليكتب الكسر الموافق للتمثيل: 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26B5C5C-2285-6F60-87B9-E0B9A87618A9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F8D802B-4ECD-798B-1FED-1EFA6C3CB2C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00314B34-FE94-6780-2DF3-A254198E4862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8FCF04F-D076-02AE-FB9F-01B31A60B55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434DF970-D18C-104C-DCA4-8EA16CE4FDC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1B63AC61-1D83-CF30-97C5-B22FF2BCF98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7F8B6CCE-4412-E1AD-A5FB-7637396FA19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2FF4704A-6D2C-43C3-CCE4-6D6B7400DDA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00D72C37-D75E-0CDE-071D-5B077E7113A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964F3AD8-4FF2-CB63-40B5-DFCCC019EC0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45BB789-0604-6480-FB65-4D803022C4D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C6FC3E96-217C-0626-A872-9F4AF6325C0E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89CD736F-C348-DE21-D933-FAE61BFC4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25" y="2059620"/>
            <a:ext cx="2682580" cy="273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6E8EB-152C-9BEB-09BD-674044025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1739D72-DF52-9967-EBFC-957694E92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54E7EF-28BD-4F91-1527-4642F8B6E75B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48B6258-36B4-5B31-5678-D35896718640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الكسر الموافق لتمثيل الأجزاء المتساوية من الوحدة هو: 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20771A7-F76A-4D1D-6A35-EC42161D3C5A}"/>
              </a:ext>
            </a:extLst>
          </p:cNvPr>
          <p:cNvCxnSpPr/>
          <p:nvPr/>
        </p:nvCxnSpPr>
        <p:spPr>
          <a:xfrm flipH="1">
            <a:off x="3909122" y="5334310"/>
            <a:ext cx="7472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78814842-56A3-2131-3B63-C926FFC3F40D}"/>
              </a:ext>
            </a:extLst>
          </p:cNvPr>
          <p:cNvSpPr txBox="1"/>
          <p:nvPr/>
        </p:nvSpPr>
        <p:spPr>
          <a:xfrm>
            <a:off x="3876218" y="4802222"/>
            <a:ext cx="75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600" dirty="0">
                <a:solidFill>
                  <a:srgbClr val="C00000"/>
                </a:solidFill>
              </a:rPr>
              <a:t>3</a:t>
            </a:r>
            <a:endParaRPr lang="fr-FR" sz="3600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D36196-29E1-14A7-EF8A-48BD5CCC2C13}"/>
              </a:ext>
            </a:extLst>
          </p:cNvPr>
          <p:cNvSpPr txBox="1"/>
          <p:nvPr/>
        </p:nvSpPr>
        <p:spPr>
          <a:xfrm>
            <a:off x="3876218" y="5256767"/>
            <a:ext cx="75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C00000"/>
                </a:solidFill>
              </a:rPr>
              <a:t>9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279E00D-632B-1A29-83B9-C8A5BD31E765}"/>
              </a:ext>
            </a:extLst>
          </p:cNvPr>
          <p:cNvGrpSpPr/>
          <p:nvPr/>
        </p:nvGrpSpPr>
        <p:grpSpPr>
          <a:xfrm>
            <a:off x="373226" y="136539"/>
            <a:ext cx="7604448" cy="332496"/>
            <a:chOff x="373226" y="108546"/>
            <a:chExt cx="7604448" cy="332496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9B9AC531-5F29-8588-3514-E5A3DE44DFE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DCCCA196-59EB-66E8-A1C5-EDB1E890C00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B7108C7-88E9-EEF2-5002-4E7764D8628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477D4A99-08CA-7871-A509-E35A3C13E64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F3E74770-35CD-8C25-4FAF-20FC190B0FA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C94C1141-7D9D-EB1D-FD72-F8F83C47609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Organigramme : Connecteur 29">
                  <a:extLst>
                    <a:ext uri="{FF2B5EF4-FFF2-40B4-BE49-F238E27FC236}">
                      <a16:creationId xmlns:a16="http://schemas.microsoft.com/office/drawing/2014/main" id="{89AA0AC9-03F9-6F49-5933-B651B54BBEC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D077FDCC-CD7E-96DA-729A-A0363D02FE6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Organigramme : Connecteur 31">
                  <a:extLst>
                    <a:ext uri="{FF2B5EF4-FFF2-40B4-BE49-F238E27FC236}">
                      <a16:creationId xmlns:a16="http://schemas.microsoft.com/office/drawing/2014/main" id="{FC356307-9949-13F6-B0E3-9CCB9ACA98E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7233866-445A-E650-9C8D-BB77EF1BFB5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99A8EDB0-1145-C486-2392-9520966F5ACD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9356AD93-7A72-0436-B3E4-C79743E35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25" y="2059620"/>
            <a:ext cx="2682580" cy="273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6D817-700B-A6DA-212A-C22688DEA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4703FAB-B029-BA74-7581-FA39D929B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748" y="1913261"/>
            <a:ext cx="6424504" cy="4359676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E29BDAE-EC0D-CE02-6D2F-0BF8B06C3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F06554-CA22-3BFC-2A60-D2DAE77E1961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60 وأنجزوا النشاط رقم 9. لديكم دقيقتان فقط ثم نصحح.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A6CA74F-0644-7FB7-2803-4EC7D3F46B39}"/>
              </a:ext>
            </a:extLst>
          </p:cNvPr>
          <p:cNvSpPr/>
          <p:nvPr/>
        </p:nvSpPr>
        <p:spPr>
          <a:xfrm>
            <a:off x="4889241" y="3383979"/>
            <a:ext cx="2711280" cy="811761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6CD0326-8BBC-20B8-4BB2-B730BACAAF8A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A0DDC80-4266-D256-5E82-17CC71F78DE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B532D479-A79D-EB99-BB98-D334B92BC42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7573223-306A-D582-CA9F-C840F85006F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194B8751-F228-F3A4-234D-5C35660E6364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4B44F26C-D1B0-9F39-848E-255A88B59CB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C47F279C-EE87-D149-056D-B5BFEC66566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47BFC1AA-5DF9-AA8E-4F9C-113C78EBB24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FB95DE5-8D47-228E-8E52-6D4485A6706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6D16FAFC-DD3C-4A89-8944-48947F0A017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95CD7C6-0CAB-B1CD-4030-2C8C4CB763EF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BF4DBE7-501C-4118-0F64-7BFC9CF09B17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67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12F5F-AC7B-94F2-3EFD-F4862D318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C62B3B7-A880-9850-7301-EAF6AB85D31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لن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B4DEF72-B370-D054-2774-F00F6F82F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736448-6E8D-B0C0-BE40-D9733C3C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50" y="3029878"/>
            <a:ext cx="8207845" cy="2588472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44388B6E-C15B-164F-9A8F-D0BA9854AA88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EE689F9B-5BE8-6C07-BC9E-F2F8A163693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C2E8F3DD-872B-4E5B-BEB3-E6A5F3C9717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F56DF34-48BA-3A2F-4443-29946338189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2C27E59A-ACD6-039B-A747-DFA41741702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E5A21A33-0DC9-52CC-6690-EAEFE7154D2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C14F3E85-9DEC-966C-5D69-D7751EFFE5C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A420B0ED-1826-D511-768D-84200B32DC1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E9CEBCA2-D468-CC5B-81D2-6F8C5A493E8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320E3A0C-58F4-5405-3723-15FD6C60A3B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BD4427C-3C65-58EC-E2E4-0967BD91384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88CF128A-F101-5FF7-F326-71F7A7C7E1E4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602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EAD73-E71E-4EDF-C241-8F20F0039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C7CDA62-D7F6-55A8-0A79-A1156A599D4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4E2898F-4C0C-FA26-A98F-74AFC2263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0DDF16-8E1A-2680-CEF4-DD02A7A54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50" y="3029878"/>
            <a:ext cx="8207845" cy="258847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84C4D2B-C734-A614-130A-7F14A37D7B72}"/>
              </a:ext>
            </a:extLst>
          </p:cNvPr>
          <p:cNvSpPr txBox="1"/>
          <p:nvPr/>
        </p:nvSpPr>
        <p:spPr>
          <a:xfrm>
            <a:off x="1058373" y="4867535"/>
            <a:ext cx="757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1F401E9-B485-1953-9B54-5C29A69FAD4D}"/>
              </a:ext>
            </a:extLst>
          </p:cNvPr>
          <p:cNvSpPr txBox="1"/>
          <p:nvPr/>
        </p:nvSpPr>
        <p:spPr>
          <a:xfrm>
            <a:off x="1058373" y="5191446"/>
            <a:ext cx="757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867B13-75E8-6869-842B-06295AA65544}"/>
              </a:ext>
            </a:extLst>
          </p:cNvPr>
          <p:cNvSpPr txBox="1"/>
          <p:nvPr/>
        </p:nvSpPr>
        <p:spPr>
          <a:xfrm>
            <a:off x="3086226" y="4867535"/>
            <a:ext cx="757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B26A1C6-105F-99ED-3022-EB72B9A9C61C}"/>
              </a:ext>
            </a:extLst>
          </p:cNvPr>
          <p:cNvSpPr txBox="1"/>
          <p:nvPr/>
        </p:nvSpPr>
        <p:spPr>
          <a:xfrm>
            <a:off x="3086226" y="5191446"/>
            <a:ext cx="757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213EA7F-52C5-9939-19E9-63FA2FF9471B}"/>
              </a:ext>
            </a:extLst>
          </p:cNvPr>
          <p:cNvSpPr txBox="1"/>
          <p:nvPr/>
        </p:nvSpPr>
        <p:spPr>
          <a:xfrm>
            <a:off x="5114079" y="4867535"/>
            <a:ext cx="757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FB6EFBF-0441-A328-B4BB-822103D01CBE}"/>
              </a:ext>
            </a:extLst>
          </p:cNvPr>
          <p:cNvSpPr txBox="1"/>
          <p:nvPr/>
        </p:nvSpPr>
        <p:spPr>
          <a:xfrm>
            <a:off x="5114079" y="5191446"/>
            <a:ext cx="757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2716E61-7052-81C0-1EAC-2AE1F3D71D67}"/>
              </a:ext>
            </a:extLst>
          </p:cNvPr>
          <p:cNvSpPr txBox="1"/>
          <p:nvPr/>
        </p:nvSpPr>
        <p:spPr>
          <a:xfrm>
            <a:off x="7141932" y="4867535"/>
            <a:ext cx="757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D0106D6-2005-1046-F628-D0D22BCB3C7D}"/>
              </a:ext>
            </a:extLst>
          </p:cNvPr>
          <p:cNvSpPr txBox="1"/>
          <p:nvPr/>
        </p:nvSpPr>
        <p:spPr>
          <a:xfrm>
            <a:off x="7141932" y="5191446"/>
            <a:ext cx="757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12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5C23366-2B69-0A3C-A200-BBD3D0E92B54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1F8FE87F-D42A-3786-3BB3-2E8D1B1B24C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92BCBB33-1679-FF0C-00E7-40DEA8959A9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435D795-B369-F7FE-C5DF-E054F365765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0E034DDF-97DF-5EBE-9EB1-92440A85C04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Organigramme : Connecteur 31">
                  <a:extLst>
                    <a:ext uri="{FF2B5EF4-FFF2-40B4-BE49-F238E27FC236}">
                      <a16:creationId xmlns:a16="http://schemas.microsoft.com/office/drawing/2014/main" id="{281C066D-C8D7-578D-A657-A6A52C877B6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4C5C3781-7673-445C-387B-6F2FA33B4AC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Organigramme : Connecteur 33">
                  <a:extLst>
                    <a:ext uri="{FF2B5EF4-FFF2-40B4-BE49-F238E27FC236}">
                      <a16:creationId xmlns:a16="http://schemas.microsoft.com/office/drawing/2014/main" id="{A7B1C4B4-FFF4-D4DB-2B76-EBF32B2B8EB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D317DFC7-CDD4-F9EB-88C9-0F2B1BED51A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Organigramme : Connecteur 35">
                  <a:extLst>
                    <a:ext uri="{FF2B5EF4-FFF2-40B4-BE49-F238E27FC236}">
                      <a16:creationId xmlns:a16="http://schemas.microsoft.com/office/drawing/2014/main" id="{0ED33A78-46D5-4EDC-CA82-979C3D008C9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9CBA696-037A-19D5-CA55-0AAE8DB7A5A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A3E2A7D-69C5-06F4-7E78-6F2F60D36348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398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C30EA-9933-61B8-FBDF-26FE71980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6F43F65-AB17-0609-3CF7-ACD4DB0D393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5777DBC-DE5F-C57B-8BCD-4FA67479F837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EC47DE1-510A-4845-89A7-9310F43352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9B8D478-1234-D34F-9DCC-CC5DCE1A5C44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F97DAE22-41FC-1952-5B8F-BDFEA6E27AEC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CD4EC9-FA63-A058-DADF-F021E6696082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موضعة كسور على المستقيم العددي</a:t>
            </a:r>
          </a:p>
        </p:txBody>
      </p:sp>
    </p:spTree>
    <p:extLst>
      <p:ext uri="{BB962C8B-B14F-4D97-AF65-F5344CB8AC3E}">
        <p14:creationId xmlns:p14="http://schemas.microsoft.com/office/powerpoint/2010/main" val="363833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806182" y="21908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250923" y="3120490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269690" y="4551655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269690" y="3836072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0378C-AA47-8AC5-1DDF-7EDF97A04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1B9B9F4-4CD2-E422-B27C-BDC304025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55A5F10-5D0D-7F7C-91B9-9728EF546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81962D-C26C-CCE6-9F43-D110F33A6E9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71B3433-B999-B9DB-B0AB-630AC9E4490D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558EB02-56D1-460E-0746-795437C692D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CFBA540E-0FCE-3D98-E32C-D3930015A119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BCC6527-F943-6DF1-DB88-529D5DE5107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FF2F83FA-176C-901A-D2E4-137A919C7DB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FD274C5B-3175-EE22-92E9-F35801A6696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49F6A65A-3321-5110-D62A-616F00A91FD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9584C68B-7AB3-E56A-1498-BB3967B8E44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89715C1-0EAE-C700-2135-CBE031C497E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12633113-27B3-3F53-2DE5-06A46E1AA0A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3142D-56E6-98CC-629A-536AD630AD95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76380699-0E27-BADD-C8B3-95B433E750D8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3860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حددوا، على ألواحكم، الكسر المناسب لموضع البطاقة على المستقيم العددي.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7B4510E-0A01-4EAA-119C-1359AFD5D0C4}"/>
              </a:ext>
            </a:extLst>
          </p:cNvPr>
          <p:cNvGrpSpPr/>
          <p:nvPr/>
        </p:nvGrpSpPr>
        <p:grpSpPr>
          <a:xfrm>
            <a:off x="1446290" y="3199694"/>
            <a:ext cx="5872725" cy="1337338"/>
            <a:chOff x="1446290" y="3199694"/>
            <a:chExt cx="5872725" cy="1337338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F1419168-D2F1-7CB5-A58C-1FE0BFA2592E}"/>
                </a:ext>
              </a:extLst>
            </p:cNvPr>
            <p:cNvGrpSpPr/>
            <p:nvPr/>
          </p:nvGrpSpPr>
          <p:grpSpPr>
            <a:xfrm>
              <a:off x="4695834" y="3199694"/>
              <a:ext cx="469577" cy="758250"/>
              <a:chOff x="6150660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8ACE387-B58E-DF43-9F20-E33C56530980}"/>
                  </a:ext>
                </a:extLst>
              </p:cNvPr>
              <p:cNvSpPr txBox="1"/>
              <p:nvPr/>
            </p:nvSpPr>
            <p:spPr>
              <a:xfrm>
                <a:off x="6150660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...</a:t>
                </a:r>
              </a:p>
              <a:p>
                <a:endParaRPr lang="fr-FR" sz="400" dirty="0"/>
              </a:p>
              <a:p>
                <a:pPr algn="ctr"/>
                <a:r>
                  <a:rPr lang="fr-FR" dirty="0"/>
                  <a:t>...</a:t>
                </a:r>
              </a:p>
            </p:txBody>
          </p: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B97DCEA4-7452-15DC-C4A8-644F665A81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4001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35FD7D3-C653-B9F9-4FD4-9B2A4E366E79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0BD9F61E-77C6-D5CF-72E3-9F475A69C0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C6CE3A5F-E416-853A-5D68-02AB675151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12C8C379-3CD7-8045-6C73-9749222200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281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32A4B068-AD09-2293-31A7-AC05811F3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F0209442-AC5F-4D08-A2F7-D86BBBA914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353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116CF145-DA6E-7AFB-A2CA-4F96F8F3F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CDE87989-F54B-B6CE-4D36-64C2D54F9C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CBEA9CE-8AFC-DDBB-1EF5-24F3C4D75553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C68D5E2-6A8E-6198-5ABE-FFF9B6B3CB49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D90CB9D2-F2FA-AC47-B70B-A8CB785366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6672494F-7596-EEC3-965E-F5DD9FEDA7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497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3D047E66-5E99-E389-0611-38B82EEBB2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A700063-EE53-9CA0-9421-DE025E43BE5F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349797EC-AC79-48F5-E02A-1CD193896A6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3520D063-5396-803C-30DC-2BD5403E53D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F5F7A16-1121-76B6-3F91-7D52785EBB6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6A3E189B-7CBB-14FF-9119-BB1F17D5880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Organigramme : Connecteur 40">
                  <a:extLst>
                    <a:ext uri="{FF2B5EF4-FFF2-40B4-BE49-F238E27FC236}">
                      <a16:creationId xmlns:a16="http://schemas.microsoft.com/office/drawing/2014/main" id="{F7C0C9EA-B997-1C3B-64E7-EE26029517A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5AC8C7FF-2219-E764-9D90-907C857CED1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Organigramme : Connecteur 42">
                  <a:extLst>
                    <a:ext uri="{FF2B5EF4-FFF2-40B4-BE49-F238E27FC236}">
                      <a16:creationId xmlns:a16="http://schemas.microsoft.com/office/drawing/2014/main" id="{349C01AE-CFEA-E50C-7CFC-EB5328A138E9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222D848E-CA33-A5F6-8482-BECC65554CD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Organigramme : Connecteur 44">
                  <a:extLst>
                    <a:ext uri="{FF2B5EF4-FFF2-40B4-BE49-F238E27FC236}">
                      <a16:creationId xmlns:a16="http://schemas.microsoft.com/office/drawing/2014/main" id="{8A6E257B-C78F-30A4-CA68-0ED118F618B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4DF60DC-44AE-AEC5-ABA3-D0BEBAF6162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5C2F781D-B1CD-3223-53B2-3AD9FE0B464C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330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DBA3AB7-0C3A-E997-7342-72B07B9B3EBE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473FFE53-197F-83A1-4307-8FDABFE118F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C1E02838-40DC-960E-8BC6-6A64B0D9F39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C25B481-3472-4EB5-28F7-FAD3B69FDFB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34FF3955-5F8B-B05C-7F9E-BBA0251FC68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8A61DBA5-732D-8308-D81D-908466834D4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CDFC8D5D-323E-F434-7473-832125943A4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554509BA-168B-B85D-D070-4A9AB7E9DE8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CABDCA0E-B180-E793-59EA-9078CD0D544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F1B65FC4-1BA8-1414-1B2E-0188AD661F7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41B4BB2-6FED-4809-9DF6-C186DBF7BF2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1A8D14F2-2A0A-9CA8-5D65-EC0C3DF04A3D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5340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0AED7-D6A4-2E80-CB6F-7BF4CE588544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9B1B7D4-70F6-75DC-5A01-8CDF24BC44B7}"/>
              </a:ext>
            </a:extLst>
          </p:cNvPr>
          <p:cNvGrpSpPr/>
          <p:nvPr/>
        </p:nvGrpSpPr>
        <p:grpSpPr>
          <a:xfrm>
            <a:off x="1446290" y="3199694"/>
            <a:ext cx="5872725" cy="1337338"/>
            <a:chOff x="1446290" y="3199694"/>
            <a:chExt cx="5872725" cy="1337338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9665D56-4609-37D0-04D1-0468ADE605A0}"/>
                </a:ext>
              </a:extLst>
            </p:cNvPr>
            <p:cNvGrpSpPr/>
            <p:nvPr/>
          </p:nvGrpSpPr>
          <p:grpSpPr>
            <a:xfrm>
              <a:off x="4695834" y="3199694"/>
              <a:ext cx="469577" cy="758250"/>
              <a:chOff x="6150660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04222BE0-C4D7-5E6F-62E9-EB040FE80049}"/>
                  </a:ext>
                </a:extLst>
              </p:cNvPr>
              <p:cNvSpPr txBox="1"/>
              <p:nvPr/>
            </p:nvSpPr>
            <p:spPr>
              <a:xfrm>
                <a:off x="6150660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...</a:t>
                </a:r>
              </a:p>
              <a:p>
                <a:endParaRPr lang="fr-FR" sz="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/>
                <a:r>
                  <a:rPr lang="fr-F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...</a:t>
                </a:r>
              </a:p>
            </p:txBody>
          </p: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833257DF-0663-1E8D-5E68-255EF24F87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4001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6E5F023-BC12-F860-F63A-F07233435F68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7B11F589-8EE6-7AC8-01D2-2F661FF9F2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D6DE2410-8965-5153-0039-5B8E93831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A65F7C59-5F9F-7FA5-5516-E6E0C94A9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281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CE87D1F5-3C4A-A5BB-F9CA-EBAAC5F8F9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0428777D-78A1-44CB-1EC0-9FD7326229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353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6D101CB9-395E-B7F7-9FF8-A295028D0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D17A7098-5054-30D9-C68D-C506ABFB2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6AD78E56-5C3B-7A42-B7F4-BA36D3E7FA9F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285616A-DB5D-6841-E009-8FA309943CED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76958B1A-EC4B-3873-FDF9-B18B050665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3A931661-B0B9-073D-D288-EF4FB823F5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497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CB607C21-D41A-9F19-2257-42409C4AB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6EC0D8E-3DB1-6F68-A3D0-E7417B94CC8F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75DDE88C-AE95-7EC2-C9E5-9474C168967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94984405-6B70-8E7A-E95A-96F5B5803056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E17E37C-6144-C9E0-F7A3-B3A1DE3BF8C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BA16F0AE-D618-629F-454A-BBE13C56162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Organigramme : Connecteur 33">
                  <a:extLst>
                    <a:ext uri="{FF2B5EF4-FFF2-40B4-BE49-F238E27FC236}">
                      <a16:creationId xmlns:a16="http://schemas.microsoft.com/office/drawing/2014/main" id="{B7898E65-B99C-76B2-2653-C724C031F7C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8A9E303A-6B7C-84D3-A1FC-881F09D2285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Organigramme : Connecteur 42">
                  <a:extLst>
                    <a:ext uri="{FF2B5EF4-FFF2-40B4-BE49-F238E27FC236}">
                      <a16:creationId xmlns:a16="http://schemas.microsoft.com/office/drawing/2014/main" id="{E97ADE00-A411-987D-2B1E-7BDC0511DED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3961AEF5-A5AF-E123-BC2E-E2B38C7E665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Organigramme : Connecteur 44">
                  <a:extLst>
                    <a:ext uri="{FF2B5EF4-FFF2-40B4-BE49-F238E27FC236}">
                      <a16:creationId xmlns:a16="http://schemas.microsoft.com/office/drawing/2014/main" id="{F12BA32F-A8DC-1F40-FD4F-ADB34DE8624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12F0359-CEE2-00DD-5C80-35917C89996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5D82E3CA-94F5-E6E4-3EE7-D8BB0EF9946A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982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2328E-774A-B64F-C239-A4F5FADC3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C0F2B75-E972-20ED-3971-F4AE7714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EBB85E-9DCD-C06B-B2E3-BB852D537926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E46DDAA-4951-28FC-5DC5-24FE3666F59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B8A64D7-373A-C95F-388C-0E80327E4A87}"/>
              </a:ext>
            </a:extLst>
          </p:cNvPr>
          <p:cNvGrpSpPr/>
          <p:nvPr/>
        </p:nvGrpSpPr>
        <p:grpSpPr>
          <a:xfrm>
            <a:off x="1446290" y="3199694"/>
            <a:ext cx="5872725" cy="1337338"/>
            <a:chOff x="1446290" y="3199694"/>
            <a:chExt cx="5872725" cy="1337338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9268706-62BB-8E22-F39E-72D906C6A527}"/>
                </a:ext>
              </a:extLst>
            </p:cNvPr>
            <p:cNvGrpSpPr/>
            <p:nvPr/>
          </p:nvGrpSpPr>
          <p:grpSpPr>
            <a:xfrm>
              <a:off x="4695834" y="3199694"/>
              <a:ext cx="469577" cy="758250"/>
              <a:chOff x="6150660" y="2940351"/>
              <a:chExt cx="469577" cy="758250"/>
            </a:xfrm>
            <a:solidFill>
              <a:schemeClr val="bg1">
                <a:lumMod val="95000"/>
              </a:schemeClr>
            </a:solidFill>
          </p:grpSpPr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176DEA7-0040-C2E7-4162-555DE1D17BE1}"/>
                  </a:ext>
                </a:extLst>
              </p:cNvPr>
              <p:cNvSpPr txBox="1"/>
              <p:nvPr/>
            </p:nvSpPr>
            <p:spPr>
              <a:xfrm>
                <a:off x="6150660" y="2940351"/>
                <a:ext cx="469577" cy="758250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</a:rPr>
                  <a:t>...</a:t>
                </a:r>
              </a:p>
              <a:p>
                <a:endParaRPr lang="fr-FR" sz="400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fr-FR" dirty="0">
                    <a:solidFill>
                      <a:schemeClr val="bg1">
                        <a:lumMod val="95000"/>
                      </a:schemeClr>
                    </a:solidFill>
                  </a:rPr>
                  <a:t>...</a:t>
                </a:r>
              </a:p>
            </p:txBody>
          </p: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4A1A33AF-4466-9E49-CCA0-30B3A1EF3E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4001" y="3349956"/>
                <a:ext cx="360000" cy="0"/>
              </a:xfrm>
              <a:prstGeom prst="line">
                <a:avLst/>
              </a:prstGeom>
              <a:grpFill/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37FD908-DB72-CD75-3900-713D1BE67DA1}"/>
                </a:ext>
              </a:extLst>
            </p:cNvPr>
            <p:cNvGrpSpPr/>
            <p:nvPr/>
          </p:nvGrpSpPr>
          <p:grpSpPr>
            <a:xfrm>
              <a:off x="1446290" y="3991748"/>
              <a:ext cx="5872725" cy="545284"/>
              <a:chOff x="1446290" y="3991748"/>
              <a:chExt cx="5872725" cy="545284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C35A5C62-9861-6499-FF9B-09F7FFCADB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1015" y="4148972"/>
                <a:ext cx="5868000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D6E97103-4A81-0B8E-F923-4790E157DD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24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0DDB47B0-DDDF-9990-20B8-AB935AF069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281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AE4A5812-DF9F-A134-9167-BD942FD4D4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317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EA0B66E2-BE62-7F1A-9269-42FCB34B33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353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02CDCC9B-785C-DFCA-2FEC-73D23C415D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389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FD32BB5E-E675-C293-F16B-BD32B9D75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5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C461A7D7-DDC8-9AB2-A0DE-C569C03057F8}"/>
                  </a:ext>
                </a:extLst>
              </p:cNvPr>
              <p:cNvSpPr txBox="1"/>
              <p:nvPr/>
            </p:nvSpPr>
            <p:spPr>
              <a:xfrm>
                <a:off x="1446290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0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0F72E3B-8010-B4AB-1EBB-566F64F863F5}"/>
                  </a:ext>
                </a:extLst>
              </p:cNvPr>
              <p:cNvSpPr txBox="1"/>
              <p:nvPr/>
            </p:nvSpPr>
            <p:spPr>
              <a:xfrm>
                <a:off x="6888155" y="4136922"/>
                <a:ext cx="2133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2000" dirty="0">
                    <a:solidFill>
                      <a:srgbClr val="002060"/>
                    </a:solidFill>
                  </a:rPr>
                  <a:t>1</a:t>
                </a:r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88DC2AB6-1158-2B53-82AF-8AED152BF9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61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1AC70D8E-B1F3-1AFB-BC3C-453110BDF4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4975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F32A74C8-9A37-6503-92CE-93603A0D05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5336" y="3991748"/>
                <a:ext cx="0" cy="14400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358DE013-5F38-1AEA-6C0C-B77082DDF8CA}"/>
              </a:ext>
            </a:extLst>
          </p:cNvPr>
          <p:cNvSpPr txBox="1"/>
          <p:nvPr/>
        </p:nvSpPr>
        <p:spPr>
          <a:xfrm>
            <a:off x="4638726" y="3511972"/>
            <a:ext cx="584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</a:rPr>
              <a:t>8</a:t>
            </a:r>
            <a:endParaRPr lang="fr-FR" sz="32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805A087-1406-D043-A9C4-DE6E94BF69F6}"/>
              </a:ext>
            </a:extLst>
          </p:cNvPr>
          <p:cNvSpPr txBox="1"/>
          <p:nvPr/>
        </p:nvSpPr>
        <p:spPr>
          <a:xfrm>
            <a:off x="4629395" y="3149154"/>
            <a:ext cx="584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</a:rPr>
              <a:t>5</a:t>
            </a:r>
            <a:endParaRPr lang="fr-FR" sz="3200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DB9BC5F-E911-D45F-4C30-A32112E464B9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3E8E079-B479-A5F4-C251-0F529464421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96DA5323-0AF2-6166-5ABD-890124A7E53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E6F3CC0-E05E-2BE5-0C5B-ABCB29B6324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FA3BE60C-8F5B-4F11-A4D2-4EC14F04917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Organigramme : Connecteur 42">
                  <a:extLst>
                    <a:ext uri="{FF2B5EF4-FFF2-40B4-BE49-F238E27FC236}">
                      <a16:creationId xmlns:a16="http://schemas.microsoft.com/office/drawing/2014/main" id="{745AE07C-163A-393B-5A42-B4DC7FE00FC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810FDD5F-CCAC-9565-F9E6-4832EA1E9D5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Organigramme : Connecteur 44">
                  <a:extLst>
                    <a:ext uri="{FF2B5EF4-FFF2-40B4-BE49-F238E27FC236}">
                      <a16:creationId xmlns:a16="http://schemas.microsoft.com/office/drawing/2014/main" id="{BC49FB92-3088-AB38-4497-B2879F4DC43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081BE671-4486-B14F-C302-D4DB8D6BEE7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Organigramme : Connecteur 46">
                  <a:extLst>
                    <a:ext uri="{FF2B5EF4-FFF2-40B4-BE49-F238E27FC236}">
                      <a16:creationId xmlns:a16="http://schemas.microsoft.com/office/drawing/2014/main" id="{FB6185CD-C405-EB8A-8967-2DF34822BF8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78A49F4-7E09-8279-8EC9-DEE1B7A8C0D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57B03BB9-D99D-C573-D501-D1D4E9B6FFC3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13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0F97D-250B-700A-3B26-8DF3E65BA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B7A6DA-724D-8C75-F308-64424AB9E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748" y="1913261"/>
            <a:ext cx="6424504" cy="4359676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D40C53-55C8-D1D6-D6C5-554EDB1CF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3EC511-79E4-E036-F6CE-185D04132DB6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60 وأنجزوا النشاط رقم 10. لديكم دقيقتان فقط ثم نصحح.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6E8A87D-6BAE-F8E0-AD70-7454402E078A}"/>
              </a:ext>
            </a:extLst>
          </p:cNvPr>
          <p:cNvSpPr/>
          <p:nvPr/>
        </p:nvSpPr>
        <p:spPr>
          <a:xfrm>
            <a:off x="4851914" y="4222098"/>
            <a:ext cx="2780522" cy="891076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9A23CEA-0028-D01D-AB17-CB011ACC285B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0DAE081-6CEC-80E6-4115-DB6AE2EB460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F2BC1714-AE46-16CB-9678-EDF0F0A08F3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02F71E9-0A0D-E033-B42D-0B944030DCD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EAED87C5-14B2-036E-6825-943B30A731B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20BF0377-28C6-B397-DA37-764408C680E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C4E47158-30CB-E25E-EDD1-2E48EE18677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96C1D5AF-6769-E26D-9187-82D9E815BC1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BCBDD775-168C-DEDF-144B-ECF61501119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E9F882FB-9D11-8284-F306-E2D5EF07626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974019D-6787-41C5-B3B4-4224048731F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3553BFB1-92A4-1448-573E-AA92219B6A36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5906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90282-E042-0F07-4B19-AC7A6297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FF4F97F-3E16-C1D5-36A6-F46301A3E61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041AC47-0E16-17EF-8A49-6FD2DA69D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8FC4C8-26A1-C0D3-18E3-87FFDA76A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33" y="2926563"/>
            <a:ext cx="8248262" cy="2912349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38E2BADB-2FA3-57B0-CE5A-F3CA0E1349CC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24E29C7F-FA34-A109-6151-918AE64B56D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9AC90795-8EE3-565B-2801-42404D12611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8E7C5D0-6672-E498-7898-1D509CD50F5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FD2F6F0C-1408-58E3-7EB8-F9C8F6D2B54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2DA470F5-43CA-CC1E-1A0A-7EDC9A90698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7BF2E00A-C57D-D90E-43E4-7D3EE94EB79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CC9D9B0E-5990-AAB4-42F3-7DE97FFEB305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F9707360-578F-4AB0-6C73-8922DEC93EDE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60426CD2-DF8C-B2D9-CBED-54FBA452549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FA0421C-1A0A-7DCE-E87F-E4510BEF866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F4E4A75-233A-7F6D-71B2-B7BD73408BF1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811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02FC9-27BD-8200-4FA8-7072A73E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F94351C-FBA7-08CB-EACB-5999DE45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3" y="2926563"/>
            <a:ext cx="8248262" cy="29123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8C29192-D5D0-6971-1820-0F80C5BE7B8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68FF55A-E5BE-8AAB-270C-5CE43BB8D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ECE499-81A4-1C4C-AB41-F14AEBDD65D6}"/>
              </a:ext>
            </a:extLst>
          </p:cNvPr>
          <p:cNvSpPr txBox="1"/>
          <p:nvPr/>
        </p:nvSpPr>
        <p:spPr>
          <a:xfrm>
            <a:off x="1883231" y="3722913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62B27A-FCEA-3883-9037-09EAC3C204BF}"/>
              </a:ext>
            </a:extLst>
          </p:cNvPr>
          <p:cNvSpPr txBox="1"/>
          <p:nvPr/>
        </p:nvSpPr>
        <p:spPr>
          <a:xfrm>
            <a:off x="1901480" y="4043293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30DF14-827E-C718-C169-056DCEBFB3D6}"/>
              </a:ext>
            </a:extLst>
          </p:cNvPr>
          <p:cNvSpPr txBox="1"/>
          <p:nvPr/>
        </p:nvSpPr>
        <p:spPr>
          <a:xfrm>
            <a:off x="4638870" y="3722913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D432A-A2E7-E435-2B02-68B7A2D85148}"/>
              </a:ext>
            </a:extLst>
          </p:cNvPr>
          <p:cNvSpPr txBox="1"/>
          <p:nvPr/>
        </p:nvSpPr>
        <p:spPr>
          <a:xfrm>
            <a:off x="4657119" y="4043293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0694CB-273F-ADCC-818E-232EE0321EA4}"/>
              </a:ext>
            </a:extLst>
          </p:cNvPr>
          <p:cNvSpPr txBox="1"/>
          <p:nvPr/>
        </p:nvSpPr>
        <p:spPr>
          <a:xfrm>
            <a:off x="6075831" y="3722913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D7E318-DF68-7BA3-C44D-1E153DE91292}"/>
              </a:ext>
            </a:extLst>
          </p:cNvPr>
          <p:cNvSpPr txBox="1"/>
          <p:nvPr/>
        </p:nvSpPr>
        <p:spPr>
          <a:xfrm>
            <a:off x="6094080" y="4043293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38B1079-A7C8-8A43-55D8-4C9C3A4C9122}"/>
              </a:ext>
            </a:extLst>
          </p:cNvPr>
          <p:cNvSpPr txBox="1"/>
          <p:nvPr/>
        </p:nvSpPr>
        <p:spPr>
          <a:xfrm>
            <a:off x="1846320" y="4837914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69BE7F4-FCCD-1D04-5915-48954883CA7B}"/>
              </a:ext>
            </a:extLst>
          </p:cNvPr>
          <p:cNvSpPr txBox="1"/>
          <p:nvPr/>
        </p:nvSpPr>
        <p:spPr>
          <a:xfrm>
            <a:off x="1864569" y="5158294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687360B-B580-2385-F050-269CBF7BEB27}"/>
              </a:ext>
            </a:extLst>
          </p:cNvPr>
          <p:cNvSpPr txBox="1"/>
          <p:nvPr/>
        </p:nvSpPr>
        <p:spPr>
          <a:xfrm>
            <a:off x="3261829" y="4837914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BBED5C1-7972-65C5-5E32-26E1C160F0EF}"/>
              </a:ext>
            </a:extLst>
          </p:cNvPr>
          <p:cNvSpPr txBox="1"/>
          <p:nvPr/>
        </p:nvSpPr>
        <p:spPr>
          <a:xfrm>
            <a:off x="3280078" y="5158294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7DB1CA-731E-FBC5-2D4A-C17FABC9400B}"/>
              </a:ext>
            </a:extLst>
          </p:cNvPr>
          <p:cNvSpPr txBox="1"/>
          <p:nvPr/>
        </p:nvSpPr>
        <p:spPr>
          <a:xfrm>
            <a:off x="4649345" y="4837914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F9668C3-BB55-6EA3-113F-D4F101664570}"/>
              </a:ext>
            </a:extLst>
          </p:cNvPr>
          <p:cNvSpPr txBox="1"/>
          <p:nvPr/>
        </p:nvSpPr>
        <p:spPr>
          <a:xfrm>
            <a:off x="4667594" y="5158294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D5642FB-31F9-7585-D0D0-0813FE39C3B4}"/>
              </a:ext>
            </a:extLst>
          </p:cNvPr>
          <p:cNvSpPr txBox="1"/>
          <p:nvPr/>
        </p:nvSpPr>
        <p:spPr>
          <a:xfrm>
            <a:off x="7003772" y="4837914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DF8082C-F3F7-C399-71C6-BAEAD9040540}"/>
              </a:ext>
            </a:extLst>
          </p:cNvPr>
          <p:cNvSpPr txBox="1"/>
          <p:nvPr/>
        </p:nvSpPr>
        <p:spPr>
          <a:xfrm>
            <a:off x="7022021" y="5158294"/>
            <a:ext cx="100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15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3CB81EF-542D-1CE0-D5ED-9A3E759FEB57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F0F96F19-E15E-F1F0-5D87-6E83950D7AF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F8960295-ABE1-A898-3D49-81A2D1F1B6C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426052C-569F-BB5C-1DFA-7F9A5AC9E65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110D1803-39A9-C403-C8DB-4DDDC04E2CE1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Organigramme : Connecteur 37">
                  <a:extLst>
                    <a:ext uri="{FF2B5EF4-FFF2-40B4-BE49-F238E27FC236}">
                      <a16:creationId xmlns:a16="http://schemas.microsoft.com/office/drawing/2014/main" id="{0B9174C8-72B7-BFED-6401-C494C2E2972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E5B7C7FB-848D-3307-5DBD-F4FDE223964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Organigramme : Connecteur 39">
                  <a:extLst>
                    <a:ext uri="{FF2B5EF4-FFF2-40B4-BE49-F238E27FC236}">
                      <a16:creationId xmlns:a16="http://schemas.microsoft.com/office/drawing/2014/main" id="{5C81BF8F-0143-014B-EC50-C27D4F61B74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DE1405E6-CF06-5480-0BFE-229A5CD1E23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Organigramme : Connecteur 41">
                  <a:extLst>
                    <a:ext uri="{FF2B5EF4-FFF2-40B4-BE49-F238E27FC236}">
                      <a16:creationId xmlns:a16="http://schemas.microsoft.com/office/drawing/2014/main" id="{140171C5-97CD-E61A-9063-B94B3D7BCAC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B275BED-7F10-4F88-B0DA-1FB48C73ECD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958CFB1B-2C8C-30C0-200D-9C7EB55BF28A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5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3A57C-298E-9AC1-9EB9-C5149A105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5871A2F-FCE9-8358-FF84-423AA9D23B9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35D082-9B23-A461-8069-D07C1BD1BD0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EE976EF-772A-694B-E57A-B3D23A9C0A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D63C3AE4-003C-6D78-988E-F1CE13CEEF3C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B0C6C79F-6433-F702-181F-8624B7977ECD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B52D55-EA53-97BF-E847-27FF93D3B1C0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تحديد الوحدة على المستقيم العددي</a:t>
            </a:r>
          </a:p>
        </p:txBody>
      </p:sp>
    </p:spTree>
    <p:extLst>
      <p:ext uri="{BB962C8B-B14F-4D97-AF65-F5344CB8AC3E}">
        <p14:creationId xmlns:p14="http://schemas.microsoft.com/office/powerpoint/2010/main" val="19138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44261-910E-D28F-A0F3-5F6855670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A812D55-086E-CC94-1A87-1617FD727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27EB63-8477-D8CA-A609-D9CE6643D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29631E7-F40E-9E71-CAAA-A25C32F380D9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2FF871D-F349-CCA2-3579-7320FD65DCC2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E41DAD03-967F-457D-9A4B-16F1298AEFC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25DE6CCA-6768-AF32-B06D-15E13C1B7A9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88C10EC-23E1-9E44-B0FF-79E899C5CA8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77275F3F-1C6C-1949-A05B-400B6E70199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1C810CF7-C6C8-74E6-34B1-536130FB9E1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DAA6A972-4A8F-7D7D-15E3-D6DB4048DC0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58B084F0-A110-B26B-C0B6-DFB21E435F0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156457D7-FB1D-DC6D-2F3D-4398E644544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6F0F255F-0128-47F8-AE68-877702F6B7B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19943F-CB62-EE0D-E66B-B1EBCB13D26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10928778-99A4-F4D4-095D-9AF757C1180B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40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35509" y="3280764"/>
            <a:ext cx="6246590" cy="1432225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06348" y="3069539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1318950" y="3366609"/>
            <a:ext cx="5728723" cy="1220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600"/>
              </a:spcAft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وضع وإنجاز عمليات جمع وطرح في نطاق 999</a:t>
            </a:r>
          </a:p>
          <a:p>
            <a:pPr algn="r" rtl="1">
              <a:lnSpc>
                <a:spcPct val="150000"/>
              </a:lnSpc>
              <a:spcAft>
                <a:spcPts val="600"/>
              </a:spcAft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قراءة تمثيلات كسور وموضعتها على مستقيم عددي</a:t>
            </a: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72024-708F-C6B1-EB4A-5B1E0768E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A28D67-90E5-3907-95EF-3B7AEE37AC89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4358DDF-001B-3A47-BBBA-EF4FA082D091}"/>
              </a:ext>
            </a:extLst>
          </p:cNvPr>
          <p:cNvSpPr txBox="1"/>
          <p:nvPr/>
        </p:nvSpPr>
        <p:spPr>
          <a:xfrm>
            <a:off x="178676" y="858759"/>
            <a:ext cx="742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ارسموا، على </a:t>
            </a:r>
            <a:r>
              <a:rPr lang="ar-MA" b="1" dirty="0">
                <a:solidFill>
                  <a:srgbClr val="FFFFFF">
                    <a:lumMod val="6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ألواح، المستقيم العددي، ثم حددوا موضع الوحدة والعدد الكسري المناسب لها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A1DEF-3CF1-B495-D0E9-7D920A94C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EC4E5EC3-CFA2-69E0-EBAA-884843A0284F}"/>
              </a:ext>
            </a:extLst>
          </p:cNvPr>
          <p:cNvGrpSpPr/>
          <p:nvPr/>
        </p:nvGrpSpPr>
        <p:grpSpPr>
          <a:xfrm>
            <a:off x="3680993" y="3171305"/>
            <a:ext cx="588523" cy="788727"/>
            <a:chOff x="4342666" y="3199694"/>
            <a:chExt cx="588523" cy="788727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0B04CE1-CF60-796F-084A-6F79B37D8F01}"/>
                </a:ext>
              </a:extLst>
            </p:cNvPr>
            <p:cNvSpPr txBox="1"/>
            <p:nvPr/>
          </p:nvSpPr>
          <p:spPr>
            <a:xfrm>
              <a:off x="4407552" y="3199694"/>
              <a:ext cx="469577" cy="7582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...</a:t>
              </a: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C97676D1-0887-BFE9-2699-C11039BFFAB9}"/>
                </a:ext>
              </a:extLst>
            </p:cNvPr>
            <p:cNvCxnSpPr>
              <a:cxnSpLocks/>
            </p:cNvCxnSpPr>
            <p:nvPr/>
          </p:nvCxnSpPr>
          <p:spPr>
            <a:xfrm>
              <a:off x="4460893" y="3609299"/>
              <a:ext cx="36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FE7943A4-7CD5-69FA-F57E-EDA26BE6596E}"/>
                </a:ext>
              </a:extLst>
            </p:cNvPr>
            <p:cNvSpPr txBox="1"/>
            <p:nvPr/>
          </p:nvSpPr>
          <p:spPr>
            <a:xfrm>
              <a:off x="4346604" y="3588311"/>
              <a:ext cx="58458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>
                  <a:solidFill>
                    <a:srgbClr val="0070C0"/>
                  </a:solidFill>
                  <a:latin typeface="Aptos" panose="02110004020202020204"/>
                </a:rPr>
                <a:t>6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09939E4D-E6CA-E3CB-4D07-ED38BFC7EAEB}"/>
                </a:ext>
              </a:extLst>
            </p:cNvPr>
            <p:cNvSpPr txBox="1"/>
            <p:nvPr/>
          </p:nvSpPr>
          <p:spPr>
            <a:xfrm>
              <a:off x="4342666" y="3239540"/>
              <a:ext cx="58458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AD24274-4126-23E3-3220-900533781A23}"/>
              </a:ext>
            </a:extLst>
          </p:cNvPr>
          <p:cNvGrpSpPr/>
          <p:nvPr/>
        </p:nvGrpSpPr>
        <p:grpSpPr>
          <a:xfrm>
            <a:off x="1446290" y="3991748"/>
            <a:ext cx="5872725" cy="545284"/>
            <a:chOff x="1446290" y="3991748"/>
            <a:chExt cx="5872725" cy="545284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51C25CE-088A-1DE2-627F-F45C1F39A9D9}"/>
                </a:ext>
              </a:extLst>
            </p:cNvPr>
            <p:cNvCxnSpPr>
              <a:cxnSpLocks/>
            </p:cNvCxnSpPr>
            <p:nvPr/>
          </p:nvCxnSpPr>
          <p:spPr>
            <a:xfrm>
              <a:off x="1451015" y="4148972"/>
              <a:ext cx="5868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878EA6B1-97D7-C5EB-9425-E6AFBD6BF32C}"/>
                </a:ext>
              </a:extLst>
            </p:cNvPr>
            <p:cNvCxnSpPr>
              <a:cxnSpLocks/>
            </p:cNvCxnSpPr>
            <p:nvPr/>
          </p:nvCxnSpPr>
          <p:spPr>
            <a:xfrm>
              <a:off x="1542455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8F918C12-F62B-BC66-9F22-6CA612B1B0A1}"/>
                </a:ext>
              </a:extLst>
            </p:cNvPr>
            <p:cNvCxnSpPr>
              <a:cxnSpLocks/>
            </p:cNvCxnSpPr>
            <p:nvPr/>
          </p:nvCxnSpPr>
          <p:spPr>
            <a:xfrm>
              <a:off x="2354309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0368BDD-19C8-483D-79CD-F826BB7E6F9F}"/>
                </a:ext>
              </a:extLst>
            </p:cNvPr>
            <p:cNvCxnSpPr>
              <a:cxnSpLocks/>
            </p:cNvCxnSpPr>
            <p:nvPr/>
          </p:nvCxnSpPr>
          <p:spPr>
            <a:xfrm>
              <a:off x="3166163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E89C2943-58D7-678E-6CAE-C182AABA1554}"/>
                </a:ext>
              </a:extLst>
            </p:cNvPr>
            <p:cNvCxnSpPr>
              <a:cxnSpLocks/>
            </p:cNvCxnSpPr>
            <p:nvPr/>
          </p:nvCxnSpPr>
          <p:spPr>
            <a:xfrm>
              <a:off x="3978017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A7B0D5DD-853A-A790-E07D-07D56270E36D}"/>
                </a:ext>
              </a:extLst>
            </p:cNvPr>
            <p:cNvCxnSpPr>
              <a:cxnSpLocks/>
            </p:cNvCxnSpPr>
            <p:nvPr/>
          </p:nvCxnSpPr>
          <p:spPr>
            <a:xfrm>
              <a:off x="5601725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E36B4914-2A35-DDD7-61F0-DCFDDCA41155}"/>
                </a:ext>
              </a:extLst>
            </p:cNvPr>
            <p:cNvCxnSpPr>
              <a:cxnSpLocks/>
            </p:cNvCxnSpPr>
            <p:nvPr/>
          </p:nvCxnSpPr>
          <p:spPr>
            <a:xfrm>
              <a:off x="4789871" y="3991748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032A595E-9450-2B77-7352-EA13F98C62F6}"/>
                </a:ext>
              </a:extLst>
            </p:cNvPr>
            <p:cNvCxnSpPr>
              <a:cxnSpLocks/>
            </p:cNvCxnSpPr>
            <p:nvPr/>
          </p:nvCxnSpPr>
          <p:spPr>
            <a:xfrm>
              <a:off x="7225434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BE708C6A-7BCB-7182-8B6D-ACD87CE2F072}"/>
                </a:ext>
              </a:extLst>
            </p:cNvPr>
            <p:cNvSpPr txBox="1"/>
            <p:nvPr/>
          </p:nvSpPr>
          <p:spPr>
            <a:xfrm>
              <a:off x="1446290" y="4136922"/>
              <a:ext cx="213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0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2D70AE4F-81E9-638B-10CD-DB55D0126C1C}"/>
                </a:ext>
              </a:extLst>
            </p:cNvPr>
            <p:cNvCxnSpPr>
              <a:cxnSpLocks/>
            </p:cNvCxnSpPr>
            <p:nvPr/>
          </p:nvCxnSpPr>
          <p:spPr>
            <a:xfrm>
              <a:off x="6413579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895C317A-65F3-FB73-9583-2B15EDE0F18F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27AB3A93-A4F7-256C-3E8E-7E3E315A8E3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E48FF2B7-B0D2-84D3-2413-4F524650F69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7098AA45-4897-5123-A303-D002682889B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7C60D27D-C2BA-F226-0038-F4F32D20EFE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Organigramme : Connecteur 39">
                  <a:extLst>
                    <a:ext uri="{FF2B5EF4-FFF2-40B4-BE49-F238E27FC236}">
                      <a16:creationId xmlns:a16="http://schemas.microsoft.com/office/drawing/2014/main" id="{91948A03-0E09-20EE-80C2-379E0866F5D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2017BCE4-0918-15BB-EC45-433DEA82E7F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Organigramme : Connecteur 41">
                  <a:extLst>
                    <a:ext uri="{FF2B5EF4-FFF2-40B4-BE49-F238E27FC236}">
                      <a16:creationId xmlns:a16="http://schemas.microsoft.com/office/drawing/2014/main" id="{FCAF5D97-85C4-6ECF-0970-00B81354B4B9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5598AAB0-5644-8201-F1AA-FD82AAE5A09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Organigramme : Connecteur 43">
                  <a:extLst>
                    <a:ext uri="{FF2B5EF4-FFF2-40B4-BE49-F238E27FC236}">
                      <a16:creationId xmlns:a16="http://schemas.microsoft.com/office/drawing/2014/main" id="{38CE134D-F8D4-7A2B-13BD-4AF73834052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F5D0B8D-7852-B033-D1C1-565E3AB2F03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D95AC0E9-C22F-FFDE-AFDA-F928E8AEE6A0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518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0063F-6916-82DB-D217-515F8B037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4D1395B-F2A3-A792-938B-F9D2B9AB2DB4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B0F4FA9-BEDA-7777-DC23-A9F97E696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04E070F-3A87-A1D5-E379-6129E8D488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9F5755D-9E9A-4137-72E8-F93350EDEFA1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AC1AEE07-4498-AA43-DC5A-1096F1B6E8B8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2736FAFB-E98B-60E9-536F-BDD779B5F35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6DD8D73-B9BF-2231-06A9-7B9C2EA07BA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75AF7CBD-CC3C-8A44-4E1F-FFD3397F8656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D7FD3742-4794-95AD-04F5-B540D8ABDCC7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FB1109A4-F0F1-DFB4-EAB5-E31112A7F6CB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B7DEF79F-0C13-3C0B-4703-8044029C129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49032F0D-FCE5-BDAA-F9DD-F307643E78B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5CCDFADC-6236-83B5-D530-D000008E462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745356-8196-FB59-76C5-94A1463A52D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A0394C5-1FAE-C015-D90A-04E49C0542F0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243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F304A-6204-551C-B6D9-685C997FB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52633AB-38DD-C72C-BF0B-B7D4C063E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EE23F18-07E2-0F9A-3B7C-C48713B81AE7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نتوصل إلى الجواب؟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01CF010-1EAF-336C-20DD-3BCE2AA45A4B}"/>
              </a:ext>
            </a:extLst>
          </p:cNvPr>
          <p:cNvGrpSpPr/>
          <p:nvPr/>
        </p:nvGrpSpPr>
        <p:grpSpPr>
          <a:xfrm>
            <a:off x="3680993" y="3171305"/>
            <a:ext cx="588523" cy="788727"/>
            <a:chOff x="4342666" y="3199694"/>
            <a:chExt cx="588523" cy="788727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6C01734-AEA9-92D7-F2DA-ABCCFF4217CB}"/>
                </a:ext>
              </a:extLst>
            </p:cNvPr>
            <p:cNvSpPr txBox="1"/>
            <p:nvPr/>
          </p:nvSpPr>
          <p:spPr>
            <a:xfrm>
              <a:off x="4407552" y="3199694"/>
              <a:ext cx="469577" cy="7582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...</a:t>
              </a:r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FCCDE6EB-B594-1327-B280-71854A21FB01}"/>
                </a:ext>
              </a:extLst>
            </p:cNvPr>
            <p:cNvCxnSpPr>
              <a:cxnSpLocks/>
            </p:cNvCxnSpPr>
            <p:nvPr/>
          </p:nvCxnSpPr>
          <p:spPr>
            <a:xfrm>
              <a:off x="4460893" y="3609299"/>
              <a:ext cx="36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3EE1FCE-380B-8BDE-8BF5-7942926F80EB}"/>
                </a:ext>
              </a:extLst>
            </p:cNvPr>
            <p:cNvSpPr txBox="1"/>
            <p:nvPr/>
          </p:nvSpPr>
          <p:spPr>
            <a:xfrm>
              <a:off x="4346604" y="3588311"/>
              <a:ext cx="58458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>
                  <a:solidFill>
                    <a:srgbClr val="0070C0"/>
                  </a:solidFill>
                  <a:latin typeface="Aptos" panose="02110004020202020204"/>
                </a:rPr>
                <a:t>6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9857C268-E040-8AC7-9F3F-1858B0761CDE}"/>
                </a:ext>
              </a:extLst>
            </p:cNvPr>
            <p:cNvSpPr txBox="1"/>
            <p:nvPr/>
          </p:nvSpPr>
          <p:spPr>
            <a:xfrm>
              <a:off x="4342666" y="3239540"/>
              <a:ext cx="58458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170F7E5-4F4B-404A-2D01-DCE65001D840}"/>
              </a:ext>
            </a:extLst>
          </p:cNvPr>
          <p:cNvGrpSpPr/>
          <p:nvPr/>
        </p:nvGrpSpPr>
        <p:grpSpPr>
          <a:xfrm>
            <a:off x="1446290" y="3991748"/>
            <a:ext cx="5872725" cy="545284"/>
            <a:chOff x="1446290" y="3991748"/>
            <a:chExt cx="5872725" cy="545284"/>
          </a:xfrm>
        </p:grpSpPr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3EDFF399-56E0-8B1E-8B7F-0AECB36F3760}"/>
                </a:ext>
              </a:extLst>
            </p:cNvPr>
            <p:cNvCxnSpPr>
              <a:cxnSpLocks/>
            </p:cNvCxnSpPr>
            <p:nvPr/>
          </p:nvCxnSpPr>
          <p:spPr>
            <a:xfrm>
              <a:off x="1451015" y="4148972"/>
              <a:ext cx="5868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9680823B-E6F6-AD8D-2B3A-617343281957}"/>
                </a:ext>
              </a:extLst>
            </p:cNvPr>
            <p:cNvCxnSpPr>
              <a:cxnSpLocks/>
            </p:cNvCxnSpPr>
            <p:nvPr/>
          </p:nvCxnSpPr>
          <p:spPr>
            <a:xfrm>
              <a:off x="1542455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73181F2-DA95-0737-747D-ACDFF0A15315}"/>
                </a:ext>
              </a:extLst>
            </p:cNvPr>
            <p:cNvCxnSpPr>
              <a:cxnSpLocks/>
            </p:cNvCxnSpPr>
            <p:nvPr/>
          </p:nvCxnSpPr>
          <p:spPr>
            <a:xfrm>
              <a:off x="2354309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32F9B1F4-AC6B-7997-7029-AA6941F744A9}"/>
                </a:ext>
              </a:extLst>
            </p:cNvPr>
            <p:cNvCxnSpPr>
              <a:cxnSpLocks/>
            </p:cNvCxnSpPr>
            <p:nvPr/>
          </p:nvCxnSpPr>
          <p:spPr>
            <a:xfrm>
              <a:off x="3166163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592780FF-3F56-42F4-6961-24C1F892BE6E}"/>
                </a:ext>
              </a:extLst>
            </p:cNvPr>
            <p:cNvCxnSpPr>
              <a:cxnSpLocks/>
            </p:cNvCxnSpPr>
            <p:nvPr/>
          </p:nvCxnSpPr>
          <p:spPr>
            <a:xfrm>
              <a:off x="3978017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50AE3D4-2D1D-2A20-4335-7ABC64650FEA}"/>
                </a:ext>
              </a:extLst>
            </p:cNvPr>
            <p:cNvCxnSpPr>
              <a:cxnSpLocks/>
            </p:cNvCxnSpPr>
            <p:nvPr/>
          </p:nvCxnSpPr>
          <p:spPr>
            <a:xfrm>
              <a:off x="5601725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FA6D7E2-61F2-1E73-8413-279D56F4F91D}"/>
                </a:ext>
              </a:extLst>
            </p:cNvPr>
            <p:cNvCxnSpPr>
              <a:cxnSpLocks/>
            </p:cNvCxnSpPr>
            <p:nvPr/>
          </p:nvCxnSpPr>
          <p:spPr>
            <a:xfrm>
              <a:off x="4789871" y="3991748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02E66195-1DE4-B9AB-8E68-50A2EB1613F7}"/>
                </a:ext>
              </a:extLst>
            </p:cNvPr>
            <p:cNvCxnSpPr>
              <a:cxnSpLocks/>
            </p:cNvCxnSpPr>
            <p:nvPr/>
          </p:nvCxnSpPr>
          <p:spPr>
            <a:xfrm>
              <a:off x="7225434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4DE88C2-DA55-E3E9-2979-303E96A03C02}"/>
                </a:ext>
              </a:extLst>
            </p:cNvPr>
            <p:cNvSpPr txBox="1"/>
            <p:nvPr/>
          </p:nvSpPr>
          <p:spPr>
            <a:xfrm>
              <a:off x="1446290" y="4136922"/>
              <a:ext cx="213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0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9F944A6C-E6D4-EE04-33EF-A6C75D04E795}"/>
                </a:ext>
              </a:extLst>
            </p:cNvPr>
            <p:cNvCxnSpPr>
              <a:cxnSpLocks/>
            </p:cNvCxnSpPr>
            <p:nvPr/>
          </p:nvCxnSpPr>
          <p:spPr>
            <a:xfrm>
              <a:off x="6413579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B790D5B-0467-D794-2833-5303E0B4AA0D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6FB2C83-A3EB-E092-9F06-483BD83CCBD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3D0EDC84-346A-3D05-2306-2D3AE6F1A64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8F68FB1-AD45-17D8-87C0-76D2820A196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14F52292-76BC-7444-30D2-6997477643F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" name="Organigramme : Connecteur 9">
                  <a:extLst>
                    <a:ext uri="{FF2B5EF4-FFF2-40B4-BE49-F238E27FC236}">
                      <a16:creationId xmlns:a16="http://schemas.microsoft.com/office/drawing/2014/main" id="{928C2455-27B3-10B9-F760-9E4A9102104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5E4D28D8-FB63-31EB-3C2A-37C09466250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CF10D1AD-85B7-F8F1-C196-99223D3FD5B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F745C186-B71A-E912-7A8E-A823D93356F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CC6118D6-66EE-668F-4753-3B06E9BB064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E6CE481-575B-8327-CE3F-1348ECE130C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825819A-B3BB-3F7C-B1C3-E6CF0BF5A7B1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44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5042E-1C6E-9077-F8B3-7DB77161A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765AA82-ECED-B47D-0BBB-BBF06974A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9155280-9224-65DC-8CE2-90CDCB45765B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D544A5B-87AD-F3FB-1599-F6947A87A83B}"/>
              </a:ext>
            </a:extLst>
          </p:cNvPr>
          <p:cNvSpPr txBox="1"/>
          <p:nvPr/>
        </p:nvSpPr>
        <p:spPr>
          <a:xfrm>
            <a:off x="6190822" y="3171305"/>
            <a:ext cx="469577" cy="758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...</a:t>
            </a:r>
          </a:p>
          <a:p>
            <a:endParaRPr lang="fr-FR" sz="4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...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858D685-06F5-C3D4-56CB-56FE424FFA64}"/>
              </a:ext>
            </a:extLst>
          </p:cNvPr>
          <p:cNvCxnSpPr>
            <a:cxnSpLocks/>
          </p:cNvCxnSpPr>
          <p:nvPr/>
        </p:nvCxnSpPr>
        <p:spPr>
          <a:xfrm>
            <a:off x="6244163" y="3580910"/>
            <a:ext cx="360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221E3ADE-2EE0-0A7A-6BDB-E0452626A889}"/>
              </a:ext>
            </a:extLst>
          </p:cNvPr>
          <p:cNvSpPr txBox="1"/>
          <p:nvPr/>
        </p:nvSpPr>
        <p:spPr>
          <a:xfrm>
            <a:off x="6129874" y="3559922"/>
            <a:ext cx="58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6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7CD32E-4CFD-D82A-0C5D-C37878E9B494}"/>
              </a:ext>
            </a:extLst>
          </p:cNvPr>
          <p:cNvSpPr txBox="1"/>
          <p:nvPr/>
        </p:nvSpPr>
        <p:spPr>
          <a:xfrm>
            <a:off x="6125936" y="3211151"/>
            <a:ext cx="58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6</a:t>
            </a:r>
            <a:endParaRPr lang="fr-FR" sz="2000" dirty="0">
              <a:solidFill>
                <a:srgbClr val="C00000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2199DCD-82DC-2D58-4027-BF11C5EA6295}"/>
              </a:ext>
            </a:extLst>
          </p:cNvPr>
          <p:cNvGrpSpPr/>
          <p:nvPr/>
        </p:nvGrpSpPr>
        <p:grpSpPr>
          <a:xfrm>
            <a:off x="3680993" y="3171305"/>
            <a:ext cx="588523" cy="788727"/>
            <a:chOff x="4342666" y="3199694"/>
            <a:chExt cx="588523" cy="788727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91B36D1-0391-2069-F572-DF5CCCB3AD9D}"/>
                </a:ext>
              </a:extLst>
            </p:cNvPr>
            <p:cNvSpPr txBox="1"/>
            <p:nvPr/>
          </p:nvSpPr>
          <p:spPr>
            <a:xfrm>
              <a:off x="4407552" y="3199694"/>
              <a:ext cx="469577" cy="7582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...</a:t>
              </a:r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97ED45A3-94EE-E8B9-DA09-415D15513AFB}"/>
                </a:ext>
              </a:extLst>
            </p:cNvPr>
            <p:cNvCxnSpPr>
              <a:cxnSpLocks/>
            </p:cNvCxnSpPr>
            <p:nvPr/>
          </p:nvCxnSpPr>
          <p:spPr>
            <a:xfrm>
              <a:off x="4460893" y="3609299"/>
              <a:ext cx="36000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70666F5-5DE2-1435-7167-1A2BFD841C86}"/>
                </a:ext>
              </a:extLst>
            </p:cNvPr>
            <p:cNvSpPr txBox="1"/>
            <p:nvPr/>
          </p:nvSpPr>
          <p:spPr>
            <a:xfrm>
              <a:off x="4346604" y="3588311"/>
              <a:ext cx="58458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>
                  <a:solidFill>
                    <a:srgbClr val="0070C0"/>
                  </a:solidFill>
                  <a:latin typeface="Aptos" panose="02110004020202020204"/>
                </a:rPr>
                <a:t>6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7C501BD-7B72-649E-E902-DBE5EE11C0EE}"/>
                </a:ext>
              </a:extLst>
            </p:cNvPr>
            <p:cNvSpPr txBox="1"/>
            <p:nvPr/>
          </p:nvSpPr>
          <p:spPr>
            <a:xfrm>
              <a:off x="4342666" y="3239540"/>
              <a:ext cx="58458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529CDE4-F820-EB2D-3A3D-7CF6B3A24C2B}"/>
              </a:ext>
            </a:extLst>
          </p:cNvPr>
          <p:cNvGrpSpPr/>
          <p:nvPr/>
        </p:nvGrpSpPr>
        <p:grpSpPr>
          <a:xfrm>
            <a:off x="1446290" y="3991748"/>
            <a:ext cx="5872725" cy="545284"/>
            <a:chOff x="1446290" y="3991748"/>
            <a:chExt cx="5872725" cy="545284"/>
          </a:xfrm>
        </p:grpSpPr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F9C0A4F4-9947-DC72-BA57-D67A1C02411B}"/>
                </a:ext>
              </a:extLst>
            </p:cNvPr>
            <p:cNvCxnSpPr>
              <a:cxnSpLocks/>
            </p:cNvCxnSpPr>
            <p:nvPr/>
          </p:nvCxnSpPr>
          <p:spPr>
            <a:xfrm>
              <a:off x="1451015" y="4148972"/>
              <a:ext cx="5868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29C8FA1F-8FB4-7CC4-E3B4-325BAA60681C}"/>
                </a:ext>
              </a:extLst>
            </p:cNvPr>
            <p:cNvCxnSpPr>
              <a:cxnSpLocks/>
            </p:cNvCxnSpPr>
            <p:nvPr/>
          </p:nvCxnSpPr>
          <p:spPr>
            <a:xfrm>
              <a:off x="1542455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16E155B3-2CEF-A03D-5B42-6C000A1E8B59}"/>
                </a:ext>
              </a:extLst>
            </p:cNvPr>
            <p:cNvCxnSpPr>
              <a:cxnSpLocks/>
            </p:cNvCxnSpPr>
            <p:nvPr/>
          </p:nvCxnSpPr>
          <p:spPr>
            <a:xfrm>
              <a:off x="2354309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5A574276-D7FF-C8F3-B535-1C31A86951BB}"/>
                </a:ext>
              </a:extLst>
            </p:cNvPr>
            <p:cNvCxnSpPr>
              <a:cxnSpLocks/>
            </p:cNvCxnSpPr>
            <p:nvPr/>
          </p:nvCxnSpPr>
          <p:spPr>
            <a:xfrm>
              <a:off x="3166163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E4430F80-D4C7-B787-D646-2C1189BBF2C5}"/>
                </a:ext>
              </a:extLst>
            </p:cNvPr>
            <p:cNvCxnSpPr>
              <a:cxnSpLocks/>
            </p:cNvCxnSpPr>
            <p:nvPr/>
          </p:nvCxnSpPr>
          <p:spPr>
            <a:xfrm>
              <a:off x="3978017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BEB57BA-80F1-2566-0DDD-315DAD3FC54B}"/>
                </a:ext>
              </a:extLst>
            </p:cNvPr>
            <p:cNvCxnSpPr>
              <a:cxnSpLocks/>
            </p:cNvCxnSpPr>
            <p:nvPr/>
          </p:nvCxnSpPr>
          <p:spPr>
            <a:xfrm>
              <a:off x="5601725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6227DF93-A743-EDEC-2257-AF2342B25B62}"/>
                </a:ext>
              </a:extLst>
            </p:cNvPr>
            <p:cNvCxnSpPr>
              <a:cxnSpLocks/>
            </p:cNvCxnSpPr>
            <p:nvPr/>
          </p:nvCxnSpPr>
          <p:spPr>
            <a:xfrm>
              <a:off x="4789871" y="3991748"/>
              <a:ext cx="0" cy="14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4CECE67D-93D8-009D-773E-6CD24F6AD3F8}"/>
                </a:ext>
              </a:extLst>
            </p:cNvPr>
            <p:cNvCxnSpPr>
              <a:cxnSpLocks/>
            </p:cNvCxnSpPr>
            <p:nvPr/>
          </p:nvCxnSpPr>
          <p:spPr>
            <a:xfrm>
              <a:off x="7225434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4635FDA4-A996-4D65-ED24-176F438703F8}"/>
                </a:ext>
              </a:extLst>
            </p:cNvPr>
            <p:cNvSpPr txBox="1"/>
            <p:nvPr/>
          </p:nvSpPr>
          <p:spPr>
            <a:xfrm>
              <a:off x="1446290" y="4136922"/>
              <a:ext cx="213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0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619D5300-AA9A-C43A-444C-DFC67BCADC9D}"/>
                </a:ext>
              </a:extLst>
            </p:cNvPr>
            <p:cNvCxnSpPr>
              <a:cxnSpLocks/>
            </p:cNvCxnSpPr>
            <p:nvPr/>
          </p:nvCxnSpPr>
          <p:spPr>
            <a:xfrm>
              <a:off x="6413579" y="3991748"/>
              <a:ext cx="0" cy="144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5656B111-C666-D49B-7653-F65EC688A5F1}"/>
              </a:ext>
            </a:extLst>
          </p:cNvPr>
          <p:cNvSpPr txBox="1"/>
          <p:nvPr/>
        </p:nvSpPr>
        <p:spPr>
          <a:xfrm>
            <a:off x="6122941" y="4074324"/>
            <a:ext cx="58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1</a:t>
            </a:r>
            <a:endParaRPr lang="fr-FR" sz="2400" dirty="0">
              <a:solidFill>
                <a:srgbClr val="C00000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C2E8966-A8C7-0C33-2C1D-6C6A69DBAE87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014660A8-E0DC-0D7E-3102-079395C4B0C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35795905-D5F8-7C9C-8741-45634C11F80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338EB7D-0CB6-4D04-E063-3C8E15F30A8E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20A21BDD-FAA3-F95E-16CA-73CD4E39965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" name="Organigramme : Connecteur 9">
                  <a:extLst>
                    <a:ext uri="{FF2B5EF4-FFF2-40B4-BE49-F238E27FC236}">
                      <a16:creationId xmlns:a16="http://schemas.microsoft.com/office/drawing/2014/main" id="{C63BBEA8-D15E-131F-0D58-5A01095FA1A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2E9D5AE5-ED9F-94ED-E87F-B0A40E95647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1D14E13F-2AAF-A604-7D70-7F843551D63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0307131C-89FC-7A8F-5A74-F5B191621D1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FBD4CEFC-0BB6-8BCC-BC77-C4942FBD153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5FEFBDD-CB66-DA1D-D431-C5612CEC11A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05B9E776-F162-8D4D-35F5-69329C26D0DD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608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EF9B9-B96F-C42E-92E0-EEE6DF5D8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B07811-2762-CB20-C03F-52866C308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748" y="1913261"/>
            <a:ext cx="6424504" cy="4359676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441D4B0-5E48-5668-C5BB-46EA6F79B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31591A1-9976-06AA-BC0B-7B3FE7AE06DF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60 وأنجزوا النشاط رقم 11. لديكم دقيقتان فقط ثم نصحح.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D5F7C9E-88C2-3767-B532-2B1858AC4366}"/>
              </a:ext>
            </a:extLst>
          </p:cNvPr>
          <p:cNvSpPr/>
          <p:nvPr/>
        </p:nvSpPr>
        <p:spPr>
          <a:xfrm>
            <a:off x="4851914" y="5136504"/>
            <a:ext cx="2780522" cy="891076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7037EA3-5971-85BA-37F5-420315CD829B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438CC75A-1C1B-6B75-9DBF-D65722E8330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D8E5C89F-67FE-0E76-895C-973EF1C09C1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9D2D67C-C0AE-0BA1-F6D1-C101F8BFD30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B9F6C460-4C52-9C44-89FE-C679C2124A99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3315FC9B-6779-EB50-DA51-283DB5965FF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6E456C10-A27B-9090-D937-24B10C55FF4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CA7BE0CB-AAF4-DFCD-F615-BD33301145D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AF7A862C-E27B-320B-F78C-8528004045E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BE46A8E0-4214-0DF6-3BA1-0CD297F7D0D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96865FD-7DAA-B91A-55E1-655CDFA35AF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AF16D1BF-4C01-54B8-E1F1-0261BCDF13C0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722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0A730-3E9C-E982-0689-644FB5FA3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5370AB8-B504-F749-BDDE-785008D871DF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ADBB165-81FA-4ADE-C13C-2CAF40E4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0913FC-2C76-9760-B865-6A54E5967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10" y="2957803"/>
            <a:ext cx="8308545" cy="2749038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20C9D24-2918-18C0-90E2-BCB6E65621E8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E07CA15-6158-ABEE-3694-38BFDFBC6B8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6A42B295-3048-4604-7FFD-C29241AA90E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A3C4BA4-E869-B177-D585-900F461EB65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79EBA545-63FE-4A39-4ADD-C0DA20A13B4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0ED2A539-4B42-0C45-D3C0-4A4CE0887B6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C10F6C07-E7F9-0F4D-049B-0430FBD05DD9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55E4073F-3FDB-044E-2B45-9BB9249EB27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7B81D8CF-1DE5-41E8-1B9A-B2824E1A7433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32E1A623-176E-FC2C-4268-68827DB62DAF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DAC957-7A1A-4DF1-A8E6-FF7FCFB044A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EEDE3DA3-E026-AB7D-77A3-38C59BE2FB67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125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DE9CA-E4C2-5B35-963C-18EAAE62F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2773DF-62D0-122D-6BD0-400686B368E2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7AADF0-48A4-69F6-CCCB-20C411B2775B}"/>
              </a:ext>
            </a:extLst>
          </p:cNvPr>
          <p:cNvSpPr/>
          <p:nvPr/>
        </p:nvSpPr>
        <p:spPr>
          <a:xfrm>
            <a:off x="3957107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53DA28-F8CE-1EB6-7D7E-B653BC002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F48A485-41E8-7AC3-8CDD-07828F94747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0CE9570-661C-58E1-B63C-EEC1CAA19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10" y="2957803"/>
            <a:ext cx="8308545" cy="2749038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7BAAD3B-D0D2-6076-5EAD-AB47E9CDB278}"/>
              </a:ext>
            </a:extLst>
          </p:cNvPr>
          <p:cNvCxnSpPr>
            <a:cxnSpLocks/>
          </p:cNvCxnSpPr>
          <p:nvPr/>
        </p:nvCxnSpPr>
        <p:spPr>
          <a:xfrm>
            <a:off x="7467849" y="3851784"/>
            <a:ext cx="0" cy="1440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E1C67FA-4B4C-F718-A71D-9D53B77ED947}"/>
              </a:ext>
            </a:extLst>
          </p:cNvPr>
          <p:cNvCxnSpPr>
            <a:cxnSpLocks/>
          </p:cNvCxnSpPr>
          <p:nvPr/>
        </p:nvCxnSpPr>
        <p:spPr>
          <a:xfrm>
            <a:off x="3754261" y="3851784"/>
            <a:ext cx="0" cy="1440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F6832EE-3600-2495-F5D6-97C56B514371}"/>
              </a:ext>
            </a:extLst>
          </p:cNvPr>
          <p:cNvCxnSpPr>
            <a:cxnSpLocks/>
          </p:cNvCxnSpPr>
          <p:nvPr/>
        </p:nvCxnSpPr>
        <p:spPr>
          <a:xfrm>
            <a:off x="4992124" y="3851784"/>
            <a:ext cx="0" cy="1440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301FEFD-3215-42E1-C250-2EAE7406E770}"/>
              </a:ext>
            </a:extLst>
          </p:cNvPr>
          <p:cNvCxnSpPr>
            <a:cxnSpLocks/>
          </p:cNvCxnSpPr>
          <p:nvPr/>
        </p:nvCxnSpPr>
        <p:spPr>
          <a:xfrm>
            <a:off x="6229987" y="3851784"/>
            <a:ext cx="0" cy="1440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A0C34D9-7833-2FA1-045C-D112D58B0446}"/>
              </a:ext>
            </a:extLst>
          </p:cNvPr>
          <p:cNvSpPr txBox="1"/>
          <p:nvPr/>
        </p:nvSpPr>
        <p:spPr>
          <a:xfrm>
            <a:off x="7228128" y="3964830"/>
            <a:ext cx="469577" cy="5968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...</a:t>
            </a:r>
          </a:p>
          <a:p>
            <a:endParaRPr lang="fr-FR" sz="2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...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631823E-29AD-F5E4-DAA8-E9FD5E7C61AD}"/>
              </a:ext>
            </a:extLst>
          </p:cNvPr>
          <p:cNvCxnSpPr>
            <a:cxnSpLocks/>
          </p:cNvCxnSpPr>
          <p:nvPr/>
        </p:nvCxnSpPr>
        <p:spPr>
          <a:xfrm>
            <a:off x="7281469" y="4262463"/>
            <a:ext cx="360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5DF9FF71-79F6-0702-E3EA-F91457FD0B24}"/>
              </a:ext>
            </a:extLst>
          </p:cNvPr>
          <p:cNvSpPr txBox="1"/>
          <p:nvPr/>
        </p:nvSpPr>
        <p:spPr>
          <a:xfrm>
            <a:off x="7167180" y="4232144"/>
            <a:ext cx="58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000" b="1" dirty="0">
                <a:solidFill>
                  <a:srgbClr val="C00000"/>
                </a:solidFill>
              </a:rPr>
              <a:t>5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5A521D-3035-B295-DE11-2545472EEBDA}"/>
              </a:ext>
            </a:extLst>
          </p:cNvPr>
          <p:cNvSpPr txBox="1"/>
          <p:nvPr/>
        </p:nvSpPr>
        <p:spPr>
          <a:xfrm>
            <a:off x="7163242" y="3930028"/>
            <a:ext cx="58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000" b="1" dirty="0">
                <a:solidFill>
                  <a:srgbClr val="C00000"/>
                </a:solidFill>
              </a:rPr>
              <a:t>5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BCD4E79-4A9D-8D76-5FDB-24ABAD39204C}"/>
              </a:ext>
            </a:extLst>
          </p:cNvPr>
          <p:cNvSpPr txBox="1"/>
          <p:nvPr/>
        </p:nvSpPr>
        <p:spPr>
          <a:xfrm>
            <a:off x="6002579" y="3964830"/>
            <a:ext cx="469577" cy="5968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...</a:t>
            </a:r>
          </a:p>
          <a:p>
            <a:endParaRPr lang="fr-FR" sz="2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...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E4CCEB6-2CDE-F554-9E2C-2FEA7EEBC716}"/>
              </a:ext>
            </a:extLst>
          </p:cNvPr>
          <p:cNvCxnSpPr>
            <a:cxnSpLocks/>
          </p:cNvCxnSpPr>
          <p:nvPr/>
        </p:nvCxnSpPr>
        <p:spPr>
          <a:xfrm>
            <a:off x="6055920" y="4271794"/>
            <a:ext cx="360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4DB2EBD-7D69-408F-F2FE-BE08859B2412}"/>
              </a:ext>
            </a:extLst>
          </p:cNvPr>
          <p:cNvSpPr txBox="1"/>
          <p:nvPr/>
        </p:nvSpPr>
        <p:spPr>
          <a:xfrm>
            <a:off x="5941631" y="4250806"/>
            <a:ext cx="58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000" b="1" dirty="0">
                <a:solidFill>
                  <a:srgbClr val="C00000"/>
                </a:solidFill>
              </a:rPr>
              <a:t>5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1940CF4-734E-CF39-62AA-0692E9BCA021}"/>
              </a:ext>
            </a:extLst>
          </p:cNvPr>
          <p:cNvSpPr txBox="1"/>
          <p:nvPr/>
        </p:nvSpPr>
        <p:spPr>
          <a:xfrm>
            <a:off x="5937693" y="3939359"/>
            <a:ext cx="58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000" b="1" dirty="0">
                <a:solidFill>
                  <a:srgbClr val="C00000"/>
                </a:solidFill>
              </a:rPr>
              <a:t>4</a:t>
            </a:r>
            <a:endParaRPr lang="fr-FR" sz="2000" dirty="0">
              <a:solidFill>
                <a:srgbClr val="C00000"/>
              </a:solidFill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F3F9501-B02B-B86D-DAA9-BCCADAA5EDA0}"/>
              </a:ext>
            </a:extLst>
          </p:cNvPr>
          <p:cNvCxnSpPr>
            <a:cxnSpLocks/>
          </p:cNvCxnSpPr>
          <p:nvPr/>
        </p:nvCxnSpPr>
        <p:spPr>
          <a:xfrm>
            <a:off x="7452294" y="4750638"/>
            <a:ext cx="0" cy="1440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D410685-B2A8-A96D-4D0F-1A09C5FBEDB0}"/>
              </a:ext>
            </a:extLst>
          </p:cNvPr>
          <p:cNvCxnSpPr>
            <a:cxnSpLocks/>
          </p:cNvCxnSpPr>
          <p:nvPr/>
        </p:nvCxnSpPr>
        <p:spPr>
          <a:xfrm>
            <a:off x="4363855" y="4750638"/>
            <a:ext cx="0" cy="1440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50C005E-11FF-1C8B-96C8-0DACABCD0BED}"/>
              </a:ext>
            </a:extLst>
          </p:cNvPr>
          <p:cNvCxnSpPr>
            <a:cxnSpLocks/>
          </p:cNvCxnSpPr>
          <p:nvPr/>
        </p:nvCxnSpPr>
        <p:spPr>
          <a:xfrm>
            <a:off x="5918969" y="4750638"/>
            <a:ext cx="0" cy="1440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A11843A9-6C17-9C9F-84D7-C1F34CEFA95F}"/>
              </a:ext>
            </a:extLst>
          </p:cNvPr>
          <p:cNvSpPr txBox="1"/>
          <p:nvPr/>
        </p:nvSpPr>
        <p:spPr>
          <a:xfrm>
            <a:off x="5684180" y="4902878"/>
            <a:ext cx="469577" cy="5968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...</a:t>
            </a:r>
          </a:p>
          <a:p>
            <a:endParaRPr lang="fr-FR" sz="2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...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354F010-8EEC-E67C-B95E-A1C4798CD4C0}"/>
              </a:ext>
            </a:extLst>
          </p:cNvPr>
          <p:cNvCxnSpPr>
            <a:cxnSpLocks/>
          </p:cNvCxnSpPr>
          <p:nvPr/>
        </p:nvCxnSpPr>
        <p:spPr>
          <a:xfrm>
            <a:off x="5737521" y="5209842"/>
            <a:ext cx="360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48DC573D-90CF-09DB-1E68-D720D5811DCE}"/>
              </a:ext>
            </a:extLst>
          </p:cNvPr>
          <p:cNvSpPr txBox="1"/>
          <p:nvPr/>
        </p:nvSpPr>
        <p:spPr>
          <a:xfrm>
            <a:off x="5623232" y="5188854"/>
            <a:ext cx="58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000" b="1" dirty="0">
                <a:solidFill>
                  <a:srgbClr val="C00000"/>
                </a:solidFill>
              </a:rPr>
              <a:t>4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E806FAC-BE21-61C2-E96B-1C608C7B6739}"/>
              </a:ext>
            </a:extLst>
          </p:cNvPr>
          <p:cNvSpPr txBox="1"/>
          <p:nvPr/>
        </p:nvSpPr>
        <p:spPr>
          <a:xfrm>
            <a:off x="5619294" y="4877407"/>
            <a:ext cx="58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000" b="1" dirty="0">
                <a:solidFill>
                  <a:srgbClr val="C00000"/>
                </a:solidFill>
              </a:rPr>
              <a:t>3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B49BE1-E21D-99DF-BB56-7AAA06B3C20F}"/>
              </a:ext>
            </a:extLst>
          </p:cNvPr>
          <p:cNvSpPr txBox="1"/>
          <p:nvPr/>
        </p:nvSpPr>
        <p:spPr>
          <a:xfrm>
            <a:off x="7209647" y="4927956"/>
            <a:ext cx="469577" cy="5968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...</a:t>
            </a:r>
          </a:p>
          <a:p>
            <a:endParaRPr lang="fr-FR" sz="2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fr-FR" sz="1400" dirty="0">
                <a:solidFill>
                  <a:schemeClr val="bg1">
                    <a:lumMod val="95000"/>
                  </a:schemeClr>
                </a:solidFill>
              </a:rPr>
              <a:t>...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59C508B4-2E8B-E71A-3D79-DA0F603EC1D4}"/>
              </a:ext>
            </a:extLst>
          </p:cNvPr>
          <p:cNvCxnSpPr>
            <a:cxnSpLocks/>
          </p:cNvCxnSpPr>
          <p:nvPr/>
        </p:nvCxnSpPr>
        <p:spPr>
          <a:xfrm>
            <a:off x="7262988" y="5234920"/>
            <a:ext cx="360000" cy="0"/>
          </a:xfrm>
          <a:prstGeom prst="lin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9409C3C9-265E-7C07-2E4D-5C9DCD305B0F}"/>
              </a:ext>
            </a:extLst>
          </p:cNvPr>
          <p:cNvSpPr txBox="1"/>
          <p:nvPr/>
        </p:nvSpPr>
        <p:spPr>
          <a:xfrm>
            <a:off x="7148699" y="5213932"/>
            <a:ext cx="58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000" b="1" dirty="0">
                <a:solidFill>
                  <a:srgbClr val="C00000"/>
                </a:solidFill>
              </a:rPr>
              <a:t>4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28F6F37-729E-BA3A-336E-462ACE17470D}"/>
              </a:ext>
            </a:extLst>
          </p:cNvPr>
          <p:cNvSpPr txBox="1"/>
          <p:nvPr/>
        </p:nvSpPr>
        <p:spPr>
          <a:xfrm>
            <a:off x="7144761" y="4902485"/>
            <a:ext cx="58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000" b="1" dirty="0">
                <a:solidFill>
                  <a:srgbClr val="C00000"/>
                </a:solidFill>
              </a:rPr>
              <a:t>4</a:t>
            </a:r>
            <a:endParaRPr lang="fr-FR" sz="2000" dirty="0">
              <a:solidFill>
                <a:srgbClr val="C0000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ADB0553-4F29-B7B2-A228-7C2E0F971939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353E7A7-8C97-47F8-BB97-D52D2DBD6EA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11BE2A44-B869-09A6-879C-2EC3244FCD6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93C94BD-3ADB-6E7F-056A-2CE4539A1EA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F49843B6-F8B3-E36A-BA47-F564E5FC3EA0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Organigramme : Connecteur 36">
                  <a:extLst>
                    <a:ext uri="{FF2B5EF4-FFF2-40B4-BE49-F238E27FC236}">
                      <a16:creationId xmlns:a16="http://schemas.microsoft.com/office/drawing/2014/main" id="{54763FF0-4D6B-8A63-42E2-DA70519EFCC3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E62DA589-59EF-483C-9731-7197B2B8548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Organigramme : Connecteur 38">
                  <a:extLst>
                    <a:ext uri="{FF2B5EF4-FFF2-40B4-BE49-F238E27FC236}">
                      <a16:creationId xmlns:a16="http://schemas.microsoft.com/office/drawing/2014/main" id="{AD4AD214-E79B-39D2-F93E-50654FC8E69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FE45D1FB-C657-A151-05AF-1DEB1BC51E0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Organigramme : Connecteur 40">
                  <a:extLst>
                    <a:ext uri="{FF2B5EF4-FFF2-40B4-BE49-F238E27FC236}">
                      <a16:creationId xmlns:a16="http://schemas.microsoft.com/office/drawing/2014/main" id="{000EEDAD-9926-A004-3909-F8DDBDC6EF3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9E2A9F5-6188-00A4-D1DD-53372174AAB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8D19F63B-E28D-5022-8FA9-4A2B42A98B8C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936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1205B-7A96-2106-DA41-607056BE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498B6EC-B012-6F45-7BEC-CC2C99855A70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794A03A1-A86D-63E3-B0C9-B509814FD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DEA69BCA-8F21-B15E-C0E8-5481313391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3B1148-4EB5-754B-770F-5C9CCB844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97" y="138553"/>
            <a:ext cx="7736097" cy="2618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6EF4F5C-14CA-5103-640A-0D88E39863BD}"/>
              </a:ext>
            </a:extLst>
          </p:cNvPr>
          <p:cNvSpPr txBox="1"/>
          <p:nvPr/>
        </p:nvSpPr>
        <p:spPr>
          <a:xfrm>
            <a:off x="291466" y="133255"/>
            <a:ext cx="117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  <a:endParaRPr lang="fr-MA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CEA393B-DA65-49ED-259F-752F3D1764AB}"/>
              </a:ext>
            </a:extLst>
          </p:cNvPr>
          <p:cNvSpPr/>
          <p:nvPr/>
        </p:nvSpPr>
        <p:spPr>
          <a:xfrm>
            <a:off x="1204859" y="208091"/>
            <a:ext cx="194411" cy="18085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E4CCAD-F06B-BDA3-38C0-F2ACEAE74D4D}"/>
              </a:ext>
            </a:extLst>
          </p:cNvPr>
          <p:cNvSpPr txBox="1"/>
          <p:nvPr/>
        </p:nvSpPr>
        <p:spPr>
          <a:xfrm>
            <a:off x="1168002" y="172584"/>
            <a:ext cx="34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200" b="1" dirty="0">
                <a:solidFill>
                  <a:schemeClr val="bg1"/>
                </a:solidFill>
              </a:rPr>
              <a:t>6</a:t>
            </a:r>
            <a:endParaRPr lang="fr-MA" sz="1200" b="1" dirty="0">
              <a:solidFill>
                <a:schemeClr val="bg1"/>
              </a:solidFill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6B64F1-1774-A9F5-9CA8-2DA412689B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F34F054-588D-8EC1-67B5-A74CD32A327A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0D26F1D-ACF2-9CCD-4496-61F82D72A1D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3745A50E-C542-CFD6-3DEC-93E94C44030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1C02598-4CB3-9D47-502D-9FCC67F23F1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9B3930B0-FC32-FF9A-F261-564B5DCE505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695C9C05-2F52-FDFE-30F0-70163709E81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0C923196-6B0F-97F5-1DE0-592F9D9930A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id="{D905D83E-E568-7A25-0F40-0B746CC68D2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D6C5EC8D-9A3F-CA98-0EFD-A4241DDB5A03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id="{DB7625AD-611F-78EF-3CF4-C6C87A1984C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8509F6-EFCE-4822-341A-41B27EF54DA0}"/>
                  </a:ext>
                </a:extLst>
              </p:cNvPr>
              <p:cNvSpPr/>
              <p:nvPr/>
            </p:nvSpPr>
            <p:spPr>
              <a:xfrm>
                <a:off x="2947701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47B6A48-24B4-B8B8-95CC-79C29B67E40A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12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E0BD83E-5DBA-6EA5-6DE9-72859C00D0F1}"/>
              </a:ext>
            </a:extLst>
          </p:cNvPr>
          <p:cNvGrpSpPr/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C417E238-7456-3AF7-DB55-D3C8B51B400E}"/>
                </a:ext>
              </a:extLst>
            </p:cNvPr>
            <p:cNvGrpSpPr/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E869AB9-8F7B-4550-7E31-0A42C49C4FDD}"/>
                  </a:ext>
                </a:extLst>
              </p:cNvPr>
              <p:cNvSpPr/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5F720F6-64FD-FBF9-C9D6-AFD3ADCF4568}"/>
                  </a:ext>
                </a:extLst>
              </p:cNvPr>
              <p:cNvSpPr txBox="1"/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rganigramme : Connecteur 23">
                <a:extLst>
                  <a:ext uri="{FF2B5EF4-FFF2-40B4-BE49-F238E27FC236}">
                    <a16:creationId xmlns:a16="http://schemas.microsoft.com/office/drawing/2014/main" id="{6B9F5C2C-8756-42A3-0ACA-FAD48A3CB0C7}"/>
                  </a:ext>
                </a:extLst>
              </p:cNvPr>
              <p:cNvSpPr/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2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A8C512B1-3E56-0AAF-7704-F898A0197ECE}"/>
                  </a:ext>
                </a:extLst>
              </p:cNvPr>
              <p:cNvSpPr txBox="1"/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rganigramme : Connecteur 25">
                <a:extLst>
                  <a:ext uri="{FF2B5EF4-FFF2-40B4-BE49-F238E27FC236}">
                    <a16:creationId xmlns:a16="http://schemas.microsoft.com/office/drawing/2014/main" id="{C57140A0-902D-D502-8D62-97BD1B6F6EB6}"/>
                  </a:ext>
                </a:extLst>
              </p:cNvPr>
              <p:cNvSpPr/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3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82A9B8F-5F57-405C-9BD0-E970EEA060E4}"/>
                  </a:ext>
                </a:extLst>
              </p:cNvPr>
              <p:cNvSpPr txBox="1"/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rganigramme : Connecteur 27">
                <a:extLst>
                  <a:ext uri="{FF2B5EF4-FFF2-40B4-BE49-F238E27FC236}">
                    <a16:creationId xmlns:a16="http://schemas.microsoft.com/office/drawing/2014/main" id="{5B1ACC3B-A2C8-145A-F05A-FD7348F9DE7F}"/>
                  </a:ext>
                </a:extLst>
              </p:cNvPr>
              <p:cNvSpPr/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1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6590F8-7B6E-E74F-FFDC-A1DAA857E6FD}"/>
                </a:ext>
              </a:extLst>
            </p:cNvPr>
            <p:cNvSpPr/>
            <p:nvPr/>
          </p:nvSpPr>
          <p:spPr>
            <a:xfrm>
              <a:off x="837296" y="155214"/>
              <a:ext cx="5180949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593A-85B8-1B3E-6CD2-EADABFD8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E5762E-7ABF-0A56-5A16-BC1F618528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025D96-8F4D-72FE-4B3A-283BE7ED308D}"/>
              </a:ext>
            </a:extLst>
          </p:cNvPr>
          <p:cNvSpPr/>
          <p:nvPr/>
        </p:nvSpPr>
        <p:spPr>
          <a:xfrm>
            <a:off x="2583026" y="2654061"/>
            <a:ext cx="4042869" cy="1610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FD7C611E-0A46-D41A-0DFB-D7F4BFAD4CC7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الحصة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E90ABAB-3238-E781-0DD3-BE3CB2DD687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85E967-104D-D937-A8E7-3BA29BC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242066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4FB256-3065-DB04-5E6F-AFFCD3E15B68}"/>
              </a:ext>
            </a:extLst>
          </p:cNvPr>
          <p:cNvSpPr txBox="1"/>
          <p:nvPr/>
        </p:nvSpPr>
        <p:spPr>
          <a:xfrm>
            <a:off x="2616917" y="334301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</p:spTree>
    <p:extLst>
      <p:ext uri="{BB962C8B-B14F-4D97-AF65-F5344CB8AC3E}">
        <p14:creationId xmlns:p14="http://schemas.microsoft.com/office/powerpoint/2010/main" val="3402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76BC21CB-C32F-0187-4666-E4E1F47A2066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FD3CF5D5-D306-F8C9-DC23-BE84C924917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68F9B7B2-A188-1CF4-1318-78396D05F7E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33664A2-5C6C-8A9F-D005-73BF13CE262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BE0243B8-E637-79EA-9CA4-EC9CF6FBEFA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Organigramme : Connecteur 34">
                  <a:extLst>
                    <a:ext uri="{FF2B5EF4-FFF2-40B4-BE49-F238E27FC236}">
                      <a16:creationId xmlns:a16="http://schemas.microsoft.com/office/drawing/2014/main" id="{61589824-B969-ABD2-6E63-4D0D63AE1B1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F302D61E-20B8-412F-39C4-9185EA145EB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Organigramme : Connecteur 36">
                  <a:extLst>
                    <a:ext uri="{FF2B5EF4-FFF2-40B4-BE49-F238E27FC236}">
                      <a16:creationId xmlns:a16="http://schemas.microsoft.com/office/drawing/2014/main" id="{5872FC16-FA8E-F00F-9556-B15FFFCB21C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E3A9B530-2B42-B191-09DA-FB51E525CA6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Organigramme : Connecteur 38">
                  <a:extLst>
                    <a:ext uri="{FF2B5EF4-FFF2-40B4-BE49-F238E27FC236}">
                      <a16:creationId xmlns:a16="http://schemas.microsoft.com/office/drawing/2014/main" id="{41AB6870-AE18-2FAE-2E3A-4BC797C2308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2C16D02-91E1-16E7-FD27-4F3D0AFC370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AB69BF46-A5A7-C05D-0541-316F98C9D6A1}"/>
                </a:ext>
              </a:extLst>
            </p:cNvPr>
            <p:cNvSpPr/>
            <p:nvPr/>
          </p:nvSpPr>
          <p:spPr>
            <a:xfrm>
              <a:off x="3308394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13913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601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15 + .. = 20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5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26E8A6C8-CC8B-C572-75E2-F63A70D36EB4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2B603DCF-8547-74C8-DC06-6E9DDC04E21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B05E5C65-CFA4-8EF1-D221-20F49242097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C082112-8844-D543-6438-CD0FAFCE23A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202633A8-42CF-5688-6FCA-43009FE4F7F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Organigramme : Connecteur 45">
                  <a:extLst>
                    <a:ext uri="{FF2B5EF4-FFF2-40B4-BE49-F238E27FC236}">
                      <a16:creationId xmlns:a16="http://schemas.microsoft.com/office/drawing/2014/main" id="{70FF9D94-1203-484F-8E5F-41FA99E7295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08519839-D113-6324-1A0C-31220D9D62C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Organigramme : Connecteur 47">
                  <a:extLst>
                    <a:ext uri="{FF2B5EF4-FFF2-40B4-BE49-F238E27FC236}">
                      <a16:creationId xmlns:a16="http://schemas.microsoft.com/office/drawing/2014/main" id="{28F9FD45-78E1-4F3F-548F-A051C053358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A8DFA60D-1C1E-67F8-91A8-538DBCD2E50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Organigramme : Connecteur 49">
                  <a:extLst>
                    <a:ext uri="{FF2B5EF4-FFF2-40B4-BE49-F238E27FC236}">
                      <a16:creationId xmlns:a16="http://schemas.microsoft.com/office/drawing/2014/main" id="{1B36BE62-BC9A-5514-42C4-EAAF1E536A2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8A86685-0E20-4B97-8DED-F54DA9ED047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EEA0B62D-8AD3-FEA6-4C6A-09B4FBE9FE85}"/>
                </a:ext>
              </a:extLst>
            </p:cNvPr>
            <p:cNvSpPr/>
            <p:nvPr/>
          </p:nvSpPr>
          <p:spPr>
            <a:xfrm>
              <a:off x="3308394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76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15444</TotalTime>
  <Words>1255</Words>
  <Application>Microsoft Office PowerPoint</Application>
  <PresentationFormat>Affichage à l'écran (4:3)</PresentationFormat>
  <Paragraphs>560</Paragraphs>
  <Slides>59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59</vt:i4>
      </vt:variant>
    </vt:vector>
  </HeadingPairs>
  <TitlesOfParts>
    <vt:vector size="72" baseType="lpstr">
      <vt:lpstr>DengXian</vt:lpstr>
      <vt:lpstr>Aptos</vt:lpstr>
      <vt:lpstr>Arial</vt:lpstr>
      <vt:lpstr>Arimo Italics</vt:lpstr>
      <vt:lpstr>Calibri</vt:lpstr>
      <vt:lpstr>Chalkboard</vt:lpstr>
      <vt:lpstr>Dosis</vt:lpstr>
      <vt:lpstr>Effra CC Arbc</vt:lpstr>
      <vt:lpstr>Noto Sans Symbols</vt:lpstr>
      <vt:lpstr>salam</vt:lpstr>
      <vt:lpstr>Page d'entree</vt:lpstr>
      <vt:lpstr>1_salam</vt:lpstr>
      <vt:lpstr>2_Conception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151</cp:revision>
  <cp:lastPrinted>2025-08-13T10:11:39Z</cp:lastPrinted>
  <dcterms:created xsi:type="dcterms:W3CDTF">2025-08-01T12:31:49Z</dcterms:created>
  <dcterms:modified xsi:type="dcterms:W3CDTF">2025-11-30T14:16:50Z</dcterms:modified>
</cp:coreProperties>
</file>