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05" r:id="rId2"/>
    <p:sldMasterId id="2147483910" r:id="rId3"/>
    <p:sldMasterId id="2147483919" r:id="rId4"/>
    <p:sldMasterId id="2147483926" r:id="rId5"/>
  </p:sldMasterIdLst>
  <p:notesMasterIdLst>
    <p:notesMasterId r:id="rId54"/>
  </p:notesMasterIdLst>
  <p:handoutMasterIdLst>
    <p:handoutMasterId r:id="rId55"/>
  </p:handoutMasterIdLst>
  <p:sldIdLst>
    <p:sldId id="735" r:id="rId6"/>
    <p:sldId id="738" r:id="rId7"/>
    <p:sldId id="835" r:id="rId8"/>
    <p:sldId id="2134806699" r:id="rId9"/>
    <p:sldId id="974" r:id="rId10"/>
    <p:sldId id="2134806722" r:id="rId11"/>
    <p:sldId id="2134806720" r:id="rId12"/>
    <p:sldId id="2134806650" r:id="rId13"/>
    <p:sldId id="1005" r:id="rId14"/>
    <p:sldId id="768" r:id="rId15"/>
    <p:sldId id="2134806678" r:id="rId16"/>
    <p:sldId id="758" r:id="rId17"/>
    <p:sldId id="2134806799" r:id="rId18"/>
    <p:sldId id="2134807049" r:id="rId19"/>
    <p:sldId id="2134807050" r:id="rId20"/>
    <p:sldId id="2134807052" r:id="rId21"/>
    <p:sldId id="2134807051" r:id="rId22"/>
    <p:sldId id="2134806733" r:id="rId23"/>
    <p:sldId id="2134806708" r:id="rId24"/>
    <p:sldId id="2134806771" r:id="rId25"/>
    <p:sldId id="2134806772" r:id="rId26"/>
    <p:sldId id="2134806798" r:id="rId27"/>
    <p:sldId id="2134807029" r:id="rId28"/>
    <p:sldId id="2134807030" r:id="rId29"/>
    <p:sldId id="2134807053" r:id="rId30"/>
    <p:sldId id="2134807031" r:id="rId31"/>
    <p:sldId id="2134806774" r:id="rId32"/>
    <p:sldId id="2134806775" r:id="rId33"/>
    <p:sldId id="2134806776" r:id="rId34"/>
    <p:sldId id="2134806777" r:id="rId35"/>
    <p:sldId id="2134807057" r:id="rId36"/>
    <p:sldId id="2134807042" r:id="rId37"/>
    <p:sldId id="2134807044" r:id="rId38"/>
    <p:sldId id="2134807056" r:id="rId39"/>
    <p:sldId id="2134806779" r:id="rId40"/>
    <p:sldId id="2134806780" r:id="rId41"/>
    <p:sldId id="2134806781" r:id="rId42"/>
    <p:sldId id="2134806782" r:id="rId43"/>
    <p:sldId id="2134807058" r:id="rId44"/>
    <p:sldId id="2134807045" r:id="rId45"/>
    <p:sldId id="2134807047" r:id="rId46"/>
    <p:sldId id="2134807048" r:id="rId47"/>
    <p:sldId id="2134806788" r:id="rId48"/>
    <p:sldId id="2134806789" r:id="rId49"/>
    <p:sldId id="2134806790" r:id="rId50"/>
    <p:sldId id="789" r:id="rId51"/>
    <p:sldId id="2134806639" r:id="rId52"/>
    <p:sldId id="980" r:id="rId53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1C3BE"/>
    <a:srgbClr val="B3D9CE"/>
    <a:srgbClr val="008B8D"/>
    <a:srgbClr val="FFDA6D"/>
    <a:srgbClr val="FC8E00"/>
    <a:srgbClr val="3A8F98"/>
    <a:srgbClr val="E98301"/>
    <a:srgbClr val="00AB9B"/>
    <a:srgbClr val="2B7589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84F2D5-537C-442D-B842-C17359064083}" v="190" dt="2025-11-29T21:42:24.1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8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microsoft.com/office/2018/10/relationships/authors" Target="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2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32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02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0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49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08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38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79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  <p:sldLayoutId id="214748392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2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00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61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ix.org/linux/archives/12827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mathix.org/linux/archives/12827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mathix.org/linux/archives/12827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4.mp4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Relationship Id="rId9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E5681-B796-6FFD-4E06-6A485FC94633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rgbClr val="81C3B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DC9B8C-68DC-3B5D-BF4C-C57AFE164DBE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6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E2ADDAB-4617-C639-5B4F-35A5196A0953}"/>
              </a:ext>
            </a:extLst>
          </p:cNvPr>
          <p:cNvGrpSpPr/>
          <p:nvPr/>
        </p:nvGrpSpPr>
        <p:grpSpPr>
          <a:xfrm>
            <a:off x="5537731" y="6021421"/>
            <a:ext cx="1124468" cy="288630"/>
            <a:chOff x="5303276" y="5877672"/>
            <a:chExt cx="1124468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23A6035-C65A-87E9-3EBA-653670499642}"/>
                </a:ext>
              </a:extLst>
            </p:cNvPr>
            <p:cNvSpPr/>
            <p:nvPr/>
          </p:nvSpPr>
          <p:spPr>
            <a:xfrm>
              <a:off x="5322446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E24C30-D8FA-9CEB-EC4F-AB56D1043F17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7BB3CE-480E-4766-577E-1BAEDDDC9DA1}"/>
              </a:ext>
            </a:extLst>
          </p:cNvPr>
          <p:cNvGrpSpPr/>
          <p:nvPr/>
        </p:nvGrpSpPr>
        <p:grpSpPr>
          <a:xfrm>
            <a:off x="2409472" y="6021421"/>
            <a:ext cx="1221282" cy="288630"/>
            <a:chOff x="5368593" y="5877672"/>
            <a:chExt cx="1221282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0DCDC0F-CC6B-60DE-9DE5-F08F5ED1CD38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81C3B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1148F03-DECA-A70E-3884-7AA0D27CA551}"/>
                </a:ext>
              </a:extLst>
            </p:cNvPr>
            <p:cNvSpPr/>
            <p:nvPr/>
          </p:nvSpPr>
          <p:spPr>
            <a:xfrm>
              <a:off x="632082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FBC752-82F2-A14F-1C80-42601BB4F655}"/>
              </a:ext>
            </a:extLst>
          </p:cNvPr>
          <p:cNvGrpSpPr/>
          <p:nvPr/>
        </p:nvGrpSpPr>
        <p:grpSpPr>
          <a:xfrm>
            <a:off x="7069527" y="6021421"/>
            <a:ext cx="1124468" cy="288630"/>
            <a:chOff x="5313108" y="5877672"/>
            <a:chExt cx="1124468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cs typeface="Effra CC Arbc" panose="020B0503020203020204" pitchFamily="34" charset="-78"/>
                </a:rPr>
                <a:t>المراجعة 1</a:t>
              </a:r>
              <a:endParaRPr lang="fr-FR" sz="1400" b="1" dirty="0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BDC1577-F87E-E4AC-0BAB-1A61D4FD75FA}"/>
                </a:ext>
              </a:extLst>
            </p:cNvPr>
            <p:cNvSpPr/>
            <p:nvPr/>
          </p:nvSpPr>
          <p:spPr>
            <a:xfrm>
              <a:off x="5331773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91059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الذهني.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9B58E24-E4E3-68BF-73E5-51F4AD206EB2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24 </a:t>
            </a:r>
            <a:r>
              <a:rPr lang="fr-MA" b="1" dirty="0">
                <a:solidFill>
                  <a:schemeClr val="tx1"/>
                </a:solidFill>
              </a:rPr>
              <a:t>+ 52 = ..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CD9CA83-04C3-3EE7-BFAC-A34D270E7FDE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54 + 23 = ..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37F999B-C1B0-3D96-6F6D-186E40EC04A9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27 + 12 = ..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30FCB7D-AD4A-909E-52F6-CA416B4CE154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18 + 11 = ..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717F820-561F-6A95-B3F5-3064692B1A09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25 + 25 = ..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11B8C0-7561-EBCD-CF60-14E7A35E6209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32 + 15 = ..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3EB206C-AF4E-A324-0413-7AEF205874F8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15 + 16 = ..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BF6FFF0-B958-18B9-C9CB-0EC89A16C199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21 + 23 = ..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4C06A39-D037-9DA8-1DFF-E2C78BF3B581}"/>
              </a:ext>
            </a:extLst>
          </p:cNvPr>
          <p:cNvGrpSpPr/>
          <p:nvPr/>
        </p:nvGrpSpPr>
        <p:grpSpPr>
          <a:xfrm>
            <a:off x="519486" y="3680655"/>
            <a:ext cx="396000" cy="461665"/>
            <a:chOff x="558769" y="3701196"/>
            <a:chExt cx="396000" cy="461665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E8F6224-8F2E-AAFC-6C32-76DCCAC95165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A81A622-91A1-EEB9-269D-FD65FAB64A16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DFA0226-2F8E-0EA5-6657-431B3915F2EB}"/>
              </a:ext>
            </a:extLst>
          </p:cNvPr>
          <p:cNvGrpSpPr/>
          <p:nvPr/>
        </p:nvGrpSpPr>
        <p:grpSpPr>
          <a:xfrm>
            <a:off x="519933" y="4406934"/>
            <a:ext cx="396000" cy="461665"/>
            <a:chOff x="558769" y="3701196"/>
            <a:chExt cx="396000" cy="461665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6D33CAB-F2D9-8F9D-2243-C196B53A13A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568CBD0-953D-0909-2AAB-79B79825F70F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A4C09F0-922A-0086-1F83-F41759DF2E30}"/>
              </a:ext>
            </a:extLst>
          </p:cNvPr>
          <p:cNvGrpSpPr/>
          <p:nvPr/>
        </p:nvGrpSpPr>
        <p:grpSpPr>
          <a:xfrm>
            <a:off x="2491914" y="3680655"/>
            <a:ext cx="396000" cy="461665"/>
            <a:chOff x="558769" y="3701196"/>
            <a:chExt cx="396000" cy="46166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556827C-E24D-76BF-8758-D9FF04CF2AA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BB22110-B13E-5E92-E858-A3B66783BAE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AACCC6F-0D2C-91BA-AB44-60B4080DAE52}"/>
              </a:ext>
            </a:extLst>
          </p:cNvPr>
          <p:cNvGrpSpPr/>
          <p:nvPr/>
        </p:nvGrpSpPr>
        <p:grpSpPr>
          <a:xfrm>
            <a:off x="2502627" y="4406934"/>
            <a:ext cx="396000" cy="461665"/>
            <a:chOff x="558769" y="3701196"/>
            <a:chExt cx="396000" cy="461665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4BD00A79-C30A-EB44-581C-4F4CF8ED2B30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88CCF06-41CF-4A36-2775-4A9DBBA30042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EC80736-9C9F-36F6-1579-ABE1E848BD11}"/>
              </a:ext>
            </a:extLst>
          </p:cNvPr>
          <p:cNvGrpSpPr/>
          <p:nvPr/>
        </p:nvGrpSpPr>
        <p:grpSpPr>
          <a:xfrm>
            <a:off x="4473331" y="4406934"/>
            <a:ext cx="396000" cy="461665"/>
            <a:chOff x="558769" y="3701196"/>
            <a:chExt cx="396000" cy="461665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6C92D32-61BB-85FE-B94C-1A0311B7DC18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E528FC6-00E3-8F08-9381-95491B0FA00F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E4A4A87-CCF6-194A-FA7E-F24C6C885A6E}"/>
              </a:ext>
            </a:extLst>
          </p:cNvPr>
          <p:cNvGrpSpPr/>
          <p:nvPr/>
        </p:nvGrpSpPr>
        <p:grpSpPr>
          <a:xfrm>
            <a:off x="4469068" y="3680655"/>
            <a:ext cx="396000" cy="461665"/>
            <a:chOff x="558769" y="3701196"/>
            <a:chExt cx="396000" cy="46166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3C1A74D-80D8-A3AC-790F-88AC3E2FEC2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351F218-F7B3-5782-28B0-EFD086FDDCB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40A36B7-5D8E-CD8A-2AD9-120F28C3C089}"/>
              </a:ext>
            </a:extLst>
          </p:cNvPr>
          <p:cNvGrpSpPr/>
          <p:nvPr/>
        </p:nvGrpSpPr>
        <p:grpSpPr>
          <a:xfrm>
            <a:off x="6443244" y="3680655"/>
            <a:ext cx="396000" cy="461665"/>
            <a:chOff x="558769" y="3701196"/>
            <a:chExt cx="396000" cy="461665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E8D821C-7290-5429-9CC0-1A703FD3D46D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23D2607C-DF8B-2785-358F-849BB462DA9A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B2A8F00-05DE-4537-B227-C76ABA298023}"/>
              </a:ext>
            </a:extLst>
          </p:cNvPr>
          <p:cNvGrpSpPr/>
          <p:nvPr/>
        </p:nvGrpSpPr>
        <p:grpSpPr>
          <a:xfrm>
            <a:off x="6432917" y="4406934"/>
            <a:ext cx="396000" cy="461665"/>
            <a:chOff x="558769" y="3701196"/>
            <a:chExt cx="396000" cy="461665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956B66A5-B67F-D9AF-BE9E-32E703F54A5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4C102034-0C34-45EF-DE2B-FAD8F2C4C9B0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760DC4B7-6B7A-701A-400D-7C6F09B5B45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4D23CBA1-01EB-D641-277E-42B4C1C745A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85E3029-5C9A-BB91-60D5-83AD5672C35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9C1A27CA-5043-714E-04A0-2E7FCEF01F2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rganigramme : Connecteur 49">
                <a:extLst>
                  <a:ext uri="{FF2B5EF4-FFF2-40B4-BE49-F238E27FC236}">
                    <a16:creationId xmlns:a16="http://schemas.microsoft.com/office/drawing/2014/main" id="{FABE4D84-E699-6539-BAB5-91CC3491CAC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2</a:t>
                </a: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B8603734-3CE6-4E2B-66A2-567C75BFBE8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rganigramme : Connecteur 51">
                <a:extLst>
                  <a:ext uri="{FF2B5EF4-FFF2-40B4-BE49-F238E27FC236}">
                    <a16:creationId xmlns:a16="http://schemas.microsoft.com/office/drawing/2014/main" id="{AC0046A8-F03F-9AA7-365F-3E4DB20C94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3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1E17B220-1C78-9169-4E2B-859142692AD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rganigramme : Connecteur 53">
                <a:extLst>
                  <a:ext uri="{FF2B5EF4-FFF2-40B4-BE49-F238E27FC236}">
                    <a16:creationId xmlns:a16="http://schemas.microsoft.com/office/drawing/2014/main" id="{2B90753F-A6E3-1C35-CE5D-98E04B4DCA5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1</a:t>
                </a: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3CC49E0-8A3D-BBA5-7BC4-CFE5746231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7296" y="155214"/>
              <a:ext cx="5180949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9015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6150A575-BE84-725D-6975-573BFEC9261E}"/>
              </a:ext>
            </a:extLst>
          </p:cNvPr>
          <p:cNvGrpSpPr/>
          <p:nvPr/>
        </p:nvGrpSpPr>
        <p:grpSpPr>
          <a:xfrm>
            <a:off x="519486" y="3680655"/>
            <a:ext cx="396000" cy="461665"/>
            <a:chOff x="558769" y="3701196"/>
            <a:chExt cx="396000" cy="461665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2DA90305-E94E-6581-6EEA-0B606E4988D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BE7C5B90-C45B-D22E-BC44-3376954DB55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FA279C3E-5933-5A27-CB7D-4F8E6DB28B07}"/>
              </a:ext>
            </a:extLst>
          </p:cNvPr>
          <p:cNvGrpSpPr/>
          <p:nvPr/>
        </p:nvGrpSpPr>
        <p:grpSpPr>
          <a:xfrm>
            <a:off x="519933" y="4406934"/>
            <a:ext cx="396000" cy="461665"/>
            <a:chOff x="558769" y="3701196"/>
            <a:chExt cx="396000" cy="461665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DCA6B7AA-40D0-6122-4D68-09BDA35A3579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2134B23-DE30-E420-7586-F0421FCAAA9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70A9AA3D-9186-50E4-A378-7E89D4DFCF02}"/>
              </a:ext>
            </a:extLst>
          </p:cNvPr>
          <p:cNvGrpSpPr/>
          <p:nvPr/>
        </p:nvGrpSpPr>
        <p:grpSpPr>
          <a:xfrm>
            <a:off x="2491914" y="3680655"/>
            <a:ext cx="396000" cy="461665"/>
            <a:chOff x="558769" y="3701196"/>
            <a:chExt cx="396000" cy="461665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8E0B822C-7C04-F055-E2E2-FB7C029FF3C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8E26719-1863-6E5E-B7AB-FE719510B114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D5BBE981-211C-54D5-B06E-FEA99054D2A4}"/>
              </a:ext>
            </a:extLst>
          </p:cNvPr>
          <p:cNvGrpSpPr/>
          <p:nvPr/>
        </p:nvGrpSpPr>
        <p:grpSpPr>
          <a:xfrm>
            <a:off x="2502627" y="4406934"/>
            <a:ext cx="396000" cy="461665"/>
            <a:chOff x="558769" y="3701196"/>
            <a:chExt cx="396000" cy="46166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6C26DCD2-28B5-CB99-9C95-B13237B8BCE3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BB042F07-6F97-BEEE-3031-7214BB0059E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A9B6D1FF-4475-2691-5738-4D78ABD35329}"/>
              </a:ext>
            </a:extLst>
          </p:cNvPr>
          <p:cNvGrpSpPr/>
          <p:nvPr/>
        </p:nvGrpSpPr>
        <p:grpSpPr>
          <a:xfrm>
            <a:off x="4473331" y="4406934"/>
            <a:ext cx="396000" cy="461665"/>
            <a:chOff x="558769" y="3701196"/>
            <a:chExt cx="396000" cy="461665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72A630A7-48A8-45CD-D770-52B3983F3EBB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00DC7B38-541E-3D63-5B53-F058909AC6D6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9AC62A33-ABD6-216E-448D-86C713262C83}"/>
              </a:ext>
            </a:extLst>
          </p:cNvPr>
          <p:cNvGrpSpPr/>
          <p:nvPr/>
        </p:nvGrpSpPr>
        <p:grpSpPr>
          <a:xfrm>
            <a:off x="4469068" y="3680655"/>
            <a:ext cx="396000" cy="461665"/>
            <a:chOff x="558769" y="3701196"/>
            <a:chExt cx="396000" cy="461665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6A4D41E2-8120-67AF-766D-79DC19AD9E5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1663E728-2C37-86CD-CCE7-6E43155D3711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1681ADCD-35F6-3469-D5B5-53C3E2F710C2}"/>
              </a:ext>
            </a:extLst>
          </p:cNvPr>
          <p:cNvGrpSpPr/>
          <p:nvPr/>
        </p:nvGrpSpPr>
        <p:grpSpPr>
          <a:xfrm>
            <a:off x="6443244" y="3680655"/>
            <a:ext cx="396000" cy="461665"/>
            <a:chOff x="558769" y="3701196"/>
            <a:chExt cx="396000" cy="461665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A16F7132-5C0C-7627-07BA-49D66C153B4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AF0531FF-5257-1C8C-3486-DD3932E61FB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DD6A949B-6E86-C2C7-0AE8-D9BAF4B7168C}"/>
              </a:ext>
            </a:extLst>
          </p:cNvPr>
          <p:cNvGrpSpPr/>
          <p:nvPr/>
        </p:nvGrpSpPr>
        <p:grpSpPr>
          <a:xfrm>
            <a:off x="6432917" y="4406934"/>
            <a:ext cx="396000" cy="461665"/>
            <a:chOff x="558769" y="3701196"/>
            <a:chExt cx="396000" cy="461665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1BE04D63-9205-D23E-5A5B-BDBD24D302AD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1761B9F0-06E1-5F4C-31ED-72F179FF4E25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CAA0F8D-5EE6-B778-E66F-AF44BA3985E5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24 </a:t>
            </a:r>
            <a:r>
              <a:rPr lang="fr-MA" b="1" dirty="0">
                <a:solidFill>
                  <a:schemeClr val="tx1"/>
                </a:solidFill>
              </a:rPr>
              <a:t>+ 52 = </a:t>
            </a:r>
            <a:r>
              <a:rPr lang="fr-MA" sz="2000" b="1" dirty="0">
                <a:solidFill>
                  <a:srgbClr val="C00000"/>
                </a:solidFill>
              </a:rPr>
              <a:t>76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B2D57F7-664A-F9E6-9AB0-A7C32930E9F8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54 + 23 = </a:t>
            </a:r>
            <a:r>
              <a:rPr lang="fr-MA" sz="2000" b="1" dirty="0">
                <a:solidFill>
                  <a:srgbClr val="C00000"/>
                </a:solidFill>
              </a:rPr>
              <a:t>77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FFC390B-A80E-9375-78FD-928C34F0E7DE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27 + 12 = </a:t>
            </a:r>
            <a:r>
              <a:rPr lang="fr-MA" sz="2000" b="1" dirty="0">
                <a:solidFill>
                  <a:srgbClr val="C00000"/>
                </a:solidFill>
              </a:rPr>
              <a:t>39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545E9FB-54BD-9C86-98C1-70DC3DFC5FED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18 + 11 = </a:t>
            </a:r>
            <a:r>
              <a:rPr lang="fr-MA" sz="2000" b="1" dirty="0">
                <a:solidFill>
                  <a:srgbClr val="C00000"/>
                </a:solidFill>
              </a:rPr>
              <a:t>29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72C158B-5A2E-6227-33EF-98EFACA6C12A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25 + 25 = </a:t>
            </a:r>
            <a:r>
              <a:rPr lang="fr-MA" sz="2000" b="1" dirty="0">
                <a:solidFill>
                  <a:srgbClr val="C00000"/>
                </a:solidFill>
              </a:rPr>
              <a:t>50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3B2EFB9-C972-2409-A71A-A551351BB98E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32 + 15 = </a:t>
            </a:r>
            <a:r>
              <a:rPr lang="fr-MA" sz="2000" b="1" dirty="0">
                <a:solidFill>
                  <a:srgbClr val="C00000"/>
                </a:solidFill>
              </a:rPr>
              <a:t>47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7C52594-8252-DCB9-AAAA-7B453FD3CB20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15 + 16 = </a:t>
            </a:r>
            <a:r>
              <a:rPr lang="fr-MA" sz="2000" b="1" dirty="0">
                <a:solidFill>
                  <a:srgbClr val="C00000"/>
                </a:solidFill>
              </a:rPr>
              <a:t>31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6155426-7AEF-79DB-FD36-054C48BC7D4E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21 + 23 = </a:t>
            </a:r>
            <a:r>
              <a:rPr lang="fr-MA" sz="2000" b="1" dirty="0">
                <a:solidFill>
                  <a:srgbClr val="C00000"/>
                </a:solidFill>
              </a:rPr>
              <a:t>44</a:t>
            </a:r>
            <a:endParaRPr lang="fr-MA" b="1" dirty="0">
              <a:solidFill>
                <a:srgbClr val="C00000"/>
              </a:solidFill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885A840-5C85-1B77-E53B-2E115BCECDE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51E27C5A-FDD6-E887-B535-91870DD6CBF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92FCC2B-65AA-9A75-E0EC-6D6662B3089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581C8EC-1CBD-CD3E-8884-61E5FB25869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15FDCB97-9085-7650-E398-ECC8DBFB68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2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449015C-3076-6DC2-4302-11F3ACC118B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71550CDD-F301-62CF-07D6-51C14DD494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3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2B2AD904-1BC1-7F26-22C2-B9A39EF093D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rganigramme : Connecteur 36">
                <a:extLst>
                  <a:ext uri="{FF2B5EF4-FFF2-40B4-BE49-F238E27FC236}">
                    <a16:creationId xmlns:a16="http://schemas.microsoft.com/office/drawing/2014/main" id="{37C72F9C-8780-6D36-55AB-1D459A2F90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1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22BDA8F-418E-BB68-6F6C-050E2DD46B4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7296" y="155214"/>
              <a:ext cx="5180949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49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B502775-040C-52ED-EFB0-8B6792AFC11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D57BFE7-3265-CD0B-9CE6-9F6A82F3B686}"/>
              </a:ext>
            </a:extLst>
          </p:cNvPr>
          <p:cNvSpPr txBox="1"/>
          <p:nvPr/>
        </p:nvSpPr>
        <p:spPr>
          <a:xfrm>
            <a:off x="2360645" y="3547832"/>
            <a:ext cx="3432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إنشاء قطع ومستقيمات</a:t>
            </a:r>
          </a:p>
        </p:txBody>
      </p:sp>
    </p:spTree>
    <p:extLst>
      <p:ext uri="{BB962C8B-B14F-4D97-AF65-F5344CB8AC3E}">
        <p14:creationId xmlns:p14="http://schemas.microsoft.com/office/powerpoint/2010/main" val="3756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1F886-1039-B1E6-F00B-AE62C69F6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16FE7A-C7E3-C44C-6EEE-7D63FDA52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ACA4CA-9C58-0A2B-1FA9-01EC36C28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BE3430F-CD7F-0FA7-E8E1-D297C5A3B667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61AF1B9-EED5-E972-4F1D-A33925456E7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08546"/>
            <a:ext cx="7604448" cy="332496"/>
            <a:chOff x="373226" y="108546"/>
            <a:chExt cx="7604448" cy="33249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D09308DE-C403-54D2-E1E6-6BE1BC5BE59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BFC583F9-8171-1672-77A7-8AA74675F7A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6FCFC5E-4614-EB4E-8ADD-800C46708C4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FDBD614E-DD54-0139-4786-5CC92F61892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0CB32F33-2A87-FC76-5A9A-27F4CA0C1E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AFE6CE78-2A94-EAC6-2245-C371AFFAD5CF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0F25FDCD-6A3B-A4A7-3F82-4A626279AE4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28B969FC-12EF-A062-6687-14593B422FF6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21">
                  <a:extLst>
                    <a:ext uri="{FF2B5EF4-FFF2-40B4-BE49-F238E27FC236}">
                      <a16:creationId xmlns:a16="http://schemas.microsoft.com/office/drawing/2014/main" id="{734CA5C8-35F8-6A55-690A-6C57192EEBB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BA97C2-6257-170F-B5F3-F967534802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6851F840-5AB5-5018-F0AA-2570AA8BCB4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446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، على ألواحكم، المستقيم 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(CD)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باستعمال المسطرة.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0F0F206-389F-C643-66E0-D287A9ACD80E}"/>
              </a:ext>
            </a:extLst>
          </p:cNvPr>
          <p:cNvGrpSpPr/>
          <p:nvPr/>
        </p:nvGrpSpPr>
        <p:grpSpPr>
          <a:xfrm>
            <a:off x="2414268" y="2967337"/>
            <a:ext cx="4070406" cy="1796171"/>
            <a:chOff x="2186175" y="2962178"/>
            <a:chExt cx="3974189" cy="1005562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A305AA2D-31B3-12B9-D5C4-996E705A5BE0}"/>
                </a:ext>
              </a:extLst>
            </p:cNvPr>
            <p:cNvSpPr txBox="1"/>
            <p:nvPr/>
          </p:nvSpPr>
          <p:spPr>
            <a:xfrm>
              <a:off x="2269750" y="3506075"/>
              <a:ext cx="334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×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8164DE3-133E-2717-FC10-2D34FFB3CB84}"/>
                </a:ext>
              </a:extLst>
            </p:cNvPr>
            <p:cNvSpPr txBox="1"/>
            <p:nvPr/>
          </p:nvSpPr>
          <p:spPr>
            <a:xfrm>
              <a:off x="2186175" y="3310438"/>
              <a:ext cx="501446" cy="258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C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C614968-9AC7-758E-BC3D-E46B12E7FEB4}"/>
                </a:ext>
              </a:extLst>
            </p:cNvPr>
            <p:cNvSpPr txBox="1"/>
            <p:nvPr/>
          </p:nvSpPr>
          <p:spPr>
            <a:xfrm>
              <a:off x="5658918" y="3146014"/>
              <a:ext cx="334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×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ECC79F3-5BF3-9013-E83F-7C85002BD9D0}"/>
                </a:ext>
              </a:extLst>
            </p:cNvPr>
            <p:cNvSpPr txBox="1"/>
            <p:nvPr/>
          </p:nvSpPr>
          <p:spPr>
            <a:xfrm>
              <a:off x="5658918" y="2962178"/>
              <a:ext cx="501446" cy="258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D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E059BBA-DB26-A9CC-8A74-AFDC0B8C42D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08546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64E57C8E-3AE3-D069-3BB4-7C076167DCF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E64785C5-1DFF-DD00-5834-57B1A7C6FE7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ED4A6BD-8B1B-53C5-15CF-FA6D5872E8F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959F1D27-7559-A9B8-5959-2559360EC34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1C33403C-39A9-2E8C-877E-E5BD0B8FB05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5E26F14F-DB1D-6C3F-F439-ACA5D878BA8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9B0EAB6E-A60A-8088-85A7-5265368F8F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772DE920-3F4D-12A3-AA50-996B78C1494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65E62999-E600-F814-BD2A-D1E55A6A89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57D3F41-7956-A56B-91D6-218473F4C93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EF031EB4-ED29-817C-74A9-F16137E021B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649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24BF7611-E344-C5AB-4427-16CB12338F0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08546"/>
            <a:ext cx="7604448" cy="332496"/>
            <a:chOff x="373226" y="108546"/>
            <a:chExt cx="7604448" cy="332496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A6020E94-E7A2-7965-2227-838D45C2D60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8EDA4779-0365-3C20-3648-48F5DE19801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C360547-142F-1828-5143-E6BF26E5C3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91E8A9CF-0B87-9324-ADEC-7E7A4FDD0C0F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DBC61987-1B6B-20AA-81DD-F96206DA146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181ECAD5-DEB9-1552-58BC-C2A239974305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21">
                  <a:extLst>
                    <a:ext uri="{FF2B5EF4-FFF2-40B4-BE49-F238E27FC236}">
                      <a16:creationId xmlns:a16="http://schemas.microsoft.com/office/drawing/2014/main" id="{38DD932C-C0A1-F421-B4E5-3EAFA5CEC4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D2A9E409-A43B-A7FC-ECD2-1D52A59F77D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C97E7EF2-CF04-CD5D-F1EC-96DF1C90999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FE2BDB-0C90-F46E-220A-A91CA15A41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1B8E097-3FFF-125D-3727-F9B43E021A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622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F975E-6186-0A5D-89F6-4CFE25A0E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C2C2CE3D-7D18-667F-3623-D4A8C9BA68CC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ليرسم المستقيم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(CD)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92BC3A-C59F-17C4-8610-631DA56DA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E49C178-9575-1B33-7897-FFC7FBB4F24D}"/>
              </a:ext>
            </a:extLst>
          </p:cNvPr>
          <p:cNvGrpSpPr/>
          <p:nvPr/>
        </p:nvGrpSpPr>
        <p:grpSpPr>
          <a:xfrm>
            <a:off x="2414268" y="2967337"/>
            <a:ext cx="4070406" cy="1796171"/>
            <a:chOff x="2186175" y="2962178"/>
            <a:chExt cx="3974189" cy="1005562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AF7C713-26BA-614D-587A-16CF08124688}"/>
                </a:ext>
              </a:extLst>
            </p:cNvPr>
            <p:cNvSpPr txBox="1"/>
            <p:nvPr/>
          </p:nvSpPr>
          <p:spPr>
            <a:xfrm>
              <a:off x="2269750" y="3506075"/>
              <a:ext cx="334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×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D73D37F-D382-5D59-C379-2DD2CE37BC17}"/>
                </a:ext>
              </a:extLst>
            </p:cNvPr>
            <p:cNvSpPr txBox="1"/>
            <p:nvPr/>
          </p:nvSpPr>
          <p:spPr>
            <a:xfrm>
              <a:off x="2186175" y="3310438"/>
              <a:ext cx="501446" cy="258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C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1AE285C-2DEB-0FFF-AC0B-1BE2F7CA4165}"/>
                </a:ext>
              </a:extLst>
            </p:cNvPr>
            <p:cNvSpPr txBox="1"/>
            <p:nvPr/>
          </p:nvSpPr>
          <p:spPr>
            <a:xfrm>
              <a:off x="5658918" y="3146014"/>
              <a:ext cx="334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×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FDBD773-3BDF-2858-391D-799234294FF4}"/>
                </a:ext>
              </a:extLst>
            </p:cNvPr>
            <p:cNvSpPr txBox="1"/>
            <p:nvPr/>
          </p:nvSpPr>
          <p:spPr>
            <a:xfrm>
              <a:off x="5658918" y="2962178"/>
              <a:ext cx="501446" cy="258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D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C4D1992A-07D3-B719-5804-AFC1B757094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08546"/>
            <a:ext cx="7604448" cy="332496"/>
            <a:chOff x="373226" y="108546"/>
            <a:chExt cx="7604448" cy="33249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7E09C99-DADF-8CFC-A7E0-C43458743A5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8C5CB572-EF48-C90A-E37C-7C22ACD4653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4A7604F-4AF6-941E-9710-D67E986BEA1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5D048DF4-7430-72E3-168D-FD842F4FE586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9F113FEA-E4FF-9AA2-C489-E6E3866F3A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370CAAED-C946-E145-34E7-0436E0679D70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0F6C732B-AC83-5EF8-B7E3-AF944F23FE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F99B35AF-46C8-B936-9B3C-F31170AD7B35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7854506A-52AD-9B6D-57E9-D3B3109EA96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AD3DAD-2A83-11F4-338C-8DFB2B7B3C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A87C2AE-EE1D-758B-E789-93123E015C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387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0AED7-D6A4-2E80-CB6F-7BF4CE588544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F70259-86ED-2D33-FCD7-86BE1E85BCCF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0EEAA80-CB30-F72F-437E-10BF2BC4A740}"/>
              </a:ext>
            </a:extLst>
          </p:cNvPr>
          <p:cNvGrpSpPr/>
          <p:nvPr/>
        </p:nvGrpSpPr>
        <p:grpSpPr>
          <a:xfrm>
            <a:off x="2414268" y="2967337"/>
            <a:ext cx="4070406" cy="1796171"/>
            <a:chOff x="2186175" y="2962178"/>
            <a:chExt cx="3974189" cy="1005562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47A225C-F785-106D-DAAC-777F419BEBF5}"/>
                </a:ext>
              </a:extLst>
            </p:cNvPr>
            <p:cNvSpPr txBox="1"/>
            <p:nvPr/>
          </p:nvSpPr>
          <p:spPr>
            <a:xfrm>
              <a:off x="2269750" y="3506075"/>
              <a:ext cx="334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×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EB5C85B-EE60-378D-BAD1-16EBCEB91D35}"/>
                </a:ext>
              </a:extLst>
            </p:cNvPr>
            <p:cNvSpPr txBox="1"/>
            <p:nvPr/>
          </p:nvSpPr>
          <p:spPr>
            <a:xfrm>
              <a:off x="2186175" y="3310438"/>
              <a:ext cx="501446" cy="258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C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A2B82A3-27D5-4FBE-E5E3-92ED62E91C19}"/>
                </a:ext>
              </a:extLst>
            </p:cNvPr>
            <p:cNvSpPr txBox="1"/>
            <p:nvPr/>
          </p:nvSpPr>
          <p:spPr>
            <a:xfrm>
              <a:off x="5658918" y="3146014"/>
              <a:ext cx="334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×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C1E9E7D-FF47-751A-9E91-C223D4BCFF7C}"/>
                </a:ext>
              </a:extLst>
            </p:cNvPr>
            <p:cNvSpPr txBox="1"/>
            <p:nvPr/>
          </p:nvSpPr>
          <p:spPr>
            <a:xfrm>
              <a:off x="5658918" y="2962178"/>
              <a:ext cx="501446" cy="258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D</a:t>
              </a:r>
            </a:p>
          </p:txBody>
        </p: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C39AF4D-DC79-41E2-6B4F-6F5219AECB67}"/>
              </a:ext>
            </a:extLst>
          </p:cNvPr>
          <p:cNvCxnSpPr>
            <a:cxnSpLocks/>
          </p:cNvCxnSpPr>
          <p:nvPr/>
        </p:nvCxnSpPr>
        <p:spPr>
          <a:xfrm flipH="1">
            <a:off x="2244090" y="3455670"/>
            <a:ext cx="4240584" cy="7886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E00FAA99-DCCF-9F41-8744-4DB7E60E5D6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08546"/>
            <a:ext cx="7604448" cy="332496"/>
            <a:chOff x="373226" y="108546"/>
            <a:chExt cx="7604448" cy="33249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2BE6B715-2C5F-940B-5355-E5A2811C33F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2425CB50-463A-19BE-6B14-C30FA9433E3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FF49728-A234-245D-6E62-DD915CBE74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CDBEEAA3-2D51-2005-13E7-1555FD84A05E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FDAF9DC0-E79C-5823-DF8F-BBC9CB65DF2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DF1F39DC-3746-ED16-FC42-D952229F262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872D415D-6623-57B7-8AF5-1730CA2FF40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5D37BD7A-97B7-AA53-8E1D-954268AE6576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21">
                  <a:extLst>
                    <a:ext uri="{FF2B5EF4-FFF2-40B4-BE49-F238E27FC236}">
                      <a16:creationId xmlns:a16="http://schemas.microsoft.com/office/drawing/2014/main" id="{252199E0-2C8D-A552-666B-E2DE25D4134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14402A7-1474-C754-CADF-E70A540DD5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FE9C375-F647-C786-0577-B90A64C739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4092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81E08-09BC-63B9-AB1D-91D831D00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5F8AF1-111E-8ECE-865F-804F1DEAF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46" y="1866121"/>
            <a:ext cx="6419029" cy="4328993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64B0-9A44-2429-5100-0511DFEEA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98C82FB-476F-57B8-12B3-25B8B5D9949C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61 وأنجزوا النشاط رقم 12. لديكم دقيقتان فقط ثم نصحح.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DC9916D-B35B-720F-A987-EA4F68DD00F6}"/>
              </a:ext>
            </a:extLst>
          </p:cNvPr>
          <p:cNvSpPr/>
          <p:nvPr/>
        </p:nvSpPr>
        <p:spPr>
          <a:xfrm>
            <a:off x="1408921" y="2127379"/>
            <a:ext cx="2631232" cy="821094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1D6488E-666F-2677-8F24-96F2A723891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1AAE09B-5033-1A84-0F37-803F73D9182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EBAEF739-BBC5-0AB6-79B4-093B5F414A4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1E2FD90-3526-F583-22D0-3405A4EE436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B380458E-4EC6-0513-E881-53876046F320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4AAF780B-6FDE-BAA1-547E-5E09F2F39A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94447DD-9CB2-57FF-965D-2645E5BDA10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C2C027E2-C940-0691-1F5B-AF87A7F7D30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6CC43066-6F6F-A335-E029-B967EA25CBB7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C56F9D71-FBA3-6ED2-1A00-EF511188D6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65A0638-C70B-3AC7-9C06-F2E331251B5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A94A4382-A825-EC01-2EE3-46F04016C4B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801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FC43E-AD08-3F4F-7E74-E4724DA04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571629E-68B2-6A54-DFA3-7D8781D26A4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لن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D11BD39-F07A-5742-E7CC-AE82AC22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095F147-DF27-05CB-C83F-2AA26A5E6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32" y="3125970"/>
            <a:ext cx="8316000" cy="2553805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F131BC0-F4CE-BF7F-8C9E-EED8F7D9552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CEC7A7A-F9FB-89AA-9A45-678E0B39C49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7DD417BF-A901-3557-FA5A-F9C260AED70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DEF4F28-E655-6912-3BF3-354CD0785ED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FC39BCFD-D291-B830-B576-A18BC68263C5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FA3C52DD-D1C3-AA50-2227-5EDC0FC6949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13E3B24-370B-85A7-D5B9-85F7E9D6684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52587E77-B018-060A-A486-DC009EFCA40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0846AF8C-2F83-2A24-EAC6-933127D7002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D531AF4F-DB86-F249-BDBA-CB8201DB30A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53F7FD-CD11-9D72-3A8B-C8A58A81F56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A671BD8A-D2A9-FBCB-A4D4-FC7C49B35AF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559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2</a:t>
            </a:r>
            <a:endParaRPr lang="fr-FR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ar-MA" dirty="0"/>
              <a:t> </a:t>
            </a:r>
            <a:r>
              <a:rPr lang="ar-MA" dirty="0">
                <a:solidFill>
                  <a:schemeClr val="bg1">
                    <a:lumMod val="65000"/>
                  </a:schemeClr>
                </a:solidFill>
              </a:rPr>
              <a:t>المراجعة</a:t>
            </a:r>
            <a:r>
              <a:rPr lang="ar-MA" dirty="0"/>
              <a:t> </a:t>
            </a:r>
            <a:r>
              <a:rPr lang="ar-MA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ar-MA" dirty="0"/>
              <a:t> </a:t>
            </a:r>
            <a:r>
              <a:rPr lang="ar-MA" dirty="0">
                <a:solidFill>
                  <a:schemeClr val="bg1">
                    <a:lumMod val="65000"/>
                  </a:schemeClr>
                </a:solidFill>
              </a:rPr>
              <a:t>المراجعة</a:t>
            </a:r>
            <a:r>
              <a:rPr lang="ar-MA" dirty="0"/>
              <a:t>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ar-M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4</a:t>
            </a:r>
            <a:endParaRPr lang="fr-FR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ar-MA" dirty="0"/>
              <a:t>تمرير الرائز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3FD5EA-B0A5-53CC-01CB-54D5739D9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563" y="4081839"/>
            <a:ext cx="3946689" cy="909561"/>
          </a:xfrm>
          <a:prstGeom prst="rect">
            <a:avLst/>
          </a:prstGeom>
        </p:spPr>
      </p:pic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الحصة 3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المراجعة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ar-MA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609630" rtl="1">
                <a:defRPr/>
              </a:pP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rtl="1">
                <a:buNone/>
                <a:defRPr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تصحيح الرائز </a:t>
              </a:r>
              <a:endPara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D7106-B29D-C3EB-B3B8-8601DB223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726823-ECB2-182F-FA6F-6DCDD72C089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DB8F514-5D70-3C59-6271-2E5A68AE0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3773F9-8161-94F2-0DAC-7FFBB82C1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32" y="3125970"/>
            <a:ext cx="8316000" cy="255380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C474A03-01D0-4393-5CC0-D254808C3FA3}"/>
              </a:ext>
            </a:extLst>
          </p:cNvPr>
          <p:cNvCxnSpPr/>
          <p:nvPr/>
        </p:nvCxnSpPr>
        <p:spPr>
          <a:xfrm flipV="1">
            <a:off x="2440940" y="3949700"/>
            <a:ext cx="3586480" cy="13538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6488A98-B629-01F9-C944-8295B85D2BFD}"/>
              </a:ext>
            </a:extLst>
          </p:cNvPr>
          <p:cNvCxnSpPr>
            <a:cxnSpLocks/>
          </p:cNvCxnSpPr>
          <p:nvPr/>
        </p:nvCxnSpPr>
        <p:spPr>
          <a:xfrm>
            <a:off x="2440940" y="3949700"/>
            <a:ext cx="3586480" cy="13538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04C4169-CE3F-BE49-A6FE-EBB5827BD48C}"/>
              </a:ext>
            </a:extLst>
          </p:cNvPr>
          <p:cNvCxnSpPr>
            <a:cxnSpLocks/>
          </p:cNvCxnSpPr>
          <p:nvPr/>
        </p:nvCxnSpPr>
        <p:spPr>
          <a:xfrm>
            <a:off x="2242820" y="3949700"/>
            <a:ext cx="41351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64F3BA1-E202-2946-EAA7-C8280BEEB090}"/>
              </a:ext>
            </a:extLst>
          </p:cNvPr>
          <p:cNvCxnSpPr>
            <a:cxnSpLocks/>
          </p:cNvCxnSpPr>
          <p:nvPr/>
        </p:nvCxnSpPr>
        <p:spPr>
          <a:xfrm>
            <a:off x="2263140" y="5293360"/>
            <a:ext cx="41351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952D6D4B-CD78-5C61-4F07-A3903AB6DD5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2F868138-C5EB-0985-4BC4-9DEB21C144D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id="{8BC3F218-1494-4623-7815-B20A6334BC1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700E7C98-A07C-2208-15ED-297DCF48A75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id="{2BE8308C-CF79-024A-BF25-96E6ABE786F7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Organigramme : Connecteur 59">
                  <a:extLst>
                    <a:ext uri="{FF2B5EF4-FFF2-40B4-BE49-F238E27FC236}">
                      <a16:creationId xmlns:a16="http://schemas.microsoft.com/office/drawing/2014/main" id="{1CF09619-5EA5-BC49-2FE9-B72EB2AE94A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4681E2AA-DFCA-5C09-1409-2E0183A91F8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Organigramme : Connecteur 61">
                  <a:extLst>
                    <a:ext uri="{FF2B5EF4-FFF2-40B4-BE49-F238E27FC236}">
                      <a16:creationId xmlns:a16="http://schemas.microsoft.com/office/drawing/2014/main" id="{9FF4849F-58AF-A628-F509-9573F77AB3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FB28A82D-D29F-CD73-61BF-A1C342FFC29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Organigramme : Connecteur 63">
                  <a:extLst>
                    <a:ext uri="{FF2B5EF4-FFF2-40B4-BE49-F238E27FC236}">
                      <a16:creationId xmlns:a16="http://schemas.microsoft.com/office/drawing/2014/main" id="{6947C7EA-9650-565C-841A-5CCF7DCEE4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27DC4EB-DD16-3384-2D06-861F935FDEA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id="{D9ED99DA-56CB-5EBB-DCF6-7C60A5BF62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886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ABF07-8DD0-1193-6716-EA23F5514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FA17F2-A696-1210-2ED2-47D1D14968D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FAA47F-AD3C-3AA5-BD23-5D077F6C4AB7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B4EF778-7A44-C125-08E3-CAD242455D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99169738-5814-1A6F-01E8-45493264D55D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B2245F5C-E580-44FA-6F7D-6464D42CE4D2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D1E41E-63F6-EDC8-2922-49BD95B9E06A}"/>
              </a:ext>
            </a:extLst>
          </p:cNvPr>
          <p:cNvSpPr txBox="1"/>
          <p:nvPr/>
        </p:nvSpPr>
        <p:spPr>
          <a:xfrm>
            <a:off x="2501898" y="3547832"/>
            <a:ext cx="3290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طرح لأعداد من 3 أرقام</a:t>
            </a:r>
          </a:p>
        </p:txBody>
      </p:sp>
    </p:spTree>
    <p:extLst>
      <p:ext uri="{BB962C8B-B14F-4D97-AF65-F5344CB8AC3E}">
        <p14:creationId xmlns:p14="http://schemas.microsoft.com/office/powerpoint/2010/main" val="32911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E19DA-B828-205D-2FF7-0B5118081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D062BF-EC8E-FD3A-9671-E327B107F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C01DB07-4C91-A30F-CE4A-CEA7C27A1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AA2F930-C1B2-4570-12A4-64E8FF293E9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82AEB04-F608-394E-A9E2-7DC2CD36F2D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17877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E866537-E76C-244E-F5CB-BC2BC96F4DE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E39A0E87-8004-3DE7-D9B2-5BDF3257222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075037B-B7B6-D5BD-4F4E-16ABB1625AF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33C624AB-0D39-5D71-72DE-A7F36FB08111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DE7ED350-0D57-A2D6-18CA-1E34955C3E1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6A043B35-509C-CD8A-40F3-6B3CA720171D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1EE8E627-4AA1-043B-0CFE-EDAAAE9F5DA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472F4514-2BF1-56AD-44FC-C2D9D3A1DC05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7F4E81BD-7B82-D403-DE05-3BEA073E61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B28834D-0BF3-8C56-B729-0936DFA5413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FCC0823-853B-5919-F8C6-B3DD77EEB12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687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F1EC3-DD33-35C8-0EF0-1467424B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DF89F4-0ED1-55E6-3FC5-77E2EBB26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642D1D-8703-18F4-7B31-113AE7D1E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767" y="1940560"/>
            <a:ext cx="5046055" cy="2827935"/>
          </a:xfrm>
          <a:prstGeom prst="rect">
            <a:avLst/>
          </a:prstGeom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E161BB2F-429F-5206-98A0-22E1EED42108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حددوا، على ألواحكم، نوع هذه الزاوية: اكتبوا فقط حرف الجواب الصحيح.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760DCFE-423F-21AC-2B70-3FA7E830F8ED}"/>
              </a:ext>
            </a:extLst>
          </p:cNvPr>
          <p:cNvGrpSpPr/>
          <p:nvPr/>
        </p:nvGrpSpPr>
        <p:grpSpPr>
          <a:xfrm>
            <a:off x="6543040" y="5271476"/>
            <a:ext cx="2063365" cy="551406"/>
            <a:chOff x="6350000" y="5280253"/>
            <a:chExt cx="2063365" cy="551406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DA45AE01-E76F-BE23-4FE2-AFDE179E5AD6}"/>
                </a:ext>
              </a:extLst>
            </p:cNvPr>
            <p:cNvSpPr/>
            <p:nvPr/>
          </p:nvSpPr>
          <p:spPr>
            <a:xfrm>
              <a:off x="6350000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A8F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زاوِيَةٌ حَادَّةٌ</a:t>
              </a:r>
              <a:endPara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0FCDCA78-3415-A9BC-0068-56AC924C4E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0747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A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EE5A267-56DF-49A3-FC38-3459752484E2}"/>
              </a:ext>
            </a:extLst>
          </p:cNvPr>
          <p:cNvGrpSpPr/>
          <p:nvPr/>
        </p:nvGrpSpPr>
        <p:grpSpPr>
          <a:xfrm>
            <a:off x="3623662" y="5271476"/>
            <a:ext cx="2063365" cy="551406"/>
            <a:chOff x="3634572" y="5280253"/>
            <a:chExt cx="2063365" cy="551406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63ADB4A8-DAF8-EE7A-329C-BB38517C860C}"/>
                </a:ext>
              </a:extLst>
            </p:cNvPr>
            <p:cNvSpPr/>
            <p:nvPr/>
          </p:nvSpPr>
          <p:spPr>
            <a:xfrm>
              <a:off x="3634572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A8F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زاوِيَةٌ قائِمَةٌ</a:t>
              </a:r>
              <a:endPara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7DE9AD5C-F296-0167-8C5D-5FD554057E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5319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B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181C3F9-7E30-942C-840E-67BFF6005C27}"/>
              </a:ext>
            </a:extLst>
          </p:cNvPr>
          <p:cNvGrpSpPr/>
          <p:nvPr/>
        </p:nvGrpSpPr>
        <p:grpSpPr>
          <a:xfrm>
            <a:off x="264160" y="5271476"/>
            <a:ext cx="2503488" cy="551406"/>
            <a:chOff x="264160" y="5555956"/>
            <a:chExt cx="2503488" cy="551406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BC0079E5-3051-1944-77D8-B57434BF1DB1}"/>
                </a:ext>
              </a:extLst>
            </p:cNvPr>
            <p:cNvSpPr/>
            <p:nvPr/>
          </p:nvSpPr>
          <p:spPr>
            <a:xfrm>
              <a:off x="264160" y="5555956"/>
              <a:ext cx="2169155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A8F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زاوِيَةٌ مُنفَرِجَةٌ</a:t>
              </a:r>
              <a:endPara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D0435601-1091-FA57-F8A6-2900701FED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5030" y="5621286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C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FAFA56AF-7824-2729-1D54-34C1B2D0BB5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17877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B2D0AE36-428B-91CC-D6AB-0EB80646FDA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291195F-5F21-9ABF-F1C8-38289A55CCE9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4740C0B-50C9-B6E3-BFDC-52915C5FA3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D2A1773A-268E-88C8-CEE7-0F6BFABCB70E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0F14B4D6-156F-F91D-E0D0-D25375EC1D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864E56D5-77F4-2F7C-582D-E521CCEFEC08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95FAE9D3-3861-50A2-FCA5-25B5235AAAA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DB66E78C-0111-E7F0-799B-6512C607BDA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5C803278-C2A0-AD75-F30A-F206F9B017E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16FC403-9A0F-B0B6-32B2-EAC3A3D726A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EF4CA82B-D98E-F79E-F45A-BD18AE2B192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5598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FB4AF-95F3-8CBD-919B-850EDE334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2DD2E66-0C8A-2FB2-2900-4BEB0226623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358618-95FE-A2B8-8AEA-A8C8B6ECC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C567B87-F377-5AE8-912D-183A8C89C1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AB22AC3-3534-1B54-2205-50AA5A3B2BC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17877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C1664F6-5C0B-0570-72DC-C8328BE03ED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F081BA8F-98F8-036B-19EC-6C6F069E4AD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AC73145-E9C6-7A4A-0AE0-CAEE60D46E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8EF2D57B-3FDD-AD46-FD68-0F8C1F39BC3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E560D79B-7663-73C2-56E6-611FB523083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0A7DB965-D223-D8A2-1CDC-BBE9F6D31EB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91C1D992-BA19-0B04-BCFB-7603A3C3591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996F952-C3BB-6DB9-C627-8B1B5C633B8E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8F2156E7-8B4D-20E7-10A2-3B926C7795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87D27F3-63E6-608A-AC45-51456BA365F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48DB959-DFD6-6FD3-A299-C312F186AF4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6044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5DCE9-4D93-37F1-28A2-984756326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662B562-DFCA-EC90-BFC0-F49FCFAE6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28B6F0-6229-FF35-3F3D-31DC9989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767" y="1940560"/>
            <a:ext cx="5046055" cy="2827935"/>
          </a:xfrm>
          <a:prstGeom prst="rect">
            <a:avLst/>
          </a:prstGeom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7144F68D-6EA5-AB14-4F5B-660A783AD689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نتوصل إلى الجواب؟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14C719E-A44E-F48B-0274-9DD4C23564C8}"/>
              </a:ext>
            </a:extLst>
          </p:cNvPr>
          <p:cNvGrpSpPr/>
          <p:nvPr/>
        </p:nvGrpSpPr>
        <p:grpSpPr>
          <a:xfrm>
            <a:off x="6543040" y="5271476"/>
            <a:ext cx="2063365" cy="551406"/>
            <a:chOff x="6350000" y="5280253"/>
            <a:chExt cx="2063365" cy="551406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8A3DFFAB-464E-C715-9A02-4E34E10C64C3}"/>
                </a:ext>
              </a:extLst>
            </p:cNvPr>
            <p:cNvSpPr/>
            <p:nvPr/>
          </p:nvSpPr>
          <p:spPr>
            <a:xfrm>
              <a:off x="6350000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A8F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زاوِيَةٌ حَادَّةٌ</a:t>
              </a:r>
              <a:endPara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E4CC983E-A763-25B4-08DC-7CDAE8EC7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0747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A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2D2AB98-B0DE-854E-B04C-25FB798DC77E}"/>
              </a:ext>
            </a:extLst>
          </p:cNvPr>
          <p:cNvGrpSpPr/>
          <p:nvPr/>
        </p:nvGrpSpPr>
        <p:grpSpPr>
          <a:xfrm>
            <a:off x="3623662" y="5271476"/>
            <a:ext cx="2063365" cy="551406"/>
            <a:chOff x="3634572" y="5280253"/>
            <a:chExt cx="2063365" cy="551406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B51A0F3C-FA1E-7525-1D81-97269DFB5840}"/>
                </a:ext>
              </a:extLst>
            </p:cNvPr>
            <p:cNvSpPr/>
            <p:nvPr/>
          </p:nvSpPr>
          <p:spPr>
            <a:xfrm>
              <a:off x="3634572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A8F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زاوِيَةٌ قائِمَةٌ</a:t>
              </a:r>
              <a:endPara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C89DE64F-633B-537B-8510-9DF0CA5864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5319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B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0E37A7F-54DA-7E0B-A401-27474B098F15}"/>
              </a:ext>
            </a:extLst>
          </p:cNvPr>
          <p:cNvGrpSpPr/>
          <p:nvPr/>
        </p:nvGrpSpPr>
        <p:grpSpPr>
          <a:xfrm>
            <a:off x="264160" y="5271476"/>
            <a:ext cx="2503488" cy="551406"/>
            <a:chOff x="264160" y="5555956"/>
            <a:chExt cx="2503488" cy="551406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4950DA7C-8C89-EE6C-F5ED-D7579C9F57BC}"/>
                </a:ext>
              </a:extLst>
            </p:cNvPr>
            <p:cNvSpPr/>
            <p:nvPr/>
          </p:nvSpPr>
          <p:spPr>
            <a:xfrm>
              <a:off x="264160" y="5555956"/>
              <a:ext cx="2169155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A8F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زاوِيَةٌ مُنفَرِجَةٌ</a:t>
              </a:r>
              <a:endPara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DB449A46-D289-4EDA-90C7-810675EE0A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5030" y="5621286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C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C9163C6E-B8C7-27AC-E0FB-212165551BC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17877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B987E8AB-1353-79BF-F2C6-80F691F0667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174F9DBC-E207-64FD-9972-4469D332484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E42FD87-3557-47AE-9185-E82947FB88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623B6147-205B-E3B7-4706-ABDC4EA6247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CB9BBD97-0171-F31F-9B4C-FC6A0E3D72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91BB105A-B196-3D51-7DDF-1413BDB8CA8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2412B2A2-EBB8-C99A-7401-230391443C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68D58A3C-4FC5-7B20-7F72-BC5025BF770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59C60AEC-FE70-2327-753B-D2DB791391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80DB3F8-6A8E-E5D2-2DEC-1096E15275C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666157D1-7C18-ECDA-8D2E-2E829BDB0E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3726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DFEDA-2E41-CD0E-1B5D-004072892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31B9E22-C143-49D8-8822-AA62669D5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756704-2A78-221D-F0D6-1F6531E09BB6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F1D4FDB-4794-DC70-5106-C2D33B6A2B9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1F36DDE-8491-17B7-18F7-BBB9C47E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767" y="1940560"/>
            <a:ext cx="5046055" cy="2827935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027325-867E-5F10-9C35-50F637AC2063}"/>
              </a:ext>
            </a:extLst>
          </p:cNvPr>
          <p:cNvGrpSpPr/>
          <p:nvPr/>
        </p:nvGrpSpPr>
        <p:grpSpPr>
          <a:xfrm>
            <a:off x="6543040" y="5271476"/>
            <a:ext cx="2063365" cy="551406"/>
            <a:chOff x="6350000" y="5280253"/>
            <a:chExt cx="2063365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796B086A-48F1-1083-B31A-0F1DB1449E8A}"/>
                </a:ext>
              </a:extLst>
            </p:cNvPr>
            <p:cNvSpPr/>
            <p:nvPr/>
          </p:nvSpPr>
          <p:spPr>
            <a:xfrm>
              <a:off x="6350000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A8F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زاوِيَةٌ حَادَّةٌ</a:t>
              </a:r>
              <a:endPara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583105E6-E3F9-4185-817F-5CFDCCBD8F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0747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A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1F08B79-5BE6-5A41-A260-659145C92A90}"/>
              </a:ext>
            </a:extLst>
          </p:cNvPr>
          <p:cNvGrpSpPr/>
          <p:nvPr/>
        </p:nvGrpSpPr>
        <p:grpSpPr>
          <a:xfrm>
            <a:off x="3623662" y="5271476"/>
            <a:ext cx="2063365" cy="551406"/>
            <a:chOff x="3634572" y="5280253"/>
            <a:chExt cx="2063365" cy="55140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542CC3F-15DA-B2F2-A370-7C570FEC2D0D}"/>
                </a:ext>
              </a:extLst>
            </p:cNvPr>
            <p:cNvSpPr/>
            <p:nvPr/>
          </p:nvSpPr>
          <p:spPr>
            <a:xfrm>
              <a:off x="3634572" y="5280253"/>
              <a:ext cx="1736744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A8F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زاوِيَةٌ قائِمَةٌ</a:t>
              </a:r>
              <a:endPara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AD5F36B3-DEBD-3C00-B5F9-7A90BAF65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5319" y="5345583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B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CA61720-6B29-6B21-5692-25124E694C5D}"/>
              </a:ext>
            </a:extLst>
          </p:cNvPr>
          <p:cNvGrpSpPr/>
          <p:nvPr/>
        </p:nvGrpSpPr>
        <p:grpSpPr>
          <a:xfrm>
            <a:off x="264160" y="5271476"/>
            <a:ext cx="2503488" cy="551406"/>
            <a:chOff x="264160" y="5555956"/>
            <a:chExt cx="2503488" cy="551406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26DC174A-DADC-7E90-7DC4-677711C90193}"/>
                </a:ext>
              </a:extLst>
            </p:cNvPr>
            <p:cNvSpPr/>
            <p:nvPr/>
          </p:nvSpPr>
          <p:spPr>
            <a:xfrm>
              <a:off x="264160" y="5555956"/>
              <a:ext cx="2169155" cy="551406"/>
            </a:xfrm>
            <a:prstGeom prst="round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زاوِيَةٌ مُنفَرِجَةٌ</a:t>
              </a:r>
              <a:endPara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032C4377-6519-AD57-336A-D7C11CE997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5030" y="5621286"/>
              <a:ext cx="432618" cy="432618"/>
            </a:xfrm>
            <a:prstGeom prst="ellipse">
              <a:avLst/>
            </a:prstGeom>
            <a:solidFill>
              <a:srgbClr val="C00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C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5F48ECA2-1D3F-872C-227B-2F7D129EFC9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17877"/>
            <a:ext cx="7604448" cy="332496"/>
            <a:chOff x="373226" y="108546"/>
            <a:chExt cx="7604448" cy="33249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236D196-B639-540C-3004-38459447935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D20440F2-9E59-E18B-DAEF-579451B77E4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90B7872-B07F-D325-F915-30CB5B1EF4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1E37EADD-1E6D-68A8-AFAC-239D48DCAA31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62B8A5E5-59DA-43C4-9889-9E1F9403D98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B6F441D9-03EA-0F86-88CF-CB698E15769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Organigramme : Connecteur 19">
                  <a:extLst>
                    <a:ext uri="{FF2B5EF4-FFF2-40B4-BE49-F238E27FC236}">
                      <a16:creationId xmlns:a16="http://schemas.microsoft.com/office/drawing/2014/main" id="{D61BC0C7-DF57-6BAA-AD0D-232D58A5DBB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0CA32FA6-9B88-64D4-3536-ABA4401579D7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743F4EE5-AE88-2DD5-FB26-68B0601891C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4A80F55-CA60-7AF3-99A4-D5DF2E74636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533D467D-FE78-F03B-FD98-20F9985B3C0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6129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26E9-C584-8ADB-E181-8C11B39E6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6198C8B-26A6-5E71-5F4E-2857B9092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46" y="1866121"/>
            <a:ext cx="6419029" cy="432899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ED3E0B-D218-5B34-2480-FD43039FDB50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61 وأنجزوا النشاط رقم 13. لديكم دقيقتان فقط ثم نصحح. </a:t>
            </a:r>
          </a:p>
        </p:txBody>
      </p:sp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C6B084-ED44-BD8C-3E7C-75BF21DF3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5C4413C-C951-3615-95DA-079CF9C479A2}"/>
              </a:ext>
            </a:extLst>
          </p:cNvPr>
          <p:cNvSpPr/>
          <p:nvPr/>
        </p:nvSpPr>
        <p:spPr>
          <a:xfrm>
            <a:off x="1362268" y="2948473"/>
            <a:ext cx="2696548" cy="774442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500732C-893D-DB6A-3CF1-DE9B05B00D3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3226" y="145870"/>
            <a:ext cx="7604448" cy="332496"/>
            <a:chOff x="373226" y="108546"/>
            <a:chExt cx="7604448" cy="33249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6FAE51C7-0B62-3BF5-FC43-B4A150940A7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A58494D9-E953-BA63-06C6-4601EDB8FFE9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E39FAA4-5A6A-9899-1A49-AC2F76C03CB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99C781B4-5EF9-0EF0-BEB2-BEB8C1A03E7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963BBE48-1C60-C856-AAB1-42E13ADACA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C77C44EB-7EDE-2A89-27DC-ADF218AFC10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24994106-C513-0D1E-D2F5-6C2721CCE7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A8D2BF85-2CB7-A732-A9FF-7B0AE2805475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CB94BAE1-6EF1-CD98-FED9-072950E7810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00B186-2569-A2E0-BFDE-85ECFF1977A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14F11A48-1D89-8175-7136-33C1D8CAC7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616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0A639-450C-A966-35C0-E18347490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2E46DFF-B2BA-5818-4B19-B721854D75D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81130BD-0962-9DBE-FF78-F568000B8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352857C-448B-C017-376C-241B3B470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12" y="3007360"/>
            <a:ext cx="8249230" cy="2472954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8DE6C48-D288-B9FB-8E75-90ACE45686B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64532"/>
            <a:ext cx="7604448" cy="332496"/>
            <a:chOff x="373226" y="108546"/>
            <a:chExt cx="7604448" cy="33249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0BC9090E-9AFB-A0E1-32DB-00DB7519746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B9A727D3-C07C-1FEE-95C1-4E1180F480F2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71464F8-D1BD-EE19-BF09-EFA96B1D4C7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81C0E8B1-3F61-F034-F7E4-5DD24A2C97E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56E7CB0B-3D43-2B33-4D45-EDE2B63882C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79B23EC0-B0E4-7877-774F-AFEF741486B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0B7F5601-BEAB-49BC-80B9-BD0AF8AF405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BD9CCB4E-75CB-8C8F-0E50-0892E0666091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CC4D0CFE-2B6A-04D5-98EA-69EBF26E9E0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090BAA-80E6-FE07-ADF4-6F53CEDD05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40C9533-27DD-7FA2-70B5-3DE072E0AF9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405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1D8B8-9440-4188-0CD5-48A9C843F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A50E7C1-F793-DA79-A1E8-3B7C9662BF8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90A8D93-7C67-798B-B792-11AD05AC0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1654232-B576-718A-2289-099D425D2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12" y="3017520"/>
            <a:ext cx="8249230" cy="247295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45E76E-A76C-949B-2947-13271F7B6161}"/>
              </a:ext>
            </a:extLst>
          </p:cNvPr>
          <p:cNvSpPr txBox="1"/>
          <p:nvPr/>
        </p:nvSpPr>
        <p:spPr>
          <a:xfrm>
            <a:off x="6624320" y="4897120"/>
            <a:ext cx="143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C00000"/>
                </a:solidFill>
              </a:rPr>
              <a:t>حــــــادة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EA5C46D-8360-C59D-70F9-D8A4B7E67CB8}"/>
              </a:ext>
            </a:extLst>
          </p:cNvPr>
          <p:cNvSpPr txBox="1"/>
          <p:nvPr/>
        </p:nvSpPr>
        <p:spPr>
          <a:xfrm>
            <a:off x="4782098" y="4897120"/>
            <a:ext cx="143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</a:rPr>
              <a:t>قائمة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2A65615-D9E7-FCF3-9CCA-E220B8854EB2}"/>
              </a:ext>
            </a:extLst>
          </p:cNvPr>
          <p:cNvSpPr txBox="1"/>
          <p:nvPr/>
        </p:nvSpPr>
        <p:spPr>
          <a:xfrm>
            <a:off x="2543636" y="4897120"/>
            <a:ext cx="143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C00000"/>
                </a:solidFill>
              </a:rPr>
              <a:t>منفرجة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68" name="Picture 2">
            <a:extLst>
              <a:ext uri="{FF2B5EF4-FFF2-40B4-BE49-F238E27FC236}">
                <a16:creationId xmlns:a16="http://schemas.microsoft.com/office/drawing/2014/main" id="{61C0C8FA-4B06-B53F-837C-D3D6C0DA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4675">
            <a:off x="6826109" y="3690732"/>
            <a:ext cx="1362323" cy="8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ECF53B65-098F-7146-A283-DBB2B2750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0842">
            <a:off x="5037950" y="3706887"/>
            <a:ext cx="1362323" cy="8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A063B1AB-D5CF-B265-DEB4-350D722CD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1672">
            <a:off x="2979143" y="3757508"/>
            <a:ext cx="1362323" cy="8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371CF8CE-39F4-5AC7-BE06-73B4C5CAB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7408">
            <a:off x="812881" y="3889713"/>
            <a:ext cx="1362323" cy="8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ZoneTexte 79">
            <a:extLst>
              <a:ext uri="{FF2B5EF4-FFF2-40B4-BE49-F238E27FC236}">
                <a16:creationId xmlns:a16="http://schemas.microsoft.com/office/drawing/2014/main" id="{6A4E3852-5128-CB0C-27D3-D7D8224285D4}"/>
              </a:ext>
            </a:extLst>
          </p:cNvPr>
          <p:cNvSpPr txBox="1"/>
          <p:nvPr/>
        </p:nvSpPr>
        <p:spPr>
          <a:xfrm>
            <a:off x="614775" y="4897120"/>
            <a:ext cx="143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</a:rPr>
              <a:t>قائمة</a:t>
            </a:r>
            <a:endParaRPr lang="fr-FR" sz="2800" b="1" dirty="0">
              <a:solidFill>
                <a:srgbClr val="C00000"/>
              </a:solidFill>
            </a:endParaRP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5B64B3D7-1319-53F8-5DEA-6D6F5D849B8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64532"/>
            <a:ext cx="7604448" cy="332496"/>
            <a:chOff x="373226" y="108546"/>
            <a:chExt cx="7604448" cy="332496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0EF32F07-5309-3D42-0425-20A30EDDE7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4" name="Groupe 83">
                <a:extLst>
                  <a:ext uri="{FF2B5EF4-FFF2-40B4-BE49-F238E27FC236}">
                    <a16:creationId xmlns:a16="http://schemas.microsoft.com/office/drawing/2014/main" id="{35907E48-7D93-A82F-1535-CF31407DD42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6075F437-E8AA-16C6-DCF7-CFD2D699330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7" name="ZoneTexte 86">
                  <a:extLst>
                    <a:ext uri="{FF2B5EF4-FFF2-40B4-BE49-F238E27FC236}">
                      <a16:creationId xmlns:a16="http://schemas.microsoft.com/office/drawing/2014/main" id="{15FA06DE-756A-321D-FE60-5958E95008E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Organigramme : Connecteur 87">
                  <a:extLst>
                    <a:ext uri="{FF2B5EF4-FFF2-40B4-BE49-F238E27FC236}">
                      <a16:creationId xmlns:a16="http://schemas.microsoft.com/office/drawing/2014/main" id="{D1DAE4A9-0BE8-AB81-B681-A2737EBE3F6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89" name="ZoneTexte 88">
                  <a:extLst>
                    <a:ext uri="{FF2B5EF4-FFF2-40B4-BE49-F238E27FC236}">
                      <a16:creationId xmlns:a16="http://schemas.microsoft.com/office/drawing/2014/main" id="{455ED70B-9040-D24A-B68F-2F6D84B2D85E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" name="Organigramme : Connecteur 89">
                  <a:extLst>
                    <a:ext uri="{FF2B5EF4-FFF2-40B4-BE49-F238E27FC236}">
                      <a16:creationId xmlns:a16="http://schemas.microsoft.com/office/drawing/2014/main" id="{3D674CBD-F0B2-8A3E-7DF8-43857C34F58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91" name="ZoneTexte 90">
                  <a:extLst>
                    <a:ext uri="{FF2B5EF4-FFF2-40B4-BE49-F238E27FC236}">
                      <a16:creationId xmlns:a16="http://schemas.microsoft.com/office/drawing/2014/main" id="{364C0944-A30E-C0B0-D55C-3BB735B359B5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Organigramme : Connecteur 91">
                  <a:extLst>
                    <a:ext uri="{FF2B5EF4-FFF2-40B4-BE49-F238E27FC236}">
                      <a16:creationId xmlns:a16="http://schemas.microsoft.com/office/drawing/2014/main" id="{78EB15B5-EECA-3BF4-F21C-056D7B8F8B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4E2EF62-8B37-B2FB-2745-C4EBD90765A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3" name="Rectangle : coins arrondis 82">
              <a:extLst>
                <a:ext uri="{FF2B5EF4-FFF2-40B4-BE49-F238E27FC236}">
                  <a16:creationId xmlns:a16="http://schemas.microsoft.com/office/drawing/2014/main" id="{4DF14118-BEA4-1BA8-1E5B-C63B268BAE7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8893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ED8852C-36C9-8596-5B5A-454AEB9F0F73}"/>
              </a:ext>
            </a:extLst>
          </p:cNvPr>
          <p:cNvSpPr txBox="1"/>
          <p:nvPr/>
        </p:nvSpPr>
        <p:spPr>
          <a:xfrm>
            <a:off x="302133" y="1386491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أراجع ما تعلمته في المرحلة الأولى (</a:t>
            </a:r>
            <a:r>
              <a:rPr lang="fr-FR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ar-SA" sz="32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F6DDB9-F8C1-1A36-232F-6D57108E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296" y="2518309"/>
            <a:ext cx="5701004" cy="384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06F0F-E661-DF75-3BC8-73147A475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0592FE4-2E92-F0D9-756E-E3B4A216E9E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32EA2C-8588-6920-9171-D4EFA9D34AA9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C8C8B2F-77D6-52CA-D0AE-8ADBC11320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D118B91A-F7FE-61FB-10F7-AA2F0B21679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252FBE1C-C18F-E06F-89DD-B619061D1105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9FC8D08-CDD3-260F-1969-EF0EC9A129E3}"/>
              </a:ext>
            </a:extLst>
          </p:cNvPr>
          <p:cNvSpPr txBox="1"/>
          <p:nvPr/>
        </p:nvSpPr>
        <p:spPr>
          <a:xfrm>
            <a:off x="2290914" y="3547832"/>
            <a:ext cx="35017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إنشاء الزاوية الحادة والقائمة والمنفرجة</a:t>
            </a:r>
          </a:p>
        </p:txBody>
      </p:sp>
    </p:spTree>
    <p:extLst>
      <p:ext uri="{BB962C8B-B14F-4D97-AF65-F5344CB8AC3E}">
        <p14:creationId xmlns:p14="http://schemas.microsoft.com/office/powerpoint/2010/main" val="41864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94148-256B-8C98-9667-0E981D14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6512A88F-A6DF-3DF2-F694-2A2ED3D63B46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7D67BA4-97DD-0F16-A8EA-5306CD89C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4659C8-2900-ED66-0A35-09646F2BBDF1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9438FA4-2C58-0D87-82DF-00D8B48BC6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E14C58C6-1674-3C5A-9A01-49BC70F0663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64532"/>
            <a:ext cx="7604448" cy="332496"/>
            <a:chOff x="373226" y="108546"/>
            <a:chExt cx="7604448" cy="332496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B1513883-7B47-8D43-821D-5FBB52A2E7D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E08A2EBB-DFA8-F770-395A-FDD14A050EC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05126D51-76B1-514B-3A34-31478037BB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9CA39BD8-A5C5-81C4-6A2E-EF7134BF863F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DBEEA430-113C-E7ED-E8E2-5307BC9B154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88F867F3-7440-408E-F8B0-CE2582074502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35DEE6D5-474C-076B-65EB-31FBB3437D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D6C771AB-96E0-78DA-806A-7D7502F81461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BD0BACB4-709C-8FFE-09EB-EFC0E77E04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321FAFB-BD13-9986-C349-1611AA2BE7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3B3CC04-507F-4EAC-303A-133F3C1370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137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72024-708F-C6B1-EB4A-5B1E0768E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A28D67-90E5-3907-95EF-3B7AEE37AC89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4358DDF-001B-3A47-BBBA-EF4FA082D091}"/>
              </a:ext>
            </a:extLst>
          </p:cNvPr>
          <p:cNvSpPr txBox="1"/>
          <p:nvPr/>
        </p:nvSpPr>
        <p:spPr>
          <a:xfrm>
            <a:off x="178676" y="858759"/>
            <a:ext cx="742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</a:t>
            </a:r>
            <a:r>
              <a:rPr lang="ar-MA" b="1" dirty="0">
                <a:solidFill>
                  <a:srgbClr val="FFFFFF">
                    <a:lumMod val="6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دفاتر البحث، أتموا رسم زاوية منفرجة.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B0CFB2F-2871-1281-B5F4-45E43003FA49}"/>
              </a:ext>
            </a:extLst>
          </p:cNvPr>
          <p:cNvCxnSpPr>
            <a:cxnSpLocks/>
          </p:cNvCxnSpPr>
          <p:nvPr/>
        </p:nvCxnSpPr>
        <p:spPr>
          <a:xfrm flipV="1">
            <a:off x="2662176" y="5317172"/>
            <a:ext cx="372704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B1A591E3-157E-AFD8-AAEB-FF93ED239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6200000">
            <a:off x="2185935" y="3486947"/>
            <a:ext cx="2299082" cy="1332547"/>
          </a:xfrm>
          <a:prstGeom prst="rect">
            <a:avLst/>
          </a:prstGeom>
        </p:spPr>
      </p:pic>
      <p:pic>
        <p:nvPicPr>
          <p:cNvPr id="1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C9D10FA-6494-8E6F-AD40-F77D0A3A25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8A348EF-9386-AA31-A308-B08C0EB9A52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EAC8622-992A-098F-8172-2E69F2C4422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668B300D-A297-3706-F6B1-93006FAA887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EEFB637-69AA-E2BC-E76F-A94EBC3DA1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9F9EAB06-D9D2-B090-E770-B87FF7169FF1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E010B5CD-B674-5BC4-CAB8-158541FD3DB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96D49752-B84C-73E7-451C-93AB3050EA1E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763DDB47-3D03-E123-FA70-F733D1F1CE5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7DD0C2A6-13D7-59C9-D4EC-6FB88A461280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6DA26528-9440-369A-9016-C5F7AB75FC9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2C8B1F-79A0-E135-A12C-AEEAE4948A3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63B45E90-D03F-65CB-BADA-42429C48CB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518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F304A-6204-551C-B6D9-685C997FB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52633AB-38DD-C72C-BF0B-B7D4C063E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EE23F18-07E2-0F9A-3B7C-C48713B81AE7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نتوصل إلى الجواب؟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CBF2C27-D0F8-6904-0BA9-9B06234F5150}"/>
              </a:ext>
            </a:extLst>
          </p:cNvPr>
          <p:cNvCxnSpPr>
            <a:cxnSpLocks/>
          </p:cNvCxnSpPr>
          <p:nvPr/>
        </p:nvCxnSpPr>
        <p:spPr>
          <a:xfrm flipV="1">
            <a:off x="2662176" y="5317172"/>
            <a:ext cx="372704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Image 23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684FDE40-106E-DBF4-4664-5FC895484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6200000">
            <a:off x="2185935" y="3486947"/>
            <a:ext cx="2299082" cy="133254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BACF1D0-0D1C-3929-EB64-8D0F05C9FDB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8EF7D315-F557-7DC4-C9C3-D638C15B1EE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E83EB2F3-678A-C720-EF3C-E0B8A4F7117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B1FFE8E-4000-17F4-0F19-7C574A9DBF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2075C946-C500-6CCC-92F7-B79EE3F7BE4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" name="Organigramme : Connecteur 9">
                  <a:extLst>
                    <a:ext uri="{FF2B5EF4-FFF2-40B4-BE49-F238E27FC236}">
                      <a16:creationId xmlns:a16="http://schemas.microsoft.com/office/drawing/2014/main" id="{C8D99263-F246-B490-C4A7-45219E668E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91DB8CDD-8331-A8D8-6A9F-039A90BF4D1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2EFA80AF-C0A5-14E6-8939-76E054943C2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0118EFE0-4C51-2FDD-1D4A-F4DD166FFAC5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4B2EF018-36E2-74DC-0D58-98E0D076E42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47C1EF8-2ED7-7377-1EBC-89CAEECF41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0367D6A5-3B9B-C85F-655B-D59A92DD8C9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44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BE2D7-73E8-9950-E8C6-C84F7D6CB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7B6ADD3-E6E2-8341-EC44-33100C9FA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AD8927F-182B-BC13-F14B-C977AF13BD2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من يقوم إلى السبورة ليشرح لنا كيف توصل إلى الجواب؟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16691DC-B73D-EAEA-3600-C4E939D3FACD}"/>
              </a:ext>
            </a:extLst>
          </p:cNvPr>
          <p:cNvCxnSpPr>
            <a:cxnSpLocks/>
          </p:cNvCxnSpPr>
          <p:nvPr/>
        </p:nvCxnSpPr>
        <p:spPr>
          <a:xfrm flipV="1">
            <a:off x="2662176" y="5317172"/>
            <a:ext cx="372704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1C37CF0-D480-08AD-4C73-A5E3533EE1D8}"/>
              </a:ext>
            </a:extLst>
          </p:cNvPr>
          <p:cNvCxnSpPr>
            <a:cxnSpLocks/>
          </p:cNvCxnSpPr>
          <p:nvPr/>
        </p:nvCxnSpPr>
        <p:spPr>
          <a:xfrm flipH="1" flipV="1">
            <a:off x="2006082" y="2472612"/>
            <a:ext cx="663120" cy="28445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Image 23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DA7E78B6-6C5D-9D58-F30B-8317017C6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6200000">
            <a:off x="2195266" y="3486947"/>
            <a:ext cx="2299082" cy="1332547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DE2570E-1111-966A-E286-C40C53F3D74A}"/>
              </a:ext>
            </a:extLst>
          </p:cNvPr>
          <p:cNvSpPr/>
          <p:nvPr/>
        </p:nvSpPr>
        <p:spPr>
          <a:xfrm>
            <a:off x="2145030" y="3129280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D495B0-9875-2FA4-3370-B4B4CF6D9F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94E53FB-72F7-E79F-459D-5FADEF52ED0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1BC20AD5-A615-FDF5-2E06-4FB07B67174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9AF35D6-F8CC-FE31-166E-22B56FC1E0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7EE8799F-6D6A-BF2A-EBF6-08EEC0D3635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0">
                  <a:extLst>
                    <a:ext uri="{FF2B5EF4-FFF2-40B4-BE49-F238E27FC236}">
                      <a16:creationId xmlns:a16="http://schemas.microsoft.com/office/drawing/2014/main" id="{DB4CDE43-2FC3-BED9-6E14-9400262EFD9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5E6AEB7B-9FFB-4C20-A184-C9F70711C0C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DCB1A365-85FC-F7AC-C394-A4C7377B0D6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6B245934-1CE5-8043-339F-CF239FC0DE9E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1524BD5D-4E1B-43FD-F298-528EFF6ACE0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C822CA9-B7D9-A1B2-40E1-6310274805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8C248B54-1A8C-79BF-2E98-EEAC59CB60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079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6D817-700B-A6DA-212A-C22688DEA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8E53590-6F75-1F1C-8528-479DC63E9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46" y="1866121"/>
            <a:ext cx="6419029" cy="4328993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E29BDAE-EC0D-CE02-6D2F-0BF8B06C3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F06554-CA22-3BFC-2A60-D2DAE77E1961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61 وأنجزوا النشاط رقم 14. لديكم دقيقتان فقط ثم نصحح.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A6CA74F-0644-7FB7-2803-4EC7D3F46B39}"/>
              </a:ext>
            </a:extLst>
          </p:cNvPr>
          <p:cNvSpPr/>
          <p:nvPr/>
        </p:nvSpPr>
        <p:spPr>
          <a:xfrm>
            <a:off x="1380931" y="3708715"/>
            <a:ext cx="2711280" cy="811761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B1C8617-DD89-7B03-E33C-0867FC599B0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64532"/>
            <a:ext cx="7604448" cy="332496"/>
            <a:chOff x="373226" y="108546"/>
            <a:chExt cx="7604448" cy="33249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70BDE760-98CB-D971-D824-D0A9AC67523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8C28E407-1B38-D3F3-179D-52D010AA318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57F6E81-8491-0CEB-D34E-9931BD70342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8AA4C3E6-9D6D-9226-A9FB-A2229628A657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6BF80DAC-D7B2-1630-C4F1-AF3F46CF1DA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70B9F594-9F10-0871-D211-2D9CE33B4D2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8F0776CC-DCB3-DAE5-B746-F0D51054DF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CEB917EF-2423-3D32-A9D6-DA866F0D4E45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08C11B0D-F86B-1066-9620-88B3338F5B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CAF2826-33CB-5647-EC38-C4A08096186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0F215422-8C9A-96FA-9B51-0F4CD1B516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67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12F5F-AC7B-94F2-3EFD-F4862D318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C62B3B7-A880-9850-7301-EAF6AB85D31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لن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B4DEF72-B370-D054-2774-F00F6F82F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A8228A-A2A3-0780-A18E-FE480614C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35" y="2817849"/>
            <a:ext cx="8230590" cy="2655324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569676A-DBF1-E2C9-AF3F-A08519590B9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64532"/>
            <a:ext cx="7604448" cy="332496"/>
            <a:chOff x="373226" y="108546"/>
            <a:chExt cx="7604448" cy="33249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5668412F-5D67-7797-842B-415749A476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A0AF8160-A798-AA20-E0C1-416AEDFB868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DEB52DC-8F0D-3175-BC61-E0DDC9A6F8C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8A0A9DCF-A993-371E-09CA-416B315F601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CA03FFF9-A78A-E18B-491F-016C6615A1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99F1CC2-021B-359F-B53E-49FC62D4AFE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4C549EBE-9F7D-E8AA-2F2B-7EC1C1F8F8A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C6926B78-B8A6-5E60-EA6B-7CA463C5C25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Organigramme : Connecteur 17">
                  <a:extLst>
                    <a:ext uri="{FF2B5EF4-FFF2-40B4-BE49-F238E27FC236}">
                      <a16:creationId xmlns:a16="http://schemas.microsoft.com/office/drawing/2014/main" id="{B93E08BB-3A1C-456E-A48D-550DEEBBAE9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DFE0058-E96F-B3BC-186D-18EA7D6DA76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DB84B8A-F3CE-87B6-D35E-22CD514E96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602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EAD73-E71E-4EDF-C241-8F20F0039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C7CDA62-D7F6-55A8-0A79-A1156A599D4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4E2898F-4C0C-FA26-A98F-74AFC2263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FB2930E-5A74-9323-AF86-DC5E6109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35" y="2817849"/>
            <a:ext cx="8230590" cy="265532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2943CEB-62A6-918A-3C06-AC8932240927}"/>
              </a:ext>
            </a:extLst>
          </p:cNvPr>
          <p:cNvCxnSpPr/>
          <p:nvPr/>
        </p:nvCxnSpPr>
        <p:spPr>
          <a:xfrm flipV="1">
            <a:off x="2603241" y="3844212"/>
            <a:ext cx="457200" cy="126896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279E331-48E8-FC3D-6F38-A0A6374DCFFE}"/>
              </a:ext>
            </a:extLst>
          </p:cNvPr>
          <p:cNvCxnSpPr>
            <a:cxnSpLocks/>
          </p:cNvCxnSpPr>
          <p:nvPr/>
        </p:nvCxnSpPr>
        <p:spPr>
          <a:xfrm flipH="1" flipV="1">
            <a:off x="3778900" y="3909527"/>
            <a:ext cx="0" cy="12036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1E70B45-DFCF-015B-EB9F-0DC7F7F40D48}"/>
              </a:ext>
            </a:extLst>
          </p:cNvPr>
          <p:cNvCxnSpPr/>
          <p:nvPr/>
        </p:nvCxnSpPr>
        <p:spPr>
          <a:xfrm flipV="1">
            <a:off x="6319934" y="3853543"/>
            <a:ext cx="457200" cy="126896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3254B71-C862-0326-4AE6-93E5B010ED5B}"/>
              </a:ext>
            </a:extLst>
          </p:cNvPr>
          <p:cNvSpPr/>
          <p:nvPr/>
        </p:nvSpPr>
        <p:spPr>
          <a:xfrm>
            <a:off x="3789060" y="4920657"/>
            <a:ext cx="180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1F9EE16-CC4B-6F06-426A-558286C05F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64532"/>
            <a:ext cx="7604448" cy="332496"/>
            <a:chOff x="373226" y="108546"/>
            <a:chExt cx="7604448" cy="332496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371AD5BE-76CC-317D-F1BB-C03C3DC4EB3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9BB998DC-6F35-9262-EF20-200E4B49DCF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B934172-B74E-8D41-2592-215BA6EBA3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17AB4ABD-3C2F-3848-A528-527C1691DEE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D866C476-10D5-B2FC-4B50-E4EEBAAAFD6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3CBEB214-A852-B18A-5692-540F1426B192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9">
                  <a:extLst>
                    <a:ext uri="{FF2B5EF4-FFF2-40B4-BE49-F238E27FC236}">
                      <a16:creationId xmlns:a16="http://schemas.microsoft.com/office/drawing/2014/main" id="{5CCE9266-3AF9-52AC-065B-4A7A6199AC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5570E2DE-C76A-0E44-55D1-61D212D446E0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Organigramme : Connecteur 31">
                  <a:extLst>
                    <a:ext uri="{FF2B5EF4-FFF2-40B4-BE49-F238E27FC236}">
                      <a16:creationId xmlns:a16="http://schemas.microsoft.com/office/drawing/2014/main" id="{88ED7434-49D6-283D-44A6-B66C479FDF6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326EAE-4654-A9A1-75D4-4E0FEB1F889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BD50B113-26A0-7989-60E5-723EEB317D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398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C30EA-9933-61B8-FBDF-26FE71980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6F43F65-AB17-0609-3CF7-ACD4DB0D393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5777DBC-DE5F-C57B-8BCD-4FA67479F837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EC47DE1-510A-4845-89A7-9310F43352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9B8D478-1234-D34F-9DCC-CC5DCE1A5C44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F97DAE22-41FC-1952-5B8F-BDFEA6E27AEC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CD4EC9-FA63-A058-DADF-F021E66960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90914" y="3547832"/>
            <a:ext cx="35017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استخدام نموذج الأشرطة لحل مسائل الكل والجزء</a:t>
            </a:r>
          </a:p>
        </p:txBody>
      </p:sp>
    </p:spTree>
    <p:extLst>
      <p:ext uri="{BB962C8B-B14F-4D97-AF65-F5344CB8AC3E}">
        <p14:creationId xmlns:p14="http://schemas.microsoft.com/office/powerpoint/2010/main" val="363833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7ABD5-8E64-F338-E685-7DE299E0E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AE0A8F6-727F-E73C-CAE1-6D8D4DA07BD5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9C20277-13F7-4308-79B6-720C96FDB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61663FB-DE19-AFA1-7AD4-2211D09F3896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067EECA-AF32-3E5B-CACE-39E1C3973F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AB8887BE-008B-3530-1805-45E20760E2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64532"/>
            <a:ext cx="7604448" cy="332496"/>
            <a:chOff x="373226" y="108546"/>
            <a:chExt cx="7604448" cy="332496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ECB5D486-629A-6376-5337-A70A838C1C2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4E63C31C-CB94-0BFE-FE8B-A42A11DA3CE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3C51E73-A5ED-A09D-E714-B75A5BD7FB9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73908F0E-FBBC-D589-97C2-FA79F35F449D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19B63C46-1B6E-9F86-EEDC-528072ECE9E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9F314B5F-518D-31A7-7526-FFB4BA88F77E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614F76DC-48A6-7BEE-E414-EA4FC2E1F06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EA33E7BC-CD59-C66B-C348-4310AA494A6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0E46A6A7-1010-0F7B-E6E7-A12A6E7EAB2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FCBF3DD-D738-A2CA-3706-4CB01CF59E7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6C2A899D-BFA7-E6A5-166B-74554022B9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336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806182" y="21908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250923" y="3120490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63279" y="2494424"/>
              <a:ext cx="533987" cy="598182"/>
              <a:chOff x="945619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5619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30043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3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269690" y="4551655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269690" y="3836072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8F490-6443-77AD-6D07-08339E52DC4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اقرؤوا المسألة ثم حلوها على دفاتر البحث. لديكم 3 دقائق ثم نصحح.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03AA4DC-0BC8-BFBE-EC7A-18A56457D79B}"/>
              </a:ext>
            </a:extLst>
          </p:cNvPr>
          <p:cNvGrpSpPr/>
          <p:nvPr/>
        </p:nvGrpSpPr>
        <p:grpSpPr>
          <a:xfrm>
            <a:off x="323463" y="2431782"/>
            <a:ext cx="8267330" cy="3305107"/>
            <a:chOff x="337587" y="2431782"/>
            <a:chExt cx="8267330" cy="330510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D0E6E1E-2968-18F2-BB98-6C5D7A754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587" y="2431782"/>
              <a:ext cx="8267330" cy="330510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CAB354D-EA94-95E0-5DF5-777F42226C35}"/>
                </a:ext>
              </a:extLst>
            </p:cNvPr>
            <p:cNvSpPr txBox="1"/>
            <p:nvPr/>
          </p:nvSpPr>
          <p:spPr>
            <a:xfrm>
              <a:off x="528022" y="2953393"/>
              <a:ext cx="7886459" cy="935683"/>
            </a:xfrm>
            <a:prstGeom prst="roundRect">
              <a:avLst/>
            </a:prstGeom>
            <a:solidFill>
              <a:srgbClr val="E5E3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fr-FR"/>
              </a:defPPr>
              <a:lvl1pPr marR="0" lvl="0" indent="0" algn="r" rtl="1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i="0" u="none" strike="noStrike" cap="none" spc="0" normalizeH="0" baseline="0">
                  <a:ln w="0"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ar-MA" sz="2400" dirty="0">
                  <a:solidFill>
                    <a:schemeClr val="tx1"/>
                  </a:solidFill>
                </a:rPr>
                <a:t>اِشْتَرَتِ المَدْرَسَةُ 500 قِصَّةً. قَامَ الأساتذة بِتَوْزِيعِ 367 قِصَّةً عَلَى التّلامِيذِ. مَا عَدَدُ الْقِصَصِ المُتَبَقِّيَةِ في خِزانَةِ الْمَدْرَسَةِ؟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03E3D292-B388-1C25-7F7B-E65B4074D6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191F520-D760-2B60-DBA6-5CAECBA0F40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DE5DCC34-5077-7F0D-E834-28886D2FCA0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81AE4B1-9DAF-B581-B893-5AC415C43D2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24AE7180-898F-3EAD-6C2B-0FBF4F0C70BC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F0E36CD7-7183-231B-FC31-59643089F4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5617631-62FD-4B01-2562-5CDB4CECAEFD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8AEA7D1B-5917-5A0C-9049-B1F9561631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B23EF51F-0AD1-B1F4-D476-B5FCABCCC7CF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id="{B1074860-B9DF-0B86-B94F-BC34D369A6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DBDE2A8-9E58-7EBC-6014-57328510B30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A1263A64-BAB0-2748-0A98-08336AB3861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330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0AED7-D6A4-2E80-CB6F-7BF4CE588544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0005664-89CF-091D-5678-E92871E5D38D}"/>
              </a:ext>
            </a:extLst>
          </p:cNvPr>
          <p:cNvGrpSpPr/>
          <p:nvPr/>
        </p:nvGrpSpPr>
        <p:grpSpPr>
          <a:xfrm>
            <a:off x="323463" y="2431782"/>
            <a:ext cx="8267330" cy="3305107"/>
            <a:chOff x="337587" y="2431782"/>
            <a:chExt cx="8267330" cy="330510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EC89929-CF17-9A15-A8EA-3EFE18CE0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587" y="2431782"/>
              <a:ext cx="8267330" cy="330510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EB3D8CF-C368-1FDC-BF38-9AEC97C4A7C4}"/>
                </a:ext>
              </a:extLst>
            </p:cNvPr>
            <p:cNvSpPr txBox="1"/>
            <p:nvPr/>
          </p:nvSpPr>
          <p:spPr>
            <a:xfrm>
              <a:off x="528022" y="2953393"/>
              <a:ext cx="7886459" cy="935683"/>
            </a:xfrm>
            <a:prstGeom prst="roundRect">
              <a:avLst/>
            </a:prstGeom>
            <a:solidFill>
              <a:srgbClr val="E5E3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fr-FR"/>
              </a:defPPr>
              <a:lvl1pPr marR="0" lvl="0" indent="0" algn="r" rtl="1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i="0" u="none" strike="noStrike" cap="none" spc="0" normalizeH="0" baseline="0">
                  <a:ln w="0"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ar-MA" sz="2400" dirty="0">
                  <a:solidFill>
                    <a:schemeClr val="tx1"/>
                  </a:solidFill>
                </a:rPr>
                <a:t>اِشْتَرَتِ المَدْرَسَةُ 500 قِصَّةً. قَامَ الأساتذة بِتَوْزِيعِ 367 قِصَّةً عَلَى التّلامِيذِ. مَا عَدَدُ الْقِصَصِ المُتَبَقِّيَةِ في خِزانَةِ الْمَدْرَسَةِ؟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EFA3237-1AC4-D2F7-4A2B-A41DE1BAE7E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11E08666-6022-1FC6-24C5-3DA68E6707A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595ABC11-836B-E8A4-DB96-CADAD6A12A2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2980085-B019-8346-8033-5CC94AF4EFC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9439BEA1-AF33-7C92-4CD0-E92676A6ABC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44AEBB4D-28D5-8672-994A-6834BA24BF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C829A450-4966-60CB-22D4-A81C4C57298E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AA5E48FD-9959-88E4-0646-E183C0718AC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C1E9A97A-89D9-41F3-8843-FC28505AD44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805D017F-EB65-9592-464E-244580164DC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BC74848-C45A-FF72-59F4-CA9F5D949D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0325B8C8-8016-8C7B-4F39-D97355D4BC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982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2328E-774A-B64F-C239-A4F5FADC3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C0F2B75-E972-20ED-3971-F4AE7714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EBB85E-9DCD-C06B-B2E3-BB852D537926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E46DDAA-4951-28FC-5DC5-24FE3666F59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224464A-A2D3-3DBC-B289-A3449551D189}"/>
              </a:ext>
            </a:extLst>
          </p:cNvPr>
          <p:cNvGrpSpPr/>
          <p:nvPr/>
        </p:nvGrpSpPr>
        <p:grpSpPr>
          <a:xfrm>
            <a:off x="342124" y="2431782"/>
            <a:ext cx="8267330" cy="3305107"/>
            <a:chOff x="337587" y="2431782"/>
            <a:chExt cx="8267330" cy="330510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EC61ECB-4FB6-D3F7-54B6-C6CF5A271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587" y="2431782"/>
              <a:ext cx="8267330" cy="330510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7833882-C1C2-130E-8299-202BF87E565C}"/>
                </a:ext>
              </a:extLst>
            </p:cNvPr>
            <p:cNvSpPr txBox="1"/>
            <p:nvPr/>
          </p:nvSpPr>
          <p:spPr>
            <a:xfrm>
              <a:off x="528022" y="2953393"/>
              <a:ext cx="7886459" cy="935683"/>
            </a:xfrm>
            <a:prstGeom prst="roundRect">
              <a:avLst/>
            </a:prstGeom>
            <a:solidFill>
              <a:srgbClr val="E5E3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fr-FR"/>
              </a:defPPr>
              <a:lvl1pPr marR="0" lvl="0" indent="0" algn="r" rtl="1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i="0" u="none" strike="noStrike" cap="none" spc="0" normalizeH="0" baseline="0">
                  <a:ln w="0"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ar-MA" sz="2400" dirty="0">
                  <a:solidFill>
                    <a:schemeClr val="tx1"/>
                  </a:solidFill>
                </a:rPr>
                <a:t>اِشْتَرَتِ المَدْرَسَةُ 500 قِصَّةً. قَامَ الأساتذة بِتَوْزِيعِ 367 قِصَّةً عَلَى التّلامِيذِ. مَا عَدَدُ الْقِصَصِ المُتَبَقِّيَةِ في خِزانَةِ الْمَدْرَسَةِ؟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6C215B-58BE-3337-E771-0FD3E62C6DAD}"/>
              </a:ext>
            </a:extLst>
          </p:cNvPr>
          <p:cNvSpPr/>
          <p:nvPr/>
        </p:nvSpPr>
        <p:spPr>
          <a:xfrm>
            <a:off x="4154804" y="4631076"/>
            <a:ext cx="3341718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C00000"/>
                </a:solidFill>
              </a:rPr>
              <a:t>500 - 367 = 133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9703F-8CD8-C5DC-3C9C-1DAE312583E0}"/>
              </a:ext>
            </a:extLst>
          </p:cNvPr>
          <p:cNvSpPr/>
          <p:nvPr/>
        </p:nvSpPr>
        <p:spPr>
          <a:xfrm>
            <a:off x="2230025" y="5200483"/>
            <a:ext cx="5449580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الْقِصَصِ المُتَبَقِّيَةِ في خِزانَةِ الْمَدْرَسَةِ</a:t>
            </a:r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هو </a:t>
            </a:r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133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F5F8D2E-1ED9-7624-B78D-3D6EFBF408A8}"/>
              </a:ext>
            </a:extLst>
          </p:cNvPr>
          <p:cNvGrpSpPr/>
          <p:nvPr/>
        </p:nvGrpSpPr>
        <p:grpSpPr>
          <a:xfrm>
            <a:off x="771199" y="4084336"/>
            <a:ext cx="2983806" cy="1093483"/>
            <a:chOff x="2857748" y="4994533"/>
            <a:chExt cx="3658665" cy="100475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2465D0-32CB-E881-E6CC-6644E22E1D69}"/>
                </a:ext>
              </a:extLst>
            </p:cNvPr>
            <p:cNvSpPr/>
            <p:nvPr/>
          </p:nvSpPr>
          <p:spPr>
            <a:xfrm>
              <a:off x="2857749" y="5496910"/>
              <a:ext cx="2508348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C00000"/>
                  </a:solidFill>
                </a:rPr>
                <a:t>367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41904B5-8BCC-3BD0-A601-7FC77BE5F60B}"/>
                </a:ext>
              </a:extLst>
            </p:cNvPr>
            <p:cNvSpPr/>
            <p:nvPr/>
          </p:nvSpPr>
          <p:spPr>
            <a:xfrm>
              <a:off x="5366096" y="5496909"/>
              <a:ext cx="1150317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C00000"/>
                  </a:solidFill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328E84-7A43-D336-EEB2-FF0D176B54D2}"/>
                </a:ext>
              </a:extLst>
            </p:cNvPr>
            <p:cNvSpPr/>
            <p:nvPr/>
          </p:nvSpPr>
          <p:spPr>
            <a:xfrm>
              <a:off x="2857748" y="4994533"/>
              <a:ext cx="3658665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C00000"/>
                  </a:solidFill>
                </a:rPr>
                <a:t>500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F9B7A2F-B173-998F-BC5A-5B6C35BAF8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BF5D03C-5BFF-A247-C7DB-D69C3D4EE18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9D864521-4EB7-59D6-6CFC-71E38A9A109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E1F2E32-3AB6-B458-6FA0-18624CCE77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C50CB005-BF07-69A3-7890-D57825A4B88F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Organigramme : Connecteur 30">
                  <a:extLst>
                    <a:ext uri="{FF2B5EF4-FFF2-40B4-BE49-F238E27FC236}">
                      <a16:creationId xmlns:a16="http://schemas.microsoft.com/office/drawing/2014/main" id="{19072C47-8FCB-ABBF-7326-822D004FAF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C5D9B4E9-5187-59B5-746F-45152CA2449D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Organigramme : Connecteur 32">
                  <a:extLst>
                    <a:ext uri="{FF2B5EF4-FFF2-40B4-BE49-F238E27FC236}">
                      <a16:creationId xmlns:a16="http://schemas.microsoft.com/office/drawing/2014/main" id="{4455868B-B48A-1244-05EA-6655EFAB19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1364C7F3-C0A4-98FE-BCD7-EB20E86F631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Organigramme : Connecteur 43">
                  <a:extLst>
                    <a:ext uri="{FF2B5EF4-FFF2-40B4-BE49-F238E27FC236}">
                      <a16:creationId xmlns:a16="http://schemas.microsoft.com/office/drawing/2014/main" id="{34CF2348-458C-FA15-FAB1-E3FE93267E4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A99A232-0F4E-C328-CB98-F9D5F73ADCC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776DA0E2-580D-292D-C309-9C3BC0856D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13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0F97D-250B-700A-3B26-8DF3E65BA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09AB252-5A14-F2BB-D31E-7BA6AF29C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46" y="1866121"/>
            <a:ext cx="6419029" cy="4328993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D40C53-55C8-D1D6-D6C5-554EDB1CF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D3EC511-79E4-E036-F6CE-185D04132DB6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61 وأنجزوا النشاط رقم 15. لديكم دقيقتان فقط ثم نصحح.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6E8A87D-6BAE-F8E0-AD70-7454402E078A}"/>
              </a:ext>
            </a:extLst>
          </p:cNvPr>
          <p:cNvSpPr/>
          <p:nvPr/>
        </p:nvSpPr>
        <p:spPr>
          <a:xfrm>
            <a:off x="1315612" y="4464693"/>
            <a:ext cx="2780522" cy="1515886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58F6B38-10E0-9BB5-55CC-2A627CA73D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6DB83F38-3B27-B141-2970-8DEC72891F4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423A5F25-F2B8-D1A5-4207-D59B0AE4351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47EF7D4-30D8-771B-25A4-85F231DB4F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74B6697C-882F-C690-EA17-DF94C468FB4E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D542F063-263A-404C-7562-E131B28FEF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E8AD3ABE-16AA-DD31-DEDF-379C6A223CE5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90F553A5-25F9-30CD-8678-04543AF4D43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FD1466A6-4443-45AA-B350-034609ABDD0C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FF16308C-F86A-4199-3B1B-D52A9B3EF88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8488D7E-8AE9-3486-790A-B46646B4663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02968C50-AB85-FC8C-156D-FE148C9439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5906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90282-E042-0F07-4B19-AC7A6297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FF4F97F-3E16-C1D5-36A6-F46301A3E61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041AC47-0E16-17EF-8A49-6FD2DA69D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5F79F8-4D15-5DBE-D5D2-3F95185C9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45" y="1995039"/>
            <a:ext cx="7784909" cy="4369396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3145875-10AE-4C5A-4DFB-7A85789C66C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41CDB02D-12D7-715A-37D7-B790C351E81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AAAD98B2-D6E4-E250-3EA3-D37EE1A659B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B7A0035-26F8-5F9C-A79E-459F95057E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88FE790C-FA5B-EAA7-30C7-93DB773CA9A7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31C24062-1DD5-2042-601C-C042037DE12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43DF01C9-51FA-CEA8-7975-2C112399BBE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FA0D6012-08E6-FA1A-0C2F-A676BAD0EB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6780AD88-1DA2-DF0E-B2AB-57B058F2859E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263DF3E3-F41F-2147-2504-6FF2D84D895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92BA4D6-6688-1874-1935-06CE1A931F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CEA8DB65-3DB5-F3F3-9AAE-55CC9FEEDB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811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02FC9-27BD-8200-4FA8-7072A73E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C29192-D5D0-6971-1820-0F80C5BE7B8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68FF55A-E5BE-8AAB-270C-5CE43BB8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62B4B4-9305-6FD9-86C1-20599D56A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45" y="1995039"/>
            <a:ext cx="7784909" cy="43693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ABD944-B1DD-5C74-C3AA-0CE4D01018BA}"/>
              </a:ext>
            </a:extLst>
          </p:cNvPr>
          <p:cNvSpPr/>
          <p:nvPr/>
        </p:nvSpPr>
        <p:spPr>
          <a:xfrm>
            <a:off x="4154804" y="4631076"/>
            <a:ext cx="3341718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C00000"/>
                </a:solidFill>
              </a:rPr>
              <a:t>250 – 78 =172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8454CF-815B-010D-1DF6-5FAD6F518E47}"/>
              </a:ext>
            </a:extLst>
          </p:cNvPr>
          <p:cNvSpPr/>
          <p:nvPr/>
        </p:nvSpPr>
        <p:spPr>
          <a:xfrm>
            <a:off x="4154804" y="5877430"/>
            <a:ext cx="4150754" cy="37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172 +27 = 199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8B0BEC5-253B-23FB-A1F3-56907EBC5573}"/>
              </a:ext>
            </a:extLst>
          </p:cNvPr>
          <p:cNvGrpSpPr/>
          <p:nvPr/>
        </p:nvGrpSpPr>
        <p:grpSpPr>
          <a:xfrm>
            <a:off x="1038860" y="3853733"/>
            <a:ext cx="2756629" cy="777344"/>
            <a:chOff x="2857748" y="4994533"/>
            <a:chExt cx="3658665" cy="100475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150398-F415-86DA-CDB5-30B1DE33BCE2}"/>
                </a:ext>
              </a:extLst>
            </p:cNvPr>
            <p:cNvSpPr/>
            <p:nvPr/>
          </p:nvSpPr>
          <p:spPr>
            <a:xfrm>
              <a:off x="2857750" y="5496910"/>
              <a:ext cx="2508347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C00000"/>
                  </a:solidFill>
                </a:rPr>
                <a:t>78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158927E-3D25-BE0F-A40F-7F0F26014B23}"/>
                </a:ext>
              </a:extLst>
            </p:cNvPr>
            <p:cNvSpPr/>
            <p:nvPr/>
          </p:nvSpPr>
          <p:spPr>
            <a:xfrm>
              <a:off x="5366096" y="5496909"/>
              <a:ext cx="1150317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rgbClr val="C00000"/>
                  </a:solidFill>
                </a:rPr>
                <a:t>?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5C6092-A84C-ECD8-B02C-CA5A2DFA4D18}"/>
                </a:ext>
              </a:extLst>
            </p:cNvPr>
            <p:cNvSpPr/>
            <p:nvPr/>
          </p:nvSpPr>
          <p:spPr>
            <a:xfrm>
              <a:off x="2857748" y="4994533"/>
              <a:ext cx="3658665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C00000"/>
                  </a:solidFill>
                </a:rPr>
                <a:t>250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41B1339-2A0B-62C3-DE34-CA365ECD6A3A}"/>
              </a:ext>
            </a:extLst>
          </p:cNvPr>
          <p:cNvGrpSpPr/>
          <p:nvPr/>
        </p:nvGrpSpPr>
        <p:grpSpPr>
          <a:xfrm>
            <a:off x="1038860" y="5189319"/>
            <a:ext cx="2756629" cy="911780"/>
            <a:chOff x="2857748" y="4994533"/>
            <a:chExt cx="3658665" cy="100475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153CB32-AA95-2649-1A33-DEA5AE4AFD24}"/>
                </a:ext>
              </a:extLst>
            </p:cNvPr>
            <p:cNvSpPr/>
            <p:nvPr/>
          </p:nvSpPr>
          <p:spPr>
            <a:xfrm>
              <a:off x="2857750" y="5496910"/>
              <a:ext cx="2508347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C00000"/>
                  </a:solidFill>
                </a:rPr>
                <a:t>172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2DA62B9-149C-69D7-AB44-B78F16F407BF}"/>
                </a:ext>
              </a:extLst>
            </p:cNvPr>
            <p:cNvSpPr/>
            <p:nvPr/>
          </p:nvSpPr>
          <p:spPr>
            <a:xfrm>
              <a:off x="5366096" y="5496909"/>
              <a:ext cx="1150317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C00000"/>
                  </a:solidFill>
                </a:rPr>
                <a:t>27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C753A54-E2A3-9B32-1CA8-2834F1F925BD}"/>
                </a:ext>
              </a:extLst>
            </p:cNvPr>
            <p:cNvSpPr/>
            <p:nvPr/>
          </p:nvSpPr>
          <p:spPr>
            <a:xfrm>
              <a:off x="2857748" y="4994533"/>
              <a:ext cx="3658665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C00000"/>
                  </a:solidFill>
                </a:rPr>
                <a:t>?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906E284F-EA6A-6FFC-6966-10C0F06AAC8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8A84924A-528E-7588-3ACF-EEA0367AF59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211E0D9B-77BB-5A09-DE9F-DC9A97F5D4C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AA7C2F1-4830-DAFE-C248-F4B64A98004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B2F7230A-30EA-E581-92FE-3ACBF3764AA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Organigramme : Connecteur 37">
                  <a:extLst>
                    <a:ext uri="{FF2B5EF4-FFF2-40B4-BE49-F238E27FC236}">
                      <a16:creationId xmlns:a16="http://schemas.microsoft.com/office/drawing/2014/main" id="{7B490185-53B5-816B-86D7-63579A67C58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6C448F60-C08C-F36E-832B-37663B9B3FED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Organigramme : Connecteur 39">
                  <a:extLst>
                    <a:ext uri="{FF2B5EF4-FFF2-40B4-BE49-F238E27FC236}">
                      <a16:creationId xmlns:a16="http://schemas.microsoft.com/office/drawing/2014/main" id="{F1454487-AFFA-493F-0A08-FB81FD3007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BEFB04CD-999F-6AC2-7324-C9005894B5E0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Organigramme : Connecteur 41">
                  <a:extLst>
                    <a:ext uri="{FF2B5EF4-FFF2-40B4-BE49-F238E27FC236}">
                      <a16:creationId xmlns:a16="http://schemas.microsoft.com/office/drawing/2014/main" id="{EA3FFC75-FB24-C4AF-4157-9025815E0D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010952B-4169-74FA-0C6B-414BA3641C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DD68A90A-1D4C-0744-91E4-5A3D32B1A1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5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1205B-7A96-2106-DA41-607056BE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498B6EC-B012-6F45-7BEC-CC2C99855A70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794A03A1-A86D-63E3-B0C9-B509814FD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DEA69BCA-8F21-B15E-C0E8-5481313391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3B1148-4EB5-754B-770F-5C9CCB844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97" y="138553"/>
            <a:ext cx="7736097" cy="2618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6EF4F5C-14CA-5103-640A-0D88E39863BD}"/>
              </a:ext>
            </a:extLst>
          </p:cNvPr>
          <p:cNvSpPr txBox="1"/>
          <p:nvPr/>
        </p:nvSpPr>
        <p:spPr>
          <a:xfrm>
            <a:off x="291466" y="133255"/>
            <a:ext cx="117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fr-MA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CEA393B-DA65-49ED-259F-752F3D1764AB}"/>
              </a:ext>
            </a:extLst>
          </p:cNvPr>
          <p:cNvSpPr/>
          <p:nvPr/>
        </p:nvSpPr>
        <p:spPr>
          <a:xfrm>
            <a:off x="1204859" y="208091"/>
            <a:ext cx="194411" cy="18085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E4CCAD-F06B-BDA3-38C0-F2ACEAE74D4D}"/>
              </a:ext>
            </a:extLst>
          </p:cNvPr>
          <p:cNvSpPr txBox="1"/>
          <p:nvPr/>
        </p:nvSpPr>
        <p:spPr>
          <a:xfrm>
            <a:off x="1168002" y="172584"/>
            <a:ext cx="34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200" b="1" dirty="0">
                <a:solidFill>
                  <a:schemeClr val="bg1"/>
                </a:solidFill>
              </a:rPr>
              <a:t>6</a:t>
            </a:r>
            <a:endParaRPr lang="fr-MA" sz="1200" b="1" dirty="0">
              <a:solidFill>
                <a:schemeClr val="bg1"/>
              </a:solidFill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6B64F1-1774-A9F5-9CA8-2DA412689B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2B190C6-E2E3-63A2-1FAC-74B9127E06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557" y="127208"/>
            <a:ext cx="7604448" cy="332496"/>
            <a:chOff x="373226" y="108546"/>
            <a:chExt cx="7604448" cy="332496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E8B19857-0685-2447-1CC9-D3F604E5B31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A424B2BC-131B-5A1A-F5A1-6D973223E4C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B3971A1-7863-E38B-2079-F653CB3987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BE2BF3E2-164C-3102-FA19-06136E60D0EC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A4EB35D0-829C-8C89-BF5B-C08F10FCD72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062787A5-EA9C-E961-042C-924FC9182C21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id="{B847D82F-DB73-C7B3-5655-A15272F07CF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02D6FEEA-37F3-9193-2CF3-978F2198A50D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id="{F17B65E4-8285-C38F-D565-E60C477A4C3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330BF5C-6210-4AC9-8B8C-447289D31C4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34053" y="155214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F85C793-45B9-02BA-A7D1-FAEE2FC0DF6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12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6DD0FA-0D66-2A18-9E6E-BAA2814DC99C}"/>
              </a:ext>
            </a:extLst>
          </p:cNvPr>
          <p:cNvSpPr txBox="1"/>
          <p:nvPr/>
        </p:nvSpPr>
        <p:spPr>
          <a:xfrm>
            <a:off x="2762851" y="3813628"/>
            <a:ext cx="488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الدروس المراجعة؟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35509" y="3280764"/>
            <a:ext cx="6246590" cy="1432225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06348" y="3069539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1318950" y="3366609"/>
            <a:ext cx="5728723" cy="1220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600"/>
              </a:spcAft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تعرف الزوايا، وإنشاء قطع ومستقيمات وزوايا</a:t>
            </a:r>
          </a:p>
          <a:p>
            <a:pPr algn="r" rtl="1">
              <a:lnSpc>
                <a:spcPct val="150000"/>
              </a:lnSpc>
              <a:spcAft>
                <a:spcPts val="600"/>
              </a:spcAft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حل مسائل الجزء والكل باستخدام نموذج الأشرطة</a:t>
            </a: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2659225" y="876816"/>
            <a:ext cx="5417584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بعض الدروس السابقة.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0327B7DA-CEB6-E485-7898-AE243C4F85F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5782FAE-CCDB-478C-ACC4-9A81433FFF7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911F861-3212-93DD-9586-345914BA731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F7D29DC-EC16-517C-2DA9-059AA7ADBA72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rganigramme : Connecteur 24">
                <a:extLst>
                  <a:ext uri="{FF2B5EF4-FFF2-40B4-BE49-F238E27FC236}">
                    <a16:creationId xmlns:a16="http://schemas.microsoft.com/office/drawing/2014/main" id="{844B167A-B050-0743-C0B7-B2457CA7DDC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2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3FB4954-22C8-857E-CC1E-7F599B11742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rganigramme : Connecteur 26">
                <a:extLst>
                  <a:ext uri="{FF2B5EF4-FFF2-40B4-BE49-F238E27FC236}">
                    <a16:creationId xmlns:a16="http://schemas.microsoft.com/office/drawing/2014/main" id="{F09FC949-6C67-5282-EB17-49E532BE5D0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3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04ED845-74B0-4E24-CED1-4BD3C88AE6E2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Organigramme : Connecteur 29">
                <a:extLst>
                  <a:ext uri="{FF2B5EF4-FFF2-40B4-BE49-F238E27FC236}">
                    <a16:creationId xmlns:a16="http://schemas.microsoft.com/office/drawing/2014/main" id="{31FF1352-B35A-A7A8-033C-0854C146BA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1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A2494EC-B8E7-2D54-63AA-42C01F4FB5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7296" y="155214"/>
              <a:ext cx="5180949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593A-85B8-1B3E-6CD2-EADABFD8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E5762E-7ABF-0A56-5A16-BC1F618528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025D96-8F4D-72FE-4B3A-283BE7ED308D}"/>
              </a:ext>
            </a:extLst>
          </p:cNvPr>
          <p:cNvSpPr/>
          <p:nvPr/>
        </p:nvSpPr>
        <p:spPr>
          <a:xfrm>
            <a:off x="2583026" y="2654061"/>
            <a:ext cx="4042869" cy="1610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FD7C611E-0A46-D41A-0DFB-D7F4BFAD4CC7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الحصة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E90ABAB-3238-E781-0DD3-BE3CB2DD687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C85E967-104D-D937-A8E7-3BA29BC5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242066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4FB256-3065-DB04-5E6F-AFFCD3E15B68}"/>
              </a:ext>
            </a:extLst>
          </p:cNvPr>
          <p:cNvSpPr txBox="1"/>
          <p:nvPr/>
        </p:nvSpPr>
        <p:spPr>
          <a:xfrm>
            <a:off x="2616917" y="334301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</p:spTree>
    <p:extLst>
      <p:ext uri="{BB962C8B-B14F-4D97-AF65-F5344CB8AC3E}">
        <p14:creationId xmlns:p14="http://schemas.microsoft.com/office/powerpoint/2010/main" val="3402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7AC6C2-084D-1C29-E725-B3EA5477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0F1AE9A8-7F2D-71F7-6D28-E8222B697A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8C3F9455-78AA-34E8-24EF-E564CF18D9C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109C89C-619F-E989-A2FB-C6ED8C30FA0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6C69931-49A5-2A36-1631-5AC2CBD4EAE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01411CA5-CFDD-AC5F-7969-2EDEE25B41A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2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7DE2BE3-42BE-292F-32A2-0E1C784F973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25EC2864-4BAF-DC56-73CC-D6C61EB52E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3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5D3A5E8-6EBA-7F16-7F50-0E78DCECF8F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rganigramme : Connecteur 34">
                <a:extLst>
                  <a:ext uri="{FF2B5EF4-FFF2-40B4-BE49-F238E27FC236}">
                    <a16:creationId xmlns:a16="http://schemas.microsoft.com/office/drawing/2014/main" id="{49ECBE48-4C8E-2FE1-9D89-AB3A9A52F06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1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62E77C-83C9-43C9-8FFD-0DEFC1C8F07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7296" y="155214"/>
              <a:ext cx="5180949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13913" y="896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601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15 + .. = 20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5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7DE21F10-936F-9F3A-8F55-1B16C5E94AA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392A5915-C3C0-5F05-63F8-BD7605DBEC6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9A4F739-F67D-94A2-693C-CD27EAF2CAA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3724B939-4475-AA8E-D660-F56C0FA8371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Organigramme : Connecteur 41">
                <a:extLst>
                  <a:ext uri="{FF2B5EF4-FFF2-40B4-BE49-F238E27FC236}">
                    <a16:creationId xmlns:a16="http://schemas.microsoft.com/office/drawing/2014/main" id="{C3BC84B5-9A35-CD31-C8F4-91195B5EF24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2</a:t>
                </a: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D03E2715-DA9A-D214-A105-26DA8ED6532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Organigramme : Connecteur 43">
                <a:extLst>
                  <a:ext uri="{FF2B5EF4-FFF2-40B4-BE49-F238E27FC236}">
                    <a16:creationId xmlns:a16="http://schemas.microsoft.com/office/drawing/2014/main" id="{68CCA363-8F4D-54BA-B2AC-26B4C0DBC2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3</a:t>
                </a: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18169B6C-4A74-8164-1C35-BE45623ADAD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rganigramme : Connecteur 45">
                <a:extLst>
                  <a:ext uri="{FF2B5EF4-FFF2-40B4-BE49-F238E27FC236}">
                    <a16:creationId xmlns:a16="http://schemas.microsoft.com/office/drawing/2014/main" id="{E839AD33-6882-AA1F-B8A0-54B0C0641F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1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410861C-ABCA-B42B-9DC5-3291C6B667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7296" y="155214"/>
              <a:ext cx="5180949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76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15667</TotalTime>
  <Words>1147</Words>
  <Application>Microsoft Office PowerPoint</Application>
  <PresentationFormat>Affichage à l'écran (4:3)</PresentationFormat>
  <Paragraphs>422</Paragraphs>
  <Slides>48</Slides>
  <Notes>4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48</vt:i4>
      </vt:variant>
    </vt:vector>
  </HeadingPairs>
  <TitlesOfParts>
    <vt:vector size="63" baseType="lpstr">
      <vt:lpstr>DengXian</vt:lpstr>
      <vt:lpstr>Aptos</vt:lpstr>
      <vt:lpstr>Aptos Display</vt:lpstr>
      <vt:lpstr>Arial</vt:lpstr>
      <vt:lpstr>Arimo Italics</vt:lpstr>
      <vt:lpstr>Calibri</vt:lpstr>
      <vt:lpstr>Chalkboard</vt:lpstr>
      <vt:lpstr>Dosis</vt:lpstr>
      <vt:lpstr>Effra CC Arbc</vt:lpstr>
      <vt:lpstr>Wingdings</vt:lpstr>
      <vt:lpstr>salam</vt:lpstr>
      <vt:lpstr>Page d'entree</vt:lpstr>
      <vt:lpstr>1_salam</vt:lpstr>
      <vt:lpstr>2_Conception personnalisée</vt:lpstr>
      <vt:lpstr>3_Conception personnalisée</vt:lpstr>
      <vt:lpstr>Présentation PowerPoint</vt:lpstr>
      <vt:lpstr>برمجة الأسبوع السادس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151</cp:revision>
  <cp:lastPrinted>2025-08-13T10:11:39Z</cp:lastPrinted>
  <dcterms:created xsi:type="dcterms:W3CDTF">2025-08-01T12:31:49Z</dcterms:created>
  <dcterms:modified xsi:type="dcterms:W3CDTF">2025-11-30T14:21:55Z</dcterms:modified>
</cp:coreProperties>
</file>