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</p:sldMasterIdLst>
  <p:notesMasterIdLst>
    <p:notesMasterId r:id="rId60"/>
  </p:notesMasterIdLst>
  <p:handoutMasterIdLst>
    <p:handoutMasterId r:id="rId61"/>
  </p:handoutMasterIdLst>
  <p:sldIdLst>
    <p:sldId id="779" r:id="rId7"/>
    <p:sldId id="948" r:id="rId8"/>
    <p:sldId id="2134807023" r:id="rId9"/>
    <p:sldId id="780" r:id="rId10"/>
    <p:sldId id="781" r:id="rId11"/>
    <p:sldId id="741" r:id="rId12"/>
    <p:sldId id="746" r:id="rId13"/>
    <p:sldId id="825" r:id="rId14"/>
    <p:sldId id="914" r:id="rId15"/>
    <p:sldId id="2134806637" r:id="rId16"/>
    <p:sldId id="2134806709" r:id="rId17"/>
    <p:sldId id="2134806708" r:id="rId18"/>
    <p:sldId id="769" r:id="rId19"/>
    <p:sldId id="768" r:id="rId20"/>
    <p:sldId id="870" r:id="rId21"/>
    <p:sldId id="2134806710" r:id="rId22"/>
    <p:sldId id="751" r:id="rId23"/>
    <p:sldId id="871" r:id="rId24"/>
    <p:sldId id="2134806711" r:id="rId25"/>
    <p:sldId id="2134806681" r:id="rId26"/>
    <p:sldId id="2134806700" r:id="rId27"/>
    <p:sldId id="2134806722" r:id="rId28"/>
    <p:sldId id="2134807038" r:id="rId29"/>
    <p:sldId id="2134806701" r:id="rId30"/>
    <p:sldId id="2134807039" r:id="rId31"/>
    <p:sldId id="2134807040" r:id="rId32"/>
    <p:sldId id="2134807041" r:id="rId33"/>
    <p:sldId id="2134807042" r:id="rId34"/>
    <p:sldId id="2134807043" r:id="rId35"/>
    <p:sldId id="2134806687" r:id="rId36"/>
    <p:sldId id="2134807044" r:id="rId37"/>
    <p:sldId id="2134807006" r:id="rId38"/>
    <p:sldId id="2134807045" r:id="rId39"/>
    <p:sldId id="2134807007" r:id="rId40"/>
    <p:sldId id="2134807021" r:id="rId41"/>
    <p:sldId id="2134806689" r:id="rId42"/>
    <p:sldId id="2134806665" r:id="rId43"/>
    <p:sldId id="2134806663" r:id="rId44"/>
    <p:sldId id="2134807035" r:id="rId45"/>
    <p:sldId id="2134806696" r:id="rId46"/>
    <p:sldId id="848" r:id="rId47"/>
    <p:sldId id="921" r:id="rId48"/>
    <p:sldId id="922" r:id="rId49"/>
    <p:sldId id="924" r:id="rId50"/>
    <p:sldId id="925" r:id="rId51"/>
    <p:sldId id="849" r:id="rId52"/>
    <p:sldId id="2134806697" r:id="rId53"/>
    <p:sldId id="2134806706" r:id="rId54"/>
    <p:sldId id="858" r:id="rId55"/>
    <p:sldId id="868" r:id="rId56"/>
    <p:sldId id="869" r:id="rId57"/>
    <p:sldId id="764" r:id="rId58"/>
    <p:sldId id="949" r:id="rId59"/>
  </p:sldIdLst>
  <p:sldSz cx="9144000" cy="6858000" type="screen4x3"/>
  <p:notesSz cx="6735763" cy="9866313"/>
  <p:embeddedFontLst>
    <p:embeddedFont>
      <p:font typeface="Dosis" pitchFamily="2" charset="0"/>
      <p:regular r:id="rId62"/>
      <p:bold r:id="rId6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1F3C"/>
    <a:srgbClr val="FC8D00"/>
    <a:srgbClr val="3A8F98"/>
    <a:srgbClr val="F2F2F2"/>
    <a:srgbClr val="F9B233"/>
    <a:srgbClr val="17AB98"/>
    <a:srgbClr val="FFFFFF"/>
    <a:srgbClr val="FF0000"/>
    <a:srgbClr val="F2F2F8"/>
    <a:srgbClr val="FC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28" autoAdjust="0"/>
    <p:restoredTop sz="88497" autoAdjust="0"/>
  </p:normalViewPr>
  <p:slideViewPr>
    <p:cSldViewPr snapToGrid="0">
      <p:cViewPr varScale="1">
        <p:scale>
          <a:sx n="66" d="100"/>
          <a:sy n="66" d="100"/>
        </p:scale>
        <p:origin x="93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font" Target="fonts/font2.fntdata"/><Relationship Id="rId68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19/12/2025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19/12/2025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19/12/2025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19/12/2025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10.em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mathix.org/linux/archives/1282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p4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43676" y="415511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fr-F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ar-M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8184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1894361" cy="288630"/>
            <a:chOff x="5372100" y="5877672"/>
            <a:chExt cx="1894361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3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6997410" y="5887374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rtl="1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4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03648" y="83859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6 بسرعة،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 ال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texte, Rectangle, diagramme, maison&#10;&#10;Le contenu généré par l’IA peut être incorrect.">
            <a:extLst>
              <a:ext uri="{FF2B5EF4-FFF2-40B4-BE49-F238E27FC236}">
                <a16:creationId xmlns:a16="http://schemas.microsoft.com/office/drawing/2014/main" id="{D1A977B2-8927-79F9-D523-4556EA3A5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96" y="2438390"/>
            <a:ext cx="8294385" cy="3689130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F01DACE-F9F2-4CFD-DF43-56FA035E08A0}"/>
              </a:ext>
            </a:extLst>
          </p:cNvPr>
          <p:cNvCxnSpPr/>
          <p:nvPr/>
        </p:nvCxnSpPr>
        <p:spPr>
          <a:xfrm>
            <a:off x="2627586" y="5906814"/>
            <a:ext cx="3783724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0250A3B-3908-ED44-8430-1BB7F06F60FD}"/>
              </a:ext>
            </a:extLst>
          </p:cNvPr>
          <p:cNvCxnSpPr/>
          <p:nvPr/>
        </p:nvCxnSpPr>
        <p:spPr>
          <a:xfrm>
            <a:off x="2606566" y="4367048"/>
            <a:ext cx="3783724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81177BB-8B53-9521-60F3-3D344477CF96}"/>
              </a:ext>
            </a:extLst>
          </p:cNvPr>
          <p:cNvCxnSpPr/>
          <p:nvPr/>
        </p:nvCxnSpPr>
        <p:spPr>
          <a:xfrm>
            <a:off x="2606566" y="4787461"/>
            <a:ext cx="3783724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E31F1E7-4A5A-D871-EA69-0C1759D422FC}"/>
              </a:ext>
            </a:extLst>
          </p:cNvPr>
          <p:cNvCxnSpPr/>
          <p:nvPr/>
        </p:nvCxnSpPr>
        <p:spPr>
          <a:xfrm>
            <a:off x="2627586" y="5270938"/>
            <a:ext cx="3783724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B9DB297-8720-42FA-8430-99A999DBB94A}"/>
              </a:ext>
            </a:extLst>
          </p:cNvPr>
          <p:cNvCxnSpPr/>
          <p:nvPr/>
        </p:nvCxnSpPr>
        <p:spPr>
          <a:xfrm>
            <a:off x="4120054" y="4939861"/>
            <a:ext cx="0" cy="120867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F1D04D7-7A0C-6707-7C6D-F74D1E2753ED}"/>
              </a:ext>
            </a:extLst>
          </p:cNvPr>
          <p:cNvCxnSpPr/>
          <p:nvPr/>
        </p:nvCxnSpPr>
        <p:spPr>
          <a:xfrm>
            <a:off x="4661331" y="4945121"/>
            <a:ext cx="0" cy="120867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F742549-801D-BAA9-A632-2CA1E2B3818D}"/>
              </a:ext>
            </a:extLst>
          </p:cNvPr>
          <p:cNvCxnSpPr>
            <a:cxnSpLocks/>
          </p:cNvCxnSpPr>
          <p:nvPr/>
        </p:nvCxnSpPr>
        <p:spPr>
          <a:xfrm>
            <a:off x="5654558" y="4062259"/>
            <a:ext cx="0" cy="20652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CFECA63-808D-610A-5ACC-D4182F5B3C93}"/>
              </a:ext>
            </a:extLst>
          </p:cNvPr>
          <p:cNvCxnSpPr>
            <a:cxnSpLocks/>
          </p:cNvCxnSpPr>
          <p:nvPr/>
        </p:nvCxnSpPr>
        <p:spPr>
          <a:xfrm>
            <a:off x="3137330" y="4083279"/>
            <a:ext cx="0" cy="20652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94A5-0AB2-4475-001D-25BB6F11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6A802B1-288C-1C54-F456-A75AED90E03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CC3964-DBB0-EA11-F07F-9996FFDA9FBD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85803EA-815E-A7E8-F351-99A7F36D1AB9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A95BBD9-9459-0131-248C-32DC5451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931847"/>
              <a:ext cx="841742" cy="84174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A48B48A-C619-8D16-0632-41001EB5C933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D6FCE-6006-984D-3CC0-50D6562FC653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DFB9E5C-D581-B3CF-B2C1-1B5E1AFF1397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B4A74D-12EE-C1E1-7939-1C880F06F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DC1429-07DE-6F15-1586-44348ACA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33592" y="4422172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ننتقل إلى نشاط الحساب الذهني. خذوا كراسات الحساب الذهني </a:t>
            </a:r>
            <a:endParaRPr lang="fr-FR" b="1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dessin humoristique, habits, Dessin animé&#10;&#10;Le contenu généré par l’IA peut être incorrect.">
            <a:extLst>
              <a:ext uri="{FF2B5EF4-FFF2-40B4-BE49-F238E27FC236}">
                <a16:creationId xmlns:a16="http://schemas.microsoft.com/office/drawing/2014/main" id="{8E6F438B-8F67-D4F9-FFD1-A1CE08606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397" y="1841915"/>
            <a:ext cx="3025739" cy="42546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لتحولوا هذه المتساويات إلى الطرح. دوّنوا النتيجة فقط في كراساتكم.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848631" y="2616985"/>
            <a:ext cx="5330312" cy="613155"/>
            <a:chOff x="1848631" y="2616985"/>
            <a:chExt cx="53303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2962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</a:rPr>
                <a:t>15 </a:t>
              </a:r>
              <a:r>
                <a:rPr lang="fr-FR" sz="2400" dirty="0"/>
                <a:t>- </a:t>
              </a:r>
              <a:r>
                <a:rPr lang="fr-FR" sz="2400" dirty="0">
                  <a:solidFill>
                    <a:srgbClr val="C00000"/>
                  </a:solidFill>
                </a:rPr>
                <a:t>7 </a:t>
              </a:r>
              <a:r>
                <a:rPr lang="fr-FR" sz="2400" dirty="0"/>
                <a:t>=</a:t>
              </a:r>
              <a:r>
                <a:rPr lang="fr-FR" sz="2400" dirty="0">
                  <a:solidFill>
                    <a:srgbClr val="C00000"/>
                  </a:solidFill>
                </a:rPr>
                <a:t> 18 – 10</a:t>
              </a:r>
              <a:endParaRPr lang="fr-FR" sz="2400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3637000" y="3429000"/>
            <a:ext cx="5090686" cy="931212"/>
            <a:chOff x="2208522" y="3613351"/>
            <a:chExt cx="5090686" cy="931212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9"/>
              <a:ext cx="2091186" cy="7452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836807" y="3891713"/>
              <a:ext cx="14695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8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اُكْتُبواْ في دَفاتِرِكُمْ: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5C46B12-66B4-6440-E468-1205C08E8E19}"/>
              </a:ext>
            </a:extLst>
          </p:cNvPr>
          <p:cNvSpPr txBox="1"/>
          <p:nvPr/>
        </p:nvSpPr>
        <p:spPr>
          <a:xfrm>
            <a:off x="2160675" y="2432319"/>
            <a:ext cx="46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57C2EA-69F6-7AFE-4DA1-418D9E03D393}"/>
              </a:ext>
            </a:extLst>
          </p:cNvPr>
          <p:cNvSpPr txBox="1"/>
          <p:nvPr/>
        </p:nvSpPr>
        <p:spPr>
          <a:xfrm>
            <a:off x="2671363" y="2412452"/>
            <a:ext cx="46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8BF1E-30E3-E476-5BBA-42A964E9ED98}"/>
              </a:ext>
            </a:extLst>
          </p:cNvPr>
          <p:cNvSpPr txBox="1"/>
          <p:nvPr/>
        </p:nvSpPr>
        <p:spPr>
          <a:xfrm>
            <a:off x="2143337" y="2412452"/>
            <a:ext cx="468000" cy="86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DFE6B8-DFDC-185F-83EF-505380F7E803}"/>
              </a:ext>
            </a:extLst>
          </p:cNvPr>
          <p:cNvSpPr txBox="1"/>
          <p:nvPr/>
        </p:nvSpPr>
        <p:spPr>
          <a:xfrm>
            <a:off x="2720038" y="2380649"/>
            <a:ext cx="396000" cy="86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D9415A-78F5-207A-63D1-20AAFA1AA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B49FC55-D2D0-74D3-5B51-3AB711D845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477"/>
          <a:stretch>
            <a:fillRect/>
          </a:stretch>
        </p:blipFill>
        <p:spPr>
          <a:xfrm>
            <a:off x="391968" y="2658824"/>
            <a:ext cx="8080408" cy="132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0EF501C-F290-FD1D-D4D8-BA445CD11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61" y="2968530"/>
            <a:ext cx="8077900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AA7C1BC-ACCF-4727-42AA-551246061261}"/>
                </a:ext>
              </a:extLst>
            </p:cNvPr>
            <p:cNvSpPr txBox="1"/>
            <p:nvPr/>
          </p:nvSpPr>
          <p:spPr>
            <a:xfrm>
              <a:off x="2219247" y="3210205"/>
              <a:ext cx="4049576" cy="671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إِنْشاءُ مُسْتَقيمَيْنِ مُتَعامِدَيْنِ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النمذجة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EBA9DD-7D98-DCE3-E659-747C76171715}"/>
              </a:ext>
            </a:extLst>
          </p:cNvPr>
          <p:cNvGrpSpPr/>
          <p:nvPr/>
        </p:nvGrpSpPr>
        <p:grpSpPr>
          <a:xfrm>
            <a:off x="1782000" y="4642137"/>
            <a:ext cx="648000" cy="682105"/>
            <a:chOff x="1547089" y="3240244"/>
            <a:chExt cx="568182" cy="6364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6A05688-B2B5-A374-B0CA-AEFBE5F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AD8281-5D06-1D55-C56F-0BD71F84F0D4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سنتعلم 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تمثيل عدد كسري على مستقيم عددي 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8251B4-A382-A301-CD6A-CAABB79AE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53" y="1921495"/>
            <a:ext cx="774259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5" name="N3P2S2L2 (1)">
            <a:hlinkClick r:id="" action="ppaction://media"/>
            <a:extLst>
              <a:ext uri="{FF2B5EF4-FFF2-40B4-BE49-F238E27FC236}">
                <a16:creationId xmlns:a16="http://schemas.microsoft.com/office/drawing/2014/main" id="{63409C69-C6B8-E176-904B-2CCB94CDCD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358" y="1581230"/>
            <a:ext cx="7609305" cy="428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لنتذكر ما تعلمناه مع مجد وندى؛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D54B55-9DB5-7176-70B1-528698398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6EFC4927-9F04-63B3-9E82-D621CCCE6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42" y="1830945"/>
            <a:ext cx="6213107" cy="351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D54DA90-8090-3879-A901-DFCFA95CB1E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908FEDC-C006-4088-F113-6C9DB3AC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8742ADB-9065-C2F4-1F14-19E7034932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نشئ مستقيمين متعامدين،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خُطْوَةً خطوة مثل مجد وندى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BA34D02-4380-ADA3-9435-B2C048B375F1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A63F649-D5FD-C390-7200-1BAC6EC2E2AB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36950077-BCFB-2F92-1B63-1E4C91E970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91873A9-5768-9375-7EEA-97AB2632CD11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15" name="Organigramme : Connecteur 14">
                <a:extLst>
                  <a:ext uri="{FF2B5EF4-FFF2-40B4-BE49-F238E27FC236}">
                    <a16:creationId xmlns:a16="http://schemas.microsoft.com/office/drawing/2014/main" id="{A325A890-4A66-A959-66C0-99D4F81A6993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1CA1760-B9D7-0D01-41ED-11E59EFA715B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BC650-660B-6932-838A-CF872214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875F467-4ED5-1F7C-49E6-FB63C706B2DC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ارسموا، على الألواح، المستقيم باستخدام المسطرة، ثم النقطة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31D40F-F027-DF7D-E678-5AEDFD141B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0CF3CCA-2812-737F-51CE-DDF6832C8507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1D50003D-2B17-AEE7-82E6-2A23C57B6BEC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4DBC2075-2560-03A3-6241-AB6699648C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605D524-9CD9-D885-E3AE-E97C837F46A3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19" name="Organigramme : Connecteur 18">
                <a:extLst>
                  <a:ext uri="{FF2B5EF4-FFF2-40B4-BE49-F238E27FC236}">
                    <a16:creationId xmlns:a16="http://schemas.microsoft.com/office/drawing/2014/main" id="{6F8DDC64-D343-9474-4664-865B3C772434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F13B769-4228-873F-F2D1-B24B97861D31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6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410E26-AC52-FA6E-ADA4-84AFE3A55A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ECF7B308-6BAC-F4EB-49A3-BE455AB3E765}"/>
              </a:ext>
            </a:extLst>
          </p:cNvPr>
          <p:cNvGrpSpPr/>
          <p:nvPr/>
        </p:nvGrpSpPr>
        <p:grpSpPr>
          <a:xfrm>
            <a:off x="5938347" y="1904669"/>
            <a:ext cx="2258708" cy="551406"/>
            <a:chOff x="6200014" y="1914188"/>
            <a:chExt cx="2182433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BA57BA8-B7CD-2E60-3B98-08FA341000CE}"/>
                </a:ext>
              </a:extLst>
            </p:cNvPr>
            <p:cNvSpPr/>
            <p:nvPr/>
          </p:nvSpPr>
          <p:spPr>
            <a:xfrm>
              <a:off x="6200014" y="1914188"/>
              <a:ext cx="1751666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أَضَعُ ضِلْعَ الْمِزْوَاةِ 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EDC4EDE-F5CB-3E31-8A75-2C3E6AE9E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5C882702-2388-D743-B179-7F3D2D1BAB1C}"/>
              </a:ext>
            </a:extLst>
          </p:cNvPr>
          <p:cNvGrpSpPr/>
          <p:nvPr/>
        </p:nvGrpSpPr>
        <p:grpSpPr>
          <a:xfrm>
            <a:off x="3273780" y="1904669"/>
            <a:ext cx="2256720" cy="551406"/>
            <a:chOff x="6106063" y="1914188"/>
            <a:chExt cx="2256720" cy="55140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E66C44A-DE80-658F-BA7A-5EC68BE90312}"/>
                </a:ext>
              </a:extLst>
            </p:cNvPr>
            <p:cNvSpPr/>
            <p:nvPr/>
          </p:nvSpPr>
          <p:spPr>
            <a:xfrm>
              <a:off x="6106063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أَرْسُمُ الضِّلْعَ الْمُحَاذِيَ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50E32FA3-7AAF-0F05-B33B-95383416F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434D43E-A28F-0B69-F221-B2977AC690F7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C3B281E-0B2B-9B35-9295-CFEC638A44E8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أُمَدِّدُ الْمُسْتَقِيمَ 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638A91B-76D9-B804-FBCD-2DA3D91D38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B9C64D-2957-7A0F-9E4C-93072525994E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1286F181-D1BF-0CAC-068C-E23BE9257D84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09E5BBDF-E0D8-8C4C-58DE-4B621BE6F7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7B8EB4C-7ACC-7CBB-D86C-E20998D3BFC1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18" name="Organigramme : Connecteur 17">
                <a:extLst>
                  <a:ext uri="{FF2B5EF4-FFF2-40B4-BE49-F238E27FC236}">
                    <a16:creationId xmlns:a16="http://schemas.microsoft.com/office/drawing/2014/main" id="{170F25ED-99C2-2F3E-412F-47614B5A86F7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A566112-E5E1-1871-4980-50256D3FC292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7EAEA-D88F-FA84-C17E-1B57C04D0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D2B49F3F-59E6-04CD-847E-E0EBA82E3E63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ضعوا، ضلع الزاوية القائمة للمزواة على المستقيم والضلع الثاني على النقطة 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932E54-9E17-099F-52F0-C60D4FDD82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FC692B73-D92A-A5CD-2F72-E120AED2FD0C}"/>
              </a:ext>
            </a:extLst>
          </p:cNvPr>
          <p:cNvGrpSpPr/>
          <p:nvPr/>
        </p:nvGrpSpPr>
        <p:grpSpPr>
          <a:xfrm>
            <a:off x="5938347" y="1904669"/>
            <a:ext cx="2258708" cy="551406"/>
            <a:chOff x="6200014" y="1914188"/>
            <a:chExt cx="2182433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CA7EB85-D3C6-865B-B313-67B321A75F28}"/>
                </a:ext>
              </a:extLst>
            </p:cNvPr>
            <p:cNvSpPr/>
            <p:nvPr/>
          </p:nvSpPr>
          <p:spPr>
            <a:xfrm>
              <a:off x="6200014" y="1914188"/>
              <a:ext cx="1751666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أَضَعُ ضِلْعَ الْمِزْوَاةِ 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B4F90062-FBE0-93A6-65EC-3B662F8FF9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6F5BEB51-5E91-EADA-3C3A-40FD8115344F}"/>
              </a:ext>
            </a:extLst>
          </p:cNvPr>
          <p:cNvGrpSpPr/>
          <p:nvPr/>
        </p:nvGrpSpPr>
        <p:grpSpPr>
          <a:xfrm>
            <a:off x="3273780" y="1904669"/>
            <a:ext cx="2256720" cy="551406"/>
            <a:chOff x="6106063" y="1914188"/>
            <a:chExt cx="2256720" cy="55140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CA58A42-A432-9A18-4233-BBA52F7EEBA4}"/>
                </a:ext>
              </a:extLst>
            </p:cNvPr>
            <p:cNvSpPr/>
            <p:nvPr/>
          </p:nvSpPr>
          <p:spPr>
            <a:xfrm>
              <a:off x="6106063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أَرْسُمُ الضِّلْعَ الْمُحَاذِيَ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FBA45852-F450-684C-1BE0-E62D0A42E5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0AC9C8C-FAE8-8D09-B4B4-273FA19A4ADA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17AE9E6A-DD63-75BD-89F0-6A8A76FCA38B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أُمَدِّدُ الْمُسْتَقِيمَ 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50398734-0B83-22D0-88BC-D20A6EA9C4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1A26DD8B-E2DC-5FF4-54A4-824DA4617967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957556B3-CCE6-B1D2-21B4-C0AE3271D966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50034617-EF7C-084D-019E-66C00697C3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D973B65-C918-2F69-0B4C-AAC644591F33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18" name="Organigramme : Connecteur 17">
                <a:extLst>
                  <a:ext uri="{FF2B5EF4-FFF2-40B4-BE49-F238E27FC236}">
                    <a16:creationId xmlns:a16="http://schemas.microsoft.com/office/drawing/2014/main" id="{D1D171E0-6DE4-F2E6-FE23-958C7696B44D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E9AF5D7-1C5B-F377-E22E-8B4A5B5D1C15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9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11028-D8C8-C168-502F-BE6EF3BDA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65C71234-B47A-4766-2EBF-C2E43CBAC56E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نضع  المزواة؟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B98226-C6BD-5B58-6F50-50E38A6570A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CF108F9-AB57-479A-4DB4-7EDB27E33DC5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CF44FD4B-5BF0-9386-67A4-A6D1B96EEE3D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3C7C5A2F-64D2-3633-5E12-3CE1DBDFEA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C38982C-6CA1-0EC2-C5CD-189DD84C60C7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18" name="Organigramme : Connecteur 17">
                <a:extLst>
                  <a:ext uri="{FF2B5EF4-FFF2-40B4-BE49-F238E27FC236}">
                    <a16:creationId xmlns:a16="http://schemas.microsoft.com/office/drawing/2014/main" id="{B78FED47-D6C6-4DF1-E71B-6FC6CE10371D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077B33D-3796-2FDC-6B52-3892D14B9FA2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04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C0801-7918-E213-AA8B-2830FE82F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3570A017-3898-4117-B3E3-5726DD43E1C0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يجب أن تحاذي الزاوية القائمة للمزواة المستقيم والنقطة كليهما. هكذا.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7ECB71-DCAC-1F6E-BDC0-4B5F0B73887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687E0C7-65E6-4B73-E8CB-D731ED8C2C62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CAF5B073-955A-EC6E-A63C-63EA33B50BEB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A5240525-0376-7BDC-0266-E3D3CCA468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21AB732-6CB4-075D-FC98-10878E55FA79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18" name="Organigramme : Connecteur 17">
                <a:extLst>
                  <a:ext uri="{FF2B5EF4-FFF2-40B4-BE49-F238E27FC236}">
                    <a16:creationId xmlns:a16="http://schemas.microsoft.com/office/drawing/2014/main" id="{A2A9A449-1230-84A7-BCBF-59F4572FA8CA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F51DD32-344B-BC73-FB71-E93E9597AC08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  <p:pic>
        <p:nvPicPr>
          <p:cNvPr id="2" name="Image 1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9D318868-1F8A-5A73-F51E-7C84B2BF2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4975538">
            <a:off x="3486659" y="2565379"/>
            <a:ext cx="2116473" cy="12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4B8ED-E5DB-F334-FE75-E4027530D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18B0996-8AE2-2759-7824-812FD76141C6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B5FEC6-467E-3CAC-0274-B6324012C8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39EC7F2A-3281-B283-BBE4-13BC5E4038D1}"/>
              </a:ext>
            </a:extLst>
          </p:cNvPr>
          <p:cNvGrpSpPr/>
          <p:nvPr/>
        </p:nvGrpSpPr>
        <p:grpSpPr>
          <a:xfrm>
            <a:off x="5938347" y="1904669"/>
            <a:ext cx="2258708" cy="551406"/>
            <a:chOff x="6200014" y="1914188"/>
            <a:chExt cx="2182433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93316E2-F305-AC8D-9905-E485368EA510}"/>
                </a:ext>
              </a:extLst>
            </p:cNvPr>
            <p:cNvSpPr/>
            <p:nvPr/>
          </p:nvSpPr>
          <p:spPr>
            <a:xfrm>
              <a:off x="6200014" y="1914188"/>
              <a:ext cx="175166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 ضِلْعَ </a:t>
              </a:r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الْمِزْوَاةِ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282237F1-A19F-19F3-553C-86FBB791B5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95AAED7-9464-795F-D65C-EBA5A3DD37F8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 الضِّلْعَ </a:t>
            </a:r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الْمُحَاذِيَ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89CD6C33-88E2-2C26-0753-E654B5A2CC1E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A49E52E-3F76-9549-6A48-8EF9CA6B3707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365BDC9-7BD4-07DB-CB57-3F476F080B4D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أُمَدِّدُ الْمُسْتَقِيمَ 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7FDDDCEB-B58A-2D30-3B9B-421E60FC24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8830257-A0E6-994D-CAF1-BB041763DC24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F1E53F9-D6DB-CA17-F2BC-963474B5CDA2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183B37CB-CCBA-88AF-2A87-592DD16341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5B666BC-1E91-D4E3-E1D8-A69B77E8A3F1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18" name="Organigramme : Connecteur 17">
                <a:extLst>
                  <a:ext uri="{FF2B5EF4-FFF2-40B4-BE49-F238E27FC236}">
                    <a16:creationId xmlns:a16="http://schemas.microsoft.com/office/drawing/2014/main" id="{46EEA5A9-F433-3D5D-4E35-A97F42228561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AF1D8A5-5D9E-4046-3B81-3DB34A56FACE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  <p:pic>
        <p:nvPicPr>
          <p:cNvPr id="2" name="Image 1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86DB5D8C-C03C-5FEA-C986-1896FF06B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4975538">
            <a:off x="3486659" y="2565379"/>
            <a:ext cx="2116473" cy="12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C1F66-6F5B-0D99-D2E2-EDD3253E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5ABD1946-5830-F7EC-EC15-0C973A49C256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رسموا الضلع المحاذي للضلع الثاني للمزواة، من الأعلى إلى أسفل.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FD0C29-7368-0546-BFB9-182D3E19E1D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D4BCD8B1-473B-F962-B538-F9EA07BBC90D}"/>
              </a:ext>
            </a:extLst>
          </p:cNvPr>
          <p:cNvGrpSpPr/>
          <p:nvPr/>
        </p:nvGrpSpPr>
        <p:grpSpPr>
          <a:xfrm>
            <a:off x="5938347" y="1904669"/>
            <a:ext cx="2258708" cy="551406"/>
            <a:chOff x="6200014" y="1914188"/>
            <a:chExt cx="2182433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D5D768CC-5FD7-2703-0B26-6DC930E1890E}"/>
                </a:ext>
              </a:extLst>
            </p:cNvPr>
            <p:cNvSpPr/>
            <p:nvPr/>
          </p:nvSpPr>
          <p:spPr>
            <a:xfrm>
              <a:off x="6200014" y="1914188"/>
              <a:ext cx="175166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 ضِلْعَ </a:t>
              </a:r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الْمِزْوَاةِ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5919EF3-971D-269F-C435-11DF8E252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F056C37-FC40-BE9F-3E81-7B899E9BF75C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 الضِّلْعَ </a:t>
            </a:r>
            <a:r>
              <a:rPr lang="ar-M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الْمُحَاذِيَ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CA48673B-AE9F-9694-C367-C6512754E67F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000AC42-BA0C-2FA0-E256-0BE0EA8108FA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0F9EAB33-275A-A697-FD20-06E7F5E8456B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أُمَدِّدُ الْمُسْتَقِيمَ 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856CEA88-0A04-71E3-36C4-95360622B3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18129624-619A-A939-D1E3-99B5554169A9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6965364-325F-EF66-2237-5877A66A3870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6E3257D6-1EE1-4832-7B71-92DE0A0FD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408EAF4-7094-B98A-26E2-B85385C60135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18" name="Organigramme : Connecteur 17">
                <a:extLst>
                  <a:ext uri="{FF2B5EF4-FFF2-40B4-BE49-F238E27FC236}">
                    <a16:creationId xmlns:a16="http://schemas.microsoft.com/office/drawing/2014/main" id="{8DC0F480-BAF5-3146-EECB-52277636711F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BED1EAF-84B4-D5CC-6282-B28F1CDE03D9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  <p:pic>
        <p:nvPicPr>
          <p:cNvPr id="2" name="Image 1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03B1AC55-10BC-C4AC-F468-E7579BBA3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4975538">
            <a:off x="3486659" y="2565379"/>
            <a:ext cx="2116473" cy="12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إِنْشاءُ مُسْتَقيمَيْنِ مُتَعامِدَيْنِ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</a:t>
            </a:r>
            <a:endParaRPr lang="fr-FR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تَعَرُّفُ أَوْضاعِ الْمُسْتَقيماتِ (التَّوازي وَالتَّعامدُ)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حَلُّ المَسائِل : وَضْعِياتُ الْمُقارَنَةِ</a:t>
            </a:r>
            <a:r>
              <a:rPr lang="fr-FR" dirty="0"/>
              <a:t> </a:t>
            </a:r>
            <a:r>
              <a:rPr lang="ar-MA" dirty="0"/>
              <a:t>(2)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قِياسُ الْأَطوالِ بِالْمِلِيمِترِ </a:t>
            </a:r>
            <a:r>
              <a:rPr lang="fr-FR" dirty="0"/>
              <a:t>mm</a:t>
            </a:r>
            <a:r>
              <a:rPr lang="ar-MA" dirty="0"/>
              <a:t> وَالسَّنتِيمِترِ </a:t>
            </a:r>
            <a:r>
              <a:rPr lang="fr-FR" dirty="0"/>
              <a:t>cm</a:t>
            </a:r>
            <a:endParaRPr lang="ar-MA" dirty="0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المراجعة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مُراجَعَةُ دُروسِ الأُسْبوعِ الثّاني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AE55A7-D567-55A2-BA06-CC76E8281E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90D26-DF63-7BB0-3EC3-414EB1AB0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0CA4668A-75AD-6398-157B-10DA9AFB15CF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يجب أن يحاذي 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لضلع ضلع المزواة. هكذا.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22A8EA5-6A2C-1FDA-3F8D-4B77C71CC8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3D4C425-D9E1-1548-D638-17432F95ECB8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3C2FF4C-E7EF-857A-22F7-8A833FEE6B21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DBDA752A-9A5D-1EFB-6E6F-704CD4556F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946EE3C-9701-362B-D5C7-87CDD04E0A7B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18" name="Organigramme : Connecteur 17">
                <a:extLst>
                  <a:ext uri="{FF2B5EF4-FFF2-40B4-BE49-F238E27FC236}">
                    <a16:creationId xmlns:a16="http://schemas.microsoft.com/office/drawing/2014/main" id="{034377F2-9722-3718-1413-7C5CB1A08820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A401C66-14E5-2DBE-4915-2824C128302A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  <p:pic>
        <p:nvPicPr>
          <p:cNvPr id="2" name="Image 1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496E480C-1477-A2F9-DDC5-E480B219A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4975538">
            <a:off x="3486659" y="2565379"/>
            <a:ext cx="2116473" cy="1226707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1BA2BB6-4E74-68A8-0685-E5D42B2023E3}"/>
              </a:ext>
            </a:extLst>
          </p:cNvPr>
          <p:cNvCxnSpPr>
            <a:cxnSpLocks/>
          </p:cNvCxnSpPr>
          <p:nvPr/>
        </p:nvCxnSpPr>
        <p:spPr>
          <a:xfrm>
            <a:off x="3590524" y="2456075"/>
            <a:ext cx="718718" cy="194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9B3C-1C22-6F15-4B01-4FF60CEF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9DCA1A4-2263-C6EA-7AD2-686E64EF5BE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الثالثة؟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2481F9-9927-B92F-C8CC-0185CB0F9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8534D07D-BF19-8678-04CB-235C39EB044C}"/>
              </a:ext>
            </a:extLst>
          </p:cNvPr>
          <p:cNvGrpSpPr/>
          <p:nvPr/>
        </p:nvGrpSpPr>
        <p:grpSpPr>
          <a:xfrm>
            <a:off x="5938347" y="1904669"/>
            <a:ext cx="2258708" cy="551406"/>
            <a:chOff x="6200014" y="1914188"/>
            <a:chExt cx="2182433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E5872E6-62EA-0BD9-BFCD-3140908C6D40}"/>
                </a:ext>
              </a:extLst>
            </p:cNvPr>
            <p:cNvSpPr/>
            <p:nvPr/>
          </p:nvSpPr>
          <p:spPr>
            <a:xfrm>
              <a:off x="6200014" y="1914188"/>
              <a:ext cx="175166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 ضِلْعَ </a:t>
              </a:r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الْمِزْوَاةِ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9193E978-0F0C-2270-DC3E-CCF93F91D1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A7B0EC4-7D00-DD38-293A-0DCF38A103C5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أَرْسُمُ </a:t>
            </a:r>
            <a:r>
              <a:rPr lang="ar-MA" sz="1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الضِّلْعَ الْمُحَاذِيَ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7DA206C5-9C38-ED50-0FB5-8C8576ECBB69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0861398-D920-5CD1-C8DA-4044DBA7C6AC}"/>
              </a:ext>
            </a:extLst>
          </p:cNvPr>
          <p:cNvSpPr/>
          <p:nvPr/>
        </p:nvSpPr>
        <p:spPr>
          <a:xfrm>
            <a:off x="615073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أُمَدِّدُ الْمُسْتَقِيمَ </a:t>
            </a:r>
            <a:endParaRPr lang="ar-S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85C07531-A118-1C06-E7EC-CB432CFBD165}"/>
              </a:ext>
            </a:extLst>
          </p:cNvPr>
          <p:cNvSpPr>
            <a:spLocks noChangeAspect="1"/>
          </p:cNvSpPr>
          <p:nvPr/>
        </p:nvSpPr>
        <p:spPr>
          <a:xfrm>
            <a:off x="2433316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E90C4A2-851A-49E1-65DE-A796A6F5DABA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0E6FAE0-7D89-D89F-3275-CF1E9FB1DCD9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95661851-B649-C756-1928-B6B5D00716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EC7C049-B07C-4D4C-615D-F44EEA13E91B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20" name="Organigramme : Connecteur 19">
                <a:extLst>
                  <a:ext uri="{FF2B5EF4-FFF2-40B4-BE49-F238E27FC236}">
                    <a16:creationId xmlns:a16="http://schemas.microsoft.com/office/drawing/2014/main" id="{FA8EB030-8E00-E7BA-3CE3-81B6B00F7B1B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8FE9EEE-4759-7B49-2569-3B0DFB8EA361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F9E6D2A-3C54-356E-2C55-CEF37D12E142}"/>
              </a:ext>
            </a:extLst>
          </p:cNvPr>
          <p:cNvCxnSpPr>
            <a:cxnSpLocks/>
          </p:cNvCxnSpPr>
          <p:nvPr/>
        </p:nvCxnSpPr>
        <p:spPr>
          <a:xfrm>
            <a:off x="3590524" y="2456075"/>
            <a:ext cx="718718" cy="194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1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63348-0CF2-369A-5043-58B154E5C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9DDB8624-B5DF-CD71-4B5E-8279DF82A889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مددوا المستقيم بالمسطرة.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1041A82-F10E-155C-E03B-DAF2AF0E4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D275A403-48A1-99C8-9040-83A3DD8734BB}"/>
              </a:ext>
            </a:extLst>
          </p:cNvPr>
          <p:cNvGrpSpPr/>
          <p:nvPr/>
        </p:nvGrpSpPr>
        <p:grpSpPr>
          <a:xfrm>
            <a:off x="5938347" y="1904669"/>
            <a:ext cx="2258708" cy="551406"/>
            <a:chOff x="6200014" y="1914188"/>
            <a:chExt cx="2182433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CDE28E62-C8DF-41A9-5871-BB3FED3FC8D4}"/>
                </a:ext>
              </a:extLst>
            </p:cNvPr>
            <p:cNvSpPr/>
            <p:nvPr/>
          </p:nvSpPr>
          <p:spPr>
            <a:xfrm>
              <a:off x="6200014" y="1914188"/>
              <a:ext cx="175166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 ضِلْعَ </a:t>
              </a:r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الْمِزْوَاةِ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92C52B4F-8446-578F-7BE5-348FD49665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E6A2B9-4F81-82C6-D232-D166AAB2A39E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أَرْسُمُ </a:t>
            </a:r>
            <a:r>
              <a:rPr lang="ar-MA" sz="1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الضِّلْعَ الْمُحَاذِيَ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5865AA2A-23D1-435F-8ABC-C607F3C57BB8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814001E-E43F-D492-9D00-D8E2E4D06DAC}"/>
              </a:ext>
            </a:extLst>
          </p:cNvPr>
          <p:cNvSpPr/>
          <p:nvPr/>
        </p:nvSpPr>
        <p:spPr>
          <a:xfrm>
            <a:off x="615073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أُمَدِّدُ الْمُسْتَقِيمَ </a:t>
            </a:r>
            <a:endParaRPr lang="ar-S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4A1FBC64-EC36-CABF-CDE5-DDBACB319212}"/>
              </a:ext>
            </a:extLst>
          </p:cNvPr>
          <p:cNvSpPr>
            <a:spLocks noChangeAspect="1"/>
          </p:cNvSpPr>
          <p:nvPr/>
        </p:nvSpPr>
        <p:spPr>
          <a:xfrm>
            <a:off x="2433316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62115F0-6955-47B8-2F8D-96F3C4528FAA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8384D97-74AA-465F-ACE8-0995F46D95D7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48F5F66D-8784-3111-B9EB-D0A8B2AD1A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7A6EC46-8EFE-C214-2237-5FCCA85C3F42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20" name="Organigramme : Connecteur 19">
                <a:extLst>
                  <a:ext uri="{FF2B5EF4-FFF2-40B4-BE49-F238E27FC236}">
                    <a16:creationId xmlns:a16="http://schemas.microsoft.com/office/drawing/2014/main" id="{85E2A854-BAF4-EEA7-4DE3-ADE4DE81B2B1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463A77-6D3B-C9DB-F8CF-694805A05C7E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9AFBA24-E603-7582-3455-B2ACB41A23BE}"/>
              </a:ext>
            </a:extLst>
          </p:cNvPr>
          <p:cNvCxnSpPr>
            <a:cxnSpLocks/>
          </p:cNvCxnSpPr>
          <p:nvPr/>
        </p:nvCxnSpPr>
        <p:spPr>
          <a:xfrm>
            <a:off x="3590524" y="2456075"/>
            <a:ext cx="718718" cy="194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7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10F8-4572-495C-4DE8-E1D9297FC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3726455-63FB-C6A4-8519-75C115C3613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A31E20-392B-4A4C-198D-076F1C59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939CB4-04E5-7746-4687-781679D232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4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72F04-1863-C13E-9B1F-827D622A0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3C7D99-4C9B-B1A1-905A-73FD8445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D8BBA1E-C8A8-6D27-EB16-D1CD6F45FA3D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ولا تنسوا أن ترسموا علامة التعامد.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629D647-DCB6-5B7E-2C74-6D8F9D0E6E30}"/>
              </a:ext>
            </a:extLst>
          </p:cNvPr>
          <p:cNvGrpSpPr/>
          <p:nvPr/>
        </p:nvGrpSpPr>
        <p:grpSpPr>
          <a:xfrm>
            <a:off x="2017241" y="2497929"/>
            <a:ext cx="5109518" cy="3208019"/>
            <a:chOff x="3938292" y="2593799"/>
            <a:chExt cx="5109518" cy="3208019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291F34C2-C0B3-0868-D412-2CD373070708}"/>
                </a:ext>
              </a:extLst>
            </p:cNvPr>
            <p:cNvGrpSpPr/>
            <p:nvPr/>
          </p:nvGrpSpPr>
          <p:grpSpPr>
            <a:xfrm>
              <a:off x="4037193" y="2593799"/>
              <a:ext cx="5010617" cy="2746354"/>
              <a:chOff x="4037193" y="2593799"/>
              <a:chExt cx="5010617" cy="2746354"/>
            </a:xfrm>
          </p:grpSpPr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668CC231-D7F5-AAA4-2BCE-9F7A7BD2A1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7193" y="3472722"/>
                <a:ext cx="5010617" cy="186743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596B922-CF0A-4B45-47F8-A0EB104B28B0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12" name="Organigramme : Connecteur 11">
                <a:extLst>
                  <a:ext uri="{FF2B5EF4-FFF2-40B4-BE49-F238E27FC236}">
                    <a16:creationId xmlns:a16="http://schemas.microsoft.com/office/drawing/2014/main" id="{06FBBC56-8A50-73CB-12B8-EAB65BDC65B0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6E24FB9-5A52-B379-27CC-EB58A5AA5393}"/>
                </a:ext>
              </a:extLst>
            </p:cNvPr>
            <p:cNvSpPr txBox="1"/>
            <p:nvPr/>
          </p:nvSpPr>
          <p:spPr>
            <a:xfrm>
              <a:off x="3938292" y="5340153"/>
              <a:ext cx="59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AF82E69-129F-5BDA-96E0-CD5BEBD2AC24}"/>
              </a:ext>
            </a:extLst>
          </p:cNvPr>
          <p:cNvCxnSpPr>
            <a:cxnSpLocks/>
            <a:stCxn id="11" idx="0"/>
          </p:cNvCxnSpPr>
          <p:nvPr/>
        </p:nvCxnSpPr>
        <p:spPr>
          <a:xfrm>
            <a:off x="3615201" y="2497929"/>
            <a:ext cx="1293130" cy="3492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D5DC359-9DD1-DEFA-60E5-138FD1D5EB10}"/>
              </a:ext>
            </a:extLst>
          </p:cNvPr>
          <p:cNvSpPr/>
          <p:nvPr/>
        </p:nvSpPr>
        <p:spPr>
          <a:xfrm rot="20426295">
            <a:off x="4285085" y="4117930"/>
            <a:ext cx="252000" cy="252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0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627043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07AF8A-38B2-8AF7-B639-239BA532D97B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CB330E-D003-2FBE-1D5E-8E12F40C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864F651-222A-35FA-DF9E-0B885E008F0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أنشئوا، على ألواحكم، المستقيم العمودي على المستقيم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D2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والمار من النقطة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3D6B17A-6CCB-779B-61E7-C4B8AD6C4A74}"/>
              </a:ext>
            </a:extLst>
          </p:cNvPr>
          <p:cNvGrpSpPr/>
          <p:nvPr/>
        </p:nvGrpSpPr>
        <p:grpSpPr>
          <a:xfrm>
            <a:off x="1660634" y="2497929"/>
            <a:ext cx="5328745" cy="3208019"/>
            <a:chOff x="3581685" y="2593799"/>
            <a:chExt cx="5328745" cy="320801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87807D5-2721-F33A-709A-8AC2DBD6D56A}"/>
                </a:ext>
              </a:extLst>
            </p:cNvPr>
            <p:cNvGrpSpPr/>
            <p:nvPr/>
          </p:nvGrpSpPr>
          <p:grpSpPr>
            <a:xfrm>
              <a:off x="3581685" y="2593799"/>
              <a:ext cx="5328745" cy="2589078"/>
              <a:chOff x="3581685" y="2593799"/>
              <a:chExt cx="5328745" cy="2589078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B7FCCAC9-2582-44E8-CC39-42E341080D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685" y="4762463"/>
                <a:ext cx="5328745" cy="42041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85C07AD-7BEC-EE35-B871-224CEB897584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B</a:t>
                </a:r>
              </a:p>
            </p:txBody>
          </p:sp>
          <p:sp>
            <p:nvSpPr>
              <p:cNvPr id="16" name="Organigramme : Connecteur 15">
                <a:extLst>
                  <a:ext uri="{FF2B5EF4-FFF2-40B4-BE49-F238E27FC236}">
                    <a16:creationId xmlns:a16="http://schemas.microsoft.com/office/drawing/2014/main" id="{F88849C7-DD8D-34E0-8C80-1D07FB10B55A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3C77C06-7914-A41A-61E3-8F4F748FAD73}"/>
                </a:ext>
              </a:extLst>
            </p:cNvPr>
            <p:cNvSpPr txBox="1"/>
            <p:nvPr/>
          </p:nvSpPr>
          <p:spPr>
            <a:xfrm>
              <a:off x="3938292" y="5340153"/>
              <a:ext cx="820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نرتب الكسور من الأكبر إلى الأصغر.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2BB566D-0BBE-1BB3-64C1-E60CF06996CA}"/>
              </a:ext>
            </a:extLst>
          </p:cNvPr>
          <p:cNvGrpSpPr/>
          <p:nvPr/>
        </p:nvGrpSpPr>
        <p:grpSpPr>
          <a:xfrm>
            <a:off x="1660634" y="2497929"/>
            <a:ext cx="5328745" cy="3208019"/>
            <a:chOff x="3581685" y="2593799"/>
            <a:chExt cx="5328745" cy="3208019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9594DE4D-1D39-3C17-9CE9-7BFCB11361EA}"/>
                </a:ext>
              </a:extLst>
            </p:cNvPr>
            <p:cNvGrpSpPr/>
            <p:nvPr/>
          </p:nvGrpSpPr>
          <p:grpSpPr>
            <a:xfrm>
              <a:off x="3581685" y="2593799"/>
              <a:ext cx="5328745" cy="2589078"/>
              <a:chOff x="3581685" y="2593799"/>
              <a:chExt cx="5328745" cy="2589078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07FAFC8E-E292-B208-1BD4-64137F6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685" y="4762463"/>
                <a:ext cx="5328745" cy="42041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4ACD2FF-7584-550D-FC60-86DD7A2F27F0}"/>
                  </a:ext>
                </a:extLst>
              </p:cNvPr>
              <p:cNvSpPr txBox="1"/>
              <p:nvPr/>
            </p:nvSpPr>
            <p:spPr>
              <a:xfrm>
                <a:off x="5289720" y="259379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B</a:t>
                </a:r>
              </a:p>
            </p:txBody>
          </p:sp>
          <p:sp>
            <p:nvSpPr>
              <p:cNvPr id="10" name="Organigramme : Connecteur 9">
                <a:extLst>
                  <a:ext uri="{FF2B5EF4-FFF2-40B4-BE49-F238E27FC236}">
                    <a16:creationId xmlns:a16="http://schemas.microsoft.com/office/drawing/2014/main" id="{1BE8BD4F-EA7A-6395-412F-EB210C2E84A8}"/>
                  </a:ext>
                </a:extLst>
              </p:cNvPr>
              <p:cNvSpPr/>
              <p:nvPr/>
            </p:nvSpPr>
            <p:spPr>
              <a:xfrm>
                <a:off x="5634871" y="2904201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7257C3F-BE01-6A06-13C9-E87B5AD4CBE9}"/>
                </a:ext>
              </a:extLst>
            </p:cNvPr>
            <p:cNvSpPr txBox="1"/>
            <p:nvPr/>
          </p:nvSpPr>
          <p:spPr>
            <a:xfrm>
              <a:off x="3938292" y="5340153"/>
              <a:ext cx="820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(D2)</a:t>
              </a:r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DD9A09F-B612-BA99-902D-16D3B0C1A295}"/>
              </a:ext>
            </a:extLst>
          </p:cNvPr>
          <p:cNvCxnSpPr>
            <a:cxnSpLocks/>
          </p:cNvCxnSpPr>
          <p:nvPr/>
        </p:nvCxnSpPr>
        <p:spPr>
          <a:xfrm flipH="1">
            <a:off x="3489434" y="2191407"/>
            <a:ext cx="288000" cy="3807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AF872E3C-C8E4-ACBA-5DA7-00691B420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6444288">
            <a:off x="3214381" y="3191987"/>
            <a:ext cx="2116473" cy="12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إِنْشاءُ مُسْتَقيمَيْنِ مُتَعامِدَيْنِ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diagramme, ligne&#10;&#10;Le contenu généré par l’IA peut être incorrect.">
            <a:extLst>
              <a:ext uri="{FF2B5EF4-FFF2-40B4-BE49-F238E27FC236}">
                <a16:creationId xmlns:a16="http://schemas.microsoft.com/office/drawing/2014/main" id="{0CAC53DB-7BB9-72F6-E05F-76FA8C9CE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42" y="2587534"/>
            <a:ext cx="5612524" cy="37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2C1DC8-DE34-6ED6-4B36-0A0BDFDE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4256315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8FC6CE5-FC39-10FF-FAF4-57C8683C039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56B434-57A8-A733-5694-90E31EEE3823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9191F0-4FE0-9486-384A-4FF252B473C7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F99E3C-8E64-0364-2834-ED8579BB5F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A6DD0D-376C-50F2-DF05-115743B1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6A515D-A620-9448-991E-195ABBC8E0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iagramme, ligne&#10;&#10;Le contenu généré par l’IA peut être incorrect.">
            <a:extLst>
              <a:ext uri="{FF2B5EF4-FFF2-40B4-BE49-F238E27FC236}">
                <a16:creationId xmlns:a16="http://schemas.microsoft.com/office/drawing/2014/main" id="{46E18707-1018-AD6B-5908-E9A487524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62" y="1953892"/>
            <a:ext cx="6611256" cy="447278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</a:t>
            </a:r>
            <a:r>
              <a:rPr kumimoji="0" lang="ar-MA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الصفحة 67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282788" y="2364829"/>
            <a:ext cx="2933162" cy="1460937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5660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هذين النشاطين؛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pic>
        <p:nvPicPr>
          <p:cNvPr id="6" name="Image 5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6B3060AE-FA7D-8EC9-795E-762C8EE77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66" y="2082392"/>
            <a:ext cx="8100782" cy="4252664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1702676" y="2092720"/>
            <a:ext cx="6771566" cy="766094"/>
          </a:xfrm>
          <a:prstGeom prst="roundRect">
            <a:avLst>
              <a:gd name="adj" fmla="val 2589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FCD3D1E0-BFDA-707A-7A94-3FF3CC6CE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66" y="2082391"/>
            <a:ext cx="7540432" cy="395849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231177" y="3478255"/>
            <a:ext cx="2761054" cy="27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767D6-6E0A-49BE-A000-F942A5DB6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C834A4C9-479F-6BBC-5795-5BBC9C0C8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42" y="1830945"/>
            <a:ext cx="6213107" cy="351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3BDF1988-35F8-EF16-4D07-29A3F96AD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66" y="2082392"/>
            <a:ext cx="8100782" cy="4252664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238E068-AB43-0B93-B9CD-2A7D4F1F94F4}"/>
              </a:ext>
            </a:extLst>
          </p:cNvPr>
          <p:cNvCxnSpPr/>
          <p:nvPr/>
        </p:nvCxnSpPr>
        <p:spPr>
          <a:xfrm flipH="1">
            <a:off x="5478772" y="3699641"/>
            <a:ext cx="420413" cy="23438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E22A4AC-C441-B7EC-9848-5F2EC6E22A0E}"/>
              </a:ext>
            </a:extLst>
          </p:cNvPr>
          <p:cNvSpPr/>
          <p:nvPr/>
        </p:nvSpPr>
        <p:spPr>
          <a:xfrm rot="613503">
            <a:off x="5372120" y="5504706"/>
            <a:ext cx="180000" cy="18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A56B5FA-5EF3-8C50-FF46-E1041DC16B91}"/>
              </a:ext>
            </a:extLst>
          </p:cNvPr>
          <p:cNvGrpSpPr>
            <a:grpSpLocks noChangeAspect="1"/>
          </p:cNvGrpSpPr>
          <p:nvPr/>
        </p:nvGrpSpPr>
        <p:grpSpPr>
          <a:xfrm>
            <a:off x="1717190" y="3753586"/>
            <a:ext cx="738292" cy="827051"/>
            <a:chOff x="976754" y="4005561"/>
            <a:chExt cx="558587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33C13FF-7516-482D-08AE-46BD39DB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BC9C06-D1C5-1540-7147-1195BA293A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diagramme, ligne&#10;&#10;Le contenu généré par l’IA peut être incorrect.">
            <a:extLst>
              <a:ext uri="{FF2B5EF4-FFF2-40B4-BE49-F238E27FC236}">
                <a16:creationId xmlns:a16="http://schemas.microsoft.com/office/drawing/2014/main" id="{47D411F8-E1A6-A5B3-0E3C-D75DFBC2D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62" y="1953892"/>
            <a:ext cx="6611256" cy="4472787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67، أنجزوا النشاط رقم 6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303282" y="4021054"/>
            <a:ext cx="2816772" cy="1223608"/>
          </a:xfrm>
          <a:prstGeom prst="roundRect">
            <a:avLst>
              <a:gd name="adj" fmla="val 979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D80A6041-270D-AF78-F05F-97D7105DE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00" y="2385849"/>
            <a:ext cx="8317966" cy="3842950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9C468C19-88CA-D828-B8B5-6620F32927D0}"/>
              </a:ext>
            </a:extLst>
          </p:cNvPr>
          <p:cNvCxnSpPr>
            <a:cxnSpLocks/>
          </p:cNvCxnSpPr>
          <p:nvPr/>
        </p:nvCxnSpPr>
        <p:spPr>
          <a:xfrm>
            <a:off x="2173005" y="3105281"/>
            <a:ext cx="318735" cy="2122039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1638ABE-E410-566A-909A-9561F3B7BB00}"/>
              </a:ext>
            </a:extLst>
          </p:cNvPr>
          <p:cNvSpPr/>
          <p:nvPr/>
        </p:nvSpPr>
        <p:spPr>
          <a:xfrm rot="21081648">
            <a:off x="2401741" y="4415046"/>
            <a:ext cx="180000" cy="18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A81F01C-7425-EE2D-37A7-71EEF4684F91}"/>
              </a:ext>
            </a:extLst>
          </p:cNvPr>
          <p:cNvCxnSpPr>
            <a:cxnSpLocks/>
          </p:cNvCxnSpPr>
          <p:nvPr/>
        </p:nvCxnSpPr>
        <p:spPr>
          <a:xfrm>
            <a:off x="5754405" y="3219581"/>
            <a:ext cx="318735" cy="2122039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174F2B7-C550-4E02-D982-1FCEF9CD950D}"/>
              </a:ext>
            </a:extLst>
          </p:cNvPr>
          <p:cNvSpPr/>
          <p:nvPr/>
        </p:nvSpPr>
        <p:spPr>
          <a:xfrm rot="21081648">
            <a:off x="5664404" y="3858785"/>
            <a:ext cx="180000" cy="18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الدرس: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الموجهة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المستقلة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ADE55D7-5166-3E72-7B4D-CF6BA66B23E0}"/>
              </a:ext>
            </a:extLst>
          </p:cNvPr>
          <p:cNvGrpSpPr>
            <a:grpSpLocks noChangeAspect="1"/>
          </p:cNvGrpSpPr>
          <p:nvPr/>
        </p:nvGrpSpPr>
        <p:grpSpPr>
          <a:xfrm>
            <a:off x="4041754" y="4264863"/>
            <a:ext cx="738292" cy="827051"/>
            <a:chOff x="976754" y="4005561"/>
            <a:chExt cx="558587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064A5A2-96F0-BE66-D5A7-213C1AC9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6D3B83D-3491-3039-6466-537F6DE8A14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66 و67.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 descr="Une image contenant texte, diagramme, ligne&#10;&#10;Le contenu généré par l’IA peut être incorrect.">
            <a:extLst>
              <a:ext uri="{FF2B5EF4-FFF2-40B4-BE49-F238E27FC236}">
                <a16:creationId xmlns:a16="http://schemas.microsoft.com/office/drawing/2014/main" id="{6F7C9FB6-B0F2-DF81-784B-F2EE42BA5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362" y="1953892"/>
            <a:ext cx="6611256" cy="447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89387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إِنْشاءِ مُسْتَقيمَيْنِ مُتَعامِدَيْنِ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B518CF9-111A-D636-78A9-1613AF60DDC5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68822" y="3238208"/>
              <a:ext cx="747268" cy="74726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F4D1FC43-BD67-3C35-73CB-F3A8D7C8ADBE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DD94071-5FD6-6FBA-4DA2-F3C170426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23259" y="4420035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diagramme, conception, origami&#10;&#10;Le contenu généré par l’IA peut être incorrect.">
            <a:extLst>
              <a:ext uri="{FF2B5EF4-FFF2-40B4-BE49-F238E27FC236}">
                <a16:creationId xmlns:a16="http://schemas.microsoft.com/office/drawing/2014/main" id="{B03C6FC0-4444-CBEC-536D-4B6D3EA1B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10" y="1889571"/>
            <a:ext cx="6369269" cy="4295554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E74FE8-D8D1-7970-FB80-E8616FD39297}"/>
              </a:ext>
            </a:extLst>
          </p:cNvPr>
          <p:cNvSpPr txBox="1"/>
          <p:nvPr/>
        </p:nvSpPr>
        <p:spPr>
          <a:xfrm>
            <a:off x="327278" y="894883"/>
            <a:ext cx="720140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65 – سنصحح تمارين الواجب المنزلي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376855" y="4750674"/>
            <a:ext cx="2648607" cy="1222953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14830</TotalTime>
  <Words>761</Words>
  <Application>Microsoft Office PowerPoint</Application>
  <PresentationFormat>Affichage à l'écran (4:3)</PresentationFormat>
  <Paragraphs>217</Paragraphs>
  <Slides>53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53</vt:i4>
      </vt:variant>
    </vt:vector>
  </HeadingPairs>
  <TitlesOfParts>
    <vt:vector size="67" baseType="lpstr">
      <vt:lpstr>Dosis</vt:lpstr>
      <vt:lpstr>Wingdings</vt:lpstr>
      <vt:lpstr>Chalkboard</vt:lpstr>
      <vt:lpstr>Aptos Display</vt:lpstr>
      <vt:lpstr>Calibri</vt:lpstr>
      <vt:lpstr>Aptos</vt:lpstr>
      <vt:lpstr>Effra CC Arbc</vt:lpstr>
      <vt:lpstr>Arial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126</cp:revision>
  <cp:lastPrinted>2025-08-13T10:11:39Z</cp:lastPrinted>
  <dcterms:created xsi:type="dcterms:W3CDTF">2025-08-01T12:31:49Z</dcterms:created>
  <dcterms:modified xsi:type="dcterms:W3CDTF">2025-12-19T14:59:06Z</dcterms:modified>
</cp:coreProperties>
</file>