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4"/>
  </p:notesMasterIdLst>
  <p:handoutMasterIdLst>
    <p:handoutMasterId r:id="rId65"/>
  </p:handoutMasterIdLst>
  <p:sldIdLst>
    <p:sldId id="779" r:id="rId7"/>
    <p:sldId id="948" r:id="rId8"/>
    <p:sldId id="2134807023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6708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6700" r:id="rId27"/>
    <p:sldId id="2134806722" r:id="rId28"/>
    <p:sldId id="2134807038" r:id="rId29"/>
    <p:sldId id="2134806701" r:id="rId30"/>
    <p:sldId id="2134807039" r:id="rId31"/>
    <p:sldId id="2134807042" r:id="rId32"/>
    <p:sldId id="2134807046" r:id="rId33"/>
    <p:sldId id="2134806687" r:id="rId34"/>
    <p:sldId id="2134807044" r:id="rId35"/>
    <p:sldId id="2134807006" r:id="rId36"/>
    <p:sldId id="2134807047" r:id="rId37"/>
    <p:sldId id="2134807007" r:id="rId38"/>
    <p:sldId id="2134807021" r:id="rId39"/>
    <p:sldId id="2134807048" r:id="rId40"/>
    <p:sldId id="2134806689" r:id="rId41"/>
    <p:sldId id="2134806665" r:id="rId42"/>
    <p:sldId id="2134806663" r:id="rId43"/>
    <p:sldId id="2134807035" r:id="rId44"/>
    <p:sldId id="2134807049" r:id="rId45"/>
    <p:sldId id="2134807050" r:id="rId46"/>
    <p:sldId id="2134807051" r:id="rId47"/>
    <p:sldId id="2134807052" r:id="rId48"/>
    <p:sldId id="2134807053" r:id="rId49"/>
    <p:sldId id="2134806696" r:id="rId50"/>
    <p:sldId id="848" r:id="rId51"/>
    <p:sldId id="921" r:id="rId52"/>
    <p:sldId id="922" r:id="rId53"/>
    <p:sldId id="924" r:id="rId54"/>
    <p:sldId id="925" r:id="rId55"/>
    <p:sldId id="849" r:id="rId56"/>
    <p:sldId id="2134806697" r:id="rId57"/>
    <p:sldId id="2134806706" r:id="rId58"/>
    <p:sldId id="858" r:id="rId59"/>
    <p:sldId id="868" r:id="rId60"/>
    <p:sldId id="869" r:id="rId61"/>
    <p:sldId id="764" r:id="rId62"/>
    <p:sldId id="949" r:id="rId63"/>
  </p:sldIdLst>
  <p:sldSz cx="9144000" cy="6858000" type="screen4x3"/>
  <p:notesSz cx="6735763" cy="9866313"/>
  <p:embeddedFontLst>
    <p:embeddedFont>
      <p:font typeface="Aptos Narrow" panose="020B0004020202020204" pitchFamily="34" charset="0"/>
      <p:regular r:id="rId66"/>
      <p:bold r:id="rId67"/>
      <p:italic r:id="rId68"/>
      <p:boldItalic r:id="rId69"/>
    </p:embeddedFont>
    <p:embeddedFont>
      <p:font typeface="Dosis" pitchFamily="2" charset="0"/>
      <p:regular r:id="rId7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CF1F3C"/>
    <a:srgbClr val="FC8D00"/>
    <a:srgbClr val="3A8F98"/>
    <a:srgbClr val="F2F2F2"/>
    <a:srgbClr val="F9B233"/>
    <a:srgbClr val="17AB98"/>
    <a:srgbClr val="FFFFFF"/>
    <a:srgbClr val="FF0000"/>
    <a:srgbClr val="F2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9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1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microsoft.com/office/2018/10/relationships/authors" Target="authors.xml"/><Relationship Id="rId7" Type="http://schemas.openxmlformats.org/officeDocument/2006/relationships/slide" Target="slides/slide1.xml"/><Relationship Id="rId7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28/12/2025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10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3676" y="415511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8184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11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12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6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pic>
        <p:nvPicPr>
          <p:cNvPr id="7" name="Image 6" descr="Une image contenant texte, capture d’écran, calendrier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98FF0AC-BFC4-2285-7719-92D59EE1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"/>
          <a:stretch>
            <a:fillRect/>
          </a:stretch>
        </p:blipFill>
        <p:spPr>
          <a:xfrm>
            <a:off x="845992" y="1492467"/>
            <a:ext cx="6724987" cy="50682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161DFE-5EAF-0894-09D3-49517006A016}"/>
              </a:ext>
            </a:extLst>
          </p:cNvPr>
          <p:cNvSpPr/>
          <p:nvPr/>
        </p:nvSpPr>
        <p:spPr>
          <a:xfrm>
            <a:off x="2564523" y="2112579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85D05-3359-AA3E-7D65-11DCBEED0450}"/>
              </a:ext>
            </a:extLst>
          </p:cNvPr>
          <p:cNvSpPr/>
          <p:nvPr/>
        </p:nvSpPr>
        <p:spPr>
          <a:xfrm>
            <a:off x="2564522" y="2496206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809E7-77C7-5358-E292-5225AE7905A3}"/>
              </a:ext>
            </a:extLst>
          </p:cNvPr>
          <p:cNvSpPr/>
          <p:nvPr/>
        </p:nvSpPr>
        <p:spPr>
          <a:xfrm>
            <a:off x="1163975" y="2486639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BA346A-898A-2FEA-D807-9065D6C0BE6B}"/>
              </a:ext>
            </a:extLst>
          </p:cNvPr>
          <p:cNvSpPr/>
          <p:nvPr/>
        </p:nvSpPr>
        <p:spPr>
          <a:xfrm>
            <a:off x="2544794" y="287983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E29793-0553-A96E-1839-777C76B214FF}"/>
              </a:ext>
            </a:extLst>
          </p:cNvPr>
          <p:cNvSpPr/>
          <p:nvPr/>
        </p:nvSpPr>
        <p:spPr>
          <a:xfrm>
            <a:off x="3468413" y="285881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4D2F66-F57E-0F3C-FB37-6683A62F3D34}"/>
              </a:ext>
            </a:extLst>
          </p:cNvPr>
          <p:cNvSpPr/>
          <p:nvPr/>
        </p:nvSpPr>
        <p:spPr>
          <a:xfrm>
            <a:off x="1621176" y="287983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9CB07-A64A-BA96-5501-8C59C8B89AD3}"/>
              </a:ext>
            </a:extLst>
          </p:cNvPr>
          <p:cNvSpPr/>
          <p:nvPr/>
        </p:nvSpPr>
        <p:spPr>
          <a:xfrm>
            <a:off x="3457902" y="326966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C75996-5392-F1CF-EC24-420A7B638F10}"/>
              </a:ext>
            </a:extLst>
          </p:cNvPr>
          <p:cNvSpPr/>
          <p:nvPr/>
        </p:nvSpPr>
        <p:spPr>
          <a:xfrm>
            <a:off x="2564522" y="329086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849629-C5C7-B361-5E89-881EB5907EBD}"/>
              </a:ext>
            </a:extLst>
          </p:cNvPr>
          <p:cNvSpPr/>
          <p:nvPr/>
        </p:nvSpPr>
        <p:spPr>
          <a:xfrm>
            <a:off x="2564523" y="3657600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658CD5-45E1-543E-D49F-F99238D9BF66}"/>
              </a:ext>
            </a:extLst>
          </p:cNvPr>
          <p:cNvSpPr/>
          <p:nvPr/>
        </p:nvSpPr>
        <p:spPr>
          <a:xfrm>
            <a:off x="5502165" y="2496206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947D60-2DB1-FA74-09D6-73BDA8FC7C53}"/>
              </a:ext>
            </a:extLst>
          </p:cNvPr>
          <p:cNvSpPr/>
          <p:nvPr/>
        </p:nvSpPr>
        <p:spPr>
          <a:xfrm>
            <a:off x="6879020" y="2496386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7ABCA6-FF4B-F956-0D2E-82713A03120E}"/>
              </a:ext>
            </a:extLst>
          </p:cNvPr>
          <p:cNvSpPr/>
          <p:nvPr/>
        </p:nvSpPr>
        <p:spPr>
          <a:xfrm>
            <a:off x="5502164" y="2866696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63AD33-EA41-8087-8746-5C07E8B958D4}"/>
              </a:ext>
            </a:extLst>
          </p:cNvPr>
          <p:cNvSpPr/>
          <p:nvPr/>
        </p:nvSpPr>
        <p:spPr>
          <a:xfrm>
            <a:off x="6881694" y="287983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092719-385A-D128-12B1-08FE720D5B6C}"/>
              </a:ext>
            </a:extLst>
          </p:cNvPr>
          <p:cNvSpPr/>
          <p:nvPr/>
        </p:nvSpPr>
        <p:spPr>
          <a:xfrm>
            <a:off x="4582511" y="3264405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6E3CA6-14BD-0D33-62FD-E3F72DF6E97B}"/>
              </a:ext>
            </a:extLst>
          </p:cNvPr>
          <p:cNvSpPr/>
          <p:nvPr/>
        </p:nvSpPr>
        <p:spPr>
          <a:xfrm>
            <a:off x="5502165" y="3273501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775199-DFE6-8AB9-451B-8438CE92A8A4}"/>
              </a:ext>
            </a:extLst>
          </p:cNvPr>
          <p:cNvSpPr/>
          <p:nvPr/>
        </p:nvSpPr>
        <p:spPr>
          <a:xfrm>
            <a:off x="6437585" y="3653289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2BAE87-01BA-B20A-035B-EE240D4A593A}"/>
              </a:ext>
            </a:extLst>
          </p:cNvPr>
          <p:cNvSpPr/>
          <p:nvPr/>
        </p:nvSpPr>
        <p:spPr>
          <a:xfrm>
            <a:off x="5502165" y="3662857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D09C7F-8872-BBC3-8C8D-3E3283322797}"/>
              </a:ext>
            </a:extLst>
          </p:cNvPr>
          <p:cNvSpPr/>
          <p:nvPr/>
        </p:nvSpPr>
        <p:spPr>
          <a:xfrm>
            <a:off x="6879020" y="3263278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C028409-B797-81C5-3C40-A7EB5BC0010C}"/>
              </a:ext>
            </a:extLst>
          </p:cNvPr>
          <p:cNvSpPr txBox="1"/>
          <p:nvPr/>
        </p:nvSpPr>
        <p:spPr>
          <a:xfrm>
            <a:off x="3468413" y="5129050"/>
            <a:ext cx="225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 × 6 = 30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B091DA4-8255-D937-8075-6D16C9676804}"/>
              </a:ext>
            </a:extLst>
          </p:cNvPr>
          <p:cNvSpPr txBox="1"/>
          <p:nvPr/>
        </p:nvSpPr>
        <p:spPr>
          <a:xfrm>
            <a:off x="3463156" y="5543738"/>
            <a:ext cx="225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 × 7 = 28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F5ED66D-2BF4-3073-D0ED-3EE44B3F6851}"/>
              </a:ext>
            </a:extLst>
          </p:cNvPr>
          <p:cNvSpPr txBox="1"/>
          <p:nvPr/>
        </p:nvSpPr>
        <p:spPr>
          <a:xfrm>
            <a:off x="3457899" y="5958426"/>
            <a:ext cx="225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8 × 7 = 56</a:t>
            </a: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نبدأ حصتنا بنشاط الحساب الذهني. خذوا كراسات الحساب الذهني، على الصفحة 7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لتنجزوا الجمع بالتقريب.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1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42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27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≈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≈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70</a:t>
              </a: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842811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1221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70</a:t>
              </a: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5002D974-CE7D-8CC3-C707-4B7B8F8DC606}"/>
              </a:ext>
            </a:extLst>
          </p:cNvPr>
          <p:cNvSpPr/>
          <p:nvPr/>
        </p:nvSpPr>
        <p:spPr>
          <a:xfrm>
            <a:off x="2448232" y="2296773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E00ED55E-EBFE-4B63-E6B7-345F91389D41}"/>
              </a:ext>
            </a:extLst>
          </p:cNvPr>
          <p:cNvSpPr/>
          <p:nvPr/>
        </p:nvSpPr>
        <p:spPr>
          <a:xfrm flipV="1">
            <a:off x="3059587" y="3119638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48C182-CD51-6724-DEC7-8FE912BC1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0" y="3069222"/>
            <a:ext cx="8336661" cy="9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AD495A-BE1D-AE2B-BFFC-C1D20CCD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0" y="3069222"/>
            <a:ext cx="8336661" cy="9626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588082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70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607745" y="355694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50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657773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90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677436" y="3556944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100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727464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70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747127" y="3556944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100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797155" y="31568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816818" y="355694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219247" y="3210205"/>
              <a:ext cx="4049576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ضَرْبِ عَدَدٍ مِنْ رَقْمٍ واحِدٍ في عَدَدٍ مِنْ رَقْمَينِ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 عدد من رقم واحد في عدد من رقمين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2E6A3F-CB1A-9EDF-40EE-986153A20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73" y="2017595"/>
            <a:ext cx="7809653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-P2-S3-L2 (1)">
            <a:hlinkClick r:id="" action="ppaction://media"/>
            <a:extLst>
              <a:ext uri="{FF2B5EF4-FFF2-40B4-BE49-F238E27FC236}">
                <a16:creationId xmlns:a16="http://schemas.microsoft.com/office/drawing/2014/main" id="{F20D39DF-285C-90C8-013D-1B7082E12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175" y="1969848"/>
            <a:ext cx="7888439" cy="44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texte, capture d’écran, Police, Rectangle&#10;&#10;Le contenu généré par l’IA peut être incorrect.">
            <a:extLst>
              <a:ext uri="{FF2B5EF4-FFF2-40B4-BE49-F238E27FC236}">
                <a16:creationId xmlns:a16="http://schemas.microsoft.com/office/drawing/2014/main" id="{16519C21-114B-B430-1764-4680B05A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58" y="1996147"/>
            <a:ext cx="6116684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عملية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 عدد من رقم في عدد من رقمين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خُطْوَةً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91DA128-ECB1-9646-412E-CE755FF1EB04}"/>
              </a:ext>
            </a:extLst>
          </p:cNvPr>
          <p:cNvGrpSpPr/>
          <p:nvPr/>
        </p:nvGrpSpPr>
        <p:grpSpPr>
          <a:xfrm>
            <a:off x="3205538" y="2412473"/>
            <a:ext cx="2133383" cy="2658519"/>
            <a:chOff x="3205538" y="2412473"/>
            <a:chExt cx="2133383" cy="265851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5EF759DA-6917-6323-345A-759E61E15AD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980B005-397C-63B7-1ED5-47E619EF2E5E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3ACF557-B4D2-568E-CA40-13A54D6DD0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2565C70-8F2C-B303-53B0-4B80DCC5EF3D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1DF856-D70A-A416-FCD7-DCF6AADA2B86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C650-660B-6932-838A-CF872214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875F467-4ED5-1F7C-49E6-FB63C706B2DC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على الألواح، العملية التالية.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31D40F-F027-DF7D-E678-5AEDFD141B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58CED74-FEF0-66D8-5675-2A65C84D6EAD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C5AA11D-6F5A-8697-4067-8DBC649B4942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34868AA-7D73-D183-681C-8E92F5273D5D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CC61193-B5D3-4C6E-9248-01BD8D5C7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8D499A6-5757-49A7-3018-700F4F3EAD77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6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ECF7B308-6BAC-F4EB-49A3-BE455AB3E765}"/>
              </a:ext>
            </a:extLst>
          </p:cNvPr>
          <p:cNvGrpSpPr/>
          <p:nvPr/>
        </p:nvGrpSpPr>
        <p:grpSpPr>
          <a:xfrm>
            <a:off x="5728144" y="1725999"/>
            <a:ext cx="2468913" cy="551406"/>
            <a:chOff x="5996909" y="1914188"/>
            <a:chExt cx="2385538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5996909" y="1914188"/>
              <a:ext cx="1913137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أَقرَأُ الْعَمَلِيَّةَ مِنَ الْأَسْفَلِ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C882702-2388-D743-B179-7F3D2D1BAB1C}"/>
              </a:ext>
            </a:extLst>
          </p:cNvPr>
          <p:cNvGrpSpPr/>
          <p:nvPr/>
        </p:nvGrpSpPr>
        <p:grpSpPr>
          <a:xfrm>
            <a:off x="3071554" y="1725999"/>
            <a:ext cx="2450969" cy="551406"/>
            <a:chOff x="5911814" y="1914188"/>
            <a:chExt cx="2450969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5911814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34D43E-A28F-0B69-F221-B2977AC690F7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3B281E-0B2B-9B35-9295-CFEC638A44E8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عَشَرَاتِ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6EBDD72-78E5-ED42-FC98-180BE3814272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72A7F34-16AC-383E-D3CE-0CB6275EEAD7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279323B-F0B8-38EF-CD9D-99B00D4E3515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BF77164-AE18-6D40-CCB9-5E4F8ED22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11C0956-C733-BEED-09C4-3ABD957C36E3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EAEA-D88F-FA84-C17E-1B57C04D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D2B49F3F-59E6-04CD-847E-E0EBA82E3E63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العملية من الأسفل إلى أعلى.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932E54-9E17-099F-52F0-C60D4FDD82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0C26F91B-8CAA-6013-CBC4-B3333417B17C}"/>
              </a:ext>
            </a:extLst>
          </p:cNvPr>
          <p:cNvGrpSpPr/>
          <p:nvPr/>
        </p:nvGrpSpPr>
        <p:grpSpPr>
          <a:xfrm>
            <a:off x="5728144" y="1725999"/>
            <a:ext cx="2468913" cy="551406"/>
            <a:chOff x="5996909" y="1914188"/>
            <a:chExt cx="2385538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F51CE5D-F57B-B1BD-8994-032F6B299426}"/>
                </a:ext>
              </a:extLst>
            </p:cNvPr>
            <p:cNvSpPr/>
            <p:nvPr/>
          </p:nvSpPr>
          <p:spPr>
            <a:xfrm>
              <a:off x="5996909" y="1914188"/>
              <a:ext cx="1913137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أَقرَأُ الْعَمَلِيَّةَ مِنَ الْأَسْفَلِ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09F70FAD-EEEF-38E9-F6FC-C21360CB48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91C9C733-D482-3434-DFE7-7455E37972AD}"/>
              </a:ext>
            </a:extLst>
          </p:cNvPr>
          <p:cNvGrpSpPr/>
          <p:nvPr/>
        </p:nvGrpSpPr>
        <p:grpSpPr>
          <a:xfrm>
            <a:off x="3071554" y="1725999"/>
            <a:ext cx="2450969" cy="551406"/>
            <a:chOff x="5911814" y="1914188"/>
            <a:chExt cx="2450969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E786606-914A-81AD-3A28-2FF3CD5A10A0}"/>
                </a:ext>
              </a:extLst>
            </p:cNvPr>
            <p:cNvSpPr/>
            <p:nvPr/>
          </p:nvSpPr>
          <p:spPr>
            <a:xfrm>
              <a:off x="5911814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6726E8CB-5A3F-75BF-3961-7B267E1B23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74B029CD-4623-D9C0-394E-0B43517C7ECF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F4CF6FF-4BB8-CE22-907D-59414079C463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عَشَرَاتِ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7156748-95CE-19FA-A87D-0F79693BBC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82A1630-F8F9-A1DA-BBC8-78548908703E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608B546-C9CD-9111-D134-98FDE54B48C3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C182814-918A-2889-D281-E82CA7F9E9CA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4C1C243D-1AB2-8FDF-69F8-F9129ECC1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2E6E2EF-08E4-04DB-D211-8915D49944E3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9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B8ED-E5DB-F334-FE75-E4027530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18B0996-8AE2-2759-7824-812FD76141C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B5FEC6-467E-3CAC-0274-B6324012C8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35A18CD3-728D-775A-2459-8D28860463E6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54A5CF1-362A-21BB-A998-FBD3D8A0617B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أَقرَأُ الْعَمَلِيَّةَ مِنَ الْأَسْفَلِ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2BD3DEC6-20FE-18EC-92C7-FD5D7F416A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37EECF4-425A-2690-1D42-66E7A4A56566}"/>
              </a:ext>
            </a:extLst>
          </p:cNvPr>
          <p:cNvGrpSpPr/>
          <p:nvPr/>
        </p:nvGrpSpPr>
        <p:grpSpPr>
          <a:xfrm>
            <a:off x="3014231" y="1725999"/>
            <a:ext cx="2598108" cy="551406"/>
            <a:chOff x="3019005" y="1725999"/>
            <a:chExt cx="2598108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C45D50E-6AB7-4380-59DC-4AEABB3C714B}"/>
                </a:ext>
              </a:extLst>
            </p:cNvPr>
            <p:cNvSpPr/>
            <p:nvPr/>
          </p:nvSpPr>
          <p:spPr>
            <a:xfrm>
              <a:off x="3019005" y="1725999"/>
              <a:ext cx="212344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وَحَدَاتِ </a:t>
              </a:r>
              <a:endParaRPr lang="fr-FR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3CC4B91C-5A20-147D-ACC6-3E1F421DF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95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2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71E10BCD-E993-3A7A-6A81-7941572C53AC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52AA3B1-7B68-2E76-F174-948F4D2DFDDF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عَشَرَاتِ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538700D-C0F1-4FC0-9C6E-DEB162AA0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3711E16-4EEF-7B3C-ECF7-F7D96587B662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AC534D7-4FBC-1B36-ABC9-C724BE159791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F2D7E29-3816-7402-C537-795B556FF299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6C13B44A-1555-705F-0CDB-53B9C8E80E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CDA4BAD-520B-34C5-FF51-015020C6100A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3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1A88-9D2F-B4D7-DFEB-1D39651D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3C8908EB-19D3-03FE-BE84-F13306B20D20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5 في رقم وحدات العدد الأعلى، ثم اكتبوا النتيجة.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567DF7-E48B-C013-4626-08563DF4A7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E1151D50-CAE5-CC44-A9D8-C9F84BB91694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D86AE66-D57D-E3B1-2616-169180133040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أَقرَأُ الْعَمَلِيَّةَ مِنَ الْأَسْفَلِ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DE2F8D6-01B4-DA2D-7267-EA3A85C45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ECF4287-6008-FF7D-F1B2-69219E1535DF}"/>
              </a:ext>
            </a:extLst>
          </p:cNvPr>
          <p:cNvGrpSpPr/>
          <p:nvPr/>
        </p:nvGrpSpPr>
        <p:grpSpPr>
          <a:xfrm>
            <a:off x="3014231" y="1725999"/>
            <a:ext cx="2598108" cy="551406"/>
            <a:chOff x="3019005" y="1725999"/>
            <a:chExt cx="2598108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58238DE-3F8C-4074-ED6F-B692F734F140}"/>
                </a:ext>
              </a:extLst>
            </p:cNvPr>
            <p:cNvSpPr/>
            <p:nvPr/>
          </p:nvSpPr>
          <p:spPr>
            <a:xfrm>
              <a:off x="3019005" y="1725999"/>
              <a:ext cx="212344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وَحَدَاتِ </a:t>
              </a:r>
              <a:endParaRPr lang="fr-FR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882FCABE-C059-487F-27B4-61218EDAE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95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2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B33F4C7D-777C-AFAB-0DEE-E6A06F167C30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AA3869D2-CB36-6F42-7631-886A80F87356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عَشَرَاتِ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6433342-67C3-7B5F-BBDD-0729DD144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24FEDA-74FA-8D45-76D2-4E6B7B1B6A59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2F7BE79-CB9D-03C0-9CE9-085473E0E61B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rgbClr val="0070C0"/>
                  </a:solidFill>
                </a:rPr>
                <a:t>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43AAA8C-699C-0DB6-196F-73E8F8E806AA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  <a:r>
                <a:rPr lang="fr-FR" sz="5400" spc="2000" dirty="0">
                  <a:solidFill>
                    <a:srgbClr val="0070C0"/>
                  </a:solidFill>
                </a:rPr>
                <a:t>1</a:t>
              </a: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67B5404-733E-1821-B1B2-6AC636CD2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3E8DFDB-42FF-0E49-C718-C3F14570514C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58E4421-AEF3-52AF-B534-06FACA727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965801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AE55A7-D567-55A2-BA06-CC76E8281E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0D26-DF63-7BB0-3EC3-414EB1AB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0CA4668A-75AD-6398-157B-10DA9AFB15CF}"/>
              </a:ext>
            </a:extLst>
          </p:cNvPr>
          <p:cNvSpPr txBox="1"/>
          <p:nvPr/>
        </p:nvSpPr>
        <p:spPr>
          <a:xfrm>
            <a:off x="349731" y="849493"/>
            <a:ext cx="718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5 في 1 يساوي 5: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2A8EA5-6A2C-1FDA-3F8D-4B77C71CC8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B88F127-C1D2-EC3C-43FE-20B869F1F7E6}"/>
              </a:ext>
            </a:extLst>
          </p:cNvPr>
          <p:cNvGrpSpPr/>
          <p:nvPr/>
        </p:nvGrpSpPr>
        <p:grpSpPr>
          <a:xfrm>
            <a:off x="3205538" y="2412473"/>
            <a:ext cx="2133383" cy="2658519"/>
            <a:chOff x="3205538" y="2412473"/>
            <a:chExt cx="2133383" cy="265851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BB95E8F-B6B7-604A-869E-5EF011CECF74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6BC360F-EFCE-52FF-6E28-3DDF70BE1A17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9E359D5-FFD2-03D5-9893-0E232F036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27A9754-34B5-354A-9D45-364C2ED2CF41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6470D75-4804-72BB-9804-733596D86E43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0B0EDDE-6DB2-965C-5565-D6F6AAC9D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856711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8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10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9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6 وَ7.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</a:t>
            </a:r>
            <a:r>
              <a:rPr lang="fr-FR" dirty="0"/>
              <a:t> </a:t>
            </a:r>
            <a:r>
              <a:rPr lang="ar-MA" dirty="0"/>
              <a:t>(3)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(2)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الثّالِثِ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95874F68-8E0A-D650-B965-E13E1D490D8B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B90FC45-0624-26AD-4F7F-97FC3019BEA6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أَقرَأُ الْعَمَلِيَّةَ مِنَ الْأَسْفَلِ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08C249C-BDC8-99DA-8EE1-28ADA2711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54E189C-4711-3DF7-44A5-196B6CDE4327}"/>
              </a:ext>
            </a:extLst>
          </p:cNvPr>
          <p:cNvGrpSpPr/>
          <p:nvPr/>
        </p:nvGrpSpPr>
        <p:grpSpPr>
          <a:xfrm>
            <a:off x="3175291" y="1725999"/>
            <a:ext cx="2454659" cy="551406"/>
            <a:chOff x="3157680" y="1725999"/>
            <a:chExt cx="245465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BD09514-2E57-E327-E25A-15CC047B5CB3}"/>
                </a:ext>
              </a:extLst>
            </p:cNvPr>
            <p:cNvSpPr/>
            <p:nvPr/>
          </p:nvSpPr>
          <p:spPr>
            <a:xfrm>
              <a:off x="3157680" y="1725999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5D11E3C5-23F4-6B5F-1315-E04F86C179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9721" y="179132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F620E15-7CA8-47DC-E387-EE8AA1E1D525}"/>
              </a:ext>
            </a:extLst>
          </p:cNvPr>
          <p:cNvGrpSpPr/>
          <p:nvPr/>
        </p:nvGrpSpPr>
        <p:grpSpPr>
          <a:xfrm>
            <a:off x="441434" y="1725999"/>
            <a:ext cx="2603170" cy="551406"/>
            <a:chOff x="441434" y="1725999"/>
            <a:chExt cx="260317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21EA408-B4C6-DBE8-D963-2141A9B4A1A5}"/>
                </a:ext>
              </a:extLst>
            </p:cNvPr>
            <p:cNvSpPr/>
            <p:nvPr/>
          </p:nvSpPr>
          <p:spPr>
            <a:xfrm>
              <a:off x="441434" y="1725999"/>
              <a:ext cx="213806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عَشَرَاتِ </a:t>
              </a:r>
              <a:endParaRPr lang="ar-S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FB07B74-7BB5-0150-AA99-E14E8F9C6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986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3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EE541DF-2825-EC7C-E08E-9365A75A7926}"/>
              </a:ext>
            </a:extLst>
          </p:cNvPr>
          <p:cNvGrpSpPr/>
          <p:nvPr/>
        </p:nvGrpSpPr>
        <p:grpSpPr>
          <a:xfrm>
            <a:off x="3205538" y="2412473"/>
            <a:ext cx="2133383" cy="2658519"/>
            <a:chOff x="3205538" y="2412473"/>
            <a:chExt cx="2133383" cy="2658519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5F08FC3-E6B1-57B2-D02C-B2B425C17892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6F78AA1-C606-4DEB-E692-5DD1A0F85042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30D3800C-8C63-8F3F-8854-FE136B0CF7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D6EE93A-65C6-D913-86B6-064C59BE1CBE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DAE1834-6A6A-ACBF-BEC4-37C8664741A3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0E5B0-1AF2-CFA0-2B15-2B41E6CD1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0C842B72-D4B3-381F-1F3E-CD010027277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5 في رقم عشرات العدد الأعلى، ثم اكتبوا النتيجة.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3515D5-FF67-D685-3802-7A12C161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A09AF279-F5A5-5C21-9386-6934790AB24E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33C62C8-3CB2-2032-2B11-C6A751A98BA4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أَقرَأُ الْعَمَلِيَّةَ مِنَ الْأَسْفَلِ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FFECAB3-AAEC-7ABD-D225-3A9C68189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B85A510-3E46-3CA9-3220-255C91A27473}"/>
              </a:ext>
            </a:extLst>
          </p:cNvPr>
          <p:cNvGrpSpPr/>
          <p:nvPr/>
        </p:nvGrpSpPr>
        <p:grpSpPr>
          <a:xfrm>
            <a:off x="3175291" y="1725999"/>
            <a:ext cx="2454659" cy="551406"/>
            <a:chOff x="3157680" y="1725999"/>
            <a:chExt cx="245465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51B9F43-3BF7-DD63-814B-DD8D3A18A117}"/>
                </a:ext>
              </a:extLst>
            </p:cNvPr>
            <p:cNvSpPr/>
            <p:nvPr/>
          </p:nvSpPr>
          <p:spPr>
            <a:xfrm>
              <a:off x="3157680" y="1725999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وَحَدَاتِ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8E4B849-340A-55EF-5A0D-A6AF25EABE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9721" y="179132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4845F4-59A4-6617-48CE-0016DC83B390}"/>
              </a:ext>
            </a:extLst>
          </p:cNvPr>
          <p:cNvGrpSpPr/>
          <p:nvPr/>
        </p:nvGrpSpPr>
        <p:grpSpPr>
          <a:xfrm>
            <a:off x="441434" y="1725999"/>
            <a:ext cx="2603170" cy="551406"/>
            <a:chOff x="441434" y="1725999"/>
            <a:chExt cx="260317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0444465-7040-133C-E486-85F4CC226963}"/>
                </a:ext>
              </a:extLst>
            </p:cNvPr>
            <p:cNvSpPr/>
            <p:nvPr/>
          </p:nvSpPr>
          <p:spPr>
            <a:xfrm>
              <a:off x="441434" y="1725999"/>
              <a:ext cx="213806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رَقْمِ عَشَرَاتِ </a:t>
              </a:r>
              <a:endParaRPr lang="ar-SA" sz="16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EF5D2B13-BDAF-C3A9-A016-D5528357E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986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3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363DA1B-9D22-A745-6121-B8433AEC8152}"/>
              </a:ext>
            </a:extLst>
          </p:cNvPr>
          <p:cNvGrpSpPr/>
          <p:nvPr/>
        </p:nvGrpSpPr>
        <p:grpSpPr>
          <a:xfrm>
            <a:off x="3205538" y="2412473"/>
            <a:ext cx="2133383" cy="2658519"/>
            <a:chOff x="3205538" y="2412473"/>
            <a:chExt cx="2133383" cy="2658519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47782CE-A2A0-EC42-329B-F7362B074F9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rgbClr val="0070C0"/>
                  </a:solidFill>
                </a:rPr>
                <a:t>5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86A21CE-5E67-8A2A-1915-286B7BF1C809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rgbClr val="0070C0"/>
                  </a:solidFill>
                </a:rPr>
                <a:t>4</a:t>
              </a:r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ABD49BC-E6DF-32C1-F534-21380C083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30EEADF-8236-C246-B50A-41B982754B57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48065F88-E987-601B-47E3-CFA0C634222B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B6BFA49-8180-3D1F-F558-36EF7F2E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573908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5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5 في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يساوي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2112987-2847-2EA1-137C-F8ED1246FFAE}"/>
              </a:ext>
            </a:extLst>
          </p:cNvPr>
          <p:cNvGrpSpPr/>
          <p:nvPr/>
        </p:nvGrpSpPr>
        <p:grpSpPr>
          <a:xfrm>
            <a:off x="3205538" y="2412473"/>
            <a:ext cx="2133383" cy="2658519"/>
            <a:chOff x="3205538" y="2412473"/>
            <a:chExt cx="2133383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C7017F-0F7F-45E6-D282-9C94CB47D73A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E258AF4-9E0F-00BA-6BC9-C7C020A0DE25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02114EE9-ED2C-CB65-0A06-EF96A930FF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8C38C29-1B09-C835-B2E3-7D6518488207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7309EE2-0BBE-8C54-A832-814B452679CB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rgbClr val="C00000"/>
                  </a:solidFill>
                </a:rPr>
                <a:t>20</a:t>
              </a:r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</p:grp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DB714BD-24AB-BA90-EDF3-3C4E835DD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74503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B78B-65D6-1F3F-EC3E-198BE5BA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ECED4C-9286-D1E0-279A-597516CB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70EE7D-CD7A-1F0B-5CDF-219BAC29E6D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العملية بعد الإنجاز؟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3FC79F5-F74B-1DC5-2AE6-366A89574035}"/>
              </a:ext>
            </a:extLst>
          </p:cNvPr>
          <p:cNvGrpSpPr/>
          <p:nvPr/>
        </p:nvGrpSpPr>
        <p:grpSpPr>
          <a:xfrm>
            <a:off x="3205538" y="2412473"/>
            <a:ext cx="2133383" cy="2658519"/>
            <a:chOff x="3205538" y="2412473"/>
            <a:chExt cx="2133383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2472220-E596-8432-9D96-F8F9A968446B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B75C0E1-375C-0085-8189-6E7C9498FD45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41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81E4DAAD-B485-E409-DB39-58FCB7421E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2E2E2B-D03D-E51E-0D70-0F9FCF23263C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569937-3263-6962-E627-08E2E92AC640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1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48F91-1E00-9C7F-3664-532F406E2A3F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C1D3703-B4CA-C4CE-BF2E-02678D22BC9F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52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DBF5C3-2918-7BE4-6814-B95F856B6CC9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78787E-64CE-2E66-E789-C1A0CDD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53515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=27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2558603-945F-0742-BFFB-52F258AF5CE8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C2A871D-364D-4F2E-3A53-AC1232BE2CA4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B441168-1ACC-5F7C-2F5E-78E5A7CF1614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52</a:t>
              </a: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111B269-76C0-CC30-8860-EB713F724A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FBCF452-9F5E-C99A-A797-7AB59B8D230F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C7047D73-CFBB-FC31-BD8F-FB3AA8FD1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368838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=27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52 = 156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351BADA-5C03-0789-8E12-0F3D014BD660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E9D748B-A813-F787-CF2E-27BBDE86165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3A5C76-F36C-5AF5-31F1-E7F5C2DCD983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52</a:t>
              </a: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96EFD923-C5A3-7517-BFA7-5E30563075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A7CE9AD-9BCC-3816-D9B4-996B615168E8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F433485-33D2-A064-7A97-9B675B319398}"/>
              </a:ext>
            </a:extLst>
          </p:cNvPr>
          <p:cNvSpPr txBox="1"/>
          <p:nvPr/>
        </p:nvSpPr>
        <p:spPr>
          <a:xfrm>
            <a:off x="3205538" y="4177216"/>
            <a:ext cx="213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156</a:t>
            </a:r>
          </a:p>
        </p:txBody>
      </p: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ضَرْبُ عَدَدٍ مِنْ رَقْمٍ في عَدَدٍ مِنْ رَقْمَينِ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7F80F4E7-F93E-14E8-5B51-02490183B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964" y="2492937"/>
            <a:ext cx="5795136" cy="39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FC84-CF69-FDF4-4E19-618602E6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28375EE-9404-D8A7-6A30-CE0DAC10972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67E83D1-C134-A31B-C70A-9FFEFF9A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D3EC980-0ABE-E107-4EC2-597C2E23ED23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189CC3B-BFF5-A94A-A45A-40893C0F61B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2D9C53E-92B0-C329-E556-31C59EF5B8CA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64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10016D6-4B6F-C449-4E7E-8878342C9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8505F9-C4F6-523A-A1E4-E9CDB227FCA2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2924497-09EA-CEFF-A99E-EF1BE63A0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60718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1858-9960-5E3D-27EB-A3540BC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D62128-073A-CC49-F527-9E8F549A7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59427B-F360-E113-DC4C-E55DF356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F8B40A-AED0-103C-065F-6DC7F222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DBA6-25DB-5F00-094A-2F6E2EF7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65410B-9DCB-4BEF-EFFD-322910C93293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CADAA5-DD17-4301-C91A-480B96C07DB6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27D97B-2B4E-F205-CBB1-54F4ADF8A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35B88A5-7799-7B08-6E45-30C3B4ED69BC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4EC48F6-7BED-33BF-D368-199638ED36A7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8E15AFB-B9CE-7909-14DD-EFB158F18769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64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1F2028C-D5D5-03C9-B3DF-FD9F7A63BF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2F37E1-2509-60A6-AC1A-397DDFADAB93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E55E4CD-6D03-0D45-9F98-76B2AE416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3985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41F27-BF85-FED7-CB17-DE27B8354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560F727-F65B-BF12-BA87-90642170DEF5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× 64 = 128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809E6F-F750-4EEA-0902-B710C1D3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ECEAEE-71FB-ED69-CD5D-E0CC64FA4E6A}"/>
              </a:ext>
            </a:extLst>
          </p:cNvPr>
          <p:cNvSpPr txBox="1"/>
          <p:nvPr/>
        </p:nvSpPr>
        <p:spPr>
          <a:xfrm>
            <a:off x="3205538" y="4177216"/>
            <a:ext cx="213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128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631438-DFD3-AC4A-DAA2-F61D493FBDC5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FDDC7C5-B64A-9BB3-A444-66CDDD749AB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A36EB89-9140-B1DD-0A0A-4C0CF41FFF87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64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8EC270A5-2DA0-5BB6-C240-412EF4ED6A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163438A-0A59-B05B-6BA5-063D72523DA5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3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930E63BF-AA94-C49B-CB9D-93648D49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89" y="1849821"/>
            <a:ext cx="6654884" cy="448991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</a:t>
            </a:r>
            <a:r>
              <a:rPr kumimoji="0" lang="ar-MA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67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125132" y="2343808"/>
            <a:ext cx="2900330" cy="1439916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هذين النشاطين؛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1702676" y="2092720"/>
            <a:ext cx="6771566" cy="766094"/>
          </a:xfrm>
          <a:prstGeom prst="roundRect">
            <a:avLst>
              <a:gd name="adj" fmla="val 2589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texte, capture d’écran, diagramme, calendrier&#10;&#10;Le contenu généré par l’IA peut être incorrect.">
            <a:extLst>
              <a:ext uri="{FF2B5EF4-FFF2-40B4-BE49-F238E27FC236}">
                <a16:creationId xmlns:a16="http://schemas.microsoft.com/office/drawing/2014/main" id="{6DF6EE54-3D30-8158-015D-6C482F9E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35" y="1946002"/>
            <a:ext cx="8268737" cy="43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calendrier&#10;&#10;Le contenu généré par l’IA peut être incorrect.">
            <a:extLst>
              <a:ext uri="{FF2B5EF4-FFF2-40B4-BE49-F238E27FC236}">
                <a16:creationId xmlns:a16="http://schemas.microsoft.com/office/drawing/2014/main" id="{061AF4BF-5F87-1021-AA33-FE5D9CAC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36" y="1735794"/>
            <a:ext cx="7449254" cy="38937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31177" y="3478255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capture d’écran, Police, Rectangle&#10;&#10;Le contenu généré par l’IA peut être incorrect.">
            <a:extLst>
              <a:ext uri="{FF2B5EF4-FFF2-40B4-BE49-F238E27FC236}">
                <a16:creationId xmlns:a16="http://schemas.microsoft.com/office/drawing/2014/main" id="{1464861F-D091-0287-6CBB-8027B7261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58" y="2005773"/>
            <a:ext cx="6116684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diagramme, calendrier&#10;&#10;Le contenu généré par l’IA peut être incorrect.">
            <a:extLst>
              <a:ext uri="{FF2B5EF4-FFF2-40B4-BE49-F238E27FC236}">
                <a16:creationId xmlns:a16="http://schemas.microsoft.com/office/drawing/2014/main" id="{E59DE519-F1C8-B9D3-6CFD-37457799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35" y="1946002"/>
            <a:ext cx="8268737" cy="43220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49AE85B-B803-F1F0-DEBB-11E56D80515F}"/>
              </a:ext>
            </a:extLst>
          </p:cNvPr>
          <p:cNvSpPr txBox="1"/>
          <p:nvPr/>
        </p:nvSpPr>
        <p:spPr>
          <a:xfrm>
            <a:off x="2816774" y="361556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6DB1E7-3B0C-7EE7-83EA-B627A9466F41}"/>
              </a:ext>
            </a:extLst>
          </p:cNvPr>
          <p:cNvSpPr txBox="1"/>
          <p:nvPr/>
        </p:nvSpPr>
        <p:spPr>
          <a:xfrm>
            <a:off x="4698123" y="3604834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287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00327-6D36-161D-D114-E5DEED1CE485}"/>
              </a:ext>
            </a:extLst>
          </p:cNvPr>
          <p:cNvSpPr txBox="1"/>
          <p:nvPr/>
        </p:nvSpPr>
        <p:spPr>
          <a:xfrm>
            <a:off x="6600492" y="3604834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186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FE9C8-944B-56AE-1961-F9FBC4A932B6}"/>
              </a:ext>
            </a:extLst>
          </p:cNvPr>
          <p:cNvSpPr txBox="1"/>
          <p:nvPr/>
        </p:nvSpPr>
        <p:spPr>
          <a:xfrm>
            <a:off x="940677" y="544961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357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8E8610-9F41-BE69-1BDB-DBF67DB1FF77}"/>
              </a:ext>
            </a:extLst>
          </p:cNvPr>
          <p:cNvSpPr txBox="1"/>
          <p:nvPr/>
        </p:nvSpPr>
        <p:spPr>
          <a:xfrm>
            <a:off x="2795753" y="542859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360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B78C1F-BC98-30D0-E7CC-8DB93A11DFDD}"/>
              </a:ext>
            </a:extLst>
          </p:cNvPr>
          <p:cNvSpPr txBox="1"/>
          <p:nvPr/>
        </p:nvSpPr>
        <p:spPr>
          <a:xfrm>
            <a:off x="4682359" y="541808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129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DDEA01-9008-25A7-E11D-305D5EFD24D7}"/>
              </a:ext>
            </a:extLst>
          </p:cNvPr>
          <p:cNvSpPr txBox="1"/>
          <p:nvPr/>
        </p:nvSpPr>
        <p:spPr>
          <a:xfrm>
            <a:off x="6558455" y="5418085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405</a:t>
            </a: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8DA903AC-D977-973B-9D04-D37320E0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89" y="1849821"/>
            <a:ext cx="6654884" cy="4489913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67، أنجزوا النشاط رقم 6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166648" y="4000034"/>
            <a:ext cx="2816772" cy="887276"/>
          </a:xfrm>
          <a:prstGeom prst="roundRect">
            <a:avLst>
              <a:gd name="adj" fmla="val 979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lign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445D18A-951E-571A-FE02-48CEE9FA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2627587"/>
            <a:ext cx="8330678" cy="2428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177716-07B4-BF12-670E-5CE967652FBC}"/>
              </a:ext>
            </a:extLst>
          </p:cNvPr>
          <p:cNvSpPr txBox="1"/>
          <p:nvPr/>
        </p:nvSpPr>
        <p:spPr>
          <a:xfrm>
            <a:off x="840829" y="423567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160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C3E29E-6CEB-ABE5-D227-F28577757AF2}"/>
              </a:ext>
            </a:extLst>
          </p:cNvPr>
          <p:cNvSpPr txBox="1"/>
          <p:nvPr/>
        </p:nvSpPr>
        <p:spPr>
          <a:xfrm>
            <a:off x="2778481" y="423567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208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FADC6B-BA90-1508-BFBC-BD326487A722}"/>
              </a:ext>
            </a:extLst>
          </p:cNvPr>
          <p:cNvSpPr txBox="1"/>
          <p:nvPr/>
        </p:nvSpPr>
        <p:spPr>
          <a:xfrm>
            <a:off x="4705623" y="422516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481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670263C-D71B-29D9-30C9-61F249476E40}"/>
              </a:ext>
            </a:extLst>
          </p:cNvPr>
          <p:cNvSpPr txBox="1"/>
          <p:nvPr/>
        </p:nvSpPr>
        <p:spPr>
          <a:xfrm>
            <a:off x="6601235" y="423567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2000" dirty="0">
                <a:solidFill>
                  <a:srgbClr val="C0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66 و67.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2B748EFD-7227-8F07-45ED-C017CC9D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89" y="1849821"/>
            <a:ext cx="6654884" cy="44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F246BD0-7D0B-C3A0-FF6C-5C98C4A8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09" y="1778434"/>
            <a:ext cx="6660136" cy="4520333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85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397876" y="3993931"/>
            <a:ext cx="2648607" cy="2049518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14690</TotalTime>
  <Words>1278</Words>
  <Application>Microsoft Office PowerPoint</Application>
  <PresentationFormat>Affichage à l'écran (4:3)</PresentationFormat>
  <Paragraphs>353</Paragraphs>
  <Slides>57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57</vt:i4>
      </vt:variant>
    </vt:vector>
  </HeadingPairs>
  <TitlesOfParts>
    <vt:vector size="72" baseType="lpstr">
      <vt:lpstr>Wingdings</vt:lpstr>
      <vt:lpstr>Aptos Narrow</vt:lpstr>
      <vt:lpstr>Dosis</vt:lpstr>
      <vt:lpstr>Aptos Display</vt:lpstr>
      <vt:lpstr>Effra CC Arbc</vt:lpstr>
      <vt:lpstr>Calibri</vt:lpstr>
      <vt:lpstr>Chalkboard</vt:lpstr>
      <vt:lpstr>Arial</vt:lpstr>
      <vt:lpstr>Aptos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125</cp:revision>
  <cp:lastPrinted>2025-08-13T10:11:39Z</cp:lastPrinted>
  <dcterms:created xsi:type="dcterms:W3CDTF">2025-08-01T12:31:49Z</dcterms:created>
  <dcterms:modified xsi:type="dcterms:W3CDTF">2025-12-28T20:01:37Z</dcterms:modified>
</cp:coreProperties>
</file>