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8"/>
  </p:notesMasterIdLst>
  <p:handoutMasterIdLst>
    <p:handoutMasterId r:id="rId69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6708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7045" r:id="rId29"/>
    <p:sldId id="2134807046" r:id="rId30"/>
    <p:sldId id="2134807060" r:id="rId31"/>
    <p:sldId id="2134807061" r:id="rId32"/>
    <p:sldId id="2134807048" r:id="rId33"/>
    <p:sldId id="2134807063" r:id="rId34"/>
    <p:sldId id="2134807050" r:id="rId35"/>
    <p:sldId id="2134806702" r:id="rId36"/>
    <p:sldId id="2134807052" r:id="rId37"/>
    <p:sldId id="2134807062" r:id="rId38"/>
    <p:sldId id="2134807064" r:id="rId39"/>
    <p:sldId id="2134807053" r:id="rId40"/>
    <p:sldId id="2134807054" r:id="rId41"/>
    <p:sldId id="2134807066" r:id="rId42"/>
    <p:sldId id="2134807065" r:id="rId43"/>
    <p:sldId id="2134807067" r:id="rId44"/>
    <p:sldId id="2134806689" r:id="rId45"/>
    <p:sldId id="2134806665" r:id="rId46"/>
    <p:sldId id="2134806663" r:id="rId47"/>
    <p:sldId id="2134807035" r:id="rId48"/>
    <p:sldId id="2134807049" r:id="rId49"/>
    <p:sldId id="2134807068" r:id="rId50"/>
    <p:sldId id="2134807069" r:id="rId51"/>
    <p:sldId id="2134807070" r:id="rId52"/>
    <p:sldId id="2134807071" r:id="rId53"/>
    <p:sldId id="2134806696" r:id="rId54"/>
    <p:sldId id="848" r:id="rId55"/>
    <p:sldId id="921" r:id="rId56"/>
    <p:sldId id="922" r:id="rId57"/>
    <p:sldId id="924" r:id="rId58"/>
    <p:sldId id="925" r:id="rId59"/>
    <p:sldId id="849" r:id="rId60"/>
    <p:sldId id="2134806697" r:id="rId61"/>
    <p:sldId id="2134806706" r:id="rId62"/>
    <p:sldId id="858" r:id="rId63"/>
    <p:sldId id="868" r:id="rId64"/>
    <p:sldId id="869" r:id="rId65"/>
    <p:sldId id="764" r:id="rId66"/>
    <p:sldId id="949" r:id="rId67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70"/>
      <p:bold r:id="rId71"/>
      <p:italic r:id="rId72"/>
      <p:boldItalic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CF1F3C"/>
    <a:srgbClr val="FC8D00"/>
    <a:srgbClr val="3A8F98"/>
    <a:srgbClr val="F2F2F2"/>
    <a:srgbClr val="F9B233"/>
    <a:srgbClr val="17AB98"/>
    <a:srgbClr val="FFFFFF"/>
    <a:srgbClr val="FF0000"/>
    <a:srgbClr val="F2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11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font" Target="fonts/font5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handoutMaster" Target="handoutMasters/handoutMaster1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3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4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63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33166" y="414460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fr-FR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11</a:t>
              </a: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5391109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12</a:t>
              </a: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5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D4A0C97-4A39-A76D-5726-8E8BA9DF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8" y="2187566"/>
            <a:ext cx="8310400" cy="36576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CCB982-C872-DA2C-6300-0D3B8DA01936}"/>
              </a:ext>
            </a:extLst>
          </p:cNvPr>
          <p:cNvSpPr txBox="1"/>
          <p:nvPr/>
        </p:nvSpPr>
        <p:spPr>
          <a:xfrm>
            <a:off x="4099034" y="3460112"/>
            <a:ext cx="249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4 × 72 = 288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40C489-69C7-6A1C-8E0E-CB79F00D8950}"/>
              </a:ext>
            </a:extLst>
          </p:cNvPr>
          <p:cNvSpPr txBox="1"/>
          <p:nvPr/>
        </p:nvSpPr>
        <p:spPr>
          <a:xfrm>
            <a:off x="4099034" y="3983332"/>
            <a:ext cx="249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3 × 42 = 126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0FA314-B59B-884B-605E-5DB97E6899BF}"/>
              </a:ext>
            </a:extLst>
          </p:cNvPr>
          <p:cNvSpPr txBox="1"/>
          <p:nvPr/>
        </p:nvSpPr>
        <p:spPr>
          <a:xfrm>
            <a:off x="4109543" y="4481975"/>
            <a:ext cx="249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3 × 63 = 189</a:t>
            </a: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نبدأ حصتنا بنشاط الحساب الذهني. خذوا كراسات الحساب الذهني، على الصفحة 10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لتنجزوا الطرح بالتقريب.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1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dirty="0">
                  <a:solidFill>
                    <a:srgbClr val="C00000"/>
                  </a:solidFill>
                  <a:latin typeface="Aptos" panose="02110004020202020204"/>
                </a:rPr>
                <a:t>58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27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30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842811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1221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30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5002D974-CE7D-8CC3-C707-4B7B8F8DC606}"/>
              </a:ext>
            </a:extLst>
          </p:cNvPr>
          <p:cNvSpPr/>
          <p:nvPr/>
        </p:nvSpPr>
        <p:spPr>
          <a:xfrm>
            <a:off x="2448232" y="2296773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E00ED55E-EBFE-4B63-E6B7-345F91389D41}"/>
              </a:ext>
            </a:extLst>
          </p:cNvPr>
          <p:cNvSpPr/>
          <p:nvPr/>
        </p:nvSpPr>
        <p:spPr>
          <a:xfrm flipV="1">
            <a:off x="3059587" y="3119638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059646-79FB-96C9-142B-0CA096C14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26" y="2929998"/>
            <a:ext cx="8350157" cy="10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949E657-5A90-7006-1A70-A48AEF04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6" y="3035098"/>
            <a:ext cx="8350157" cy="10324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640632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660295" y="355694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710323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729986" y="355694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780014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799677" y="355694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849705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869368" y="355694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742699" y="3210205"/>
              <a:ext cx="3526123" cy="1315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ضَرْبِ عَدَدٍ مِنْ رَقْمٍ واحِدٍ في عَدَدٍ مِنْ رَقْمَينِ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ضرب عدد من رقم واحد في عدد من رقمين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834E6-0BDA-C5F8-BC96-6B2EB24F8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33" y="2062022"/>
            <a:ext cx="7803556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P2S3L3  (2)">
            <a:hlinkClick r:id="" action="ppaction://media"/>
            <a:extLst>
              <a:ext uri="{FF2B5EF4-FFF2-40B4-BE49-F238E27FC236}">
                <a16:creationId xmlns:a16="http://schemas.microsoft.com/office/drawing/2014/main" id="{1E688871-E493-3E3F-9341-79C821EA1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343" y="1897378"/>
            <a:ext cx="7800741" cy="43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BBB598-B358-E3E5-0F9F-A0FD239B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19" y="2183227"/>
            <a:ext cx="6222731" cy="3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220717" y="849493"/>
            <a:ext cx="731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انتبهوا، سننجز عملية ضرب عدد من رقم في عدد من رقمين، خُطوَةً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9E397F-6FE8-BC54-ED23-C2072D3A9EAB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F3A49B-11E2-704E-3972-29989181CC5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2861522-3559-D864-514B-8FF3B0CCFDBF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3E46119-7519-22BE-ABE2-1B06D38F7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A823B3C-D581-3020-5233-3DCDDEC4D2CC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0AC8F38-E466-A129-1C7C-729E81F63C75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23ADD-FBBB-E73A-CDE3-DBDAEAD96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34862CA-83C4-2824-9648-1F368BB6F260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6624D0-26FB-05E5-7E90-CDC5C2B296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FA44508-EAFA-3E1C-C1A4-5BD01F76B8D3}"/>
              </a:ext>
            </a:extLst>
          </p:cNvPr>
          <p:cNvGrpSpPr/>
          <p:nvPr/>
        </p:nvGrpSpPr>
        <p:grpSpPr>
          <a:xfrm>
            <a:off x="6465112" y="1810079"/>
            <a:ext cx="2099804" cy="551406"/>
            <a:chOff x="5760923" y="1904669"/>
            <a:chExt cx="2099804" cy="551406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2E5ABB7D-A925-4D3D-C8FB-0ACDB0579D5B}"/>
                </a:ext>
              </a:extLst>
            </p:cNvPr>
            <p:cNvSpPr/>
            <p:nvPr/>
          </p:nvSpPr>
          <p:spPr>
            <a:xfrm>
              <a:off x="5760923" y="1904669"/>
              <a:ext cx="162000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رَقْمَ الْوَحَدَاتِ </a:t>
              </a:r>
              <a:endParaRPr lang="fr-FR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6B716BF9-9EBA-3A06-D9F1-B692FC12B0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10E47-BE6D-35FF-42B9-0BD7D6B57AC3}"/>
              </a:ext>
            </a:extLst>
          </p:cNvPr>
          <p:cNvGrpSpPr/>
          <p:nvPr/>
        </p:nvGrpSpPr>
        <p:grpSpPr>
          <a:xfrm>
            <a:off x="4377329" y="1810079"/>
            <a:ext cx="2006639" cy="551406"/>
            <a:chOff x="3397741" y="1904669"/>
            <a:chExt cx="2006639" cy="551406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ADA69196-6CA3-F0BD-6617-988B28266C3C}"/>
                </a:ext>
              </a:extLst>
            </p:cNvPr>
            <p:cNvSpPr/>
            <p:nvPr/>
          </p:nvSpPr>
          <p:spPr>
            <a:xfrm>
              <a:off x="3397741" y="1904669"/>
              <a:ext cx="1548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أَحْتَفِظُ بِرَقْمِ العَشَرَات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F1BD1BBC-0775-9066-4145-0486A0157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176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E5420F-BFAF-C61D-F33D-A8995FF5979D}"/>
              </a:ext>
            </a:extLst>
          </p:cNvPr>
          <p:cNvGrpSpPr/>
          <p:nvPr/>
        </p:nvGrpSpPr>
        <p:grpSpPr>
          <a:xfrm>
            <a:off x="2378035" y="1810079"/>
            <a:ext cx="1918150" cy="551406"/>
            <a:chOff x="963308" y="1904669"/>
            <a:chExt cx="1918150" cy="55140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54C6E6B4-07DD-7849-8AAD-C420E71172B2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80">
              <a:extLst>
                <a:ext uri="{FF2B5EF4-FFF2-40B4-BE49-F238E27FC236}">
                  <a16:creationId xmlns:a16="http://schemas.microsoft.com/office/drawing/2014/main" id="{B54734F6-5C40-880F-CDED-AC51DD843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88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BC200CA-DD67-9A09-B2AC-9BFF91E6722E}"/>
              </a:ext>
            </a:extLst>
          </p:cNvPr>
          <p:cNvGrpSpPr/>
          <p:nvPr/>
        </p:nvGrpSpPr>
        <p:grpSpPr>
          <a:xfrm>
            <a:off x="389248" y="1810079"/>
            <a:ext cx="1907643" cy="551406"/>
            <a:chOff x="868715" y="1904669"/>
            <a:chExt cx="1907643" cy="5514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C783D3A-A1AB-F1BC-C069-E83FC3CFA231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FEF59F2-DCD2-6832-1703-8C93992AC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37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C7A57E3-B270-6FEC-57DE-97DBD77A5B40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86FB628-9A21-6AA4-7350-FA3691AD461B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7DEAEE6-EE98-06F0-AC29-4884CA9DA009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DED3C26-56F9-EF58-66E6-71F0578C0A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7693E09-85A1-6CCF-A200-8A7687226635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D824AF6-AF0D-D887-3614-042CDB62CB1A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B8A66-4F97-34C1-F4B0-26FB53A1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D1F441F-B23A-2605-3318-8AC063D7C30E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5 في رقم وحدات العدد الأعلى، ثم اكتبوا النتيجة.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3B3677-C571-FB43-E1D8-F9680753DE8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EB185FD-CC47-D26D-2EF7-99F29AAA2296}"/>
              </a:ext>
            </a:extLst>
          </p:cNvPr>
          <p:cNvGrpSpPr/>
          <p:nvPr/>
        </p:nvGrpSpPr>
        <p:grpSpPr>
          <a:xfrm>
            <a:off x="6465112" y="1810079"/>
            <a:ext cx="2099804" cy="551406"/>
            <a:chOff x="5760923" y="1904669"/>
            <a:chExt cx="2099804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2C7C816-3AF5-1EB3-0C46-706ECAD9B64F}"/>
                </a:ext>
              </a:extLst>
            </p:cNvPr>
            <p:cNvSpPr/>
            <p:nvPr/>
          </p:nvSpPr>
          <p:spPr>
            <a:xfrm>
              <a:off x="5760923" y="1904669"/>
              <a:ext cx="162000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رَقْمَ الْوَحَدَاتِ </a:t>
              </a:r>
              <a:endParaRPr lang="fr-FR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A558B54-D39D-6DD9-133A-6B4A41B5C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3CCD5E7-45C5-136C-1BD2-1BD60A2E8FC2}"/>
              </a:ext>
            </a:extLst>
          </p:cNvPr>
          <p:cNvGrpSpPr/>
          <p:nvPr/>
        </p:nvGrpSpPr>
        <p:grpSpPr>
          <a:xfrm>
            <a:off x="4377329" y="1810079"/>
            <a:ext cx="2006639" cy="551406"/>
            <a:chOff x="3397741" y="1904669"/>
            <a:chExt cx="2006639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6EC0CC-B504-2D4D-11B5-3EEAC2C712BF}"/>
                </a:ext>
              </a:extLst>
            </p:cNvPr>
            <p:cNvSpPr/>
            <p:nvPr/>
          </p:nvSpPr>
          <p:spPr>
            <a:xfrm>
              <a:off x="3397741" y="1904669"/>
              <a:ext cx="1548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أَحْتَفِظُ بِرَقْمِ العَشَرَات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1087316A-065F-20A1-63D8-5154946F7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176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296157A-9F40-AFCF-AC46-D36BC47FC171}"/>
              </a:ext>
            </a:extLst>
          </p:cNvPr>
          <p:cNvGrpSpPr/>
          <p:nvPr/>
        </p:nvGrpSpPr>
        <p:grpSpPr>
          <a:xfrm>
            <a:off x="2378035" y="1810079"/>
            <a:ext cx="1918150" cy="551406"/>
            <a:chOff x="963308" y="1904669"/>
            <a:chExt cx="1918150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AAF6CFD-9060-37F9-8AE0-2CAA74C2E2CA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75F539E5-2F98-0CCB-B524-CA140677D2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88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D44B3CF-DEA9-F9B5-A361-4AA2FEED6D88}"/>
              </a:ext>
            </a:extLst>
          </p:cNvPr>
          <p:cNvGrpSpPr/>
          <p:nvPr/>
        </p:nvGrpSpPr>
        <p:grpSpPr>
          <a:xfrm>
            <a:off x="389248" y="1810079"/>
            <a:ext cx="1907643" cy="551406"/>
            <a:chOff x="868715" y="1904669"/>
            <a:chExt cx="1907643" cy="551406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084ED8F-5798-A261-A5C2-B351F388ED6A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BDA887A6-EAE5-4CE0-481D-FB9527BC8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37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736AF8E-A617-027F-94E9-3E8A4DA50CFD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4A1452B-BD63-E77F-9304-5CA2F29063B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33FF0AD-3143-6378-297B-58FDD59438FE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51640A56-A8B0-AAEA-91DA-B6177E2BD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AF5BB7-56D6-0F22-98CD-847EC08A7974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74B7454-4219-86D5-7C6B-17FBAF35613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D5D84F35-16BC-1DB2-1B94-768AD38B2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642975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0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0CB9E-8F72-8CFA-1249-30D30E3B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C3C90D2-E2C0-F0B6-D14D-806C8724136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3AF1C5-9FA1-680A-02B9-B7A88D477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EBCB61-14F5-349F-2C92-2B95406487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12F9-98F3-606A-FD8F-CE544DA3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D994EAC-1DF2-A9B8-CED2-7C48AD46EA5E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مرات 4 أو 5 × 4 يساوي 20.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3DD51D-0D8A-793F-A42E-310572F6FF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5BB52DA-9565-E51E-D282-DE1D8399D688}"/>
              </a:ext>
            </a:extLst>
          </p:cNvPr>
          <p:cNvGrpSpPr/>
          <p:nvPr/>
        </p:nvGrpSpPr>
        <p:grpSpPr>
          <a:xfrm>
            <a:off x="6465112" y="1810079"/>
            <a:ext cx="2099804" cy="551406"/>
            <a:chOff x="5760923" y="1904669"/>
            <a:chExt cx="2099804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515090D-A932-D420-3D61-BA0959A92745}"/>
                </a:ext>
              </a:extLst>
            </p:cNvPr>
            <p:cNvSpPr/>
            <p:nvPr/>
          </p:nvSpPr>
          <p:spPr>
            <a:xfrm>
              <a:off x="5760923" y="1904669"/>
              <a:ext cx="162000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رَقْمَ الْوَحَدَاتِ </a:t>
              </a:r>
              <a:endParaRPr lang="fr-FR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FBF51F9-177C-F6A1-0373-8AB56AE4A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CE0481A-855F-0F62-C655-739B02A46D12}"/>
              </a:ext>
            </a:extLst>
          </p:cNvPr>
          <p:cNvGrpSpPr/>
          <p:nvPr/>
        </p:nvGrpSpPr>
        <p:grpSpPr>
          <a:xfrm>
            <a:off x="4377329" y="1810079"/>
            <a:ext cx="2006639" cy="551406"/>
            <a:chOff x="3397741" y="1904669"/>
            <a:chExt cx="2006639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67F70A2-84D0-E70C-4449-72ACD0397BC4}"/>
                </a:ext>
              </a:extLst>
            </p:cNvPr>
            <p:cNvSpPr/>
            <p:nvPr/>
          </p:nvSpPr>
          <p:spPr>
            <a:xfrm>
              <a:off x="3397741" y="1904669"/>
              <a:ext cx="1548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أَحْتَفِظُ بِرَقْمِ العَشَرَات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8083B68-48FE-4645-7C74-0F760A253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176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998C7F-DB1D-59D7-1557-23E774107C25}"/>
              </a:ext>
            </a:extLst>
          </p:cNvPr>
          <p:cNvGrpSpPr/>
          <p:nvPr/>
        </p:nvGrpSpPr>
        <p:grpSpPr>
          <a:xfrm>
            <a:off x="2378035" y="1810079"/>
            <a:ext cx="1918150" cy="551406"/>
            <a:chOff x="963308" y="1904669"/>
            <a:chExt cx="1918150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211858E-3C61-DF63-68C7-746FE5F3941C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D8B45A0B-FA0F-4710-95B7-FF2525EFF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88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57829E5-5B3B-9E73-8A1F-73B0B93CFF3F}"/>
              </a:ext>
            </a:extLst>
          </p:cNvPr>
          <p:cNvGrpSpPr/>
          <p:nvPr/>
        </p:nvGrpSpPr>
        <p:grpSpPr>
          <a:xfrm>
            <a:off x="389248" y="1810079"/>
            <a:ext cx="1907643" cy="551406"/>
            <a:chOff x="868715" y="1904669"/>
            <a:chExt cx="1907643" cy="551406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42CC3FA-D226-473F-DA95-E6E34FBEF4FE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519F591C-BFFA-3AA3-6291-7A8FC9C91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374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5C6B056-6B31-4C1B-F7F8-79B4FCD0098B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C58F66E-FEA2-398A-663E-A108FCA5BF3D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ED3282C-4BF6-EE68-1377-7AED3366C2FE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5F8AEA-93C5-FE89-2C0C-D24F1C66C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ADCFCE1-7B72-28FE-EEC4-BC3B5C9F4B68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7A1285D-156E-6205-09E0-8DCA33C8BD52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D193AE-0C7F-DC91-6514-C89D9AE65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42349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1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17A9-0C3F-16B3-A3BC-C6D37DE7E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867FC97-A9EE-B0C6-E10A-2F79EAB743B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C588AE-F554-29DA-7899-ECB704D685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C49E206-35C6-B882-E78B-2C65016FEFE1}"/>
              </a:ext>
            </a:extLst>
          </p:cNvPr>
          <p:cNvGrpSpPr/>
          <p:nvPr/>
        </p:nvGrpSpPr>
        <p:grpSpPr>
          <a:xfrm>
            <a:off x="6486132" y="1810079"/>
            <a:ext cx="2089294" cy="551406"/>
            <a:chOff x="5771433" y="1904669"/>
            <a:chExt cx="2089294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2348F01-FD99-6CCD-B8AD-E37E02DE2A0B}"/>
                </a:ext>
              </a:extLst>
            </p:cNvPr>
            <p:cNvSpPr/>
            <p:nvPr/>
          </p:nvSpPr>
          <p:spPr>
            <a:xfrm>
              <a:off x="577143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70412F-2A1B-DE0A-0991-E0CD63289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712A0AF-FBDA-B1E3-C725-FF2A2495E9B1}"/>
              </a:ext>
            </a:extLst>
          </p:cNvPr>
          <p:cNvSpPr/>
          <p:nvPr/>
        </p:nvSpPr>
        <p:spPr>
          <a:xfrm>
            <a:off x="4265190" y="1810079"/>
            <a:ext cx="1728199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E6250BAD-43DE-3616-6DB5-FC20FC23EF6C}"/>
              </a:ext>
            </a:extLst>
          </p:cNvPr>
          <p:cNvSpPr>
            <a:spLocks noChangeAspect="1"/>
          </p:cNvSpPr>
          <p:nvPr/>
        </p:nvSpPr>
        <p:spPr>
          <a:xfrm>
            <a:off x="6014410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7C6B068-A5BB-270C-D8C9-0C11B348B64D}"/>
              </a:ext>
            </a:extLst>
          </p:cNvPr>
          <p:cNvGrpSpPr/>
          <p:nvPr/>
        </p:nvGrpSpPr>
        <p:grpSpPr>
          <a:xfrm>
            <a:off x="2346505" y="1810079"/>
            <a:ext cx="1865600" cy="551406"/>
            <a:chOff x="963308" y="1904669"/>
            <a:chExt cx="1865600" cy="55140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016FE86-B705-E733-C9A7-5424226AD4DF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B9939DF7-A1E3-8D10-5AD9-610302FDED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629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3F695CE-B070-7E4C-12ED-1BB778D741A2}"/>
              </a:ext>
            </a:extLst>
          </p:cNvPr>
          <p:cNvGrpSpPr/>
          <p:nvPr/>
        </p:nvGrpSpPr>
        <p:grpSpPr>
          <a:xfrm>
            <a:off x="347208" y="1810079"/>
            <a:ext cx="1886623" cy="551406"/>
            <a:chOff x="868715" y="1904669"/>
            <a:chExt cx="1886623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DCCFEC6-0795-4C9D-EB9B-DF1CEABB57AD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3915641E-4510-DD9A-D348-DF0B4642E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72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44674F-4AA6-BABC-A54F-CC6EF5118947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3B4046D-8ECD-368C-DDB2-983D65B4D09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FD5EBFE-86E0-299D-AE9E-EF0EBDCE9DB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DE8A95E-CE13-F67B-1A35-D526E5DF3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ABE465-3AB4-F69F-2676-E1060D3AF571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473D3C1-7DF7-4CAA-D97D-EE67AAD43B29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1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8B77-3838-2962-411C-5C148FE3E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6AB21C29-9DA8-6CB0-43A8-617E0A5AFD92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ليكتب النتيجة؟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454A17-F28C-9467-4CBD-BC21BA4EA5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C19BC6D-E5C3-5EA4-7009-9C9370E08DEE}"/>
              </a:ext>
            </a:extLst>
          </p:cNvPr>
          <p:cNvGrpSpPr/>
          <p:nvPr/>
        </p:nvGrpSpPr>
        <p:grpSpPr>
          <a:xfrm>
            <a:off x="6486132" y="1810079"/>
            <a:ext cx="2089294" cy="551406"/>
            <a:chOff x="5771433" y="1904669"/>
            <a:chExt cx="2089294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CF8BC40-F37C-43E7-5F65-92DFE992A503}"/>
                </a:ext>
              </a:extLst>
            </p:cNvPr>
            <p:cNvSpPr/>
            <p:nvPr/>
          </p:nvSpPr>
          <p:spPr>
            <a:xfrm>
              <a:off x="577143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AD68C43-E949-2E3A-2C08-ACD3B58EB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9C87277-F858-740B-4B12-0A352AF2ED53}"/>
              </a:ext>
            </a:extLst>
          </p:cNvPr>
          <p:cNvSpPr/>
          <p:nvPr/>
        </p:nvSpPr>
        <p:spPr>
          <a:xfrm>
            <a:off x="4265190" y="1810079"/>
            <a:ext cx="1728199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EC17854B-C6B0-407F-AEEF-24CA1224E606}"/>
              </a:ext>
            </a:extLst>
          </p:cNvPr>
          <p:cNvSpPr>
            <a:spLocks noChangeAspect="1"/>
          </p:cNvSpPr>
          <p:nvPr/>
        </p:nvSpPr>
        <p:spPr>
          <a:xfrm>
            <a:off x="6014410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220F49B-04DD-0748-D944-931F5C921B9F}"/>
              </a:ext>
            </a:extLst>
          </p:cNvPr>
          <p:cNvGrpSpPr/>
          <p:nvPr/>
        </p:nvGrpSpPr>
        <p:grpSpPr>
          <a:xfrm>
            <a:off x="2346505" y="1810079"/>
            <a:ext cx="1865600" cy="551406"/>
            <a:chOff x="963308" y="1904669"/>
            <a:chExt cx="1865600" cy="55140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560E925-CB69-A123-1539-3B91F8C68FDE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FF65C7E2-D519-1D6A-F719-D3059B39BB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629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6B5E48-407A-55B8-130A-7723B9228DAE}"/>
              </a:ext>
            </a:extLst>
          </p:cNvPr>
          <p:cNvGrpSpPr/>
          <p:nvPr/>
        </p:nvGrpSpPr>
        <p:grpSpPr>
          <a:xfrm>
            <a:off x="347208" y="1810079"/>
            <a:ext cx="1886623" cy="551406"/>
            <a:chOff x="868715" y="1904669"/>
            <a:chExt cx="1886623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603D317-AC0D-C819-9618-2A9698396B91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723FC355-47E7-62FF-187D-D2DF51421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72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5F703EB-B815-4F2E-806E-C632252D6265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B86BDCE-9CEE-FBB6-20CB-1D7AF70CBF02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00D5466-8E65-7C25-EC33-1B285CFAE6B1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2796EAC-241C-089C-619C-5580958BE1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A680718-6C2E-96D0-1AA0-3493B63FB3B4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BB9B16C-7555-A2C5-D949-9C16C03B818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9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69FE4-B012-006D-D026-13EF2E343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C66AF527-1E63-602D-3F09-34B5040FC224}"/>
              </a:ext>
            </a:extLst>
          </p:cNvPr>
          <p:cNvSpPr txBox="1"/>
          <p:nvPr/>
        </p:nvSpPr>
        <p:spPr>
          <a:xfrm>
            <a:off x="725213" y="849493"/>
            <a:ext cx="680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يجب أن نكتب  0 في منزلة الوحدات، ونحتفظ بـ 2 أعلى منزلة العشرات.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D441C9-A58B-787B-8CE9-ED5F4A5AEC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563549A-35FD-8CA4-A623-E36ABACA9939}"/>
              </a:ext>
            </a:extLst>
          </p:cNvPr>
          <p:cNvGrpSpPr/>
          <p:nvPr/>
        </p:nvGrpSpPr>
        <p:grpSpPr>
          <a:xfrm>
            <a:off x="6486132" y="1810079"/>
            <a:ext cx="2089294" cy="551406"/>
            <a:chOff x="5771433" y="1904669"/>
            <a:chExt cx="2089294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6746B1F-B476-8B99-DE5B-5FBB22F2666F}"/>
                </a:ext>
              </a:extLst>
            </p:cNvPr>
            <p:cNvSpPr/>
            <p:nvPr/>
          </p:nvSpPr>
          <p:spPr>
            <a:xfrm>
              <a:off x="577143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9252252-30EE-0622-5824-2D92BB5AB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9ECF60-FBA3-B173-87F3-C99DF9D0E535}"/>
              </a:ext>
            </a:extLst>
          </p:cNvPr>
          <p:cNvSpPr/>
          <p:nvPr/>
        </p:nvSpPr>
        <p:spPr>
          <a:xfrm>
            <a:off x="4265190" y="1810079"/>
            <a:ext cx="1728199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43FD30D8-4DC4-0FE7-5A1D-F77365D2DC22}"/>
              </a:ext>
            </a:extLst>
          </p:cNvPr>
          <p:cNvSpPr>
            <a:spLocks noChangeAspect="1"/>
          </p:cNvSpPr>
          <p:nvPr/>
        </p:nvSpPr>
        <p:spPr>
          <a:xfrm>
            <a:off x="6014410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7B1B2CA-041B-B7C2-EFA0-69472D6BB0D1}"/>
              </a:ext>
            </a:extLst>
          </p:cNvPr>
          <p:cNvGrpSpPr/>
          <p:nvPr/>
        </p:nvGrpSpPr>
        <p:grpSpPr>
          <a:xfrm>
            <a:off x="2346505" y="1810079"/>
            <a:ext cx="1865600" cy="551406"/>
            <a:chOff x="963308" y="1904669"/>
            <a:chExt cx="1865600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C4932FDF-0806-97D9-189B-10D844F50ADB}"/>
                </a:ext>
              </a:extLst>
            </p:cNvPr>
            <p:cNvSpPr/>
            <p:nvPr/>
          </p:nvSpPr>
          <p:spPr>
            <a:xfrm>
              <a:off x="963308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أَضْرِبُ رَقْمَ العَشَرَاتِ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303D7DA-DBA4-9B5E-EE83-EF2D0DD2F9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629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A845A3E-B713-A3B0-BCEA-33B61DB284A1}"/>
              </a:ext>
            </a:extLst>
          </p:cNvPr>
          <p:cNvGrpSpPr/>
          <p:nvPr/>
        </p:nvGrpSpPr>
        <p:grpSpPr>
          <a:xfrm>
            <a:off x="347208" y="1810079"/>
            <a:ext cx="1886623" cy="551406"/>
            <a:chOff x="868715" y="1904669"/>
            <a:chExt cx="1886623" cy="55140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0FD7C5DA-EAB6-2258-F8E9-F2A1ED32670F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713BC69A-13B7-AE28-5506-F98A774C98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72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7843FFF-3F6B-9CEC-8CF0-704BF0C86DD0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0DDE8B7-4277-7D2E-FC77-4A206A1D15FA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8E6C858-57CF-D11E-212E-5BD9784E672B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884D72E-696B-1553-FACB-7B040A25C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7823D47-B798-D40A-4C68-0731AF665B98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BF85B88-233D-40E1-99D8-58058CBBDDF6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4DD1FF79-99BF-CA3D-7BA5-E7EBEF91F69E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2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10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9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6 وَ7.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 (3)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الثّالِثِ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8B72-C593-CF1B-EA91-13941B8AD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8C3B4B-D88C-48DF-2BCC-743CAFAEB60A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373FF9-F73B-0102-3116-F5F6A80F71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1BDB2D-29FF-7FAE-D0A0-7322236CAB17}"/>
              </a:ext>
            </a:extLst>
          </p:cNvPr>
          <p:cNvGrpSpPr/>
          <p:nvPr/>
        </p:nvGrpSpPr>
        <p:grpSpPr>
          <a:xfrm>
            <a:off x="6507152" y="1810079"/>
            <a:ext cx="2068274" cy="551406"/>
            <a:chOff x="5792453" y="1904669"/>
            <a:chExt cx="2068274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6D94273-867B-C7C2-A21B-D1B0B1E0CFBF}"/>
                </a:ext>
              </a:extLst>
            </p:cNvPr>
            <p:cNvSpPr/>
            <p:nvPr/>
          </p:nvSpPr>
          <p:spPr>
            <a:xfrm>
              <a:off x="579245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1770A6A-4C8C-BB58-E198-B5411B67E8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5DE51FB-4B78-CB85-809F-2FF7396E31FE}"/>
              </a:ext>
            </a:extLst>
          </p:cNvPr>
          <p:cNvSpPr/>
          <p:nvPr/>
        </p:nvSpPr>
        <p:spPr>
          <a:xfrm>
            <a:off x="4424223" y="1810079"/>
            <a:ext cx="160069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474CFC25-EFF2-826D-9F3A-E84197E5E092}"/>
              </a:ext>
            </a:extLst>
          </p:cNvPr>
          <p:cNvSpPr>
            <a:spLocks noChangeAspect="1"/>
          </p:cNvSpPr>
          <p:nvPr/>
        </p:nvSpPr>
        <p:spPr>
          <a:xfrm>
            <a:off x="6024920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5DED8E-D2C3-2B5F-787C-CA3FD6097248}"/>
              </a:ext>
            </a:extLst>
          </p:cNvPr>
          <p:cNvSpPr/>
          <p:nvPr/>
        </p:nvSpPr>
        <p:spPr>
          <a:xfrm>
            <a:off x="2269440" y="1810079"/>
            <a:ext cx="1646677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أَضْرِبُ رَقْمَ </a:t>
            </a:r>
            <a:r>
              <a:rPr lang="ar-MA" sz="16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العَشَرَاتِ 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17088240-59AB-4B6F-57AF-B0A967D41D66}"/>
              </a:ext>
            </a:extLst>
          </p:cNvPr>
          <p:cNvSpPr>
            <a:spLocks noChangeAspect="1"/>
          </p:cNvSpPr>
          <p:nvPr/>
        </p:nvSpPr>
        <p:spPr>
          <a:xfrm>
            <a:off x="3926627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DF4EF31-45F4-3E32-25E7-D1557C633FA0}"/>
              </a:ext>
            </a:extLst>
          </p:cNvPr>
          <p:cNvGrpSpPr/>
          <p:nvPr/>
        </p:nvGrpSpPr>
        <p:grpSpPr>
          <a:xfrm>
            <a:off x="347208" y="1810079"/>
            <a:ext cx="1886623" cy="551406"/>
            <a:chOff x="868715" y="1904669"/>
            <a:chExt cx="1886623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A0C80B4-44BF-A83E-55E2-E614E19766C0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9F7C723-E095-B124-D50F-0756AB41E9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72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2E99268-D612-6A53-C10D-94D7159DE864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C39AE20-75B7-9377-4AF3-0E7DF58A6343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780AADD-C8E2-059B-6E55-CB17281BFCFC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7C51779E-293D-EFCA-F0BC-4C1D9D914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615D6A2-FA55-E5C7-067E-25B992229263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86D172C-0504-8922-0788-0282DDAE4843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49D75471-97C9-6249-B7EE-13FF64B6F30C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6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220B-7965-3EB6-9D9E-BC25B95E4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B27AFC2-DEBE-CF0D-7E47-779B0669330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5 في رقم عشرات العدد الأعلى.</a:t>
            </a:r>
            <a:endParaRPr lang="ar-MA" sz="20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B2E685-0963-DFC2-8C3A-00732ED3BF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8CBA49B-9EF2-B014-31C0-F52F69C0BA7A}"/>
              </a:ext>
            </a:extLst>
          </p:cNvPr>
          <p:cNvGrpSpPr/>
          <p:nvPr/>
        </p:nvGrpSpPr>
        <p:grpSpPr>
          <a:xfrm>
            <a:off x="6507152" y="1810079"/>
            <a:ext cx="2068274" cy="551406"/>
            <a:chOff x="5792453" y="1904669"/>
            <a:chExt cx="2068274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EC65259-EEFE-56C2-8F97-55D5BB63601A}"/>
                </a:ext>
              </a:extLst>
            </p:cNvPr>
            <p:cNvSpPr/>
            <p:nvPr/>
          </p:nvSpPr>
          <p:spPr>
            <a:xfrm>
              <a:off x="579245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6813FC6B-62A3-A2C9-6A30-D41A58CC0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2816FA1-B6B6-8681-63AC-8228FD0DC2E5}"/>
              </a:ext>
            </a:extLst>
          </p:cNvPr>
          <p:cNvSpPr/>
          <p:nvPr/>
        </p:nvSpPr>
        <p:spPr>
          <a:xfrm>
            <a:off x="4424223" y="1810079"/>
            <a:ext cx="160069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6B0F69A5-86A5-9425-9A7E-F3C8EA8A7B6B}"/>
              </a:ext>
            </a:extLst>
          </p:cNvPr>
          <p:cNvSpPr>
            <a:spLocks noChangeAspect="1"/>
          </p:cNvSpPr>
          <p:nvPr/>
        </p:nvSpPr>
        <p:spPr>
          <a:xfrm>
            <a:off x="6024920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D82FAA8-2D7B-3072-C252-B0F654EE2EFB}"/>
              </a:ext>
            </a:extLst>
          </p:cNvPr>
          <p:cNvSpPr/>
          <p:nvPr/>
        </p:nvSpPr>
        <p:spPr>
          <a:xfrm>
            <a:off x="2269440" y="1810079"/>
            <a:ext cx="1646677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أَضْرِبُ رَقْمَ </a:t>
            </a:r>
            <a:r>
              <a:rPr lang="ar-MA" sz="16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العَشَرَاتِ 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0E121D8B-C98F-A79C-05EA-61E61AA12C1A}"/>
              </a:ext>
            </a:extLst>
          </p:cNvPr>
          <p:cNvSpPr>
            <a:spLocks noChangeAspect="1"/>
          </p:cNvSpPr>
          <p:nvPr/>
        </p:nvSpPr>
        <p:spPr>
          <a:xfrm>
            <a:off x="3926627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C28941-C7E2-4833-D59A-E730C1F57A4F}"/>
              </a:ext>
            </a:extLst>
          </p:cNvPr>
          <p:cNvGrpSpPr/>
          <p:nvPr/>
        </p:nvGrpSpPr>
        <p:grpSpPr>
          <a:xfrm>
            <a:off x="347208" y="1810079"/>
            <a:ext cx="1886623" cy="551406"/>
            <a:chOff x="868715" y="1904669"/>
            <a:chExt cx="1886623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146EA6F-588E-A8DF-6002-88E161617626}"/>
                </a:ext>
              </a:extLst>
            </p:cNvPr>
            <p:cNvSpPr/>
            <p:nvPr/>
          </p:nvSpPr>
          <p:spPr>
            <a:xfrm>
              <a:off x="868715" y="1904669"/>
              <a:ext cx="144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أُضيفُ الاِحْتِفاظَ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0A3F0305-1634-A943-71EF-B646B4CF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720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38476633-763A-607A-7AFB-8B3E4C7D2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642975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32" name="Groupe 31">
            <a:extLst>
              <a:ext uri="{FF2B5EF4-FFF2-40B4-BE49-F238E27FC236}">
                <a16:creationId xmlns:a16="http://schemas.microsoft.com/office/drawing/2014/main" id="{D6E6D86F-B25F-CF8C-5D22-50D573AB988D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5EE162F-8C06-4B29-E761-83803D758F9C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D5BCBB0-FFCB-A6A6-3DF3-439C11A96FCB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A9723649-42EB-97B7-CEF2-F397109A1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5BDEDF4-671A-E0B8-F9FD-B593F79891DA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021517C-88B5-8828-9907-9AD209484296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66F83124-A86F-CCB3-272C-39F3C66E45BF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66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58D1-6A49-E142-0A47-547864628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751B39-A785-D827-86D4-2A7CDF0FEB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7B8525-56D2-5752-0079-396461DD3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7AF262-1035-D061-0DB9-F4F47B820A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1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86CB-FF4B-CEB6-1E2A-783E19C4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74F7C11-1D19-5002-0CE0-27099301DB94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مرات 2 أو 5 × 2 يساوي 10.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90457E-AA97-63B9-C6CA-A676F64CAB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C95E2B-5B97-B456-7F86-CD5692B3C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794344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28" name="Groupe 27">
            <a:extLst>
              <a:ext uri="{FF2B5EF4-FFF2-40B4-BE49-F238E27FC236}">
                <a16:creationId xmlns:a16="http://schemas.microsoft.com/office/drawing/2014/main" id="{6E7185E0-1DBE-1E6D-BCAF-3398FA26BCD1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DE6114F-9E43-EE57-D58D-091900AEE15A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558058A-215B-FC13-098E-ADBEF671E878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A24AC62-5972-CACE-6995-A8F7511D2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31BEA57-39B6-ECC3-E879-CCEBC9F444C1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AF43022-331E-A290-AF23-474A27F62AA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44169A00-2F31-BB09-4657-498F86217412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1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8DC0-C8F5-0D5C-77C4-780DC818F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B817CC1-6421-580C-880D-30603C5C99A7}"/>
              </a:ext>
            </a:extLst>
          </p:cNvPr>
          <p:cNvSpPr txBox="1"/>
          <p:nvPr/>
        </p:nvSpPr>
        <p:spPr>
          <a:xfrm>
            <a:off x="349731" y="849493"/>
            <a:ext cx="718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الرابعة؟</a:t>
            </a:r>
          </a:p>
        </p:txBody>
      </p:sp>
      <p:pic>
        <p:nvPicPr>
          <p:cNvPr id="3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EA763C-68EF-6BAD-CDCC-E66D44EDE9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DE6CA80-5165-48C7-ED5B-C5112D7DE53D}"/>
              </a:ext>
            </a:extLst>
          </p:cNvPr>
          <p:cNvGrpSpPr/>
          <p:nvPr/>
        </p:nvGrpSpPr>
        <p:grpSpPr>
          <a:xfrm>
            <a:off x="6507152" y="1810079"/>
            <a:ext cx="2068274" cy="551406"/>
            <a:chOff x="5792453" y="1904669"/>
            <a:chExt cx="2068274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19541951-B42C-4186-5136-C446D993C25D}"/>
                </a:ext>
              </a:extLst>
            </p:cNvPr>
            <p:cNvSpPr/>
            <p:nvPr/>
          </p:nvSpPr>
          <p:spPr>
            <a:xfrm>
              <a:off x="579245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A696ABE2-1AF7-4441-1D31-DF8D6D1D6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FC16F1-4493-B40C-117F-61C957F10406}"/>
              </a:ext>
            </a:extLst>
          </p:cNvPr>
          <p:cNvSpPr/>
          <p:nvPr/>
        </p:nvSpPr>
        <p:spPr>
          <a:xfrm>
            <a:off x="4424223" y="1810079"/>
            <a:ext cx="160069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29FC41A-3772-14E0-F96F-F37F9FBC5F97}"/>
              </a:ext>
            </a:extLst>
          </p:cNvPr>
          <p:cNvSpPr>
            <a:spLocks noChangeAspect="1"/>
          </p:cNvSpPr>
          <p:nvPr/>
        </p:nvSpPr>
        <p:spPr>
          <a:xfrm>
            <a:off x="6024920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88343-C334-DC32-029C-1EEC939D73F2}"/>
              </a:ext>
            </a:extLst>
          </p:cNvPr>
          <p:cNvSpPr/>
          <p:nvPr/>
        </p:nvSpPr>
        <p:spPr>
          <a:xfrm>
            <a:off x="2486627" y="1810079"/>
            <a:ext cx="144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أَضْرِبُ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رَقْمَ العَشَرَاتِ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A4CB2F2-3E68-9FA6-2A5E-D84E2038C5A7}"/>
              </a:ext>
            </a:extLst>
          </p:cNvPr>
          <p:cNvSpPr>
            <a:spLocks noChangeAspect="1"/>
          </p:cNvSpPr>
          <p:nvPr/>
        </p:nvSpPr>
        <p:spPr>
          <a:xfrm>
            <a:off x="3926627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20844D0-4B98-B76E-8DC1-EF4E83288411}"/>
              </a:ext>
            </a:extLst>
          </p:cNvPr>
          <p:cNvSpPr/>
          <p:nvPr/>
        </p:nvSpPr>
        <p:spPr>
          <a:xfrm>
            <a:off x="347207" y="1810079"/>
            <a:ext cx="16006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أُضيفُ الاِحْتِفاظَ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4D7D401B-BFCF-E59A-5AB3-71940D6DE088}"/>
              </a:ext>
            </a:extLst>
          </p:cNvPr>
          <p:cNvSpPr>
            <a:spLocks noChangeAspect="1"/>
          </p:cNvSpPr>
          <p:nvPr/>
        </p:nvSpPr>
        <p:spPr>
          <a:xfrm>
            <a:off x="1958865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4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B7E0408A-15F4-EF29-0B8F-0AD608B0B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369341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24" name="Groupe 23">
            <a:extLst>
              <a:ext uri="{FF2B5EF4-FFF2-40B4-BE49-F238E27FC236}">
                <a16:creationId xmlns:a16="http://schemas.microsoft.com/office/drawing/2014/main" id="{E4D133BE-37E0-C279-8737-BF691FC344B7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10FC661-FE43-F686-33AC-82B312E1EBD0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198F005-08E7-3F80-5DCE-1F3BF1A1FEAE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E179490-FF69-AF17-96C3-45D97E3FA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432376E-5C84-4A4B-DCEF-3425BD80D1D4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345181A-328D-9FF9-F082-6C31EBDDDC32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63CA890-D665-994C-5ABF-D5CC635FFE69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75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30368-5BDC-ADE2-DF95-EA06395D2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7B72BF2-46DF-53A7-1FC6-61C608DA150B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أضيفوا الاحتفاظ للعدد 10، ثم اكتبوا النتيجة النهائية على ألواحكم.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896DDE-9BE2-5A4A-C011-4D045BDA7D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9B40407-568A-63CF-2768-828A11BED52B}"/>
              </a:ext>
            </a:extLst>
          </p:cNvPr>
          <p:cNvGrpSpPr/>
          <p:nvPr/>
        </p:nvGrpSpPr>
        <p:grpSpPr>
          <a:xfrm>
            <a:off x="6507152" y="1810079"/>
            <a:ext cx="2068274" cy="551406"/>
            <a:chOff x="5792453" y="1904669"/>
            <a:chExt cx="2068274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32E5B56-430C-0648-AEE6-F0F6A89AA300}"/>
                </a:ext>
              </a:extLst>
            </p:cNvPr>
            <p:cNvSpPr/>
            <p:nvPr/>
          </p:nvSpPr>
          <p:spPr>
            <a:xfrm>
              <a:off x="579245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37642493-B818-3D13-22B1-3CFA1D032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1097AB-B576-97CC-33D4-9CF11C3D3669}"/>
              </a:ext>
            </a:extLst>
          </p:cNvPr>
          <p:cNvSpPr/>
          <p:nvPr/>
        </p:nvSpPr>
        <p:spPr>
          <a:xfrm>
            <a:off x="4424223" y="1810079"/>
            <a:ext cx="160069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6FC23C6-CB5A-4A85-2CA0-90306130F420}"/>
              </a:ext>
            </a:extLst>
          </p:cNvPr>
          <p:cNvSpPr>
            <a:spLocks noChangeAspect="1"/>
          </p:cNvSpPr>
          <p:nvPr/>
        </p:nvSpPr>
        <p:spPr>
          <a:xfrm>
            <a:off x="6024920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84A35EC-D9B3-85EB-F152-C19C0A0156FA}"/>
              </a:ext>
            </a:extLst>
          </p:cNvPr>
          <p:cNvSpPr/>
          <p:nvPr/>
        </p:nvSpPr>
        <p:spPr>
          <a:xfrm>
            <a:off x="2486627" y="1810079"/>
            <a:ext cx="144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أَضْرِبُ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رَقْمَ العَشَرَاتِ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D1FEDA7-EE42-F6D2-D807-B9BCCB40BC57}"/>
              </a:ext>
            </a:extLst>
          </p:cNvPr>
          <p:cNvSpPr>
            <a:spLocks noChangeAspect="1"/>
          </p:cNvSpPr>
          <p:nvPr/>
        </p:nvSpPr>
        <p:spPr>
          <a:xfrm>
            <a:off x="3926627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D8B7E63-4C55-F003-8A97-44A55642C498}"/>
              </a:ext>
            </a:extLst>
          </p:cNvPr>
          <p:cNvSpPr/>
          <p:nvPr/>
        </p:nvSpPr>
        <p:spPr>
          <a:xfrm>
            <a:off x="347207" y="1810079"/>
            <a:ext cx="16006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أُضيفُ الاِحْتِفاظَ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43029A9-8CA4-AE33-884E-7660C09AF6E9}"/>
              </a:ext>
            </a:extLst>
          </p:cNvPr>
          <p:cNvSpPr>
            <a:spLocks noChangeAspect="1"/>
          </p:cNvSpPr>
          <p:nvPr/>
        </p:nvSpPr>
        <p:spPr>
          <a:xfrm>
            <a:off x="1958865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4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7B8C6B5-9386-8C12-BED5-87F1DD22E2B3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DB673E8-C07D-24B4-7CAB-46B7AE9647A3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906B469-2785-69F2-4FFF-9C059FF15BBC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BCCBD51-0B4A-107E-E16D-5B04243EE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6769488-539B-A2C2-6838-7D3802F4F7F5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5F2CD55-34EB-4C5A-3345-787822F1B728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75613034-77F5-000D-F418-1FCA458350CF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64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AACB6-74BA-1B70-A16E-53277A3A3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A3D6265-72B4-63B3-6355-571B9CC9147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3F5C70-F3BD-BD02-4058-CFC560E1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047085-5157-54BC-62C1-81190C22BB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6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3DCD-445C-302E-9945-55812B2F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AC499567-0097-B08C-3A35-493DA5E7F4DA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النتيجة النهائية للعملية هي 120.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243121-4CED-6D70-BB56-5F85E20555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F37D027-BEA3-A337-A7A2-F2A1872C9ACE}"/>
              </a:ext>
            </a:extLst>
          </p:cNvPr>
          <p:cNvGrpSpPr/>
          <p:nvPr/>
        </p:nvGrpSpPr>
        <p:grpSpPr>
          <a:xfrm>
            <a:off x="6507152" y="1810079"/>
            <a:ext cx="2068274" cy="551406"/>
            <a:chOff x="5792453" y="1904669"/>
            <a:chExt cx="2068274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3CB7245-0093-0F80-BF11-A14B62AC3E2C}"/>
                </a:ext>
              </a:extLst>
            </p:cNvPr>
            <p:cNvSpPr/>
            <p:nvPr/>
          </p:nvSpPr>
          <p:spPr>
            <a:xfrm>
              <a:off x="5792453" y="1904669"/>
              <a:ext cx="162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رَقْمَ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0128DA0B-5D37-AB38-84BD-39727BEDA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2989" y="1969999"/>
              <a:ext cx="44773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FC7CCE7-7816-63ED-1C25-5DEDC2A98EDE}"/>
              </a:ext>
            </a:extLst>
          </p:cNvPr>
          <p:cNvSpPr/>
          <p:nvPr/>
        </p:nvSpPr>
        <p:spPr>
          <a:xfrm>
            <a:off x="4424223" y="1810079"/>
            <a:ext cx="160069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أَحْتَفِظُ بِرَقْمِ العَشَرَات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B7CEFCA-1CA0-E33B-80A4-43DEE44C6F3B}"/>
              </a:ext>
            </a:extLst>
          </p:cNvPr>
          <p:cNvSpPr>
            <a:spLocks noChangeAspect="1"/>
          </p:cNvSpPr>
          <p:nvPr/>
        </p:nvSpPr>
        <p:spPr>
          <a:xfrm>
            <a:off x="6024920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CB8A4E3-7902-7058-A57C-77ED504A51C0}"/>
              </a:ext>
            </a:extLst>
          </p:cNvPr>
          <p:cNvSpPr/>
          <p:nvPr/>
        </p:nvSpPr>
        <p:spPr>
          <a:xfrm>
            <a:off x="2486627" y="1810079"/>
            <a:ext cx="144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أَضْرِبُ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رَقْمَ العَشَرَاتِ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3E864479-FE0E-E95E-0B6A-D5BEA1E33A25}"/>
              </a:ext>
            </a:extLst>
          </p:cNvPr>
          <p:cNvSpPr>
            <a:spLocks noChangeAspect="1"/>
          </p:cNvSpPr>
          <p:nvPr/>
        </p:nvSpPr>
        <p:spPr>
          <a:xfrm>
            <a:off x="3926627" y="187540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30A855D-C5BF-4A84-81F4-9A4EA67E4351}"/>
              </a:ext>
            </a:extLst>
          </p:cNvPr>
          <p:cNvSpPr/>
          <p:nvPr/>
        </p:nvSpPr>
        <p:spPr>
          <a:xfrm>
            <a:off x="347207" y="1810079"/>
            <a:ext cx="16006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أُضيفُ الاِحْتِفاظَ</a:t>
            </a:r>
            <a:endParaRPr lang="fr-FR" sz="16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2D031C56-485D-F697-7F14-5B2647537BB9}"/>
              </a:ext>
            </a:extLst>
          </p:cNvPr>
          <p:cNvSpPr>
            <a:spLocks noChangeAspect="1"/>
          </p:cNvSpPr>
          <p:nvPr/>
        </p:nvSpPr>
        <p:spPr>
          <a:xfrm>
            <a:off x="1958865" y="187540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4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3AD441C-5B90-0B98-10F3-83BACB9F6759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5B8441A-87A8-C3EE-1DB6-CAC9AEC6F55C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AC7DCB-EC8E-5C84-674D-6653F35CB5F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D553CF8-0FFE-CA87-FE89-F10A4DD4A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BEF989C-FD6E-E78A-2102-89C2DF8BEBB0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A9867FF-1D55-B763-1231-1C5F2E7938F1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120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69C3437-33DE-3115-9C31-FFAA3E3F32FB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90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B78B-65D6-1F3F-EC3E-198BE5BA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ECED4C-9286-D1E0-279A-597516CB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70EE7D-CD7A-1F0B-5CDF-219BAC29E6D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العملية بعد الإنجاز؟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C71BF4C-BF7D-1090-6BDF-67948E4BD128}"/>
              </a:ext>
            </a:extLst>
          </p:cNvPr>
          <p:cNvGrpSpPr/>
          <p:nvPr/>
        </p:nvGrpSpPr>
        <p:grpSpPr>
          <a:xfrm>
            <a:off x="3410718" y="2877506"/>
            <a:ext cx="2133383" cy="2658519"/>
            <a:chOff x="3205538" y="2412473"/>
            <a:chExt cx="2133383" cy="26585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5C03CA6-D07B-F1F5-F5B8-EDA4AE005C26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F1E514D-E069-0726-EEA5-C0BCE392BE74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24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7BD8B16-7384-8E34-AB37-6C814691DB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noFill/>
            <a:ln w="38100" cap="flat" cmpd="sng" algn="ctr">
              <a:solidFill>
                <a:srgbClr val="84ACB6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226FE61-6FBC-FEB6-E640-65A01106DD80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×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A044E66-12E2-6995-4563-C6643610046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5400" b="0" i="0" u="none" strike="noStrike" kern="0" cap="none" spc="20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120</a:t>
              </a:r>
              <a:endParaRPr kumimoji="0" lang="fr-FR" sz="54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F113A25-009D-4FC3-55C8-1B3949B28B09}"/>
              </a:ext>
            </a:extLst>
          </p:cNvPr>
          <p:cNvSpPr txBox="1"/>
          <p:nvPr/>
        </p:nvSpPr>
        <p:spPr>
          <a:xfrm>
            <a:off x="4127212" y="260808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3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866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28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28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ضَرْبُ عَدَدٍ مِنْ رَقْمٍ في عَدَدٍ مِنْ رَقْمَينِ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378A942F-E630-FBDA-E497-B3B7898B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87" y="2551548"/>
            <a:ext cx="5527627" cy="3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34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8787E-64CE-2E66-E789-C1A0CDD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26876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=24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=42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=54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=60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95E559-6EA0-BFD3-6E1E-3F7AC1397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20348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=24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=42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=54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=60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2DC54D0C-908A-6B42-1350-2CB511436A66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3375675-372D-BA3D-CFF2-49F03FBE5EB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E9FB610-1CE5-2ED0-E30F-110EC6B229B7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34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6123A1B-3F62-CBD9-8CB7-9A4316D5C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A39EA0B-D098-029F-33BA-8286BDD5DE18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× 34 = 204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204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BE51AD9-801E-4D14-666C-8493B1484C44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8C8E07E-0A34-D705-1C56-1860B3EECB90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A048E6C-9908-1A18-945C-C7741B681A5E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34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5135257B-1ED5-B8B6-20E0-8933CE0F2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3FFBB8A-89F0-E640-14D2-4E86BC1B77A9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8320C792-4EB9-E765-35EC-D8C80CFE7002}"/>
              </a:ext>
            </a:extLst>
          </p:cNvPr>
          <p:cNvSpPr txBox="1"/>
          <p:nvPr/>
        </p:nvSpPr>
        <p:spPr>
          <a:xfrm>
            <a:off x="391957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  <a:endParaRPr kumimoji="0" lang="fr-FR" sz="2800" b="0" i="0" u="none" strike="noStrike" kern="0" cap="none" spc="20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E62E3-209C-9636-7B34-AEA7A99B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DDB86F9-E3C6-BA4F-E393-369F6571ACB2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4A55953-32C4-CEC0-4567-611FAEAE7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11C2F0-63CC-8005-F785-25589537FDD3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EA9318F-A275-2AAB-C3A3-44264AE377C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B61B812-583B-51B1-EA0D-8D1FFA560878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0DA9EEB-7732-AA6D-47D3-5DB388AD36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E9C38AB-9530-3ABB-1E00-C18592E0E6EF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5C3D329-A511-2CB2-D20A-0ED0F9BC3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04281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=42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=49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=56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=63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=70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000B-7422-20AB-6089-00729430C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F771FD-F66C-0A8F-DA70-70E7D60E9EC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7BDA7BE-1881-3305-6A4C-DC6ABB3EC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BBFA1F-4803-5730-F0A3-68942FFDA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1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2B9F-4AC2-B76C-389F-333DDD7BB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53957-3B1E-3C8D-E4C3-17E17411888B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E682AD9-2F29-7269-5520-EBA1980DC5D4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90A2A6-59F0-97FB-9ACF-D9A4ADF9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DBC669B-7892-0875-12C0-44806BB9F78E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C68A5FD-29CC-1607-24D8-DC39B97967D5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0E73832-B09E-034E-062D-B6E0BD465A95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8A2B1DC-9639-3559-D1DC-E93E8DF93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34564B-EF02-5C9A-F6C0-339BB0930884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4AAD161B-D9C4-8EC7-F3AD-10379ED4B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922897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=14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=42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=49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=56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=63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=70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8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FA2-2794-909A-23BB-DE429B0DA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2E613C4-D250-F732-F631-D9F96DC9C436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× 26 = 204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F173197-2F0D-55E1-4865-6E5A65CC9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F7F7B4-3A85-881D-5815-4C4B7837D86C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182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1B6D1D-B7F2-B318-8E66-FB51574CBD93}"/>
              </a:ext>
            </a:extLst>
          </p:cNvPr>
          <p:cNvSpPr txBox="1"/>
          <p:nvPr/>
        </p:nvSpPr>
        <p:spPr>
          <a:xfrm>
            <a:off x="391957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2CF488F-2062-CB03-0006-48392133525D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073B691-DE4C-DC6F-D6F5-318179FD03AD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AE4CFF-D3DD-5C4F-365F-54BCBE769121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C88DE9AA-9236-4350-A129-54C370F92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2449671-FCAA-B40B-5824-E4368948CDF6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9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F629536C-537D-8244-EECC-7FEAA435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85" y="1858363"/>
            <a:ext cx="6444656" cy="435449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89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11368" y="2343806"/>
            <a:ext cx="2751030" cy="1219202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A1553908-7E1E-042C-82BF-15BA6618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8" y="2243005"/>
            <a:ext cx="8316000" cy="388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6159062" y="2243005"/>
            <a:ext cx="2379293" cy="458510"/>
          </a:xfrm>
          <a:prstGeom prst="roundRect">
            <a:avLst>
              <a:gd name="adj" fmla="val 395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3121AC3A-293A-F3C8-93D5-289A67FD2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8" y="1791061"/>
            <a:ext cx="7094624" cy="33169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5F7FF70-3170-0A2C-4202-E1EBC3EB37C4}"/>
              </a:ext>
            </a:extLst>
          </p:cNvPr>
          <p:cNvSpPr/>
          <p:nvPr/>
        </p:nvSpPr>
        <p:spPr>
          <a:xfrm>
            <a:off x="5286703" y="1780551"/>
            <a:ext cx="2088799" cy="437132"/>
          </a:xfrm>
          <a:prstGeom prst="roundRect">
            <a:avLst>
              <a:gd name="adj" fmla="val 331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41650" y="3365270"/>
            <a:ext cx="2675619" cy="26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C73323CE-C357-C702-CAF8-A5587A66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78" y="2243005"/>
            <a:ext cx="8316000" cy="388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1EC1EF-3C67-A962-1F7F-2636E6B0E858}"/>
              </a:ext>
            </a:extLst>
          </p:cNvPr>
          <p:cNvSpPr txBox="1"/>
          <p:nvPr/>
        </p:nvSpPr>
        <p:spPr>
          <a:xfrm>
            <a:off x="2830793" y="384678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172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252E63-8F4A-603C-0CDB-608C01097B39}"/>
              </a:ext>
            </a:extLst>
          </p:cNvPr>
          <p:cNvSpPr txBox="1"/>
          <p:nvPr/>
        </p:nvSpPr>
        <p:spPr>
          <a:xfrm>
            <a:off x="4748927" y="384153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162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2629C3-50D2-371E-D3CD-63BFA439DDFB}"/>
              </a:ext>
            </a:extLst>
          </p:cNvPr>
          <p:cNvSpPr txBox="1"/>
          <p:nvPr/>
        </p:nvSpPr>
        <p:spPr>
          <a:xfrm>
            <a:off x="6656551" y="383628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140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DB03BB-B6EE-8555-1678-CB20A2741EB5}"/>
              </a:ext>
            </a:extLst>
          </p:cNvPr>
          <p:cNvSpPr txBox="1"/>
          <p:nvPr/>
        </p:nvSpPr>
        <p:spPr>
          <a:xfrm>
            <a:off x="933676" y="546012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288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FB2051-3745-B094-315C-E6461EDE13C2}"/>
              </a:ext>
            </a:extLst>
          </p:cNvPr>
          <p:cNvSpPr txBox="1"/>
          <p:nvPr/>
        </p:nvSpPr>
        <p:spPr>
          <a:xfrm>
            <a:off x="2830793" y="545822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315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E0ACF2-073C-4C35-2DAF-5CCDFBBB0A41}"/>
              </a:ext>
            </a:extLst>
          </p:cNvPr>
          <p:cNvSpPr txBox="1"/>
          <p:nvPr/>
        </p:nvSpPr>
        <p:spPr>
          <a:xfrm>
            <a:off x="4738420" y="546683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3E5385-F8A0-7A12-1E2E-51C0B64CD9CD}"/>
              </a:ext>
            </a:extLst>
          </p:cNvPr>
          <p:cNvSpPr txBox="1"/>
          <p:nvPr/>
        </p:nvSpPr>
        <p:spPr>
          <a:xfrm>
            <a:off x="6656557" y="546493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138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D99127-1493-E373-7705-8B3EBC7ABDDD}"/>
              </a:ext>
            </a:extLst>
          </p:cNvPr>
          <p:cNvSpPr txBox="1"/>
          <p:nvPr/>
        </p:nvSpPr>
        <p:spPr>
          <a:xfrm>
            <a:off x="3245952" y="2702516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spc="2000" dirty="0">
                <a:solidFill>
                  <a:srgbClr val="C00000"/>
                </a:solidFill>
              </a:rPr>
              <a:t>1</a:t>
            </a:r>
            <a:endParaRPr lang="fr-FR" sz="2400" b="1" spc="20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C30DCB-92C2-6DC0-D3C7-6A33AB79F156}"/>
              </a:ext>
            </a:extLst>
          </p:cNvPr>
          <p:cNvSpPr txBox="1"/>
          <p:nvPr/>
        </p:nvSpPr>
        <p:spPr>
          <a:xfrm>
            <a:off x="5143069" y="2702515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spc="2000" dirty="0">
                <a:solidFill>
                  <a:srgbClr val="C00000"/>
                </a:solidFill>
              </a:rPr>
              <a:t>1</a:t>
            </a:r>
            <a:endParaRPr lang="fr-FR" sz="2400" b="1" spc="20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389E55-9B16-95D3-EDC5-4A9059F4C4CE}"/>
              </a:ext>
            </a:extLst>
          </p:cNvPr>
          <p:cNvSpPr txBox="1"/>
          <p:nvPr/>
        </p:nvSpPr>
        <p:spPr>
          <a:xfrm>
            <a:off x="7071716" y="2713024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DD8822-0D6B-3A0C-F451-0156A0DE908F}"/>
              </a:ext>
            </a:extLst>
          </p:cNvPr>
          <p:cNvSpPr txBox="1"/>
          <p:nvPr/>
        </p:nvSpPr>
        <p:spPr>
          <a:xfrm>
            <a:off x="1340965" y="4359511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46F52B-1DE3-5EC7-93AE-EE3F5A93E23E}"/>
              </a:ext>
            </a:extLst>
          </p:cNvPr>
          <p:cNvSpPr txBox="1"/>
          <p:nvPr/>
        </p:nvSpPr>
        <p:spPr>
          <a:xfrm>
            <a:off x="3274870" y="4370019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3B8B48-1AB3-4573-2AE6-A29E7B5528F8}"/>
              </a:ext>
            </a:extLst>
          </p:cNvPr>
          <p:cNvSpPr txBox="1"/>
          <p:nvPr/>
        </p:nvSpPr>
        <p:spPr>
          <a:xfrm>
            <a:off x="5145715" y="4370017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spc="2000" dirty="0">
                <a:solidFill>
                  <a:srgbClr val="C00000"/>
                </a:solidFill>
              </a:rPr>
              <a:t>1</a:t>
            </a:r>
            <a:endParaRPr lang="fr-FR" sz="2400" b="1" spc="20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9199ED-E990-0A9F-9C34-713B2BFAABCE}"/>
              </a:ext>
            </a:extLst>
          </p:cNvPr>
          <p:cNvSpPr txBox="1"/>
          <p:nvPr/>
        </p:nvSpPr>
        <p:spPr>
          <a:xfrm>
            <a:off x="7058600" y="4359505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spc="2000" dirty="0">
                <a:solidFill>
                  <a:srgbClr val="C00000"/>
                </a:solidFill>
              </a:rPr>
              <a:t>1</a:t>
            </a:r>
            <a:endParaRPr lang="fr-FR" sz="24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92657952-B68B-3EE6-CD19-BDA54EDD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85" y="1858363"/>
            <a:ext cx="6444656" cy="4354497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177160" y="3722064"/>
            <a:ext cx="2827282" cy="1154736"/>
          </a:xfrm>
          <a:prstGeom prst="roundRect">
            <a:avLst>
              <a:gd name="adj" fmla="val 727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16625CA5-CE20-2D11-0B96-64737B51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0" y="2387123"/>
            <a:ext cx="8323942" cy="37080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37CFEB-DCE0-1668-811D-B8CBF15855F0}"/>
              </a:ext>
            </a:extLst>
          </p:cNvPr>
          <p:cNvSpPr txBox="1"/>
          <p:nvPr/>
        </p:nvSpPr>
        <p:spPr>
          <a:xfrm>
            <a:off x="2820283" y="387831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130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FD5ADB-87E9-22BD-84AD-17F3349D6D3B}"/>
              </a:ext>
            </a:extLst>
          </p:cNvPr>
          <p:cNvSpPr txBox="1"/>
          <p:nvPr/>
        </p:nvSpPr>
        <p:spPr>
          <a:xfrm>
            <a:off x="3235442" y="2734046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8FB038-7D62-EC35-0F8A-CBA7418641EA}"/>
              </a:ext>
            </a:extLst>
          </p:cNvPr>
          <p:cNvSpPr txBox="1"/>
          <p:nvPr/>
        </p:nvSpPr>
        <p:spPr>
          <a:xfrm>
            <a:off x="4705124" y="387831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204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3F5A125-9B78-36CB-331C-F110A341B806}"/>
              </a:ext>
            </a:extLst>
          </p:cNvPr>
          <p:cNvSpPr txBox="1"/>
          <p:nvPr/>
        </p:nvSpPr>
        <p:spPr>
          <a:xfrm>
            <a:off x="5120283" y="2734046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77AD21-4024-4B96-FBC2-A1B51E3C4F92}"/>
              </a:ext>
            </a:extLst>
          </p:cNvPr>
          <p:cNvSpPr txBox="1"/>
          <p:nvPr/>
        </p:nvSpPr>
        <p:spPr>
          <a:xfrm>
            <a:off x="6610985" y="387831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148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33E139-BAB8-A2F5-F47E-5AE707849863}"/>
              </a:ext>
            </a:extLst>
          </p:cNvPr>
          <p:cNvSpPr txBox="1"/>
          <p:nvPr/>
        </p:nvSpPr>
        <p:spPr>
          <a:xfrm>
            <a:off x="7026144" y="2734046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04A637-0FE9-2794-F464-0C8BE3FCF7D3}"/>
              </a:ext>
            </a:extLst>
          </p:cNvPr>
          <p:cNvSpPr txBox="1"/>
          <p:nvPr/>
        </p:nvSpPr>
        <p:spPr>
          <a:xfrm>
            <a:off x="6632005" y="545425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320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098D53-FE1B-8067-3DBD-75AB3ECED29F}"/>
              </a:ext>
            </a:extLst>
          </p:cNvPr>
          <p:cNvSpPr txBox="1"/>
          <p:nvPr/>
        </p:nvSpPr>
        <p:spPr>
          <a:xfrm>
            <a:off x="7036654" y="4330997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4F926F-7CE1-9097-E579-2F1A31E2F43E}"/>
              </a:ext>
            </a:extLst>
          </p:cNvPr>
          <p:cNvSpPr txBox="1"/>
          <p:nvPr/>
        </p:nvSpPr>
        <p:spPr>
          <a:xfrm>
            <a:off x="4715634" y="545425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145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57509F-908E-D836-88C4-FFB9EA3134D8}"/>
              </a:ext>
            </a:extLst>
          </p:cNvPr>
          <p:cNvSpPr txBox="1"/>
          <p:nvPr/>
        </p:nvSpPr>
        <p:spPr>
          <a:xfrm>
            <a:off x="5130793" y="4309977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196A69-4DE1-0125-7742-BE75F6623E26}"/>
              </a:ext>
            </a:extLst>
          </p:cNvPr>
          <p:cNvSpPr txBox="1"/>
          <p:nvPr/>
        </p:nvSpPr>
        <p:spPr>
          <a:xfrm>
            <a:off x="2820283" y="544374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126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F38FDD-8029-7791-6966-6F897D4CFAC7}"/>
              </a:ext>
            </a:extLst>
          </p:cNvPr>
          <p:cNvSpPr txBox="1"/>
          <p:nvPr/>
        </p:nvSpPr>
        <p:spPr>
          <a:xfrm>
            <a:off x="3235442" y="4299467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8AE0A8-9F73-833B-5C95-EFAF58F1C34A}"/>
              </a:ext>
            </a:extLst>
          </p:cNvPr>
          <p:cNvSpPr txBox="1"/>
          <p:nvPr/>
        </p:nvSpPr>
        <p:spPr>
          <a:xfrm>
            <a:off x="914422" y="545425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174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17F5F3E-A458-BFA7-2A6F-E4206AB5F0AC}"/>
              </a:ext>
            </a:extLst>
          </p:cNvPr>
          <p:cNvSpPr txBox="1"/>
          <p:nvPr/>
        </p:nvSpPr>
        <p:spPr>
          <a:xfrm>
            <a:off x="1329581" y="4309977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AAFC6F-6C69-C083-4904-84915A0AD090}"/>
              </a:ext>
            </a:extLst>
          </p:cNvPr>
          <p:cNvSpPr txBox="1"/>
          <p:nvPr/>
        </p:nvSpPr>
        <p:spPr>
          <a:xfrm>
            <a:off x="911908" y="3877519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140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EBCB5F-1CEA-6B24-D4B8-C0C0FD17C698}"/>
              </a:ext>
            </a:extLst>
          </p:cNvPr>
          <p:cNvSpPr txBox="1"/>
          <p:nvPr/>
        </p:nvSpPr>
        <p:spPr>
          <a:xfrm>
            <a:off x="1327067" y="2733246"/>
            <a:ext cx="2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2000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و43.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A28DED3A-0CE9-9FEB-858B-5517EF941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85" y="1858363"/>
            <a:ext cx="6444656" cy="43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024616" y="3835273"/>
            <a:ext cx="6362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 (2)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31622FB5-7632-DF69-3AC0-40A519A7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14" y="1770151"/>
            <a:ext cx="6679501" cy="4506522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MA" sz="1800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 87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سنصحح تمارين الواجب المنزلي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155359" y="4813737"/>
            <a:ext cx="2894908" cy="1271753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16545</TotalTime>
  <Words>1469</Words>
  <Application>Microsoft Office PowerPoint</Application>
  <PresentationFormat>Affichage à l'écran (4:3)</PresentationFormat>
  <Paragraphs>461</Paragraphs>
  <Slides>61</Slides>
  <Notes>7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61</vt:i4>
      </vt:variant>
    </vt:vector>
  </HeadingPairs>
  <TitlesOfParts>
    <vt:vector size="76" baseType="lpstr">
      <vt:lpstr>Wingdings</vt:lpstr>
      <vt:lpstr>Aptos Narrow</vt:lpstr>
      <vt:lpstr>Dosis</vt:lpstr>
      <vt:lpstr>Aptos Display</vt:lpstr>
      <vt:lpstr>Effra CC Arbc</vt:lpstr>
      <vt:lpstr>Calibri</vt:lpstr>
      <vt:lpstr>Chalkboard</vt:lpstr>
      <vt:lpstr>Arial</vt:lpstr>
      <vt:lpstr>Aptos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127</cp:revision>
  <cp:lastPrinted>2025-08-13T10:11:39Z</cp:lastPrinted>
  <dcterms:created xsi:type="dcterms:W3CDTF">2025-08-01T12:31:49Z</dcterms:created>
  <dcterms:modified xsi:type="dcterms:W3CDTF">2025-12-28T20:18:32Z</dcterms:modified>
</cp:coreProperties>
</file>