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66"/>
  </p:notesMasterIdLst>
  <p:handoutMasterIdLst>
    <p:handoutMasterId r:id="rId67"/>
  </p:handoutMasterIdLst>
  <p:sldIdLst>
    <p:sldId id="779" r:id="rId7"/>
    <p:sldId id="948" r:id="rId8"/>
    <p:sldId id="2134807023" r:id="rId9"/>
    <p:sldId id="780" r:id="rId10"/>
    <p:sldId id="781" r:id="rId11"/>
    <p:sldId id="741" r:id="rId12"/>
    <p:sldId id="746" r:id="rId13"/>
    <p:sldId id="825" r:id="rId14"/>
    <p:sldId id="914" r:id="rId15"/>
    <p:sldId id="2134806637" r:id="rId16"/>
    <p:sldId id="2134806709" r:id="rId17"/>
    <p:sldId id="2134807054" r:id="rId18"/>
    <p:sldId id="769" r:id="rId19"/>
    <p:sldId id="768" r:id="rId20"/>
    <p:sldId id="870" r:id="rId21"/>
    <p:sldId id="2134806710" r:id="rId22"/>
    <p:sldId id="751" r:id="rId23"/>
    <p:sldId id="871" r:id="rId24"/>
    <p:sldId id="2134806711" r:id="rId25"/>
    <p:sldId id="2134806681" r:id="rId26"/>
    <p:sldId id="2134806700" r:id="rId27"/>
    <p:sldId id="2134806722" r:id="rId28"/>
    <p:sldId id="2134807038" r:id="rId29"/>
    <p:sldId id="2134806701" r:id="rId30"/>
    <p:sldId id="2134807039" r:id="rId31"/>
    <p:sldId id="2134807056" r:id="rId32"/>
    <p:sldId id="2134807055" r:id="rId33"/>
    <p:sldId id="2134807042" r:id="rId34"/>
    <p:sldId id="2134807046" r:id="rId35"/>
    <p:sldId id="2134806687" r:id="rId36"/>
    <p:sldId id="2134807044" r:id="rId37"/>
    <p:sldId id="2134807006" r:id="rId38"/>
    <p:sldId id="2134807047" r:id="rId39"/>
    <p:sldId id="2134807007" r:id="rId40"/>
    <p:sldId id="2134807021" r:id="rId41"/>
    <p:sldId id="2134807048" r:id="rId42"/>
    <p:sldId id="2134806689" r:id="rId43"/>
    <p:sldId id="2134806665" r:id="rId44"/>
    <p:sldId id="2134806663" r:id="rId45"/>
    <p:sldId id="2134807035" r:id="rId46"/>
    <p:sldId id="2134807049" r:id="rId47"/>
    <p:sldId id="2134807050" r:id="rId48"/>
    <p:sldId id="2134807051" r:id="rId49"/>
    <p:sldId id="2134807052" r:id="rId50"/>
    <p:sldId id="2134807053" r:id="rId51"/>
    <p:sldId id="2134806696" r:id="rId52"/>
    <p:sldId id="848" r:id="rId53"/>
    <p:sldId id="921" r:id="rId54"/>
    <p:sldId id="922" r:id="rId55"/>
    <p:sldId id="924" r:id="rId56"/>
    <p:sldId id="925" r:id="rId57"/>
    <p:sldId id="849" r:id="rId58"/>
    <p:sldId id="2134806697" r:id="rId59"/>
    <p:sldId id="2134806706" r:id="rId60"/>
    <p:sldId id="858" r:id="rId61"/>
    <p:sldId id="868" r:id="rId62"/>
    <p:sldId id="869" r:id="rId63"/>
    <p:sldId id="764" r:id="rId64"/>
    <p:sldId id="949" r:id="rId65"/>
  </p:sldIdLst>
  <p:sldSz cx="9144000" cy="6858000" type="screen4x3"/>
  <p:notesSz cx="6735763" cy="9866313"/>
  <p:embeddedFontLst>
    <p:embeddedFont>
      <p:font typeface="Aptos Narrow" panose="020B0004020202020204" pitchFamily="34" charset="0"/>
      <p:regular r:id="rId68"/>
      <p:bold r:id="rId69"/>
      <p:italic r:id="rId70"/>
      <p:boldItalic r:id="rId71"/>
    </p:embeddedFont>
    <p:embeddedFont>
      <p:font typeface="Dosis" pitchFamily="2" charset="0"/>
      <p:regular r:id="rId72"/>
      <p:bold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6F8B"/>
    <a:srgbClr val="CF1F3C"/>
    <a:srgbClr val="92D050"/>
    <a:srgbClr val="FC8D00"/>
    <a:srgbClr val="3A8F98"/>
    <a:srgbClr val="F2F2F2"/>
    <a:srgbClr val="F9B233"/>
    <a:srgbClr val="17AB98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8E78AA-9B9B-4075-BE2A-052B709E9C70}" v="82" dt="2026-01-03T17:11:28.6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28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93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font" Target="fonts/font1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74" Type="http://schemas.openxmlformats.org/officeDocument/2006/relationships/presProps" Target="presProps.xml"/><Relationship Id="rId79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6.fntdata"/><Relationship Id="rId78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04/01/2026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10.em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5.mp4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14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43676" y="415511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fr-F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ar-MA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8184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4009767" y="6021421"/>
            <a:ext cx="1894361" cy="288630"/>
            <a:chOff x="5372100" y="5877672"/>
            <a:chExt cx="1894361" cy="288630"/>
          </a:xfrm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15</a:t>
              </a: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6997410" y="5887374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24468" cy="288630"/>
            <a:chOff x="5372103" y="5877672"/>
            <a:chExt cx="1124468" cy="288630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rtl="1"/>
              <a:r>
                <a:rPr lang="ar-MA" sz="1400" b="1" dirty="0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16</a:t>
              </a: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17685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400" b="1">
                  <a:solidFill>
                    <a:schemeClr val="l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المراجعة</a:t>
              </a:r>
              <a:endParaRPr sz="14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223010" y="6037180"/>
            <a:ext cx="269051" cy="2566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553EE7-EC4C-B293-63F6-7E856D61C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81" y="1872124"/>
            <a:ext cx="8257659" cy="4419736"/>
          </a:xfrm>
          <a:prstGeom prst="rect">
            <a:avLst/>
          </a:prstGeom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838597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التمرين5 و6 بسرعة،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161DFE-5EAF-0894-09D3-49517006A016}"/>
              </a:ext>
            </a:extLst>
          </p:cNvPr>
          <p:cNvSpPr/>
          <p:nvPr/>
        </p:nvSpPr>
        <p:spPr>
          <a:xfrm>
            <a:off x="722540" y="4060972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D85D05-3359-AA3E-7D65-11DCBEED0450}"/>
              </a:ext>
            </a:extLst>
          </p:cNvPr>
          <p:cNvSpPr/>
          <p:nvPr/>
        </p:nvSpPr>
        <p:spPr>
          <a:xfrm>
            <a:off x="2343805" y="4050462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809E7-77C7-5358-E292-5225AE7905A3}"/>
              </a:ext>
            </a:extLst>
          </p:cNvPr>
          <p:cNvSpPr/>
          <p:nvPr/>
        </p:nvSpPr>
        <p:spPr>
          <a:xfrm>
            <a:off x="2343804" y="3520964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BA346A-898A-2FEA-D807-9065D6C0BE6B}"/>
              </a:ext>
            </a:extLst>
          </p:cNvPr>
          <p:cNvSpPr/>
          <p:nvPr/>
        </p:nvSpPr>
        <p:spPr>
          <a:xfrm>
            <a:off x="2881527" y="2995447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E29793-0553-A96E-1839-777C76B214FF}"/>
              </a:ext>
            </a:extLst>
          </p:cNvPr>
          <p:cNvSpPr/>
          <p:nvPr/>
        </p:nvSpPr>
        <p:spPr>
          <a:xfrm>
            <a:off x="3386062" y="5676190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4D2F66-F57E-0F3C-FB37-6683A62F3D34}"/>
              </a:ext>
            </a:extLst>
          </p:cNvPr>
          <p:cNvSpPr/>
          <p:nvPr/>
        </p:nvSpPr>
        <p:spPr>
          <a:xfrm>
            <a:off x="1221779" y="4589824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9CB07-A64A-BA96-5501-8C59C8B89AD3}"/>
              </a:ext>
            </a:extLst>
          </p:cNvPr>
          <p:cNvSpPr/>
          <p:nvPr/>
        </p:nvSpPr>
        <p:spPr>
          <a:xfrm>
            <a:off x="1221779" y="5143569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C75996-5392-F1CF-EC24-420A7B638F10}"/>
              </a:ext>
            </a:extLst>
          </p:cNvPr>
          <p:cNvSpPr/>
          <p:nvPr/>
        </p:nvSpPr>
        <p:spPr>
          <a:xfrm>
            <a:off x="2839483" y="4589824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849629-C5C7-B361-5E89-881EB5907EBD}"/>
              </a:ext>
            </a:extLst>
          </p:cNvPr>
          <p:cNvSpPr/>
          <p:nvPr/>
        </p:nvSpPr>
        <p:spPr>
          <a:xfrm>
            <a:off x="1221780" y="5676189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658CD5-45E1-543E-D49F-F99238D9BF66}"/>
              </a:ext>
            </a:extLst>
          </p:cNvPr>
          <p:cNvSpPr/>
          <p:nvPr/>
        </p:nvSpPr>
        <p:spPr>
          <a:xfrm>
            <a:off x="7777979" y="4060972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947D60-2DB1-FA74-09D6-73BDA8FC7C53}"/>
              </a:ext>
            </a:extLst>
          </p:cNvPr>
          <p:cNvSpPr/>
          <p:nvPr/>
        </p:nvSpPr>
        <p:spPr>
          <a:xfrm>
            <a:off x="7194327" y="3500889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7ABCA6-FF4B-F956-0D2E-82713A03120E}"/>
              </a:ext>
            </a:extLst>
          </p:cNvPr>
          <p:cNvSpPr/>
          <p:nvPr/>
        </p:nvSpPr>
        <p:spPr>
          <a:xfrm>
            <a:off x="6117020" y="4050462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63AD33-EA41-8087-8746-5C07E8B958D4}"/>
              </a:ext>
            </a:extLst>
          </p:cNvPr>
          <p:cNvSpPr/>
          <p:nvPr/>
        </p:nvSpPr>
        <p:spPr>
          <a:xfrm>
            <a:off x="5073020" y="3520964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092719-385A-D128-12B1-08FE720D5B6C}"/>
              </a:ext>
            </a:extLst>
          </p:cNvPr>
          <p:cNvSpPr/>
          <p:nvPr/>
        </p:nvSpPr>
        <p:spPr>
          <a:xfrm>
            <a:off x="6117021" y="5676193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6E3CA6-14BD-0D33-62FD-E3F72DF6E97B}"/>
              </a:ext>
            </a:extLst>
          </p:cNvPr>
          <p:cNvSpPr/>
          <p:nvPr/>
        </p:nvSpPr>
        <p:spPr>
          <a:xfrm>
            <a:off x="6658302" y="4589824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775199-DFE6-8AB9-451B-8438CE92A8A4}"/>
              </a:ext>
            </a:extLst>
          </p:cNvPr>
          <p:cNvSpPr/>
          <p:nvPr/>
        </p:nvSpPr>
        <p:spPr>
          <a:xfrm>
            <a:off x="7788490" y="5170793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2BAE87-01BA-B20A-035B-EE240D4A593A}"/>
              </a:ext>
            </a:extLst>
          </p:cNvPr>
          <p:cNvSpPr/>
          <p:nvPr/>
        </p:nvSpPr>
        <p:spPr>
          <a:xfrm>
            <a:off x="5580996" y="5133063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D09C7F-8872-BBC3-8C8D-3E3283322797}"/>
              </a:ext>
            </a:extLst>
          </p:cNvPr>
          <p:cNvSpPr/>
          <p:nvPr/>
        </p:nvSpPr>
        <p:spPr>
          <a:xfrm>
            <a:off x="7210093" y="5676192"/>
            <a:ext cx="441435" cy="27326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94A5-0AB2-4475-001D-25BB6F113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6A802B1-288C-1C54-F456-A75AED90E03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CC3964-DBB0-EA11-F07F-9996FFDA9FBD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085803EA-815E-A7E8-F351-99A7F36D1AB9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A95BBD9-9459-0131-248C-32DC5451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931847"/>
              <a:ext cx="841742" cy="841742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A48B48A-C619-8D16-0632-41001EB5C933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09D6FCE-6006-984D-3CC0-50D6562FC653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2DFB9E5C-D581-B3CF-B2C1-1B5E1AFF1397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7B4A74D-12EE-C1E1-7939-1C880F06F6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E1DC1429-07DE-6F15-1586-44348ACAD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33592" y="4422172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560439" y="881801"/>
            <a:ext cx="695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نبدأ حصتنا بنشاط الحساب الذهني. خذوا كراسات الحساب الذهني، على الصفحة 11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id="{D5F6AC03-2E24-08E6-49AF-CC6EBD50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535" y="1671101"/>
            <a:ext cx="3280929" cy="464413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1790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7987" y="871291"/>
            <a:ext cx="74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لتكملوا جدول ضرب 2. دوّنوا النتيجة فقط.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37496"/>
              <a:ext cx="31090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</a:rPr>
                <a:t>2 × 3 =</a:t>
              </a:r>
              <a:endParaRPr lang="fr-FR" sz="4000" b="1" dirty="0">
                <a:solidFill>
                  <a:schemeClr val="accent1"/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896465" y="2768475"/>
              <a:ext cx="22824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2"/>
            <a:chOff x="2208522" y="3613351"/>
            <a:chExt cx="5090686" cy="931212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9"/>
              <a:ext cx="1251263" cy="7452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772836" y="3881881"/>
              <a:ext cx="705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4678171" y="4012134"/>
              <a:ext cx="26210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اُكْتُبواْ في دَفاتِرِكُمْ / كُرّاسَاتِكُم: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37240" y="8540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97" y="5844424"/>
            <a:ext cx="862304" cy="623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86A4E1-D810-11D5-A711-D5FB2AF7D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50" y="2587695"/>
            <a:ext cx="8336661" cy="13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89062B6-B166-72E0-4B9E-A4912E382D31}"/>
              </a:ext>
            </a:extLst>
          </p:cNvPr>
          <p:cNvSpPr txBox="1"/>
          <p:nvPr/>
        </p:nvSpPr>
        <p:spPr>
          <a:xfrm>
            <a:off x="2857518" y="863797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ثم سجلوا عدد أجوبتكم الصحيحة.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308A15-4B30-181B-17FC-ABF8EC5F9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50" y="2587695"/>
            <a:ext cx="8336661" cy="13819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39A64C-23AB-E8E4-A630-9D0B5D444E3C}"/>
              </a:ext>
            </a:extLst>
          </p:cNvPr>
          <p:cNvSpPr txBox="1"/>
          <p:nvPr/>
        </p:nvSpPr>
        <p:spPr>
          <a:xfrm>
            <a:off x="1556552" y="3177854"/>
            <a:ext cx="8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8111A8-99F5-5765-F7A9-03EC8DF61D29}"/>
              </a:ext>
            </a:extLst>
          </p:cNvPr>
          <p:cNvSpPr txBox="1"/>
          <p:nvPr/>
        </p:nvSpPr>
        <p:spPr>
          <a:xfrm>
            <a:off x="1523665" y="3556944"/>
            <a:ext cx="8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12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834931-C9AF-2E30-592F-C2C2BF3BB573}"/>
              </a:ext>
            </a:extLst>
          </p:cNvPr>
          <p:cNvSpPr txBox="1"/>
          <p:nvPr/>
        </p:nvSpPr>
        <p:spPr>
          <a:xfrm>
            <a:off x="3594713" y="3177854"/>
            <a:ext cx="8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6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6760ED-84A7-B4CC-3985-3D78DCD7689B}"/>
              </a:ext>
            </a:extLst>
          </p:cNvPr>
          <p:cNvSpPr txBox="1"/>
          <p:nvPr/>
        </p:nvSpPr>
        <p:spPr>
          <a:xfrm>
            <a:off x="3593356" y="3556944"/>
            <a:ext cx="8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14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A48D2A-12BE-229C-2DD3-0566DAD0CFE1}"/>
              </a:ext>
            </a:extLst>
          </p:cNvPr>
          <p:cNvSpPr txBox="1"/>
          <p:nvPr/>
        </p:nvSpPr>
        <p:spPr>
          <a:xfrm>
            <a:off x="5664404" y="3177854"/>
            <a:ext cx="8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C00000"/>
                </a:solidFill>
                <a:latin typeface="Aptos" panose="02110004020202020204"/>
                <a:cs typeface="Arial" panose="020B0604020202020204" pitchFamily="34" charset="0"/>
              </a:rPr>
              <a:t>8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FA4B86-2B94-E77C-3079-E52CEB049A98}"/>
              </a:ext>
            </a:extLst>
          </p:cNvPr>
          <p:cNvSpPr txBox="1"/>
          <p:nvPr/>
        </p:nvSpPr>
        <p:spPr>
          <a:xfrm>
            <a:off x="5663047" y="3556944"/>
            <a:ext cx="8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16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6E5B91-CA26-2AB1-0347-E8CC9FA939AF}"/>
              </a:ext>
            </a:extLst>
          </p:cNvPr>
          <p:cNvSpPr txBox="1"/>
          <p:nvPr/>
        </p:nvSpPr>
        <p:spPr>
          <a:xfrm>
            <a:off x="7713075" y="3156834"/>
            <a:ext cx="8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10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1FDF5A7-4EBC-E930-B90C-43839320519B}"/>
              </a:ext>
            </a:extLst>
          </p:cNvPr>
          <p:cNvSpPr txBox="1"/>
          <p:nvPr/>
        </p:nvSpPr>
        <p:spPr>
          <a:xfrm>
            <a:off x="7732738" y="3556944"/>
            <a:ext cx="8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18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FBBCEF-D646-11D1-A22C-4483676C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7543" y="3541840"/>
            <a:ext cx="765221" cy="76522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908E46-0C93-50FC-46ED-90A0A328BAA7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4516206-7278-5837-B1A7-7D0FB8C81D28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15ABE7-B97A-F1D8-DA24-CA25B3A5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58990" y="3214087"/>
              <a:ext cx="841742" cy="841742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AA7C1BC-ACCF-4727-42AA-551246061261}"/>
                </a:ext>
              </a:extLst>
            </p:cNvPr>
            <p:cNvSpPr txBox="1"/>
            <p:nvPr/>
          </p:nvSpPr>
          <p:spPr>
            <a:xfrm>
              <a:off x="2517989" y="3210205"/>
              <a:ext cx="3750834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ضَرْبُ عَدَدٍ مِنْ رَقْمٍ في عَدَدٍ مِنْ 3 أَرْقامٍ (1)</a:t>
              </a:r>
            </a:p>
          </p:txBody>
        </p:sp>
        <p:sp>
          <p:nvSpPr>
            <p:cNvPr id="16" name="Flowchart: Alternate Process 54">
              <a:extLst>
                <a:ext uri="{FF2B5EF4-FFF2-40B4-BE49-F238E27FC236}">
                  <a16:creationId xmlns:a16="http://schemas.microsoft.com/office/drawing/2014/main" id="{5021892F-2F86-43BD-B3BE-E64B1F2EFB62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النمذجة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36B90ADC-8FF7-E6F4-1992-213967D0F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BA9DD-7D98-DCE3-E659-747C76171715}"/>
              </a:ext>
            </a:extLst>
          </p:cNvPr>
          <p:cNvGrpSpPr/>
          <p:nvPr/>
        </p:nvGrpSpPr>
        <p:grpSpPr>
          <a:xfrm>
            <a:off x="1782000" y="4642137"/>
            <a:ext cx="648000" cy="682105"/>
            <a:chOff x="1547089" y="3240244"/>
            <a:chExt cx="568182" cy="63648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6A05688-B2B5-A374-B0CA-AEFBE5F2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089" y="3240244"/>
              <a:ext cx="568182" cy="63648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AD8281-5D06-1D55-C56F-0BD71F84F0D4}"/>
                </a:ext>
              </a:extLst>
            </p:cNvPr>
            <p:cNvSpPr txBox="1"/>
            <p:nvPr/>
          </p:nvSpPr>
          <p:spPr>
            <a:xfrm>
              <a:off x="1607393" y="341348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8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 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 عدد من رقم واحد في عدد من رقمين 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933F03-CEA2-D69B-90EF-11F6F0F25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59" y="1971739"/>
            <a:ext cx="7584081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2" name="N3P2S4L2">
            <a:hlinkClick r:id="" action="ppaction://media"/>
            <a:extLst>
              <a:ext uri="{FF2B5EF4-FFF2-40B4-BE49-F238E27FC236}">
                <a16:creationId xmlns:a16="http://schemas.microsoft.com/office/drawing/2014/main" id="{097AA779-9122-BF4F-D7D3-5D54CD99A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604" y="2017696"/>
            <a:ext cx="7586791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58020" y="87593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D54B55-9DB5-7176-70B1-528698398C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D3A2F104-8AE0-46A0-8873-EC9C82D34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970" y="1999069"/>
            <a:ext cx="6728059" cy="37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B682AD1-235B-63C0-FF62-59E8CF268588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DE16350-4EC5-0807-5914-889DC5E59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A71785-8DCF-259E-4AB4-9C53216A4C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30" name="Flowchart: Alternate Process 54">
            <a:extLst>
              <a:ext uri="{FF2B5EF4-FFF2-40B4-BE49-F238E27FC236}">
                <a16:creationId xmlns:a16="http://schemas.microsoft.com/office/drawing/2014/main" id="{F5E6B08A-1DDB-3F04-5761-C7DCA3D111C7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067991E9-6782-4311-F2C2-A3B864E83234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3EC2C7D-B3C1-87D6-43EF-33516828D2C8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7C3412-0F8F-7BBB-2EC8-550AE9FE56FF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D54DA90-8090-3879-A901-DFCFA95CB1E3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908FEDC-C006-4088-F113-6C9DB3AC5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8742ADB-9065-C2F4-1F14-19E7034932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13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انتبهوا، سن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نجز عملية </a:t>
            </a:r>
            <a:r>
              <a:rPr lang="ar-MA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ضرب عدد من رقم في عدد من 3 أرقام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خُطْوَةً خطوة مثل مجد وندى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9263ECE-0045-6011-90FE-1D20C3022D30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0FA2F3F-8321-3D71-7A3E-DDA0ADFD991D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994F275-744C-41E8-62B2-3D33FFE6B3BE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39C98EF-EC9C-2931-CB38-1A68FCC02F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826E1C-E279-CDD7-EF17-A9E68135B4FC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2E9BC26-EECF-0D1E-7719-C5D8EE0939CB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BC650-660B-6932-838A-CF872214A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875F467-4ED5-1F7C-49E6-FB63C706B2DC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على الألواح، العملية التالية، سننجزها خطوة خطوة.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31D40F-F027-DF7D-E678-5AEDFD141BD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6C469F87-5F3E-BDCA-DA38-20C2DB16C501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64618CE-F562-FB3A-374F-F1DFBC2C03A1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B6F8DC0-04B5-663F-84F5-D70CFC9754F4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7AA113A0-1538-7FA8-C562-769EC34E80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BC863A3-47BA-8DD0-31B0-74C725B5E60D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67B8EC3-8A85-CD5B-DDA0-497A88588C24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6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 12">
            <a:extLst>
              <a:ext uri="{FF2B5EF4-FFF2-40B4-BE49-F238E27FC236}">
                <a16:creationId xmlns:a16="http://schemas.microsoft.com/office/drawing/2014/main" id="{ECF7B308-6BAC-F4EB-49A3-BE455AB3E765}"/>
              </a:ext>
            </a:extLst>
          </p:cNvPr>
          <p:cNvGrpSpPr/>
          <p:nvPr/>
        </p:nvGrpSpPr>
        <p:grpSpPr>
          <a:xfrm>
            <a:off x="5728144" y="1725999"/>
            <a:ext cx="2468913" cy="551406"/>
            <a:chOff x="5996909" y="1914188"/>
            <a:chExt cx="2385538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BA57BA8-B7CD-2E60-3B98-08FA341000CE}"/>
                </a:ext>
              </a:extLst>
            </p:cNvPr>
            <p:cNvSpPr/>
            <p:nvPr/>
          </p:nvSpPr>
          <p:spPr>
            <a:xfrm>
              <a:off x="5996909" y="1914188"/>
              <a:ext cx="1913137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0EDC4EDE-F5CB-3E31-8A75-2C3E6AE9E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5C882702-2388-D743-B179-7F3D2D1BAB1C}"/>
              </a:ext>
            </a:extLst>
          </p:cNvPr>
          <p:cNvGrpSpPr/>
          <p:nvPr/>
        </p:nvGrpSpPr>
        <p:grpSpPr>
          <a:xfrm>
            <a:off x="3071554" y="1725999"/>
            <a:ext cx="2450969" cy="551406"/>
            <a:chOff x="5911814" y="1914188"/>
            <a:chExt cx="2450969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6E66C44A-DE80-658F-BA7A-5EC68BE90312}"/>
                </a:ext>
              </a:extLst>
            </p:cNvPr>
            <p:cNvSpPr/>
            <p:nvPr/>
          </p:nvSpPr>
          <p:spPr>
            <a:xfrm>
              <a:off x="5911814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50E32FA3-7AAF-0F05-B33B-95383416F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434D43E-A28F-0B69-F221-B2977AC690F7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C3B281E-0B2B-9B35-9295-CFEC638A44E8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638A91B-76D9-B804-FBCD-2DA3D91D3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C369E984-B436-6A71-29C1-63BF1FB13FDC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710B173-3A00-996D-03B7-26890FE66D2B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86FFA51-6250-9261-187E-63E26CE32BD2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95DC2430-1E52-8E24-9940-D5320AA22A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A547623-279E-DE32-FC8B-6722B9686671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330DC55-2630-ED2F-FF91-4CCB84DEA90D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EAEA-D88F-FA84-C17E-1B57C04D0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D2B49F3F-59E6-04CD-847E-E0EBA82E3E63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اضربوا 4 في رقم وحدات العدد الأعلى، ثم اكتبوا النتيجة.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932E54-9E17-099F-52F0-C60D4FDD82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FE74E7A-3FBE-77E8-DCB7-EA3AB41579D4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67A3374-DE2E-367F-BCC5-97180CBAE3C9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2F50E25-A99C-C6BA-049B-E1F59918A31B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2814BA7C-B929-B1A2-F045-962D371E07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CBD915-F2FE-B68D-477C-B42D2BFF9A62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10AE0E1-11B1-90F7-AAF6-21B52F337F3C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FE41F24C-1D7C-88F9-66D5-492ED6A76763}"/>
              </a:ext>
            </a:extLst>
          </p:cNvPr>
          <p:cNvGrpSpPr/>
          <p:nvPr/>
        </p:nvGrpSpPr>
        <p:grpSpPr>
          <a:xfrm>
            <a:off x="5728144" y="1725999"/>
            <a:ext cx="2468913" cy="551406"/>
            <a:chOff x="5996909" y="1914188"/>
            <a:chExt cx="2385538" cy="551406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88F51E0-B89C-099E-3601-D3A51B153A0C}"/>
                </a:ext>
              </a:extLst>
            </p:cNvPr>
            <p:cNvSpPr/>
            <p:nvPr/>
          </p:nvSpPr>
          <p:spPr>
            <a:xfrm>
              <a:off x="5996909" y="1914188"/>
              <a:ext cx="1913137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E0F2919C-0FEE-FB55-9535-C297737D5C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C916D3F-321C-22AC-FB21-5014C15FB661}"/>
              </a:ext>
            </a:extLst>
          </p:cNvPr>
          <p:cNvGrpSpPr/>
          <p:nvPr/>
        </p:nvGrpSpPr>
        <p:grpSpPr>
          <a:xfrm>
            <a:off x="3071554" y="1725999"/>
            <a:ext cx="2450969" cy="551406"/>
            <a:chOff x="5911814" y="1914188"/>
            <a:chExt cx="2450969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9486E05-8F99-53C6-273A-57838D81D1C1}"/>
                </a:ext>
              </a:extLst>
            </p:cNvPr>
            <p:cNvSpPr/>
            <p:nvPr/>
          </p:nvSpPr>
          <p:spPr>
            <a:xfrm>
              <a:off x="5911814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C03D4BF6-D893-3C79-D0EC-70A8DAC833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1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408A3686-1E38-B29B-E450-E0D3E8F43725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9788838-01FA-43F9-5F68-D76A958C6F44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0FB01112-36B7-834C-4F3C-F2040700DB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id="{9C7CBE85-8AE3-5957-042E-2084F157F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433314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=32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=36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9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FEF37-F8B0-CDAF-1B6A-FD7204FD6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DCBD4B8-F1CE-9EC4-C406-C1039A0A57A3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9FE1E5-8151-1A1D-4C93-E62306091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F4580A-70FF-722B-4D5F-5E2A081856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FCAA1-82C9-8C24-6BC0-FFE48101B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12A2B40A-DA7F-F1D6-BF4B-B8232E9E7456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ضرب 4 في 2، يساوي 8، نكتب 8 في منزلة الوحدات في الناتج.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8FAA81-73EB-A329-8488-2ACEB40D886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3875EC9-9CBE-8A0F-D2F9-543BDFA98F10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A80D9A4-5074-CA3C-D178-B91681EC9CD4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F4EC748-1CA2-BAEA-3E9F-FCEBEF55E28E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0B395E42-A56D-47C3-A36E-085F62383C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A5CCC62-CBAA-9D8A-AFE6-4EBCE0A9463C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030AC77-C631-0A9A-A676-875AFF3243CC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8793FE71-0D82-2B6F-44B0-C67AA209F603}"/>
              </a:ext>
            </a:extLst>
          </p:cNvPr>
          <p:cNvSpPr txBox="1"/>
          <p:nvPr/>
        </p:nvSpPr>
        <p:spPr>
          <a:xfrm>
            <a:off x="2858814" y="4162102"/>
            <a:ext cx="2459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5400" dirty="0">
                <a:solidFill>
                  <a:srgbClr val="C00000"/>
                </a:solidFill>
              </a:rPr>
              <a:t>8</a:t>
            </a:r>
            <a:endParaRPr lang="fr-FR" sz="4400" dirty="0">
              <a:solidFill>
                <a:srgbClr val="C00000"/>
              </a:solidFill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42C27900-75B7-64B4-DEBC-42535834B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575713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=8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=32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=36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6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4B8ED-E5DB-F334-FE75-E4027530D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18B0996-8AE2-2759-7824-812FD76141C6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BB5FEC6-467E-3CAC-0274-B6324012C85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35A18CD3-728D-775A-2459-8D28860463E6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54A5CF1-362A-21BB-A998-FBD3D8A0617B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2BD3DEC6-20FE-18EC-92C7-FD5D7F416A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37EECF4-425A-2690-1D42-66E7A4A56566}"/>
              </a:ext>
            </a:extLst>
          </p:cNvPr>
          <p:cNvGrpSpPr/>
          <p:nvPr/>
        </p:nvGrpSpPr>
        <p:grpSpPr>
          <a:xfrm>
            <a:off x="3014231" y="1725999"/>
            <a:ext cx="2598108" cy="551406"/>
            <a:chOff x="3019005" y="1725999"/>
            <a:chExt cx="2598108" cy="5514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AC45D50E-6AB7-4380-59DC-4AEABB3C714B}"/>
                </a:ext>
              </a:extLst>
            </p:cNvPr>
            <p:cNvSpPr/>
            <p:nvPr/>
          </p:nvSpPr>
          <p:spPr>
            <a:xfrm>
              <a:off x="3019005" y="1725999"/>
              <a:ext cx="212344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3CC4B91C-5A20-147D-ACC6-3E1F421DF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95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2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71E10BCD-E993-3A7A-6A81-7941572C53AC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752AA3B1-7B68-2E76-F174-948F4D2DFDDF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538700D-C0F1-4FC0-9C6E-DEB162AA03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2DE7401-0CF2-AF78-129C-D19E1C2FBEAD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F5FCD60-A635-A32A-761D-383B78FFE1C7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5649462-F32F-9CBE-1ED0-87867B014610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C5F91095-4739-1B01-85D7-848C005CE3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2BA5598-FA85-773B-DCC3-6194F1416032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616DEB5-620B-02C3-EE94-653D60A7B724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FF7BEC3F-2375-A282-4E8E-B9FDDD616F49}"/>
              </a:ext>
            </a:extLst>
          </p:cNvPr>
          <p:cNvSpPr txBox="1"/>
          <p:nvPr/>
        </p:nvSpPr>
        <p:spPr>
          <a:xfrm>
            <a:off x="2848304" y="4162102"/>
            <a:ext cx="2459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5400" dirty="0">
                <a:solidFill>
                  <a:srgbClr val="C00000"/>
                </a:solidFill>
              </a:rPr>
              <a:t>8</a:t>
            </a:r>
            <a:endParaRPr lang="fr-FR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B1A88-9D2F-B4D7-DFEB-1D39651D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3C8908EB-19D3-03FE-BE84-F13306B20D20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اضربوا </a:t>
            </a:r>
            <a:r>
              <a:rPr lang="en-US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رقم عشرات العدد الأعلى، ثم اكتبوا النتيجة.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567DF7-E48B-C013-4626-08563DF4A7D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E1151D50-CAE5-CC44-A9D8-C9F84BB91694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D86AE66-D57D-E3B1-2616-169180133040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1"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1DE2F8D6-01B4-DA2D-7267-EA3A85C45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BECF4287-6008-FF7D-F1B2-69219E1535DF}"/>
              </a:ext>
            </a:extLst>
          </p:cNvPr>
          <p:cNvGrpSpPr/>
          <p:nvPr/>
        </p:nvGrpSpPr>
        <p:grpSpPr>
          <a:xfrm>
            <a:off x="3014231" y="1725999"/>
            <a:ext cx="2598108" cy="551406"/>
            <a:chOff x="3019005" y="1725999"/>
            <a:chExt cx="2598108" cy="5514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958238DE-3F8C-4074-ED6F-B692F734F140}"/>
                </a:ext>
              </a:extLst>
            </p:cNvPr>
            <p:cNvSpPr/>
            <p:nvPr/>
          </p:nvSpPr>
          <p:spPr>
            <a:xfrm>
              <a:off x="3019005" y="1725999"/>
              <a:ext cx="2123449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882FCABE-C059-487F-27B4-61218EDAEC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95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2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B33F4C7D-777C-AFAB-0DEE-E6A06F167C30}"/>
              </a:ext>
            </a:extLst>
          </p:cNvPr>
          <p:cNvGrpSpPr/>
          <p:nvPr/>
        </p:nvGrpSpPr>
        <p:grpSpPr>
          <a:xfrm>
            <a:off x="420824" y="1725999"/>
            <a:ext cx="2445110" cy="551406"/>
            <a:chOff x="5886143" y="1914188"/>
            <a:chExt cx="244511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AA3869D2-CB36-6F42-7631-886A80F87356}"/>
                </a:ext>
              </a:extLst>
            </p:cNvPr>
            <p:cNvSpPr/>
            <p:nvPr/>
          </p:nvSpPr>
          <p:spPr>
            <a:xfrm>
              <a:off x="5886143" y="1914188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6433342-67C3-7B5F-BBDD-0729DD144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863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58E4421-AEF3-52AF-B534-06FACA727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661643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=32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=36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9470E3AE-D434-5F66-2FFD-6D31C14534E1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D9E33CB-64DD-07BC-9784-3DFED6AD76A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04D0960-B67F-6FFC-F592-E99D106F9F4D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FB73BB20-3CB7-100D-4A45-0033762816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E4295A7-EA20-9130-6A22-DCE04C8E96F8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FF2CE17-A48B-AED8-C358-4FBD14400C46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5B5201EC-8DCB-8B9D-FFC8-F4E980266CD4}"/>
              </a:ext>
            </a:extLst>
          </p:cNvPr>
          <p:cNvSpPr txBox="1"/>
          <p:nvPr/>
        </p:nvSpPr>
        <p:spPr>
          <a:xfrm>
            <a:off x="2858814" y="4162102"/>
            <a:ext cx="2459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5400" dirty="0">
                <a:solidFill>
                  <a:srgbClr val="276F8B"/>
                </a:solidFill>
              </a:rPr>
              <a:t>8</a:t>
            </a:r>
            <a:endParaRPr lang="fr-FR" sz="4400" dirty="0">
              <a:solidFill>
                <a:srgbClr val="276F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اَلأَعدادُ مِن 0 إِلى 999 (مراجعة المستلزمات)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C81966-C6B3-F7D1-9287-616A8C28EDA7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rgbClr val="FFDA6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18" name="Organigramme : Terminateur 21">
            <a:extLst>
              <a:ext uri="{FF2B5EF4-FFF2-40B4-BE49-F238E27FC236}">
                <a16:creationId xmlns:a16="http://schemas.microsoft.com/office/drawing/2014/main" id="{9FB35922-FF9D-02D1-C513-D8AE6CB30C8A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14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6AE66BB3-33A5-C801-F372-C8FCC6320002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rgbClr val="FFEFB9"/>
          </a:solidFill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3 أَرْقامٍ (1)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9D40F4D-751C-8593-FB38-864B9117CCE4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>
              <a:solidFill>
                <a:srgbClr val="FFFFFF"/>
              </a:solidFill>
              <a:latin typeface="Aptos" panose="02110004020202020204"/>
            </a:endParaRPr>
          </a:p>
        </p:txBody>
      </p:sp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13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FFB4C9B3-E09A-1D96-45D0-9103463568D1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marR="0" lvl="0" indent="0" algn="r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 إِنْشاءُ جَدْوَلَيْ ضَرْبِ الَعَدَدَيْنِ 8 وَ9.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9C73262-6EDD-081A-C026-11A95728A9AC}"/>
              </a:ext>
            </a:extLst>
          </p:cNvPr>
          <p:cNvSpPr/>
          <p:nvPr/>
        </p:nvSpPr>
        <p:spPr>
          <a:xfrm>
            <a:off x="370132" y="4144639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rganigramme : Terminateur 21">
            <a:extLst>
              <a:ext uri="{FF2B5EF4-FFF2-40B4-BE49-F238E27FC236}">
                <a16:creationId xmlns:a16="http://schemas.microsoft.com/office/drawing/2014/main" id="{B8528A7D-CC01-7599-0846-FC2E2041C809}"/>
              </a:ext>
            </a:extLst>
          </p:cNvPr>
          <p:cNvSpPr/>
          <p:nvPr/>
        </p:nvSpPr>
        <p:spPr>
          <a:xfrm>
            <a:off x="2611702" y="3897880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16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2BBFDE1-E352-522F-DC6A-73F4154EBB52}"/>
              </a:ext>
            </a:extLst>
          </p:cNvPr>
          <p:cNvSpPr txBox="1">
            <a:spLocks/>
          </p:cNvSpPr>
          <p:nvPr/>
        </p:nvSpPr>
        <p:spPr>
          <a:xfrm>
            <a:off x="550132" y="4280104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حَلُّ المَسائِل : وَضْعِياتُ الْمُقارَنَةِ الضَّرْبِيَّةِ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85A2F114-D2FF-43A5-1BC5-C728126D6DED}"/>
              </a:ext>
            </a:extLst>
          </p:cNvPr>
          <p:cNvSpPr/>
          <p:nvPr/>
        </p:nvSpPr>
        <p:spPr>
          <a:xfrm>
            <a:off x="4405078" y="409808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rganigramme : Terminateur 21">
            <a:extLst>
              <a:ext uri="{FF2B5EF4-FFF2-40B4-BE49-F238E27FC236}">
                <a16:creationId xmlns:a16="http://schemas.microsoft.com/office/drawing/2014/main" id="{09DF9E9A-581D-14F9-24EC-3567A55C3816}"/>
              </a:ext>
            </a:extLst>
          </p:cNvPr>
          <p:cNvSpPr/>
          <p:nvPr/>
        </p:nvSpPr>
        <p:spPr>
          <a:xfrm>
            <a:off x="6646648" y="385132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الدرس 15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94D48129-9BCD-EF1D-897A-44B36367D037}"/>
              </a:ext>
            </a:extLst>
          </p:cNvPr>
          <p:cNvSpPr txBox="1">
            <a:spLocks/>
          </p:cNvSpPr>
          <p:nvPr/>
        </p:nvSpPr>
        <p:spPr>
          <a:xfrm>
            <a:off x="4585078" y="423354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ضَرْبُ عَدَدٍ مِنْ رَقْمٍ في عَدَدٍ مِنْ 3 أَرْقامٍ (2)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المراجعة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الأُسْبوعِ الرَّابِعِ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AE55A7-D567-55A2-BA06-CC76E8281E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8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90D26-DF63-7BB0-3EC3-414EB1AB0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0CA4668A-75AD-6398-157B-10DA9AFB15CF}"/>
              </a:ext>
            </a:extLst>
          </p:cNvPr>
          <p:cNvSpPr txBox="1"/>
          <p:nvPr/>
        </p:nvSpPr>
        <p:spPr>
          <a:xfrm>
            <a:off x="349731" y="849493"/>
            <a:ext cx="7182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4 في 9 يساوي 36، نكتب 6 في منولة العشرات ونحتفظ بـ 3 أعلى منزلة المئات: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22A8EA5-6A2C-1FDA-3F8D-4B77C71CC8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D77173F-8513-0802-A186-C5CC12B0FE0D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7479241-CC94-7433-1FF9-6C9D83427638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8FB4979-2C88-055E-18C3-128595B61E08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B135B80B-6DF0-9853-6DD1-690A121C39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F3B69D3-9B87-2BEA-9389-DEA362370125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F76A86C-EB97-2250-376C-E63833077812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BC234369-E518-301B-DE06-41847030AE72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5400" spc="2000" dirty="0">
                <a:solidFill>
                  <a:srgbClr val="CF1F3C"/>
                </a:solidFill>
              </a:rPr>
              <a:t>6</a:t>
            </a:r>
            <a:r>
              <a:rPr lang="fr-FR" sz="5400" spc="2000" dirty="0">
                <a:solidFill>
                  <a:srgbClr val="276F8B"/>
                </a:solidFill>
              </a:rPr>
              <a:t>8</a:t>
            </a:r>
            <a:endParaRPr lang="fr-FR" sz="4400" spc="2000" dirty="0">
              <a:solidFill>
                <a:srgbClr val="276F8B"/>
              </a:solidFill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843BF01-5EEA-98B2-CB92-A267AA052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481652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=32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=36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973E826A-7BA0-52E0-5B06-2AB1A10C2DA9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2000" dirty="0">
                <a:solidFill>
                  <a:srgbClr val="C00000"/>
                </a:solidFill>
              </a:rPr>
              <a:t>3</a:t>
            </a:r>
            <a:endParaRPr lang="fr-FR" sz="2000" b="1" spc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B3C-1C22-6F15-4B01-4FF60CEF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DCA1A4-2263-C6EA-7AD2-686E64EF5BE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الثالثة؟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2481F9-9927-B92F-C8CC-0185CB0F9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95874F68-8E0A-D650-B965-E13E1D490D8B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B90FC45-0624-26AD-4F7F-97FC3019BEA6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08C249C-BDC8-99DA-8EE1-28ADA2711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54E189C-4711-3DF7-44A5-196B6CDE4327}"/>
              </a:ext>
            </a:extLst>
          </p:cNvPr>
          <p:cNvGrpSpPr/>
          <p:nvPr/>
        </p:nvGrpSpPr>
        <p:grpSpPr>
          <a:xfrm>
            <a:off x="3175291" y="1725999"/>
            <a:ext cx="2454659" cy="551406"/>
            <a:chOff x="3157680" y="1725999"/>
            <a:chExt cx="2454659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BD09514-2E57-E327-E25A-15CC047B5CB3}"/>
                </a:ext>
              </a:extLst>
            </p:cNvPr>
            <p:cNvSpPr/>
            <p:nvPr/>
          </p:nvSpPr>
          <p:spPr>
            <a:xfrm>
              <a:off x="3157680" y="1725999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5D11E3C5-23F4-6B5F-1315-E04F86C179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9721" y="179132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BF620E15-7CA8-47DC-E387-EE8AA1E1D525}"/>
              </a:ext>
            </a:extLst>
          </p:cNvPr>
          <p:cNvGrpSpPr/>
          <p:nvPr/>
        </p:nvGrpSpPr>
        <p:grpSpPr>
          <a:xfrm>
            <a:off x="441434" y="1725999"/>
            <a:ext cx="2603170" cy="551406"/>
            <a:chOff x="441434" y="1725999"/>
            <a:chExt cx="260317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21EA408-B4C6-DBE8-D963-2141A9B4A1A5}"/>
                </a:ext>
              </a:extLst>
            </p:cNvPr>
            <p:cNvSpPr/>
            <p:nvPr/>
          </p:nvSpPr>
          <p:spPr>
            <a:xfrm>
              <a:off x="441434" y="1725999"/>
              <a:ext cx="2138060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3FB07B74-7BB5-0150-AA99-E14E8F9C6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1986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3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75BBBF5-CDB9-FAED-E756-20CD1EC48C72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63B5033-A03C-2CAB-7BE7-300586E64D11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44DAE25-74F1-83FC-AFBF-07B18C403754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42CBBC1-BF1E-9483-87FB-F979927E0B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C1E81CF-1C0E-9AF3-B4C7-7B6DF761F37A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B164255-A5B3-359E-2314-C2DED4E5F8F4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3076DF0-9977-456C-AA67-08DEAED65F7B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5400" spc="2000" dirty="0">
                <a:solidFill>
                  <a:srgbClr val="276F8B"/>
                </a:solidFill>
              </a:rPr>
              <a:t>68</a:t>
            </a:r>
            <a:endParaRPr lang="fr-FR" sz="4400" spc="2000" dirty="0">
              <a:solidFill>
                <a:srgbClr val="276F8B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FBF68D-2253-132C-55D1-53AD509474DC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2000" dirty="0">
                <a:solidFill>
                  <a:srgbClr val="C00000"/>
                </a:solidFill>
              </a:rPr>
              <a:t>3</a:t>
            </a:r>
            <a:endParaRPr lang="fr-FR" sz="2000" b="1" spc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0E5B0-1AF2-CFA0-2B15-2B41E6CD1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0C842B72-D4B3-381F-1F3E-CD010027277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اضربوا 4 في رقم مئات العدد الأعلى، ثم اكتبوا النتيجة.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73515D5-FF67-D685-3802-7A12C161A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A09AF279-F5A5-5C21-9386-6934790AB24E}"/>
              </a:ext>
            </a:extLst>
          </p:cNvPr>
          <p:cNvGrpSpPr/>
          <p:nvPr/>
        </p:nvGrpSpPr>
        <p:grpSpPr>
          <a:xfrm>
            <a:off x="5760636" y="1725999"/>
            <a:ext cx="2436422" cy="551406"/>
            <a:chOff x="6028303" y="1914188"/>
            <a:chExt cx="2354144" cy="551406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33C62C8-3CB2-2032-2B11-C6A751A98BA4}"/>
                </a:ext>
              </a:extLst>
            </p:cNvPr>
            <p:cNvSpPr/>
            <p:nvPr/>
          </p:nvSpPr>
          <p:spPr>
            <a:xfrm>
              <a:off x="6028303" y="1914188"/>
              <a:ext cx="1881743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1">
                <a:defRPr/>
              </a:pPr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أضْرِبُ الْعَدَدَ فِيِ الْوَحَدَاتِ 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2FFECAB3-AAEC-7ABD-D225-3A9C681891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9829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B85A510-3E46-3CA9-3220-255C91A27473}"/>
              </a:ext>
            </a:extLst>
          </p:cNvPr>
          <p:cNvGrpSpPr/>
          <p:nvPr/>
        </p:nvGrpSpPr>
        <p:grpSpPr>
          <a:xfrm>
            <a:off x="3175291" y="1725999"/>
            <a:ext cx="2454659" cy="551406"/>
            <a:chOff x="3157680" y="1725999"/>
            <a:chExt cx="2454659" cy="55140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51B9F43-3BF7-DD63-814B-DD8D3A18A117}"/>
                </a:ext>
              </a:extLst>
            </p:cNvPr>
            <p:cNvSpPr/>
            <p:nvPr/>
          </p:nvSpPr>
          <p:spPr>
            <a:xfrm>
              <a:off x="3157680" y="1725999"/>
              <a:ext cx="19800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العَشَراتِ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A8E4B849-340A-55EF-5A0D-A6AF25EABE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9721" y="179132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4845F4-59A4-6617-48CE-0016DC83B390}"/>
              </a:ext>
            </a:extLst>
          </p:cNvPr>
          <p:cNvGrpSpPr/>
          <p:nvPr/>
        </p:nvGrpSpPr>
        <p:grpSpPr>
          <a:xfrm>
            <a:off x="441434" y="1725999"/>
            <a:ext cx="2603170" cy="551406"/>
            <a:chOff x="441434" y="1725999"/>
            <a:chExt cx="2603170" cy="55140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E0444465-7040-133C-E486-85F4CC226963}"/>
                </a:ext>
              </a:extLst>
            </p:cNvPr>
            <p:cNvSpPr/>
            <p:nvPr/>
          </p:nvSpPr>
          <p:spPr>
            <a:xfrm>
              <a:off x="441434" y="1725999"/>
              <a:ext cx="2138060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أضْرِبُ الْعَدَدَ فِي الْمِئاتِ</a:t>
              </a:r>
              <a:endParaRPr lang="ar-S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EF5D2B13-BDAF-C3A9-A016-D5528357EC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1986" y="1791329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kern="0" dirty="0">
                  <a:solidFill>
                    <a:prstClr val="white"/>
                  </a:solidFill>
                  <a:latin typeface="Aptos" panose="02110004020202020204"/>
                  <a:cs typeface="Calibri" panose="020F0502020204030204" pitchFamily="34" charset="0"/>
                </a:rPr>
                <a:t>3</a:t>
              </a:r>
              <a:endParaRPr lang="fr-MA" sz="2400" kern="0" dirty="0">
                <a:solidFill>
                  <a:prstClr val="white"/>
                </a:solidFill>
                <a:latin typeface="Aptos" panose="02110004020202020204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A20D3D6-E4A1-DA1F-006A-528A8ECEC919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9DBDC-3FA0-0A3B-AE5D-82A357E16350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C415A08-1500-5FD2-6B14-0DB1866C01BF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8DA346D3-3839-F8AB-4722-C2C8F59E5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9572635-9FB5-6A02-2CB9-70040EE9F608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9CE261F-B421-5573-87B6-9B829D51E781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8A4C961-744B-5E5B-95A5-26FABFFFE355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2000" dirty="0">
                <a:solidFill>
                  <a:srgbClr val="C00000"/>
                </a:solidFill>
              </a:rPr>
              <a:t>3</a:t>
            </a:r>
            <a:endParaRPr lang="fr-FR" sz="2000" b="1" spc="2000" dirty="0">
              <a:solidFill>
                <a:srgbClr val="C00000"/>
              </a:solidFill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D4870AF-6C98-D8CA-9D33-F017302BE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591917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=32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=36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03F0787C-7BD3-C7CC-9641-EABB325EBF8C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5400" spc="2000" dirty="0">
                <a:solidFill>
                  <a:srgbClr val="276F8B"/>
                </a:solidFill>
              </a:rPr>
              <a:t>68</a:t>
            </a:r>
            <a:endParaRPr lang="fr-FR" sz="4400" spc="2000" dirty="0">
              <a:solidFill>
                <a:srgbClr val="276F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10F8-4572-495C-4DE8-E1D9297FC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3726455-63FB-C6A4-8519-75C115C36136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A31E20-392B-4A4C-198D-076F1C59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939CB4-04E5-7746-4687-781679D232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40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2F04-1863-C13E-9B1F-827D622A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3C7D99-4C9B-B1A1-905A-73FD84452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D8BBA1E-C8A8-6D27-EB16-D1CD6F45FA3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4 في 2 يساوي 8، نضيف الاحتفاظ 3، فتصبح النتيجة 11. نكتب 11 في الناتج.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F0087A2-9ACA-929C-0453-F2A3C2112C44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89F0759-058C-E054-B9A1-8EA24A7AD589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BE1B7F3-2BD4-E14D-2DA1-C23DC45F67FB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28E3DB36-99E0-AF3C-262E-4773D8E3EB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0968627-FFA1-1FF2-765E-9CAB8D7015F9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1877D63-B63F-3A30-8FA8-673A3040D70E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A2875C3-2FB1-1125-E10B-E88C075D3E83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2000" dirty="0">
                <a:solidFill>
                  <a:srgbClr val="C00000"/>
                </a:solidFill>
              </a:rPr>
              <a:t>3</a:t>
            </a:r>
            <a:endParaRPr lang="fr-FR" sz="2000" b="1" spc="20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A2417B-9BF9-8663-912B-2E6E69EF2968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5400" spc="2000" dirty="0">
                <a:solidFill>
                  <a:srgbClr val="CF1F3C"/>
                </a:solidFill>
              </a:rPr>
              <a:t>11</a:t>
            </a:r>
            <a:r>
              <a:rPr lang="fr-FR" sz="5400" spc="2000" dirty="0">
                <a:solidFill>
                  <a:srgbClr val="276F8B"/>
                </a:solidFill>
              </a:rPr>
              <a:t>68</a:t>
            </a:r>
            <a:endParaRPr lang="fr-FR" sz="4400" spc="2000" dirty="0">
              <a:solidFill>
                <a:srgbClr val="276F8B"/>
              </a:solidFill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AA59DD85-4DB4-EF72-0A60-36B6BAD76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533489"/>
              </p:ext>
            </p:extLst>
          </p:nvPr>
        </p:nvGraphicFramePr>
        <p:xfrm>
          <a:off x="420824" y="2412473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=8</a:t>
                      </a: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=32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=36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=40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0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B78B-65D6-1F3F-EC3E-198BE5BA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ECED4C-9286-D1E0-279A-597516CB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570EE7D-CD7A-1F0B-5CDF-219BAC29E6D1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العملية بعد الإنجاز؟</a:t>
            </a:r>
            <a:endParaRPr lang="ar-M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FCAE142-FCE3-59B3-2DFA-D015C5B6C55A}"/>
              </a:ext>
            </a:extLst>
          </p:cNvPr>
          <p:cNvGrpSpPr/>
          <p:nvPr/>
        </p:nvGrpSpPr>
        <p:grpSpPr>
          <a:xfrm>
            <a:off x="2970960" y="2412473"/>
            <a:ext cx="2578168" cy="2658519"/>
            <a:chOff x="2760754" y="2412473"/>
            <a:chExt cx="2578168" cy="26585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393429A-C5B8-75BD-A340-6BD381E2F724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A697EAF-9F3C-402F-65ED-9CA3EB023B00}"/>
                </a:ext>
              </a:extLst>
            </p:cNvPr>
            <p:cNvSpPr txBox="1"/>
            <p:nvPr/>
          </p:nvSpPr>
          <p:spPr>
            <a:xfrm>
              <a:off x="2963918" y="2412473"/>
              <a:ext cx="23750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292</a:t>
              </a: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5C5E8009-489C-EFA2-A881-9923F69588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0CDD6F5-8B98-C86F-A19B-5A64B93E0958}"/>
                </a:ext>
              </a:extLst>
            </p:cNvPr>
            <p:cNvSpPr txBox="1"/>
            <p:nvPr/>
          </p:nvSpPr>
          <p:spPr>
            <a:xfrm>
              <a:off x="2760754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9B07F37-2BC1-FC29-86A0-40F6A21809A9}"/>
                </a:ext>
              </a:extLst>
            </p:cNvPr>
            <p:cNvSpPr txBox="1"/>
            <p:nvPr/>
          </p:nvSpPr>
          <p:spPr>
            <a:xfrm>
              <a:off x="3205538" y="4147662"/>
              <a:ext cx="21333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fr-FR" sz="5400" spc="2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E278638-2C2B-B5DB-FB9D-86EC0BB8BEBE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2000" dirty="0">
                <a:solidFill>
                  <a:srgbClr val="276F8B"/>
                </a:solidFill>
              </a:rPr>
              <a:t>3</a:t>
            </a:r>
            <a:endParaRPr lang="fr-FR" sz="2000" b="1" spc="2000" dirty="0">
              <a:solidFill>
                <a:srgbClr val="276F8B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3A3A34C-0A19-0F96-D6D9-A4F272BE90B2}"/>
              </a:ext>
            </a:extLst>
          </p:cNvPr>
          <p:cNvSpPr txBox="1"/>
          <p:nvPr/>
        </p:nvSpPr>
        <p:spPr>
          <a:xfrm>
            <a:off x="2890344" y="4151592"/>
            <a:ext cx="2679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5400" spc="2000" dirty="0">
                <a:solidFill>
                  <a:srgbClr val="276F8B"/>
                </a:solidFill>
              </a:rPr>
              <a:t>1168</a:t>
            </a:r>
            <a:endParaRPr lang="fr-FR" sz="4400" spc="2000" dirty="0">
              <a:solidFill>
                <a:srgbClr val="276F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627043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D07AF8A-38B2-8AF7-B639-239BA532D97B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2CB330E-D003-2FBE-1D5E-8E12F40C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864F651-222A-35FA-DF9E-0B885E008F0E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A9C55B-33E3-80B8-998D-E00BFAAC7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448F91-1E00-9C7F-3664-532F406E2A3F}"/>
              </a:ext>
            </a:extLst>
          </p:cNvPr>
          <p:cNvGrpSpPr/>
          <p:nvPr/>
        </p:nvGrpSpPr>
        <p:grpSpPr>
          <a:xfrm>
            <a:off x="2879836" y="2571254"/>
            <a:ext cx="2732355" cy="1715491"/>
            <a:chOff x="2606566" y="2412473"/>
            <a:chExt cx="2732355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E99B435-D101-EE4A-9F6D-1CC3E397496E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C1D3703-B4CA-C4CE-BF2E-02678D22BC9F}"/>
                </a:ext>
              </a:extLst>
            </p:cNvPr>
            <p:cNvSpPr txBox="1"/>
            <p:nvPr/>
          </p:nvSpPr>
          <p:spPr>
            <a:xfrm>
              <a:off x="2606566" y="2412473"/>
              <a:ext cx="27323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183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6C80171B-731C-E24B-F63A-2E0F845667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DDBF5C3-2918-7BE4-6814-B95F856B6CC9}"/>
                </a:ext>
              </a:extLst>
            </p:cNvPr>
            <p:cNvSpPr txBox="1"/>
            <p:nvPr/>
          </p:nvSpPr>
          <p:spPr>
            <a:xfrm>
              <a:off x="2813316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778787E-64CE-2E66-E789-C1A0CDD1C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753515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=18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=27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83EF84-FB7A-567B-0ADD-C038F3B27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1774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457200" rtl="1">
              <a:defRPr/>
            </a:pPr>
            <a:r>
              <a:rPr lang="ar-MA" sz="3200" b="1" kern="0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ضَرْبُ عَدَدٍ مِنْ رَقْمٍ في عَدَدٍ مِنْ 3 أَرْقامٍ (1)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50EC17-CB69-2E64-940F-7DCE38FE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62" y="2524467"/>
            <a:ext cx="5783559" cy="392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3324-CCB4-29F3-DAA1-830F0B9A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F9AB14-C9E8-4F95-8706-57C01D2A752E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ECE63-049D-BB42-B77A-AD35C16AC028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CE888-FBF6-3FB5-781D-B2EC5FC8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C7047D73-CFBB-FC31-BD8F-FB3AA8FD1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368838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=15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=18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=21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=24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=27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=30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0EDF9186-089C-E14C-18F5-78665717AB8E}"/>
              </a:ext>
            </a:extLst>
          </p:cNvPr>
          <p:cNvGrpSpPr/>
          <p:nvPr/>
        </p:nvGrpSpPr>
        <p:grpSpPr>
          <a:xfrm>
            <a:off x="2879836" y="2571254"/>
            <a:ext cx="2732355" cy="1715491"/>
            <a:chOff x="2606566" y="2412473"/>
            <a:chExt cx="2732355" cy="1715491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F2D6DD9-02D4-C4FA-8190-C2EA4D162A31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6F92D3D-DFBC-5652-3B28-8B228087250A}"/>
                </a:ext>
              </a:extLst>
            </p:cNvPr>
            <p:cNvSpPr txBox="1"/>
            <p:nvPr/>
          </p:nvSpPr>
          <p:spPr>
            <a:xfrm>
              <a:off x="2606566" y="2412473"/>
              <a:ext cx="27323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183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A840D978-88BA-1C30-FEE8-2E1038E2C9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0CA0318-7AC7-81A0-C95E-539E9F01C421}"/>
                </a:ext>
              </a:extLst>
            </p:cNvPr>
            <p:cNvSpPr txBox="1"/>
            <p:nvPr/>
          </p:nvSpPr>
          <p:spPr>
            <a:xfrm>
              <a:off x="2813316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3013-B655-B338-52FE-19DEBD9F6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BBBA702-645F-ECA4-3F28-54A8F33B84A9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× 183 = 549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2363E0-0FB1-DA60-6B82-CB71D975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433485-33D2-A064-7A97-9B675B319398}"/>
              </a:ext>
            </a:extLst>
          </p:cNvPr>
          <p:cNvSpPr txBox="1"/>
          <p:nvPr/>
        </p:nvSpPr>
        <p:spPr>
          <a:xfrm>
            <a:off x="2280746" y="4215151"/>
            <a:ext cx="3331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549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B2104FC-565B-355F-473F-D5874FCF80A8}"/>
              </a:ext>
            </a:extLst>
          </p:cNvPr>
          <p:cNvGrpSpPr/>
          <p:nvPr/>
        </p:nvGrpSpPr>
        <p:grpSpPr>
          <a:xfrm>
            <a:off x="2879836" y="2571254"/>
            <a:ext cx="2732355" cy="1715491"/>
            <a:chOff x="2606566" y="2412473"/>
            <a:chExt cx="2732355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85DDC08-F40F-4D79-605B-9AADFEF2573C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ADD7146-6302-5800-C476-A6ABD98E8D2D}"/>
                </a:ext>
              </a:extLst>
            </p:cNvPr>
            <p:cNvSpPr txBox="1"/>
            <p:nvPr/>
          </p:nvSpPr>
          <p:spPr>
            <a:xfrm>
              <a:off x="2606566" y="2412473"/>
              <a:ext cx="27323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183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DF695FC2-6C46-320F-6EBA-4BB1EA67F4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33FAA1B-D5B9-58FA-C514-195EC2094D55}"/>
                </a:ext>
              </a:extLst>
            </p:cNvPr>
            <p:cNvSpPr txBox="1"/>
            <p:nvPr/>
          </p:nvSpPr>
          <p:spPr>
            <a:xfrm>
              <a:off x="2813316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E878782-A0CF-9965-5EB0-2F0E62BC4367}"/>
              </a:ext>
            </a:extLst>
          </p:cNvPr>
          <p:cNvSpPr txBox="1"/>
          <p:nvPr/>
        </p:nvSpPr>
        <p:spPr>
          <a:xfrm>
            <a:off x="340523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2000" dirty="0">
                <a:solidFill>
                  <a:srgbClr val="C00000"/>
                </a:solidFill>
              </a:rPr>
              <a:t>2</a:t>
            </a:r>
            <a:endParaRPr lang="fr-FR" sz="2000" b="1" spc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6FC84-CF69-FDF4-4E19-618602E6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28375EE-9404-D8A7-6A30-CE0DAC109727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أنجزوا، على ألواحكم، عملية الضرب التالية:</a:t>
            </a:r>
            <a:endParaRPr kumimoji="0" lang="ar-MA" sz="1867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67E83D1-C134-A31B-C70A-9FFEFF9AD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D3EC980-0ABE-E107-4EC2-597C2E23ED23}"/>
              </a:ext>
            </a:extLst>
          </p:cNvPr>
          <p:cNvGrpSpPr/>
          <p:nvPr/>
        </p:nvGrpSpPr>
        <p:grpSpPr>
          <a:xfrm>
            <a:off x="3121573" y="2602785"/>
            <a:ext cx="2480107" cy="1715491"/>
            <a:chOff x="2858814" y="2412473"/>
            <a:chExt cx="2480107" cy="171549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189CC3B-BFF5-A94A-A45A-40893C0F61B9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2D9C53E-92B0-C329-E556-31C59EF5B8CA}"/>
                </a:ext>
              </a:extLst>
            </p:cNvPr>
            <p:cNvSpPr txBox="1"/>
            <p:nvPr/>
          </p:nvSpPr>
          <p:spPr>
            <a:xfrm>
              <a:off x="2858814" y="2412473"/>
              <a:ext cx="24801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271</a:t>
              </a:r>
            </a:p>
          </p:txBody>
        </p: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10016D6-4B6F-C449-4E7E-8878342C97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78505F9-C4F6-523A-A1E4-E9CDB227FCA2}"/>
                </a:ext>
              </a:extLst>
            </p:cNvPr>
            <p:cNvSpPr txBox="1"/>
            <p:nvPr/>
          </p:nvSpPr>
          <p:spPr>
            <a:xfrm>
              <a:off x="310760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42924497-09EA-CEFF-A99E-EF1BE63A0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360718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=14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=18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D1858-9960-5E3D-27EB-A3540BC0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9D62128-073A-CC49-F527-9E8F549A793E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959427B-F360-E113-DC4C-E55DF356E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F8B40A-AED0-103C-065F-6DC7F22295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1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DBA6-25DB-5F00-094A-2F6E2EF7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65410B-9DCB-4BEF-EFFD-322910C93293}"/>
              </a:ext>
            </a:extLst>
          </p:cNvPr>
          <p:cNvSpPr/>
          <p:nvPr/>
        </p:nvSpPr>
        <p:spPr>
          <a:xfrm>
            <a:off x="4875261" y="3842909"/>
            <a:ext cx="938134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600" b="1" i="0" u="none" strike="noStrike" kern="1200" cap="none" spc="0" normalizeH="0" baseline="0" noProof="0" dirty="0">
              <a:ln>
                <a:noFill/>
              </a:ln>
              <a:solidFill>
                <a:srgbClr val="2B75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6CADAA5-DD17-4301-C91A-480B96C07DB6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لينجز العملية؟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27D97B-2B4E-F205-CBB1-54F4ADF8A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E55E4CD-6D03-0D45-9F98-76B2AE416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3985"/>
              </p:ext>
            </p:extLst>
          </p:nvPr>
        </p:nvGraphicFramePr>
        <p:xfrm>
          <a:off x="412912" y="1799399"/>
          <a:ext cx="1321753" cy="3733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753">
                  <a:extLst>
                    <a:ext uri="{9D8B030D-6E8A-4147-A177-3AD203B41FA5}">
                      <a16:colId xmlns:a16="http://schemas.microsoft.com/office/drawing/2014/main" val="1296562731"/>
                    </a:ext>
                  </a:extLst>
                </a:gridCol>
              </a:tblGrid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 =2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173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2 =4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91783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3 =6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06874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4 =8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370804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5 =10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3591821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6 =12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22813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7 =14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366415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8 =16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19918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9 =18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504482"/>
                  </a:ext>
                </a:extLst>
              </a:tr>
              <a:tr h="2708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MA" sz="24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M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× 10 =20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967861"/>
                  </a:ext>
                </a:extLst>
              </a:tr>
            </a:tbl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D0260DF5-649C-D64C-5953-374DFED8E22C}"/>
              </a:ext>
            </a:extLst>
          </p:cNvPr>
          <p:cNvGrpSpPr/>
          <p:nvPr/>
        </p:nvGrpSpPr>
        <p:grpSpPr>
          <a:xfrm>
            <a:off x="3121573" y="2602785"/>
            <a:ext cx="2480107" cy="1715491"/>
            <a:chOff x="2858814" y="2412473"/>
            <a:chExt cx="2480107" cy="171549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2A146ED-D455-147D-7A64-64498D52DBE2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B83A5F2-A225-1CEE-F266-E14211AA4644}"/>
                </a:ext>
              </a:extLst>
            </p:cNvPr>
            <p:cNvSpPr txBox="1"/>
            <p:nvPr/>
          </p:nvSpPr>
          <p:spPr>
            <a:xfrm>
              <a:off x="2858814" y="2412473"/>
              <a:ext cx="24801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271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D4006CA3-0209-B34C-C6A7-BBA2FAC0FE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EDFA58D-A544-A158-49FA-59A13902230C}"/>
                </a:ext>
              </a:extLst>
            </p:cNvPr>
            <p:cNvSpPr txBox="1"/>
            <p:nvPr/>
          </p:nvSpPr>
          <p:spPr>
            <a:xfrm>
              <a:off x="310760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885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41F27-BF85-FED7-CB17-DE27B8354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9560F727-F65B-BF12-BA87-90642170DEF5}"/>
              </a:ext>
            </a:extLst>
          </p:cNvPr>
          <p:cNvSpPr txBox="1"/>
          <p:nvPr/>
        </p:nvSpPr>
        <p:spPr>
          <a:xfrm>
            <a:off x="304801" y="858759"/>
            <a:ext cx="722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× 271 </a:t>
            </a:r>
            <a:r>
              <a:rPr lang="fr-FR" b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542</a:t>
            </a:r>
            <a:r>
              <a:rPr lang="ar-MA" b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809E6F-F750-4EEA-0902-B710C1D3A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DECEAEE-71FB-ED69-CD5D-E0CC64FA4E6A}"/>
              </a:ext>
            </a:extLst>
          </p:cNvPr>
          <p:cNvSpPr txBox="1"/>
          <p:nvPr/>
        </p:nvSpPr>
        <p:spPr>
          <a:xfrm>
            <a:off x="3121574" y="4246682"/>
            <a:ext cx="2480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spc="2000" dirty="0">
                <a:solidFill>
                  <a:srgbClr val="C00000"/>
                </a:solidFill>
              </a:rPr>
              <a:t>542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C71885-41C2-575C-4CEB-D8CC823299AF}"/>
              </a:ext>
            </a:extLst>
          </p:cNvPr>
          <p:cNvGrpSpPr/>
          <p:nvPr/>
        </p:nvGrpSpPr>
        <p:grpSpPr>
          <a:xfrm>
            <a:off x="3121573" y="2602785"/>
            <a:ext cx="2480107" cy="1715491"/>
            <a:chOff x="2858814" y="2412473"/>
            <a:chExt cx="2480107" cy="171549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BDEAE41-03D4-DCA0-E220-DB790401F318}"/>
                </a:ext>
              </a:extLst>
            </p:cNvPr>
            <p:cNvSpPr txBox="1"/>
            <p:nvPr/>
          </p:nvSpPr>
          <p:spPr>
            <a:xfrm>
              <a:off x="4535129" y="3204634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0C5C2BC-3ACB-E4BD-88B0-015C80C1AD59}"/>
                </a:ext>
              </a:extLst>
            </p:cNvPr>
            <p:cNvSpPr txBox="1"/>
            <p:nvPr/>
          </p:nvSpPr>
          <p:spPr>
            <a:xfrm>
              <a:off x="2858814" y="2412473"/>
              <a:ext cx="24801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spc="2000" dirty="0">
                  <a:solidFill>
                    <a:schemeClr val="accent1">
                      <a:lumMod val="75000"/>
                    </a:schemeClr>
                  </a:solidFill>
                </a:rPr>
                <a:t>271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391585F7-7AEE-05B1-D38F-82CC5BBC55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538" y="4105622"/>
              <a:ext cx="1923353" cy="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6E3F602-B62A-6B4B-A521-CD2C7AA49671}"/>
                </a:ext>
              </a:extLst>
            </p:cNvPr>
            <p:cNvSpPr txBox="1"/>
            <p:nvPr/>
          </p:nvSpPr>
          <p:spPr>
            <a:xfrm>
              <a:off x="3107607" y="3133040"/>
              <a:ext cx="4942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5400" dirty="0">
                  <a:solidFill>
                    <a:schemeClr val="accent1">
                      <a:lumMod val="75000"/>
                    </a:schemeClr>
                  </a:solidFill>
                </a:rPr>
                <a:t>×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B631B0ED-7F2A-3973-8EAE-ED2394B86A27}"/>
              </a:ext>
            </a:extLst>
          </p:cNvPr>
          <p:cNvSpPr txBox="1"/>
          <p:nvPr/>
        </p:nvSpPr>
        <p:spPr>
          <a:xfrm>
            <a:off x="3426254" y="2248926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FR" sz="2800" b="1" spc="2000" dirty="0">
                <a:solidFill>
                  <a:srgbClr val="C00000"/>
                </a:solidFill>
              </a:rPr>
              <a:t>1</a:t>
            </a:r>
            <a:endParaRPr lang="fr-FR" sz="2000" b="1" spc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2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310E7-CEBC-3CCF-B729-BFD8A0AD9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CD7183B-2359-5CCE-EF4D-D1CAF842CB0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7C9C3DA-F73E-9269-D5BF-E8F48BF3216E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2C1DC8-DE34-6ED6-4B36-0A0BDFDE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4256315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8FC6CE5-FC39-10FF-FAF4-57C8683C039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FEBD621A-0DE2-629E-40F0-9125C5E903D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CC322D68-4A37-3B69-8B3C-647827DFF209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56B434-57A8-A733-5694-90E31EEE3823}"/>
              </a:ext>
            </a:extLst>
          </p:cNvPr>
          <p:cNvSpPr txBox="1"/>
          <p:nvPr/>
        </p:nvSpPr>
        <p:spPr>
          <a:xfrm>
            <a:off x="2654710" y="3785126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49191F0-4FE0-9486-384A-4FF252B473C7}"/>
              </a:ext>
            </a:extLst>
          </p:cNvPr>
          <p:cNvSpPr txBox="1"/>
          <p:nvPr/>
        </p:nvSpPr>
        <p:spPr>
          <a:xfrm>
            <a:off x="2654710" y="4431442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AF99E3C-8E64-0364-2834-ED8579BB5F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6854" y="4579496"/>
            <a:ext cx="738292" cy="827051"/>
            <a:chOff x="976754" y="4005561"/>
            <a:chExt cx="558587" cy="62574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9A6DD0D-376C-50F2-DF05-115743B1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6A515D-A620-9448-991E-195ABBC8E053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331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11B2D24-52E7-0563-7F35-2494A091C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32" y="1818290"/>
            <a:ext cx="6592694" cy="4469264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الصفحة 97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271752" y="2280745"/>
            <a:ext cx="2827282" cy="903889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هذين النشاطين؛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4590AB-63D3-B040-C02F-46BA94FA0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06" y="2406996"/>
            <a:ext cx="8280000" cy="280261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6180082" y="2375466"/>
            <a:ext cx="2420279" cy="504368"/>
          </a:xfrm>
          <a:prstGeom prst="roundRect">
            <a:avLst>
              <a:gd name="adj" fmla="val 2589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F1FA909-B665-2289-B0F8-D9B62C41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96" y="2396487"/>
            <a:ext cx="7470484" cy="25286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231177" y="3478255"/>
            <a:ext cx="2761054" cy="27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004FCFE9-59F5-20A9-6213-179BCFCF3BC3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الدرس: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55">
            <a:extLst>
              <a:ext uri="{FF2B5EF4-FFF2-40B4-BE49-F238E27FC236}">
                <a16:creationId xmlns:a16="http://schemas.microsoft.com/office/drawing/2014/main" id="{928FF62B-6E76-70F5-3D05-40222CAED675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81">
            <a:extLst>
              <a:ext uri="{FF2B5EF4-FFF2-40B4-BE49-F238E27FC236}">
                <a16:creationId xmlns:a16="http://schemas.microsoft.com/office/drawing/2014/main" id="{014C250B-527C-DBF7-89EF-8E3998D9E07B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45" name="Rectangle: Rounded Corners 55">
            <a:extLst>
              <a:ext uri="{FF2B5EF4-FFF2-40B4-BE49-F238E27FC236}">
                <a16:creationId xmlns:a16="http://schemas.microsoft.com/office/drawing/2014/main" id="{4346EA57-A012-8296-40C7-F83DCFE3639E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الموجهة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81">
            <a:extLst>
              <a:ext uri="{FF2B5EF4-FFF2-40B4-BE49-F238E27FC236}">
                <a16:creationId xmlns:a16="http://schemas.microsoft.com/office/drawing/2014/main" id="{04681448-1970-2F35-6100-5F47C9752943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48" name="Rectangle: Rounded Corners 55">
            <a:extLst>
              <a:ext uri="{FF2B5EF4-FFF2-40B4-BE49-F238E27FC236}">
                <a16:creationId xmlns:a16="http://schemas.microsoft.com/office/drawing/2014/main" id="{842E022C-4DB1-F0A5-EA74-B2EB68860CE8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المستقلة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81">
            <a:extLst>
              <a:ext uri="{FF2B5EF4-FFF2-40B4-BE49-F238E27FC236}">
                <a16:creationId xmlns:a16="http://schemas.microsoft.com/office/drawing/2014/main" id="{6C6B68DB-DD3E-113B-EABF-FC3DE923AE27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51" name="Rectangle: Rounded Corners 55">
            <a:extLst>
              <a:ext uri="{FF2B5EF4-FFF2-40B4-BE49-F238E27FC236}">
                <a16:creationId xmlns:a16="http://schemas.microsoft.com/office/drawing/2014/main" id="{552543E0-C64D-1373-F711-CE51C9618D2A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/>
            <a:r>
              <a:rPr lang="fr-FR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81">
            <a:extLst>
              <a:ext uri="{FF2B5EF4-FFF2-40B4-BE49-F238E27FC236}">
                <a16:creationId xmlns:a16="http://schemas.microsoft.com/office/drawing/2014/main" id="{8CC27E03-4922-18BE-BB20-C96A03FF2A65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61663448-D991-9F03-2D0E-CA6E0B2DEA0D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2640C5B-A809-2A72-E1C0-48F512127CD5}"/>
              </a:ext>
            </a:extLst>
          </p:cNvPr>
          <p:cNvGrpSpPr/>
          <p:nvPr/>
        </p:nvGrpSpPr>
        <p:grpSpPr>
          <a:xfrm>
            <a:off x="1577383" y="2459765"/>
            <a:ext cx="599748" cy="671849"/>
            <a:chOff x="1583196" y="2459765"/>
            <a:chExt cx="599748" cy="6718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F9EE853-4E73-D2BE-977B-013C3D5E2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96" y="2459765"/>
              <a:ext cx="599748" cy="67184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2FB7B0-D15E-0968-6CBA-892FD246587C}"/>
                </a:ext>
              </a:extLst>
            </p:cNvPr>
            <p:cNvSpPr txBox="1"/>
            <p:nvPr/>
          </p:nvSpPr>
          <p:spPr>
            <a:xfrm>
              <a:off x="1660247" y="2676088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DDB8762-6FDE-FBFF-2B7D-F8DE2652E9BF}"/>
              </a:ext>
            </a:extLst>
          </p:cNvPr>
          <p:cNvGrpSpPr/>
          <p:nvPr/>
        </p:nvGrpSpPr>
        <p:grpSpPr>
          <a:xfrm>
            <a:off x="1577383" y="3240243"/>
            <a:ext cx="599748" cy="671849"/>
            <a:chOff x="1547089" y="3240243"/>
            <a:chExt cx="599748" cy="67184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D8F5E2-7AB5-3E3B-B152-F1258EFB3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089" y="3240243"/>
              <a:ext cx="599748" cy="67184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F7246CC-FBA5-2FBF-09DB-5441CB32A178}"/>
                </a:ext>
              </a:extLst>
            </p:cNvPr>
            <p:cNvSpPr txBox="1"/>
            <p:nvPr/>
          </p:nvSpPr>
          <p:spPr>
            <a:xfrm>
              <a:off x="1619360" y="343895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47F568E-11BE-3EA0-B360-FD047834AB71}"/>
              </a:ext>
            </a:extLst>
          </p:cNvPr>
          <p:cNvGrpSpPr/>
          <p:nvPr/>
        </p:nvGrpSpPr>
        <p:grpSpPr>
          <a:xfrm>
            <a:off x="1571806" y="3988655"/>
            <a:ext cx="610903" cy="684345"/>
            <a:chOff x="1596523" y="3988655"/>
            <a:chExt cx="610903" cy="68434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15BAEA4-5E46-826B-64F2-3D27E883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523" y="3988655"/>
              <a:ext cx="610903" cy="68434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74016A1-FC94-FB9F-40AE-DA3562BD644C}"/>
                </a:ext>
              </a:extLst>
            </p:cNvPr>
            <p:cNvSpPr txBox="1"/>
            <p:nvPr/>
          </p:nvSpPr>
          <p:spPr>
            <a:xfrm>
              <a:off x="1679152" y="4170209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30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8635283-C055-42D6-AC6C-1410FA3FD262}"/>
              </a:ext>
            </a:extLst>
          </p:cNvPr>
          <p:cNvGrpSpPr>
            <a:grpSpLocks noChangeAspect="1"/>
          </p:cNvGrpSpPr>
          <p:nvPr/>
        </p:nvGrpSpPr>
        <p:grpSpPr>
          <a:xfrm>
            <a:off x="1588029" y="4792462"/>
            <a:ext cx="578457" cy="648000"/>
            <a:chOff x="976754" y="4005561"/>
            <a:chExt cx="558587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E530040-D907-6A34-4A20-6225B5B22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5C645DD-8B75-B0EE-B01B-6AF1AA870E4D}"/>
                </a:ext>
              </a:extLst>
            </p:cNvPr>
            <p:cNvSpPr txBox="1"/>
            <p:nvPr/>
          </p:nvSpPr>
          <p:spPr>
            <a:xfrm>
              <a:off x="1042995" y="4142677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63AF0C53-78B8-137A-A1BA-2724E597C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597964" y="5438370"/>
            <a:ext cx="558587" cy="7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F01A112-4B9C-6E11-A903-9E6BD3DE2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970" y="2003882"/>
            <a:ext cx="6728059" cy="37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D73DD80-E2AA-2598-18D4-1C5B9DA33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06" y="2406996"/>
            <a:ext cx="8280000" cy="280261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FB00327-6D36-161D-D114-E5DEED1CE485}"/>
              </a:ext>
            </a:extLst>
          </p:cNvPr>
          <p:cNvSpPr txBox="1"/>
          <p:nvPr/>
        </p:nvSpPr>
        <p:spPr>
          <a:xfrm>
            <a:off x="6350533" y="4466682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spc="1200" dirty="0">
                <a:solidFill>
                  <a:srgbClr val="C00000"/>
                </a:solidFill>
              </a:rPr>
              <a:t>896</a:t>
            </a:r>
            <a:endParaRPr lang="fr-FR" sz="2800" b="1" spc="1200" dirty="0">
              <a:solidFill>
                <a:srgbClr val="C0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E5890D-3578-B8F4-6BDF-B0DE8CC494AF}"/>
              </a:ext>
            </a:extLst>
          </p:cNvPr>
          <p:cNvSpPr txBox="1"/>
          <p:nvPr/>
        </p:nvSpPr>
        <p:spPr>
          <a:xfrm>
            <a:off x="4479026" y="4456172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spc="1200" dirty="0">
                <a:solidFill>
                  <a:srgbClr val="C00000"/>
                </a:solidFill>
              </a:rPr>
              <a:t>650</a:t>
            </a:r>
            <a:endParaRPr lang="fr-FR" sz="2800" b="1" spc="1200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D8DE09-73E1-C6DE-6016-66FB542CE380}"/>
              </a:ext>
            </a:extLst>
          </p:cNvPr>
          <p:cNvSpPr txBox="1"/>
          <p:nvPr/>
        </p:nvSpPr>
        <p:spPr>
          <a:xfrm>
            <a:off x="2607519" y="4445662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spc="1200" dirty="0">
                <a:solidFill>
                  <a:srgbClr val="C00000"/>
                </a:solidFill>
              </a:rPr>
              <a:t>872</a:t>
            </a:r>
            <a:endParaRPr lang="fr-FR" sz="2800" b="1" spc="1200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154999-B06D-1122-D898-FE93AD327E15}"/>
              </a:ext>
            </a:extLst>
          </p:cNvPr>
          <p:cNvSpPr txBox="1"/>
          <p:nvPr/>
        </p:nvSpPr>
        <p:spPr>
          <a:xfrm>
            <a:off x="7055869" y="2909649"/>
            <a:ext cx="252000" cy="3600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D74EC8B-078E-3B4A-CFDB-8D867DAF12A9}"/>
              </a:ext>
            </a:extLst>
          </p:cNvPr>
          <p:cNvSpPr txBox="1"/>
          <p:nvPr/>
        </p:nvSpPr>
        <p:spPr>
          <a:xfrm>
            <a:off x="4906504" y="2909649"/>
            <a:ext cx="252000" cy="3600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626A0F7-D327-212F-02F9-2595F999ED66}"/>
              </a:ext>
            </a:extLst>
          </p:cNvPr>
          <p:cNvSpPr txBox="1"/>
          <p:nvPr/>
        </p:nvSpPr>
        <p:spPr>
          <a:xfrm>
            <a:off x="3280306" y="2909649"/>
            <a:ext cx="252000" cy="3600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A56B5FA-5EF3-8C50-FF46-E1041DC16B91}"/>
              </a:ext>
            </a:extLst>
          </p:cNvPr>
          <p:cNvGrpSpPr>
            <a:grpSpLocks noChangeAspect="1"/>
          </p:cNvGrpSpPr>
          <p:nvPr/>
        </p:nvGrpSpPr>
        <p:grpSpPr>
          <a:xfrm>
            <a:off x="1717190" y="3753586"/>
            <a:ext cx="738292" cy="827051"/>
            <a:chOff x="976754" y="4005561"/>
            <a:chExt cx="558587" cy="62574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33C13FF-7516-482D-08AE-46BD39DB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BC9C06-D1C5-1540-7147-1195BA293A4C}"/>
                </a:ext>
              </a:extLst>
            </p:cNvPr>
            <p:cNvSpPr txBox="1"/>
            <p:nvPr/>
          </p:nvSpPr>
          <p:spPr>
            <a:xfrm>
              <a:off x="1057660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37026D-CC6C-10A3-C3AD-57A582CEB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32" y="1818290"/>
            <a:ext cx="6592694" cy="4469264"/>
          </a:xfrm>
          <a:prstGeom prst="rect">
            <a:avLst/>
          </a:prstGeom>
        </p:spPr>
      </p:pic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97، أنجزوا النشاط رقم 5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282261" y="3429000"/>
            <a:ext cx="2816772" cy="901262"/>
          </a:xfrm>
          <a:prstGeom prst="roundRect">
            <a:avLst>
              <a:gd name="adj" fmla="val 979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D97AEE-F6E5-2E1F-D88E-3988DCC26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07" y="2275841"/>
            <a:ext cx="8316000" cy="279500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72261" y="891696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177716-07B4-BF12-670E-5CE967652FBC}"/>
              </a:ext>
            </a:extLst>
          </p:cNvPr>
          <p:cNvSpPr txBox="1"/>
          <p:nvPr/>
        </p:nvSpPr>
        <p:spPr>
          <a:xfrm>
            <a:off x="698589" y="4347431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spc="1200" dirty="0">
                <a:solidFill>
                  <a:srgbClr val="C00000"/>
                </a:solidFill>
              </a:rPr>
              <a:t>786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5FC94B-C1EE-4B3C-C97C-265A2462857F}"/>
              </a:ext>
            </a:extLst>
          </p:cNvPr>
          <p:cNvSpPr txBox="1"/>
          <p:nvPr/>
        </p:nvSpPr>
        <p:spPr>
          <a:xfrm>
            <a:off x="2598509" y="4347431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spc="1200" dirty="0">
                <a:solidFill>
                  <a:srgbClr val="C00000"/>
                </a:solidFill>
              </a:rPr>
              <a:t>927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DE9F06-C030-60F5-0396-BF3DECA0CAE6}"/>
              </a:ext>
            </a:extLst>
          </p:cNvPr>
          <p:cNvSpPr txBox="1"/>
          <p:nvPr/>
        </p:nvSpPr>
        <p:spPr>
          <a:xfrm>
            <a:off x="4457789" y="4347431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spc="1200" dirty="0">
                <a:solidFill>
                  <a:srgbClr val="C00000"/>
                </a:solidFill>
              </a:rPr>
              <a:t>1120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284A38-D277-C9FB-175F-1BF72F8E8F97}"/>
              </a:ext>
            </a:extLst>
          </p:cNvPr>
          <p:cNvSpPr txBox="1"/>
          <p:nvPr/>
        </p:nvSpPr>
        <p:spPr>
          <a:xfrm>
            <a:off x="6408509" y="4347431"/>
            <a:ext cx="159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spc="1200" dirty="0">
                <a:solidFill>
                  <a:srgbClr val="C00000"/>
                </a:solidFill>
              </a:rPr>
              <a:t>798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315F13-6B5C-99DA-F51C-8352C63CE7B0}"/>
              </a:ext>
            </a:extLst>
          </p:cNvPr>
          <p:cNvSpPr txBox="1"/>
          <p:nvPr/>
        </p:nvSpPr>
        <p:spPr>
          <a:xfrm>
            <a:off x="1142181" y="2838529"/>
            <a:ext cx="252000" cy="3600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dirty="0">
                <a:solidFill>
                  <a:srgbClr val="C00000"/>
                </a:solidFill>
              </a:rPr>
              <a:t>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CEDD306-A923-7D2D-2A8A-BD7B3AC3DE0E}"/>
              </a:ext>
            </a:extLst>
          </p:cNvPr>
          <p:cNvSpPr txBox="1"/>
          <p:nvPr/>
        </p:nvSpPr>
        <p:spPr>
          <a:xfrm>
            <a:off x="3389397" y="2838529"/>
            <a:ext cx="252000" cy="3600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FCB534-35A8-C98E-B907-22DA307B87DB}"/>
              </a:ext>
            </a:extLst>
          </p:cNvPr>
          <p:cNvSpPr txBox="1"/>
          <p:nvPr/>
        </p:nvSpPr>
        <p:spPr>
          <a:xfrm>
            <a:off x="4874613" y="2838529"/>
            <a:ext cx="252000" cy="3600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2641F1-6C7B-F223-3219-0F5EEB4F3A29}"/>
              </a:ext>
            </a:extLst>
          </p:cNvPr>
          <p:cNvSpPr txBox="1"/>
          <p:nvPr/>
        </p:nvSpPr>
        <p:spPr>
          <a:xfrm>
            <a:off x="7136176" y="2838529"/>
            <a:ext cx="252000" cy="36000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DE55D7-5166-3E72-7B4D-CF6BA66B23E0}"/>
              </a:ext>
            </a:extLst>
          </p:cNvPr>
          <p:cNvGrpSpPr>
            <a:grpSpLocks noChangeAspect="1"/>
          </p:cNvGrpSpPr>
          <p:nvPr/>
        </p:nvGrpSpPr>
        <p:grpSpPr>
          <a:xfrm>
            <a:off x="4041754" y="4264863"/>
            <a:ext cx="738292" cy="827051"/>
            <a:chOff x="976754" y="4005561"/>
            <a:chExt cx="558587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064A5A2-96F0-BE66-D5A7-213C1AC9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6D3B83D-3491-3039-6466-537F6DE8A141}"/>
                </a:ext>
              </a:extLst>
            </p:cNvPr>
            <p:cNvSpPr txBox="1"/>
            <p:nvPr/>
          </p:nvSpPr>
          <p:spPr>
            <a:xfrm>
              <a:off x="1027905" y="4193174"/>
              <a:ext cx="445646" cy="291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96 و97.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1F085A-2554-819C-B13F-FF133E51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32" y="1818290"/>
            <a:ext cx="6592694" cy="44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89387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ضَرْبِ عَدَدٍ مِنْ رَقْمٍ في عَدَدٍ مِنْ 3 أَرْقامٍ (1)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83" y="6407095"/>
            <a:ext cx="623980" cy="45090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881868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518CF9-111A-D636-78A9-1613AF60DDC5}"/>
              </a:ext>
            </a:extLst>
          </p:cNvPr>
          <p:cNvGrpSpPr/>
          <p:nvPr/>
        </p:nvGrpSpPr>
        <p:grpSpPr>
          <a:xfrm>
            <a:off x="2106000" y="2158011"/>
            <a:ext cx="4932000" cy="2854675"/>
            <a:chOff x="2193989" y="2167843"/>
            <a:chExt cx="4932000" cy="285467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22CD944-C95A-7F13-1B05-B180BA86D5AC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" name="Image 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6E12811-D3C5-1449-AAF8-0AA3CB5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268822" y="3238208"/>
              <a:ext cx="747268" cy="74726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3487C0-6552-437C-909E-045AE91FF9CA}"/>
                </a:ext>
              </a:extLst>
            </p:cNvPr>
            <p:cNvSpPr txBox="1"/>
            <p:nvPr/>
          </p:nvSpPr>
          <p:spPr>
            <a:xfrm>
              <a:off x="2290915" y="3345288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C951D87-2E52-FBCF-D41D-2115D913E897}"/>
                </a:ext>
              </a:extLst>
            </p:cNvPr>
            <p:cNvSpPr txBox="1"/>
            <p:nvPr/>
          </p:nvSpPr>
          <p:spPr>
            <a:xfrm>
              <a:off x="2669966" y="4052380"/>
              <a:ext cx="35988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F4D1FC43-BD67-3C35-73CB-F3A8D7C8ADBE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B76E087-25C7-D484-EEE8-A3FA0490F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DD94071-5FD6-6FBA-4DA2-F3C17042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723259" y="4420035"/>
            <a:ext cx="764479" cy="10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126897E-BC9C-E970-833D-FB85D768D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41" y="1745673"/>
            <a:ext cx="6702902" cy="4534949"/>
          </a:xfrm>
          <a:prstGeom prst="rect">
            <a:avLst/>
          </a:prstGeom>
        </p:spPr>
      </p:pic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E74FE8-D8D1-7970-FB80-E8616FD39297}"/>
              </a:ext>
            </a:extLst>
          </p:cNvPr>
          <p:cNvSpPr txBox="1"/>
          <p:nvPr/>
        </p:nvSpPr>
        <p:spPr>
          <a:xfrm>
            <a:off x="327278" y="894883"/>
            <a:ext cx="720140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95 – سنصحح تمارين الواجب المنزلي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082566" y="3429001"/>
            <a:ext cx="2806261" cy="1437290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14840</TotalTime>
  <Words>1432</Words>
  <Application>Microsoft Office PowerPoint</Application>
  <PresentationFormat>Affichage à l'écran (4:3)</PresentationFormat>
  <Paragraphs>388</Paragraphs>
  <Slides>59</Slides>
  <Notes>6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59</vt:i4>
      </vt:variant>
    </vt:vector>
  </HeadingPairs>
  <TitlesOfParts>
    <vt:vector size="74" baseType="lpstr">
      <vt:lpstr>Arial</vt:lpstr>
      <vt:lpstr>Aptos</vt:lpstr>
      <vt:lpstr>Wingdings</vt:lpstr>
      <vt:lpstr>Effra CC Arbc</vt:lpstr>
      <vt:lpstr>Aptos Narrow</vt:lpstr>
      <vt:lpstr>Chalkboard</vt:lpstr>
      <vt:lpstr>Aptos Display</vt:lpstr>
      <vt:lpstr>Dosis</vt:lpstr>
      <vt:lpstr>Calibri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130</cp:revision>
  <cp:lastPrinted>2025-08-13T10:11:39Z</cp:lastPrinted>
  <dcterms:created xsi:type="dcterms:W3CDTF">2025-08-01T12:31:49Z</dcterms:created>
  <dcterms:modified xsi:type="dcterms:W3CDTF">2026-01-04T20:37:04Z</dcterms:modified>
</cp:coreProperties>
</file>