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904" r:id="rId4"/>
    <p:sldMasterId id="2147483908" r:id="rId5"/>
    <p:sldMasterId id="2147483913" r:id="rId6"/>
  </p:sldMasterIdLst>
  <p:notesMasterIdLst>
    <p:notesMasterId r:id="rId62"/>
  </p:notesMasterIdLst>
  <p:handoutMasterIdLst>
    <p:handoutMasterId r:id="rId63"/>
  </p:handoutMasterIdLst>
  <p:sldIdLst>
    <p:sldId id="779" r:id="rId7"/>
    <p:sldId id="948" r:id="rId8"/>
    <p:sldId id="2134807023" r:id="rId9"/>
    <p:sldId id="780" r:id="rId10"/>
    <p:sldId id="781" r:id="rId11"/>
    <p:sldId id="741" r:id="rId12"/>
    <p:sldId id="746" r:id="rId13"/>
    <p:sldId id="825" r:id="rId14"/>
    <p:sldId id="914" r:id="rId15"/>
    <p:sldId id="2134806637" r:id="rId16"/>
    <p:sldId id="2134806709" r:id="rId17"/>
    <p:sldId id="2134807072" r:id="rId18"/>
    <p:sldId id="769" r:id="rId19"/>
    <p:sldId id="768" r:id="rId20"/>
    <p:sldId id="870" r:id="rId21"/>
    <p:sldId id="2134806710" r:id="rId22"/>
    <p:sldId id="751" r:id="rId23"/>
    <p:sldId id="871" r:id="rId24"/>
    <p:sldId id="2134806711" r:id="rId25"/>
    <p:sldId id="2134806681" r:id="rId26"/>
    <p:sldId id="2134807073" r:id="rId27"/>
    <p:sldId id="2134807074" r:id="rId28"/>
    <p:sldId id="2134807038" r:id="rId29"/>
    <p:sldId id="2134806701" r:id="rId30"/>
    <p:sldId id="2134807039" r:id="rId31"/>
    <p:sldId id="2134807077" r:id="rId32"/>
    <p:sldId id="2134807055" r:id="rId33"/>
    <p:sldId id="2134807042" r:id="rId34"/>
    <p:sldId id="2134807075" r:id="rId35"/>
    <p:sldId id="2134806687" r:id="rId36"/>
    <p:sldId id="2134807044" r:id="rId37"/>
    <p:sldId id="2134807006" r:id="rId38"/>
    <p:sldId id="2134807047" r:id="rId39"/>
    <p:sldId id="2134807007" r:id="rId40"/>
    <p:sldId id="2134807021" r:id="rId41"/>
    <p:sldId id="2134807076" r:id="rId42"/>
    <p:sldId id="2134806689" r:id="rId43"/>
    <p:sldId id="2134806665" r:id="rId44"/>
    <p:sldId id="2134806663" r:id="rId45"/>
    <p:sldId id="2134807035" r:id="rId46"/>
    <p:sldId id="2134807049" r:id="rId47"/>
    <p:sldId id="2134806696" r:id="rId48"/>
    <p:sldId id="848" r:id="rId49"/>
    <p:sldId id="921" r:id="rId50"/>
    <p:sldId id="922" r:id="rId51"/>
    <p:sldId id="924" r:id="rId52"/>
    <p:sldId id="925" r:id="rId53"/>
    <p:sldId id="849" r:id="rId54"/>
    <p:sldId id="2134806697" r:id="rId55"/>
    <p:sldId id="2134806706" r:id="rId56"/>
    <p:sldId id="858" r:id="rId57"/>
    <p:sldId id="868" r:id="rId58"/>
    <p:sldId id="869" r:id="rId59"/>
    <p:sldId id="764" r:id="rId60"/>
    <p:sldId id="949" r:id="rId61"/>
  </p:sldIdLst>
  <p:sldSz cx="9144000" cy="6858000" type="screen4x3"/>
  <p:notesSz cx="6735763" cy="9866313"/>
  <p:embeddedFontLst>
    <p:embeddedFont>
      <p:font typeface="Aptos Narrow" panose="020B0004020202020204" pitchFamily="34" charset="0"/>
      <p:regular r:id="rId64"/>
      <p:bold r:id="rId65"/>
      <p:italic r:id="rId66"/>
      <p:boldItalic r:id="rId67"/>
    </p:embeddedFont>
    <p:embeddedFont>
      <p:font typeface="Dosis" pitchFamily="2" charset="0"/>
      <p:regular r:id="rId68"/>
      <p:bold r:id="rId6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00000"/>
    <a:srgbClr val="CF1F3C"/>
    <a:srgbClr val="FC8D00"/>
    <a:srgbClr val="3A8F98"/>
    <a:srgbClr val="F2F2F2"/>
    <a:srgbClr val="F9B233"/>
    <a:srgbClr val="17AB98"/>
    <a:srgbClr val="FFFFFF"/>
    <a:srgbClr val="FF0000"/>
    <a:srgbClr val="F2F2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18B347-7D0B-48EF-8C30-6264D5949CC5}" v="32" dt="2026-01-03T21:42:27.1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25" autoAdjust="0"/>
    <p:restoredTop sz="88497" autoAdjust="0"/>
  </p:normalViewPr>
  <p:slideViewPr>
    <p:cSldViewPr snapToGrid="0">
      <p:cViewPr varScale="1">
        <p:scale>
          <a:sx n="66" d="100"/>
          <a:sy n="66" d="100"/>
        </p:scale>
        <p:origin x="111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handoutMaster" Target="handoutMasters/handoutMaster1.xml"/><Relationship Id="rId68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font" Target="fonts/font3.fntdata"/><Relationship Id="rId74" Type="http://schemas.microsoft.com/office/2015/10/relationships/revisionInfo" Target="revisionInfo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font" Target="fonts/font4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notesMaster" Target="notesMasters/notesMaster1.xml"/><Relationship Id="rId70" Type="http://schemas.openxmlformats.org/officeDocument/2006/relationships/presProps" Target="presProps.xml"/><Relationship Id="rId75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font" Target="fonts/font2.fntdata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04/01/2026</a:t>
            </a:fld>
            <a:endParaRPr lang="fr-MA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04/01/2026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4121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270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70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91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55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95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37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59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09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61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50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46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1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457C7D0-A5CD-A626-5321-25F47A405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554B5E5-E8FF-2E41-A148-B03A2F1E1EFE}" type="datetimeFigureOut">
              <a:rPr lang="fr-FR" smtClean="0"/>
              <a:t>04/01/2026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699F894-7819-ADA7-FEE0-2F3F225E2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2EE009-A912-3979-B446-395F4DD5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EA992AF-378C-F24D-820D-77B355692E3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4936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814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457C7D0-A5CD-A626-5321-25F47A405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554B5E5-E8FF-2E41-A148-B03A2F1E1EFE}" type="datetimeFigureOut">
              <a:rPr lang="fr-FR" smtClean="0"/>
              <a:t>04/01/2026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699F894-7819-ADA7-FEE0-2F3F225E2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2EE009-A912-3979-B446-395F4DD5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EA992AF-378C-F24D-820D-77B355692E3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4287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0" r:id="rId2"/>
    <p:sldLayoutId id="214748390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5F4B163-CF64-351B-16EF-5B891CE7777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6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5F4B163-CF64-351B-16EF-5B891CE77770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3308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6882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418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4.png"/><Relationship Id="rId5" Type="http://schemas.openxmlformats.org/officeDocument/2006/relationships/image" Target="../media/image10.emf"/><Relationship Id="rId4" Type="http://schemas.openxmlformats.org/officeDocument/2006/relationships/image" Target="../media/image2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5.mp4"/><Relationship Id="rId7" Type="http://schemas.openxmlformats.org/officeDocument/2006/relationships/image" Target="../media/image2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5.mp4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21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4.png"/><Relationship Id="rId4" Type="http://schemas.openxmlformats.org/officeDocument/2006/relationships/video" Target="../media/media2.mp4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36;p1">
            <a:extLst>
              <a:ext uri="{FF2B5EF4-FFF2-40B4-BE49-F238E27FC236}">
                <a16:creationId xmlns:a16="http://schemas.microsoft.com/office/drawing/2014/main" id="{F25118AC-26EF-8443-499E-AEAD284B4CE7}"/>
              </a:ext>
            </a:extLst>
          </p:cNvPr>
          <p:cNvSpPr/>
          <p:nvPr/>
        </p:nvSpPr>
        <p:spPr>
          <a:xfrm>
            <a:off x="5612905" y="6017392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الدرس 14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Google Shape;35;p1">
            <a:extLst>
              <a:ext uri="{FF2B5EF4-FFF2-40B4-BE49-F238E27FC236}">
                <a16:creationId xmlns:a16="http://schemas.microsoft.com/office/drawing/2014/main" id="{5FDE4BE6-D126-FBC4-B574-2B8A1D50F96E}"/>
              </a:ext>
            </a:extLst>
          </p:cNvPr>
          <p:cNvSpPr txBox="1">
            <a:spLocks/>
          </p:cNvSpPr>
          <p:nvPr/>
        </p:nvSpPr>
        <p:spPr>
          <a:xfrm rot="931040">
            <a:off x="633166" y="4144603"/>
            <a:ext cx="565014" cy="461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2400"/>
              <a:buFont typeface="Calibri"/>
              <a:buNone/>
            </a:pPr>
            <a:r>
              <a:rPr lang="fr-FR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lang="ar-MA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38;p1">
            <a:extLst>
              <a:ext uri="{FF2B5EF4-FFF2-40B4-BE49-F238E27FC236}">
                <a16:creationId xmlns:a16="http://schemas.microsoft.com/office/drawing/2014/main" id="{0A20A7BE-64C0-67BB-B74E-E4D0B6864DB0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9;p1">
            <a:extLst>
              <a:ext uri="{FF2B5EF4-FFF2-40B4-BE49-F238E27FC236}">
                <a16:creationId xmlns:a16="http://schemas.microsoft.com/office/drawing/2014/main" id="{168FCC4D-6D5C-659A-D59A-CAB9E5EC3082}"/>
              </a:ext>
            </a:extLst>
          </p:cNvPr>
          <p:cNvSpPr txBox="1"/>
          <p:nvPr/>
        </p:nvSpPr>
        <p:spPr>
          <a:xfrm>
            <a:off x="7866436" y="836579"/>
            <a:ext cx="823607" cy="674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fr-FR" sz="36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ar-MA" sz="24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1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40;p1">
            <a:extLst>
              <a:ext uri="{FF2B5EF4-FFF2-40B4-BE49-F238E27FC236}">
                <a16:creationId xmlns:a16="http://schemas.microsoft.com/office/drawing/2014/main" id="{BE2BDA05-B937-A468-CC33-939CD5F2B11D}"/>
              </a:ext>
            </a:extLst>
          </p:cNvPr>
          <p:cNvSpPr txBox="1"/>
          <p:nvPr/>
        </p:nvSpPr>
        <p:spPr>
          <a:xfrm>
            <a:off x="3905386" y="5171333"/>
            <a:ext cx="565014" cy="461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fr-FR" sz="24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lang="en-US" sz="2400" b="1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oogle Shape;44;p1">
            <a:extLst>
              <a:ext uri="{FF2B5EF4-FFF2-40B4-BE49-F238E27FC236}">
                <a16:creationId xmlns:a16="http://schemas.microsoft.com/office/drawing/2014/main" id="{9413443E-3989-DAAA-4FB0-1DC616F74057}"/>
              </a:ext>
            </a:extLst>
          </p:cNvPr>
          <p:cNvGrpSpPr/>
          <p:nvPr/>
        </p:nvGrpSpPr>
        <p:grpSpPr>
          <a:xfrm>
            <a:off x="4009767" y="6021421"/>
            <a:ext cx="1894361" cy="288630"/>
            <a:chOff x="5372100" y="5877672"/>
            <a:chExt cx="1894361" cy="288630"/>
          </a:xfrm>
        </p:grpSpPr>
        <p:sp>
          <p:nvSpPr>
            <p:cNvPr id="15" name="Google Shape;45;p1">
              <a:extLst>
                <a:ext uri="{FF2B5EF4-FFF2-40B4-BE49-F238E27FC236}">
                  <a16:creationId xmlns:a16="http://schemas.microsoft.com/office/drawing/2014/main" id="{098A9EB1-C319-C108-4266-43A774D6985F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الدرس 15</a:t>
              </a:r>
            </a:p>
          </p:txBody>
        </p:sp>
        <p:sp>
          <p:nvSpPr>
            <p:cNvPr id="16" name="Google Shape;46;p1">
              <a:extLst>
                <a:ext uri="{FF2B5EF4-FFF2-40B4-BE49-F238E27FC236}">
                  <a16:creationId xmlns:a16="http://schemas.microsoft.com/office/drawing/2014/main" id="{E70D31AF-1EF7-563F-771A-ABDB39A213B6}"/>
                </a:ext>
              </a:extLst>
            </p:cNvPr>
            <p:cNvSpPr/>
            <p:nvPr/>
          </p:nvSpPr>
          <p:spPr>
            <a:xfrm>
              <a:off x="5391109" y="5893431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" name="Google Shape;46;p1">
              <a:extLst>
                <a:ext uri="{FF2B5EF4-FFF2-40B4-BE49-F238E27FC236}">
                  <a16:creationId xmlns:a16="http://schemas.microsoft.com/office/drawing/2014/main" id="{DBA06155-D738-FBEF-17AA-8AA535626717}"/>
                </a:ext>
              </a:extLst>
            </p:cNvPr>
            <p:cNvSpPr/>
            <p:nvPr/>
          </p:nvSpPr>
          <p:spPr>
            <a:xfrm>
              <a:off x="6997410" y="5887374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" name="Google Shape;47;p1">
            <a:extLst>
              <a:ext uri="{FF2B5EF4-FFF2-40B4-BE49-F238E27FC236}">
                <a16:creationId xmlns:a16="http://schemas.microsoft.com/office/drawing/2014/main" id="{A5CA682D-6A09-E8EA-770C-DEFC763138BE}"/>
              </a:ext>
            </a:extLst>
          </p:cNvPr>
          <p:cNvGrpSpPr/>
          <p:nvPr/>
        </p:nvGrpSpPr>
        <p:grpSpPr>
          <a:xfrm>
            <a:off x="2412982" y="6021421"/>
            <a:ext cx="1124468" cy="288630"/>
            <a:chOff x="5372103" y="5877672"/>
            <a:chExt cx="1124468" cy="288630"/>
          </a:xfrm>
        </p:grpSpPr>
        <p:sp>
          <p:nvSpPr>
            <p:cNvPr id="18" name="Google Shape;48;p1">
              <a:extLst>
                <a:ext uri="{FF2B5EF4-FFF2-40B4-BE49-F238E27FC236}">
                  <a16:creationId xmlns:a16="http://schemas.microsoft.com/office/drawing/2014/main" id="{CBF55968-EE8D-EE0F-5D04-2CE69C373ADE}"/>
                </a:ext>
              </a:extLst>
            </p:cNvPr>
            <p:cNvSpPr/>
            <p:nvPr/>
          </p:nvSpPr>
          <p:spPr>
            <a:xfrm>
              <a:off x="5372103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rtl="1"/>
              <a:r>
                <a:rPr lang="ar-MA" sz="1400" b="1" dirty="0">
                  <a:solidFill>
                    <a:schemeClr val="l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الدرس 16</a:t>
              </a:r>
            </a:p>
          </p:txBody>
        </p:sp>
        <p:sp>
          <p:nvSpPr>
            <p:cNvPr id="19" name="Google Shape;49;p1">
              <a:extLst>
                <a:ext uri="{FF2B5EF4-FFF2-40B4-BE49-F238E27FC236}">
                  <a16:creationId xmlns:a16="http://schemas.microsoft.com/office/drawing/2014/main" id="{E1D36B3F-2678-7EB5-76EA-7729E173AFBF}"/>
                </a:ext>
              </a:extLst>
            </p:cNvPr>
            <p:cNvSpPr/>
            <p:nvPr/>
          </p:nvSpPr>
          <p:spPr>
            <a:xfrm>
              <a:off x="6217685" y="5893431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" name="Google Shape;50;p1">
            <a:extLst>
              <a:ext uri="{FF2B5EF4-FFF2-40B4-BE49-F238E27FC236}">
                <a16:creationId xmlns:a16="http://schemas.microsoft.com/office/drawing/2014/main" id="{4649E5ED-402C-D55A-A90D-1DE1526D09F1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21" name="Google Shape;51;p1">
              <a:extLst>
                <a:ext uri="{FF2B5EF4-FFF2-40B4-BE49-F238E27FC236}">
                  <a16:creationId xmlns:a16="http://schemas.microsoft.com/office/drawing/2014/main" id="{FAD1993A-2E39-2712-A817-2A649F91356C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400" b="1" dirty="0">
                  <a:solidFill>
                    <a:schemeClr val="l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المراجعة</a:t>
              </a:r>
              <a:endParaRPr sz="14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Google Shape;52;p1">
              <a:extLst>
                <a:ext uri="{FF2B5EF4-FFF2-40B4-BE49-F238E27FC236}">
                  <a16:creationId xmlns:a16="http://schemas.microsoft.com/office/drawing/2014/main" id="{139060AE-17A1-5B32-BB4E-878668284AF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296EF47-F6E9-31BE-476E-266F3E1A2E6D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13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798F644-EEAB-A59E-8CFF-E62753E35373}"/>
              </a:ext>
            </a:extLst>
          </p:cNvPr>
          <p:cNvSpPr/>
          <p:nvPr/>
        </p:nvSpPr>
        <p:spPr>
          <a:xfrm>
            <a:off x="7223010" y="6037180"/>
            <a:ext cx="269051" cy="25665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30E62-33F1-E584-FAA4-DB27F114A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02D2182-6BC5-3213-166F-D514BC203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10" y="1648139"/>
            <a:ext cx="7440980" cy="4834047"/>
          </a:xfrm>
          <a:prstGeom prst="rect">
            <a:avLst/>
          </a:prstGeom>
        </p:spPr>
      </p:pic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B11A408-8D50-9DA0-5262-0DE875D0D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7B329FC-B3F1-C54A-F573-71E51BF65D56}"/>
              </a:ext>
            </a:extLst>
          </p:cNvPr>
          <p:cNvSpPr txBox="1"/>
          <p:nvPr/>
        </p:nvSpPr>
        <p:spPr>
          <a:xfrm>
            <a:off x="1403648" y="838597"/>
            <a:ext cx="605852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التمرين 5 بسرعة،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لديكم دقيقة واحدة.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8CCB982-C872-DA2C-6300-0D3B8DA01936}"/>
              </a:ext>
            </a:extLst>
          </p:cNvPr>
          <p:cNvSpPr txBox="1"/>
          <p:nvPr/>
        </p:nvSpPr>
        <p:spPr>
          <a:xfrm>
            <a:off x="1051034" y="6001010"/>
            <a:ext cx="2490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C00000"/>
                </a:solidFill>
              </a:rPr>
              <a:t>7 × 114 </a:t>
            </a:r>
            <a:r>
              <a:rPr lang="fr-FR" sz="2800" b="1">
                <a:solidFill>
                  <a:srgbClr val="C00000"/>
                </a:solidFill>
              </a:rPr>
              <a:t>= 798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E40C489-69C7-6A1C-8E0E-CB79F00D8950}"/>
              </a:ext>
            </a:extLst>
          </p:cNvPr>
          <p:cNvSpPr txBox="1"/>
          <p:nvPr/>
        </p:nvSpPr>
        <p:spPr>
          <a:xfrm>
            <a:off x="882868" y="2800676"/>
            <a:ext cx="1198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b="1" spc="1000" dirty="0">
                <a:solidFill>
                  <a:srgbClr val="C00000"/>
                </a:solidFill>
              </a:rPr>
              <a:t>103</a:t>
            </a:r>
            <a:endParaRPr lang="fr-FR" sz="2800" b="1" spc="1000" dirty="0">
              <a:solidFill>
                <a:srgbClr val="C0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90FA314-B59B-884B-605E-5DB97E6899BF}"/>
              </a:ext>
            </a:extLst>
          </p:cNvPr>
          <p:cNvSpPr txBox="1"/>
          <p:nvPr/>
        </p:nvSpPr>
        <p:spPr>
          <a:xfrm>
            <a:off x="673688" y="3062286"/>
            <a:ext cx="346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C00000"/>
                </a:solidFill>
              </a:rPr>
              <a:t>×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3E43476-D5E5-1393-088C-88D4028F167A}"/>
              </a:ext>
            </a:extLst>
          </p:cNvPr>
          <p:cNvSpPr txBox="1"/>
          <p:nvPr/>
        </p:nvSpPr>
        <p:spPr>
          <a:xfrm>
            <a:off x="2616405" y="2800676"/>
            <a:ext cx="1198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b="1" spc="1000" dirty="0">
                <a:solidFill>
                  <a:srgbClr val="C00000"/>
                </a:solidFill>
              </a:rPr>
              <a:t>105</a:t>
            </a:r>
            <a:endParaRPr lang="fr-FR" sz="2800" b="1" spc="1000" dirty="0">
              <a:solidFill>
                <a:srgbClr val="C0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946FA4C-59D7-DC0E-AECB-92BD9FDE2A23}"/>
              </a:ext>
            </a:extLst>
          </p:cNvPr>
          <p:cNvSpPr txBox="1"/>
          <p:nvPr/>
        </p:nvSpPr>
        <p:spPr>
          <a:xfrm>
            <a:off x="4349942" y="2800676"/>
            <a:ext cx="1198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b="1" spc="1000" dirty="0">
                <a:solidFill>
                  <a:srgbClr val="C00000"/>
                </a:solidFill>
              </a:rPr>
              <a:t>182</a:t>
            </a:r>
            <a:endParaRPr lang="fr-FR" sz="2800" b="1" spc="1000" dirty="0">
              <a:solidFill>
                <a:srgbClr val="C000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00A75D6-5CFF-B62E-9709-CBCBA61B08DE}"/>
              </a:ext>
            </a:extLst>
          </p:cNvPr>
          <p:cNvSpPr txBox="1"/>
          <p:nvPr/>
        </p:nvSpPr>
        <p:spPr>
          <a:xfrm>
            <a:off x="6083479" y="2800676"/>
            <a:ext cx="1198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b="1" spc="1000" dirty="0">
                <a:solidFill>
                  <a:srgbClr val="C00000"/>
                </a:solidFill>
              </a:rPr>
              <a:t>126</a:t>
            </a:r>
            <a:endParaRPr lang="fr-FR" sz="2800" b="1" spc="1000" dirty="0">
              <a:solidFill>
                <a:srgbClr val="C0000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A7B751A-7959-7EA8-A364-0DA1DA1CE706}"/>
              </a:ext>
            </a:extLst>
          </p:cNvPr>
          <p:cNvSpPr txBox="1"/>
          <p:nvPr/>
        </p:nvSpPr>
        <p:spPr>
          <a:xfrm>
            <a:off x="882867" y="3230562"/>
            <a:ext cx="1198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b="1" spc="1000" dirty="0">
                <a:solidFill>
                  <a:srgbClr val="C00000"/>
                </a:solidFill>
              </a:rPr>
              <a:t>9</a:t>
            </a:r>
            <a:endParaRPr lang="fr-FR" sz="2800" b="1" spc="1000" dirty="0">
              <a:solidFill>
                <a:srgbClr val="C0000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3E86794-3519-3766-300C-5FD180831ED4}"/>
              </a:ext>
            </a:extLst>
          </p:cNvPr>
          <p:cNvSpPr txBox="1"/>
          <p:nvPr/>
        </p:nvSpPr>
        <p:spPr>
          <a:xfrm>
            <a:off x="2616405" y="3230562"/>
            <a:ext cx="1198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b="1" spc="1000" dirty="0">
                <a:solidFill>
                  <a:srgbClr val="C00000"/>
                </a:solidFill>
              </a:rPr>
              <a:t>6</a:t>
            </a:r>
            <a:endParaRPr lang="fr-FR" sz="2800" b="1" spc="1000" dirty="0">
              <a:solidFill>
                <a:srgbClr val="C0000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884BE32-FD0B-1CC7-85FD-61CE32183B1C}"/>
              </a:ext>
            </a:extLst>
          </p:cNvPr>
          <p:cNvSpPr txBox="1"/>
          <p:nvPr/>
        </p:nvSpPr>
        <p:spPr>
          <a:xfrm>
            <a:off x="4349943" y="3230562"/>
            <a:ext cx="1198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b="1" spc="1000" dirty="0">
                <a:solidFill>
                  <a:srgbClr val="C00000"/>
                </a:solidFill>
              </a:rPr>
              <a:t>4</a:t>
            </a:r>
            <a:endParaRPr lang="fr-FR" sz="2800" b="1" spc="1000" dirty="0">
              <a:solidFill>
                <a:srgbClr val="C0000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4C2B69B-F4A6-F632-A70B-A28068002F01}"/>
              </a:ext>
            </a:extLst>
          </p:cNvPr>
          <p:cNvSpPr txBox="1"/>
          <p:nvPr/>
        </p:nvSpPr>
        <p:spPr>
          <a:xfrm>
            <a:off x="6083481" y="3230562"/>
            <a:ext cx="1198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b="1" spc="1000" dirty="0">
                <a:solidFill>
                  <a:srgbClr val="C00000"/>
                </a:solidFill>
              </a:rPr>
              <a:t>3</a:t>
            </a:r>
            <a:endParaRPr lang="fr-FR" sz="2800" b="1" spc="1000" dirty="0">
              <a:solidFill>
                <a:srgbClr val="C0000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3E60A90-7786-1E64-7303-A347391AA835}"/>
              </a:ext>
            </a:extLst>
          </p:cNvPr>
          <p:cNvSpPr txBox="1"/>
          <p:nvPr/>
        </p:nvSpPr>
        <p:spPr>
          <a:xfrm>
            <a:off x="888639" y="3660448"/>
            <a:ext cx="1198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b="1" spc="1000" dirty="0">
                <a:solidFill>
                  <a:srgbClr val="C00000"/>
                </a:solidFill>
              </a:rPr>
              <a:t>927</a:t>
            </a:r>
            <a:endParaRPr lang="fr-FR" sz="2800" b="1" spc="1000" dirty="0">
              <a:solidFill>
                <a:srgbClr val="C0000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833F6AC-1437-B861-3094-44B7FDD3717E}"/>
              </a:ext>
            </a:extLst>
          </p:cNvPr>
          <p:cNvSpPr txBox="1"/>
          <p:nvPr/>
        </p:nvSpPr>
        <p:spPr>
          <a:xfrm>
            <a:off x="2616405" y="3676025"/>
            <a:ext cx="1198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b="1" spc="1000" dirty="0">
                <a:solidFill>
                  <a:srgbClr val="C00000"/>
                </a:solidFill>
              </a:rPr>
              <a:t>630</a:t>
            </a:r>
            <a:endParaRPr lang="fr-FR" sz="2800" b="1" spc="1000" dirty="0">
              <a:solidFill>
                <a:srgbClr val="C0000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AB23839-6C07-C78F-948C-3F63EF33DD67}"/>
              </a:ext>
            </a:extLst>
          </p:cNvPr>
          <p:cNvSpPr txBox="1"/>
          <p:nvPr/>
        </p:nvSpPr>
        <p:spPr>
          <a:xfrm>
            <a:off x="4344171" y="3691602"/>
            <a:ext cx="1198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b="1" spc="1000" dirty="0">
                <a:solidFill>
                  <a:srgbClr val="C00000"/>
                </a:solidFill>
              </a:rPr>
              <a:t>728</a:t>
            </a:r>
            <a:endParaRPr lang="fr-FR" sz="2800" b="1" spc="1000" dirty="0">
              <a:solidFill>
                <a:srgbClr val="C00000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A3055C8-E0CB-5230-ACD0-2AC8F90282DA}"/>
              </a:ext>
            </a:extLst>
          </p:cNvPr>
          <p:cNvSpPr txBox="1"/>
          <p:nvPr/>
        </p:nvSpPr>
        <p:spPr>
          <a:xfrm>
            <a:off x="6071937" y="3707179"/>
            <a:ext cx="1198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b="1" spc="1000" dirty="0">
                <a:solidFill>
                  <a:srgbClr val="C00000"/>
                </a:solidFill>
              </a:rPr>
              <a:t>378</a:t>
            </a:r>
            <a:endParaRPr lang="fr-FR" sz="2800" b="1" spc="1000" dirty="0">
              <a:solidFill>
                <a:srgbClr val="C00000"/>
              </a:solidFill>
            </a:endParaRP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A4B1C29-353F-C9C1-405F-20DB5AAAE7C1}"/>
              </a:ext>
            </a:extLst>
          </p:cNvPr>
          <p:cNvCxnSpPr/>
          <p:nvPr/>
        </p:nvCxnSpPr>
        <p:spPr>
          <a:xfrm>
            <a:off x="893895" y="3686690"/>
            <a:ext cx="101950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33CEF132-4C81-9A23-45A0-B82B9C82A8F7}"/>
              </a:ext>
            </a:extLst>
          </p:cNvPr>
          <p:cNvCxnSpPr/>
          <p:nvPr/>
        </p:nvCxnSpPr>
        <p:spPr>
          <a:xfrm>
            <a:off x="2616405" y="3703214"/>
            <a:ext cx="101950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AA43FFD-80F6-9FE5-CE61-DAE2804D5642}"/>
              </a:ext>
            </a:extLst>
          </p:cNvPr>
          <p:cNvCxnSpPr/>
          <p:nvPr/>
        </p:nvCxnSpPr>
        <p:spPr>
          <a:xfrm>
            <a:off x="4338915" y="3719738"/>
            <a:ext cx="101950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E1C520ED-239A-D388-2355-465ACA2ECB8B}"/>
              </a:ext>
            </a:extLst>
          </p:cNvPr>
          <p:cNvCxnSpPr/>
          <p:nvPr/>
        </p:nvCxnSpPr>
        <p:spPr>
          <a:xfrm>
            <a:off x="6061425" y="3736262"/>
            <a:ext cx="101950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17046424-2423-414C-CFB1-CBAD33D833BA}"/>
              </a:ext>
            </a:extLst>
          </p:cNvPr>
          <p:cNvSpPr txBox="1"/>
          <p:nvPr/>
        </p:nvSpPr>
        <p:spPr>
          <a:xfrm>
            <a:off x="2450608" y="3062286"/>
            <a:ext cx="346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C00000"/>
                </a:solidFill>
              </a:rPr>
              <a:t>×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5E7C84A-D4A5-4F22-93B8-DF67FCBAD08D}"/>
              </a:ext>
            </a:extLst>
          </p:cNvPr>
          <p:cNvSpPr txBox="1"/>
          <p:nvPr/>
        </p:nvSpPr>
        <p:spPr>
          <a:xfrm>
            <a:off x="4227528" y="3062286"/>
            <a:ext cx="346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C00000"/>
                </a:solidFill>
              </a:rPr>
              <a:t>×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EC940ED-2769-9986-7A2A-F3B972468DF0}"/>
              </a:ext>
            </a:extLst>
          </p:cNvPr>
          <p:cNvSpPr txBox="1"/>
          <p:nvPr/>
        </p:nvSpPr>
        <p:spPr>
          <a:xfrm>
            <a:off x="6004448" y="3062286"/>
            <a:ext cx="346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C00000"/>
                </a:solidFill>
              </a:rPr>
              <a:t>×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37939AC-5FF0-BEB5-43DA-CA8A7750C3AF}"/>
              </a:ext>
            </a:extLst>
          </p:cNvPr>
          <p:cNvSpPr txBox="1"/>
          <p:nvPr/>
        </p:nvSpPr>
        <p:spPr>
          <a:xfrm>
            <a:off x="1313793" y="2596056"/>
            <a:ext cx="273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b="1" dirty="0">
                <a:solidFill>
                  <a:srgbClr val="C00000"/>
                </a:solidFill>
              </a:rPr>
              <a:t>2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3635B1A-41D3-FC5F-8E14-6CD9795B9DD7}"/>
              </a:ext>
            </a:extLst>
          </p:cNvPr>
          <p:cNvSpPr txBox="1"/>
          <p:nvPr/>
        </p:nvSpPr>
        <p:spPr>
          <a:xfrm>
            <a:off x="3047330" y="2611609"/>
            <a:ext cx="273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b="1" dirty="0">
                <a:solidFill>
                  <a:srgbClr val="C00000"/>
                </a:solidFill>
              </a:rPr>
              <a:t>3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4C94857E-1F8A-027B-C3BC-4B270EA39469}"/>
              </a:ext>
            </a:extLst>
          </p:cNvPr>
          <p:cNvSpPr txBox="1"/>
          <p:nvPr/>
        </p:nvSpPr>
        <p:spPr>
          <a:xfrm>
            <a:off x="4435365" y="2573966"/>
            <a:ext cx="273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b="1" dirty="0">
                <a:solidFill>
                  <a:srgbClr val="C00000"/>
                </a:solidFill>
              </a:rPr>
              <a:t>3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0EC3F9D-8982-BE76-CD80-64A91CA12383}"/>
              </a:ext>
            </a:extLst>
          </p:cNvPr>
          <p:cNvSpPr txBox="1"/>
          <p:nvPr/>
        </p:nvSpPr>
        <p:spPr>
          <a:xfrm>
            <a:off x="6505232" y="2592426"/>
            <a:ext cx="273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b="1" dirty="0">
                <a:solidFill>
                  <a:srgbClr val="C00000"/>
                </a:solidFill>
              </a:rPr>
              <a:t>1</a:t>
            </a:r>
            <a:endParaRPr lang="fr-F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11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994A5-0AB2-4475-001D-25BB6F113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96A802B1-288C-1C54-F456-A75AED90E03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CC3964-DBB0-EA11-F07F-9996FFDA9FBD}"/>
              </a:ext>
            </a:extLst>
          </p:cNvPr>
          <p:cNvGrpSpPr/>
          <p:nvPr/>
        </p:nvGrpSpPr>
        <p:grpSpPr>
          <a:xfrm>
            <a:off x="2106000" y="2158011"/>
            <a:ext cx="4932000" cy="2854675"/>
            <a:chOff x="2193989" y="2167843"/>
            <a:chExt cx="4932000" cy="2854675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085803EA-815E-A7E8-F351-99A7F36D1AB9}"/>
                </a:ext>
              </a:extLst>
            </p:cNvPr>
            <p:cNvSpPr/>
            <p:nvPr/>
          </p:nvSpPr>
          <p:spPr>
            <a:xfrm>
              <a:off x="2193989" y="2610518"/>
              <a:ext cx="4932000" cy="241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2" name="Image 1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FA95BBD9-9459-0131-248C-32DC5451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6258990" y="3931847"/>
              <a:ext cx="841742" cy="841742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9A48B48A-C619-8D16-0632-41001EB5C933}"/>
                </a:ext>
              </a:extLst>
            </p:cNvPr>
            <p:cNvSpPr txBox="1"/>
            <p:nvPr/>
          </p:nvSpPr>
          <p:spPr>
            <a:xfrm>
              <a:off x="2290915" y="3345288"/>
              <a:ext cx="397790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spc="-100" dirty="0">
                  <a:solidFill>
                    <a:schemeClr val="bg1">
                      <a:lumMod val="7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09D6FCE-6006-984D-3CC0-50D6562FC653}"/>
                </a:ext>
              </a:extLst>
            </p:cNvPr>
            <p:cNvSpPr txBox="1"/>
            <p:nvPr/>
          </p:nvSpPr>
          <p:spPr>
            <a:xfrm>
              <a:off x="2669966" y="4052380"/>
              <a:ext cx="35988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spc="-100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حساب ذهني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2DFB9E5C-D581-B3CF-B2C1-1B5E1AFF1397}"/>
                </a:ext>
              </a:extLst>
            </p:cNvPr>
            <p:cNvSpPr/>
            <p:nvPr/>
          </p:nvSpPr>
          <p:spPr>
            <a:xfrm>
              <a:off x="2950889" y="2167843"/>
              <a:ext cx="3096000" cy="792000"/>
            </a:xfrm>
            <a:prstGeom prst="flowChartAlternateProcess">
              <a:avLst/>
            </a:prstGeom>
            <a:solidFill>
              <a:srgbClr val="3A8F9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3800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E7B4A74D-12EE-C1E1-7939-1C880F06F6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1869" y="2212335"/>
              <a:ext cx="698043" cy="69804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E1DC1429-07DE-6F15-1586-44348ACAD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944" r="-1" b="-1260"/>
          <a:stretch>
            <a:fillRect/>
          </a:stretch>
        </p:blipFill>
        <p:spPr>
          <a:xfrm>
            <a:off x="1733592" y="4422172"/>
            <a:ext cx="764479" cy="103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359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BEED030-CB55-2CFB-47F0-F3208FD44391}"/>
              </a:ext>
            </a:extLst>
          </p:cNvPr>
          <p:cNvSpPr txBox="1"/>
          <p:nvPr/>
        </p:nvSpPr>
        <p:spPr>
          <a:xfrm>
            <a:off x="560439" y="881801"/>
            <a:ext cx="6956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نبدأ حصتنا بنشاط الحساب الذهني. خذوا كراسات الحساب الذهني، على الصفحة 11</a:t>
            </a:r>
            <a:endParaRPr lang="fr-FR" b="1" i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 descr="Une image contenant texte, dessin humoristique, Dessin animé, habits&#10;&#10;Le contenu généré par l’IA peut être incorrect.">
            <a:extLst>
              <a:ext uri="{FF2B5EF4-FFF2-40B4-BE49-F238E27FC236}">
                <a16:creationId xmlns:a16="http://schemas.microsoft.com/office/drawing/2014/main" id="{D5F6AC03-2E24-08E6-49AF-CC6EBD50F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1535" y="1671101"/>
            <a:ext cx="3280929" cy="4644132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73675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17987" y="871291"/>
            <a:ext cx="7419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لتكملوا جدول ضرب 2. دوّنوا النتيجة فقط.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1" y="2616985"/>
              <a:ext cx="342108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160675" y="2637496"/>
              <a:ext cx="31090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solidFill>
                    <a:srgbClr val="C00000"/>
                  </a:solidFill>
                </a:rPr>
                <a:t>2 × 3 =</a:t>
              </a:r>
              <a:endParaRPr lang="fr-FR" sz="4000" b="1" dirty="0">
                <a:solidFill>
                  <a:schemeClr val="accent1"/>
                </a:solidFill>
                <a:latin typeface="Chalkboard" panose="03050602040202020205" pitchFamily="66" charset="77"/>
                <a:cs typeface="JF Flat Bold" panose="02000500000000000000" pitchFamily="2" charset="-78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4896465" y="2768475"/>
              <a:ext cx="228247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931212"/>
            <a:chOff x="2208522" y="3613351"/>
            <a:chExt cx="5090686" cy="931212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9"/>
              <a:ext cx="1251263" cy="7452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3772836" y="3881881"/>
              <a:ext cx="7056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>
                  <a:solidFill>
                    <a:schemeClr val="accent1"/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6</a:t>
              </a:r>
              <a:endParaRPr lang="fr-FR" sz="3200" b="1" dirty="0">
                <a:solidFill>
                  <a:schemeClr val="bg2">
                    <a:lumMod val="25000"/>
                  </a:schemeClr>
                </a:solidFill>
                <a:latin typeface="Chalkboard" panose="03050602040202020205" pitchFamily="66" charset="77"/>
                <a:cs typeface="JF Flat Bold" panose="02000500000000000000" pitchFamily="2" charset="-78"/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4678171" y="4012134"/>
              <a:ext cx="262103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اُكْتُبواْ في دَفاتِرِكُمْ / كُرّاسَاتِكُم: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 dirty="0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837240" y="854031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الحساب الذهني </a:t>
            </a:r>
          </a:p>
        </p:txBody>
      </p:sp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AD31042-9EC4-A96C-3DEF-A3AA67C41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097" y="5844424"/>
            <a:ext cx="862304" cy="623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1571ACA-E8B8-93E0-760D-D3E588136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780" y="2859299"/>
            <a:ext cx="8345213" cy="14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845C2A8-EDC7-8200-9B61-8DCFED4BF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80" y="2859299"/>
            <a:ext cx="8345213" cy="141702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89062B6-B166-72E0-4B9E-A4912E382D31}"/>
              </a:ext>
            </a:extLst>
          </p:cNvPr>
          <p:cNvSpPr txBox="1"/>
          <p:nvPr/>
        </p:nvSpPr>
        <p:spPr>
          <a:xfrm>
            <a:off x="2857518" y="863797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صححوا، ثم سجلوا عدد أجوبتكم الصحيحة.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5EC4B3D-4B42-F75F-B539-7B370559225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F39A64C-23AB-E8E4-A630-9D0B5D444E3C}"/>
              </a:ext>
            </a:extLst>
          </p:cNvPr>
          <p:cNvSpPr txBox="1"/>
          <p:nvPr/>
        </p:nvSpPr>
        <p:spPr>
          <a:xfrm>
            <a:off x="1598592" y="3430103"/>
            <a:ext cx="511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10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28111A8-99F5-5765-F7A9-03EC8DF61D29}"/>
              </a:ext>
            </a:extLst>
          </p:cNvPr>
          <p:cNvSpPr txBox="1"/>
          <p:nvPr/>
        </p:nvSpPr>
        <p:spPr>
          <a:xfrm>
            <a:off x="1618255" y="3830213"/>
            <a:ext cx="511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18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B834931-C9AF-2E30-592F-C2C2BF3BB573}"/>
              </a:ext>
            </a:extLst>
          </p:cNvPr>
          <p:cNvSpPr txBox="1"/>
          <p:nvPr/>
        </p:nvSpPr>
        <p:spPr>
          <a:xfrm>
            <a:off x="3668283" y="3430103"/>
            <a:ext cx="511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16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A6760ED-84A7-B4CC-3985-3D78DCD7689B}"/>
              </a:ext>
            </a:extLst>
          </p:cNvPr>
          <p:cNvSpPr txBox="1"/>
          <p:nvPr/>
        </p:nvSpPr>
        <p:spPr>
          <a:xfrm>
            <a:off x="3687946" y="3830213"/>
            <a:ext cx="747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4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3A48D2A-12BE-229C-2DD3-0566DAD0CFE1}"/>
              </a:ext>
            </a:extLst>
          </p:cNvPr>
          <p:cNvSpPr txBox="1"/>
          <p:nvPr/>
        </p:nvSpPr>
        <p:spPr>
          <a:xfrm>
            <a:off x="5737974" y="3430103"/>
            <a:ext cx="511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6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9FA4B86-2B94-E77C-3079-E52CEB049A98}"/>
              </a:ext>
            </a:extLst>
          </p:cNvPr>
          <p:cNvSpPr txBox="1"/>
          <p:nvPr/>
        </p:nvSpPr>
        <p:spPr>
          <a:xfrm>
            <a:off x="5757637" y="3830213"/>
            <a:ext cx="747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14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B6E5B91-CA26-2AB1-0347-E8CC9FA939AF}"/>
              </a:ext>
            </a:extLst>
          </p:cNvPr>
          <p:cNvSpPr txBox="1"/>
          <p:nvPr/>
        </p:nvSpPr>
        <p:spPr>
          <a:xfrm>
            <a:off x="7807665" y="3430103"/>
            <a:ext cx="511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12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1FDF5A7-4EBC-E930-B90C-43839320519B}"/>
              </a:ext>
            </a:extLst>
          </p:cNvPr>
          <p:cNvSpPr txBox="1"/>
          <p:nvPr/>
        </p:nvSpPr>
        <p:spPr>
          <a:xfrm>
            <a:off x="7827328" y="3830213"/>
            <a:ext cx="511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8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28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9" name="Image 8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5BFBBCEF-D646-11D1-A22C-4483676C2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57543" y="3541840"/>
            <a:ext cx="765221" cy="765221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37908E46-0C93-50FC-46ED-90A0A328BAA7}"/>
              </a:ext>
            </a:extLst>
          </p:cNvPr>
          <p:cNvGrpSpPr/>
          <p:nvPr/>
        </p:nvGrpSpPr>
        <p:grpSpPr>
          <a:xfrm>
            <a:off x="2106000" y="2158011"/>
            <a:ext cx="4932000" cy="2854675"/>
            <a:chOff x="2193989" y="2167843"/>
            <a:chExt cx="4932000" cy="2854675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A4516206-7278-5837-B1A7-7D0FB8C81D28}"/>
                </a:ext>
              </a:extLst>
            </p:cNvPr>
            <p:cNvSpPr/>
            <p:nvPr/>
          </p:nvSpPr>
          <p:spPr>
            <a:xfrm>
              <a:off x="2193989" y="2610518"/>
              <a:ext cx="4932000" cy="241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515ABE7-B97A-F1D8-DA24-CA25B3A5B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6258990" y="3214087"/>
              <a:ext cx="841742" cy="841742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AA7C1BC-ACCF-4727-42AA-551246061261}"/>
                </a:ext>
              </a:extLst>
            </p:cNvPr>
            <p:cNvSpPr txBox="1"/>
            <p:nvPr/>
          </p:nvSpPr>
          <p:spPr>
            <a:xfrm>
              <a:off x="2742699" y="3210205"/>
              <a:ext cx="3526123" cy="13152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ct val="150000"/>
                </a:lnSpc>
                <a:defRPr/>
              </a:pPr>
              <a:r>
                <a:rPr lang="ar-MA" sz="2800" b="1" spc="-100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ضَرْبُ عَدَدٍ مِنْ رَقْمٍ في عَدَدٍ مِنْ 3 أَرْقامٍ</a:t>
              </a:r>
            </a:p>
          </p:txBody>
        </p:sp>
        <p:sp>
          <p:nvSpPr>
            <p:cNvPr id="16" name="Flowchart: Alternate Process 54">
              <a:extLst>
                <a:ext uri="{FF2B5EF4-FFF2-40B4-BE49-F238E27FC236}">
                  <a16:creationId xmlns:a16="http://schemas.microsoft.com/office/drawing/2014/main" id="{5021892F-2F86-43BD-B3BE-E64B1F2EFB62}"/>
                </a:ext>
              </a:extLst>
            </p:cNvPr>
            <p:cNvSpPr/>
            <p:nvPr/>
          </p:nvSpPr>
          <p:spPr>
            <a:xfrm>
              <a:off x="2950889" y="2167843"/>
              <a:ext cx="3096000" cy="792000"/>
            </a:xfrm>
            <a:prstGeom prst="flowChartAlternateProcess">
              <a:avLst/>
            </a:prstGeom>
            <a:solidFill>
              <a:srgbClr val="3A8F9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النمذجة</a:t>
              </a:r>
              <a:endParaRPr lang="en-US" sz="3800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36B90ADC-8FF7-E6F4-1992-213967D0F5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1869" y="2212335"/>
              <a:ext cx="698043" cy="69804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2</a:t>
              </a:r>
              <a:endParaRPr lang="fr-MA" sz="3200" b="1" dirty="0"/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93EBA9DD-7D98-DCE3-E659-747C76171715}"/>
              </a:ext>
            </a:extLst>
          </p:cNvPr>
          <p:cNvGrpSpPr/>
          <p:nvPr/>
        </p:nvGrpSpPr>
        <p:grpSpPr>
          <a:xfrm>
            <a:off x="1782000" y="4642137"/>
            <a:ext cx="648000" cy="682105"/>
            <a:chOff x="1547089" y="3240244"/>
            <a:chExt cx="568182" cy="636488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6A05688-B2B5-A374-B0CA-AEFBE5F25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7089" y="3240244"/>
              <a:ext cx="568182" cy="636488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F2AD8281-5D06-1D55-C56F-0BD71F84F0D4}"/>
                </a:ext>
              </a:extLst>
            </p:cNvPr>
            <p:cNvSpPr txBox="1"/>
            <p:nvPr/>
          </p:nvSpPr>
          <p:spPr>
            <a:xfrm>
              <a:off x="1607393" y="341348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7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682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7772703-AEA7-32C5-14B4-CB62BA216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sp>
        <p:nvSpPr>
          <p:cNvPr id="3" name="Google Shape;140;p7">
            <a:extLst>
              <a:ext uri="{FF2B5EF4-FFF2-40B4-BE49-F238E27FC236}">
                <a16:creationId xmlns:a16="http://schemas.microsoft.com/office/drawing/2014/main" id="{6FCAA204-E01F-1D7E-1548-76115FB57B4A}"/>
              </a:ext>
            </a:extLst>
          </p:cNvPr>
          <p:cNvSpPr txBox="1"/>
          <p:nvPr/>
        </p:nvSpPr>
        <p:spPr>
          <a:xfrm>
            <a:off x="358020" y="875930"/>
            <a:ext cx="719282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rtl="1"/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مرحباً، سنتعلم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ضرب عدد من رقم واحد في عدد من رقمين</a:t>
            </a:r>
            <a:r>
              <a:rPr lang="ar-MA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</a:t>
            </a: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مع مجد وندى</a:t>
            </a:r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DAC99BB-33C5-8180-4DC4-627D068D90D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EDED4CB-8CE4-4C08-4D3A-7D1C401ECC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54" y="2031225"/>
            <a:ext cx="7663336" cy="431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7772703-AEA7-32C5-14B4-CB62BA216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88555" y="88630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</a:t>
            </a:r>
          </a:p>
        </p:txBody>
      </p:sp>
      <p:pic>
        <p:nvPicPr>
          <p:cNvPr id="2" name="N3P2S4L3">
            <a:hlinkClick r:id="" action="ppaction://media"/>
            <a:extLst>
              <a:ext uri="{FF2B5EF4-FFF2-40B4-BE49-F238E27FC236}">
                <a16:creationId xmlns:a16="http://schemas.microsoft.com/office/drawing/2014/main" id="{4BE3029D-EE25-6858-770D-6209135237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0240" y="1916633"/>
            <a:ext cx="7663844" cy="431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8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6ECBD-5986-75E3-16AD-19E44D6D0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0;p7">
            <a:extLst>
              <a:ext uri="{FF2B5EF4-FFF2-40B4-BE49-F238E27FC236}">
                <a16:creationId xmlns:a16="http://schemas.microsoft.com/office/drawing/2014/main" id="{16B9CDE2-B85C-692C-FFAE-273A1EE43352}"/>
              </a:ext>
            </a:extLst>
          </p:cNvPr>
          <p:cNvSpPr txBox="1"/>
          <p:nvPr/>
        </p:nvSpPr>
        <p:spPr>
          <a:xfrm>
            <a:off x="358020" y="875930"/>
            <a:ext cx="719282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لنتذكر ما تعلمناه مع مجد وندى؛ </a:t>
            </a: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3D54B55-9DB5-7176-70B1-528698398C3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Image 3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333A8624-69DE-EE71-4D39-425390C13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322" y="2006866"/>
            <a:ext cx="6374196" cy="360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2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2BE7035-CF2D-2BEA-662C-7BFDC3F504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EB682AD1-235B-63C0-FF62-59E8CF268588}"/>
              </a:ext>
            </a:extLst>
          </p:cNvPr>
          <p:cNvSpPr/>
          <p:nvPr/>
        </p:nvSpPr>
        <p:spPr>
          <a:xfrm>
            <a:off x="2106000" y="2600686"/>
            <a:ext cx="4932000" cy="24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8" name="Image 27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3DE16350-4EC5-0807-5914-889DC5E59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71001" y="3017447"/>
            <a:ext cx="841742" cy="841742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F1A71785-8DCF-259E-4AB4-9C53216A4CB2}"/>
              </a:ext>
            </a:extLst>
          </p:cNvPr>
          <p:cNvSpPr txBox="1"/>
          <p:nvPr/>
        </p:nvSpPr>
        <p:spPr>
          <a:xfrm>
            <a:off x="2654710" y="3138810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sp>
        <p:nvSpPr>
          <p:cNvPr id="30" name="Flowchart: Alternate Process 54">
            <a:extLst>
              <a:ext uri="{FF2B5EF4-FFF2-40B4-BE49-F238E27FC236}">
                <a16:creationId xmlns:a16="http://schemas.microsoft.com/office/drawing/2014/main" id="{F5E6B08A-1DDB-3F04-5761-C7DCA3D111C7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Oval 80">
            <a:extLst>
              <a:ext uri="{FF2B5EF4-FFF2-40B4-BE49-F238E27FC236}">
                <a16:creationId xmlns:a16="http://schemas.microsoft.com/office/drawing/2014/main" id="{067991E9-6782-4311-F2C2-A3B864E83234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A3EC2C7D-B3C1-87D6-43EF-33516828D2C8}"/>
              </a:ext>
            </a:extLst>
          </p:cNvPr>
          <p:cNvSpPr txBox="1"/>
          <p:nvPr/>
        </p:nvSpPr>
        <p:spPr>
          <a:xfrm>
            <a:off x="2654710" y="3785126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57C3412-0F8F-7BBB-2EC8-550AE9FE56FF}"/>
              </a:ext>
            </a:extLst>
          </p:cNvPr>
          <p:cNvSpPr txBox="1"/>
          <p:nvPr/>
        </p:nvSpPr>
        <p:spPr>
          <a:xfrm>
            <a:off x="2654710" y="4431442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9D54DA90-8090-3879-A901-DFCFA95CB1E3}"/>
              </a:ext>
            </a:extLst>
          </p:cNvPr>
          <p:cNvGrpSpPr>
            <a:grpSpLocks noChangeAspect="1"/>
          </p:cNvGrpSpPr>
          <p:nvPr/>
        </p:nvGrpSpPr>
        <p:grpSpPr>
          <a:xfrm>
            <a:off x="1736854" y="4579496"/>
            <a:ext cx="738292" cy="827051"/>
            <a:chOff x="976754" y="4005561"/>
            <a:chExt cx="558587" cy="625740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0908FEDC-C006-4088-F113-6C9DB3AC5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F8742ADB-9065-C2F4-1F14-19E703493253}"/>
                </a:ext>
              </a:extLst>
            </p:cNvPr>
            <p:cNvSpPr txBox="1"/>
            <p:nvPr/>
          </p:nvSpPr>
          <p:spPr>
            <a:xfrm>
              <a:off x="1057660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2137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FCF6A-EF6A-E468-6EFD-6E65E3034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انتبهوا، سننجز عملية </a:t>
            </a:r>
            <a:r>
              <a:rPr kumimoji="0" lang="ar-MA" sz="18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ضرب عدد من رقم في عدد من 3 أرقام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، خُطْوَةً خطوة مثل مجد وندى</a:t>
            </a:r>
          </a:p>
        </p:txBody>
      </p:sp>
      <p:pic>
        <p:nvPicPr>
          <p:cNvPr id="38" name="Image 3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C661FC1-F1DB-1E1B-1F60-AEF94B50E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79263ECE-0045-6011-90FE-1D20C3022D30}"/>
              </a:ext>
            </a:extLst>
          </p:cNvPr>
          <p:cNvGrpSpPr/>
          <p:nvPr/>
        </p:nvGrpSpPr>
        <p:grpSpPr>
          <a:xfrm>
            <a:off x="2970960" y="2412473"/>
            <a:ext cx="2578168" cy="2658519"/>
            <a:chOff x="2760754" y="2412473"/>
            <a:chExt cx="2578168" cy="2658519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E0FA2F3F-8321-3D71-7A3E-DDA0ADFD991D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3994F275-744C-41E8-62B2-3D33FFE6B3BE}"/>
                </a:ext>
              </a:extLst>
            </p:cNvPr>
            <p:cNvSpPr txBox="1"/>
            <p:nvPr/>
          </p:nvSpPr>
          <p:spPr>
            <a:xfrm>
              <a:off x="2963918" y="2412473"/>
              <a:ext cx="23750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1200" cap="none" spc="200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324</a:t>
              </a:r>
            </a:p>
          </p:txBody>
        </p: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339C98EF-EC9C-2931-CB38-1A68FCC02F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FC826E1C-E279-CDD7-EF17-A9E68135B4FC}"/>
                </a:ext>
              </a:extLst>
            </p:cNvPr>
            <p:cNvSpPr txBox="1"/>
            <p:nvPr/>
          </p:nvSpPr>
          <p:spPr>
            <a:xfrm>
              <a:off x="2760754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×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C2E9BC26-EECF-0D1E-7719-C5D8EE0939CB}"/>
                </a:ext>
              </a:extLst>
            </p:cNvPr>
            <p:cNvSpPr txBox="1"/>
            <p:nvPr/>
          </p:nvSpPr>
          <p:spPr>
            <a:xfrm>
              <a:off x="3205538" y="4147662"/>
              <a:ext cx="21333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5400" b="0" i="0" u="none" strike="noStrike" kern="1200" cap="none" spc="200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576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F75B7-612F-7246-D687-2F052A25F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7A0E0B7-194B-A9B1-78D7-1BFF4E09A732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الألواح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65C1EB9-023C-8117-E859-F275C792F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A234B57-03C3-1969-B95D-D9D77010FA4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239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BC650-660B-6932-838A-CF872214A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875F467-4ED5-1F7C-49E6-FB63C706B2DC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اكتبوا، على الألواح، العملية التالية، سننجزها خطوة خطوة.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731D40F-F027-DF7D-E678-5AEDFD141BD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6C469F87-5F3E-BDCA-DA38-20C2DB16C501}"/>
              </a:ext>
            </a:extLst>
          </p:cNvPr>
          <p:cNvGrpSpPr/>
          <p:nvPr/>
        </p:nvGrpSpPr>
        <p:grpSpPr>
          <a:xfrm>
            <a:off x="2970960" y="2412473"/>
            <a:ext cx="2578168" cy="2658519"/>
            <a:chOff x="2760754" y="2412473"/>
            <a:chExt cx="2578168" cy="2658519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564618CE-F562-FB3A-374F-F1DFBC2C03A1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B6F8DC0-04B5-663F-84F5-D70CFC9754F4}"/>
                </a:ext>
              </a:extLst>
            </p:cNvPr>
            <p:cNvSpPr txBox="1"/>
            <p:nvPr/>
          </p:nvSpPr>
          <p:spPr>
            <a:xfrm>
              <a:off x="2963918" y="2412473"/>
              <a:ext cx="23750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1200" cap="none" spc="200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324</a:t>
              </a:r>
            </a:p>
          </p:txBody>
        </p: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7AA113A0-1538-7FA8-C562-769EC34E80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4BC863A3-47BA-8DD0-31B0-74C725B5E60D}"/>
                </a:ext>
              </a:extLst>
            </p:cNvPr>
            <p:cNvSpPr txBox="1"/>
            <p:nvPr/>
          </p:nvSpPr>
          <p:spPr>
            <a:xfrm>
              <a:off x="2760754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×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67B8EC3-8A85-CD5B-DDA0-497A88588C24}"/>
                </a:ext>
              </a:extLst>
            </p:cNvPr>
            <p:cNvSpPr txBox="1"/>
            <p:nvPr/>
          </p:nvSpPr>
          <p:spPr>
            <a:xfrm>
              <a:off x="3205538" y="4147662"/>
              <a:ext cx="21333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5400" b="0" i="0" u="none" strike="noStrike" kern="1200" cap="none" spc="200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669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A3BD0-9C52-0B75-AA18-EFF2559A4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7BF8D9B2-F745-6DA9-12C2-EBAB9B1097A1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الأولى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؟</a:t>
            </a:r>
          </a:p>
        </p:txBody>
      </p:sp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E410E26-AC52-FA6E-ADA4-84AFE3A55A7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6" name="Group 12">
            <a:extLst>
              <a:ext uri="{FF2B5EF4-FFF2-40B4-BE49-F238E27FC236}">
                <a16:creationId xmlns:a16="http://schemas.microsoft.com/office/drawing/2014/main" id="{ECF7B308-6BAC-F4EB-49A3-BE455AB3E765}"/>
              </a:ext>
            </a:extLst>
          </p:cNvPr>
          <p:cNvGrpSpPr/>
          <p:nvPr/>
        </p:nvGrpSpPr>
        <p:grpSpPr>
          <a:xfrm>
            <a:off x="5728144" y="1725999"/>
            <a:ext cx="2468913" cy="551406"/>
            <a:chOff x="5996909" y="1914188"/>
            <a:chExt cx="2385538" cy="551406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BA57BA8-B7CD-2E60-3B98-08FA341000CE}"/>
                </a:ext>
              </a:extLst>
            </p:cNvPr>
            <p:cNvSpPr/>
            <p:nvPr/>
          </p:nvSpPr>
          <p:spPr>
            <a:xfrm>
              <a:off x="5996909" y="1914188"/>
              <a:ext cx="1913137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أضْرِبُ الْعَدَدَ فِيِ الْوَحَدَاتِ </a:t>
              </a: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0EDC4EDE-F5CB-3E31-8A75-2C3E6AE9E0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9829" y="1979518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9" name="Group 12">
            <a:extLst>
              <a:ext uri="{FF2B5EF4-FFF2-40B4-BE49-F238E27FC236}">
                <a16:creationId xmlns:a16="http://schemas.microsoft.com/office/drawing/2014/main" id="{5C882702-2388-D743-B179-7F3D2D1BAB1C}"/>
              </a:ext>
            </a:extLst>
          </p:cNvPr>
          <p:cNvGrpSpPr/>
          <p:nvPr/>
        </p:nvGrpSpPr>
        <p:grpSpPr>
          <a:xfrm>
            <a:off x="3071554" y="1725999"/>
            <a:ext cx="2450969" cy="551406"/>
            <a:chOff x="5911814" y="1914188"/>
            <a:chExt cx="2450969" cy="551406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6E66C44A-DE80-658F-BA7A-5EC68BE90312}"/>
                </a:ext>
              </a:extLst>
            </p:cNvPr>
            <p:cNvSpPr/>
            <p:nvPr/>
          </p:nvSpPr>
          <p:spPr>
            <a:xfrm>
              <a:off x="5911814" y="1914188"/>
              <a:ext cx="198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أضْرِبُ الْعَدَدَ فِي العَشَراتِ 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50E32FA3-7AAF-0F05-B33B-95383416F1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3016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4434D43E-A28F-0B69-F221-B2977AC690F7}"/>
              </a:ext>
            </a:extLst>
          </p:cNvPr>
          <p:cNvGrpSpPr/>
          <p:nvPr/>
        </p:nvGrpSpPr>
        <p:grpSpPr>
          <a:xfrm>
            <a:off x="420824" y="1725999"/>
            <a:ext cx="2445110" cy="551406"/>
            <a:chOff x="5886143" y="1914188"/>
            <a:chExt cx="2445110" cy="551406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4C3B281E-0B2B-9B35-9295-CFEC638A44E8}"/>
                </a:ext>
              </a:extLst>
            </p:cNvPr>
            <p:cNvSpPr/>
            <p:nvPr/>
          </p:nvSpPr>
          <p:spPr>
            <a:xfrm>
              <a:off x="5886143" y="1914188"/>
              <a:ext cx="198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أضْرِبُ الْعَدَدَ فِي الْمِئاتِ</a:t>
              </a:r>
              <a:endPara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6638A91B-76D9-B804-FBCD-2DA3D91D38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9863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C369E984-B436-6A71-29C1-63BF1FB13FDC}"/>
              </a:ext>
            </a:extLst>
          </p:cNvPr>
          <p:cNvGrpSpPr/>
          <p:nvPr/>
        </p:nvGrpSpPr>
        <p:grpSpPr>
          <a:xfrm>
            <a:off x="2970960" y="2412473"/>
            <a:ext cx="2578168" cy="2658519"/>
            <a:chOff x="2760754" y="2412473"/>
            <a:chExt cx="2578168" cy="2658519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1710B173-3A00-996D-03B7-26890FE66D2B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A86FFA51-6250-9261-187E-63E26CE32BD2}"/>
                </a:ext>
              </a:extLst>
            </p:cNvPr>
            <p:cNvSpPr txBox="1"/>
            <p:nvPr/>
          </p:nvSpPr>
          <p:spPr>
            <a:xfrm>
              <a:off x="2963918" y="2412473"/>
              <a:ext cx="23750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1200" cap="none" spc="200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324</a:t>
              </a:r>
            </a:p>
          </p:txBody>
        </p: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95DC2430-1E52-8E24-9940-D5320AA22A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A547623-279E-DE32-FC8B-6722B9686671}"/>
                </a:ext>
              </a:extLst>
            </p:cNvPr>
            <p:cNvSpPr txBox="1"/>
            <p:nvPr/>
          </p:nvSpPr>
          <p:spPr>
            <a:xfrm>
              <a:off x="2760754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×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1330DC55-2630-ED2F-FF91-4CCB84DEA90D}"/>
                </a:ext>
              </a:extLst>
            </p:cNvPr>
            <p:cNvSpPr txBox="1"/>
            <p:nvPr/>
          </p:nvSpPr>
          <p:spPr>
            <a:xfrm>
              <a:off x="3205538" y="4147662"/>
              <a:ext cx="21333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5400" b="0" i="0" u="none" strike="noStrike" kern="1200" cap="none" spc="200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59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7EAEA-D88F-FA84-C17E-1B57C04D0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D2B49F3F-59E6-04CD-847E-E0EBA82E3E63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على ألواحكم، اضربوا 5 في رقم وحدات العدد الأعلى، ثم اكتبوا النتيجة.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B932E54-9E17-099F-52F0-C60D4FDD82F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7FE74E7A-3FBE-77E8-DCB7-EA3AB41579D4}"/>
              </a:ext>
            </a:extLst>
          </p:cNvPr>
          <p:cNvGrpSpPr/>
          <p:nvPr/>
        </p:nvGrpSpPr>
        <p:grpSpPr>
          <a:xfrm>
            <a:off x="2970960" y="2412473"/>
            <a:ext cx="2578168" cy="2658519"/>
            <a:chOff x="2760754" y="2412473"/>
            <a:chExt cx="2578168" cy="2658519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C67A3374-DE2E-367F-BCC5-97180CBAE3C9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72F50E25-A99C-C6BA-049B-E1F59918A31B}"/>
                </a:ext>
              </a:extLst>
            </p:cNvPr>
            <p:cNvSpPr txBox="1"/>
            <p:nvPr/>
          </p:nvSpPr>
          <p:spPr>
            <a:xfrm>
              <a:off x="2963918" y="2412473"/>
              <a:ext cx="23750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1200" cap="none" spc="200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324</a:t>
              </a:r>
            </a:p>
          </p:txBody>
        </p:sp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2814BA7C-B929-B1A2-F045-962D371E07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2CBD915-F2FE-B68D-477C-B42D2BFF9A62}"/>
                </a:ext>
              </a:extLst>
            </p:cNvPr>
            <p:cNvSpPr txBox="1"/>
            <p:nvPr/>
          </p:nvSpPr>
          <p:spPr>
            <a:xfrm>
              <a:off x="2760754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×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F10AE0E1-11B1-90F7-AAF6-21B52F337F3C}"/>
                </a:ext>
              </a:extLst>
            </p:cNvPr>
            <p:cNvSpPr txBox="1"/>
            <p:nvPr/>
          </p:nvSpPr>
          <p:spPr>
            <a:xfrm>
              <a:off x="3205538" y="4147662"/>
              <a:ext cx="21333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5400" b="0" i="0" u="none" strike="noStrike" kern="1200" cap="none" spc="200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9" name="Group 12">
            <a:extLst>
              <a:ext uri="{FF2B5EF4-FFF2-40B4-BE49-F238E27FC236}">
                <a16:creationId xmlns:a16="http://schemas.microsoft.com/office/drawing/2014/main" id="{FE41F24C-1D7C-88F9-66D5-492ED6A76763}"/>
              </a:ext>
            </a:extLst>
          </p:cNvPr>
          <p:cNvGrpSpPr/>
          <p:nvPr/>
        </p:nvGrpSpPr>
        <p:grpSpPr>
          <a:xfrm>
            <a:off x="5728144" y="1725999"/>
            <a:ext cx="2468913" cy="551406"/>
            <a:chOff x="5996909" y="1914188"/>
            <a:chExt cx="2385538" cy="551406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788F51E0-B89C-099E-3601-D3A51B153A0C}"/>
                </a:ext>
              </a:extLst>
            </p:cNvPr>
            <p:cNvSpPr/>
            <p:nvPr/>
          </p:nvSpPr>
          <p:spPr>
            <a:xfrm>
              <a:off x="5996909" y="1914188"/>
              <a:ext cx="1913137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أضْرِبُ الْعَدَدَ فِيِ الْوَحَدَاتِ </a:t>
              </a: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E0F2919C-0FEE-FB55-9535-C297737D5C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9829" y="1979518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1C916D3F-321C-22AC-FB21-5014C15FB661}"/>
              </a:ext>
            </a:extLst>
          </p:cNvPr>
          <p:cNvGrpSpPr/>
          <p:nvPr/>
        </p:nvGrpSpPr>
        <p:grpSpPr>
          <a:xfrm>
            <a:off x="3071554" y="1725999"/>
            <a:ext cx="2450969" cy="551406"/>
            <a:chOff x="5911814" y="1914188"/>
            <a:chExt cx="2450969" cy="551406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B9486E05-8F99-53C6-273A-57838D81D1C1}"/>
                </a:ext>
              </a:extLst>
            </p:cNvPr>
            <p:cNvSpPr/>
            <p:nvPr/>
          </p:nvSpPr>
          <p:spPr>
            <a:xfrm>
              <a:off x="5911814" y="1914188"/>
              <a:ext cx="198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أضْرِبُ الْعَدَدَ فِي العَشَراتِ 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C03D4BF6-D893-3C79-D0EC-70A8DAC833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3016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2">
            <a:extLst>
              <a:ext uri="{FF2B5EF4-FFF2-40B4-BE49-F238E27FC236}">
                <a16:creationId xmlns:a16="http://schemas.microsoft.com/office/drawing/2014/main" id="{408A3686-1E38-B29B-E450-E0D3E8F43725}"/>
              </a:ext>
            </a:extLst>
          </p:cNvPr>
          <p:cNvGrpSpPr/>
          <p:nvPr/>
        </p:nvGrpSpPr>
        <p:grpSpPr>
          <a:xfrm>
            <a:off x="420824" y="1725999"/>
            <a:ext cx="2445110" cy="551406"/>
            <a:chOff x="5886143" y="1914188"/>
            <a:chExt cx="2445110" cy="551406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09788838-01FA-43F9-5F68-D76A958C6F44}"/>
                </a:ext>
              </a:extLst>
            </p:cNvPr>
            <p:cNvSpPr/>
            <p:nvPr/>
          </p:nvSpPr>
          <p:spPr>
            <a:xfrm>
              <a:off x="5886143" y="1914188"/>
              <a:ext cx="198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أضْرِبُ الْعَدَدَ فِي الْمِئاتِ</a:t>
              </a:r>
              <a:endPara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0FB01112-36B7-834C-4F3C-F2040700DB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9863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E72F84D0-8552-8821-4D32-05A73046C7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3761598"/>
              </p:ext>
            </p:extLst>
          </p:nvPr>
        </p:nvGraphicFramePr>
        <p:xfrm>
          <a:off x="420824" y="2412473"/>
          <a:ext cx="1321753" cy="373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1753">
                  <a:extLst>
                    <a:ext uri="{9D8B030D-6E8A-4147-A177-3AD203B41FA5}">
                      <a16:colId xmlns:a16="http://schemas.microsoft.com/office/drawing/2014/main" val="1296562731"/>
                    </a:ext>
                  </a:extLst>
                </a:gridCol>
              </a:tblGrid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 =5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173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2 =10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8591783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3 =15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06874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4 =20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37080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5 =25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591821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6 =30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122813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7 =35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366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8 =40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1991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9 =45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504482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10 =50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678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890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8A256-4536-A56E-9ECC-11009982D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6A10DA8-B255-70D7-B9B1-699830D97A19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AD46756-4111-A378-1294-8FA77BB02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BE014F8-9DD0-CAE9-4FFB-76049B830C6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553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2FCAA1-82C9-8C24-6BC0-FFE48101B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12A2B40A-DA7F-F1D6-BF4B-B8232E9E7456}"/>
              </a:ext>
            </a:extLst>
          </p:cNvPr>
          <p:cNvSpPr txBox="1"/>
          <p:nvPr/>
        </p:nvSpPr>
        <p:spPr>
          <a:xfrm>
            <a:off x="1" y="849493"/>
            <a:ext cx="7532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صححوا، 5 × 4 يساوي 20، نكتب 0 في الوحدات في الناتج، ونحتفظ بـ 2 أعلى منزلة العشرات.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38FAA81-73EB-A329-8488-2ACEB40D886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73875EC9-9CBE-8A0F-D2F9-543BDFA98F10}"/>
              </a:ext>
            </a:extLst>
          </p:cNvPr>
          <p:cNvGrpSpPr/>
          <p:nvPr/>
        </p:nvGrpSpPr>
        <p:grpSpPr>
          <a:xfrm>
            <a:off x="2970960" y="2412473"/>
            <a:ext cx="2578168" cy="2658519"/>
            <a:chOff x="2760754" y="2412473"/>
            <a:chExt cx="2578168" cy="2658519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DA80D9A4-5074-CA3C-D178-B91681EC9CD4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4F4EC748-1CA2-BAEA-3E9F-FCEBEF55E28E}"/>
                </a:ext>
              </a:extLst>
            </p:cNvPr>
            <p:cNvSpPr txBox="1"/>
            <p:nvPr/>
          </p:nvSpPr>
          <p:spPr>
            <a:xfrm>
              <a:off x="2963918" y="2412473"/>
              <a:ext cx="23750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1200" cap="none" spc="200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324</a:t>
              </a:r>
            </a:p>
          </p:txBody>
        </p:sp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0B395E42-A56D-47C3-A36E-085F62383C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BA5CCC62-CBAA-9D8A-AFE6-4EBCE0A9463C}"/>
                </a:ext>
              </a:extLst>
            </p:cNvPr>
            <p:cNvSpPr txBox="1"/>
            <p:nvPr/>
          </p:nvSpPr>
          <p:spPr>
            <a:xfrm>
              <a:off x="2760754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×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C030AC77-C631-0A9A-A676-875AFF3243CC}"/>
                </a:ext>
              </a:extLst>
            </p:cNvPr>
            <p:cNvSpPr txBox="1"/>
            <p:nvPr/>
          </p:nvSpPr>
          <p:spPr>
            <a:xfrm>
              <a:off x="3205538" y="4147662"/>
              <a:ext cx="21333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5400" b="0" i="0" u="none" strike="noStrike" kern="1200" cap="none" spc="200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8793FE71-0D82-2B6F-44B0-C67AA209F603}"/>
              </a:ext>
            </a:extLst>
          </p:cNvPr>
          <p:cNvSpPr txBox="1"/>
          <p:nvPr/>
        </p:nvSpPr>
        <p:spPr>
          <a:xfrm>
            <a:off x="2858814" y="4162102"/>
            <a:ext cx="2459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0AE8A420-4F9E-0467-2FC4-766D689B5E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01766"/>
              </p:ext>
            </p:extLst>
          </p:nvPr>
        </p:nvGraphicFramePr>
        <p:xfrm>
          <a:off x="420824" y="2412473"/>
          <a:ext cx="1321753" cy="373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1753">
                  <a:extLst>
                    <a:ext uri="{9D8B030D-6E8A-4147-A177-3AD203B41FA5}">
                      <a16:colId xmlns:a16="http://schemas.microsoft.com/office/drawing/2014/main" val="1296562731"/>
                    </a:ext>
                  </a:extLst>
                </a:gridCol>
              </a:tblGrid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 =5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173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2 =10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8591783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3 =15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06874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4 =20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937080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5 =25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591821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6 =30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122813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7 =35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366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8 =40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1991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9 =45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504482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10 =50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67861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502B44A9-42C8-190F-28FF-F34F38831FC3}"/>
              </a:ext>
            </a:extLst>
          </p:cNvPr>
          <p:cNvSpPr txBox="1"/>
          <p:nvPr/>
        </p:nvSpPr>
        <p:spPr>
          <a:xfrm>
            <a:off x="4204139" y="2238700"/>
            <a:ext cx="336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C00000"/>
                </a:solidFill>
                <a:latin typeface="Aptos" panose="020B00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8660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4B8ED-E5DB-F334-FE75-E4027530D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718B0996-8AE2-2759-7824-812FD76141C6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الثانية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؟</a:t>
            </a:r>
          </a:p>
        </p:txBody>
      </p:sp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BB5FEC6-467E-3CAC-0274-B6324012C85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9" name="Group 12">
            <a:extLst>
              <a:ext uri="{FF2B5EF4-FFF2-40B4-BE49-F238E27FC236}">
                <a16:creationId xmlns:a16="http://schemas.microsoft.com/office/drawing/2014/main" id="{35A18CD3-728D-775A-2459-8D28860463E6}"/>
              </a:ext>
            </a:extLst>
          </p:cNvPr>
          <p:cNvGrpSpPr/>
          <p:nvPr/>
        </p:nvGrpSpPr>
        <p:grpSpPr>
          <a:xfrm>
            <a:off x="5760636" y="1725999"/>
            <a:ext cx="2436422" cy="551406"/>
            <a:chOff x="6028303" y="1914188"/>
            <a:chExt cx="2354144" cy="551406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354A5CF1-362A-21BB-A998-FBD3D8A0617B}"/>
                </a:ext>
              </a:extLst>
            </p:cNvPr>
            <p:cNvSpPr/>
            <p:nvPr/>
          </p:nvSpPr>
          <p:spPr>
            <a:xfrm>
              <a:off x="6028303" y="1914188"/>
              <a:ext cx="1881743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أضْرِبُ الْعَدَدَ فِيِ الْوَحَدَاتِ </a:t>
              </a: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2BD3DEC6-20FE-18EC-92C7-FD5D7F416A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9829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F37EECF4-425A-2690-1D42-66E7A4A56566}"/>
              </a:ext>
            </a:extLst>
          </p:cNvPr>
          <p:cNvGrpSpPr/>
          <p:nvPr/>
        </p:nvGrpSpPr>
        <p:grpSpPr>
          <a:xfrm>
            <a:off x="3014231" y="1725999"/>
            <a:ext cx="2598108" cy="551406"/>
            <a:chOff x="3019005" y="1725999"/>
            <a:chExt cx="2598108" cy="551406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AC45D50E-6AB7-4380-59DC-4AEABB3C714B}"/>
                </a:ext>
              </a:extLst>
            </p:cNvPr>
            <p:cNvSpPr/>
            <p:nvPr/>
          </p:nvSpPr>
          <p:spPr>
            <a:xfrm>
              <a:off x="3019005" y="1725999"/>
              <a:ext cx="2123449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أضْرِبُ الْعَدَدَ فِي العَشَراتِ </a:t>
              </a: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3CC4B91C-5A20-147D-ACC6-3E1F421DF9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95" y="1791329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2</a:t>
              </a:r>
              <a:endParaRPr kumimoji="0" lang="fr-MA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12">
            <a:extLst>
              <a:ext uri="{FF2B5EF4-FFF2-40B4-BE49-F238E27FC236}">
                <a16:creationId xmlns:a16="http://schemas.microsoft.com/office/drawing/2014/main" id="{71E10BCD-E993-3A7A-6A81-7941572C53AC}"/>
              </a:ext>
            </a:extLst>
          </p:cNvPr>
          <p:cNvGrpSpPr/>
          <p:nvPr/>
        </p:nvGrpSpPr>
        <p:grpSpPr>
          <a:xfrm>
            <a:off x="420824" y="1725999"/>
            <a:ext cx="2445110" cy="551406"/>
            <a:chOff x="5886143" y="1914188"/>
            <a:chExt cx="2445110" cy="551406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752AA3B1-7B68-2E76-F174-948F4D2DFDDF}"/>
                </a:ext>
              </a:extLst>
            </p:cNvPr>
            <p:cNvSpPr/>
            <p:nvPr/>
          </p:nvSpPr>
          <p:spPr>
            <a:xfrm>
              <a:off x="5886143" y="1914188"/>
              <a:ext cx="198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أضْرِبُ الْعَدَدَ فِي الْمِئاتِ</a:t>
              </a: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0538700D-C0F1-4FC0-9C6E-DEB162AA03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9863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52DE7401-0CF2-AF78-129C-D19E1C2FBEAD}"/>
              </a:ext>
            </a:extLst>
          </p:cNvPr>
          <p:cNvGrpSpPr/>
          <p:nvPr/>
        </p:nvGrpSpPr>
        <p:grpSpPr>
          <a:xfrm>
            <a:off x="2970960" y="2412473"/>
            <a:ext cx="2578168" cy="2658519"/>
            <a:chOff x="2760754" y="2412473"/>
            <a:chExt cx="2578168" cy="2658519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DF5FCD60-A635-A32A-761D-383B78FFE1C7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A5649462-F32F-9CBE-1ED0-87867B014610}"/>
                </a:ext>
              </a:extLst>
            </p:cNvPr>
            <p:cNvSpPr txBox="1"/>
            <p:nvPr/>
          </p:nvSpPr>
          <p:spPr>
            <a:xfrm>
              <a:off x="2963918" y="2412473"/>
              <a:ext cx="23750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1200" cap="none" spc="200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324</a:t>
              </a:r>
            </a:p>
          </p:txBody>
        </p:sp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C5F91095-4739-1B01-85D7-848C005CE3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72BA5598-FA85-773B-DCC3-6194F1416032}"/>
                </a:ext>
              </a:extLst>
            </p:cNvPr>
            <p:cNvSpPr txBox="1"/>
            <p:nvPr/>
          </p:nvSpPr>
          <p:spPr>
            <a:xfrm>
              <a:off x="2760754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×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B616DEB5-620B-02C3-EE94-653D60A7B724}"/>
                </a:ext>
              </a:extLst>
            </p:cNvPr>
            <p:cNvSpPr txBox="1"/>
            <p:nvPr/>
          </p:nvSpPr>
          <p:spPr>
            <a:xfrm>
              <a:off x="3205538" y="4147662"/>
              <a:ext cx="21333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5400" b="0" i="0" u="none" strike="noStrike" kern="1200" cap="none" spc="200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FF7BEC3F-2375-A282-4E8E-B9FDDD616F49}"/>
              </a:ext>
            </a:extLst>
          </p:cNvPr>
          <p:cNvSpPr txBox="1"/>
          <p:nvPr/>
        </p:nvSpPr>
        <p:spPr>
          <a:xfrm>
            <a:off x="2848304" y="4162102"/>
            <a:ext cx="2459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AB185A0-B049-834A-76AF-4634AE47678E}"/>
              </a:ext>
            </a:extLst>
          </p:cNvPr>
          <p:cNvSpPr txBox="1"/>
          <p:nvPr/>
        </p:nvSpPr>
        <p:spPr>
          <a:xfrm>
            <a:off x="4204139" y="2238700"/>
            <a:ext cx="336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6539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B1A88-9D2F-B4D7-DFEB-1D39651DC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3C8908EB-19D3-03FE-BE84-F13306B20D20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على ألواحكم، اضربوا 5 في رقم عشرات العدد الأعلى، ثم اكتبوا النتيجة.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4567DF7-E48B-C013-4626-08563DF4A7D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9" name="Group 12">
            <a:extLst>
              <a:ext uri="{FF2B5EF4-FFF2-40B4-BE49-F238E27FC236}">
                <a16:creationId xmlns:a16="http://schemas.microsoft.com/office/drawing/2014/main" id="{E1151D50-CAE5-CC44-A9D8-C9F84BB91694}"/>
              </a:ext>
            </a:extLst>
          </p:cNvPr>
          <p:cNvGrpSpPr/>
          <p:nvPr/>
        </p:nvGrpSpPr>
        <p:grpSpPr>
          <a:xfrm>
            <a:off x="5760636" y="1725999"/>
            <a:ext cx="2436422" cy="551406"/>
            <a:chOff x="6028303" y="1914188"/>
            <a:chExt cx="2354144" cy="551406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D86AE66-D57D-E3B1-2616-169180133040}"/>
                </a:ext>
              </a:extLst>
            </p:cNvPr>
            <p:cNvSpPr/>
            <p:nvPr/>
          </p:nvSpPr>
          <p:spPr>
            <a:xfrm>
              <a:off x="6028303" y="1914188"/>
              <a:ext cx="1881743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أضْرِبُ الْعَدَدَ فِيِ الْوَحَدَاتِ </a:t>
              </a: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1DE2F8D6-01B4-DA2D-7267-EA3A85C451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9829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BECF4287-6008-FF7D-F1B2-69219E1535DF}"/>
              </a:ext>
            </a:extLst>
          </p:cNvPr>
          <p:cNvGrpSpPr/>
          <p:nvPr/>
        </p:nvGrpSpPr>
        <p:grpSpPr>
          <a:xfrm>
            <a:off x="3014231" y="1725999"/>
            <a:ext cx="2598108" cy="551406"/>
            <a:chOff x="3019005" y="1725999"/>
            <a:chExt cx="2598108" cy="551406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958238DE-3F8C-4074-ED6F-B692F734F140}"/>
                </a:ext>
              </a:extLst>
            </p:cNvPr>
            <p:cNvSpPr/>
            <p:nvPr/>
          </p:nvSpPr>
          <p:spPr>
            <a:xfrm>
              <a:off x="3019005" y="1725999"/>
              <a:ext cx="2123449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أضْرِبُ الْعَدَدَ فِي العَشَراتِ </a:t>
              </a: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882FCABE-C059-487F-27B4-61218EDAEC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95" y="1791329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2</a:t>
              </a:r>
              <a:endParaRPr kumimoji="0" lang="fr-MA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12">
            <a:extLst>
              <a:ext uri="{FF2B5EF4-FFF2-40B4-BE49-F238E27FC236}">
                <a16:creationId xmlns:a16="http://schemas.microsoft.com/office/drawing/2014/main" id="{B33F4C7D-777C-AFAB-0DEE-E6A06F167C30}"/>
              </a:ext>
            </a:extLst>
          </p:cNvPr>
          <p:cNvGrpSpPr/>
          <p:nvPr/>
        </p:nvGrpSpPr>
        <p:grpSpPr>
          <a:xfrm>
            <a:off x="420824" y="1725999"/>
            <a:ext cx="2445110" cy="551406"/>
            <a:chOff x="5886143" y="1914188"/>
            <a:chExt cx="2445110" cy="551406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AA3869D2-CB36-6F42-7631-886A80F87356}"/>
                </a:ext>
              </a:extLst>
            </p:cNvPr>
            <p:cNvSpPr/>
            <p:nvPr/>
          </p:nvSpPr>
          <p:spPr>
            <a:xfrm>
              <a:off x="5886143" y="1914188"/>
              <a:ext cx="198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أضْرِبُ الْعَدَدَ فِي الْمِئاتِ</a:t>
              </a: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06433342-67C3-7B5F-BBDD-0729DD1444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9863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9470E3AE-D434-5F66-2FFD-6D31C14534E1}"/>
              </a:ext>
            </a:extLst>
          </p:cNvPr>
          <p:cNvGrpSpPr/>
          <p:nvPr/>
        </p:nvGrpSpPr>
        <p:grpSpPr>
          <a:xfrm>
            <a:off x="2970960" y="2412473"/>
            <a:ext cx="2578168" cy="2658519"/>
            <a:chOff x="2760754" y="2412473"/>
            <a:chExt cx="2578168" cy="2658519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5D9E33CB-64DD-07BC-9784-3DFED6AD76AE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904D0960-B67F-6FFC-F592-E99D106F9F4D}"/>
                </a:ext>
              </a:extLst>
            </p:cNvPr>
            <p:cNvSpPr txBox="1"/>
            <p:nvPr/>
          </p:nvSpPr>
          <p:spPr>
            <a:xfrm>
              <a:off x="2963918" y="2412473"/>
              <a:ext cx="23750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1200" cap="none" spc="200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324</a:t>
              </a:r>
            </a:p>
          </p:txBody>
        </p:sp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FB73BB20-3CB7-100D-4A45-0033762816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E4295A7-EA20-9130-6A22-DCE04C8E96F8}"/>
                </a:ext>
              </a:extLst>
            </p:cNvPr>
            <p:cNvSpPr txBox="1"/>
            <p:nvPr/>
          </p:nvSpPr>
          <p:spPr>
            <a:xfrm>
              <a:off x="2760754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×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0FF2CE17-A48B-AED8-C358-4FBD14400C46}"/>
                </a:ext>
              </a:extLst>
            </p:cNvPr>
            <p:cNvSpPr txBox="1"/>
            <p:nvPr/>
          </p:nvSpPr>
          <p:spPr>
            <a:xfrm>
              <a:off x="3205538" y="4147662"/>
              <a:ext cx="21333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5400" b="0" i="0" u="none" strike="noStrike" kern="1200" cap="none" spc="200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5B5201EC-8DCB-8B9D-FFC8-F4E980266CD4}"/>
              </a:ext>
            </a:extLst>
          </p:cNvPr>
          <p:cNvSpPr txBox="1"/>
          <p:nvPr/>
        </p:nvSpPr>
        <p:spPr>
          <a:xfrm>
            <a:off x="2858814" y="4162102"/>
            <a:ext cx="2459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0" i="0" u="none" strike="noStrike" kern="1200" cap="none" spc="0" normalizeH="0" baseline="0" noProof="0" dirty="0">
                <a:ln>
                  <a:noFill/>
                </a:ln>
                <a:solidFill>
                  <a:srgbClr val="276F8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276F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6EC962B2-2265-304C-538E-845AFDF28A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3761598"/>
              </p:ext>
            </p:extLst>
          </p:nvPr>
        </p:nvGraphicFramePr>
        <p:xfrm>
          <a:off x="420824" y="2412473"/>
          <a:ext cx="1321753" cy="373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1753">
                  <a:extLst>
                    <a:ext uri="{9D8B030D-6E8A-4147-A177-3AD203B41FA5}">
                      <a16:colId xmlns:a16="http://schemas.microsoft.com/office/drawing/2014/main" val="1296562731"/>
                    </a:ext>
                  </a:extLst>
                </a:gridCol>
              </a:tblGrid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 =5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173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2 =10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8591783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3 =15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06874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4 =20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37080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5 =25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591821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6 =30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122813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7 =35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366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8 =40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1991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9 =45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504482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10 =50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67861"/>
                  </a:ext>
                </a:extLst>
              </a:tr>
            </a:tbl>
          </a:graphicData>
        </a:graphic>
      </p:graphicFrame>
      <p:sp>
        <p:nvSpPr>
          <p:cNvPr id="14" name="ZoneTexte 13">
            <a:extLst>
              <a:ext uri="{FF2B5EF4-FFF2-40B4-BE49-F238E27FC236}">
                <a16:creationId xmlns:a16="http://schemas.microsoft.com/office/drawing/2014/main" id="{73682B51-966A-C018-3419-2B4B9CB6D01F}"/>
              </a:ext>
            </a:extLst>
          </p:cNvPr>
          <p:cNvSpPr txBox="1"/>
          <p:nvPr/>
        </p:nvSpPr>
        <p:spPr>
          <a:xfrm>
            <a:off x="4204139" y="2238700"/>
            <a:ext cx="336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8317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الرابع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اَلأَعدادُ مِن 0 إِلى 999 (مراجعة المستلزمات)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27C81966-C6B3-F7D1-9287-616A8C28EDA7}"/>
              </a:ext>
            </a:extLst>
          </p:cNvPr>
          <p:cNvSpPr/>
          <p:nvPr/>
        </p:nvSpPr>
        <p:spPr>
          <a:xfrm>
            <a:off x="415003" y="2722648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dirty="0">
              <a:solidFill>
                <a:srgbClr val="FFFFFF"/>
              </a:solidFill>
              <a:latin typeface="Aptos" panose="02110004020202020204"/>
            </a:endParaRPr>
          </a:p>
        </p:txBody>
      </p:sp>
      <p:sp>
        <p:nvSpPr>
          <p:cNvPr id="18" name="Organigramme : Terminateur 21">
            <a:extLst>
              <a:ext uri="{FF2B5EF4-FFF2-40B4-BE49-F238E27FC236}">
                <a16:creationId xmlns:a16="http://schemas.microsoft.com/office/drawing/2014/main" id="{9FB35922-FF9D-02D1-C513-D8AE6CB30C8A}"/>
              </a:ext>
            </a:extLst>
          </p:cNvPr>
          <p:cNvSpPr/>
          <p:nvPr/>
        </p:nvSpPr>
        <p:spPr>
          <a:xfrm>
            <a:off x="2656573" y="2475889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14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6AE66BB3-33A5-C801-F372-C8FCC6320002}"/>
              </a:ext>
            </a:extLst>
          </p:cNvPr>
          <p:cNvSpPr txBox="1">
            <a:spLocks/>
          </p:cNvSpPr>
          <p:nvPr/>
        </p:nvSpPr>
        <p:spPr>
          <a:xfrm>
            <a:off x="595003" y="2858113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marR="0" lvl="0" indent="0" algn="r" rtl="1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ضَرْبُ عَدَدٍ مِنْ رَقْمٍ في عَدَدٍ مِنْ 3 أَرْقامٍ (1)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29D40F4D-751C-8593-FB38-864B9117CCE4}"/>
              </a:ext>
            </a:extLst>
          </p:cNvPr>
          <p:cNvSpPr/>
          <p:nvPr/>
        </p:nvSpPr>
        <p:spPr>
          <a:xfrm>
            <a:off x="4423967" y="2717811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Organigramme : Terminateur 21">
            <a:extLst>
              <a:ext uri="{FF2B5EF4-FFF2-40B4-BE49-F238E27FC236}">
                <a16:creationId xmlns:a16="http://schemas.microsoft.com/office/drawing/2014/main" id="{E65D0AC4-1110-15B5-60EE-18BFB6BF000F}"/>
              </a:ext>
            </a:extLst>
          </p:cNvPr>
          <p:cNvSpPr/>
          <p:nvPr/>
        </p:nvSpPr>
        <p:spPr>
          <a:xfrm>
            <a:off x="6665537" y="2471052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الدرس 13</a:t>
            </a: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FFB4C9B3-E09A-1D96-45D0-9103463568D1}"/>
              </a:ext>
            </a:extLst>
          </p:cNvPr>
          <p:cNvSpPr txBox="1">
            <a:spLocks/>
          </p:cNvSpPr>
          <p:nvPr/>
        </p:nvSpPr>
        <p:spPr>
          <a:xfrm>
            <a:off x="4603967" y="2853276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marR="0" lvl="0" indent="0" algn="r" rtl="1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 إِنْشاءُ جَدْوَلَيْ ضَرْبِ الَعَدَدَيْنِ 8 وَ9.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9C73262-6EDD-081A-C026-11A95728A9AC}"/>
              </a:ext>
            </a:extLst>
          </p:cNvPr>
          <p:cNvSpPr/>
          <p:nvPr/>
        </p:nvSpPr>
        <p:spPr>
          <a:xfrm>
            <a:off x="370132" y="4144639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rganigramme : Terminateur 21">
            <a:extLst>
              <a:ext uri="{FF2B5EF4-FFF2-40B4-BE49-F238E27FC236}">
                <a16:creationId xmlns:a16="http://schemas.microsoft.com/office/drawing/2014/main" id="{B8528A7D-CC01-7599-0846-FC2E2041C809}"/>
              </a:ext>
            </a:extLst>
          </p:cNvPr>
          <p:cNvSpPr/>
          <p:nvPr/>
        </p:nvSpPr>
        <p:spPr>
          <a:xfrm>
            <a:off x="2611702" y="3897880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الدرس 16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2BBFDE1-E352-522F-DC6A-73F4154EBB52}"/>
              </a:ext>
            </a:extLst>
          </p:cNvPr>
          <p:cNvSpPr txBox="1">
            <a:spLocks/>
          </p:cNvSpPr>
          <p:nvPr/>
        </p:nvSpPr>
        <p:spPr>
          <a:xfrm>
            <a:off x="550132" y="4280104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indent="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600" b="1" ker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حَلُّ المَسائِل : وَضْعِياتُ الْمُقارَنَةِ الضَّرْبِيَّةِ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85A2F114-D2FF-43A5-1BC5-C728126D6DED}"/>
              </a:ext>
            </a:extLst>
          </p:cNvPr>
          <p:cNvSpPr/>
          <p:nvPr/>
        </p:nvSpPr>
        <p:spPr>
          <a:xfrm>
            <a:off x="4405078" y="4098081"/>
            <a:ext cx="3780000" cy="877078"/>
          </a:xfrm>
          <a:prstGeom prst="roundRect">
            <a:avLst/>
          </a:prstGeom>
          <a:solidFill>
            <a:srgbClr val="FFDA6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solidFill>
                <a:srgbClr val="FFFFFF"/>
              </a:solidFill>
              <a:latin typeface="Aptos" panose="02110004020202020204"/>
            </a:endParaRPr>
          </a:p>
        </p:txBody>
      </p:sp>
      <p:sp>
        <p:nvSpPr>
          <p:cNvPr id="33" name="Organigramme : Terminateur 21">
            <a:extLst>
              <a:ext uri="{FF2B5EF4-FFF2-40B4-BE49-F238E27FC236}">
                <a16:creationId xmlns:a16="http://schemas.microsoft.com/office/drawing/2014/main" id="{09DF9E9A-581D-14F9-24EC-3567A55C3816}"/>
              </a:ext>
            </a:extLst>
          </p:cNvPr>
          <p:cNvSpPr/>
          <p:nvPr/>
        </p:nvSpPr>
        <p:spPr>
          <a:xfrm>
            <a:off x="6646648" y="3851322"/>
            <a:ext cx="126000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15</a:t>
            </a:r>
          </a:p>
        </p:txBody>
      </p:sp>
      <p:sp>
        <p:nvSpPr>
          <p:cNvPr id="34" name="Espace réservé du texte 5">
            <a:extLst>
              <a:ext uri="{FF2B5EF4-FFF2-40B4-BE49-F238E27FC236}">
                <a16:creationId xmlns:a16="http://schemas.microsoft.com/office/drawing/2014/main" id="{94D48129-9BCD-EF1D-897A-44B36367D037}"/>
              </a:ext>
            </a:extLst>
          </p:cNvPr>
          <p:cNvSpPr txBox="1">
            <a:spLocks/>
          </p:cNvSpPr>
          <p:nvPr/>
        </p:nvSpPr>
        <p:spPr>
          <a:xfrm>
            <a:off x="4585078" y="4233546"/>
            <a:ext cx="3420000" cy="631140"/>
          </a:xfrm>
          <a:prstGeom prst="roundRect">
            <a:avLst/>
          </a:prstGeom>
          <a:solidFill>
            <a:srgbClr val="FFEFB9"/>
          </a:solidFill>
        </p:spPr>
        <p:txBody>
          <a:bodyPr anchor="ctr"/>
          <a:lstStyle>
            <a:defPPr>
              <a:defRPr lang="fr-FR"/>
            </a:defPPr>
            <a:lvl1pPr marR="0" lvl="0" indent="0" algn="r" rtl="1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kumimoji="0" b="1" i="0" u="none" strike="noStrike" kern="0" cap="none" spc="0" normalizeH="0" baseline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ضَرْبُ عَدَدٍ مِنْ رَقْمٍ في عَدَدٍ مِنْ 3 أَرْقامٍ (2)</a:t>
            </a: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المراجعة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مُراجَعَةُ دُروسِ الأُسْبوعِ الرَّابِعِ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3504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FE425-8C92-D6E6-7A6D-A061A1BA7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116BAC0-9835-0C03-15A9-B08735E9BF0A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480922-8D7C-9D29-2342-0675CA9A8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0AE55A7-D567-55A2-BA06-CC76E8281E2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598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90D26-DF63-7BB0-3EC3-414EB1AB0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0CA4668A-75AD-6398-157B-10DA9AFB15CF}"/>
              </a:ext>
            </a:extLst>
          </p:cNvPr>
          <p:cNvSpPr txBox="1"/>
          <p:nvPr/>
        </p:nvSpPr>
        <p:spPr>
          <a:xfrm>
            <a:off x="147143" y="849493"/>
            <a:ext cx="7448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صححوا: 5×2=10، نضيف الاحتفاظ 2 يساوي 12، نكتب 2 ونحتفظ بـ 1 أعلى منزلة المئات.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22A8EA5-6A2C-1FDA-3F8D-4B77C71CC84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4D77173F-8513-0802-A186-C5CC12B0FE0D}"/>
              </a:ext>
            </a:extLst>
          </p:cNvPr>
          <p:cNvGrpSpPr/>
          <p:nvPr/>
        </p:nvGrpSpPr>
        <p:grpSpPr>
          <a:xfrm>
            <a:off x="2970960" y="2412473"/>
            <a:ext cx="2578168" cy="2658519"/>
            <a:chOff x="2760754" y="2412473"/>
            <a:chExt cx="2578168" cy="2658519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C7479241-CC94-7433-1FF9-6C9D83427638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C8FB4979-2C88-055E-18C3-128595B61E08}"/>
                </a:ext>
              </a:extLst>
            </p:cNvPr>
            <p:cNvSpPr txBox="1"/>
            <p:nvPr/>
          </p:nvSpPr>
          <p:spPr>
            <a:xfrm>
              <a:off x="2963918" y="2412473"/>
              <a:ext cx="23750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1200" cap="none" spc="200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324</a:t>
              </a:r>
            </a:p>
          </p:txBody>
        </p:sp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B135B80B-6DF0-9853-6DD1-690A121C39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DF3B69D3-9B87-2BEA-9389-DEA362370125}"/>
                </a:ext>
              </a:extLst>
            </p:cNvPr>
            <p:cNvSpPr txBox="1"/>
            <p:nvPr/>
          </p:nvSpPr>
          <p:spPr>
            <a:xfrm>
              <a:off x="2760754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×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6F76A86C-EB97-2250-376C-E63833077812}"/>
                </a:ext>
              </a:extLst>
            </p:cNvPr>
            <p:cNvSpPr txBox="1"/>
            <p:nvPr/>
          </p:nvSpPr>
          <p:spPr>
            <a:xfrm>
              <a:off x="3205538" y="4147662"/>
              <a:ext cx="21333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5400" b="0" i="0" u="none" strike="noStrike" kern="1200" cap="none" spc="200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BC234369-E518-301B-DE06-41847030AE72}"/>
              </a:ext>
            </a:extLst>
          </p:cNvPr>
          <p:cNvSpPr txBox="1"/>
          <p:nvPr/>
        </p:nvSpPr>
        <p:spPr>
          <a:xfrm>
            <a:off x="2890344" y="4151592"/>
            <a:ext cx="2679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0" i="0" u="none" strike="noStrike" kern="1200" cap="none" spc="2000" normalizeH="0" baseline="0" noProof="0" dirty="0">
                <a:ln>
                  <a:noFill/>
                </a:ln>
                <a:solidFill>
                  <a:srgbClr val="CF1F3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  <a:r>
              <a:rPr kumimoji="0" lang="fr-FR" sz="5400" b="0" i="0" u="none" strike="noStrike" kern="1200" cap="none" spc="2000" normalizeH="0" baseline="0" noProof="0" dirty="0">
                <a:ln>
                  <a:noFill/>
                </a:ln>
                <a:solidFill>
                  <a:srgbClr val="276F8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</a:t>
            </a:r>
            <a:endParaRPr kumimoji="0" lang="fr-FR" sz="4400" b="0" i="0" u="none" strike="noStrike" kern="1200" cap="none" spc="2000" normalizeH="0" baseline="0" noProof="0" dirty="0">
              <a:ln>
                <a:noFill/>
              </a:ln>
              <a:solidFill>
                <a:srgbClr val="276F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8843BF01-5EEA-98B2-CB92-A267AA0523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269733"/>
              </p:ext>
            </p:extLst>
          </p:nvPr>
        </p:nvGraphicFramePr>
        <p:xfrm>
          <a:off x="420824" y="2412473"/>
          <a:ext cx="1321753" cy="373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1753">
                  <a:extLst>
                    <a:ext uri="{9D8B030D-6E8A-4147-A177-3AD203B41FA5}">
                      <a16:colId xmlns:a16="http://schemas.microsoft.com/office/drawing/2014/main" val="1296562731"/>
                    </a:ext>
                  </a:extLst>
                </a:gridCol>
              </a:tblGrid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 =5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173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2 =10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591783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3 =15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06874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4 =20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37080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5 =25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591821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6 =30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122813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7 =35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366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8 =40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1991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9 =45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504482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10 =50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67861"/>
                  </a:ext>
                </a:extLst>
              </a:tr>
            </a:tbl>
          </a:graphicData>
        </a:graphic>
      </p:graphicFrame>
      <p:sp>
        <p:nvSpPr>
          <p:cNvPr id="18" name="ZoneTexte 17">
            <a:extLst>
              <a:ext uri="{FF2B5EF4-FFF2-40B4-BE49-F238E27FC236}">
                <a16:creationId xmlns:a16="http://schemas.microsoft.com/office/drawing/2014/main" id="{973E826A-7BA0-52E0-5B06-2AB1A10C2DA9}"/>
              </a:ext>
            </a:extLst>
          </p:cNvPr>
          <p:cNvSpPr txBox="1"/>
          <p:nvPr/>
        </p:nvSpPr>
        <p:spPr>
          <a:xfrm>
            <a:off x="3405234" y="2238700"/>
            <a:ext cx="804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20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  <a:endParaRPr kumimoji="0" lang="fr-FR" sz="2000" b="1" i="0" u="none" strike="noStrike" kern="1200" cap="none" spc="20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7C23884-901F-BEBF-13C9-AB8D873CE332}"/>
              </a:ext>
            </a:extLst>
          </p:cNvPr>
          <p:cNvSpPr txBox="1"/>
          <p:nvPr/>
        </p:nvSpPr>
        <p:spPr>
          <a:xfrm>
            <a:off x="4204139" y="2238700"/>
            <a:ext cx="336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9883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49B3C-1C22-6F15-4B01-4FF60CEF6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79DCA1A4-2263-C6EA-7AD2-686E64EF5BE1}"/>
              </a:ext>
            </a:extLst>
          </p:cNvPr>
          <p:cNvSpPr txBox="1"/>
          <p:nvPr/>
        </p:nvSpPr>
        <p:spPr>
          <a:xfrm>
            <a:off x="349731" y="849493"/>
            <a:ext cx="7182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نفعل في الخطوة الثالثة؟</a:t>
            </a:r>
          </a:p>
        </p:txBody>
      </p:sp>
      <p:pic>
        <p:nvPicPr>
          <p:cNvPr id="38" name="Image 3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C2481F9-9927-B92F-C8CC-0185CB0F9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3" name="Group 12">
            <a:extLst>
              <a:ext uri="{FF2B5EF4-FFF2-40B4-BE49-F238E27FC236}">
                <a16:creationId xmlns:a16="http://schemas.microsoft.com/office/drawing/2014/main" id="{95874F68-8E0A-D650-B965-E13E1D490D8B}"/>
              </a:ext>
            </a:extLst>
          </p:cNvPr>
          <p:cNvGrpSpPr/>
          <p:nvPr/>
        </p:nvGrpSpPr>
        <p:grpSpPr>
          <a:xfrm>
            <a:off x="5760636" y="1725999"/>
            <a:ext cx="2436422" cy="551406"/>
            <a:chOff x="6028303" y="1914188"/>
            <a:chExt cx="2354144" cy="551406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9B90FC45-0624-26AD-4F7F-97FC3019BEA6}"/>
                </a:ext>
              </a:extLst>
            </p:cNvPr>
            <p:cNvSpPr/>
            <p:nvPr/>
          </p:nvSpPr>
          <p:spPr>
            <a:xfrm>
              <a:off x="6028303" y="1914188"/>
              <a:ext cx="1881743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أضْرِبُ الْعَدَدَ فِيِ الْوَحَدَاتِ </a:t>
              </a: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D08C249C-BDC8-99DA-8EE1-28ADA27114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9829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E54E189C-4711-3DF7-44A5-196B6CDE4327}"/>
              </a:ext>
            </a:extLst>
          </p:cNvPr>
          <p:cNvGrpSpPr/>
          <p:nvPr/>
        </p:nvGrpSpPr>
        <p:grpSpPr>
          <a:xfrm>
            <a:off x="3175291" y="1725999"/>
            <a:ext cx="2454659" cy="551406"/>
            <a:chOff x="3157680" y="1725999"/>
            <a:chExt cx="2454659" cy="551406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3BD09514-2E57-E327-E25A-15CC047B5CB3}"/>
                </a:ext>
              </a:extLst>
            </p:cNvPr>
            <p:cNvSpPr/>
            <p:nvPr/>
          </p:nvSpPr>
          <p:spPr>
            <a:xfrm>
              <a:off x="3157680" y="1725999"/>
              <a:ext cx="198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أضْرِبُ الْعَدَدَ فِي العَشَراتِ </a:t>
              </a: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5D11E3C5-23F4-6B5F-1315-E04F86C179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79721" y="1791329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BF620E15-7CA8-47DC-E387-EE8AA1E1D525}"/>
              </a:ext>
            </a:extLst>
          </p:cNvPr>
          <p:cNvGrpSpPr/>
          <p:nvPr/>
        </p:nvGrpSpPr>
        <p:grpSpPr>
          <a:xfrm>
            <a:off x="441434" y="1725999"/>
            <a:ext cx="2603170" cy="551406"/>
            <a:chOff x="441434" y="1725999"/>
            <a:chExt cx="2603170" cy="551406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321EA408-B4C6-DBE8-D963-2141A9B4A1A5}"/>
                </a:ext>
              </a:extLst>
            </p:cNvPr>
            <p:cNvSpPr/>
            <p:nvPr/>
          </p:nvSpPr>
          <p:spPr>
            <a:xfrm>
              <a:off x="441434" y="1725999"/>
              <a:ext cx="2138060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أضْرِبُ الْعَدَدَ فِي الْمِئاتِ</a:t>
              </a: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3FB07B74-7BB5-0150-AA99-E14E8F9C6B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11986" y="1791329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3</a:t>
              </a:r>
              <a:endParaRPr kumimoji="0" lang="fr-MA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575BBBF5-CDB9-FAED-E756-20CD1EC48C72}"/>
              </a:ext>
            </a:extLst>
          </p:cNvPr>
          <p:cNvGrpSpPr/>
          <p:nvPr/>
        </p:nvGrpSpPr>
        <p:grpSpPr>
          <a:xfrm>
            <a:off x="2970960" y="2412473"/>
            <a:ext cx="2578168" cy="2658519"/>
            <a:chOff x="2760754" y="2412473"/>
            <a:chExt cx="2578168" cy="2658519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63B5033-A03C-2CAB-7BE7-300586E64D11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B44DAE25-74F1-83FC-AFBF-07B18C403754}"/>
                </a:ext>
              </a:extLst>
            </p:cNvPr>
            <p:cNvSpPr txBox="1"/>
            <p:nvPr/>
          </p:nvSpPr>
          <p:spPr>
            <a:xfrm>
              <a:off x="2963918" y="2412473"/>
              <a:ext cx="23750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1200" cap="none" spc="200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324</a:t>
              </a:r>
            </a:p>
          </p:txBody>
        </p:sp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142CBBC1-BF1E-9483-87FB-F979927E0B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1E81CF-1C0E-9AF3-B4C7-7B6DF761F37A}"/>
                </a:ext>
              </a:extLst>
            </p:cNvPr>
            <p:cNvSpPr txBox="1"/>
            <p:nvPr/>
          </p:nvSpPr>
          <p:spPr>
            <a:xfrm>
              <a:off x="2760754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×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6B164255-A5B3-359E-2314-C2DED4E5F8F4}"/>
                </a:ext>
              </a:extLst>
            </p:cNvPr>
            <p:cNvSpPr txBox="1"/>
            <p:nvPr/>
          </p:nvSpPr>
          <p:spPr>
            <a:xfrm>
              <a:off x="3205538" y="4147662"/>
              <a:ext cx="21333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5400" b="0" i="0" u="none" strike="noStrike" kern="1200" cap="none" spc="200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A3076DF0-9977-456C-AA67-08DEAED65F7B}"/>
              </a:ext>
            </a:extLst>
          </p:cNvPr>
          <p:cNvSpPr txBox="1"/>
          <p:nvPr/>
        </p:nvSpPr>
        <p:spPr>
          <a:xfrm>
            <a:off x="2890344" y="4151592"/>
            <a:ext cx="2679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0" i="0" u="none" strike="noStrike" kern="1200" cap="none" spc="2000" normalizeH="0" baseline="0" noProof="0" dirty="0">
                <a:ln>
                  <a:noFill/>
                </a:ln>
                <a:solidFill>
                  <a:srgbClr val="276F8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</a:t>
            </a:r>
            <a:endParaRPr kumimoji="0" lang="fr-FR" sz="4400" b="0" i="0" u="none" strike="noStrike" kern="1200" cap="none" spc="2000" normalizeH="0" baseline="0" noProof="0" dirty="0">
              <a:ln>
                <a:noFill/>
              </a:ln>
              <a:solidFill>
                <a:srgbClr val="276F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1FBF68D-2253-132C-55D1-53AD509474DC}"/>
              </a:ext>
            </a:extLst>
          </p:cNvPr>
          <p:cNvSpPr txBox="1"/>
          <p:nvPr/>
        </p:nvSpPr>
        <p:spPr>
          <a:xfrm>
            <a:off x="3405234" y="2248926"/>
            <a:ext cx="804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spc="2000" dirty="0">
                <a:solidFill>
                  <a:schemeClr val="accent1">
                    <a:lumMod val="75000"/>
                  </a:schemeClr>
                </a:solidFill>
                <a:latin typeface="Aptos" panose="02110004020202020204"/>
              </a:rPr>
              <a:t>1</a:t>
            </a:r>
            <a:endParaRPr kumimoji="0" lang="fr-FR" sz="2000" b="1" i="0" u="none" strike="noStrike" kern="1200" cap="none" spc="200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C426856-2DFB-D04A-07C6-AF20729BAC9D}"/>
              </a:ext>
            </a:extLst>
          </p:cNvPr>
          <p:cNvSpPr txBox="1"/>
          <p:nvPr/>
        </p:nvSpPr>
        <p:spPr>
          <a:xfrm>
            <a:off x="4204139" y="2238700"/>
            <a:ext cx="336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5811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0E5B0-1AF2-CFA0-2B15-2B41E6CD1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0C842B72-D4B3-381F-1F3E-CD0100272779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على ألواحكم، اضربوا 5 في رقم مئات العدد الأعلى، ثم اكتبوا النتيجة.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8" name="Image 3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73515D5-FF67-D685-3802-7A12C161A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3" name="Group 12">
            <a:extLst>
              <a:ext uri="{FF2B5EF4-FFF2-40B4-BE49-F238E27FC236}">
                <a16:creationId xmlns:a16="http://schemas.microsoft.com/office/drawing/2014/main" id="{A09AF279-F5A5-5C21-9386-6934790AB24E}"/>
              </a:ext>
            </a:extLst>
          </p:cNvPr>
          <p:cNvGrpSpPr/>
          <p:nvPr/>
        </p:nvGrpSpPr>
        <p:grpSpPr>
          <a:xfrm>
            <a:off x="5760636" y="1725999"/>
            <a:ext cx="2436422" cy="551406"/>
            <a:chOff x="6028303" y="1914188"/>
            <a:chExt cx="2354144" cy="551406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A33C62C8-3CB2-2032-2B11-C6A751A98BA4}"/>
                </a:ext>
              </a:extLst>
            </p:cNvPr>
            <p:cNvSpPr/>
            <p:nvPr/>
          </p:nvSpPr>
          <p:spPr>
            <a:xfrm>
              <a:off x="6028303" y="1914188"/>
              <a:ext cx="1881743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أضْرِبُ الْعَدَدَ فِيِ الْوَحَدَاتِ </a:t>
              </a: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2FFECAB3-AAEC-7ABD-D225-3A9C681891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9829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1B85A510-3E46-3CA9-3220-255C91A27473}"/>
              </a:ext>
            </a:extLst>
          </p:cNvPr>
          <p:cNvGrpSpPr/>
          <p:nvPr/>
        </p:nvGrpSpPr>
        <p:grpSpPr>
          <a:xfrm>
            <a:off x="3175291" y="1725999"/>
            <a:ext cx="2454659" cy="551406"/>
            <a:chOff x="3157680" y="1725999"/>
            <a:chExt cx="2454659" cy="551406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A51B9F43-3BF7-DD63-814B-DD8D3A18A117}"/>
                </a:ext>
              </a:extLst>
            </p:cNvPr>
            <p:cNvSpPr/>
            <p:nvPr/>
          </p:nvSpPr>
          <p:spPr>
            <a:xfrm>
              <a:off x="3157680" y="1725999"/>
              <a:ext cx="198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أضْرِبُ الْعَدَدَ فِي العَشَراتِ 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A8E4B849-340A-55EF-5A0D-A6AF25EABE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79721" y="1791329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FA4845F4-59A4-6617-48CE-0016DC83B390}"/>
              </a:ext>
            </a:extLst>
          </p:cNvPr>
          <p:cNvGrpSpPr/>
          <p:nvPr/>
        </p:nvGrpSpPr>
        <p:grpSpPr>
          <a:xfrm>
            <a:off x="441434" y="1725999"/>
            <a:ext cx="2603170" cy="551406"/>
            <a:chOff x="441434" y="1725999"/>
            <a:chExt cx="2603170" cy="551406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E0444465-7040-133C-E486-85F4CC226963}"/>
                </a:ext>
              </a:extLst>
            </p:cNvPr>
            <p:cNvSpPr/>
            <p:nvPr/>
          </p:nvSpPr>
          <p:spPr>
            <a:xfrm>
              <a:off x="441434" y="1725999"/>
              <a:ext cx="2138060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أضْرِبُ الْعَدَدَ فِي الْمِئاتِ</a:t>
              </a:r>
              <a:endPara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EF5D2B13-BDAF-C3A9-A016-D5528357EC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11986" y="1791329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3</a:t>
              </a:r>
              <a:endParaRPr kumimoji="0" lang="fr-MA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8A20D3D6-E4A1-DA1F-006A-528A8ECEC919}"/>
              </a:ext>
            </a:extLst>
          </p:cNvPr>
          <p:cNvGrpSpPr/>
          <p:nvPr/>
        </p:nvGrpSpPr>
        <p:grpSpPr>
          <a:xfrm>
            <a:off x="2970960" y="2412473"/>
            <a:ext cx="2578168" cy="2658519"/>
            <a:chOff x="2760754" y="2412473"/>
            <a:chExt cx="2578168" cy="2658519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BB99DBDC-3FA0-0A3B-AE5D-82A357E16350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9C415A08-1500-5FD2-6B14-0DB1866C01BF}"/>
                </a:ext>
              </a:extLst>
            </p:cNvPr>
            <p:cNvSpPr txBox="1"/>
            <p:nvPr/>
          </p:nvSpPr>
          <p:spPr>
            <a:xfrm>
              <a:off x="2963918" y="2412473"/>
              <a:ext cx="23750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1200" cap="none" spc="200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324</a:t>
              </a:r>
            </a:p>
          </p:txBody>
        </p: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8DA346D3-3839-F8AB-4722-C2C8F59E5A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A9572635-9FB5-6A02-2CB9-70040EE9F608}"/>
                </a:ext>
              </a:extLst>
            </p:cNvPr>
            <p:cNvSpPr txBox="1"/>
            <p:nvPr/>
          </p:nvSpPr>
          <p:spPr>
            <a:xfrm>
              <a:off x="2760754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×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69CE261F-B421-5573-87B6-9B829D51E781}"/>
                </a:ext>
              </a:extLst>
            </p:cNvPr>
            <p:cNvSpPr txBox="1"/>
            <p:nvPr/>
          </p:nvSpPr>
          <p:spPr>
            <a:xfrm>
              <a:off x="3205538" y="4147662"/>
              <a:ext cx="21333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5400" b="0" i="0" u="none" strike="noStrike" kern="1200" cap="none" spc="200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B8A4C961-744B-5E5B-95A5-26FABFFFE355}"/>
              </a:ext>
            </a:extLst>
          </p:cNvPr>
          <p:cNvSpPr txBox="1"/>
          <p:nvPr/>
        </p:nvSpPr>
        <p:spPr>
          <a:xfrm>
            <a:off x="3405234" y="2248926"/>
            <a:ext cx="804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200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  <a:endParaRPr kumimoji="0" lang="fr-FR" sz="2000" b="1" i="0" u="none" strike="noStrike" kern="1200" cap="none" spc="200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3F0787C-7BD3-C7CC-9641-EABB325EBF8C}"/>
              </a:ext>
            </a:extLst>
          </p:cNvPr>
          <p:cNvSpPr txBox="1"/>
          <p:nvPr/>
        </p:nvSpPr>
        <p:spPr>
          <a:xfrm>
            <a:off x="2890344" y="4151592"/>
            <a:ext cx="2679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0" i="0" u="none" strike="noStrike" kern="1200" cap="none" spc="2000" normalizeH="0" baseline="0" noProof="0" dirty="0">
                <a:ln>
                  <a:noFill/>
                </a:ln>
                <a:solidFill>
                  <a:srgbClr val="276F8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</a:t>
            </a:r>
            <a:endParaRPr kumimoji="0" lang="fr-FR" sz="4400" b="0" i="0" u="none" strike="noStrike" kern="1200" cap="none" spc="2000" normalizeH="0" baseline="0" noProof="0" dirty="0">
              <a:ln>
                <a:noFill/>
              </a:ln>
              <a:solidFill>
                <a:srgbClr val="276F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8C87731F-FDB2-3877-812F-150FCF9815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3761598"/>
              </p:ext>
            </p:extLst>
          </p:nvPr>
        </p:nvGraphicFramePr>
        <p:xfrm>
          <a:off x="420824" y="2412473"/>
          <a:ext cx="1321753" cy="373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1753">
                  <a:extLst>
                    <a:ext uri="{9D8B030D-6E8A-4147-A177-3AD203B41FA5}">
                      <a16:colId xmlns:a16="http://schemas.microsoft.com/office/drawing/2014/main" val="1296562731"/>
                    </a:ext>
                  </a:extLst>
                </a:gridCol>
              </a:tblGrid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 =5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173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2 =10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8591783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3 =15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06874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4 =20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37080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5 =25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591821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6 =30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122813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7 =35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366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8 =40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1991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9 =45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504482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10 =50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67861"/>
                  </a:ext>
                </a:extLst>
              </a:tr>
            </a:tbl>
          </a:graphicData>
        </a:graphic>
      </p:graphicFrame>
      <p:sp>
        <p:nvSpPr>
          <p:cNvPr id="16" name="ZoneTexte 15">
            <a:extLst>
              <a:ext uri="{FF2B5EF4-FFF2-40B4-BE49-F238E27FC236}">
                <a16:creationId xmlns:a16="http://schemas.microsoft.com/office/drawing/2014/main" id="{60A156C3-C07D-2014-B318-B828F510EEE4}"/>
              </a:ext>
            </a:extLst>
          </p:cNvPr>
          <p:cNvSpPr txBox="1"/>
          <p:nvPr/>
        </p:nvSpPr>
        <p:spPr>
          <a:xfrm>
            <a:off x="4204139" y="2238700"/>
            <a:ext cx="336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5352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110F8-4572-495C-4DE8-E1D9297FC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3726455-63FB-C6A4-8519-75C115C36136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8A31E20-392B-4A4C-198D-076F1C599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D939CB4-04E5-7746-4687-781679D2322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740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72F04-1863-C13E-9B1F-827D622A0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A3C7D99-4C9B-B1A1-905A-73FD84452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D8BBA1E-C8A8-6D27-EB16-D1CD6F45FA3D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صححوا، 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5×3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يساوي 15، نضيف الاحتفاظ 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1يساوي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16. نكتب 16 في الناتج.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EF0087A2-9ACA-929C-0453-F2A3C2112C44}"/>
              </a:ext>
            </a:extLst>
          </p:cNvPr>
          <p:cNvGrpSpPr/>
          <p:nvPr/>
        </p:nvGrpSpPr>
        <p:grpSpPr>
          <a:xfrm>
            <a:off x="2970960" y="2412473"/>
            <a:ext cx="2578168" cy="2658519"/>
            <a:chOff x="2760754" y="2412473"/>
            <a:chExt cx="2578168" cy="2658519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E89F0759-058C-E054-B9A1-8EA24A7AD589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8BE1B7F3-2BD4-E14D-2DA1-C23DC45F67FB}"/>
                </a:ext>
              </a:extLst>
            </p:cNvPr>
            <p:cNvSpPr txBox="1"/>
            <p:nvPr/>
          </p:nvSpPr>
          <p:spPr>
            <a:xfrm>
              <a:off x="2963918" y="2412473"/>
              <a:ext cx="23750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1200" cap="none" spc="200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324</a:t>
              </a:r>
            </a:p>
          </p:txBody>
        </p: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28E3DB36-99E0-AF3C-262E-4773D8E3EB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D0968627-FFA1-1FF2-765E-9CAB8D7015F9}"/>
                </a:ext>
              </a:extLst>
            </p:cNvPr>
            <p:cNvSpPr txBox="1"/>
            <p:nvPr/>
          </p:nvSpPr>
          <p:spPr>
            <a:xfrm>
              <a:off x="2760754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×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1877D63-B63F-3A30-8FA8-673A3040D70E}"/>
                </a:ext>
              </a:extLst>
            </p:cNvPr>
            <p:cNvSpPr txBox="1"/>
            <p:nvPr/>
          </p:nvSpPr>
          <p:spPr>
            <a:xfrm>
              <a:off x="3205538" y="4147662"/>
              <a:ext cx="21333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5400" b="0" i="0" u="none" strike="noStrike" kern="1200" cap="none" spc="200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0A2875C3-2FB1-1125-E10B-E88C075D3E83}"/>
              </a:ext>
            </a:extLst>
          </p:cNvPr>
          <p:cNvSpPr txBox="1"/>
          <p:nvPr/>
        </p:nvSpPr>
        <p:spPr>
          <a:xfrm>
            <a:off x="3405234" y="2248926"/>
            <a:ext cx="804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200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  <a:endParaRPr kumimoji="0" lang="fr-FR" sz="2000" b="1" i="0" u="none" strike="noStrike" kern="1200" cap="none" spc="200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BA2417B-9BF9-8663-912B-2E6E69EF2968}"/>
              </a:ext>
            </a:extLst>
          </p:cNvPr>
          <p:cNvSpPr txBox="1"/>
          <p:nvPr/>
        </p:nvSpPr>
        <p:spPr>
          <a:xfrm>
            <a:off x="2890344" y="4151592"/>
            <a:ext cx="2679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0" i="0" u="none" strike="noStrike" kern="1200" cap="none" spc="2000" normalizeH="0" baseline="0" noProof="0" dirty="0">
                <a:ln>
                  <a:noFill/>
                </a:ln>
                <a:solidFill>
                  <a:srgbClr val="CF1F3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  <a:r>
              <a:rPr lang="fr-FR" sz="5400" spc="2000" dirty="0">
                <a:solidFill>
                  <a:srgbClr val="CF1F3C"/>
                </a:solidFill>
                <a:latin typeface="Aptos" panose="02110004020202020204"/>
              </a:rPr>
              <a:t>6</a:t>
            </a:r>
            <a:r>
              <a:rPr kumimoji="0" lang="fr-FR" sz="5400" b="0" i="0" u="none" strike="noStrike" kern="1200" cap="none" spc="2000" normalizeH="0" baseline="0" noProof="0" dirty="0">
                <a:ln>
                  <a:noFill/>
                </a:ln>
                <a:solidFill>
                  <a:srgbClr val="276F8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</a:t>
            </a:r>
            <a:endParaRPr kumimoji="0" lang="fr-FR" sz="4400" b="0" i="0" u="none" strike="noStrike" kern="1200" cap="none" spc="2000" normalizeH="0" baseline="0" noProof="0" dirty="0">
              <a:ln>
                <a:noFill/>
              </a:ln>
              <a:solidFill>
                <a:srgbClr val="276F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8A3734FD-8335-F6E6-A35A-908BAD2DBB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989093"/>
              </p:ext>
            </p:extLst>
          </p:nvPr>
        </p:nvGraphicFramePr>
        <p:xfrm>
          <a:off x="420824" y="2412473"/>
          <a:ext cx="1321753" cy="373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1753">
                  <a:extLst>
                    <a:ext uri="{9D8B030D-6E8A-4147-A177-3AD203B41FA5}">
                      <a16:colId xmlns:a16="http://schemas.microsoft.com/office/drawing/2014/main" val="1296562731"/>
                    </a:ext>
                  </a:extLst>
                </a:gridCol>
              </a:tblGrid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 =5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173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2 =10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8591783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3 =15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106874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4 =20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37080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5 =25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591821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6 =30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122813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7 =35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366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8 =40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1991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9 =45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504482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10 =50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67861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3ED9235B-F3EA-A59A-C448-4A8812497C31}"/>
              </a:ext>
            </a:extLst>
          </p:cNvPr>
          <p:cNvSpPr txBox="1"/>
          <p:nvPr/>
        </p:nvSpPr>
        <p:spPr>
          <a:xfrm>
            <a:off x="4204139" y="2238700"/>
            <a:ext cx="336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4300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1B78B-65D6-1F3F-EC3E-198BE5BA8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3ECED4C-9286-D1E0-279A-597516CBC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570EE7D-CD7A-1F0B-5CDF-219BAC29E6D1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يقرأ العملية بعد الإنجاز؟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FCAE142-FCE3-59B3-2DFA-D015C5B6C55A}"/>
              </a:ext>
            </a:extLst>
          </p:cNvPr>
          <p:cNvGrpSpPr/>
          <p:nvPr/>
        </p:nvGrpSpPr>
        <p:grpSpPr>
          <a:xfrm>
            <a:off x="2970960" y="2412473"/>
            <a:ext cx="2578168" cy="2658519"/>
            <a:chOff x="2760754" y="2412473"/>
            <a:chExt cx="2578168" cy="2658519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A393429A-C5B8-75BD-A340-6BD381E2F724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8A697EAF-9F3C-402F-65ED-9CA3EB023B00}"/>
                </a:ext>
              </a:extLst>
            </p:cNvPr>
            <p:cNvSpPr txBox="1"/>
            <p:nvPr/>
          </p:nvSpPr>
          <p:spPr>
            <a:xfrm>
              <a:off x="2963918" y="2412473"/>
              <a:ext cx="23750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1200" cap="none" spc="200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324</a:t>
              </a:r>
            </a:p>
          </p:txBody>
        </p: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5C5E8009-489C-EFA2-A881-9923F69588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0CDD6F5-8B98-C86F-A19B-5A64B93E0958}"/>
                </a:ext>
              </a:extLst>
            </p:cNvPr>
            <p:cNvSpPr txBox="1"/>
            <p:nvPr/>
          </p:nvSpPr>
          <p:spPr>
            <a:xfrm>
              <a:off x="2760754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3494BA">
                      <a:lumMod val="7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×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F9B07F37-2BC1-FC29-86A0-40F6A21809A9}"/>
                </a:ext>
              </a:extLst>
            </p:cNvPr>
            <p:cNvSpPr txBox="1"/>
            <p:nvPr/>
          </p:nvSpPr>
          <p:spPr>
            <a:xfrm>
              <a:off x="3205538" y="4147662"/>
              <a:ext cx="21333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5400" b="0" i="0" u="none" strike="noStrike" kern="1200" cap="none" spc="200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EE278638-2C2B-B5DB-FB9D-86EC0BB8BEBE}"/>
              </a:ext>
            </a:extLst>
          </p:cNvPr>
          <p:cNvSpPr txBox="1"/>
          <p:nvPr/>
        </p:nvSpPr>
        <p:spPr>
          <a:xfrm>
            <a:off x="3405234" y="2248926"/>
            <a:ext cx="804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2000" normalizeH="0" baseline="0" noProof="0" dirty="0">
                <a:ln>
                  <a:noFill/>
                </a:ln>
                <a:solidFill>
                  <a:srgbClr val="276F8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  <a:endParaRPr kumimoji="0" lang="fr-FR" sz="2000" b="1" i="0" u="none" strike="noStrike" kern="1200" cap="none" spc="2000" normalizeH="0" baseline="0" noProof="0" dirty="0">
              <a:ln>
                <a:noFill/>
              </a:ln>
              <a:solidFill>
                <a:srgbClr val="276F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3A3A34C-0A19-0F96-D6D9-A4F272BE90B2}"/>
              </a:ext>
            </a:extLst>
          </p:cNvPr>
          <p:cNvSpPr txBox="1"/>
          <p:nvPr/>
        </p:nvSpPr>
        <p:spPr>
          <a:xfrm>
            <a:off x="2890344" y="4151592"/>
            <a:ext cx="2679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0" i="0" u="none" strike="noStrike" kern="1200" cap="none" spc="2000" normalizeH="0" baseline="0" noProof="0" dirty="0">
                <a:ln>
                  <a:noFill/>
                </a:ln>
                <a:solidFill>
                  <a:srgbClr val="276F8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1620</a:t>
            </a:r>
            <a:endParaRPr kumimoji="0" lang="fr-FR" sz="4400" b="0" i="0" u="none" strike="noStrike" kern="1200" cap="none" spc="2000" normalizeH="0" baseline="0" noProof="0" dirty="0">
              <a:ln>
                <a:noFill/>
              </a:ln>
              <a:solidFill>
                <a:srgbClr val="276F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8E7AB0D-565D-1F16-F8C3-4659517B2F63}"/>
              </a:ext>
            </a:extLst>
          </p:cNvPr>
          <p:cNvSpPr txBox="1"/>
          <p:nvPr/>
        </p:nvSpPr>
        <p:spPr>
          <a:xfrm>
            <a:off x="4204139" y="2238700"/>
            <a:ext cx="336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7761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4EF43-51C7-D188-5EF5-580C111CB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DDFEA7E-7F8A-C048-786F-DCABA1F2E29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1A2687B7-08A2-7736-7A8F-CE7BFA215B60}"/>
              </a:ext>
            </a:extLst>
          </p:cNvPr>
          <p:cNvSpPr/>
          <p:nvPr/>
        </p:nvSpPr>
        <p:spPr>
          <a:xfrm>
            <a:off x="2106000" y="2600686"/>
            <a:ext cx="4932000" cy="24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21036E64-6355-3A9D-BEC9-C883CE10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71001" y="3627043"/>
            <a:ext cx="841742" cy="84174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8E14B7C6-3D7D-CE92-59E8-0178E028C705}"/>
              </a:ext>
            </a:extLst>
          </p:cNvPr>
          <p:cNvSpPr txBox="1"/>
          <p:nvPr/>
        </p:nvSpPr>
        <p:spPr>
          <a:xfrm>
            <a:off x="2654710" y="3138810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2800" b="1" spc="-10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النشاط 1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18973899-64D5-3129-61F9-CE394B540C66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14B6CE55-F22C-ECF5-1AEC-B10480226C18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2354BCD-FBFD-34ED-D88A-D0F3285BA50D}"/>
              </a:ext>
            </a:extLst>
          </p:cNvPr>
          <p:cNvSpPr txBox="1"/>
          <p:nvPr/>
        </p:nvSpPr>
        <p:spPr>
          <a:xfrm>
            <a:off x="2654710" y="3785126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2800" b="1" spc="-10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6119EAF-0957-5E0D-87D1-01CFA5F365D9}"/>
              </a:ext>
            </a:extLst>
          </p:cNvPr>
          <p:cNvSpPr txBox="1"/>
          <p:nvPr/>
        </p:nvSpPr>
        <p:spPr>
          <a:xfrm>
            <a:off x="2654710" y="4431442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DD07AF8A-38B2-8AF7-B639-239BA532D97B}"/>
              </a:ext>
            </a:extLst>
          </p:cNvPr>
          <p:cNvGrpSpPr>
            <a:grpSpLocks noChangeAspect="1"/>
          </p:cNvGrpSpPr>
          <p:nvPr/>
        </p:nvGrpSpPr>
        <p:grpSpPr>
          <a:xfrm>
            <a:off x="1736854" y="4579496"/>
            <a:ext cx="738292" cy="827051"/>
            <a:chOff x="976754" y="4005561"/>
            <a:chExt cx="558587" cy="62574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F2CB330E-D003-2FBE-1D5E-8E12F40C8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864F651-222A-35FA-DF9E-0B885E008F0E}"/>
                </a:ext>
              </a:extLst>
            </p:cNvPr>
            <p:cNvSpPr txBox="1"/>
            <p:nvPr/>
          </p:nvSpPr>
          <p:spPr>
            <a:xfrm>
              <a:off x="1057660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39840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C7EE2-CB20-3621-254C-91F175C74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AB411F16-9CDA-E58C-D8DB-C6A198E657F8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أنجزوا، على ألواحكم، عملية الضرب التالية: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AA9C55B-33E3-80B8-998D-E00BFAAC7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BB448F91-1E00-9C7F-3664-532F406E2A3F}"/>
              </a:ext>
            </a:extLst>
          </p:cNvPr>
          <p:cNvGrpSpPr/>
          <p:nvPr/>
        </p:nvGrpSpPr>
        <p:grpSpPr>
          <a:xfrm>
            <a:off x="2844852" y="2412473"/>
            <a:ext cx="2494070" cy="1715491"/>
            <a:chOff x="2844852" y="2412473"/>
            <a:chExt cx="2494070" cy="1715491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E99B435-D101-EE4A-9F6D-1CC3E397496E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8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CC1D3703-B4CA-C4CE-BF2E-02678D22BC9F}"/>
                </a:ext>
              </a:extLst>
            </p:cNvPr>
            <p:cNvSpPr txBox="1"/>
            <p:nvPr/>
          </p:nvSpPr>
          <p:spPr>
            <a:xfrm>
              <a:off x="2848304" y="2412473"/>
              <a:ext cx="249061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234</a:t>
              </a:r>
            </a:p>
          </p:txBody>
        </p:sp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6C80171B-731C-E24B-F63A-2E0F845667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0DDBF5C3-2918-7BE4-6814-B95F856B6CC9}"/>
                </a:ext>
              </a:extLst>
            </p:cNvPr>
            <p:cNvSpPr txBox="1"/>
            <p:nvPr/>
          </p:nvSpPr>
          <p:spPr>
            <a:xfrm>
              <a:off x="2844852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</p:grp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B778787E-64CE-2E66-E789-C1A0CDD1C3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174663"/>
              </p:ext>
            </p:extLst>
          </p:nvPr>
        </p:nvGraphicFramePr>
        <p:xfrm>
          <a:off x="412912" y="1799399"/>
          <a:ext cx="1321753" cy="373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1753">
                  <a:extLst>
                    <a:ext uri="{9D8B030D-6E8A-4147-A177-3AD203B41FA5}">
                      <a16:colId xmlns:a16="http://schemas.microsoft.com/office/drawing/2014/main" val="1296562731"/>
                    </a:ext>
                  </a:extLst>
                </a:gridCol>
              </a:tblGrid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</a:rPr>
                        <a:t>8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 =8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173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2 =16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8591783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3 =24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06874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4 =32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37080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5 =40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591821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6 =48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122813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7 =56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366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8 =64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1991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9 =72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504482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10 =80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678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403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FE425-8C92-D6E6-7A6D-A061A1BA7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116BAC0-9835-0C03-15A9-B08735E9BF0A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480922-8D7C-9D29-2342-0675CA9A8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D83EF84-FB7A-567B-0ADD-C038F3B2718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342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866904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2800" b="1" dirty="0">
              <a:solidFill>
                <a:srgbClr val="3795A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2800" b="1" dirty="0">
                <a:solidFill>
                  <a:srgbClr val="3795A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ضَرْبُ عَدَدٍ مِنْ رَقْمٍ في عَدَدٍ مِنْ 3 أَرْقامٍ (2)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7" name="Image 6" descr="Une image contenant texte, capture d’écran, diagramme, Police&#10;&#10;Le contenu généré par l’IA peut être incorrect.">
            <a:extLst>
              <a:ext uri="{FF2B5EF4-FFF2-40B4-BE49-F238E27FC236}">
                <a16:creationId xmlns:a16="http://schemas.microsoft.com/office/drawing/2014/main" id="{BD3ADC53-F7CC-BF7C-6168-F9ECEA965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233" y="2492456"/>
            <a:ext cx="5570597" cy="376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A3324-CCB4-29F3-DAA1-830F0B9A3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DF9AB14-C9E8-4F95-8706-57C01D2A752E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5FECE63-049D-BB42-B77A-AD35C16AC028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لينجز العملية؟</a:t>
            </a: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3BCE888-FBF6-3FB5-781D-B2EC5FC85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A5A6BBA4-2C3F-4DDA-C7AA-0B0C4CEAA185}"/>
              </a:ext>
            </a:extLst>
          </p:cNvPr>
          <p:cNvGrpSpPr/>
          <p:nvPr/>
        </p:nvGrpSpPr>
        <p:grpSpPr>
          <a:xfrm>
            <a:off x="2844852" y="2412473"/>
            <a:ext cx="2494070" cy="1715491"/>
            <a:chOff x="2844852" y="2412473"/>
            <a:chExt cx="2494070" cy="1715491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9E90F51C-876A-C2D5-A448-D3F8A6C0A998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8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829825C5-ABBD-1D80-40BC-9291B600E471}"/>
                </a:ext>
              </a:extLst>
            </p:cNvPr>
            <p:cNvSpPr txBox="1"/>
            <p:nvPr/>
          </p:nvSpPr>
          <p:spPr>
            <a:xfrm>
              <a:off x="2848304" y="2412473"/>
              <a:ext cx="249061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234</a:t>
              </a:r>
            </a:p>
          </p:txBody>
        </p: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F31E9E4F-69EC-1A59-AC18-F6DBF60DEB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47F6D72C-438C-FDFB-5697-18656B699C7E}"/>
                </a:ext>
              </a:extLst>
            </p:cNvPr>
            <p:cNvSpPr txBox="1"/>
            <p:nvPr/>
          </p:nvSpPr>
          <p:spPr>
            <a:xfrm>
              <a:off x="2844852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</p:grpSp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5B0BFAFD-7734-BA9B-FAAB-1A4425374C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1739805"/>
              </p:ext>
            </p:extLst>
          </p:nvPr>
        </p:nvGraphicFramePr>
        <p:xfrm>
          <a:off x="412912" y="1799399"/>
          <a:ext cx="1321753" cy="373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1753">
                  <a:extLst>
                    <a:ext uri="{9D8B030D-6E8A-4147-A177-3AD203B41FA5}">
                      <a16:colId xmlns:a16="http://schemas.microsoft.com/office/drawing/2014/main" val="1296562731"/>
                    </a:ext>
                  </a:extLst>
                </a:gridCol>
              </a:tblGrid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</a:rPr>
                        <a:t>8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 =8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173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2 =16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591783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3 =24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106874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4 =32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937080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5 =40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591821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6 =48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122813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7 =56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366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8 =64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1991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9 =72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504482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8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10 =80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678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000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43013-B655-B338-52FE-19DEBD9F6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0BBBA702-645F-ECA4-3F28-54A8F33B84A9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صححوا: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 × 234 = 1872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42363E0-0FB1-DA60-6B82-CB71D9751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F433485-33D2-A064-7A97-9B675B319398}"/>
              </a:ext>
            </a:extLst>
          </p:cNvPr>
          <p:cNvSpPr txBox="1"/>
          <p:nvPr/>
        </p:nvSpPr>
        <p:spPr>
          <a:xfrm>
            <a:off x="2249214" y="4177216"/>
            <a:ext cx="3089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5400" spc="2000" dirty="0">
                <a:solidFill>
                  <a:srgbClr val="C00000"/>
                </a:solidFill>
              </a:rPr>
              <a:t>1872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320C792-4EB9-E765-35EC-D8C80CFE7002}"/>
              </a:ext>
            </a:extLst>
          </p:cNvPr>
          <p:cNvSpPr txBox="1"/>
          <p:nvPr/>
        </p:nvSpPr>
        <p:spPr>
          <a:xfrm>
            <a:off x="3898553" y="2173205"/>
            <a:ext cx="705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20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3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21060CA-3EE0-D9AC-B097-EF15FFC217FC}"/>
              </a:ext>
            </a:extLst>
          </p:cNvPr>
          <p:cNvGrpSpPr/>
          <p:nvPr/>
        </p:nvGrpSpPr>
        <p:grpSpPr>
          <a:xfrm>
            <a:off x="2844852" y="2412473"/>
            <a:ext cx="2494070" cy="1715491"/>
            <a:chOff x="2844852" y="2412473"/>
            <a:chExt cx="2494070" cy="1715491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30215A3B-5BFE-4F50-09FB-00006382B54F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8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D63CA882-2995-CFEC-16ED-5348552E2A71}"/>
                </a:ext>
              </a:extLst>
            </p:cNvPr>
            <p:cNvSpPr txBox="1"/>
            <p:nvPr/>
          </p:nvSpPr>
          <p:spPr>
            <a:xfrm>
              <a:off x="2848304" y="2412473"/>
              <a:ext cx="249061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234</a:t>
              </a:r>
            </a:p>
          </p:txBody>
        </p: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9A61A470-B04B-887E-CDDE-57476FEE6F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FD306B9-051B-E131-0595-ED24FF6AFEB7}"/>
                </a:ext>
              </a:extLst>
            </p:cNvPr>
            <p:cNvSpPr txBox="1"/>
            <p:nvPr/>
          </p:nvSpPr>
          <p:spPr>
            <a:xfrm>
              <a:off x="2844852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1A749400-69C3-A2E5-EF09-D7E72416132B}"/>
              </a:ext>
            </a:extLst>
          </p:cNvPr>
          <p:cNvSpPr txBox="1"/>
          <p:nvPr/>
        </p:nvSpPr>
        <p:spPr>
          <a:xfrm>
            <a:off x="3265552" y="2173205"/>
            <a:ext cx="705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20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2995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310E7-CEBC-3CCF-B729-BFD8A0AD9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ECD7183B-2359-5CCE-EF4D-D1CAF842CB0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77C9C3DA-F73E-9269-D5BF-E8F48BF3216E}"/>
              </a:ext>
            </a:extLst>
          </p:cNvPr>
          <p:cNvSpPr/>
          <p:nvPr/>
        </p:nvSpPr>
        <p:spPr>
          <a:xfrm>
            <a:off x="2106000" y="2600686"/>
            <a:ext cx="4932000" cy="24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52C1DC8-DE34-6ED6-4B36-0A0BDFDE2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71001" y="4256315"/>
            <a:ext cx="841742" cy="84174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68FC6CE5-FC39-10FF-FAF4-57C8683C0392}"/>
              </a:ext>
            </a:extLst>
          </p:cNvPr>
          <p:cNvSpPr txBox="1"/>
          <p:nvPr/>
        </p:nvSpPr>
        <p:spPr>
          <a:xfrm>
            <a:off x="2654710" y="3138810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2800" b="1" spc="-10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النشاط 1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FEBD621A-0DE2-629E-40F0-9125C5E903DB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CC322D68-4A37-3B69-8B3C-647827DFF209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756B434-57A8-A733-5694-90E31EEE3823}"/>
              </a:ext>
            </a:extLst>
          </p:cNvPr>
          <p:cNvSpPr txBox="1"/>
          <p:nvPr/>
        </p:nvSpPr>
        <p:spPr>
          <a:xfrm>
            <a:off x="2654710" y="3785126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49191F0-4FE0-9486-384A-4FF252B473C7}"/>
              </a:ext>
            </a:extLst>
          </p:cNvPr>
          <p:cNvSpPr txBox="1"/>
          <p:nvPr/>
        </p:nvSpPr>
        <p:spPr>
          <a:xfrm>
            <a:off x="2654710" y="4431442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AF99E3C-8E64-0364-2834-ED8579BB5F28}"/>
              </a:ext>
            </a:extLst>
          </p:cNvPr>
          <p:cNvGrpSpPr>
            <a:grpSpLocks noChangeAspect="1"/>
          </p:cNvGrpSpPr>
          <p:nvPr/>
        </p:nvGrpSpPr>
        <p:grpSpPr>
          <a:xfrm>
            <a:off x="1736854" y="4579496"/>
            <a:ext cx="738292" cy="827051"/>
            <a:chOff x="976754" y="4005561"/>
            <a:chExt cx="558587" cy="62574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39A6DD0D-376C-50F2-DF05-115743B14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886A515D-A620-9448-991E-195ABBC8E053}"/>
                </a:ext>
              </a:extLst>
            </p:cNvPr>
            <p:cNvSpPr txBox="1"/>
            <p:nvPr/>
          </p:nvSpPr>
          <p:spPr>
            <a:xfrm>
              <a:off x="1057660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23314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iagramme, Police&#10;&#10;Le contenu généré par l’IA peut être incorrect.">
            <a:extLst>
              <a:ext uri="{FF2B5EF4-FFF2-40B4-BE49-F238E27FC236}">
                <a16:creationId xmlns:a16="http://schemas.microsoft.com/office/drawing/2014/main" id="{6A5726F9-33CC-FC19-E3CF-1ECF254DC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977" y="1723695"/>
            <a:ext cx="6798551" cy="4597221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27278" y="844006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 افتحوا كراساتكم على الصفحة 99</a:t>
            </a: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1211368" y="2249214"/>
            <a:ext cx="2866646" cy="1765738"/>
          </a:xfrm>
          <a:prstGeom prst="roundRect">
            <a:avLst>
              <a:gd name="adj" fmla="val 9962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278A5-CE53-7B19-2151-4DAA11D46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7C6CCA4-8498-984F-268A-0919154CF062}"/>
              </a:ext>
            </a:extLst>
          </p:cNvPr>
          <p:cNvSpPr txBox="1"/>
          <p:nvPr/>
        </p:nvSpPr>
        <p:spPr>
          <a:xfrm>
            <a:off x="381066" y="803664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سنطبق نفس الخطوات في هذا النشاط؛ سأشرح التعليمة. انتظروا الانطلاقة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611AC0D-FF8E-3DE6-03F5-474CDE7F9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516" y="589935"/>
            <a:ext cx="994585" cy="1024853"/>
          </a:xfrm>
          <a:prstGeom prst="ellipse">
            <a:avLst/>
          </a:prstGeom>
        </p:spPr>
      </p:pic>
      <p:pic>
        <p:nvPicPr>
          <p:cNvPr id="5" name="Image 4" descr="Une image contenant texte, nombr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2812FE09-03B6-3D80-9904-B330701C8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93" y="1691314"/>
            <a:ext cx="7323047" cy="4709702"/>
          </a:xfrm>
          <a:prstGeom prst="roundRect">
            <a:avLst>
              <a:gd name="adj" fmla="val 5449"/>
            </a:avLst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E69B569-85B4-DB74-8EC7-8026908AAD4F}"/>
              </a:ext>
            </a:extLst>
          </p:cNvPr>
          <p:cNvSpPr/>
          <p:nvPr/>
        </p:nvSpPr>
        <p:spPr>
          <a:xfrm>
            <a:off x="5862320" y="1674596"/>
            <a:ext cx="2153920" cy="458510"/>
          </a:xfrm>
          <a:prstGeom prst="roundRect">
            <a:avLst>
              <a:gd name="adj" fmla="val 3954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28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63137" y="8171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لديكم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دقائق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للإنجاز؛ سأمر بين الصفوف لمساعدتكم؛</a:t>
            </a:r>
          </a:p>
        </p:txBody>
      </p:sp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0AF2288-3F6B-0EE1-473B-E946DCD3764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C472C68-5436-A894-1577-F65791DC3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141650" y="3365270"/>
            <a:ext cx="2675619" cy="2675619"/>
          </a:xfrm>
          <a:prstGeom prst="rect">
            <a:avLst/>
          </a:prstGeom>
        </p:spPr>
      </p:pic>
      <p:pic>
        <p:nvPicPr>
          <p:cNvPr id="2" name="Image 1" descr="Une image contenant texte, nombr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460FCC3E-9038-9E23-D9AD-55CEFE3FF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137" y="1691314"/>
            <a:ext cx="6167789" cy="3966716"/>
          </a:xfrm>
          <a:prstGeom prst="roundRect">
            <a:avLst>
              <a:gd name="adj" fmla="val 5449"/>
            </a:avLst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C6DBFA4-AD65-3986-0F96-3D48B98786F6}"/>
              </a:ext>
            </a:extLst>
          </p:cNvPr>
          <p:cNvSpPr/>
          <p:nvPr/>
        </p:nvSpPr>
        <p:spPr>
          <a:xfrm>
            <a:off x="4795521" y="1695056"/>
            <a:ext cx="1694766" cy="365512"/>
          </a:xfrm>
          <a:prstGeom prst="roundRect">
            <a:avLst>
              <a:gd name="adj" fmla="val 3954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14787D-0691-0F7E-25F0-7E581E5D306B}"/>
              </a:ext>
            </a:extLst>
          </p:cNvPr>
          <p:cNvSpPr txBox="1"/>
          <p:nvPr/>
        </p:nvSpPr>
        <p:spPr>
          <a:xfrm>
            <a:off x="363137" y="8171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الآن، ستشتغلون في ثنائيات.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20FAED4-34C1-7704-3FDB-318383F60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7468" y="2619673"/>
            <a:ext cx="2609063" cy="2609063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7FB6CBD-B57A-742F-A96D-E5A7420BAE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D392F-0343-F160-5933-A9DFB83D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CC431C3-A15C-E82E-F1D7-64EDFBEC32D7}"/>
              </a:ext>
            </a:extLst>
          </p:cNvPr>
          <p:cNvSpPr txBox="1"/>
          <p:nvPr/>
        </p:nvSpPr>
        <p:spPr>
          <a:xfrm>
            <a:off x="363137" y="8171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كل واحد يقارن إنجازه مع زميله. تأكدوا أنكم اتبعتم الخطوات بشكل سليم. </a:t>
            </a: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88767D6-6E0A-49BE-A000-F942A5DB6F5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1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506DDCA8-6206-2519-E680-B7AA886A6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322" y="2011679"/>
            <a:ext cx="6374196" cy="360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nombr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AD4AF9D5-B45F-822D-1B09-DEC38DC10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93" y="1691314"/>
            <a:ext cx="7323047" cy="4709702"/>
          </a:xfrm>
          <a:prstGeom prst="roundRect">
            <a:avLst>
              <a:gd name="adj" fmla="val 5449"/>
            </a:avLst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27278" y="81349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11EC1EF-3C67-A962-1F7F-2636E6B0E858}"/>
              </a:ext>
            </a:extLst>
          </p:cNvPr>
          <p:cNvSpPr txBox="1"/>
          <p:nvPr/>
        </p:nvSpPr>
        <p:spPr>
          <a:xfrm>
            <a:off x="2624099" y="3576230"/>
            <a:ext cx="159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FR" sz="2800" b="1" spc="1100" dirty="0">
                <a:solidFill>
                  <a:srgbClr val="C00000"/>
                </a:solidFill>
              </a:rPr>
              <a:t>1596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8C30DCB-92C2-6DC0-D3C7-6A33AB79F156}"/>
              </a:ext>
            </a:extLst>
          </p:cNvPr>
          <p:cNvSpPr txBox="1"/>
          <p:nvPr/>
        </p:nvSpPr>
        <p:spPr>
          <a:xfrm>
            <a:off x="6489623" y="4421016"/>
            <a:ext cx="296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spc="20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5DD8822-0D6B-3A0C-F451-0156A0DE908F}"/>
              </a:ext>
            </a:extLst>
          </p:cNvPr>
          <p:cNvSpPr txBox="1"/>
          <p:nvPr/>
        </p:nvSpPr>
        <p:spPr>
          <a:xfrm>
            <a:off x="4714775" y="4371109"/>
            <a:ext cx="296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spc="20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C46F52B-1DE3-5EC7-93AE-EE3F5A93E23E}"/>
              </a:ext>
            </a:extLst>
          </p:cNvPr>
          <p:cNvSpPr txBox="1"/>
          <p:nvPr/>
        </p:nvSpPr>
        <p:spPr>
          <a:xfrm>
            <a:off x="3316548" y="4360950"/>
            <a:ext cx="296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spc="200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93B8B48-1AB3-4573-2AE6-A29E7B5528F8}"/>
              </a:ext>
            </a:extLst>
          </p:cNvPr>
          <p:cNvSpPr txBox="1"/>
          <p:nvPr/>
        </p:nvSpPr>
        <p:spPr>
          <a:xfrm>
            <a:off x="5010810" y="4371110"/>
            <a:ext cx="296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spc="20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59199ED-E990-0A9F-9C34-713B2BFAABCE}"/>
              </a:ext>
            </a:extLst>
          </p:cNvPr>
          <p:cNvSpPr txBox="1"/>
          <p:nvPr/>
        </p:nvSpPr>
        <p:spPr>
          <a:xfrm>
            <a:off x="6792130" y="4429284"/>
            <a:ext cx="296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spc="20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9C26FB9-919D-5CCE-16FE-F7B9D3D8F257}"/>
              </a:ext>
            </a:extLst>
          </p:cNvPr>
          <p:cNvSpPr txBox="1"/>
          <p:nvPr/>
        </p:nvSpPr>
        <p:spPr>
          <a:xfrm>
            <a:off x="4263001" y="3555748"/>
            <a:ext cx="159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FR" sz="2800" b="1" spc="1000" dirty="0">
                <a:solidFill>
                  <a:srgbClr val="C00000"/>
                </a:solidFill>
              </a:rPr>
              <a:t>1477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8B33AFD-EEC0-2D27-AFEA-D28822D9FB52}"/>
              </a:ext>
            </a:extLst>
          </p:cNvPr>
          <p:cNvSpPr txBox="1"/>
          <p:nvPr/>
        </p:nvSpPr>
        <p:spPr>
          <a:xfrm>
            <a:off x="5962863" y="3575906"/>
            <a:ext cx="159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FR" sz="2800" b="1" spc="1000" dirty="0">
                <a:solidFill>
                  <a:srgbClr val="C00000"/>
                </a:solidFill>
              </a:rPr>
              <a:t>1806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DD37E86-46FC-338F-829F-3B8649639E35}"/>
              </a:ext>
            </a:extLst>
          </p:cNvPr>
          <p:cNvSpPr txBox="1"/>
          <p:nvPr/>
        </p:nvSpPr>
        <p:spPr>
          <a:xfrm>
            <a:off x="2564701" y="5628226"/>
            <a:ext cx="159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FR" sz="2800" b="1" spc="1000" dirty="0">
                <a:solidFill>
                  <a:srgbClr val="C00000"/>
                </a:solidFill>
              </a:rPr>
              <a:t>3015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635AE59-C9EF-CA8D-CCBB-36795875FB38}"/>
              </a:ext>
            </a:extLst>
          </p:cNvPr>
          <p:cNvSpPr txBox="1"/>
          <p:nvPr/>
        </p:nvSpPr>
        <p:spPr>
          <a:xfrm>
            <a:off x="4222361" y="5628226"/>
            <a:ext cx="159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FR" sz="2800" b="1" spc="1000" dirty="0">
                <a:solidFill>
                  <a:srgbClr val="C00000"/>
                </a:solidFill>
              </a:rPr>
              <a:t>2916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1673A59-5B68-B01B-F112-E6487BBCAAE1}"/>
              </a:ext>
            </a:extLst>
          </p:cNvPr>
          <p:cNvSpPr txBox="1"/>
          <p:nvPr/>
        </p:nvSpPr>
        <p:spPr>
          <a:xfrm>
            <a:off x="5991781" y="5628226"/>
            <a:ext cx="159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FR" sz="2800" b="1" spc="1000" dirty="0">
                <a:solidFill>
                  <a:srgbClr val="C00000"/>
                </a:solidFill>
              </a:rPr>
              <a:t>1872</a:t>
            </a:r>
          </a:p>
        </p:txBody>
      </p:sp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529A7B4-AFD0-8B34-FD6E-734271B9968E}"/>
              </a:ext>
            </a:extLst>
          </p:cNvPr>
          <p:cNvSpPr/>
          <p:nvPr/>
        </p:nvSpPr>
        <p:spPr>
          <a:xfrm>
            <a:off x="2106000" y="2600687"/>
            <a:ext cx="4932000" cy="16075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Image 11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CCD86B12-23CE-09F8-4312-452CEE42D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71001" y="3017447"/>
            <a:ext cx="841742" cy="84174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D912C49-8F6E-04B0-51CF-B69DF9C0FAB2}"/>
              </a:ext>
            </a:extLst>
          </p:cNvPr>
          <p:cNvSpPr txBox="1"/>
          <p:nvPr/>
        </p:nvSpPr>
        <p:spPr>
          <a:xfrm>
            <a:off x="2654710" y="3138810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أنجز بمفردي</a:t>
            </a:r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1F340EDF-EC6A-0787-852F-2E3654BE744A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ممارسة مستقلة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D9A148B1-BE32-D6AB-B1AD-29EA5BE9076C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7A56B5FA-5EF3-8C50-FF46-E1041DC16B91}"/>
              </a:ext>
            </a:extLst>
          </p:cNvPr>
          <p:cNvGrpSpPr>
            <a:grpSpLocks noChangeAspect="1"/>
          </p:cNvGrpSpPr>
          <p:nvPr/>
        </p:nvGrpSpPr>
        <p:grpSpPr>
          <a:xfrm>
            <a:off x="1717190" y="3753586"/>
            <a:ext cx="738292" cy="827051"/>
            <a:chOff x="976754" y="4005561"/>
            <a:chExt cx="558587" cy="625740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333C13FF-7516-482D-08AE-46BD39DBE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77BC9C06-D1C5-1540-7147-1195BA293A4C}"/>
                </a:ext>
              </a:extLst>
            </p:cNvPr>
            <p:cNvSpPr txBox="1"/>
            <p:nvPr/>
          </p:nvSpPr>
          <p:spPr>
            <a:xfrm>
              <a:off x="1057660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336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54">
            <a:extLst>
              <a:ext uri="{FF2B5EF4-FFF2-40B4-BE49-F238E27FC236}">
                <a16:creationId xmlns:a16="http://schemas.microsoft.com/office/drawing/2014/main" id="{004FCFE9-59F5-20A9-6213-179BCFCF3BC3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الدرس: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55">
            <a:extLst>
              <a:ext uri="{FF2B5EF4-FFF2-40B4-BE49-F238E27FC236}">
                <a16:creationId xmlns:a16="http://schemas.microsoft.com/office/drawing/2014/main" id="{928FF62B-6E76-70F5-3D05-40222CAED675}"/>
              </a:ext>
            </a:extLst>
          </p:cNvPr>
          <p:cNvSpPr/>
          <p:nvPr/>
        </p:nvSpPr>
        <p:spPr>
          <a:xfrm>
            <a:off x="1905587" y="3316117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/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Oval 81">
            <a:extLst>
              <a:ext uri="{FF2B5EF4-FFF2-40B4-BE49-F238E27FC236}">
                <a16:creationId xmlns:a16="http://schemas.microsoft.com/office/drawing/2014/main" id="{014C250B-527C-DBF7-89EF-8E3998D9E07B}"/>
              </a:ext>
            </a:extLst>
          </p:cNvPr>
          <p:cNvSpPr>
            <a:spLocks noChangeAspect="1"/>
          </p:cNvSpPr>
          <p:nvPr/>
        </p:nvSpPr>
        <p:spPr>
          <a:xfrm>
            <a:off x="7304356" y="3431196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45" name="Rectangle: Rounded Corners 55">
            <a:extLst>
              <a:ext uri="{FF2B5EF4-FFF2-40B4-BE49-F238E27FC236}">
                <a16:creationId xmlns:a16="http://schemas.microsoft.com/office/drawing/2014/main" id="{4346EA57-A012-8296-40C7-F83DCFE3639E}"/>
              </a:ext>
            </a:extLst>
          </p:cNvPr>
          <p:cNvSpPr/>
          <p:nvPr/>
        </p:nvSpPr>
        <p:spPr>
          <a:xfrm>
            <a:off x="1917734" y="4072533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/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الموجهة</a:t>
            </a:r>
            <a:endParaRPr lang="fr-MA" sz="2133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81">
            <a:extLst>
              <a:ext uri="{FF2B5EF4-FFF2-40B4-BE49-F238E27FC236}">
                <a16:creationId xmlns:a16="http://schemas.microsoft.com/office/drawing/2014/main" id="{04681448-1970-2F35-6100-5F47C9752943}"/>
              </a:ext>
            </a:extLst>
          </p:cNvPr>
          <p:cNvSpPr>
            <a:spLocks noChangeAspect="1"/>
          </p:cNvSpPr>
          <p:nvPr/>
        </p:nvSpPr>
        <p:spPr>
          <a:xfrm>
            <a:off x="7304355" y="4159623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48" name="Rectangle: Rounded Corners 55">
            <a:extLst>
              <a:ext uri="{FF2B5EF4-FFF2-40B4-BE49-F238E27FC236}">
                <a16:creationId xmlns:a16="http://schemas.microsoft.com/office/drawing/2014/main" id="{842E022C-4DB1-F0A5-EA74-B2EB68860CE8}"/>
              </a:ext>
            </a:extLst>
          </p:cNvPr>
          <p:cNvSpPr/>
          <p:nvPr/>
        </p:nvSpPr>
        <p:spPr>
          <a:xfrm>
            <a:off x="1905587" y="4828949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/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المستقلة</a:t>
            </a:r>
            <a:endParaRPr lang="fr-MA" sz="2133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Oval 81">
            <a:extLst>
              <a:ext uri="{FF2B5EF4-FFF2-40B4-BE49-F238E27FC236}">
                <a16:creationId xmlns:a16="http://schemas.microsoft.com/office/drawing/2014/main" id="{6C6B68DB-DD3E-113B-EABF-FC3DE923AE27}"/>
              </a:ext>
            </a:extLst>
          </p:cNvPr>
          <p:cNvSpPr>
            <a:spLocks noChangeAspect="1"/>
          </p:cNvSpPr>
          <p:nvPr/>
        </p:nvSpPr>
        <p:spPr>
          <a:xfrm>
            <a:off x="7304354" y="4873416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51" name="Rectangle: Rounded Corners 55">
            <a:extLst>
              <a:ext uri="{FF2B5EF4-FFF2-40B4-BE49-F238E27FC236}">
                <a16:creationId xmlns:a16="http://schemas.microsoft.com/office/drawing/2014/main" id="{552543E0-C64D-1373-F711-CE51C9618D2A}"/>
              </a:ext>
            </a:extLst>
          </p:cNvPr>
          <p:cNvSpPr/>
          <p:nvPr/>
        </p:nvSpPr>
        <p:spPr>
          <a:xfrm>
            <a:off x="1910596" y="5585365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/>
            <a:r>
              <a:rPr lang="fr-FR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Oval 81">
            <a:extLst>
              <a:ext uri="{FF2B5EF4-FFF2-40B4-BE49-F238E27FC236}">
                <a16:creationId xmlns:a16="http://schemas.microsoft.com/office/drawing/2014/main" id="{8CC27E03-4922-18BE-BB20-C96A03FF2A65}"/>
              </a:ext>
            </a:extLst>
          </p:cNvPr>
          <p:cNvSpPr>
            <a:spLocks noChangeAspect="1"/>
          </p:cNvSpPr>
          <p:nvPr/>
        </p:nvSpPr>
        <p:spPr>
          <a:xfrm>
            <a:off x="7304353" y="5656898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  <a:endParaRPr lang="ar-MA" sz="36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Oval 81">
            <a:extLst>
              <a:ext uri="{FF2B5EF4-FFF2-40B4-BE49-F238E27FC236}">
                <a16:creationId xmlns:a16="http://schemas.microsoft.com/office/drawing/2014/main" id="{61663448-D991-9F03-2D0E-CA6E0B2DEA0D}"/>
              </a:ext>
            </a:extLst>
          </p:cNvPr>
          <p:cNvSpPr>
            <a:spLocks noChangeAspect="1"/>
          </p:cNvSpPr>
          <p:nvPr/>
        </p:nvSpPr>
        <p:spPr>
          <a:xfrm>
            <a:off x="7304357" y="2658223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D2640C5B-A809-2A72-E1C0-48F512127CD5}"/>
              </a:ext>
            </a:extLst>
          </p:cNvPr>
          <p:cNvGrpSpPr/>
          <p:nvPr/>
        </p:nvGrpSpPr>
        <p:grpSpPr>
          <a:xfrm>
            <a:off x="1577383" y="2459765"/>
            <a:ext cx="599748" cy="671849"/>
            <a:chOff x="1583196" y="2459765"/>
            <a:chExt cx="599748" cy="671849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AF9EE853-4E73-D2BE-977B-013C3D5E2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83196" y="2459765"/>
              <a:ext cx="599748" cy="671849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F22FB7B0-D15E-0968-6CBA-892FD246587C}"/>
                </a:ext>
              </a:extLst>
            </p:cNvPr>
            <p:cNvSpPr txBox="1"/>
            <p:nvPr/>
          </p:nvSpPr>
          <p:spPr>
            <a:xfrm>
              <a:off x="1660247" y="2676088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ADDB8762-6FDE-FBFF-2B7D-F8DE2652E9BF}"/>
              </a:ext>
            </a:extLst>
          </p:cNvPr>
          <p:cNvGrpSpPr/>
          <p:nvPr/>
        </p:nvGrpSpPr>
        <p:grpSpPr>
          <a:xfrm>
            <a:off x="1577383" y="3240243"/>
            <a:ext cx="599748" cy="671849"/>
            <a:chOff x="1547089" y="3240243"/>
            <a:chExt cx="599748" cy="671849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6D8F5E2-7AB5-3E3B-B152-F1258EFB3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7089" y="3240243"/>
              <a:ext cx="599748" cy="671849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FF7246CC-FBA5-2FBF-09DB-5441CB32A178}"/>
                </a:ext>
              </a:extLst>
            </p:cNvPr>
            <p:cNvSpPr txBox="1"/>
            <p:nvPr/>
          </p:nvSpPr>
          <p:spPr>
            <a:xfrm>
              <a:off x="1619360" y="343895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7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047F568E-11BE-3EA0-B360-FD047834AB71}"/>
              </a:ext>
            </a:extLst>
          </p:cNvPr>
          <p:cNvGrpSpPr/>
          <p:nvPr/>
        </p:nvGrpSpPr>
        <p:grpSpPr>
          <a:xfrm>
            <a:off x="1571806" y="3988655"/>
            <a:ext cx="610903" cy="684345"/>
            <a:chOff x="1596523" y="3988655"/>
            <a:chExt cx="610903" cy="684345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15BAEA4-5E46-826B-64F2-3D27E883F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96523" y="3988655"/>
              <a:ext cx="610903" cy="684345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74016A1-FC94-FB9F-40AE-DA3562BD644C}"/>
                </a:ext>
              </a:extLst>
            </p:cNvPr>
            <p:cNvSpPr txBox="1"/>
            <p:nvPr/>
          </p:nvSpPr>
          <p:spPr>
            <a:xfrm>
              <a:off x="1679152" y="4170209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30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68635283-C055-42D6-AC6C-1410FA3FD262}"/>
              </a:ext>
            </a:extLst>
          </p:cNvPr>
          <p:cNvGrpSpPr>
            <a:grpSpLocks noChangeAspect="1"/>
          </p:cNvGrpSpPr>
          <p:nvPr/>
        </p:nvGrpSpPr>
        <p:grpSpPr>
          <a:xfrm>
            <a:off x="1588029" y="4792462"/>
            <a:ext cx="578457" cy="648000"/>
            <a:chOff x="976754" y="4005561"/>
            <a:chExt cx="558587" cy="625740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8E530040-D907-6A34-4A20-6225B5B22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35C645DD-8B75-B0EE-B01B-6AF1AA870E4D}"/>
                </a:ext>
              </a:extLst>
            </p:cNvPr>
            <p:cNvSpPr txBox="1"/>
            <p:nvPr/>
          </p:nvSpPr>
          <p:spPr>
            <a:xfrm>
              <a:off x="1042995" y="4142677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63AF0C53-78B8-137A-A1BA-2724E597C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944" r="-1" b="-1260"/>
          <a:stretch>
            <a:fillRect/>
          </a:stretch>
        </p:blipFill>
        <p:spPr>
          <a:xfrm>
            <a:off x="1597964" y="5438370"/>
            <a:ext cx="558587" cy="75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560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027F1-695F-7275-00C4-7AE7D6324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iagramme, Police&#10;&#10;Le contenu généré par l’IA peut être incorrect.">
            <a:extLst>
              <a:ext uri="{FF2B5EF4-FFF2-40B4-BE49-F238E27FC236}">
                <a16:creationId xmlns:a16="http://schemas.microsoft.com/office/drawing/2014/main" id="{D394BAB6-F148-FA8D-A390-DC9D8BF24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977" y="1723695"/>
            <a:ext cx="6798551" cy="4597221"/>
          </a:xfrm>
          <a:prstGeom prst="rect">
            <a:avLst/>
          </a:prstGeom>
        </p:spPr>
      </p:pic>
      <p:pic>
        <p:nvPicPr>
          <p:cNvPr id="28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1D0FCE1-C25B-8C9F-6BEE-87003743C2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290145" y="730665"/>
            <a:ext cx="7231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على الصفحة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99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، أنجزوا النشاط رقم 5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 بين الصفوف لأتحقق من  إنجازاتكم وأصحح كراساتكم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1CC39B-DC75-22F4-9A0B-6744A4C2E791}"/>
              </a:ext>
            </a:extLst>
          </p:cNvPr>
          <p:cNvSpPr/>
          <p:nvPr/>
        </p:nvSpPr>
        <p:spPr>
          <a:xfrm>
            <a:off x="1232392" y="4352685"/>
            <a:ext cx="2827282" cy="1102184"/>
          </a:xfrm>
          <a:prstGeom prst="roundRect">
            <a:avLst>
              <a:gd name="adj" fmla="val 7279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25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7F5BB-4D3B-6002-A7E9-58CEAE181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diagramme, nombre, Police&#10;&#10;Le contenu généré par l’IA peut être incorrect.">
            <a:extLst>
              <a:ext uri="{FF2B5EF4-FFF2-40B4-BE49-F238E27FC236}">
                <a16:creationId xmlns:a16="http://schemas.microsoft.com/office/drawing/2014/main" id="{0F740C42-8AF0-404B-8189-9D18442D8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38" y="2681601"/>
            <a:ext cx="8247480" cy="3043562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40D68B4C-F630-151A-2773-6965F398D3B5}"/>
              </a:ext>
            </a:extLst>
          </p:cNvPr>
          <p:cNvSpPr txBox="1"/>
          <p:nvPr/>
        </p:nvSpPr>
        <p:spPr>
          <a:xfrm>
            <a:off x="1272261" y="891696"/>
            <a:ext cx="624947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28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6B84A4A-998F-2107-2127-514387B48BC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C04A637-0FE9-2794-F464-0C8BE3FCF7D3}"/>
              </a:ext>
            </a:extLst>
          </p:cNvPr>
          <p:cNvSpPr txBox="1"/>
          <p:nvPr/>
        </p:nvSpPr>
        <p:spPr>
          <a:xfrm>
            <a:off x="6337365" y="4844650"/>
            <a:ext cx="159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FR" sz="2800" b="1" spc="1000" dirty="0">
                <a:solidFill>
                  <a:srgbClr val="C00000"/>
                </a:solidFill>
              </a:rPr>
              <a:t>2108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1098D53-FE1B-8067-3DBD-75AB3ECED29F}"/>
              </a:ext>
            </a:extLst>
          </p:cNvPr>
          <p:cNvSpPr txBox="1"/>
          <p:nvPr/>
        </p:nvSpPr>
        <p:spPr>
          <a:xfrm>
            <a:off x="7150694" y="3431752"/>
            <a:ext cx="296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spc="20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E4F926F-7CE1-9097-E579-2F1A31E2F43E}"/>
              </a:ext>
            </a:extLst>
          </p:cNvPr>
          <p:cNvSpPr txBox="1"/>
          <p:nvPr/>
        </p:nvSpPr>
        <p:spPr>
          <a:xfrm>
            <a:off x="4380354" y="4834490"/>
            <a:ext cx="159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FR" sz="2800" b="1" spc="1000" dirty="0">
                <a:solidFill>
                  <a:srgbClr val="C00000"/>
                </a:solidFill>
              </a:rPr>
              <a:t>4830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457509F-908E-D836-88C4-FFB9EA3134D8}"/>
              </a:ext>
            </a:extLst>
          </p:cNvPr>
          <p:cNvSpPr txBox="1"/>
          <p:nvPr/>
        </p:nvSpPr>
        <p:spPr>
          <a:xfrm>
            <a:off x="5201734" y="3382833"/>
            <a:ext cx="296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spc="20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2196A69-4DE1-0125-7742-BE75F6623E26}"/>
              </a:ext>
            </a:extLst>
          </p:cNvPr>
          <p:cNvSpPr txBox="1"/>
          <p:nvPr/>
        </p:nvSpPr>
        <p:spPr>
          <a:xfrm>
            <a:off x="2545963" y="4823980"/>
            <a:ext cx="159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FR" sz="2800" b="1" spc="1000" dirty="0">
                <a:solidFill>
                  <a:srgbClr val="C00000"/>
                </a:solidFill>
              </a:rPr>
              <a:t>6461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1F38FDD-8029-7791-6966-6F897D4CFAC7}"/>
              </a:ext>
            </a:extLst>
          </p:cNvPr>
          <p:cNvSpPr txBox="1"/>
          <p:nvPr/>
        </p:nvSpPr>
        <p:spPr>
          <a:xfrm>
            <a:off x="2989353" y="3429000"/>
            <a:ext cx="296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spc="200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78AE0A8-9F73-833B-5C95-EFAF58F1C34A}"/>
              </a:ext>
            </a:extLst>
          </p:cNvPr>
          <p:cNvSpPr txBox="1"/>
          <p:nvPr/>
        </p:nvSpPr>
        <p:spPr>
          <a:xfrm>
            <a:off x="711222" y="4844650"/>
            <a:ext cx="159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FR" sz="2800" b="1" spc="1000" dirty="0">
                <a:solidFill>
                  <a:srgbClr val="C00000"/>
                </a:solidFill>
              </a:rPr>
              <a:t>3708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17F5F3E-A458-BFA7-2A6F-E4206AB5F0AC}"/>
              </a:ext>
            </a:extLst>
          </p:cNvPr>
          <p:cNvSpPr txBox="1"/>
          <p:nvPr/>
        </p:nvSpPr>
        <p:spPr>
          <a:xfrm>
            <a:off x="1468525" y="3448844"/>
            <a:ext cx="296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spc="200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CC72D1D-FF86-1572-B689-8327B931741D}"/>
              </a:ext>
            </a:extLst>
          </p:cNvPr>
          <p:cNvSpPr txBox="1"/>
          <p:nvPr/>
        </p:nvSpPr>
        <p:spPr>
          <a:xfrm>
            <a:off x="6820955" y="3429000"/>
            <a:ext cx="296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spc="200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8D37B43-E11C-971A-BF04-3EAC60D59A77}"/>
              </a:ext>
            </a:extLst>
          </p:cNvPr>
          <p:cNvSpPr txBox="1"/>
          <p:nvPr/>
        </p:nvSpPr>
        <p:spPr>
          <a:xfrm>
            <a:off x="3332659" y="3413731"/>
            <a:ext cx="296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spc="20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AAA656C-5622-5EFE-27F7-474AEFD959A2}"/>
              </a:ext>
            </a:extLst>
          </p:cNvPr>
          <p:cNvSpPr txBox="1"/>
          <p:nvPr/>
        </p:nvSpPr>
        <p:spPr>
          <a:xfrm>
            <a:off x="1148946" y="3469164"/>
            <a:ext cx="296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spc="2000" dirty="0">
                <a:solidFill>
                  <a:srgbClr val="C0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6189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E982E-69EC-19E2-0324-3874D6C27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89C4F29-5CE8-D542-DDA9-DA112BBD09A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0" name="Flowchart: Alternate Process 54">
            <a:extLst>
              <a:ext uri="{FF2B5EF4-FFF2-40B4-BE49-F238E27FC236}">
                <a16:creationId xmlns:a16="http://schemas.microsoft.com/office/drawing/2014/main" id="{5DE28FCE-462E-4D46-B570-E5BAC997F590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993983EE-22A2-84EA-7F7A-EDDAE4064FC8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5</a:t>
            </a:r>
            <a:endParaRPr lang="fr-MA" sz="3200" b="1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ADE55D7-5166-3E72-7B4D-CF6BA66B23E0}"/>
              </a:ext>
            </a:extLst>
          </p:cNvPr>
          <p:cNvGrpSpPr>
            <a:grpSpLocks noChangeAspect="1"/>
          </p:cNvGrpSpPr>
          <p:nvPr/>
        </p:nvGrpSpPr>
        <p:grpSpPr>
          <a:xfrm>
            <a:off x="4041754" y="4264863"/>
            <a:ext cx="738292" cy="827051"/>
            <a:chOff x="976754" y="4005561"/>
            <a:chExt cx="558587" cy="625740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7064A5A2-96F0-BE66-D5A7-213C1AC95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66D3B83D-3491-3039-6466-537F6DE8A141}"/>
                </a:ext>
              </a:extLst>
            </p:cNvPr>
            <p:cNvSpPr txBox="1"/>
            <p:nvPr/>
          </p:nvSpPr>
          <p:spPr>
            <a:xfrm>
              <a:off x="1027905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80411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7F9F7-85DB-B502-CF03-C045F2680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04868DD8-7F1A-F6E4-F67E-3778EE85807C}"/>
              </a:ext>
            </a:extLst>
          </p:cNvPr>
          <p:cNvSpPr txBox="1"/>
          <p:nvPr/>
        </p:nvSpPr>
        <p:spPr>
          <a:xfrm>
            <a:off x="327278" y="894883"/>
            <a:ext cx="7201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انتبهوا جيدا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في المنزل، ستنجزون كل الأنشطة المتبقية على الصفحتين: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98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و99.</a:t>
            </a:r>
          </a:p>
        </p:txBody>
      </p:sp>
      <p:pic>
        <p:nvPicPr>
          <p:cNvPr id="6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EE6F4F8-81C1-CAD3-5776-2F998978AF5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1" descr="Une image contenant texte, capture d’écran, diagramme, Police&#10;&#10;Le contenu généré par l’IA peut être incorrect.">
            <a:extLst>
              <a:ext uri="{FF2B5EF4-FFF2-40B4-BE49-F238E27FC236}">
                <a16:creationId xmlns:a16="http://schemas.microsoft.com/office/drawing/2014/main" id="{410BF948-90C1-B729-43C0-A5F4A7EA6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977" y="1723695"/>
            <a:ext cx="6798551" cy="459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958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89387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إلى اللقاء. في الحصة القادمة، سنقوم بتصحيح التمارين المنجزة في المنزل. </a:t>
            </a:r>
          </a:p>
        </p:txBody>
      </p: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BC8D666-AD87-430E-F88A-6152ABAE80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7206DB3B-F23E-2B82-DDAA-B51068E4546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6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411252C-2590-D9D4-26CE-BB962E0A20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051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FCA8558-4F6B-8E3C-863D-A04174875E3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F8B6CD-37DD-31F0-91B5-518A30F1C879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200" b="1" i="0" u="none" strike="noStrike" kern="0" cap="none" spc="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9076AE98-2370-FDA7-945D-9AB455B81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08549EC-681C-B690-E2E1-0445E53F4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7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7CF3D80-B16B-1FF4-4E21-A0B3FA480415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F61DA521-F13F-66F6-14CE-A2EDCDA0706F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E62AB0F6-D3DF-7F4A-5CAC-FA5FE96ADA2E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34" name="TextBox 5">
              <a:extLst>
                <a:ext uri="{FF2B5EF4-FFF2-40B4-BE49-F238E27FC236}">
                  <a16:creationId xmlns:a16="http://schemas.microsoft.com/office/drawing/2014/main" id="{82E58A50-8395-C227-44A9-21F7B70D19A7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35" name="TextBox 9">
              <a:extLst>
                <a:ext uri="{FF2B5EF4-FFF2-40B4-BE49-F238E27FC236}">
                  <a16:creationId xmlns:a16="http://schemas.microsoft.com/office/drawing/2014/main" id="{F84808FE-7B1E-8859-378D-D6834AA5EC6B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E9ECD804-8F28-F47E-3785-C7A9A0C72A66}"/>
              </a:ext>
            </a:extLst>
          </p:cNvPr>
          <p:cNvSpPr txBox="1"/>
          <p:nvPr/>
        </p:nvSpPr>
        <p:spPr>
          <a:xfrm>
            <a:off x="1024616" y="3835273"/>
            <a:ext cx="636292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6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ضَرْبِ عَدَدٍ مِنْ رَقْمٍ في عَدَدٍ مِنْ 3 أَرْقامٍ (2)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DCAC60F-F174-80BC-6C17-D631E71A6D80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B478F8F0-FDB5-7109-CDA9-3D6AF665214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1A973C2B-B7AA-10F2-122B-7041671CF0C1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3E0BB714-E402-6E20-B41D-F78AFCB1EE6E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8002616D-624D-521F-827F-D86B3CF01621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6" name="Chevron 5">
                <a:extLst>
                  <a:ext uri="{FF2B5EF4-FFF2-40B4-BE49-F238E27FC236}">
                    <a16:creationId xmlns:a16="http://schemas.microsoft.com/office/drawing/2014/main" id="{7178F748-085A-6FFC-8232-BF11AF8E6BD8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45477987-C1A6-78AD-FA46-F48FA57B3571}"/>
                  </a:ext>
                </a:extLst>
              </p:cNvPr>
              <p:cNvCxnSpPr>
                <a:cxnSpLocks/>
                <a:stCxn id="6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84796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D30D09B-1B87-9D6D-BE2C-649FAA0450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483" y="6407095"/>
            <a:ext cx="623980" cy="45090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1003451" y="881868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سنتابع درسا جديدا مع مجد وندى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45408D55-ECA6-9870-7012-5437E560A9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3" name="majd_wave">
            <a:hlinkClick r:id="" action="ppaction://media"/>
            <a:extLst>
              <a:ext uri="{FF2B5EF4-FFF2-40B4-BE49-F238E27FC236}">
                <a16:creationId xmlns:a16="http://schemas.microsoft.com/office/drawing/2014/main" id="{35A1C823-B3EF-1EAB-51EA-2124ED9720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2B518CF9-111A-D636-78A9-1613AF60DDC5}"/>
              </a:ext>
            </a:extLst>
          </p:cNvPr>
          <p:cNvGrpSpPr/>
          <p:nvPr/>
        </p:nvGrpSpPr>
        <p:grpSpPr>
          <a:xfrm>
            <a:off x="2106000" y="2158011"/>
            <a:ext cx="4932000" cy="2854675"/>
            <a:chOff x="2193989" y="2167843"/>
            <a:chExt cx="4932000" cy="2854675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022CD944-C95A-7F13-1B05-B180BA86D5AC}"/>
                </a:ext>
              </a:extLst>
            </p:cNvPr>
            <p:cNvSpPr/>
            <p:nvPr/>
          </p:nvSpPr>
          <p:spPr>
            <a:xfrm>
              <a:off x="2193989" y="2610518"/>
              <a:ext cx="4932000" cy="241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" name="Image 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16E12811-D3C5-1449-AAF8-0AA3CB584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6268822" y="3238208"/>
              <a:ext cx="747268" cy="747268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C3487C0-6552-437C-909E-045AE91FF9CA}"/>
                </a:ext>
              </a:extLst>
            </p:cNvPr>
            <p:cNvSpPr txBox="1"/>
            <p:nvPr/>
          </p:nvSpPr>
          <p:spPr>
            <a:xfrm>
              <a:off x="2290915" y="3345288"/>
              <a:ext cx="397790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spc="-100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FC951D87-2E52-FBCF-D41D-2115D913E897}"/>
                </a:ext>
              </a:extLst>
            </p:cNvPr>
            <p:cNvSpPr txBox="1"/>
            <p:nvPr/>
          </p:nvSpPr>
          <p:spPr>
            <a:xfrm>
              <a:off x="2669966" y="4052380"/>
              <a:ext cx="35988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spc="-100" dirty="0">
                  <a:solidFill>
                    <a:schemeClr val="bg1">
                      <a:lumMod val="7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حساب ذهني</a:t>
              </a:r>
            </a:p>
          </p:txBody>
        </p:sp>
        <p:sp>
          <p:nvSpPr>
            <p:cNvPr id="13" name="Flowchart: Alternate Process 54">
              <a:extLst>
                <a:ext uri="{FF2B5EF4-FFF2-40B4-BE49-F238E27FC236}">
                  <a16:creationId xmlns:a16="http://schemas.microsoft.com/office/drawing/2014/main" id="{F4D1FC43-BD67-3C35-73CB-F3A8D7C8ADBE}"/>
                </a:ext>
              </a:extLst>
            </p:cNvPr>
            <p:cNvSpPr/>
            <p:nvPr/>
          </p:nvSpPr>
          <p:spPr>
            <a:xfrm>
              <a:off x="2950889" y="2167843"/>
              <a:ext cx="3096000" cy="792000"/>
            </a:xfrm>
            <a:prstGeom prst="flowChartAlternateProcess">
              <a:avLst/>
            </a:prstGeom>
            <a:solidFill>
              <a:srgbClr val="3A8F9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3800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1B76E087-25C7-D484-EEE8-A3FA0490F5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1869" y="2212335"/>
              <a:ext cx="698043" cy="69804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FDD94071-5FD6-6FBA-4DA2-F3C170426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944" r="-1" b="-1260"/>
          <a:stretch>
            <a:fillRect/>
          </a:stretch>
        </p:blipFill>
        <p:spPr>
          <a:xfrm>
            <a:off x="1723259" y="4420035"/>
            <a:ext cx="764479" cy="103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7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15ABA-D5F1-AA76-1E95-BD3F55F51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7E8B362-4F94-F0FA-2D22-C77FA71F1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132" y="1818290"/>
            <a:ext cx="6592694" cy="4469264"/>
          </a:xfrm>
          <a:prstGeom prst="rect">
            <a:avLst/>
          </a:prstGeom>
        </p:spPr>
      </p:pic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1199F26-7B81-19DD-2D4C-DF52EE8D7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F9ADF23-B09B-84FD-0837-110B5AC0D615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ص 97 – سنصحح تمارين الواجب المنزلي 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5C6F929-47AA-A485-98A4-0CF58E349B4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4357566-3B3E-8587-65E5-FA4ADBE92449}"/>
              </a:ext>
            </a:extLst>
          </p:cNvPr>
          <p:cNvSpPr/>
          <p:nvPr/>
        </p:nvSpPr>
        <p:spPr>
          <a:xfrm>
            <a:off x="1260461" y="4319751"/>
            <a:ext cx="2894908" cy="1744719"/>
          </a:xfrm>
          <a:prstGeom prst="roundRect">
            <a:avLst>
              <a:gd name="adj" fmla="val 585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79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0E42B2D-F162-4C8D-9630-3474C2D444A6}">
  <we:reference id="wa200004858" version="2.1.0.0" store="fr-FR" storeType="OMEX"/>
  <we:alternateReferences>
    <we:reference id="WA200004858" version="2.1.0.0" store="WA200004858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16939</TotalTime>
  <Words>1334</Words>
  <Application>Microsoft Office PowerPoint</Application>
  <PresentationFormat>Affichage à l'écran (4:3)</PresentationFormat>
  <Paragraphs>391</Paragraphs>
  <Slides>55</Slides>
  <Notes>6</Notes>
  <HiddenSlides>0</HiddenSlides>
  <MMClips>5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55</vt:i4>
      </vt:variant>
    </vt:vector>
  </HeadingPairs>
  <TitlesOfParts>
    <vt:vector size="70" baseType="lpstr">
      <vt:lpstr>Arial</vt:lpstr>
      <vt:lpstr>Aptos</vt:lpstr>
      <vt:lpstr>Wingdings</vt:lpstr>
      <vt:lpstr>Effra CC Arbc</vt:lpstr>
      <vt:lpstr>Aptos Narrow</vt:lpstr>
      <vt:lpstr>Chalkboard</vt:lpstr>
      <vt:lpstr>Aptos Display</vt:lpstr>
      <vt:lpstr>Dosis</vt:lpstr>
      <vt:lpstr>Calibri</vt:lpstr>
      <vt:lpstr>2_Conception personnalisée</vt:lpstr>
      <vt:lpstr>Page d'entree</vt:lpstr>
      <vt:lpstr>partie 1</vt:lpstr>
      <vt:lpstr>1_Page d'entree</vt:lpstr>
      <vt:lpstr>1_partie 1</vt:lpstr>
      <vt:lpstr>3_Conception personnalisée</vt:lpstr>
      <vt:lpstr>Présentation PowerPoint</vt:lpstr>
      <vt:lpstr>Présentation PowerPoint</vt:lpstr>
      <vt:lpstr>برمجة الأسبوع الرابع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EL HAMDOUNI BTIHAJ</cp:lastModifiedBy>
  <cp:revision>130</cp:revision>
  <cp:lastPrinted>2025-08-13T10:11:39Z</cp:lastPrinted>
  <dcterms:created xsi:type="dcterms:W3CDTF">2025-08-01T12:31:49Z</dcterms:created>
  <dcterms:modified xsi:type="dcterms:W3CDTF">2026-01-04T20:40:37Z</dcterms:modified>
</cp:coreProperties>
</file>