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  <p:sldMasterId id="2147483919" r:id="rId4"/>
  </p:sldMasterIdLst>
  <p:notesMasterIdLst>
    <p:notesMasterId r:id="rId74"/>
  </p:notesMasterIdLst>
  <p:handoutMasterIdLst>
    <p:handoutMasterId r:id="rId75"/>
  </p:handoutMasterIdLst>
  <p:sldIdLst>
    <p:sldId id="735" r:id="rId5"/>
    <p:sldId id="828" r:id="rId6"/>
    <p:sldId id="835" r:id="rId7"/>
    <p:sldId id="2134806699" r:id="rId8"/>
    <p:sldId id="974" r:id="rId9"/>
    <p:sldId id="2134806722" r:id="rId10"/>
    <p:sldId id="2134806720" r:id="rId11"/>
    <p:sldId id="2134806650" r:id="rId12"/>
    <p:sldId id="1005" r:id="rId13"/>
    <p:sldId id="768" r:id="rId14"/>
    <p:sldId id="2134806678" r:id="rId15"/>
    <p:sldId id="758" r:id="rId16"/>
    <p:sldId id="2134806665" r:id="rId17"/>
    <p:sldId id="2134806663" r:id="rId18"/>
    <p:sldId id="2134807028" r:id="rId19"/>
    <p:sldId id="2134806664" r:id="rId20"/>
    <p:sldId id="2134807029" r:id="rId21"/>
    <p:sldId id="2134807030" r:id="rId22"/>
    <p:sldId id="2134807031" r:id="rId23"/>
    <p:sldId id="2134807032" r:id="rId24"/>
    <p:sldId id="2134807033" r:id="rId25"/>
    <p:sldId id="2134807034" r:id="rId26"/>
    <p:sldId id="2134807035" r:id="rId27"/>
    <p:sldId id="2134807036" r:id="rId28"/>
    <p:sldId id="2134806772" r:id="rId29"/>
    <p:sldId id="2134807037" r:id="rId30"/>
    <p:sldId id="2134807038" r:id="rId31"/>
    <p:sldId id="2134807039" r:id="rId32"/>
    <p:sldId id="2134807040" r:id="rId33"/>
    <p:sldId id="2134807041" r:id="rId34"/>
    <p:sldId id="2134807042" r:id="rId35"/>
    <p:sldId id="2134807043" r:id="rId36"/>
    <p:sldId id="2134807044" r:id="rId37"/>
    <p:sldId id="2134806777" r:id="rId38"/>
    <p:sldId id="2134807049" r:id="rId39"/>
    <p:sldId id="2134807050" r:id="rId40"/>
    <p:sldId id="2134807051" r:id="rId41"/>
    <p:sldId id="2134807052" r:id="rId42"/>
    <p:sldId id="2134807045" r:id="rId43"/>
    <p:sldId id="2134807046" r:id="rId44"/>
    <p:sldId id="2134807047" r:id="rId45"/>
    <p:sldId id="2134807048" r:id="rId46"/>
    <p:sldId id="2134806774" r:id="rId47"/>
    <p:sldId id="2134806780" r:id="rId48"/>
    <p:sldId id="2134806781" r:id="rId49"/>
    <p:sldId id="2134806782" r:id="rId50"/>
    <p:sldId id="2134807053" r:id="rId51"/>
    <p:sldId id="2134807054" r:id="rId52"/>
    <p:sldId id="2134807055" r:id="rId53"/>
    <p:sldId id="2134807057" r:id="rId54"/>
    <p:sldId id="2134807056" r:id="rId55"/>
    <p:sldId id="2134807058" r:id="rId56"/>
    <p:sldId id="2134807059" r:id="rId57"/>
    <p:sldId id="2134807060" r:id="rId58"/>
    <p:sldId id="2134807061" r:id="rId59"/>
    <p:sldId id="2134806789" r:id="rId60"/>
    <p:sldId id="2134806790" r:id="rId61"/>
    <p:sldId id="2134806791" r:id="rId62"/>
    <p:sldId id="2134807062" r:id="rId63"/>
    <p:sldId id="2134807063" r:id="rId64"/>
    <p:sldId id="2134807065" r:id="rId65"/>
    <p:sldId id="2134807064" r:id="rId66"/>
    <p:sldId id="2134807066" r:id="rId67"/>
    <p:sldId id="2134807067" r:id="rId68"/>
    <p:sldId id="2134807068" r:id="rId69"/>
    <p:sldId id="789" r:id="rId70"/>
    <p:sldId id="2134806765" r:id="rId71"/>
    <p:sldId id="2134806639" r:id="rId72"/>
    <p:sldId id="980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  <p:bold r:id="rId77"/>
    </p:embeddedFont>
    <p:embeddedFont>
      <p:font typeface="Cambria Math" panose="02040503050406030204" pitchFamily="18" charset="0"/>
      <p:regular r:id="rId78"/>
    </p:embeddedFont>
    <p:embeddedFont>
      <p:font typeface="Dosis" pitchFamily="2" charset="0"/>
      <p:regular r:id="rId79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DC3C1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noFill/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148-4144-BFAF-E7E3E917688C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8-4144-BFAF-E7E3E917688C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148-4144-BFAF-E7E3E917688C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8-4144-BFAF-E7E3E917688C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8-4144-BFAF-E7E3E9176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6B-421D-967E-4D68BC2DE327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6B-421D-967E-4D68BC2DE327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6B-421D-967E-4D68BC2DE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noFill/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27-46E4-B854-9042DE1513BC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27-46E4-B854-9042DE1513BC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27-46E4-B854-9042DE1513BC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27-46E4-B854-9042DE1513BC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27-46E4-B854-9042DE151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47-49B6-B381-199046CA0B15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47-49B6-B381-199046CA0B15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47-49B6-B381-199046CA0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3B-415D-BA5E-23954CAFC6ED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3B-415D-BA5E-23954CAFC6ED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3B-415D-BA5E-23954CAFC6ED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3B-415D-BA5E-23954CAFC6ED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3B-415D-BA5E-23954CAFC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6B-4517-AD98-3ACCB40F2160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6B-4517-AD98-3ACCB40F2160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6B-4517-AD98-3ACCB40F2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mathix.org/linux/archives/1282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mathix.org/linux/archives/12827" TargetMode="External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7DC3C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9 +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..</a:t>
            </a:r>
            <a:r>
              <a:rPr lang="fr-MA" b="1" dirty="0">
                <a:solidFill>
                  <a:schemeClr val="tx1"/>
                </a:solidFill>
              </a:rPr>
              <a:t> = 13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+ 9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16 + 9 = 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13 + 15 = ..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19 - 12 =  ..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17 - 5 =  ..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22 - 8 =  ..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21 - 7 = ..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DBE049-2666-7137-DC9F-9F070C8419A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C7EAE3B9-1A93-A001-27BD-BA734FB10C5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332F7CC7-4C8F-A0CE-224C-3E6A50B4B05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FC6906B-53DE-FE6D-2C26-F8A6594B7AE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B44732A8-A0D1-6B83-CFC4-5ED6CAD04AA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DEA26111-4A6D-5135-6C6D-6B50008DB41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962AD884-FB74-C0CE-20BE-9062630C9D4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46A3B48E-C90A-C537-F38B-6A7F11F891A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85A37C4B-161E-1264-31B3-3AD86F7164B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08AF6646-6D9F-E0C2-FE02-F3A2208DD5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61DC5BB-B999-3DC2-A531-C7864933617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24E47A37-A46E-4FAB-5FDA-85AE8B13B5FF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FE3C421-CDF2-645F-74D4-5BD604F4C930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1054084-D40F-32EF-233D-1C7BD608B76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643488AB-FDCC-8D02-6DCE-99A4E7BAB65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C5172B2-540F-26B4-53A5-2C42803A7EC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A5C2179-5506-95AA-679E-4CC7FB76150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DA9BC158-B40E-49EB-3E04-5076126DD0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221EF202-1AA6-DBBF-FBC4-FD86660D768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7129276F-DF37-B5B1-4FA5-29EE2A26070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83252D6-F551-B0E7-E326-B08AA68AD28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22">
                  <a:extLst>
                    <a:ext uri="{FF2B5EF4-FFF2-40B4-BE49-F238E27FC236}">
                      <a16:creationId xmlns:a16="http://schemas.microsoft.com/office/drawing/2014/main" id="{B2B211BE-6E18-4033-03A6-5631C9A939D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AB186CC-4912-74E0-A61C-2E987F6CB66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3266ADC-CCA1-772A-0AC6-4E071A65D01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4EB5A08-EB90-5DB7-26EF-FB035C79ABD1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9 +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4</a:t>
            </a:r>
            <a:r>
              <a:rPr lang="fr-MA" b="1" dirty="0">
                <a:solidFill>
                  <a:schemeClr val="tx1"/>
                </a:solidFill>
              </a:rPr>
              <a:t> = 13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47B2219-728F-F3B4-4CF6-E99CB5918102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+ 9 = </a:t>
            </a:r>
            <a:r>
              <a:rPr lang="en-US" b="1" dirty="0">
                <a:solidFill>
                  <a:srgbClr val="C00000"/>
                </a:solidFill>
              </a:rPr>
              <a:t>16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8A3BB6-7BF6-AB50-13D1-D2BAEF4FC6DB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16 + 9 = </a:t>
            </a:r>
            <a:r>
              <a:rPr lang="en-US" b="1" dirty="0">
                <a:solidFill>
                  <a:srgbClr val="C00000"/>
                </a:solidFill>
              </a:rPr>
              <a:t>25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D39F76B-BEE2-D0C3-9A57-99A868D4A543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13 + 15 = </a:t>
            </a:r>
            <a:r>
              <a:rPr lang="en-US" b="1" dirty="0">
                <a:solidFill>
                  <a:srgbClr val="C00000"/>
                </a:solidFill>
              </a:rPr>
              <a:t>28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21C7F9-CE75-EA61-D195-86E061404513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19 - 12 = </a:t>
            </a:r>
            <a:r>
              <a:rPr lang="en-US" b="1" dirty="0">
                <a:solidFill>
                  <a:srgbClr val="C00000"/>
                </a:solidFill>
              </a:rPr>
              <a:t>7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6E7651F-63E1-5CAD-2830-7A95617CD0DD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17 - 5 = </a:t>
            </a:r>
            <a:r>
              <a:rPr lang="en-US" b="1" dirty="0">
                <a:solidFill>
                  <a:srgbClr val="C00000"/>
                </a:solidFill>
              </a:rPr>
              <a:t>12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15F3B87-44D5-5CE7-63DB-C144E951FDF1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22 - 8 = </a:t>
            </a:r>
            <a:r>
              <a:rPr lang="en-US" b="1" dirty="0">
                <a:solidFill>
                  <a:srgbClr val="C00000"/>
                </a:solidFill>
              </a:rPr>
              <a:t>14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6A404D85-6350-1468-0823-DAE0C9845A0D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21 - 7 = </a:t>
            </a:r>
            <a:r>
              <a:rPr lang="en-US" b="1" dirty="0">
                <a:solidFill>
                  <a:srgbClr val="C00000"/>
                </a:solidFill>
              </a:rPr>
              <a:t>14</a:t>
            </a:r>
            <a:endParaRPr lang="fr-M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تعرُّفُ الكسور المتكافئة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B02E44E-92C7-99A5-BE8F-4F7789246BE8}"/>
              </a:ext>
            </a:extLst>
          </p:cNvPr>
          <p:cNvGrpSpPr/>
          <p:nvPr/>
        </p:nvGrpSpPr>
        <p:grpSpPr>
          <a:xfrm>
            <a:off x="2365660" y="4319911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6CAB097-97D3-90F5-8949-596E9236E40E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92EC01D-9609-CDF2-C331-EC0EF0DEFDAA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DCDB60D-F691-88F2-00DC-8F45F577BF64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EDEEA93-ED28-DC34-2EB9-C7A41A9325EC}"/>
              </a:ext>
            </a:extLst>
          </p:cNvPr>
          <p:cNvSpPr txBox="1"/>
          <p:nvPr/>
        </p:nvSpPr>
        <p:spPr>
          <a:xfrm>
            <a:off x="4179712" y="4560208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5877D8F-EC69-EE21-4570-D7BA1AAE7DAC}"/>
              </a:ext>
            </a:extLst>
          </p:cNvPr>
          <p:cNvGrpSpPr/>
          <p:nvPr/>
        </p:nvGrpSpPr>
        <p:grpSpPr>
          <a:xfrm>
            <a:off x="5969183" y="4222888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C8CDE5D9-337D-A793-C3E7-B3684495E95B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9A8F26-39B2-DEC1-1B06-1811EBA20C1A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8992EE-281F-095D-8951-732DC5B3CCC3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2CEFEF51-4E55-AA3F-EE80-E64235849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79348"/>
              </p:ext>
            </p:extLst>
          </p:nvPr>
        </p:nvGraphicFramePr>
        <p:xfrm>
          <a:off x="4469361" y="1865085"/>
          <a:ext cx="3554965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209AA859-0BBA-3C69-B918-7846FF758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96104"/>
              </p:ext>
            </p:extLst>
          </p:nvPr>
        </p:nvGraphicFramePr>
        <p:xfrm>
          <a:off x="865839" y="1865085"/>
          <a:ext cx="379405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160A50-690B-76EC-0B34-AEE26FA1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C95E3AF-81F6-02CD-EC4B-860490029E91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7B4AFF1-E9DA-84C7-9320-891BA1F57CD8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BA1783B-6127-43F3-880D-3FE95D3FEE31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F31092D-58B2-E06E-4AC4-EF468F81DE7C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F61E032-E05D-D4B5-DE8B-318614618463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8FC03FD-D582-7F14-5745-4481787C68EC}"/>
              </a:ext>
            </a:extLst>
          </p:cNvPr>
          <p:cNvGrpSpPr/>
          <p:nvPr/>
        </p:nvGrpSpPr>
        <p:grpSpPr>
          <a:xfrm>
            <a:off x="5987845" y="4518157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9386456-DCD0-B566-883D-1D08C107FE03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8C788B2-A4DD-A9BC-51E1-16E9D9C061A8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B0FCEF-0D6D-D246-F29F-22D5D8B0E775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CA949143-14AB-7402-BAED-3390800E2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408496"/>
              </p:ext>
            </p:extLst>
          </p:nvPr>
        </p:nvGraphicFramePr>
        <p:xfrm>
          <a:off x="4469361" y="1865085"/>
          <a:ext cx="3554965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B90CF984-91D1-C51A-1FAA-752ECB28E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535308"/>
              </p:ext>
            </p:extLst>
          </p:nvPr>
        </p:nvGraphicFramePr>
        <p:xfrm>
          <a:off x="865839" y="1865085"/>
          <a:ext cx="379405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F70259-86ED-2D33-FCD7-86BE1E85BCCF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1 على 2، باستخدام التمثيل، هو 2 على 4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D0D32BD-84DC-C7CB-220A-EAB3A8A13B9C}"/>
              </a:ext>
            </a:extLst>
          </p:cNvPr>
          <p:cNvGrpSpPr/>
          <p:nvPr/>
        </p:nvGrpSpPr>
        <p:grpSpPr>
          <a:xfrm>
            <a:off x="3084123" y="4615180"/>
            <a:ext cx="771832" cy="1117173"/>
            <a:chOff x="2841522" y="4358409"/>
            <a:chExt cx="771832" cy="111717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57CBABC-D83D-67E0-377B-1BA670DB3E0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220DCD-E81E-AAED-5ACB-8777B76DDC92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0A96F54-3747-0641-8C9B-1F623842B7EB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12A0C52-9D81-2A98-6833-CEAED07AED63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24DBF43-280C-A260-2461-AF3D95237DF2}"/>
              </a:ext>
            </a:extLst>
          </p:cNvPr>
          <p:cNvGrpSpPr/>
          <p:nvPr/>
        </p:nvGrpSpPr>
        <p:grpSpPr>
          <a:xfrm>
            <a:off x="5446669" y="4581604"/>
            <a:ext cx="771832" cy="1120701"/>
            <a:chOff x="2841522" y="4350736"/>
            <a:chExt cx="771832" cy="1120701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3AE370A-CB40-E238-685E-9E08B0D9D9D2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A29E90-9051-B0F0-877C-584C2FB3ADEF}"/>
                </a:ext>
              </a:extLst>
            </p:cNvPr>
            <p:cNvSpPr txBox="1"/>
            <p:nvPr/>
          </p:nvSpPr>
          <p:spPr>
            <a:xfrm>
              <a:off x="2841522" y="4350736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2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27DCAF-26AE-2B1D-B970-237F32CE8067}"/>
                </a:ext>
              </a:extLst>
            </p:cNvPr>
            <p:cNvSpPr txBox="1"/>
            <p:nvPr/>
          </p:nvSpPr>
          <p:spPr>
            <a:xfrm>
              <a:off x="2841522" y="4825106"/>
              <a:ext cx="7570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4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2BE63B-48D6-1B97-C404-16B7DBA313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046570"/>
              </p:ext>
            </p:extLst>
          </p:nvPr>
        </p:nvGraphicFramePr>
        <p:xfrm>
          <a:off x="4469361" y="1865085"/>
          <a:ext cx="3554965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F13FFA7F-BE90-6BEC-8AFF-4C7337B47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535308"/>
              </p:ext>
            </p:extLst>
          </p:nvPr>
        </p:nvGraphicFramePr>
        <p:xfrm>
          <a:off x="865839" y="1865085"/>
          <a:ext cx="379405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9A03-CF64-C132-1B4E-1E7ACD21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6A57DF5-DF91-E830-50EC-924554281BA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EFCF73-6C76-6B5D-18DA-637F46C0D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61FA863-39D4-A43C-42CB-28097D5247DE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445DA1F3-F37F-2E1C-EE3F-26C55AAE4AF2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9480398-7C24-7A22-8FB8-E74F98E33AC0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66A674C-C610-7EAE-6CE8-EF7D3172C076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CA56CBC-425B-20D7-B366-9F6113E6E5D8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E271C51-CE79-64C7-6155-7DC0C463AB1E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708D698-FDA6-9C9A-4699-12815EF6641A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8C2E31A-6136-F596-20FA-38D787DE80C6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05DE312-B9EF-F822-6296-4D1723640AFD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7965453-E054-8145-EB3D-17F9431F9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54988"/>
              </p:ext>
            </p:extLst>
          </p:nvPr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00071BA-AD06-4158-CFB6-790D477E8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307795"/>
              </p:ext>
            </p:extLst>
          </p:nvPr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1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81C7-FF84-CA2E-A5A2-83B6487C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488FBB-A40C-924E-BE57-FAE6EEEB01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FEC157-F0A1-2E45-F642-F698D4405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6A9C8E-BCDA-16C1-9360-312E5E8897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9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09B69-9977-B259-DCED-FCF4F16A3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FD431B9-1142-3BBC-6A24-10B2ADD1603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5D2CF0-24DB-B9F2-7285-CE596C234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C546C02-1B05-147D-8660-9F3B92D33151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CE84230-B06F-D62A-2866-E3FCF30717A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A62F983-6DCE-DC03-210B-E69C72DBEDC0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8785A14-6BC8-0CFD-629A-DF68D8F17507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EEDF137-BC7F-B672-FB09-058FB433B016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B31E36-FBB4-69DC-A200-1F2F86F209EC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17BCC2B-FA84-D202-9565-0123E71D5AF9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17B1769-6B80-1A64-C20D-DF4C8EED3D79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BF1DDE3-CB81-6B59-533C-75CAA4DCA823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917352C9-21A6-A704-6DA7-A8FD03676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139"/>
              </p:ext>
            </p:extLst>
          </p:nvPr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D47DAAC2-820B-3FC5-9CF1-55F055186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29125"/>
              </p:ext>
            </p:extLst>
          </p:nvPr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8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10" y="2678397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4709592" y="2936423"/>
            <a:ext cx="3410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المراجعة 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b="1" dirty="0">
              <a:solidFill>
                <a:srgbClr val="17AB98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095A7E-A379-EA18-B138-54D21A20C7AC}"/>
              </a:ext>
            </a:extLst>
          </p:cNvPr>
          <p:cNvGrpSpPr/>
          <p:nvPr/>
        </p:nvGrpSpPr>
        <p:grpSpPr>
          <a:xfrm>
            <a:off x="451170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24367C7-60A6-A27F-AE16-6637F49123F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المراجعة 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FC0D-0DD8-36A4-CF28-8C6F2F7B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8F4F17D-957E-B2FF-8B20-D391FDC8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BD0439-11FA-345B-C059-2EE29A1DD6D1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B6E1EC-690B-9820-359B-40BF1A2E5805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3 على 5، باستخدام التمثيل، هو 6 على 10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26C4CF5-E741-4899-D558-C2A93BF84E40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90D656C-6AF4-B9A9-24DD-BF1BED06F6E0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63DFF7-3BEE-BCB6-9063-EE7764813D61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FCF30D5-2844-25BA-6ABA-3032E5622876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603DD5C0-A578-2117-98C9-B5FD5C65C15E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6624A2F-3A31-9832-E661-AC2D401BD05B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2AA9439-CE1D-87C5-AB8C-FCF7857D2901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A48010D-8AB6-A3C7-1FD6-FA6A188FAFCF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6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7CA7C64-1982-DF37-E7C3-D79C578C0B86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10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CC57BA72-99CB-9A2E-F80C-3AB799D92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139"/>
              </p:ext>
            </p:extLst>
          </p:nvPr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0D758BB7-6A00-9694-34A6-722E319BD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058115"/>
              </p:ext>
            </p:extLst>
          </p:nvPr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0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D33C-EA6C-1F62-2F0C-3159A2F6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51B409B-68A7-B869-3439-A020C96232A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DD9CB6-B6A1-2A9E-5526-0F701CEC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DD2D12E-37D9-8C10-1988-DC81B65463BC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959DACC-0C16-6411-FE41-09A73FCF61EF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35E62BF-94A6-672D-6FA7-C9899A26ECA5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772ECE5-968F-294E-A24D-2769B3F6616E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4C34A78-D2EA-CFB7-9B7D-B25FCC7FF1A3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B2276D-706D-52AD-4657-6754FA0A7423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C4B0739-7020-5A10-BE91-7A625BA1BD3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E46234-4C3F-8B13-6B38-6B79D7CDFD88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BE97EB4-D83D-E880-3D70-AC258CD4C0B5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906781E-3454-C935-6239-BE23784E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93930"/>
              </p:ext>
            </p:extLst>
          </p:nvPr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FD21368-3AE5-E864-E0D8-1C4BE4392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73927"/>
              </p:ext>
            </p:extLst>
          </p:nvPr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9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7402-FC23-7C8A-7205-BFC53401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DBF6F1-042B-7087-4095-D0B320A8602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97E0D1-336B-2E61-9F93-967B988E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2D0665-1914-5A4D-EB89-CB57088A4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9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EC4D-4DE7-3D7C-0AD0-E1C891A0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7E71DB7-676C-FFB2-C219-6CEA8EAD289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80D58E-6E82-354C-A37B-EC9E39CC4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FE52038-F002-1324-2DA4-1904AAB4D57E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DD23C1B3-2EE4-7422-5921-C40417E627E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A51B734-0263-3282-D127-8298C08CC388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09C3EB6-3CEA-3AF8-2450-9381D8E8F615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FB790C8-C335-CE4E-43B1-B65D340AE439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2942D90-DE7C-8553-D15D-06ABAE7ADF87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69E8E73-879D-F95C-0E84-408D52BB58CA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2AAC303-CB98-BB8E-0C56-36CA1B24E327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D4A37E2-F2CF-657C-288F-89A0C1BF1191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C9F8647-5279-5941-729D-757C879E6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3819"/>
              </p:ext>
            </p:extLst>
          </p:nvPr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78B8146-3777-CC3E-BF2E-244BC8310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1320"/>
              </p:ext>
            </p:extLst>
          </p:nvPr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1CCA9-11EB-48FF-E5E0-7B00728F9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E3B8352-9853-93F2-1878-43A92A99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C98AD1-1C67-6F0A-FA92-903C7331CA69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2 على 3، باستخدام التمثيل، هو 6 على 9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41211E-51E2-EA35-5502-DDFB93EB552F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7F4988C2-E79E-4C19-0294-8FE525D8B4C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DEADC71-3CDC-4C76-BF65-AE0936F9C6B4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0E2AA2E-3445-18F7-3B84-2C12FD230C0C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87E74F94-21F5-0508-64BC-320DF2854C6D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D5AEAC-34B3-EA52-A65F-396855ADFA6D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B858266-2AB8-019E-3CC2-824E092F6CB3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A08B361-798D-7E7B-046D-88D00AFF9F35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6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4440EBB-0954-3C2C-233A-D00AD9003F70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9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BB00A1D-2572-A209-77EB-899AF9292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05809"/>
              </p:ext>
            </p:extLst>
          </p:nvPr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64F0B511-BC3A-5800-0F77-A5380F4DF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46548"/>
              </p:ext>
            </p:extLst>
          </p:nvPr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1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F07-8DD0-1193-6716-EA23F551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FA17F2-A696-1210-2ED2-47D1D14968D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FAA47F-AD3C-3AA5-BD23-5D077F6C4AB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4EF778-7A44-C125-08E3-CAD242455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99169738-5814-1A6F-01E8-45493264D55D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2245F5C-E580-44FA-6F7D-6464D42CE4D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1E41E-63F6-EDC8-2922-49BD95B9E06A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وترتيب كسور لها نفس المقام </a:t>
            </a:r>
          </a:p>
        </p:txBody>
      </p:sp>
    </p:spTree>
    <p:extLst>
      <p:ext uri="{BB962C8B-B14F-4D97-AF65-F5344CB8AC3E}">
        <p14:creationId xmlns:p14="http://schemas.microsoft.com/office/powerpoint/2010/main" val="3291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قارنوا، على ألواحكم، الكسرين التاليين، باستعمال الرمز المناسب.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C230C9A9-4CE7-25A0-67DC-C347E5EDEB90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287F73F-76E0-1E41-91A4-824EF489B4B2}"/>
                </a:ext>
              </a:extLst>
            </p:cNvPr>
            <p:cNvSpPr txBox="1"/>
            <p:nvPr/>
          </p:nvSpPr>
          <p:spPr>
            <a:xfrm>
              <a:off x="3922892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rgbClr val="0070C0"/>
                  </a:solidFill>
                </a:rPr>
                <a:t>.....</a:t>
              </a:r>
              <a:endParaRPr lang="fr-FR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3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9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نقارن كسرين لهما نفس المقام؟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BEAA7EC-5E1C-B68F-8F99-430816B4BD64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3C2F87B3-0357-CF81-A271-767040A11638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DD6E6D95-1568-FCCC-73BC-A80F620509AE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C56D3F-0C65-92F0-F895-506F13C18875}"/>
                </a:ext>
              </a:extLst>
            </p:cNvPr>
            <p:cNvSpPr txBox="1"/>
            <p:nvPr/>
          </p:nvSpPr>
          <p:spPr>
            <a:xfrm>
              <a:off x="3922892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rgbClr val="0070C0"/>
                  </a:solidFill>
                </a:rPr>
                <a:t>.....</a:t>
              </a:r>
              <a:endParaRPr lang="fr-FR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على 7 أصغر من 7 على 8: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6DB8DF8-1482-6DC6-56A6-8A367B4B4A57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C1D3A4F4-7618-30A6-FC93-33E23579A18D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4DAF05A-40E7-C64A-4B20-5DC338674693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33C1E5C0-D80A-4721-49AE-2F2FDD7C8B92}"/>
              </a:ext>
            </a:extLst>
          </p:cNvPr>
          <p:cNvSpPr txBox="1"/>
          <p:nvPr/>
        </p:nvSpPr>
        <p:spPr>
          <a:xfrm>
            <a:off x="4118117" y="2955406"/>
            <a:ext cx="871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rgbClr val="C0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725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الثانية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3DA069-2C57-0434-B03F-B3DA578E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88" y="2641326"/>
            <a:ext cx="5491788" cy="37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رتبوا، على ألواحكم، الكسور التالية من الأكبر إلى الأصغر.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C230C9A9-4CE7-25A0-67DC-C347E5EDEB90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AD9E2B1-021E-C7BE-2337-097A65E56990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AD9E2B1-021E-C7BE-2337-097A65E56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9B654D3-CCEE-06F2-E224-CEC384E208EE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287F73F-76E0-1E41-91A4-824EF489B4B2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4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نرتب الكسور من الأكبر إلى الأصغر.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3A48A79C-82B2-9202-1D85-7C38D4AC7AE0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91DBFF93-8F06-8D7C-032E-0EF047CB0AB8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91DBFF93-8F06-8D7C-032E-0EF047CB0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4362CB5-9101-E7CA-38AB-4D28D801F4F4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4362CB5-9101-E7CA-38AB-4D28D801F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346E534-1995-FE37-2918-2710575BF4D3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46211BE-02E4-9F94-5049-AC1D768D57FA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46211BE-02E4-9F94-5049-AC1D768D5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CC5A360-DEBD-6001-2A93-AEFD575526A8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الترتيب الصحيح هو ما يلي: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600EE5-2B3B-CACF-40BA-6C6E98080E17}"/>
              </a:ext>
            </a:extLst>
          </p:cNvPr>
          <p:cNvGrpSpPr/>
          <p:nvPr/>
        </p:nvGrpSpPr>
        <p:grpSpPr>
          <a:xfrm>
            <a:off x="2023426" y="2832404"/>
            <a:ext cx="5097148" cy="1261307"/>
            <a:chOff x="2467394" y="2941803"/>
            <a:chExt cx="5097148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F1B53680-A9D0-480D-D019-1A278E0BAAD7}"/>
                    </a:ext>
                  </a:extLst>
                </p:cNvPr>
                <p:cNvSpPr txBox="1"/>
                <p:nvPr/>
              </p:nvSpPr>
              <p:spPr>
                <a:xfrm>
                  <a:off x="4469430" y="2941803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F1B53680-A9D0-480D-D019-1A278E0BA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430" y="2941803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416AFFF-8694-9B5C-8D97-7E3CD1D28E44}"/>
                    </a:ext>
                  </a:extLst>
                </p:cNvPr>
                <p:cNvSpPr txBox="1"/>
                <p:nvPr/>
              </p:nvSpPr>
              <p:spPr>
                <a:xfrm>
                  <a:off x="6471466" y="294292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416AFFF-8694-9B5C-8D97-7E3CD1D28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1466" y="294292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4F18112-F678-501A-3DC8-94BA1D3EF92D}"/>
                </a:ext>
              </a:extLst>
            </p:cNvPr>
            <p:cNvSpPr txBox="1"/>
            <p:nvPr/>
          </p:nvSpPr>
          <p:spPr>
            <a:xfrm>
              <a:off x="3468412" y="3110791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52EF0A1-8DAE-937C-B9DA-9AA04B579515}"/>
                    </a:ext>
                  </a:extLst>
                </p:cNvPr>
                <p:cNvSpPr txBox="1"/>
                <p:nvPr/>
              </p:nvSpPr>
              <p:spPr>
                <a:xfrm>
                  <a:off x="2467394" y="294292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52EF0A1-8DAE-937C-B9DA-9AA04B579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7394" y="2942925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3AEF835-8B3E-D653-DB4E-CADE3A9B4F73}"/>
                </a:ext>
              </a:extLst>
            </p:cNvPr>
            <p:cNvSpPr txBox="1"/>
            <p:nvPr/>
          </p:nvSpPr>
          <p:spPr>
            <a:xfrm>
              <a:off x="5470448" y="3110791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&gt;</a:t>
              </a:r>
              <a:endParaRPr lang="fr-FR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5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6F0F-E661-DF75-3BC8-73147A4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592FE4-2E92-F0D9-756E-E3B4A216E9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32EA2C-8588-6920-9171-D4EFA9D34AA9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C8C8B2F-77D6-52CA-D0AE-8ADBC11320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118B91A-F7FE-61FB-10F7-AA2F0B21679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52FBE1C-C18F-E06F-89DD-B619061D110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FC8D08-CDD3-260F-1969-EF0EC9A129E3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وترتيب كسور لها نفس البسط</a:t>
            </a:r>
          </a:p>
        </p:txBody>
      </p:sp>
    </p:spTree>
    <p:extLst>
      <p:ext uri="{BB962C8B-B14F-4D97-AF65-F5344CB8AC3E}">
        <p14:creationId xmlns:p14="http://schemas.microsoft.com/office/powerpoint/2010/main" val="41864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B6566-DEA2-DF3F-9A4B-BE918293E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46C89A3-CA2B-2C05-2C2E-057CA30945E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قارنوا، على ألواحكم، الكسرين التاليين، باستعمال الرمز المناسب.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51DCC8-904B-028A-2CC4-3E9628E2A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8CCE06CA-8414-268B-5A3E-3B3A7B6E718F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8B318FDF-B3B4-E7FF-1381-97E58BAD38FB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8B318FDF-B3B4-E7FF-1381-97E58BAD3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9005A50-B57D-BA25-F255-9AE577B8EFDF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9005A50-B57D-BA25-F255-9AE577B8E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DFBE56C-BB99-3459-8EC2-D5266D08AED6}"/>
                </a:ext>
              </a:extLst>
            </p:cNvPr>
            <p:cNvSpPr txBox="1"/>
            <p:nvPr/>
          </p:nvSpPr>
          <p:spPr>
            <a:xfrm>
              <a:off x="3922892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dirty="0">
                  <a:solidFill>
                    <a:srgbClr val="0070C0"/>
                  </a:solidFill>
                </a:rPr>
                <a:t>.....</a:t>
              </a:r>
              <a:endParaRPr lang="fr-FR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8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CF49D-FA63-4840-BA1B-4BE4D50A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677A28-6570-35B3-B690-C1A1A7F69B4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0DAE3-81CC-B37C-7461-007A0993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1CD879-9088-296D-9240-EE6960F036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8ED1-8553-ACEB-5964-72C1EC008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0C4DD3-79FF-6F79-05A4-9EB7CF551E33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E8892ED-4F18-F8E2-B359-BB02598DB4F1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نقارن كسرين لهما نفس المقام؟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0C029A-C57C-C3C0-CFDB-2AB03BBA0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2EC7631-B858-CC07-EF0C-4E37510ED971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FB6ABFEB-6DC9-F357-E2F8-F651E984E33E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ar-MA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FB6ABFEB-6DC9-F357-E2F8-F651E984E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EC76552F-706E-B225-2F90-7A6B29C5BAEC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ar-MA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EC76552F-706E-B225-2F90-7A6B29C5BA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B5852B4-6B05-EEEE-D68C-F0F353E99FFA}"/>
                </a:ext>
              </a:extLst>
            </p:cNvPr>
            <p:cNvSpPr txBox="1"/>
            <p:nvPr/>
          </p:nvSpPr>
          <p:spPr>
            <a:xfrm>
              <a:off x="3922892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dirty="0">
                  <a:solidFill>
                    <a:srgbClr val="0070C0"/>
                  </a:solidFill>
                </a:rPr>
                <a:t>.....</a:t>
              </a:r>
              <a:endParaRPr lang="fr-FR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0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AED43-A2CB-0E35-362D-1D4592320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F3DBDCC-BBED-3629-7255-8F1B9020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0CD335B-7AF4-BE52-BF48-381AA0AB64F0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7 أكبر من 6 على 9: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445A93-FCA0-8497-2800-9BB09BEA8344}"/>
              </a:ext>
            </a:extLst>
          </p:cNvPr>
          <p:cNvSpPr txBox="1"/>
          <p:nvPr/>
        </p:nvSpPr>
        <p:spPr>
          <a:xfrm>
            <a:off x="4118117" y="2955406"/>
            <a:ext cx="871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rgbClr val="C00000"/>
                </a:solidFill>
              </a:rPr>
              <a:t>&gt;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ACD3FD0-6B4D-5DCF-4093-27E11B2AD480}"/>
              </a:ext>
            </a:extLst>
          </p:cNvPr>
          <p:cNvGrpSpPr/>
          <p:nvPr/>
        </p:nvGrpSpPr>
        <p:grpSpPr>
          <a:xfrm>
            <a:off x="3140495" y="2941385"/>
            <a:ext cx="2601742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E67277F8-6ED2-4C61-1831-A23A562D1111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ar-MA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E67277F8-6ED2-4C61-1831-A23A562D11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9780CAA1-1DE9-44AC-4E24-4CDF7E0B75D1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ar-MA" sz="4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9780CAA1-1DE9-44AC-4E24-4CDF7E0B7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135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2024-708F-C6B1-EB4A-5B1E076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A1DEF-3CF1-B495-D0E9-7D920A94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C3711-C294-E8B9-183D-14ADED1336E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رتبوا، على ألواحكم، الكسور التالية من الأكبر إلى الأصغر: لاحظوا أن لها نفس البسوط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82E739B-C0EF-9A4B-EFF4-83455C4175A7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EB877E3-DC4E-14CF-0D13-845DDEE3DACC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EB877E3-DC4E-14CF-0D13-845DDEE3D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30F5695-C04D-C0B3-9E56-41A6BCB4CB7B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30F5695-C04D-C0B3-9E56-41A6BCB4C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66CBA24-ACD9-EA58-0590-CB15B23BCAC7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40BAB-3A48-2CFA-C10E-04B28ACAE94C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40BAB-3A48-2CFA-C10E-04B28ACAE9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7709F1-898C-0776-20E3-799A4AA0E407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806182" y="21908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250923" y="3120490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63279" y="2494424"/>
              <a:ext cx="533987" cy="598182"/>
              <a:chOff x="945619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5619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30041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269690" y="4551655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269690" y="383607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063F-6916-82DB-D217-515F8B03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D1395B-F2A3-A792-938B-F9D2B9AB2DB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0F4FA9-BEDA-7777-DC23-A9F97E69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4E070F-3A87-A1D5-E379-6129E8D488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304A-6204-551C-B6D9-685C997F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52633AB-38DD-C72C-BF0B-B7D4C063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E23F18-07E2-0F9A-3B7C-C48713B81AE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B45E1F2-8050-6A8E-418D-D5098BC82ACC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FFABC3AF-092D-D3F0-5FFD-50837ADD07D1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FFABC3AF-092D-D3F0-5FFD-50837ADD07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6D62028B-0270-5451-9E1A-86B933FEFEC4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6D62028B-0270-5451-9E1A-86B933FEFE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285D46D-93BB-1C16-6253-6DAEA50113D0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00B8BF6-7F6E-F976-4400-46468229AC6A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00B8BF6-7F6E-F976-4400-46468229A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8B9EFC2-DF3C-1D5F-C268-773543CA0A99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4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D97CB-0D6F-E4B2-729B-52197DD5E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3BBD81-9CAF-5A0F-8B63-7C53456F5178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C415FA-F047-5DED-899A-81C1F1B5BD86}"/>
              </a:ext>
            </a:extLst>
          </p:cNvPr>
          <p:cNvSpPr txBox="1"/>
          <p:nvPr/>
        </p:nvSpPr>
        <p:spPr>
          <a:xfrm>
            <a:off x="189190" y="858759"/>
            <a:ext cx="735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الترتيب الصحيح للكسور، من الأكبر إلى الأصغر هو: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43CD7A-E3D2-AC5D-16CD-3C13F8769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937339A-51BD-C410-C310-26109D7D2FAB}"/>
              </a:ext>
            </a:extLst>
          </p:cNvPr>
          <p:cNvGrpSpPr/>
          <p:nvPr/>
        </p:nvGrpSpPr>
        <p:grpSpPr>
          <a:xfrm>
            <a:off x="1899835" y="2795219"/>
            <a:ext cx="4537569" cy="1261307"/>
            <a:chOff x="1920856" y="2899198"/>
            <a:chExt cx="4537569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332335AF-B4BD-30E6-CE38-AFD42A1E5D53}"/>
                    </a:ext>
                  </a:extLst>
                </p:cNvPr>
                <p:cNvSpPr txBox="1"/>
                <p:nvPr/>
              </p:nvSpPr>
              <p:spPr>
                <a:xfrm>
                  <a:off x="3643102" y="2899198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F1F3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332335AF-B4BD-30E6-CE38-AFD42A1E5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3102" y="2899198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EE3BF56-F0C6-355E-E8A0-538E28BA309C}"/>
                    </a:ext>
                  </a:extLst>
                </p:cNvPr>
                <p:cNvSpPr txBox="1"/>
                <p:nvPr/>
              </p:nvSpPr>
              <p:spPr>
                <a:xfrm>
                  <a:off x="5365349" y="2900320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F1F3C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EE3BF56-F0C6-355E-E8A0-538E28BA3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349" y="2900320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49C3079-8988-E39E-8EFD-E55F8B7B7F9B}"/>
                </a:ext>
              </a:extLst>
            </p:cNvPr>
            <p:cNvSpPr txBox="1"/>
            <p:nvPr/>
          </p:nvSpPr>
          <p:spPr>
            <a:xfrm>
              <a:off x="2781979" y="3114353"/>
              <a:ext cx="1093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b="1" dirty="0">
                  <a:solidFill>
                    <a:srgbClr val="CF1F3C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CDEB670B-829E-63F7-CB58-4B42178F4F4E}"/>
                    </a:ext>
                  </a:extLst>
                </p:cNvPr>
                <p:cNvSpPr txBox="1"/>
                <p:nvPr/>
              </p:nvSpPr>
              <p:spPr>
                <a:xfrm>
                  <a:off x="1920856" y="2900320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CF1F3C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F1F3C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CDEB670B-829E-63F7-CB58-4B42178F4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0856" y="2900320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0998CA4-FEBF-E301-8B34-933173AB94CE}"/>
                </a:ext>
              </a:extLst>
            </p:cNvPr>
            <p:cNvSpPr txBox="1"/>
            <p:nvPr/>
          </p:nvSpPr>
          <p:spPr>
            <a:xfrm>
              <a:off x="4504225" y="3114353"/>
              <a:ext cx="1093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b="1" dirty="0">
                  <a:solidFill>
                    <a:srgbClr val="CF1F3C"/>
                  </a:solidFill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EADA50-E8F3-B731-AFDE-B00C57A3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D3E0B-D218-5B34-2480-FD43039FDB50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وأنجزوا النشاط رقم 2.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C4413C-C951-3615-95DA-079CF9C479A2}"/>
              </a:ext>
            </a:extLst>
          </p:cNvPr>
          <p:cNvSpPr/>
          <p:nvPr/>
        </p:nvSpPr>
        <p:spPr>
          <a:xfrm>
            <a:off x="4745352" y="3275046"/>
            <a:ext cx="2780522" cy="765110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FE3EEB4-C4A8-C076-95EC-D26ED5557D5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5236644-B00B-95B4-F643-E753D7CFE58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809FBDC2-1799-FAFF-BD3B-9C93F84480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3FBA739-A9AF-1E7B-416F-B14CBB47C9C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BBB36941-7275-277A-7CC0-BA039A12331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1FCFF34-7566-DA36-C05F-72436385675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931036-2BF7-2CFE-FA6E-8A0E9E1C57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C61169F1-41AA-53DF-4D7E-75579BBAF9A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0D1212F-25AD-B16D-5610-BF89E327962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048E7492-93C4-CC3D-8E1A-1330B0C1984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718985-04DB-1BD1-3B01-FB482076B7E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597EC20-BB63-A65D-4509-410332388C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2F5F-AC7B-94F2-3EFD-F4862D31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62B3B7-A880-9850-7301-EAF6AB85D31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العنصر الأول؟ الثاني؟ ...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B4DEF72-B370-D054-2774-F00F6F82F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3EBBFE8-CDF5-4018-1FB2-F8864AA2D43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EBEA40D-96CD-9DA3-EE9E-AB3599F3F5E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E16315D-42DE-4C61-CCAC-AF986982BD1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DAFC683-3E26-4941-1EAF-FD17B354333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D455579-F059-6A5B-2926-67E700C82B4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ABA2AD9-927E-7C27-190F-5A0396BE12A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B70C7B1-A3FA-C057-C30A-B01F5756EC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154C54BC-CED2-B6E3-16FD-C3EEE91BFB0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6C2AA45-8F44-B774-CDAE-5B43A4E91E5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EA2BAE4-28A7-85A5-0566-92BD6260EB7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691939-6C06-62A3-0042-BCC474D4D4F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E009A3A-696D-8BCB-9E61-6303431164D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45C48123-A0D5-18CD-096F-BFB3E8F69B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942" y="2659225"/>
            <a:ext cx="8302115" cy="23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AD73-E71E-4EDF-C241-8F20F003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62AB691A-58A6-D67D-FABB-0AB1FA9649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942" y="2659225"/>
            <a:ext cx="8302115" cy="23273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7CDA62-D7F6-55A8-0A79-A1156A599D4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4E2898F-4C0C-FA26-A98F-74AFC226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58DC8F8-C34D-A5EB-94F4-FB3D70474535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C89F482-CFF8-1958-40B8-C8E89506000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8019190F-18A9-CD59-1BF9-F76764F6879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98BC0BF-0631-A12A-9FFF-D5C97543CB6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3060EB6-3183-C466-D050-8B96AF5FBE1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133D4282-DF4A-7BCE-4CAC-81399F65F6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9CFCE6C-6D73-43FA-64D8-FFDFFF0420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A36897AC-F14D-4738-3C0B-8DB241CBF74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7BE85AF-C92D-3014-C5A0-2A8F72F0F7A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294F040A-3FFB-39FE-2AC5-AAF232189B8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A7A566-6581-3CB8-4574-6DC9FBD3E2B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D658D0D-507D-4817-CB6B-BC4751409C3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DF9F636C-8D43-3953-2E21-A4741E71831F}"/>
              </a:ext>
            </a:extLst>
          </p:cNvPr>
          <p:cNvSpPr txBox="1"/>
          <p:nvPr/>
        </p:nvSpPr>
        <p:spPr>
          <a:xfrm>
            <a:off x="1289377" y="3231661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BC793D5-D149-AC65-A474-47EA1CE50C7A}"/>
              </a:ext>
            </a:extLst>
          </p:cNvPr>
          <p:cNvSpPr txBox="1"/>
          <p:nvPr/>
        </p:nvSpPr>
        <p:spPr>
          <a:xfrm>
            <a:off x="3206702" y="3231661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2C74CC3-2097-CCBC-9DB4-EF307AC87B47}"/>
              </a:ext>
            </a:extLst>
          </p:cNvPr>
          <p:cNvSpPr txBox="1"/>
          <p:nvPr/>
        </p:nvSpPr>
        <p:spPr>
          <a:xfrm>
            <a:off x="5124027" y="3231661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C54C0AB-C523-EE71-3E77-A530D51FB9A3}"/>
              </a:ext>
            </a:extLst>
          </p:cNvPr>
          <p:cNvSpPr txBox="1"/>
          <p:nvPr/>
        </p:nvSpPr>
        <p:spPr>
          <a:xfrm>
            <a:off x="7209310" y="3231661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3266197-DAA9-FB5C-E7C1-ACABEE221EC0}"/>
              </a:ext>
            </a:extLst>
          </p:cNvPr>
          <p:cNvSpPr txBox="1"/>
          <p:nvPr/>
        </p:nvSpPr>
        <p:spPr>
          <a:xfrm>
            <a:off x="1313234" y="3971890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78BCAAD-BA1F-1994-A452-3DDA3DBAEB0B}"/>
              </a:ext>
            </a:extLst>
          </p:cNvPr>
          <p:cNvSpPr txBox="1"/>
          <p:nvPr/>
        </p:nvSpPr>
        <p:spPr>
          <a:xfrm>
            <a:off x="3275773" y="3965886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C6AC102-86EB-EF1C-92B3-CDFB4B7944FE}"/>
              </a:ext>
            </a:extLst>
          </p:cNvPr>
          <p:cNvSpPr txBox="1"/>
          <p:nvPr/>
        </p:nvSpPr>
        <p:spPr>
          <a:xfrm>
            <a:off x="5238312" y="3959882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0397EBF-D2A2-296C-2059-310690A13024}"/>
              </a:ext>
            </a:extLst>
          </p:cNvPr>
          <p:cNvSpPr txBox="1"/>
          <p:nvPr/>
        </p:nvSpPr>
        <p:spPr>
          <a:xfrm>
            <a:off x="7200851" y="3953878"/>
            <a:ext cx="40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39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30EA-9933-61B8-FBDF-26FE7198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F43F65-AB17-0609-3CF7-ACD4DB0D39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5777DBC-DE5F-C57B-8BCD-4FA67479F83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EC47DE1-510A-4845-89A7-9310F4335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9B8D478-1234-D34F-9DCC-CC5DCE1A5C44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F97DAE22-41FC-1952-5B8F-BDFEA6E27AE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D4EC9-FA63-A058-DADF-F021E6696082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وضع مستقيمين</a:t>
            </a:r>
          </a:p>
        </p:txBody>
      </p:sp>
    </p:spTree>
    <p:extLst>
      <p:ext uri="{BB962C8B-B14F-4D97-AF65-F5344CB8AC3E}">
        <p14:creationId xmlns:p14="http://schemas.microsoft.com/office/powerpoint/2010/main" val="36383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وضع المستقيمين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اكتبوا فقط رقم الوضع الصحيح.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3A4A43EB-0C45-15D2-630C-18962E3AE563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F03F10C-CB0F-3EC4-F4BB-FADD13C3A07D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B75F8E0-FA9A-14A3-940A-7DBD41ADBB92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BC68EC8-CB55-F408-20AB-4C0C409EB2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D792E80-415B-E3E6-3D2B-545609BE5985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902A2B6-4D75-B868-DF0D-A73FE0DAF499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8C73C3B-735A-18EA-0608-8BAA6730588F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D0334C7-13A2-EE83-6367-5DC836D080E0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297EB6-124A-2FCD-E44E-FF80CFD02E47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F835E78-FC4F-7E79-F140-3271A5E5935F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A8CB18E6-700E-5EC9-C87B-BA68462386B2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ABA23844-00E3-9F15-7A2A-CEEDF9DA2B32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775A1E8B-583E-9F4C-8E47-2BB4530C6521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1D711DB-962E-10FF-2C6C-5D538110A511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3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7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E7D8170-8AD4-7D64-415E-6C72AE9C36B6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C37D237C-FE12-B1B9-186E-612AE71D459F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92C6184-FCD7-640D-80B4-2E8AA2DA451D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1200CF07-B3D6-582B-63B8-C2568F68849E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7360E6C-8F81-7796-9291-368EAF30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76988CA-686B-7EE6-8C92-3AEE78D481FF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168E2538-C6D6-52AD-B7B3-E5C5C1C1383A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538E684-C35B-0DB5-9BE9-14CD163C14C7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7CB09CDE-166F-A2CE-90B7-5803CD1DAB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896CF48-9D25-E49B-0F8D-3EE06D38D650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9AD35A8-065E-7E06-F7BE-213CF199C72D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AB6D01-AFEE-51C4-9D71-ACF755CE9960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8BED336-7A45-DADC-182A-BBE6B380C166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166D41-4100-67F0-C637-CEA235094CB4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DDE4BF6-0EF6-0DE0-815E-98E1CB72BD6D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936394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726163" y="3562556"/>
            <a:ext cx="513499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الكسور المتكافئة؛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وترتيب الكسور من نقس المقامات أو البسوط؛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أوضاع المستقيمات المتوازية والمتعامدة؛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مستقيمين متعامدين.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5EC15-D523-5490-4095-F74E92FD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ED620BD-43A1-0895-C13A-652F7D891BC5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المستقيمان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متعامدان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2AABE516-794C-0251-3C65-98A0A49705A8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A81877A5-1667-96B4-E076-29B1702BDB4D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AFA73E4C-D0DC-6382-8C64-52BAFFA9969C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ABC8AA0-3623-13B5-A253-63FBCE42E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F4C5721-8BFF-9209-F042-D99A000BC241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E271A49-574F-8A83-253B-561119863D4A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E73D5C17-EA28-280D-131B-A5BF3CF3A337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712707BC-4B9A-8C45-0E0C-B7A461B488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F15C593-08E4-75ED-1F76-7177FBC7A3B9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E471C7B-BBEF-EAB4-9AB9-7B7FA9294F6B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0E1C446-2FA1-FD42-3C70-C7E0B4537A17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14E4DE-0115-4933-58E5-1FA2F945AE66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C21D86-29C6-D7CA-2AB1-A6BCC7B8BB55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2841CCB-2773-552E-88FB-5E770B335584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6DC08BF-7FB0-96F8-202B-800AF14D24C7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6485-E96C-9577-A8A5-2859A7EC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9BB40F0-599F-6267-03B7-8D8CB36799CA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وضع المستقيمين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اكتبوا فقط رقم الوضع الصحيح.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B8C35-DB0A-AAC1-1B3C-5B760A4F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0190427-DA4E-2BAF-01D9-DAA032C4B35C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C3FC76BD-0927-C47C-ED78-42401ED6BEBF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EEF56874-CDC4-86A0-8CD4-375C43A8FC3C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C63AB6CA-8C0E-D2CB-28AE-6EC1FAED2229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0A8B9B0-9A5D-5917-3303-C4FCB1610AFF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3DA27E8C-F9EB-29B3-7979-9F1DA211281F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8A43DED6-FD46-B042-9772-8A398E08EC0C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4F9A7CB-7BA6-4B94-4445-C6360DBFC6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41F620C-F089-A93C-5524-EAA012CDFB90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8946CB7-7E2C-691D-F7D1-077C216E357B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74305A5-5E8A-0670-4F14-7232FDDCD6F0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1E08E88-989E-E249-1BE9-D318BD7D5CF4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0C0D16-A53E-9277-8A65-072D5C17A560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F7E0C07-0040-8A2D-801A-FAEF2B217B18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2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9B201-E093-805C-B04F-3C2BFB80F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8AD5E8-4E67-15E3-44F2-57E9E901332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F58B2C6-424B-FF4F-BAFF-DE01998FF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5C9921-A965-501A-44EB-BA5141B5FD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3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C0F0-74DC-E1FC-F329-49FF865D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2F12C49-5390-E554-1E25-327F0AAAA272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70ACF48-FFF7-EBF8-6EB7-DB4CAE6A8B77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78A0668B-A438-7C3C-3050-DCB0BC078EB0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358BF628-E8BA-AB4A-99F0-A1E2DC0BD347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EC644E52-16E1-3C28-61EC-114A7040339B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6B98E4F-C360-F808-939B-F71883CC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C4AE364-B1E4-4C76-548B-D1802421BD15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5B5703C-9037-D3F7-1B84-E20037C03FEB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858FA07-6103-AA25-1716-DB6E0892CC2A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CD2F5BCC-F7FD-AE82-9820-CF90149770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565925-52BE-965C-DF73-454F6311274B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9C70742-8183-1CB1-F4B2-FA2956E61BC4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CA514C8-C65F-A0B8-977E-A65594515F3B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5D2560E-EDE1-EDCB-E89C-82F10E96431C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23D33A-F581-3C45-5BF2-3E293DCC3481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F8858F3-4D43-D7CF-767D-D013B7075FFF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4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CFA9F-8249-6E75-C42A-BA5A5944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F2F0F87-B56F-9773-EF9A-C9855BB3DF5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المستقيمان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متوازيان.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FDF13485-8FA3-CBF4-DC3C-A93D006E9CAE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B916DD5-F84A-EC58-2852-65F45052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603D923-C26D-5F28-EA6A-A6475733D5CA}"/>
              </a:ext>
            </a:extLst>
          </p:cNvPr>
          <p:cNvGrpSpPr/>
          <p:nvPr/>
        </p:nvGrpSpPr>
        <p:grpSpPr>
          <a:xfrm>
            <a:off x="1439481" y="1650558"/>
            <a:ext cx="4443981" cy="3297542"/>
            <a:chOff x="1439481" y="1650558"/>
            <a:chExt cx="4443981" cy="329754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94084028-8431-ECA0-D55E-F343750C4D0C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5AB516B-A303-7316-1557-8615EB10467C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EE357C92-77BE-55E4-591C-583C00DBA2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6431" y="1323723"/>
              <a:ext cx="1799632" cy="3004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0E56878-8370-9A3B-99DB-593C9FD48D3E}"/>
                </a:ext>
              </a:extLst>
            </p:cNvPr>
            <p:cNvSpPr txBox="1"/>
            <p:nvPr/>
          </p:nvSpPr>
          <p:spPr>
            <a:xfrm>
              <a:off x="1439481" y="2651997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A8691CE-553D-A6F2-0D69-F2D508D3BD68}"/>
                </a:ext>
              </a:extLst>
            </p:cNvPr>
            <p:cNvSpPr txBox="1"/>
            <p:nvPr/>
          </p:nvSpPr>
          <p:spPr>
            <a:xfrm>
              <a:off x="2793764" y="4316274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090D03-B112-97FA-7F89-DE530C335682}"/>
                </a:ext>
              </a:extLst>
            </p:cNvPr>
            <p:cNvSpPr txBox="1"/>
            <p:nvPr/>
          </p:nvSpPr>
          <p:spPr>
            <a:xfrm>
              <a:off x="1849028" y="3651261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B4D83B9-35BB-5E70-D9C6-B7BC2E6F28AB}"/>
                </a:ext>
              </a:extLst>
            </p:cNvPr>
            <p:cNvSpPr txBox="1"/>
            <p:nvPr/>
          </p:nvSpPr>
          <p:spPr>
            <a:xfrm>
              <a:off x="3885671" y="165055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76B3A5-231B-468E-6DC6-EB90C17FF9FC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F788559-7EDF-6834-D9A8-627337F1B49C}"/>
              </a:ext>
            </a:extLst>
          </p:cNvPr>
          <p:cNvCxnSpPr>
            <a:cxnSpLocks/>
          </p:cNvCxnSpPr>
          <p:nvPr/>
        </p:nvCxnSpPr>
        <p:spPr>
          <a:xfrm rot="16200000">
            <a:off x="3701035" y="2049523"/>
            <a:ext cx="1799632" cy="3004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41C0FB0-7BD4-2FA4-B5C6-898DF0389ABC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7B523E7-F0E5-B3ED-747A-A6B9AEB26DC7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0BCF0B1B-E10F-ED11-CD18-18F3D6036D68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D0C46-8E98-A11F-C08F-9DB64F3F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8FCEE4-8E4A-A65C-82A1-D4E2A663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1F6A31-2FFA-A785-D835-76AD88C8F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49C5E1-BBC0-0CD9-506E-3FBA7B9B1231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وأنجزوا النشاط رقم 3.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CD61E1-E226-823B-374E-46CF1E765AC0}"/>
              </a:ext>
            </a:extLst>
          </p:cNvPr>
          <p:cNvSpPr/>
          <p:nvPr/>
        </p:nvSpPr>
        <p:spPr>
          <a:xfrm>
            <a:off x="4777272" y="4049488"/>
            <a:ext cx="2748602" cy="914398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0CA3139-9FA0-D906-835D-56BF97B385E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645CB33-5087-8443-F662-FF5E8EBA260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BBA2D73A-80EB-C32C-E0EC-F030834F6A7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1D6CF5A-A0E7-9F09-546C-4ED13BB9C62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4B5AE3BF-1642-8E0A-D953-A4EE296F850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40682BD4-4771-CCEC-4405-0A45250A16D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B16A5E7D-16CA-EF51-17B8-696B86FD041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AB365D9B-37B5-B3CB-7317-EF2AA34BFFC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3E664B16-7B85-2656-5BB4-A8684FAD8FB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FDD57132-4D5C-6CCD-0497-0A7C671C7EE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9AD577A-F112-A90F-06D3-F9D85EEBC4B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079DA312-7FAB-81C3-051B-63967A9F5C01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513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0282-E042-0F07-4B19-AC7A629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F4F97F-3E16-C1D5-36A6-F46301A3E61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العنصر الأول؟ الثاني؟ ...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041AC47-0E16-17EF-8A49-6FD2DA69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F4B07C1-311F-C3B0-5CD3-DDDC99B42C7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D16FEC9-984C-493F-B8AB-EE700D1E1FF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A227D28-9609-74E6-76AD-0555854BAA0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B60D0FC-E32B-D148-60CE-981CC73F820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7A4F25E-5544-1B68-EBEF-33C03A44809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70B569D-7EB7-7670-C3A3-2BB1B2C02B7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8697D45-AFF4-C802-38CE-50175B9974F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DED3776D-A973-8F25-A5FD-DE2D7B97E7A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94DF6C46-04EB-0F77-E96D-1863AEBD32B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CBE0AE5-9326-4A73-AFC5-6E2A7F49D4D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0E9122-5E5B-0F79-33D2-136F73692A8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1B404E3-BE5D-2BA4-D234-72AA11974F1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06909B4F-7421-0D37-67A5-0983317A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997" y="2369975"/>
            <a:ext cx="8265907" cy="28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2FC9-27BD-8200-4FA8-7072A73E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C29192-D5D0-6971-1820-0F80C5BE7B8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68FF55A-E5BE-8AAB-270C-5CE43BB8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7B8E2C5-99A3-F749-C7FA-0624ED92C53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8568094-82E1-7995-85AC-5B6270D6486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496CDD8B-445C-84D2-EFD0-952BA1BFADE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AD18D1F-1D6F-CDD3-CC1D-1373AD571A8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3676C3-6A89-80DE-AA54-77634E3C0D1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50A4CB0-1533-7C17-55B4-B52F7988E86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4C59FB48-9D9E-ED22-77AE-872166E333F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B1F0D6B1-5A91-5BD2-1D02-C99618C9A81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0F864B30-79EB-5D99-017F-E428BCA3D6D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25159B00-4DDB-8DDC-FB89-7774B2627E8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2C849E-D05B-AA13-63EC-0B458921E63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726913F-627E-EFD2-7412-014D6EA4CF9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2E8388E3-1D8B-8E02-4781-7C28E1E38B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997" y="2369975"/>
            <a:ext cx="8265907" cy="288315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777D301-E526-9DBF-546C-CF87110B0FB0}"/>
              </a:ext>
            </a:extLst>
          </p:cNvPr>
          <p:cNvSpPr txBox="1"/>
          <p:nvPr/>
        </p:nvSpPr>
        <p:spPr>
          <a:xfrm>
            <a:off x="3722913" y="3051109"/>
            <a:ext cx="194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E7362E-28C2-5A06-C1A1-FF746BFF7453}"/>
              </a:ext>
            </a:extLst>
          </p:cNvPr>
          <p:cNvSpPr txBox="1"/>
          <p:nvPr/>
        </p:nvSpPr>
        <p:spPr>
          <a:xfrm>
            <a:off x="3722913" y="3789861"/>
            <a:ext cx="194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متعامدان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633575D-F1A1-A74A-5736-190ED22B6C5E}"/>
              </a:ext>
            </a:extLst>
          </p:cNvPr>
          <p:cNvSpPr txBox="1"/>
          <p:nvPr/>
        </p:nvSpPr>
        <p:spPr>
          <a:xfrm>
            <a:off x="3722913" y="4528613"/>
            <a:ext cx="194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متعامدان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A57C-298E-9AC1-9EB9-C5149A10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871A2F-FCE9-8358-FF84-423AA9D23B9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35D082-9B23-A461-8069-D07C1BD1BD0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EE976EF-772A-694B-E57A-B3D23A9C0A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63C3AE4-003C-6D78-988E-F1CE13CEEF3C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0C6C79F-6433-F702-181F-8624B7977ECD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B52D55-EA53-97BF-E847-27FF93D3B1C0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إِنْشاءُ مُسْتَقيمَيْنِ مُتَعامِدَيْنِ</a:t>
            </a:r>
          </a:p>
        </p:txBody>
      </p:sp>
    </p:spTree>
    <p:extLst>
      <p:ext uri="{BB962C8B-B14F-4D97-AF65-F5344CB8AC3E}">
        <p14:creationId xmlns:p14="http://schemas.microsoft.com/office/powerpoint/2010/main" val="19138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أنشئوا، على ألواحكم، المستقيم العمودي على المستقيم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والمار من النقطة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3D6B17A-6CCB-779B-61E7-C4B8AD6C4A74}"/>
              </a:ext>
            </a:extLst>
          </p:cNvPr>
          <p:cNvGrpSpPr/>
          <p:nvPr/>
        </p:nvGrpSpPr>
        <p:grpSpPr>
          <a:xfrm>
            <a:off x="1476065" y="2497929"/>
            <a:ext cx="5513314" cy="2630329"/>
            <a:chOff x="3397116" y="2593799"/>
            <a:chExt cx="5513314" cy="263032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87807D5-2721-F33A-709A-8AC2DBD6D56A}"/>
                </a:ext>
              </a:extLst>
            </p:cNvPr>
            <p:cNvGrpSpPr/>
            <p:nvPr/>
          </p:nvGrpSpPr>
          <p:grpSpPr>
            <a:xfrm>
              <a:off x="3581685" y="2593799"/>
              <a:ext cx="5328745" cy="2589078"/>
              <a:chOff x="3581685" y="2593799"/>
              <a:chExt cx="5328745" cy="258907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B7FCCAC9-2582-44E8-CC39-42E341080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5C07AD-7BEC-EE35-B871-224CEB897584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6" name="Organigramme : Connecteur 15">
                <a:extLst>
                  <a:ext uri="{FF2B5EF4-FFF2-40B4-BE49-F238E27FC236}">
                    <a16:creationId xmlns:a16="http://schemas.microsoft.com/office/drawing/2014/main" id="{F88849C7-DD8D-34E0-8C80-1D07FB10B55A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C77C06-7914-A41A-61E3-8F4F748FAD73}"/>
                </a:ext>
              </a:extLst>
            </p:cNvPr>
            <p:cNvSpPr txBox="1"/>
            <p:nvPr/>
          </p:nvSpPr>
          <p:spPr>
            <a:xfrm>
              <a:off x="3397116" y="476246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75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3F2A0F-292B-8E99-8F5F-2B43C5E80A5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B85FA0F-0B86-628C-6007-76D71EDFFF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96ED39E-C253-962E-0679-19B954DC24E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E9B07EC-ED5B-85DD-6810-E0844750A4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4B4079A-283A-171F-95E3-2A3CAA3F4B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997DE1A-9FA2-3AAA-540A-3ACFE21463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16AC420-2973-440C-1F6D-CD72E6ED26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C07AD12-B398-A660-0BCA-D95EA707CF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E47517F-32B9-5978-EFB9-32999EE16B2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3FEA691-A3AF-1B06-7270-C9EB762560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AA88D2-A961-15BA-265F-9C5E4639270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1BC9E72-B283-8F3A-9E1D-834F91254E2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4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A65EF-78E3-C86F-54A5-80F92790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BA23C81-DA21-B1CF-DA2A-3A4BAB41E116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نرسم المستقيم العمودي؟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4BD20A-7095-7060-9485-9BAD812E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8E7803D1-DFCC-FEB4-F897-F7C324541B1E}"/>
              </a:ext>
            </a:extLst>
          </p:cNvPr>
          <p:cNvGrpSpPr/>
          <p:nvPr/>
        </p:nvGrpSpPr>
        <p:grpSpPr>
          <a:xfrm>
            <a:off x="1476065" y="2497929"/>
            <a:ext cx="5513314" cy="2630329"/>
            <a:chOff x="3397116" y="2593799"/>
            <a:chExt cx="5513314" cy="263032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479F409-C8F0-1A16-13BB-0B7639B477B7}"/>
                </a:ext>
              </a:extLst>
            </p:cNvPr>
            <p:cNvGrpSpPr/>
            <p:nvPr/>
          </p:nvGrpSpPr>
          <p:grpSpPr>
            <a:xfrm>
              <a:off x="3581685" y="2593799"/>
              <a:ext cx="5328745" cy="2589078"/>
              <a:chOff x="3581685" y="2593799"/>
              <a:chExt cx="5328745" cy="258907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981071E2-4436-4C0C-3991-7316B5F83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0542617-F295-F565-4A2F-1B86B1659DFD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6" name="Organigramme : Connecteur 15">
                <a:extLst>
                  <a:ext uri="{FF2B5EF4-FFF2-40B4-BE49-F238E27FC236}">
                    <a16:creationId xmlns:a16="http://schemas.microsoft.com/office/drawing/2014/main" id="{298F20D5-2EAC-1AC7-6D08-F0CDD6498D4E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8BF23FE-CB6C-698A-28FD-445D4AD888ED}"/>
                </a:ext>
              </a:extLst>
            </p:cNvPr>
            <p:cNvSpPr txBox="1"/>
            <p:nvPr/>
          </p:nvSpPr>
          <p:spPr>
            <a:xfrm>
              <a:off x="3397116" y="476246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0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يجب أن توضع الزاوية القائمة للمزواة بمحاذاة المستقيم والنقطة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بدقة، هكذا: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2BB566D-0BBE-1BB3-64C1-E60CF06996CA}"/>
              </a:ext>
            </a:extLst>
          </p:cNvPr>
          <p:cNvGrpSpPr/>
          <p:nvPr/>
        </p:nvGrpSpPr>
        <p:grpSpPr>
          <a:xfrm>
            <a:off x="1459614" y="2497929"/>
            <a:ext cx="5529765" cy="2637358"/>
            <a:chOff x="3380665" y="2593799"/>
            <a:chExt cx="5529765" cy="263735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594DE4D-1D39-3C17-9CE9-7BFCB11361EA}"/>
                </a:ext>
              </a:extLst>
            </p:cNvPr>
            <p:cNvGrpSpPr/>
            <p:nvPr/>
          </p:nvGrpSpPr>
          <p:grpSpPr>
            <a:xfrm>
              <a:off x="3581685" y="2593799"/>
              <a:ext cx="5328745" cy="2589078"/>
              <a:chOff x="3581685" y="2593799"/>
              <a:chExt cx="5328745" cy="2589078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07FAFC8E-E292-B208-1BD4-64137F6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4ACD2FF-7584-550D-FC60-86DD7A2F27F0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0" name="Organigramme : Connecteur 9">
                <a:extLst>
                  <a:ext uri="{FF2B5EF4-FFF2-40B4-BE49-F238E27FC236}">
                    <a16:creationId xmlns:a16="http://schemas.microsoft.com/office/drawing/2014/main" id="{1BE8BD4F-EA7A-6395-412F-EB210C2E84A8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7257C3F-BE01-6A06-13C9-E87B5AD4CBE9}"/>
                </a:ext>
              </a:extLst>
            </p:cNvPr>
            <p:cNvSpPr txBox="1"/>
            <p:nvPr/>
          </p:nvSpPr>
          <p:spPr>
            <a:xfrm>
              <a:off x="3380665" y="4769492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D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DD9A09F-B612-BA99-902D-16D3B0C1A295}"/>
              </a:ext>
            </a:extLst>
          </p:cNvPr>
          <p:cNvCxnSpPr>
            <a:cxnSpLocks/>
          </p:cNvCxnSpPr>
          <p:nvPr/>
        </p:nvCxnSpPr>
        <p:spPr>
          <a:xfrm flipH="1">
            <a:off x="3489434" y="2191407"/>
            <a:ext cx="288000" cy="3807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AF872E3C-C8E4-ACBA-5DA7-00691B420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444288">
            <a:off x="3233043" y="3173325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1E21-58C4-6185-9577-0AAD7D8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275166-5209-0F18-88E2-DEEE876B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75090A-7E9F-1E55-D3AF-898EB7EC4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DBCCCD-B6CB-B4C6-9EE5-ADAB5C0EFCF7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وأنجزوا النشاط رقم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D368726-B351-6EDF-662D-A6F6445C8EEB}"/>
              </a:ext>
            </a:extLst>
          </p:cNvPr>
          <p:cNvSpPr/>
          <p:nvPr/>
        </p:nvSpPr>
        <p:spPr>
          <a:xfrm>
            <a:off x="4777272" y="5001214"/>
            <a:ext cx="2748602" cy="914398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B657B4C-AFA3-D944-89A6-4869698175F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6F4EAB8-E6AF-9F37-1863-3078DA7167C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F6822-775C-0BB1-22B0-FB3776D32C1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CB41CC5-4439-75A8-E307-9F1DAED952D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B4131B1-3D4A-95C6-A02B-975ED895563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4C72C46B-3106-5446-C91E-68C610A17A0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42B894AB-4F14-D9A2-F3AB-DDDBE2DF4E0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B4355682-AC0D-13EB-880D-3B8B527CDE5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69A8299-33BD-49FE-539A-1CB24D2A3FC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E1910AC5-04FA-21D1-21F8-DD3594083B0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34BCF3-A757-7886-58EC-4325821C6B1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4B7D7F7-F48B-D98E-F08E-AB60B616EA9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614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E666B-E957-886E-34D0-37C1D2FD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D10DBA-8D27-E2E6-6B73-2CB7245D0AE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A709FA-9E82-02FC-A147-BB95C86F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327CE73-EF0B-2087-9F2B-852B671857B0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165273A-5FF1-C75C-AC91-1A7C8650632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28F29BC-5065-21EC-1CF1-47B7B8C18A0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DEB3301-E8E1-D27E-E8D4-263CA0E4234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A3F062D-FA2F-490B-9E08-9A62AC4C2A9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B5F424D8-953B-B976-C77A-AE067F631F3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94BD27E-CFCC-9775-BF2C-C20FE1A931D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AB19947-5F91-0201-F175-7605FC93537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D355B0A-2411-9F8D-4631-DD721EED17A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9C55DAA-F774-AC2D-C4AC-60EDA1CEA23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A146D-FBB2-96FB-70AB-E9B6C7F37FF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A073BC9-1FE8-BE02-6C9A-7D6F61105A8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3BF7497A-5B93-7DB4-CA4F-FE8474E1EB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5" y="2325142"/>
            <a:ext cx="8299580" cy="30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6496D-CD32-456E-E339-591B6645D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3C85FF-75C1-44E5-6A64-009076B1738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 يجب أن تكون المزواة هكذا قبل رسم الضلع.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5616FEF-E5DA-D8BF-7E0F-F29B75CEC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3CC3877F-973A-0F37-977A-95D3B5BA1056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DE5DE23-F833-E4AB-9B1E-C1151F5B78B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72DB3912-3E70-217D-769A-96A3256A9D7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287F85-32AF-649D-AAF9-D1CE13D4642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A0D78CB-9A4C-64CA-7334-DD16123E898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6195AD7-DAB0-0091-9737-6E5985817E5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00F1575-B14A-0690-70A9-CE413AEB4A6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9961009E-576C-A334-463B-47687ABEAC5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263B0277-CBB2-1828-FEFC-B1E0A45F5BB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3DB675F9-EA8D-06C0-8C8E-9D4DDE86B46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2CB7BC-600B-AE49-561B-81C5327AA64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AE4CECE-8E98-B3D9-E966-8DCE7BD2F84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3FB19597-F5D1-5D78-CB0D-B2CA9336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5" y="2325142"/>
            <a:ext cx="8299580" cy="3072046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56666A3-A586-0068-C41A-25078B2C336E}"/>
              </a:ext>
            </a:extLst>
          </p:cNvPr>
          <p:cNvCxnSpPr>
            <a:cxnSpLocks/>
          </p:cNvCxnSpPr>
          <p:nvPr/>
        </p:nvCxnSpPr>
        <p:spPr>
          <a:xfrm flipH="1">
            <a:off x="5305156" y="3564294"/>
            <a:ext cx="1207611" cy="1679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03684283-DB7F-2977-6134-EF9DC7D85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7553206" flipH="1">
            <a:off x="4608503" y="3047186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AF6B-CD06-C785-388B-E0FB985D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2F5CE71-463C-AB77-6A15-D33B0C97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9BF360-126F-A24C-57FE-2F38DCB75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1" name="Rectangle à coins arrondis 4">
            <a:extLst>
              <a:ext uri="{FF2B5EF4-FFF2-40B4-BE49-F238E27FC236}">
                <a16:creationId xmlns:a16="http://schemas.microsoft.com/office/drawing/2014/main" id="{8E2FB73D-B316-D814-6DE2-4167C0DA8D8D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إنجاز النشاطين 1 و2 على الصفحة 114 و115.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C15439-3111-25C1-E2FB-CFE4E5867719}"/>
              </a:ext>
            </a:extLst>
          </p:cNvPr>
          <p:cNvSpPr/>
          <p:nvPr/>
        </p:nvSpPr>
        <p:spPr>
          <a:xfrm>
            <a:off x="1194319" y="2169862"/>
            <a:ext cx="2780523" cy="1231642"/>
          </a:xfrm>
          <a:prstGeom prst="roundRect">
            <a:avLst>
              <a:gd name="adj" fmla="val 98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6EACE0-C615-B07A-F036-82DD640A825B}"/>
              </a:ext>
            </a:extLst>
          </p:cNvPr>
          <p:cNvSpPr/>
          <p:nvPr/>
        </p:nvSpPr>
        <p:spPr>
          <a:xfrm>
            <a:off x="4782858" y="2057894"/>
            <a:ext cx="2700293" cy="1231642"/>
          </a:xfrm>
          <a:prstGeom prst="roundRect">
            <a:avLst>
              <a:gd name="adj" fmla="val 98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AB7AB9-3254-984E-33BB-2C0DAE3E114C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EB794B4-5424-90EC-4A71-77BFD409F86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DC98BE7B-1B13-4CD8-CC0E-644C9119135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E12676C-B7CC-B253-3E9A-28D8B0E1CD3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A11EDC4C-7DD7-9CB5-38A8-4D23831E1FD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2C2D84D0-A019-5D64-3D57-42C036AC3A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B9E90455-D1E5-03F0-230F-82E5596DB07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4DE6D848-1514-6352-95E9-1CA2B9BCC84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19270094-E6AA-D6F6-7300-A16DA64BC53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290A926E-9ABB-1B29-50BC-EB7C6AA625D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95B7BA-186D-6E5F-7279-4B1D436B54AA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8706592-7848-7F32-FC58-5E04A1A5471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322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D1300CB-BC5B-1813-B065-643A6805AA8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D337218-C22C-D3DD-1500-3A68DA8BC9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E838D32A-552E-190F-8CB2-94276EA361C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6C474E0-6C67-9B15-D3C5-DC366A84AF7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C2B6B56-3F08-7C3E-A80D-FC920B078BD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11F4110A-0030-BECF-C647-911CA52879D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2EE0E58E-E2CF-4041-0317-C5779E88F1F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966C6172-ED2B-98CE-C55A-E22F16A449E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188D6CDB-12D9-E2A5-431A-B13858637E1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6B5B1CA6-D9F2-35DD-9E36-FBE6B82477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2625CD0-018D-9552-7196-32F987D96121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07F9975-879A-6542-47D2-A5AF260866A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B7B33-7CEC-7EAC-2D0C-812E8893799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05C3062-C3C4-27AA-AF60-D36912F56DB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C45ED-2952-E872-CEF7-EA20087A0BA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9FF24A7-08DF-5763-F19C-DE155D602B9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67013AF-5D5C-7D7E-86A9-93024C5BB8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8E78AAA-D009-EC2D-83C2-59207042D52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FCF220-59C9-3186-9AC0-17396B30AF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2769E7E-4813-7137-19CE-8A1C55D58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0B5C28D-55B8-44BE-C60B-36EA55F535B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2F90D924-6100-821E-2716-2CE4555F05D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C91E8-4D16-47C9-A55A-4142C083A38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1CE3A05-3870-0ED0-024E-376ACFFFB01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7 + .. </a:t>
              </a:r>
              <a:r>
                <a:rPr lang="fr-FR" sz="2400"/>
                <a:t>= 10</a:t>
              </a:r>
              <a:endParaRPr lang="fr-FR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3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A4A3479-C8E9-11FA-494D-3435D43F149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EDDC5590-94C7-31BE-34D9-1690DB4BEBF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66EF191A-AC07-6FC4-6E59-7124296C39B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E06AA22-FAD2-A8E6-8D84-3F990D113D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25A06B86-FFE7-8203-4211-EE96D2618A1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35">
                  <a:extLst>
                    <a:ext uri="{FF2B5EF4-FFF2-40B4-BE49-F238E27FC236}">
                      <a16:creationId xmlns:a16="http://schemas.microsoft.com/office/drawing/2014/main" id="{3367BE1E-2298-E6E7-4046-B8A72358E3E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57EE4C01-A306-22B7-1469-C4B68479221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37">
                  <a:extLst>
                    <a:ext uri="{FF2B5EF4-FFF2-40B4-BE49-F238E27FC236}">
                      <a16:creationId xmlns:a16="http://schemas.microsoft.com/office/drawing/2014/main" id="{268ED231-A4C8-7FDD-872F-CEAE942A9A2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1197FD17-14E1-5360-6DD1-80C0AB0F123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A899616E-50C9-F608-7C68-475FAC785AD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BE80CAB-3C9E-4325-2876-E96158FBD6F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E2E9E2B-5E0C-468D-831C-F0774041089A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15244</TotalTime>
  <Words>1265</Words>
  <Application>Microsoft Office PowerPoint</Application>
  <PresentationFormat>Affichage à l'écran (4:3)</PresentationFormat>
  <Paragraphs>433</Paragraphs>
  <Slides>69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69</vt:i4>
      </vt:variant>
    </vt:vector>
  </HeadingPairs>
  <TitlesOfParts>
    <vt:vector size="84" baseType="lpstr">
      <vt:lpstr>DengXian</vt:lpstr>
      <vt:lpstr>Noto Sans Symbols</vt:lpstr>
      <vt:lpstr>Aptos</vt:lpstr>
      <vt:lpstr>Effra CC Arbc</vt:lpstr>
      <vt:lpstr>Arimo Italics</vt:lpstr>
      <vt:lpstr>Wingdings</vt:lpstr>
      <vt:lpstr>Cambria Math</vt:lpstr>
      <vt:lpstr>Dosis</vt:lpstr>
      <vt:lpstr>Calibri</vt:lpstr>
      <vt:lpstr>Chalkboard</vt:lpstr>
      <vt:lpstr>Arial</vt:lpstr>
      <vt:lpstr>salam</vt:lpstr>
      <vt:lpstr>Page d'entree</vt:lpstr>
      <vt:lpstr>1_salam</vt:lpstr>
      <vt:lpstr>2_Conception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153</cp:revision>
  <cp:lastPrinted>2025-08-13T10:11:39Z</cp:lastPrinted>
  <dcterms:created xsi:type="dcterms:W3CDTF">2025-08-01T12:31:49Z</dcterms:created>
  <dcterms:modified xsi:type="dcterms:W3CDTF">2026-01-12T14:35:58Z</dcterms:modified>
</cp:coreProperties>
</file>