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0" r:id="rId1"/>
    <p:sldMasterId id="2147483905" r:id="rId2"/>
    <p:sldMasterId id="2147483910" r:id="rId3"/>
    <p:sldMasterId id="2147483919" r:id="rId4"/>
  </p:sldMasterIdLst>
  <p:notesMasterIdLst>
    <p:notesMasterId r:id="rId49"/>
  </p:notesMasterIdLst>
  <p:handoutMasterIdLst>
    <p:handoutMasterId r:id="rId50"/>
  </p:handoutMasterIdLst>
  <p:sldIdLst>
    <p:sldId id="735" r:id="rId5"/>
    <p:sldId id="828" r:id="rId6"/>
    <p:sldId id="835" r:id="rId7"/>
    <p:sldId id="2134806699" r:id="rId8"/>
    <p:sldId id="974" r:id="rId9"/>
    <p:sldId id="2134806722" r:id="rId10"/>
    <p:sldId id="2134806720" r:id="rId11"/>
    <p:sldId id="2134806650" r:id="rId12"/>
    <p:sldId id="1005" r:id="rId13"/>
    <p:sldId id="768" r:id="rId14"/>
    <p:sldId id="2134806678" r:id="rId15"/>
    <p:sldId id="2134807051" r:id="rId16"/>
    <p:sldId id="2134807029" r:id="rId17"/>
    <p:sldId id="2134807030" r:id="rId18"/>
    <p:sldId id="2134807031" r:id="rId19"/>
    <p:sldId id="2134807032" r:id="rId20"/>
    <p:sldId id="2134807033" r:id="rId21"/>
    <p:sldId id="2134807034" r:id="rId22"/>
    <p:sldId id="2134807035" r:id="rId23"/>
    <p:sldId id="2134807036" r:id="rId24"/>
    <p:sldId id="2134807055" r:id="rId25"/>
    <p:sldId id="2134807056" r:id="rId26"/>
    <p:sldId id="2134807057" r:id="rId27"/>
    <p:sldId id="758" r:id="rId28"/>
    <p:sldId id="2134807061" r:id="rId29"/>
    <p:sldId id="2134807062" r:id="rId30"/>
    <p:sldId id="2134807063" r:id="rId31"/>
    <p:sldId id="2134807064" r:id="rId32"/>
    <p:sldId id="2134807065" r:id="rId33"/>
    <p:sldId id="2134807066" r:id="rId34"/>
    <p:sldId id="2134807067" r:id="rId35"/>
    <p:sldId id="2134806708" r:id="rId36"/>
    <p:sldId id="2134806771" r:id="rId37"/>
    <p:sldId id="2134806772" r:id="rId38"/>
    <p:sldId id="2134806665" r:id="rId39"/>
    <p:sldId id="2134806663" r:id="rId40"/>
    <p:sldId id="2134807068" r:id="rId41"/>
    <p:sldId id="2134807069" r:id="rId42"/>
    <p:sldId id="2134807070" r:id="rId43"/>
    <p:sldId id="2134806775" r:id="rId44"/>
    <p:sldId id="2134806776" r:id="rId45"/>
    <p:sldId id="789" r:id="rId46"/>
    <p:sldId id="2134806639" r:id="rId47"/>
    <p:sldId id="980" r:id="rId48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1"/>
      <p:bold r:id="rId52"/>
    </p:embeddedFont>
    <p:embeddedFont>
      <p:font typeface="Dosis" pitchFamily="2" charset="0"/>
      <p:regular r:id="rId53"/>
      <p:bold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B9B"/>
    <a:srgbClr val="84E291"/>
    <a:srgbClr val="81C5C2"/>
    <a:srgbClr val="FFDA6D"/>
    <a:srgbClr val="FC8E00"/>
    <a:srgbClr val="3A8F98"/>
    <a:srgbClr val="E98301"/>
    <a:srgbClr val="2B7589"/>
    <a:srgbClr val="FFEFB9"/>
    <a:srgbClr val="00E4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007D2D-AA20-4B10-B533-4EE7EB58299D}" v="95" dt="2026-01-12T19:11:32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32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2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  <p:sldLayoutId id="21474839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9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2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0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4.mp4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rgbClr val="81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24468" cy="288630"/>
            <a:chOff x="5303276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5313118" y="588410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81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81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24468" cy="288630"/>
            <a:chOff x="5313108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المراجعة </a:t>
              </a:r>
              <a:r>
                <a:rPr lang="ar-MA" sz="12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533177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91059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الذهني.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9B58E24-E4E3-68BF-73E5-51F4AD206EB2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  <a:r>
              <a:rPr lang="fr-MA" b="1" dirty="0">
                <a:solidFill>
                  <a:schemeClr val="tx1"/>
                </a:solidFill>
              </a:rPr>
              <a:t>8 + 52 = ..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D9CA83-04C3-3EE7-BFAC-A34D270E7FDE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27 + 43 = ..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37F999B-C1B0-3D96-6F6D-186E40EC04A9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64 + 17 = ..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30FCB7D-AD4A-909E-52F6-CA416B4CE154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73 + 25 = ..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717F820-561F-6A95-B3F5-3064692B1A09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34 - 13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..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11B8C0-7561-EBCD-CF60-14E7A35E6209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× 4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..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3EB206C-AF4E-A324-0413-7AEF205874F8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× 2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..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F6FFF0-B958-18B9-C9CB-0EC89A16C199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23 - 12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chemeClr val="tx1"/>
                </a:solidFill>
              </a:rPr>
              <a:t>..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C06A39-D037-9DA8-1DFF-E2C78BF3B581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E8F6224-8F2E-AAFC-6C32-76DCCAC95165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A81A622-91A1-EEB9-269D-FD65FAB64A1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DFA0226-2F8E-0EA5-6657-431B3915F2EB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6D33CAB-F2D9-8F9D-2243-C196B53A13A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568CBD0-953D-0909-2AAB-79B79825F7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A4C09F0-922A-0086-1F83-F41759DF2E30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556827C-E24D-76BF-8758-D9FF04CF2AA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BB22110-B13E-5E92-E858-A3B66783BAE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AACCC6F-0D2C-91BA-AB44-60B4080DAE52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4BD00A79-C30A-EB44-581C-4F4CF8ED2B30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88CCF06-41CF-4A36-2775-4A9DBBA30042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EC80736-9C9F-36F6-1579-ABE1E848BD11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6C92D32-61BB-85FE-B94C-1A0311B7DC18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E528FC6-00E3-8F08-9381-95491B0FA00F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E4A4A87-CCF6-194A-FA7E-F24C6C885A6E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33C1A74D-80D8-A3AC-790F-88AC3E2FEC2F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351F218-F7B3-5782-28B0-EFD086FDDCBD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340A36B7-5D8E-CD8A-2AD9-120F28C3C089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E8D821C-7290-5429-9CC0-1A703FD3D46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3D2607C-DF8B-2785-358F-849BB462DA9A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B2A8F00-05DE-4537-B227-C76ABA298023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956B66A5-B67F-D9AF-BE9E-32E703F54A54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C102034-0C34-45EF-DE2B-FAD8F2C4C9B0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5782481-9947-A1E5-E1B6-B89C37BE479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6D0DF291-5D4E-0959-44C6-C2A33CE83E8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1645D3F8-A4FD-5152-4E33-91EF6BB8173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E99330F5-4E8A-3B6B-720C-46CBAA5306C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ECC3DB9C-9059-B450-5FFE-D43F04935AD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Organigramme : Connecteur 53">
                  <a:extLst>
                    <a:ext uri="{FF2B5EF4-FFF2-40B4-BE49-F238E27FC236}">
                      <a16:creationId xmlns:a16="http://schemas.microsoft.com/office/drawing/2014/main" id="{E2165C1E-C3BA-B403-850A-C598B71D60C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EA511049-CF12-E7CE-0099-B2FF4AC6F6D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Organigramme : Connecteur 55">
                  <a:extLst>
                    <a:ext uri="{FF2B5EF4-FFF2-40B4-BE49-F238E27FC236}">
                      <a16:creationId xmlns:a16="http://schemas.microsoft.com/office/drawing/2014/main" id="{08F9AE73-BC55-10B3-C9E5-DD127D06DD8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DEDD6E16-D094-5425-7109-695FEC3AD05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Organigramme : Connecteur 57">
                  <a:extLst>
                    <a:ext uri="{FF2B5EF4-FFF2-40B4-BE49-F238E27FC236}">
                      <a16:creationId xmlns:a16="http://schemas.microsoft.com/office/drawing/2014/main" id="{20323519-5CC5-845F-B196-7FECDB36025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C3302A5-F2CE-3893-186F-A818158D5661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2CFD790D-382F-7ACA-C9B9-369A10808F7E}"/>
                </a:ext>
              </a:extLst>
            </p:cNvPr>
            <p:cNvSpPr/>
            <p:nvPr/>
          </p:nvSpPr>
          <p:spPr>
            <a:xfrm>
              <a:off x="3308394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9015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6150A575-BE84-725D-6975-573BFEC9261E}"/>
              </a:ext>
            </a:extLst>
          </p:cNvPr>
          <p:cNvGrpSpPr/>
          <p:nvPr/>
        </p:nvGrpSpPr>
        <p:grpSpPr>
          <a:xfrm>
            <a:off x="519486" y="3680655"/>
            <a:ext cx="396000" cy="461665"/>
            <a:chOff x="558769" y="3701196"/>
            <a:chExt cx="396000" cy="46166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DA90305-E94E-6581-6EEA-0B606E4988D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BE7C5B90-C45B-D22E-BC44-3376954DB55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A279C3E-5933-5A27-CB7D-4F8E6DB28B07}"/>
              </a:ext>
            </a:extLst>
          </p:cNvPr>
          <p:cNvGrpSpPr/>
          <p:nvPr/>
        </p:nvGrpSpPr>
        <p:grpSpPr>
          <a:xfrm>
            <a:off x="519933" y="4406934"/>
            <a:ext cx="396000" cy="461665"/>
            <a:chOff x="558769" y="3701196"/>
            <a:chExt cx="396000" cy="46166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DCA6B7AA-40D0-6122-4D68-09BDA35A3579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2134B23-DE30-E420-7586-F0421FCAAA99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E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70A9AA3D-9186-50E4-A378-7E89D4DFCF02}"/>
              </a:ext>
            </a:extLst>
          </p:cNvPr>
          <p:cNvGrpSpPr/>
          <p:nvPr/>
        </p:nvGrpSpPr>
        <p:grpSpPr>
          <a:xfrm>
            <a:off x="2491914" y="3680655"/>
            <a:ext cx="396000" cy="461665"/>
            <a:chOff x="558769" y="3701196"/>
            <a:chExt cx="396000" cy="461665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E0B822C-7C04-F055-E2E2-FB7C029FF3C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8E26719-1863-6E5E-B7AB-FE719510B114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5BBE981-211C-54D5-B06E-FEA99054D2A4}"/>
              </a:ext>
            </a:extLst>
          </p:cNvPr>
          <p:cNvGrpSpPr/>
          <p:nvPr/>
        </p:nvGrpSpPr>
        <p:grpSpPr>
          <a:xfrm>
            <a:off x="2502627" y="4406934"/>
            <a:ext cx="396000" cy="461665"/>
            <a:chOff x="558769" y="3701196"/>
            <a:chExt cx="396000" cy="46166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6C26DCD2-28B5-CB99-9C95-B13237B8BCE3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B042F07-6F97-BEEE-3031-7214BB0059E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F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A9B6D1FF-4475-2691-5738-4D78ABD35329}"/>
              </a:ext>
            </a:extLst>
          </p:cNvPr>
          <p:cNvGrpSpPr/>
          <p:nvPr/>
        </p:nvGrpSpPr>
        <p:grpSpPr>
          <a:xfrm>
            <a:off x="4473331" y="4406934"/>
            <a:ext cx="396000" cy="461665"/>
            <a:chOff x="558769" y="3701196"/>
            <a:chExt cx="396000" cy="461665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72A630A7-48A8-45CD-D770-52B3983F3EBB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0DC7B38-541E-3D63-5B53-F058909AC6D6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G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9AC62A33-ABD6-216E-448D-86C713262C83}"/>
              </a:ext>
            </a:extLst>
          </p:cNvPr>
          <p:cNvGrpSpPr/>
          <p:nvPr/>
        </p:nvGrpSpPr>
        <p:grpSpPr>
          <a:xfrm>
            <a:off x="4469068" y="3680655"/>
            <a:ext cx="396000" cy="461665"/>
            <a:chOff x="558769" y="3701196"/>
            <a:chExt cx="396000" cy="461665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A4D41E2-8120-67AF-766D-79DC19AD9E56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663E728-2C37-86CD-CCE7-6E43155D3711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1681ADCD-35F6-3469-D5B5-53C3E2F710C2}"/>
              </a:ext>
            </a:extLst>
          </p:cNvPr>
          <p:cNvGrpSpPr/>
          <p:nvPr/>
        </p:nvGrpSpPr>
        <p:grpSpPr>
          <a:xfrm>
            <a:off x="6443244" y="3680655"/>
            <a:ext cx="396000" cy="461665"/>
            <a:chOff x="558769" y="3701196"/>
            <a:chExt cx="396000" cy="461665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A16F7132-5C0C-7627-07BA-49D66C153B42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AF0531FF-5257-1C8C-3486-DD3932E61FB3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D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DD6A949B-6E86-C2C7-0AE8-D9BAF4B7168C}"/>
              </a:ext>
            </a:extLst>
          </p:cNvPr>
          <p:cNvGrpSpPr/>
          <p:nvPr/>
        </p:nvGrpSpPr>
        <p:grpSpPr>
          <a:xfrm>
            <a:off x="6432917" y="4406934"/>
            <a:ext cx="396000" cy="461665"/>
            <a:chOff x="558769" y="3701196"/>
            <a:chExt cx="396000" cy="461665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1BE04D63-9205-D23E-5A5B-BDBD24D302AD}"/>
                </a:ext>
              </a:extLst>
            </p:cNvPr>
            <p:cNvSpPr/>
            <p:nvPr/>
          </p:nvSpPr>
          <p:spPr>
            <a:xfrm>
              <a:off x="558769" y="3746541"/>
              <a:ext cx="396000" cy="396000"/>
            </a:xfrm>
            <a:prstGeom prst="ellipse">
              <a:avLst/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1761B9F0-06E1-5F4C-31ED-72F179FF4E25}"/>
                </a:ext>
              </a:extLst>
            </p:cNvPr>
            <p:cNvSpPr txBox="1"/>
            <p:nvPr/>
          </p:nvSpPr>
          <p:spPr>
            <a:xfrm>
              <a:off x="563698" y="3701196"/>
              <a:ext cx="365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H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1021714-08A5-6CDE-005C-A5CBB1F47AFE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0514F4D-6DAB-91FB-39CB-10A6982AD50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1CD1E23E-53B8-E1F3-595C-BC8B142AC50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6117BED-C952-E918-C999-6E02AD67650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9140B9A5-26C9-7360-6FA0-E77E14B0B94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A791E422-1E79-1BAA-AB75-F2A0E201056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0545DD4A-6EB4-C354-0560-D11ED51B579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Organigramme : Connecteur 30">
                  <a:extLst>
                    <a:ext uri="{FF2B5EF4-FFF2-40B4-BE49-F238E27FC236}">
                      <a16:creationId xmlns:a16="http://schemas.microsoft.com/office/drawing/2014/main" id="{C4B41A60-5B5C-9EB7-019C-3A32BCB7568A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E3E10F7E-8E82-10D5-E212-DF21AF08613C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Organigramme : Connecteur 32">
                  <a:extLst>
                    <a:ext uri="{FF2B5EF4-FFF2-40B4-BE49-F238E27FC236}">
                      <a16:creationId xmlns:a16="http://schemas.microsoft.com/office/drawing/2014/main" id="{DBBB723A-9941-1B5A-B4A6-47F0DC567EC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A72D36-6920-2A3C-57FA-9F6581080B6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8C9DC16-1EF6-FA7E-F92C-3B052F8A34E8}"/>
                </a:ext>
              </a:extLst>
            </p:cNvPr>
            <p:cNvSpPr/>
            <p:nvPr/>
          </p:nvSpPr>
          <p:spPr>
            <a:xfrm>
              <a:off x="3308394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818081F-9EE2-6B71-3272-1EC004C8CEBA}"/>
              </a:ext>
            </a:extLst>
          </p:cNvPr>
          <p:cNvSpPr/>
          <p:nvPr/>
        </p:nvSpPr>
        <p:spPr>
          <a:xfrm>
            <a:off x="955902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  <a:r>
              <a:rPr lang="fr-MA" b="1" dirty="0">
                <a:solidFill>
                  <a:schemeClr val="tx1"/>
                </a:solidFill>
              </a:rPr>
              <a:t>8 + 52 = </a:t>
            </a:r>
            <a:r>
              <a:rPr lang="fr-MA" sz="2000" b="1" dirty="0">
                <a:solidFill>
                  <a:srgbClr val="C00000"/>
                </a:solidFill>
              </a:rPr>
              <a:t>70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93FFC40-6520-68FE-C46D-848A4183DA8C}"/>
              </a:ext>
            </a:extLst>
          </p:cNvPr>
          <p:cNvSpPr/>
          <p:nvPr/>
        </p:nvSpPr>
        <p:spPr>
          <a:xfrm>
            <a:off x="2930488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27 + 43 = </a:t>
            </a:r>
            <a:r>
              <a:rPr lang="fr-MA" b="1" dirty="0">
                <a:solidFill>
                  <a:srgbClr val="C00000"/>
                </a:solidFill>
              </a:rPr>
              <a:t>70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117268B-FD5F-439B-6BF9-95FE17F9EEA6}"/>
              </a:ext>
            </a:extLst>
          </p:cNvPr>
          <p:cNvSpPr/>
          <p:nvPr/>
        </p:nvSpPr>
        <p:spPr>
          <a:xfrm>
            <a:off x="4905074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64 + 17 = </a:t>
            </a:r>
            <a:r>
              <a:rPr lang="fr-MA" b="1" dirty="0">
                <a:solidFill>
                  <a:srgbClr val="C00000"/>
                </a:solidFill>
              </a:rPr>
              <a:t>81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8BFE63B-4521-A2D3-44BD-35B5222F8266}"/>
              </a:ext>
            </a:extLst>
          </p:cNvPr>
          <p:cNvSpPr/>
          <p:nvPr/>
        </p:nvSpPr>
        <p:spPr>
          <a:xfrm>
            <a:off x="6879660" y="371962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73 + 25 = </a:t>
            </a:r>
            <a:r>
              <a:rPr lang="fr-MA" b="1" dirty="0">
                <a:solidFill>
                  <a:srgbClr val="C00000"/>
                </a:solidFill>
              </a:rPr>
              <a:t>98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7D25A13-D788-8E51-F2D0-C7E36B03CC37}"/>
              </a:ext>
            </a:extLst>
          </p:cNvPr>
          <p:cNvSpPr/>
          <p:nvPr/>
        </p:nvSpPr>
        <p:spPr>
          <a:xfrm>
            <a:off x="6879659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34 - 13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rgbClr val="C00000"/>
                </a:solidFill>
              </a:rPr>
              <a:t>21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1F5F3A8-21F4-21B7-8A0C-E250CC6550FF}"/>
              </a:ext>
            </a:extLst>
          </p:cNvPr>
          <p:cNvSpPr/>
          <p:nvPr/>
        </p:nvSpPr>
        <p:spPr>
          <a:xfrm>
            <a:off x="2930487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6 × 4 =</a:t>
            </a:r>
            <a:r>
              <a:rPr lang="fr-MA" b="1" dirty="0">
                <a:solidFill>
                  <a:srgbClr val="C00000"/>
                </a:solidFill>
              </a:rPr>
              <a:t> 24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9A52538-ED22-6749-4438-DB65261E2FDA}"/>
              </a:ext>
            </a:extLst>
          </p:cNvPr>
          <p:cNvSpPr/>
          <p:nvPr/>
        </p:nvSpPr>
        <p:spPr>
          <a:xfrm>
            <a:off x="4905073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5 × 2 = </a:t>
            </a:r>
            <a:r>
              <a:rPr lang="fr-MA" b="1" dirty="0">
                <a:solidFill>
                  <a:srgbClr val="C00000"/>
                </a:solidFill>
              </a:rPr>
              <a:t>10</a:t>
            </a:r>
            <a:endParaRPr lang="fr-MA" b="1" dirty="0">
              <a:solidFill>
                <a:schemeClr val="tx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23AF90D-263C-EECA-3A69-0B486CFC274C}"/>
              </a:ext>
            </a:extLst>
          </p:cNvPr>
          <p:cNvSpPr/>
          <p:nvPr/>
        </p:nvSpPr>
        <p:spPr>
          <a:xfrm>
            <a:off x="955901" y="4434068"/>
            <a:ext cx="1425677" cy="449826"/>
          </a:xfrm>
          <a:prstGeom prst="roundRect">
            <a:avLst>
              <a:gd name="adj" fmla="val 23224"/>
            </a:avLst>
          </a:prstGeom>
          <a:noFill/>
          <a:ln>
            <a:solidFill>
              <a:srgbClr val="17AB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MA" b="1" dirty="0">
                <a:solidFill>
                  <a:schemeClr val="tx1"/>
                </a:solidFill>
              </a:rPr>
              <a:t>23 - 12 =</a:t>
            </a:r>
            <a:r>
              <a:rPr lang="ar-MA" b="1" dirty="0">
                <a:solidFill>
                  <a:schemeClr val="tx1"/>
                </a:solidFill>
              </a:rPr>
              <a:t> </a:t>
            </a:r>
            <a:r>
              <a:rPr lang="fr-MA" b="1" dirty="0">
                <a:solidFill>
                  <a:srgbClr val="C00000"/>
                </a:solidFill>
              </a:rPr>
              <a:t>11</a:t>
            </a:r>
            <a:endParaRPr lang="fr-M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57BFE7-3265-CD0B-9CE6-9F6A82F3B686}"/>
              </a:ext>
            </a:extLst>
          </p:cNvPr>
          <p:cNvSpPr txBox="1"/>
          <p:nvPr/>
        </p:nvSpPr>
        <p:spPr>
          <a:xfrm>
            <a:off x="2290914" y="3547832"/>
            <a:ext cx="3501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تعرُّفُ الكسور المتكافئة</a:t>
            </a:r>
          </a:p>
        </p:txBody>
      </p:sp>
    </p:spTree>
    <p:extLst>
      <p:ext uri="{BB962C8B-B14F-4D97-AF65-F5344CB8AC3E}">
        <p14:creationId xmlns:p14="http://schemas.microsoft.com/office/powerpoint/2010/main" val="27994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69A03-CF64-C132-1B4E-1E7ACD216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6A57DF5-DF91-E830-50EC-924554281BA0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لونوا على التمثيل الثاني نفس مساحة التمثيل الأول ثم اكتبوا الكسر المكافئ: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EEFCF73-6C76-6B5D-18DA-637F46C0D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61FA863-39D4-A43C-42CB-28097D5247DE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445DA1F3-F37F-2E1C-EE3F-26C55AAE4AF2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9480398-7C24-7A22-8FB8-E74F98E33AC0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66A674C-C610-7EAE-6CE8-EF7D3172C076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5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CA56CBC-425B-20D7-B366-9F6113E6E5D8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E271C51-CE79-64C7-6155-7DC0C463AB1E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D708D698-FDA6-9C9A-4699-12815EF6641A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8C2E31A-6136-F596-20FA-38D787DE80C6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05DE312-B9EF-F822-6296-4D1723640AFD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7965453-E054-8145-EB3D-17F9431F9931}"/>
              </a:ext>
            </a:extLst>
          </p:cNvPr>
          <p:cNvGraphicFramePr>
            <a:graphicFrameLocks noGrp="1"/>
          </p:cNvGraphicFramePr>
          <p:nvPr/>
        </p:nvGraphicFramePr>
        <p:xfrm>
          <a:off x="2885769" y="1847515"/>
          <a:ext cx="3107995" cy="1064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99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8731183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3471467026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00071BA-AD06-4158-CFB6-790D477E8272}"/>
              </a:ext>
            </a:extLst>
          </p:cNvPr>
          <p:cNvGraphicFramePr>
            <a:graphicFrameLocks noGrp="1"/>
          </p:cNvGraphicFramePr>
          <p:nvPr/>
        </p:nvGraphicFramePr>
        <p:xfrm>
          <a:off x="2889176" y="3019944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00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10807871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  <p:grpSp>
        <p:nvGrpSpPr>
          <p:cNvPr id="14" name="Groupe 13">
            <a:extLst>
              <a:ext uri="{FF2B5EF4-FFF2-40B4-BE49-F238E27FC236}">
                <a16:creationId xmlns:a16="http://schemas.microsoft.com/office/drawing/2014/main" id="{560BB9B7-A6D0-021B-EBFA-D5043F329D6E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52FF5E7A-B67A-2A60-F90E-A901B740255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24E234AC-EF89-EC83-A94F-5A7B04F8B03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AD489B4-60E6-5E27-C5CB-D11E80CB1BC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236CB4EA-A306-3D7E-E321-36F010E9525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33DE8929-E4AF-B5B7-AAE4-EFEF48751B0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684EF850-98E1-3215-413D-FB891C5F27B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7B87A3C4-FFCF-2C6D-C02F-DD6264489B6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6901606C-D59C-0F08-F6DD-F6A2305E828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63B64886-85A7-8CB5-0BE6-BC81908CDB2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A9530F0-E815-DF4E-BD38-D42F4E5433EE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20F4756F-4EC5-ADA9-32DA-C25480AC6755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091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A81C7-FF84-CA2E-A5A2-83B6487C0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8488FBB-A40C-924E-BE57-FAE6EEEB01D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FEC157-F0A1-2E45-F642-F698D4405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A6A9C8E-BCDA-16C1-9360-312E5E8897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1BECBCC-3C05-5097-2ADA-30BF6B7BC27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C534024-CC00-C73B-5CA1-6C54D34753A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4E14ABF3-C0A2-E9AC-B8E0-EA9AC3A541D3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60BF16C-9ACF-FEFD-606E-045963A36E6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EAA8E301-DDD1-8527-8307-3B4D5362AC9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7A8A1B04-550D-BCA6-A2E7-67DBFDDF962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9F7B3B37-4290-D9C3-1883-7F7E2B61FEE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865D600F-0BAF-6383-CD89-82F742F68E7D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C136EAA-EE4A-7597-5DAF-2D20D9A790C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1E8A5758-C7FA-8787-6EB8-E5A94E481767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24596BE-B4C3-4292-57BB-29AEB5EFA4D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6CC17691-0B5C-4E18-7E2A-B8C588C1481D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7894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09B69-9977-B259-DCED-FCF4F16A3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FD431B9-1142-3BBC-6A24-10B2ADD1603D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25D2CF0-24DB-B9F2-7285-CE596C234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C546C02-1B05-147D-8660-9F3B92D33151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CCE84230-B06F-D62A-2866-E3FCF30717A5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A62F983-6DCE-DC03-210B-E69C72DBEDC0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8785A14-6BC8-0CFD-629A-DF68D8F17507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5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FEEDF137-BC7F-B672-FB09-058FB433B016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B31E36-FBB4-69DC-A200-1F2F86F209EC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17BCC2B-FA84-D202-9565-0123E71D5AF9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17B1769-6B80-1A64-C20D-DF4C8EED3D79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BF1DDE3-CB81-6B59-533C-75CAA4DCA823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917352C9-21A6-A704-6DA7-A8FD036760DE}"/>
              </a:ext>
            </a:extLst>
          </p:cNvPr>
          <p:cNvGraphicFramePr>
            <a:graphicFrameLocks noGrp="1"/>
          </p:cNvGraphicFramePr>
          <p:nvPr/>
        </p:nvGraphicFramePr>
        <p:xfrm>
          <a:off x="2885769" y="1847515"/>
          <a:ext cx="3107995" cy="1064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99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8731183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3471467026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D47DAAC2-820B-3FC5-9CF1-55F055186058}"/>
              </a:ext>
            </a:extLst>
          </p:cNvPr>
          <p:cNvGraphicFramePr>
            <a:graphicFrameLocks noGrp="1"/>
          </p:cNvGraphicFramePr>
          <p:nvPr/>
        </p:nvGraphicFramePr>
        <p:xfrm>
          <a:off x="2889176" y="3019944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00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10807871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616BAF4C-12C9-C1C3-4F3A-A10798049E1D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1A2FDF66-629D-58B3-9ECA-64F9E831C68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5016E7F6-D096-EFC3-C477-6B73F101B7F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8EA7D27-3289-3222-7527-D2E31D4CCB7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D03B949E-E965-7360-3614-502D7840F6E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Organigramme : Connecteur 10">
                  <a:extLst>
                    <a:ext uri="{FF2B5EF4-FFF2-40B4-BE49-F238E27FC236}">
                      <a16:creationId xmlns:a16="http://schemas.microsoft.com/office/drawing/2014/main" id="{B8FE9477-720A-462F-FF33-082387779670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86531A70-6D92-577F-913E-9CB23E7031B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013D3F66-547F-592F-F0B9-E815D722A188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2110D9F-8480-C601-72B9-264C7A0639B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987F7C7A-265B-1B5C-B9BA-06652BB3E8D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7550834-7350-9F6F-4684-B02E86FFAE6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0C6C2AC-018A-D647-6074-091D0CDDDAC9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198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2FC0D-0DD8-36A4-CF28-8C6F2F7B5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8F4F17D-957E-B2FF-8B20-D391FDC8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BD0439-11FA-345B-C059-2EE29A1DD6D1}"/>
              </a:ext>
            </a:extLst>
          </p:cNvPr>
          <p:cNvSpPr/>
          <p:nvPr/>
        </p:nvSpPr>
        <p:spPr>
          <a:xfrm>
            <a:off x="3702584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B6E1EC-690B-9820-359B-40BF1A2E5805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المكافئ لِـ 3 على 5، باستخدام التمثيل، هو 6 على 10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26C4CF5-E741-4899-D558-C2A93BF84E40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390D656C-6AF4-B9A9-24DD-BF1BED06F6E0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763DFF7-3BEE-BCB6-9063-EE7764813D61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FCF30D5-2844-25BA-6ABA-3032E5622876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5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603DD5C0-A578-2117-98C9-B5FD5C65C15E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6624A2F-3A31-9832-E661-AC2D401BD05B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A2AA9439-CE1D-87C5-AB8C-FCF7857D2901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A48010D-8AB6-A3C7-1FD6-FA6A188FAFCF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6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7CA7C64-1982-DF37-E7C3-D79C578C0B86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10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CC57BA72-99CB-9A2E-F80C-3AB799D92E05}"/>
              </a:ext>
            </a:extLst>
          </p:cNvPr>
          <p:cNvGraphicFramePr>
            <a:graphicFrameLocks noGrp="1"/>
          </p:cNvGraphicFramePr>
          <p:nvPr/>
        </p:nvGraphicFramePr>
        <p:xfrm>
          <a:off x="2885769" y="1847515"/>
          <a:ext cx="3107995" cy="1064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599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87311837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3471467026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621599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0D758BB7-6A00-9694-34A6-722E319BD304}"/>
              </a:ext>
            </a:extLst>
          </p:cNvPr>
          <p:cNvGraphicFramePr>
            <a:graphicFrameLocks noGrp="1"/>
          </p:cNvGraphicFramePr>
          <p:nvPr/>
        </p:nvGraphicFramePr>
        <p:xfrm>
          <a:off x="2889176" y="3019944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00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  <a:gridCol w="310800">
                  <a:extLst>
                    <a:ext uri="{9D8B030D-6E8A-4147-A177-3AD203B41FA5}">
                      <a16:colId xmlns:a16="http://schemas.microsoft.com/office/drawing/2014/main" val="3410807871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9B8558A4-C2CD-109B-AAF5-7E4992ED1B85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D85398E-6964-59FE-CFF7-94E3518182C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F47E244D-4E9F-CF9A-213A-1D9E99869B2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83AE46E-F56B-CD67-157E-3118521DB62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4611DB9-8AF6-E4AE-442E-884C260785A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F0304153-1764-6B1E-E6A9-CB22040B3B3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FD046B3B-A197-177E-D14B-A88B8DC1153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CDB897EA-7C89-DBFF-C00A-8C247D63CBB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AF2B9ECD-E251-59F3-3357-261B6CD080F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D9DD65A8-2BB2-04A6-8313-6A53A3A73DF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4A8B7B7-6D72-DE41-193D-E4F9DA99A5B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FE3F77E-2939-446C-50EA-4E4921189CAC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450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BD33C-EA6C-1F62-2F0C-3159A2F68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51B409B-68A7-B869-3439-A020C96232A0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لونوا على التمثيل الثاني نفس مساحة التمثيل الأول ثم اكتبوا الكسر المكافئ: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DD9CB6-B6A1-2A9E-5526-0F701CEC3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DD2D12E-37D9-8C10-1988-DC81B65463BC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0959DACC-0C16-6411-FE41-09A73FCF61EF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35E62BF-94A6-672D-6FA7-C9899A26ECA5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772ECE5-968F-294E-A24D-2769B3F6616E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4C34A78-D2EA-CFB7-9B7D-B25FCC7FF1A3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1B2276D-706D-52AD-4657-6754FA0A7423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5C4B0739-7020-5A10-BE91-7A625BA1BD35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9E46234-4C3F-8B13-6B38-6B79D7CDFD88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BE97EB4-D83D-E880-3D70-AC258CD4C0B5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906781E-3454-C935-6239-BE23784EA572}"/>
              </a:ext>
            </a:extLst>
          </p:cNvPr>
          <p:cNvGraphicFramePr>
            <a:graphicFrameLocks noGrp="1"/>
          </p:cNvGraphicFramePr>
          <p:nvPr/>
        </p:nvGraphicFramePr>
        <p:xfrm>
          <a:off x="2885769" y="1847516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000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FD21368-3AE5-E864-E0D8-1C4BE4392F2E}"/>
              </a:ext>
            </a:extLst>
          </p:cNvPr>
          <p:cNvGraphicFramePr>
            <a:graphicFrameLocks noGrp="1"/>
          </p:cNvGraphicFramePr>
          <p:nvPr/>
        </p:nvGraphicFramePr>
        <p:xfrm>
          <a:off x="2889175" y="3019944"/>
          <a:ext cx="3104595" cy="106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55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</a:tblGrid>
              <a:tr h="1064538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  <p:grpSp>
        <p:nvGrpSpPr>
          <p:cNvPr id="14" name="Groupe 13">
            <a:extLst>
              <a:ext uri="{FF2B5EF4-FFF2-40B4-BE49-F238E27FC236}">
                <a16:creationId xmlns:a16="http://schemas.microsoft.com/office/drawing/2014/main" id="{D69CA05B-8C07-64D4-7C84-3B5689DB776D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E419D1F5-7162-7188-8EE4-22ED98BB508A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1E1E5ED0-7525-CB45-9629-9EEAFF3EC8A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025FFF2-14EA-B127-730D-F877B0D67BE6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89082E3-1B94-0F71-CD34-C7510A1CD728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D14E55F4-3200-F35F-7F4E-6CDEE480A69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AC18BF7A-EBC2-75E6-14BA-6FB1B37F036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B83779F0-C42D-2F2E-F6E3-3CB2C5A7B16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BDA1F03-F105-74B7-A6FF-162B29023920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A1878899-D8BD-4055-BDB7-5379852CD7B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BDA0F34-CDE8-9176-350D-FD7E3E9F8D59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558BD99-6C7B-2B95-9ED0-3B8A5D720414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439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7402-FC23-7C8A-7205-BFC53401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DBF6F1-042B-7087-4095-D0B320A8602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197E0D1-336B-2E61-9F93-967B988E2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2D0665-1914-5A4D-EB89-CB57088A4E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F796B38-88C9-9A71-89F7-42997A4AB157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774BAC4-9A94-EF09-1643-A933EB01D174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D9D3C764-6563-9DB0-6483-E3CF56186B4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E217777-7F9C-B9D8-732D-E91376612E35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5D7E1630-9EEF-5160-BE24-51D7A175B32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A96F5955-4275-6367-252C-29CCF5C50A1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2B9FB85D-0836-59CF-DF46-3B7EB05E8FA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BF7C2C4E-029E-D481-76C7-CFCD9176B52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6DB100E-F349-80D5-1030-756A2D79D02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9507AB82-561E-3CC0-940D-AD07AD482D4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0535819-A7BA-CDEE-952E-2CEBE360421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66DF967-6CDD-2F52-112A-EEA4EB88BABF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819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DEC4D-4DE7-3D7C-0AD0-E1C891A05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7E71DB7-676C-FFB2-C219-6CEA8EAD289D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080D58E-6E82-354C-A37B-EC9E39CC4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FE52038-F002-1324-2DA4-1904AAB4D57E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DD23C1B3-2EE4-7422-5921-C40417E627E4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A51B734-0263-3282-D127-8298C08CC388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09C3EB6-3CEA-3AF8-2450-9381D8E8F615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EFB790C8-C335-CE4E-43B1-B65D340AE439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2942D90-DE7C-8553-D15D-06ABAE7ADF87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D69E8E73-879D-F95C-0E84-408D52BB58CA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2AAC303-CB98-BB8E-0C56-36CA1B24E327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D4A37E2-F2CF-657C-288F-89A0C1BF1191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..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C9F8647-5279-5941-729D-757C879E6D17}"/>
              </a:ext>
            </a:extLst>
          </p:cNvPr>
          <p:cNvGraphicFramePr>
            <a:graphicFrameLocks noGrp="1"/>
          </p:cNvGraphicFramePr>
          <p:nvPr/>
        </p:nvGraphicFramePr>
        <p:xfrm>
          <a:off x="2885769" y="1847516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000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78B8146-3777-CC3E-BF2E-244BC8310186}"/>
              </a:ext>
            </a:extLst>
          </p:cNvPr>
          <p:cNvGraphicFramePr>
            <a:graphicFrameLocks noGrp="1"/>
          </p:cNvGraphicFramePr>
          <p:nvPr/>
        </p:nvGraphicFramePr>
        <p:xfrm>
          <a:off x="2889175" y="3019944"/>
          <a:ext cx="3104595" cy="106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55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</a:tblGrid>
              <a:tr h="1064538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62BAAE27-2E98-6C90-C410-D3AB7BA9CAA6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8AC86104-C4BA-F0BD-8C77-6E2623F7B1AF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91A258A1-46BE-BF9C-096C-7916103D62F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1B443EC-D1D4-08FE-A815-9EF408643CC3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53C16F5-102D-BA38-BEBB-011A46EDA4F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1DCC107B-E5C6-8AB4-C5BB-1FFD1357AB7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2C8FC4A9-DD67-4879-3EE6-8D2A47E3945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95F7B522-226E-ED97-E56C-27B8C07132F6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4CF1C52E-2978-4345-DD7A-BB32FA629B7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7E7DF2E1-4E32-55CB-6182-D144ABBE2318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A75454C-ACFC-92FF-8D6E-B2AA88C1A79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7160D27-AA31-C238-45E2-088DD34C47EF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5502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endParaRPr sz="1800" b="1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6694739" y="2450418"/>
            <a:ext cx="1218851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84C27F-EBB5-EA25-5E03-20AB97417F2F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D1CA560-E003-3FA1-8032-3AA4534D6408}"/>
              </a:ext>
            </a:extLst>
          </p:cNvPr>
          <p:cNvGrpSpPr/>
          <p:nvPr/>
        </p:nvGrpSpPr>
        <p:grpSpPr>
          <a:xfrm>
            <a:off x="429209" y="2465002"/>
            <a:ext cx="3780000" cy="1128328"/>
            <a:chOff x="429209" y="2465002"/>
            <a:chExt cx="3780000" cy="112832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2757354-1731-84CC-6C3B-EE9F6F1B7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209" y="2683769"/>
              <a:ext cx="3780000" cy="909561"/>
            </a:xfrm>
            <a:prstGeom prst="rect">
              <a:avLst/>
            </a:prstGeom>
          </p:spPr>
        </p:pic>
        <p:sp>
          <p:nvSpPr>
            <p:cNvPr id="30" name="Organigramme : Terminateur 21">
              <a:extLst>
                <a:ext uri="{FF2B5EF4-FFF2-40B4-BE49-F238E27FC236}">
                  <a16:creationId xmlns:a16="http://schemas.microsoft.com/office/drawing/2014/main" id="{79590542-5CAA-0A11-201B-84F51647800B}"/>
                </a:ext>
              </a:extLst>
            </p:cNvPr>
            <p:cNvSpPr/>
            <p:nvPr/>
          </p:nvSpPr>
          <p:spPr>
            <a:xfrm>
              <a:off x="2692740" y="2465002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 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E331EB9E-76C7-1365-1D3B-897D4D3C1ABB}"/>
                </a:ext>
              </a:extLst>
            </p:cNvPr>
            <p:cNvSpPr txBox="1">
              <a:spLocks/>
            </p:cNvSpPr>
            <p:nvPr/>
          </p:nvSpPr>
          <p:spPr>
            <a:xfrm>
              <a:off x="553396" y="2936423"/>
              <a:ext cx="3420000" cy="40862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indent="0" algn="r" rtl="1">
                <a:buNone/>
                <a:defRPr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ar-MA" dirty="0"/>
                <a:t> المراجعة 2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05EE40-D7BD-0BC0-F6F2-D25C62D52833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C12620E3-3EC4-573E-104B-741598070BC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D95E1010-C00C-0080-FFF3-AAD52690BD4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9F8C0768-BA5E-38FA-DBBF-E8BC8F7BD80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AFF026-3091-547C-4DDD-F3331C609108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7783116F-3B8B-F69F-55D2-12C11B957A2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ADA19724-CC97-7A1F-C77C-1D66133F259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762B3B97-D557-5FA1-2BEF-9670C77294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27A632B3-8261-AA11-58F1-E4D045F22075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تصحيح الرائز 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7061DAA-D2D0-C7E2-9F92-657CDD6C4A74}"/>
              </a:ext>
            </a:extLst>
          </p:cNvPr>
          <p:cNvSpPr txBox="1"/>
          <p:nvPr/>
        </p:nvSpPr>
        <p:spPr>
          <a:xfrm>
            <a:off x="4700548" y="4343792"/>
            <a:ext cx="3270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None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المراجعة 3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8CCD350-2E9D-3311-7EC7-FCB11958E97E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934165EB-C3A6-0FA4-E942-B470DF2D53A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4" name="Organigramme : Terminateur 21">
              <a:extLst>
                <a:ext uri="{FF2B5EF4-FFF2-40B4-BE49-F238E27FC236}">
                  <a16:creationId xmlns:a16="http://schemas.microsoft.com/office/drawing/2014/main" id="{D2CC5C29-E318-83B5-D54E-91822BC1632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Espace réservé du texte 5">
              <a:extLst>
                <a:ext uri="{FF2B5EF4-FFF2-40B4-BE49-F238E27FC236}">
                  <a16:creationId xmlns:a16="http://schemas.microsoft.com/office/drawing/2014/main" id="{32501A1D-365B-5E25-84D7-30848C5A65F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F5FADBD-778B-B68E-F793-88AADC6C6336}"/>
              </a:ext>
            </a:extLst>
          </p:cNvPr>
          <p:cNvSpPr txBox="1"/>
          <p:nvPr/>
        </p:nvSpPr>
        <p:spPr>
          <a:xfrm>
            <a:off x="4700548" y="2936423"/>
            <a:ext cx="3270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1">
              <a:buNone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المراجعة 3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1CCA9-11EB-48FF-E5E0-7B00728F9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E3B8352-9853-93F2-1878-43A92A99E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5C98AD1-1C67-6F0A-FA92-903C7331CA69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المكافئ لِـ 2 على 3، باستخدام التمثيل، هو 6 على 9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41211E-51E2-EA35-5502-DDFB93EB552F}"/>
              </a:ext>
            </a:extLst>
          </p:cNvPr>
          <p:cNvGrpSpPr/>
          <p:nvPr/>
        </p:nvGrpSpPr>
        <p:grpSpPr>
          <a:xfrm>
            <a:off x="3090837" y="4404113"/>
            <a:ext cx="771832" cy="1117173"/>
            <a:chOff x="2841522" y="4358409"/>
            <a:chExt cx="771832" cy="1117173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7F4988C2-E79E-4C19-0294-8FE525D8B4C5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DEADC71-3CDC-4C76-BF65-AE0936F9C6B4}"/>
                </a:ext>
              </a:extLst>
            </p:cNvPr>
            <p:cNvSpPr txBox="1"/>
            <p:nvPr/>
          </p:nvSpPr>
          <p:spPr>
            <a:xfrm>
              <a:off x="2841522" y="435840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2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0E2AA2E-3445-18F7-3B84-2C12FD230C0C}"/>
                </a:ext>
              </a:extLst>
            </p:cNvPr>
            <p:cNvSpPr txBox="1"/>
            <p:nvPr/>
          </p:nvSpPr>
          <p:spPr>
            <a:xfrm>
              <a:off x="2841522" y="48292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3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87E74F94-21F5-0508-64BC-320DF2854C6D}"/>
              </a:ext>
            </a:extLst>
          </p:cNvPr>
          <p:cNvSpPr txBox="1"/>
          <p:nvPr/>
        </p:nvSpPr>
        <p:spPr>
          <a:xfrm>
            <a:off x="4089766" y="4690842"/>
            <a:ext cx="74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dirty="0">
                <a:solidFill>
                  <a:srgbClr val="0070C0"/>
                </a:solidFill>
              </a:rPr>
              <a:t>=</a:t>
            </a:r>
            <a:endParaRPr lang="fr-FR" sz="3200" dirty="0">
              <a:solidFill>
                <a:srgbClr val="0070C0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7D5AEAC-34B3-EA52-A65F-396855ADFA6D}"/>
              </a:ext>
            </a:extLst>
          </p:cNvPr>
          <p:cNvGrpSpPr/>
          <p:nvPr/>
        </p:nvGrpSpPr>
        <p:grpSpPr>
          <a:xfrm>
            <a:off x="5064114" y="4383793"/>
            <a:ext cx="771832" cy="1137493"/>
            <a:chOff x="2841522" y="4287289"/>
            <a:chExt cx="771832" cy="1137493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1B858266-2AB8-019E-3CC2-824E092F6CB3}"/>
                </a:ext>
              </a:extLst>
            </p:cNvPr>
            <p:cNvCxnSpPr/>
            <p:nvPr/>
          </p:nvCxnSpPr>
          <p:spPr>
            <a:xfrm flipH="1">
              <a:off x="2866103" y="4896467"/>
              <a:ext cx="747251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A08B361-798D-7E7B-046D-88D00AFF9F35}"/>
                </a:ext>
              </a:extLst>
            </p:cNvPr>
            <p:cNvSpPr txBox="1"/>
            <p:nvPr/>
          </p:nvSpPr>
          <p:spPr>
            <a:xfrm>
              <a:off x="2841522" y="4287289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6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4440EBB-0954-3C2C-233A-D00AD9003F70}"/>
                </a:ext>
              </a:extLst>
            </p:cNvPr>
            <p:cNvSpPr txBox="1"/>
            <p:nvPr/>
          </p:nvSpPr>
          <p:spPr>
            <a:xfrm>
              <a:off x="2841522" y="4778451"/>
              <a:ext cx="757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dirty="0">
                  <a:solidFill>
                    <a:srgbClr val="0070C0"/>
                  </a:solidFill>
                </a:rPr>
                <a:t>9</a:t>
              </a:r>
              <a:endParaRPr lang="fr-FR" sz="3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CBB00A1D-2572-A209-77EB-899AF9292958}"/>
              </a:ext>
            </a:extLst>
          </p:cNvPr>
          <p:cNvGraphicFramePr>
            <a:graphicFrameLocks noGrp="1"/>
          </p:cNvGraphicFramePr>
          <p:nvPr/>
        </p:nvGraphicFramePr>
        <p:xfrm>
          <a:off x="2885769" y="1847516"/>
          <a:ext cx="3108000" cy="1064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000">
                  <a:extLst>
                    <a:ext uri="{9D8B030D-6E8A-4147-A177-3AD203B41FA5}">
                      <a16:colId xmlns:a16="http://schemas.microsoft.com/office/drawing/2014/main" val="2797072317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2613557614"/>
                    </a:ext>
                  </a:extLst>
                </a:gridCol>
                <a:gridCol w="1036000">
                  <a:extLst>
                    <a:ext uri="{9D8B030D-6E8A-4147-A177-3AD203B41FA5}">
                      <a16:colId xmlns:a16="http://schemas.microsoft.com/office/drawing/2014/main" val="811828545"/>
                    </a:ext>
                  </a:extLst>
                </a:gridCol>
              </a:tblGrid>
              <a:tr h="106454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19636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64F0B511-BC3A-5800-0F77-A5380F4DF62A}"/>
              </a:ext>
            </a:extLst>
          </p:cNvPr>
          <p:cNvGraphicFramePr>
            <a:graphicFrameLocks noGrp="1"/>
          </p:cNvGraphicFramePr>
          <p:nvPr/>
        </p:nvGraphicFramePr>
        <p:xfrm>
          <a:off x="2889175" y="3019944"/>
          <a:ext cx="3104595" cy="106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55">
                  <a:extLst>
                    <a:ext uri="{9D8B030D-6E8A-4147-A177-3AD203B41FA5}">
                      <a16:colId xmlns:a16="http://schemas.microsoft.com/office/drawing/2014/main" val="1217653916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15896732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543771618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455700100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95561611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3437398914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2608186287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1352453073"/>
                    </a:ext>
                  </a:extLst>
                </a:gridCol>
                <a:gridCol w="344955">
                  <a:extLst>
                    <a:ext uri="{9D8B030D-6E8A-4147-A177-3AD203B41FA5}">
                      <a16:colId xmlns:a16="http://schemas.microsoft.com/office/drawing/2014/main" val="62804763"/>
                    </a:ext>
                  </a:extLst>
                </a:gridCol>
              </a:tblGrid>
              <a:tr h="1064538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897299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B4C248E8-4717-8E42-3E65-5690A5CFD65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861B52D-C41C-C760-71EE-92A2451C76E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8C623734-36C5-D1FA-2109-135D6D2200C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1F8639A-8910-976B-821A-7DB9F5F6F982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7D4E942C-0A09-74D2-0B8D-01FD44BCC41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9CA84199-5C4A-0D23-5FA8-AC28BD26D594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AFD39A42-23E1-555C-F3FE-F00934E78D9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B63D573D-A551-8162-4137-1AC07595536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6C679D61-3D6B-D5F1-9B56-5136F9F1869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318D93CF-B2A3-253B-0D30-9E5D37AE2C5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E9BDD9F-F443-BB76-C8FB-F85128D2711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5DDC55F-701C-DE8F-6DDD-555F5A6EBE8F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301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B3037-7F17-71DB-AC94-729FE1A0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écriture manuscrite, Police&#10;&#10;Le contenu généré par l’IA peut être incorrect.">
            <a:extLst>
              <a:ext uri="{FF2B5EF4-FFF2-40B4-BE49-F238E27FC236}">
                <a16:creationId xmlns:a16="http://schemas.microsoft.com/office/drawing/2014/main" id="{2954BF41-94B6-6CC7-94BE-0C4F7F027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35" y="1753413"/>
            <a:ext cx="6848669" cy="4619469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3648174-616F-3B83-5D31-872EAB4D2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71C6D57-45A8-FFD7-6366-82A9C3989F1E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116 وأنجزوا النشاط رقم 8. لديكم دقيقتان فقط ثم نصحح.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FC78E57-B3A1-EF9C-1E25-98EC18B9BD02}"/>
              </a:ext>
            </a:extLst>
          </p:cNvPr>
          <p:cNvSpPr/>
          <p:nvPr/>
        </p:nvSpPr>
        <p:spPr>
          <a:xfrm>
            <a:off x="4637317" y="2183361"/>
            <a:ext cx="2780522" cy="1418253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F9DA0F8-8760-EFC8-8A9F-92999DE48D4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375FAB3-E25B-9D7B-A4F7-AB7CA67B0E4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8248A75F-ECA1-5E3F-3658-B0D19C7A68A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E045625-2B61-F419-A39E-43B019DE7B5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D59B8FF8-B720-C8AC-8B42-F88AE6B4D70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BEAF7C44-369F-3410-E664-763F93E8750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BD693979-4DB2-62A1-EB81-2C8D8A4650B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52031730-3B86-3C09-E081-857AA2802267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40DF3586-F4B6-0C20-3059-201CDB979AE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52D8785F-7525-46A7-D8C6-834DE77F70A2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CCBC64-2D35-B83B-FD6F-6B7E80A7263C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2FB9A968-33B7-E320-3A52-748F5D5DF63C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3307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54EE6-F5E9-A5A7-E1CD-2FB517E02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3875648-FEA9-259C-B87D-0F27CD9236D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لن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العنصر الأول؟ الثاني؟ ...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F9C7A20-1A6C-DE42-03FF-A4CBDF878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66306A6F-B9D5-3F1E-B33D-0C90881306FF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ECA02F55-DB6A-8214-8DCB-B537B83EC3EC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71AFEBB1-F003-6694-7B1D-B844956CD145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A180150-749B-61B3-D950-A1340D506F1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9B888B11-8EE7-CCD5-DD30-38E7769315B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97373031-67BF-D1A8-FA4C-1DDD5F21527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39F9F61C-D1D7-6E01-5E26-0A399720D01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7EE96404-1BDC-845F-5294-90C58F27834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05582694-6C70-D2B2-6227-2FDA0E13C58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5F4E971C-5FB9-ACCC-3588-472220D884E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CE1390-3D7C-4C94-FF61-D0DFCE76B88F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3AE99DC-6002-B23D-9F16-9275751AB96F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 descr="Une image contenant texte, diagramme, cercle, ligne&#10;&#10;Le contenu généré par l’IA peut être incorrect.">
            <a:extLst>
              <a:ext uri="{FF2B5EF4-FFF2-40B4-BE49-F238E27FC236}">
                <a16:creationId xmlns:a16="http://schemas.microsoft.com/office/drawing/2014/main" id="{8C9B6093-1373-8B78-80AA-F4960FE59D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233" y="1903459"/>
            <a:ext cx="8229600" cy="43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9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64FB3-992F-3A3A-5BB7-95234461B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ED3CAD2-F99C-5F36-79A9-D18383B8CA7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A84B53B-BFB6-B52A-ACD2-7F7B1C712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364FAC4F-60D2-1C1E-BDBB-07D492B04F44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A83A8F6C-A672-5EC0-2EF0-68DA958CF46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8" name="Groupe 57">
                <a:extLst>
                  <a:ext uri="{FF2B5EF4-FFF2-40B4-BE49-F238E27FC236}">
                    <a16:creationId xmlns:a16="http://schemas.microsoft.com/office/drawing/2014/main" id="{9B5ADB7F-6842-385C-0864-64165EDE39BE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C5B3633-303C-488E-CD5A-DECC18DBC3D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E6BC8DE4-8FFE-924E-ECA6-B42DD413E3F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Organigramme : Connecteur 61">
                  <a:extLst>
                    <a:ext uri="{FF2B5EF4-FFF2-40B4-BE49-F238E27FC236}">
                      <a16:creationId xmlns:a16="http://schemas.microsoft.com/office/drawing/2014/main" id="{7C778E28-09CA-904C-308E-720DA79B79A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5D47DE1F-FC9D-4606-9A65-21F53F40D5D3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Organigramme : Connecteur 63">
                  <a:extLst>
                    <a:ext uri="{FF2B5EF4-FFF2-40B4-BE49-F238E27FC236}">
                      <a16:creationId xmlns:a16="http://schemas.microsoft.com/office/drawing/2014/main" id="{6A9A6D12-2FB3-F7A1-7551-C2D1ACAE5E4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ED4337EF-92BD-6A7F-A0E2-035594FBD96A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Organigramme : Connecteur 65">
                  <a:extLst>
                    <a:ext uri="{FF2B5EF4-FFF2-40B4-BE49-F238E27FC236}">
                      <a16:creationId xmlns:a16="http://schemas.microsoft.com/office/drawing/2014/main" id="{E82E2CC9-D953-FE9A-EC77-5E3958452DD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E2D4BF8-2F56-6BE5-805A-1B724651308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12BEE0A0-C71E-FB00-5ACE-0700CB7AB890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 descr="Une image contenant texte, diagramme, cercle, ligne&#10;&#10;Le contenu généré par l’IA peut être incorrect.">
            <a:extLst>
              <a:ext uri="{FF2B5EF4-FFF2-40B4-BE49-F238E27FC236}">
                <a16:creationId xmlns:a16="http://schemas.microsoft.com/office/drawing/2014/main" id="{9CFAAF10-1316-8699-AD9A-AC2F1BC131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233" y="1903459"/>
            <a:ext cx="8229600" cy="43019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53FB371-DAAA-30DA-ABDA-03F27598C9B3}"/>
              </a:ext>
            </a:extLst>
          </p:cNvPr>
          <p:cNvSpPr txBox="1"/>
          <p:nvPr/>
        </p:nvSpPr>
        <p:spPr>
          <a:xfrm>
            <a:off x="1464903" y="4767943"/>
            <a:ext cx="41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99630A-B5AD-B620-4E4B-0062E7E3A9C8}"/>
              </a:ext>
            </a:extLst>
          </p:cNvPr>
          <p:cNvSpPr txBox="1"/>
          <p:nvPr/>
        </p:nvSpPr>
        <p:spPr>
          <a:xfrm>
            <a:off x="1471780" y="5036364"/>
            <a:ext cx="41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7" name="Arc partiel 6">
            <a:extLst>
              <a:ext uri="{FF2B5EF4-FFF2-40B4-BE49-F238E27FC236}">
                <a16:creationId xmlns:a16="http://schemas.microsoft.com/office/drawing/2014/main" id="{13518EE7-0320-E9E9-B37F-3803C28E4A5B}"/>
              </a:ext>
            </a:extLst>
          </p:cNvPr>
          <p:cNvSpPr/>
          <p:nvPr/>
        </p:nvSpPr>
        <p:spPr>
          <a:xfrm>
            <a:off x="2649893" y="2967135"/>
            <a:ext cx="1446249" cy="1446245"/>
          </a:xfrm>
          <a:prstGeom prst="pie">
            <a:avLst>
              <a:gd name="adj1" fmla="val 1235889"/>
              <a:gd name="adj2" fmla="val 14034541"/>
            </a:avLst>
          </a:prstGeom>
          <a:solidFill>
            <a:srgbClr val="84E291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E8B8954-A06C-EC08-B0A3-D32E84FD533A}"/>
              </a:ext>
            </a:extLst>
          </p:cNvPr>
          <p:cNvSpPr txBox="1"/>
          <p:nvPr/>
        </p:nvSpPr>
        <p:spPr>
          <a:xfrm>
            <a:off x="3492755" y="4767943"/>
            <a:ext cx="41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6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C4F407-92BE-BA93-4A0A-54E23E5DEE81}"/>
              </a:ext>
            </a:extLst>
          </p:cNvPr>
          <p:cNvSpPr txBox="1"/>
          <p:nvPr/>
        </p:nvSpPr>
        <p:spPr>
          <a:xfrm>
            <a:off x="3433666" y="5036364"/>
            <a:ext cx="49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10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2" name="Arc partiel 21">
            <a:extLst>
              <a:ext uri="{FF2B5EF4-FFF2-40B4-BE49-F238E27FC236}">
                <a16:creationId xmlns:a16="http://schemas.microsoft.com/office/drawing/2014/main" id="{6F6F666B-7492-A3AA-30CF-064FA75F8542}"/>
              </a:ext>
            </a:extLst>
          </p:cNvPr>
          <p:cNvSpPr/>
          <p:nvPr/>
        </p:nvSpPr>
        <p:spPr>
          <a:xfrm>
            <a:off x="4647341" y="2967134"/>
            <a:ext cx="1446249" cy="1446245"/>
          </a:xfrm>
          <a:prstGeom prst="pie">
            <a:avLst>
              <a:gd name="adj1" fmla="val 10785838"/>
              <a:gd name="adj2" fmla="val 14372478"/>
            </a:avLst>
          </a:prstGeom>
          <a:solidFill>
            <a:schemeClr val="accent5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7EFDD5B-7A7F-E21D-28BB-1715370004FC}"/>
              </a:ext>
            </a:extLst>
          </p:cNvPr>
          <p:cNvSpPr txBox="1"/>
          <p:nvPr/>
        </p:nvSpPr>
        <p:spPr>
          <a:xfrm>
            <a:off x="5480180" y="4777873"/>
            <a:ext cx="41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8E80510-79C5-C5A0-5C44-CB47F2405B2C}"/>
              </a:ext>
            </a:extLst>
          </p:cNvPr>
          <p:cNvSpPr txBox="1"/>
          <p:nvPr/>
        </p:nvSpPr>
        <p:spPr>
          <a:xfrm>
            <a:off x="5421091" y="5046294"/>
            <a:ext cx="49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52" name="Arc partiel 51">
            <a:extLst>
              <a:ext uri="{FF2B5EF4-FFF2-40B4-BE49-F238E27FC236}">
                <a16:creationId xmlns:a16="http://schemas.microsoft.com/office/drawing/2014/main" id="{EF988770-D0E7-63F6-9754-3EC1F330BD64}"/>
              </a:ext>
            </a:extLst>
          </p:cNvPr>
          <p:cNvSpPr/>
          <p:nvPr/>
        </p:nvSpPr>
        <p:spPr>
          <a:xfrm>
            <a:off x="6699721" y="2967133"/>
            <a:ext cx="1446249" cy="1446245"/>
          </a:xfrm>
          <a:prstGeom prst="pie">
            <a:avLst>
              <a:gd name="adj1" fmla="val 2379296"/>
              <a:gd name="adj2" fmla="val 17730502"/>
            </a:avLst>
          </a:prstGeom>
          <a:solidFill>
            <a:schemeClr val="accent5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D38866B-A166-819C-D8FB-43648977CEF8}"/>
              </a:ext>
            </a:extLst>
          </p:cNvPr>
          <p:cNvSpPr txBox="1"/>
          <p:nvPr/>
        </p:nvSpPr>
        <p:spPr>
          <a:xfrm>
            <a:off x="7476937" y="4764741"/>
            <a:ext cx="46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10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57BFE7-3265-CD0B-9CE6-9F6A82F3B686}"/>
              </a:ext>
            </a:extLst>
          </p:cNvPr>
          <p:cNvSpPr txBox="1"/>
          <p:nvPr/>
        </p:nvSpPr>
        <p:spPr>
          <a:xfrm>
            <a:off x="2360645" y="3547832"/>
            <a:ext cx="3432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جداول ضرب الأعداد 6 و7 و8 و9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657A0-5875-38D8-E7ED-CE751EE45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A4888A-4470-01C9-2E11-343F55BEB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C53484-129A-F9D6-7E3B-30FB5B5332C1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6 في 7.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726C010-73F9-5C95-4D0A-DE5AA89E14C8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6 × 7 = </a:t>
            </a:r>
            <a:r>
              <a:rPr lang="ar-MA" sz="4400" dirty="0">
                <a:solidFill>
                  <a:srgbClr val="C00000"/>
                </a:solidFill>
              </a:rPr>
              <a:t>...</a:t>
            </a:r>
            <a:r>
              <a:rPr lang="fr-FR" sz="4400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107AAD6-12C4-5A10-DBD1-52203517BCED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418573A-05AB-3353-FD7C-DF59EA846AC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0697A687-9391-0A59-93B1-674A9C99AA0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ACE7AE5-6484-487C-D626-F58856E4E1A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FB93D9D4-59A2-A43E-4BF1-FA1E570B56BC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Organigramme : Connecteur 12">
                  <a:extLst>
                    <a:ext uri="{FF2B5EF4-FFF2-40B4-BE49-F238E27FC236}">
                      <a16:creationId xmlns:a16="http://schemas.microsoft.com/office/drawing/2014/main" id="{B0F871EE-09CB-6440-0FBC-DDF652EEC76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03AB11F1-272E-107D-AE23-252D97928B5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Organigramme : Connecteur 14">
                  <a:extLst>
                    <a:ext uri="{FF2B5EF4-FFF2-40B4-BE49-F238E27FC236}">
                      <a16:creationId xmlns:a16="http://schemas.microsoft.com/office/drawing/2014/main" id="{C662A3BD-5008-38D5-0D78-766D7C489909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3E54553B-2183-1FCC-4974-3F339D03CB3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84DF6ADF-7923-7989-CF99-63F2CE3899E3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893F38-E485-E9C7-87B5-4264EAD4BFC4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8240830-E759-1A39-7FDD-4396B6CE5EEB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955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E84EC-5C51-6988-B848-A87423B14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43CDEAE-476C-CCD0-4C54-BFCEA9000D4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9DE5E9-BEDE-A23A-42CA-EB25F1AFD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D6F54A-0EBF-E89D-F54E-94D9BD440B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1842887-8B12-CE7D-431A-8F1D6417C47B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536F41D-7640-6B96-79F7-0DE8B34C58D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31F87FB5-D07F-C39D-C471-A9FB44050A9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48B0EEA2-215A-B37E-AD62-41E465DEC7FB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B90F36A-62EB-B91A-89F5-9AB4709D9D4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3845CBBD-7EF2-E97A-C231-0FE51F3F6D61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E715DFD-25AB-4176-2C02-78A7DF76301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2DC0A5F0-D0FC-30DC-5F7E-DD24A064A6D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CF06B71-7C6A-57A1-C0A4-28F3478F93F5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030E0BC9-2EF1-2AB3-EBE2-14E394A46BD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1FA8781-45B5-F738-EE1A-B11342D9FB2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C89A756-DC4D-C840-6CCB-175D386A50DB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396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215A-2F0E-EE5D-FCBB-93338019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905E895-CBD5-88F0-D4A2-7C4BA8B36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7F29C7-DA76-9836-7B82-05D401EA68F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B0E517B-899F-15F8-DAF4-F2807E0EAF86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6 × 7 = </a:t>
            </a:r>
            <a:r>
              <a:rPr lang="fr-FR" sz="4400" dirty="0">
                <a:solidFill>
                  <a:srgbClr val="C00000"/>
                </a:solidFill>
              </a:rPr>
              <a:t>42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3326907-8F5D-998F-4ACB-AD7C4D40FE4A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910C3D3-B738-9969-642F-B352B9E09C33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15BAB3D8-4497-0E19-88ED-9453B5913FC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322459E-A66B-9859-D045-5C55BD196F8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A6AC5F00-46BA-0050-ABEF-6D5D3E54421F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4F6C5BDB-718F-7B76-2DDE-07A6C7B08AEF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978DDAD-B667-F7AD-18E1-9C72F1D1F96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3900061A-CFE5-B41F-9494-074BF0A82E0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6407134B-E4FE-10C3-508C-A043BF57BF77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AAC71C8C-E179-BB8F-C720-3F5295CC78A1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C1B479-B71E-6EBD-8A8C-90D58D16A13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53AC069-1DF8-094C-9449-FAB86371614A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107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47658-ACF0-7B00-7672-599E24DBD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56A551-7B35-4087-C901-1E1C34D32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E047E7-63CF-45DE-F333-B1C61743AC6D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حددوا ناتج ضرب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A6B7260-45CE-8B83-4802-0DAA14D0B902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9 × 8 = </a:t>
            </a:r>
            <a:r>
              <a:rPr lang="ar-MA" sz="4400" dirty="0">
                <a:solidFill>
                  <a:srgbClr val="C00000"/>
                </a:solidFill>
              </a:rPr>
              <a:t>...</a:t>
            </a:r>
            <a:r>
              <a:rPr lang="fr-FR" sz="4400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7CD2EBA-3762-FA5F-A9D7-3FB5A536788C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5121D98-C326-91F1-D0E6-2894496F850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EC7C2E46-8AE5-64FA-5945-7A92BCE6DF3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6BFEAA3-9390-725C-8E4A-1DCAFE7F595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273D99B4-A657-4476-2D8C-C376707C8F5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689EF69E-1B1E-7C79-F14A-21B82D96A36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38E7B3FF-E04B-2C68-CDDC-83ED5328261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96A9CE6F-309C-F9BF-DF7D-9A8C78C7FE0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AA877AE-553C-1D6C-76C8-518EA49BA94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0744E232-AE12-75D1-A5CE-E37CFF6CA4BA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9AF5C74-850D-A990-F62C-4FAA5BF9679D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9DBEDFE0-5E9F-BCE7-5CEC-348160101492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049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C2F9A-AF5E-43FA-977A-DA5898FC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0D52F21-D6DF-5A09-59B8-FEE12702AFB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FE74D3D-9D80-BF6B-F198-875296605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36668A-00C9-0561-9245-2197C760C1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F7C6D7A-72F0-E897-6A96-3D498E323E1E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F98F35C2-D6BA-0D2E-DF1C-16885009236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7025AACB-BA13-EB66-E7F7-A744234F3B8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32CB305-FB9F-EFB0-977A-77F96171559F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AB4EE457-1CBF-2A56-16F0-4D82ADBA200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50584820-20D6-C8D2-78D6-0C0CD9E00D2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4A6015B5-DA93-4319-E2C0-1D528C13B0B8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36DADB45-F6AE-0D3B-E5CA-1767E83F432F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8BE7665-D971-EE6E-653B-235A0BB60C34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2E9AFB84-A752-5046-58FD-B31C735DA886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6B89774-E73A-E826-8C0D-961F0ADADFB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73C0D33-3902-47F8-A398-6444AEED6EEB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5822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أراجع ما تعلمته في المرحلة الثانية (2)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6EFE93-F2A8-637F-EE75-1D4C44BAB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88" y="2548016"/>
            <a:ext cx="5491788" cy="37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C93E0-0312-8C56-62EA-5186BBEE5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7FFE506-D4FD-D55E-43DC-6F53DE8F6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35810" y="663947"/>
            <a:ext cx="1146868" cy="872069"/>
          </a:xfrm>
          <a:prstGeom prst="flowChartConnector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D0F72D-7B1D-AE4F-3FAA-256C5B93759B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يقوم إلى السبورة، ليشرح لنا كيف توصل إلى الجواب؟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53229CB-BA37-7883-41AE-D948589599CD}"/>
              </a:ext>
            </a:extLst>
          </p:cNvPr>
          <p:cNvSpPr/>
          <p:nvPr/>
        </p:nvSpPr>
        <p:spPr>
          <a:xfrm>
            <a:off x="3190692" y="3429000"/>
            <a:ext cx="2762615" cy="10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3A8F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9 × 8 = </a:t>
            </a:r>
            <a:r>
              <a:rPr lang="fr-FR" sz="4400" dirty="0">
                <a:solidFill>
                  <a:srgbClr val="C00000"/>
                </a:solidFill>
              </a:rPr>
              <a:t>72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1A3FFBB-FAF1-66E6-8AEB-CDC71374B9B1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5AE246B0-0171-8373-7BDB-BDC6B23DD062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9FD53725-F7A9-2A70-587B-512C939A7B14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CEAFCAE-03CE-34D9-0401-FD74E9E49A2C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B46A28F2-1E9A-8F86-C0D5-D09B32DADDFD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64EF9901-9533-72AE-26B3-ADE274DDA688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0DD0A0B8-C0A3-0551-8B54-7A15E8F271B4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5F1D9473-B6F9-1E8D-38C9-492BCEAB064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BF1D5028-9795-F518-BECD-73C5D73CE7A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BCA64BE5-8AF1-4AEE-025A-252BD3F18BA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E81B79-8901-8581-73D7-DF1E22217C6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C28F4B7-52CB-397D-E761-11AB30B7108E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854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26E9-C584-8ADB-E181-8C11B39E6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EADA50-E8F3-B731-AFDE-B00C57A3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00" y="1643891"/>
            <a:ext cx="6756127" cy="459111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C6B084-ED44-BD8C-3E7C-75BF21DF3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ED3E0B-D218-5B34-2480-FD43039FDB50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115 وأنجزوا النشاط رقم 6. لديكم دقيقتان فقط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C4413C-C951-3615-95DA-079CF9C479A2}"/>
              </a:ext>
            </a:extLst>
          </p:cNvPr>
          <p:cNvSpPr/>
          <p:nvPr/>
        </p:nvSpPr>
        <p:spPr>
          <a:xfrm>
            <a:off x="1215680" y="3472911"/>
            <a:ext cx="2780522" cy="1267039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FE3EEB4-C4A8-C076-95EC-D26ED5557D58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75236644-B00B-95B4-F643-E753D7CFE587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809FBDC2-1799-FAFF-BD3B-9C93F844806C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3FBA739-A9AF-1E7B-416F-B14CBB47C9C8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BBB36941-7275-277A-7CC0-BA039A12331A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71FCFF34-7566-DA36-C05F-724363856752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C931036-2BF7-2CFE-FA6E-8A0E9E1C572F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C61169F1-41AA-53DF-4D7E-75579BBAF9A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D0D1212F-25AD-B16D-5610-BF89E3279622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048E7492-93C4-CC3D-8E1A-1330B0C1984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7718985-04DB-1BD1-3B01-FB482076B7E7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597EC20-BB63-A65D-4509-410332388C04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162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FC43E-AD08-3F4F-7E74-E4724DA0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71629E-68B2-6A54-DFA3-7D8781D26A45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العنصر الأول؟ الثاني؟ ...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D11BD39-F07A-5742-E7CC-AE82AC22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C708E654-FE59-5412-30B7-C8F71F66713F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C68B711-FAAF-2F7E-DE1B-C819BB4DD95E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EC9482D9-1B67-3434-51EE-0A21C02527C7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9D41966-9F55-34AC-4406-EBE40DCD191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8626620B-2111-F6CB-2D12-BB3554258343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0A8C80D3-4A96-389D-9837-2C44C55B6CF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8A9F34CD-BB89-F76F-2795-27515C3C678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EE1FC52A-1F4E-1EDE-AD28-E2E1579CB36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0B1E716D-A1BF-DF42-54B2-576AA1AEB5AD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C48D67E1-6568-7BFF-53DA-A41AA7B67A74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108EA2C-1CC3-B56F-5C44-74574A437458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F9A35F2-0654-DF9F-0D8C-CB4509687BD4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7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DBB463D6-8AB8-4C11-A38F-25C4EE4DE2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570" y="2196732"/>
            <a:ext cx="8266921" cy="39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D7106-B29D-C3EB-B3B8-8601DB223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726823-ECB2-182F-FA6F-6DCDD72C089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DB8F514-5D70-3C59-6271-2E5A68AE0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E9552164-DB04-807D-EFB3-055B98AAAEFA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8BC62A27-7D16-1D63-97F3-EAC5924479F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8" name="Groupe 57">
                <a:extLst>
                  <a:ext uri="{FF2B5EF4-FFF2-40B4-BE49-F238E27FC236}">
                    <a16:creationId xmlns:a16="http://schemas.microsoft.com/office/drawing/2014/main" id="{ABBB8B30-129D-D3E1-4B2B-F5A0BCC41D9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3CDCBB6C-91EB-3532-D94C-5557CCEE3171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CC9AC565-2F11-C1B5-CDD1-0318835A56F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Organigramme : Connecteur 61">
                  <a:extLst>
                    <a:ext uri="{FF2B5EF4-FFF2-40B4-BE49-F238E27FC236}">
                      <a16:creationId xmlns:a16="http://schemas.microsoft.com/office/drawing/2014/main" id="{40B1D3F6-6F74-3C35-8A8F-876F763CAD8D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F9A8296-4AD9-ED4D-A2CE-1CA235E99B27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Organigramme : Connecteur 63">
                  <a:extLst>
                    <a:ext uri="{FF2B5EF4-FFF2-40B4-BE49-F238E27FC236}">
                      <a16:creationId xmlns:a16="http://schemas.microsoft.com/office/drawing/2014/main" id="{E0707750-662C-9BD5-43B2-BF6A018363E2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37A732D2-5480-043C-424C-3F21A27CF22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Organigramme : Connecteur 65">
                  <a:extLst>
                    <a:ext uri="{FF2B5EF4-FFF2-40B4-BE49-F238E27FC236}">
                      <a16:creationId xmlns:a16="http://schemas.microsoft.com/office/drawing/2014/main" id="{BCB7672E-B954-5730-8C0B-2D7B77EAFDF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5EAF6C8-F288-77BA-F095-3C41D849CF1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71F2372B-0F7A-CA7D-18B5-D1ED430BBABD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726AF36A-927D-0EE8-28F1-C7C448FFFC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570" y="2196732"/>
            <a:ext cx="8266921" cy="39052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7904C4E-51A8-6A81-9A07-299832D21142}"/>
              </a:ext>
            </a:extLst>
          </p:cNvPr>
          <p:cNvSpPr txBox="1"/>
          <p:nvPr/>
        </p:nvSpPr>
        <p:spPr>
          <a:xfrm>
            <a:off x="1455577" y="3536303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30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A6B73A-3360-CDCF-734A-969642D7810D}"/>
              </a:ext>
            </a:extLst>
          </p:cNvPr>
          <p:cNvSpPr txBox="1"/>
          <p:nvPr/>
        </p:nvSpPr>
        <p:spPr>
          <a:xfrm>
            <a:off x="1455577" y="4041158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48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6D8762-A318-4A83-7D5A-88D16A1931E0}"/>
              </a:ext>
            </a:extLst>
          </p:cNvPr>
          <p:cNvSpPr txBox="1"/>
          <p:nvPr/>
        </p:nvSpPr>
        <p:spPr>
          <a:xfrm>
            <a:off x="1455577" y="4546013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24A3E22-B125-E843-9ABC-98467E081B14}"/>
              </a:ext>
            </a:extLst>
          </p:cNvPr>
          <p:cNvSpPr txBox="1"/>
          <p:nvPr/>
        </p:nvSpPr>
        <p:spPr>
          <a:xfrm>
            <a:off x="1455577" y="5050868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B06B32E-E46C-C125-14A9-E1BE3C95DF60}"/>
              </a:ext>
            </a:extLst>
          </p:cNvPr>
          <p:cNvSpPr txBox="1"/>
          <p:nvPr/>
        </p:nvSpPr>
        <p:spPr>
          <a:xfrm>
            <a:off x="1455577" y="5555723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54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A784147-8686-CDFB-469A-F0B5F56F6082}"/>
              </a:ext>
            </a:extLst>
          </p:cNvPr>
          <p:cNvSpPr txBox="1"/>
          <p:nvPr/>
        </p:nvSpPr>
        <p:spPr>
          <a:xfrm>
            <a:off x="3464769" y="3028890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28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2B56E64-090F-56A0-13FC-80962EBC9F30}"/>
              </a:ext>
            </a:extLst>
          </p:cNvPr>
          <p:cNvSpPr txBox="1"/>
          <p:nvPr/>
        </p:nvSpPr>
        <p:spPr>
          <a:xfrm>
            <a:off x="3464769" y="3527975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C53FCFD-A83A-E480-6215-12563F48ED12}"/>
              </a:ext>
            </a:extLst>
          </p:cNvPr>
          <p:cNvSpPr txBox="1"/>
          <p:nvPr/>
        </p:nvSpPr>
        <p:spPr>
          <a:xfrm>
            <a:off x="3464769" y="4027060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1F48A8B-0C0E-A1CA-E4D1-5751F816B1D4}"/>
              </a:ext>
            </a:extLst>
          </p:cNvPr>
          <p:cNvSpPr txBox="1"/>
          <p:nvPr/>
        </p:nvSpPr>
        <p:spPr>
          <a:xfrm>
            <a:off x="3464769" y="4526145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42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819048ED-1F17-69AC-0594-98366BC94FF3}"/>
              </a:ext>
            </a:extLst>
          </p:cNvPr>
          <p:cNvSpPr txBox="1"/>
          <p:nvPr/>
        </p:nvSpPr>
        <p:spPr>
          <a:xfrm>
            <a:off x="3464769" y="5025230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56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4C79E2F3-15E2-0D17-BBF7-4DEC2DD8C0FE}"/>
              </a:ext>
            </a:extLst>
          </p:cNvPr>
          <p:cNvSpPr txBox="1"/>
          <p:nvPr/>
        </p:nvSpPr>
        <p:spPr>
          <a:xfrm>
            <a:off x="3464769" y="5524315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28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4094321-7AA3-5ACC-7528-C548AA5BF3B1}"/>
              </a:ext>
            </a:extLst>
          </p:cNvPr>
          <p:cNvSpPr txBox="1"/>
          <p:nvPr/>
        </p:nvSpPr>
        <p:spPr>
          <a:xfrm>
            <a:off x="5480181" y="3028890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83DA8F09-4DBC-B804-ABDA-EBD903BFEBFC}"/>
              </a:ext>
            </a:extLst>
          </p:cNvPr>
          <p:cNvSpPr txBox="1"/>
          <p:nvPr/>
        </p:nvSpPr>
        <p:spPr>
          <a:xfrm>
            <a:off x="5480181" y="3536303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B4028850-467D-C37E-076A-0CEAC2E04457}"/>
              </a:ext>
            </a:extLst>
          </p:cNvPr>
          <p:cNvSpPr txBox="1"/>
          <p:nvPr/>
        </p:nvSpPr>
        <p:spPr>
          <a:xfrm>
            <a:off x="5480181" y="4043716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12EC499-AA01-851A-220E-DCAF238FFBC8}"/>
              </a:ext>
            </a:extLst>
          </p:cNvPr>
          <p:cNvSpPr txBox="1"/>
          <p:nvPr/>
        </p:nvSpPr>
        <p:spPr>
          <a:xfrm>
            <a:off x="5480181" y="4551129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30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A6AF0EB4-C8FA-0177-7A76-D181EB58EB6A}"/>
              </a:ext>
            </a:extLst>
          </p:cNvPr>
          <p:cNvSpPr txBox="1"/>
          <p:nvPr/>
        </p:nvSpPr>
        <p:spPr>
          <a:xfrm>
            <a:off x="5480181" y="5058542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72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396F8247-E641-B6ED-B9A0-4628CADCE66D}"/>
              </a:ext>
            </a:extLst>
          </p:cNvPr>
          <p:cNvSpPr txBox="1"/>
          <p:nvPr/>
        </p:nvSpPr>
        <p:spPr>
          <a:xfrm>
            <a:off x="5480181" y="5565955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D96EF93D-5439-8018-7C12-55EF3C217522}"/>
              </a:ext>
            </a:extLst>
          </p:cNvPr>
          <p:cNvSpPr txBox="1"/>
          <p:nvPr/>
        </p:nvSpPr>
        <p:spPr>
          <a:xfrm>
            <a:off x="7410729" y="3028890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1FA6BD0D-4934-ECEC-23B7-8D36C2607AA9}"/>
              </a:ext>
            </a:extLst>
          </p:cNvPr>
          <p:cNvSpPr txBox="1"/>
          <p:nvPr/>
        </p:nvSpPr>
        <p:spPr>
          <a:xfrm>
            <a:off x="7433362" y="3527975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21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A12FA35-658B-3F54-BF94-119AE5AB0588}"/>
              </a:ext>
            </a:extLst>
          </p:cNvPr>
          <p:cNvSpPr txBox="1"/>
          <p:nvPr/>
        </p:nvSpPr>
        <p:spPr>
          <a:xfrm>
            <a:off x="7437333" y="4083046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9695D45C-5B21-1846-9DFD-E106CC57FBE3}"/>
              </a:ext>
            </a:extLst>
          </p:cNvPr>
          <p:cNvSpPr txBox="1"/>
          <p:nvPr/>
        </p:nvSpPr>
        <p:spPr>
          <a:xfrm>
            <a:off x="7459966" y="4582131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32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25802877-A808-2613-F3F1-897CFB368AD0}"/>
              </a:ext>
            </a:extLst>
          </p:cNvPr>
          <p:cNvSpPr txBox="1"/>
          <p:nvPr/>
        </p:nvSpPr>
        <p:spPr>
          <a:xfrm>
            <a:off x="7482599" y="5081216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45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0209A597-6EFF-D619-56C9-E8950600FA59}"/>
              </a:ext>
            </a:extLst>
          </p:cNvPr>
          <p:cNvSpPr txBox="1"/>
          <p:nvPr/>
        </p:nvSpPr>
        <p:spPr>
          <a:xfrm>
            <a:off x="7505232" y="5580301"/>
            <a:ext cx="46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3588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ABF07-8DD0-1193-6716-EA23F5514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BFA17F2-A696-1210-2ED2-47D1D14968D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FAA47F-AD3C-3AA5-BD23-5D077F6C4AB7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B4EF778-7A44-C125-08E3-CAD242455D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99169738-5814-1A6F-01E8-45493264D55D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المراجعة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2245F5C-E580-44FA-6F7D-6464D42CE4D2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D1E41E-63F6-EDC8-2922-49BD95B9E06A}"/>
              </a:ext>
            </a:extLst>
          </p:cNvPr>
          <p:cNvSpPr txBox="1"/>
          <p:nvPr/>
        </p:nvSpPr>
        <p:spPr>
          <a:xfrm>
            <a:off x="2501898" y="3547832"/>
            <a:ext cx="3290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عمليات ضرب لعدد من رقم واحد في عدد من 3 أرقام</a:t>
            </a:r>
          </a:p>
        </p:txBody>
      </p:sp>
    </p:spTree>
    <p:extLst>
      <p:ext uri="{BB962C8B-B14F-4D97-AF65-F5344CB8AC3E}">
        <p14:creationId xmlns:p14="http://schemas.microsoft.com/office/powerpoint/2010/main" val="32911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448F91-1E00-9C7F-3664-532F406E2A3F}"/>
              </a:ext>
            </a:extLst>
          </p:cNvPr>
          <p:cNvGrpSpPr/>
          <p:nvPr/>
        </p:nvGrpSpPr>
        <p:grpSpPr>
          <a:xfrm>
            <a:off x="2844852" y="2412473"/>
            <a:ext cx="2494070" cy="1715491"/>
            <a:chOff x="2844852" y="2412473"/>
            <a:chExt cx="2494070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E99B435-D101-EE4A-9F6D-1CC3E397496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C1D3703-B4CA-C4CE-BF2E-02678D22BC9F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234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6C80171B-731C-E24B-F63A-2E0F84566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DBF5C3-2918-7BE4-6814-B95F856B6CC9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9974984-3322-E22F-84A5-0FA85729D347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9C1C657-45F5-630F-6C4E-0099FA198561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A474BABB-4898-A92C-5E6D-579D5221F89B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E58BCBE-8D9C-D2BF-D4D0-D4C7F2EAF63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9AEF0F7-DA0D-4264-2954-7B084FE5CA2E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B6C8DB8F-57CA-756E-F479-5226FDCCC60B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4A49F821-4CBB-8A79-394D-6A9EA4A4E6D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12371247-E4AE-3C86-3FF7-57F6F5C371C3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57F2CB3A-01C8-25BF-70DD-B1121C07D971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53236F8F-F8AC-BB9A-37DF-F4D5E1F5476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8FDC18C-C65A-A1FD-B502-3B66EB3074F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E618B7F-7E75-0B3D-A95A-F61EF9CA37B9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0C40450-5B8C-0285-3346-84A1C43C8E13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91D7D21-6B9C-4F0A-263B-921E390B774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91504F7F-8D3D-3D1E-59E2-89BB0BCCEFAF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CA98A73-F04B-4FB4-F659-A9447E607E7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928E5B97-7CD9-0FD3-EF42-D0C240C00CC6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Organigramme : Connecteur 11">
                  <a:extLst>
                    <a:ext uri="{FF2B5EF4-FFF2-40B4-BE49-F238E27FC236}">
                      <a16:creationId xmlns:a16="http://schemas.microsoft.com/office/drawing/2014/main" id="{CDFA1FBE-4616-3628-BED2-73BAFB0419B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78C9FC7C-613C-C331-0D3F-247EA6303BDC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Organigramme : Connecteur 13">
                  <a:extLst>
                    <a:ext uri="{FF2B5EF4-FFF2-40B4-BE49-F238E27FC236}">
                      <a16:creationId xmlns:a16="http://schemas.microsoft.com/office/drawing/2014/main" id="{B33154DA-C839-32CF-6B8C-EF50FD8834B4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9D38758-BD74-4363-799D-57852009254B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4D1D3073-33F8-23CC-AADC-7147C1132EA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11EE024-409E-1E29-88C5-792224EB87F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8D2D01DC-912C-00F1-D00E-A866920F14E3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5A6BBA4-2C3F-4DDA-C7AA-0B0C4CEAA185}"/>
              </a:ext>
            </a:extLst>
          </p:cNvPr>
          <p:cNvGrpSpPr/>
          <p:nvPr/>
        </p:nvGrpSpPr>
        <p:grpSpPr>
          <a:xfrm>
            <a:off x="2844852" y="2412473"/>
            <a:ext cx="2494070" cy="1715491"/>
            <a:chOff x="2844852" y="2412473"/>
            <a:chExt cx="2494070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E90F51C-876A-C2D5-A448-D3F8A6C0A998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29825C5-ABBD-1D80-40BC-9291B600E471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234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31E9E4F-69EC-1A59-AC18-F6DBF60DE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7F6D72C-438C-FDFB-5697-18656B699C7E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2E8DCE61-43E6-004E-F789-957FA2088E39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A2603A7-F008-4162-A3B9-E1E3CE4E076D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DABE1178-627F-BC2D-E29A-8DB74F9F625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2D9C99E-E56E-B39B-A3AB-A1104590940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12B13A35-B0C9-9E97-C20F-432086EEFB9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Organigramme : Connecteur 15">
                  <a:extLst>
                    <a:ext uri="{FF2B5EF4-FFF2-40B4-BE49-F238E27FC236}">
                      <a16:creationId xmlns:a16="http://schemas.microsoft.com/office/drawing/2014/main" id="{5D01AED6-06B9-D811-92B8-D4ED60EDD593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FE825617-C4FD-1771-00B2-86C93D6C357D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CBB54E32-B077-9AD8-2AD3-ED9AF8F5A8F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31A031B1-376D-0237-592C-0356F27F3B6F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Organigramme : Connecteur 21">
                  <a:extLst>
                    <a:ext uri="{FF2B5EF4-FFF2-40B4-BE49-F238E27FC236}">
                      <a16:creationId xmlns:a16="http://schemas.microsoft.com/office/drawing/2014/main" id="{9F41E6B1-3948-0AC6-F6B5-FEB624F33B7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58B1A-E0DA-B44C-1BF3-AED73CD3DC4A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D767FF4-5C73-14BF-609F-4F4A512E43F9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3013-B655-B338-52FE-19DEBD9F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BBBA702-645F-ECA4-3F28-54A8F33B84A9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× 234 = 1872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2363E0-0FB1-DA60-6B82-CB71D975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433485-33D2-A064-7A97-9B675B319398}"/>
              </a:ext>
            </a:extLst>
          </p:cNvPr>
          <p:cNvSpPr txBox="1"/>
          <p:nvPr/>
        </p:nvSpPr>
        <p:spPr>
          <a:xfrm>
            <a:off x="2249214" y="4177216"/>
            <a:ext cx="3089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1872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20C792-4EB9-E765-35EC-D8C80CFE7002}"/>
              </a:ext>
            </a:extLst>
          </p:cNvPr>
          <p:cNvSpPr txBox="1"/>
          <p:nvPr/>
        </p:nvSpPr>
        <p:spPr>
          <a:xfrm>
            <a:off x="3898553" y="2173205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21060CA-3EE0-D9AC-B097-EF15FFC217FC}"/>
              </a:ext>
            </a:extLst>
          </p:cNvPr>
          <p:cNvGrpSpPr/>
          <p:nvPr/>
        </p:nvGrpSpPr>
        <p:grpSpPr>
          <a:xfrm>
            <a:off x="2844852" y="2412473"/>
            <a:ext cx="2494070" cy="1715491"/>
            <a:chOff x="2844852" y="2412473"/>
            <a:chExt cx="2494070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0215A3B-5BFE-4F50-09FB-00006382B54F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63CA882-2995-CFEC-16ED-5348552E2A71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234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9A61A470-B04B-887E-CDDE-57476FEE6F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FD306B9-051B-E131-0595-ED24FF6AFEB7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1A749400-69C3-A2E5-EF09-D7E72416132B}"/>
              </a:ext>
            </a:extLst>
          </p:cNvPr>
          <p:cNvSpPr txBox="1"/>
          <p:nvPr/>
        </p:nvSpPr>
        <p:spPr>
          <a:xfrm>
            <a:off x="3265552" y="2173205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37F27C-4340-6688-2FED-DA46A893B9EA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CF7CF3D-136E-2797-6EA7-EF662C62A70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122BDE11-C785-5659-502E-DE239A38DF80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BD8E511-6E60-2F9E-D623-F6D72735866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BB884870-D1BC-B87F-927D-33D87844DF5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350A032D-2FB2-D1E4-5E1E-39AC5C48CC2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DB657F65-ECE3-A36D-2C5B-7DD2F4C80130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F6DB4868-BDA4-4143-669D-4BFAB4699FA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1F3B26C2-D845-18F1-CD0A-14B1D515CDE8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Organigramme : Connecteur 22">
                  <a:extLst>
                    <a:ext uri="{FF2B5EF4-FFF2-40B4-BE49-F238E27FC236}">
                      <a16:creationId xmlns:a16="http://schemas.microsoft.com/office/drawing/2014/main" id="{D5A4B3BF-CA28-FDA9-6523-44BB9988FD0C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75D716-D98B-8291-9E5C-07B75279D016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D668FC2-2CEC-A60C-34A0-6D203B739025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299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FB54D-8E18-3811-78A5-453580A75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2194CE-8FC4-C75B-E66E-37A1F5C5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00" y="1643891"/>
            <a:ext cx="6756127" cy="4591111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E7EB164-9596-E4DB-6D05-0B89A3612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D67B12-7450-B9D5-7014-F157A406FA19}"/>
              </a:ext>
            </a:extLst>
          </p:cNvPr>
          <p:cNvSpPr txBox="1"/>
          <p:nvPr/>
        </p:nvSpPr>
        <p:spPr>
          <a:xfrm>
            <a:off x="466531" y="858759"/>
            <a:ext cx="705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على الصفحة 115 وأنجزوا النشاط رقم 7. لديكم 5 دقائق ثم نصحح.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809E03F-7E9A-3CDC-04DC-A347E3A5A01D}"/>
              </a:ext>
            </a:extLst>
          </p:cNvPr>
          <p:cNvSpPr/>
          <p:nvPr/>
        </p:nvSpPr>
        <p:spPr>
          <a:xfrm>
            <a:off x="1215680" y="4749282"/>
            <a:ext cx="2780522" cy="1147666"/>
          </a:xfrm>
          <a:prstGeom prst="roundRect">
            <a:avLst>
              <a:gd name="adj" fmla="val 749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3F6CC7B-0487-E06A-98E6-C95843982F06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36A4F8A-6986-671A-22A9-EC32C7DD8099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AE1A67DC-7B41-D158-CDF4-6ACEFA52CB6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D6587D2-A733-95F9-E5EB-C4380705F20A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15CBA75F-89CD-2BC5-53C1-19A945CA3137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Organigramme : Connecteur 24">
                  <a:extLst>
                    <a:ext uri="{FF2B5EF4-FFF2-40B4-BE49-F238E27FC236}">
                      <a16:creationId xmlns:a16="http://schemas.microsoft.com/office/drawing/2014/main" id="{52B8351B-34DD-E75F-0EDC-720F6D40145C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BF62A205-172E-39B0-11E9-280241D20A55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rganigramme : Connecteur 26">
                  <a:extLst>
                    <a:ext uri="{FF2B5EF4-FFF2-40B4-BE49-F238E27FC236}">
                      <a16:creationId xmlns:a16="http://schemas.microsoft.com/office/drawing/2014/main" id="{D8C52DDE-998A-A5B8-9378-744B6823E63C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289EA993-CEC6-0AB7-2DD9-7A5B4CA15A9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rganigramme : Connecteur 28">
                  <a:extLst>
                    <a:ext uri="{FF2B5EF4-FFF2-40B4-BE49-F238E27FC236}">
                      <a16:creationId xmlns:a16="http://schemas.microsoft.com/office/drawing/2014/main" id="{8A9D99F6-55C2-A756-FA3A-D8A4DC77369E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BD3475-9030-8564-4015-BEAC96B88A2B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5604754-0C3E-EA6C-A6F8-A55051ACC7F8}"/>
                </a:ext>
              </a:extLst>
            </p:cNvPr>
            <p:cNvSpPr/>
            <p:nvPr/>
          </p:nvSpPr>
          <p:spPr>
            <a:xfrm>
              <a:off x="5305156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226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806182" y="21908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250923" y="3120490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269690" y="4551655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269690" y="3836072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0A639-450C-A966-35C0-E18347490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E46DFF-B2BA-5818-4B19-B721854D75D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العنصر الأول؟ الثاني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؟...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81130BD-0962-9DBE-FF78-F568000B8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47C4D298-6996-30FE-5FFF-C401BBBF188E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92E6445-15A8-7D40-21E4-4EC575B2B8A6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5A9BD2D9-2F35-0B80-0C89-100FD962377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169024A-F6E5-5B12-CFFC-0150AF345EC4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72C724C7-EEF5-4AC0-475F-901019949B92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Organigramme : Connecteur 23">
                  <a:extLst>
                    <a:ext uri="{FF2B5EF4-FFF2-40B4-BE49-F238E27FC236}">
                      <a16:creationId xmlns:a16="http://schemas.microsoft.com/office/drawing/2014/main" id="{43CB848D-70DA-272E-7EC4-F5A6DB88A5AA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C06E5F1-CE6B-5CB8-3319-31F78CB8AFA1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Organigramme : Connecteur 25">
                  <a:extLst>
                    <a:ext uri="{FF2B5EF4-FFF2-40B4-BE49-F238E27FC236}">
                      <a16:creationId xmlns:a16="http://schemas.microsoft.com/office/drawing/2014/main" id="{52848A33-AF55-8D23-52D7-9C5F6F4DC24B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914049F8-BA16-20AE-72C1-606A9AA5769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rganigramme : Connecteur 27">
                  <a:extLst>
                    <a:ext uri="{FF2B5EF4-FFF2-40B4-BE49-F238E27FC236}">
                      <a16:creationId xmlns:a16="http://schemas.microsoft.com/office/drawing/2014/main" id="{EC15898B-9BF3-6799-8CE3-4AFE01995750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407652C-8202-7A7B-424C-D79D88A0629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AE4D31D-C565-F858-1CE7-B62441E8D400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 descr="Une image contenant texte, nombr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D322CF5-52E2-B2C5-76D9-F5D6EA31DC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902" y="2213602"/>
            <a:ext cx="8238931" cy="37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1D8B8-9440-4188-0CD5-48A9C843F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nombr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EE46389-5AF5-2A24-22AA-E5D6EC5F7E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4EFFB"/>
              </a:clrFrom>
              <a:clrTo>
                <a:srgbClr val="D4E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902" y="2213602"/>
            <a:ext cx="8238931" cy="37160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50E7C1-F793-DA79-A1E8-3B7C9662BF80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واحدة.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90A8D93-7C67-798B-B792-11AD05AC0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70" name="Groupe 69">
            <a:extLst>
              <a:ext uri="{FF2B5EF4-FFF2-40B4-BE49-F238E27FC236}">
                <a16:creationId xmlns:a16="http://schemas.microsoft.com/office/drawing/2014/main" id="{874194DF-590A-5E66-9C53-902EE2CDE402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A3891B96-549D-BB7E-911B-9CE10C39BABB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563B11E2-4673-9287-5D00-A4955B84643A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C7D645A9-3E35-1FAE-3D50-3984E464774D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ZoneTexte 75">
                  <a:extLst>
                    <a:ext uri="{FF2B5EF4-FFF2-40B4-BE49-F238E27FC236}">
                      <a16:creationId xmlns:a16="http://schemas.microsoft.com/office/drawing/2014/main" id="{FDF61396-CA41-4D1F-51E1-AF777D2D672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Organigramme : Connecteur 76">
                  <a:extLst>
                    <a:ext uri="{FF2B5EF4-FFF2-40B4-BE49-F238E27FC236}">
                      <a16:creationId xmlns:a16="http://schemas.microsoft.com/office/drawing/2014/main" id="{6FC27203-D3CC-A5A7-2769-CB69B2F49B4E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954710A3-23C5-BC97-5264-07056C06BA3E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Organigramme : Connecteur 78">
                  <a:extLst>
                    <a:ext uri="{FF2B5EF4-FFF2-40B4-BE49-F238E27FC236}">
                      <a16:creationId xmlns:a16="http://schemas.microsoft.com/office/drawing/2014/main" id="{893C322C-2D41-D261-9600-60BDF2708CE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15369890-E194-0755-D9EF-FCFD4798CA4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Organigramme : Connecteur 80">
                  <a:extLst>
                    <a:ext uri="{FF2B5EF4-FFF2-40B4-BE49-F238E27FC236}">
                      <a16:creationId xmlns:a16="http://schemas.microsoft.com/office/drawing/2014/main" id="{9128C25C-052E-763A-4DD5-0730CB646579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6F7A63-AD42-08CC-1840-9AFB54685DE2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2" name="Rectangle : coins arrondis 71">
              <a:extLst>
                <a:ext uri="{FF2B5EF4-FFF2-40B4-BE49-F238E27FC236}">
                  <a16:creationId xmlns:a16="http://schemas.microsoft.com/office/drawing/2014/main" id="{3E4B3481-7B4D-F745-7478-9AEA86BA35D2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32FE89A-7892-B6F0-A46A-8E0C34DA482F}"/>
              </a:ext>
            </a:extLst>
          </p:cNvPr>
          <p:cNvSpPr txBox="1"/>
          <p:nvPr/>
        </p:nvSpPr>
        <p:spPr>
          <a:xfrm>
            <a:off x="401220" y="3485048"/>
            <a:ext cx="148356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200" b="1" kern="500" spc="1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360</a:t>
            </a:r>
            <a:endParaRPr lang="fr-MA" sz="3200" b="1" kern="500" spc="1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884074-6650-7072-8E4C-351EFF2A0F9D}"/>
              </a:ext>
            </a:extLst>
          </p:cNvPr>
          <p:cNvSpPr txBox="1"/>
          <p:nvPr/>
        </p:nvSpPr>
        <p:spPr>
          <a:xfrm>
            <a:off x="2429073" y="3485048"/>
            <a:ext cx="148356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200" b="1" kern="500" spc="1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224</a:t>
            </a:r>
            <a:endParaRPr lang="fr-MA" sz="3200" b="1" kern="500" spc="1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63C95B-FA87-8EAB-EDC6-B339DFB82F9B}"/>
              </a:ext>
            </a:extLst>
          </p:cNvPr>
          <p:cNvSpPr txBox="1"/>
          <p:nvPr/>
        </p:nvSpPr>
        <p:spPr>
          <a:xfrm>
            <a:off x="4428933" y="3475717"/>
            <a:ext cx="148356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200" b="1" kern="500" spc="1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</a:t>
            </a:r>
            <a:endParaRPr lang="fr-MA" sz="3200" b="1" kern="500" spc="1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77CB52-547A-25AE-A3E9-FE4568F8B68E}"/>
              </a:ext>
            </a:extLst>
          </p:cNvPr>
          <p:cNvSpPr txBox="1"/>
          <p:nvPr/>
        </p:nvSpPr>
        <p:spPr>
          <a:xfrm>
            <a:off x="6484779" y="3485048"/>
            <a:ext cx="148356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200" b="1" kern="500" spc="1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138</a:t>
            </a:r>
            <a:endParaRPr lang="fr-MA" sz="3200" b="1" kern="500" spc="1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0B3C472-D83D-6708-23FA-6AE159E7D9C2}"/>
              </a:ext>
            </a:extLst>
          </p:cNvPr>
          <p:cNvSpPr txBox="1"/>
          <p:nvPr/>
        </p:nvSpPr>
        <p:spPr>
          <a:xfrm>
            <a:off x="419883" y="4943733"/>
            <a:ext cx="181583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200" b="1" kern="500" spc="1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2889</a:t>
            </a:r>
            <a:endParaRPr lang="fr-MA" sz="3200" b="1" kern="500" spc="1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5D9A59B-1001-8D1A-BCC2-507CBA340ED0}"/>
              </a:ext>
            </a:extLst>
          </p:cNvPr>
          <p:cNvSpPr txBox="1"/>
          <p:nvPr/>
        </p:nvSpPr>
        <p:spPr>
          <a:xfrm>
            <a:off x="2429073" y="4943733"/>
            <a:ext cx="181583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200" b="1" kern="500" spc="1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1306</a:t>
            </a:r>
            <a:endParaRPr lang="fr-MA" sz="3200" b="1" kern="500" spc="1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E0A6E8F-690F-51A7-7E8A-3AF97BDFF311}"/>
              </a:ext>
            </a:extLst>
          </p:cNvPr>
          <p:cNvSpPr txBox="1"/>
          <p:nvPr/>
        </p:nvSpPr>
        <p:spPr>
          <a:xfrm>
            <a:off x="4438263" y="4943733"/>
            <a:ext cx="181583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200" b="1" kern="500" spc="1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1572</a:t>
            </a:r>
            <a:endParaRPr lang="fr-MA" sz="3200" b="1" kern="500" spc="1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3995A84-AE77-AEC6-D7CF-F2C048814EC9}"/>
              </a:ext>
            </a:extLst>
          </p:cNvPr>
          <p:cNvSpPr txBox="1"/>
          <p:nvPr/>
        </p:nvSpPr>
        <p:spPr>
          <a:xfrm>
            <a:off x="6447453" y="4943733"/>
            <a:ext cx="1815836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200" b="1" kern="500" spc="1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1280</a:t>
            </a:r>
            <a:endParaRPr lang="fr-MA" sz="3200" b="1" kern="500" spc="1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40F45B4-9046-952C-CC12-4D8D189B8678}"/>
              </a:ext>
            </a:extLst>
          </p:cNvPr>
          <p:cNvSpPr txBox="1"/>
          <p:nvPr/>
        </p:nvSpPr>
        <p:spPr>
          <a:xfrm>
            <a:off x="7116044" y="2725684"/>
            <a:ext cx="2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41A4D62-E52F-2F5B-F4D7-FE607F47D7E8}"/>
              </a:ext>
            </a:extLst>
          </p:cNvPr>
          <p:cNvSpPr txBox="1"/>
          <p:nvPr/>
        </p:nvSpPr>
        <p:spPr>
          <a:xfrm>
            <a:off x="5096067" y="2725684"/>
            <a:ext cx="2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3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196D6676-B840-6CD8-CE7E-87BDA5BCA847}"/>
              </a:ext>
            </a:extLst>
          </p:cNvPr>
          <p:cNvSpPr txBox="1"/>
          <p:nvPr/>
        </p:nvSpPr>
        <p:spPr>
          <a:xfrm>
            <a:off x="3089885" y="2725684"/>
            <a:ext cx="2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CD301444-0718-DD62-1B30-3F90218EA8BB}"/>
              </a:ext>
            </a:extLst>
          </p:cNvPr>
          <p:cNvSpPr txBox="1"/>
          <p:nvPr/>
        </p:nvSpPr>
        <p:spPr>
          <a:xfrm>
            <a:off x="1083703" y="2725684"/>
            <a:ext cx="2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04286B89-F6E3-3941-F9AF-1AB7E049874C}"/>
              </a:ext>
            </a:extLst>
          </p:cNvPr>
          <p:cNvSpPr txBox="1"/>
          <p:nvPr/>
        </p:nvSpPr>
        <p:spPr>
          <a:xfrm>
            <a:off x="5435079" y="4184369"/>
            <a:ext cx="2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D0562BCC-A703-1DCE-F6D3-0ADD01FE9E7F}"/>
              </a:ext>
            </a:extLst>
          </p:cNvPr>
          <p:cNvSpPr txBox="1"/>
          <p:nvPr/>
        </p:nvSpPr>
        <p:spPr>
          <a:xfrm>
            <a:off x="3062856" y="4184369"/>
            <a:ext cx="2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0CCF23E8-D8EA-16B7-BFE4-5BF12348D052}"/>
              </a:ext>
            </a:extLst>
          </p:cNvPr>
          <p:cNvSpPr txBox="1"/>
          <p:nvPr/>
        </p:nvSpPr>
        <p:spPr>
          <a:xfrm>
            <a:off x="1036057" y="4184369"/>
            <a:ext cx="2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205B-7A96-2106-DA41-607056BE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498B6EC-B012-6F45-7BEC-CC2C99855A70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94A03A1-A86D-63E3-B0C9-B509814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DEA69BCA-8F21-B15E-C0E8-548131339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3B1148-4EB5-754B-770F-5C9CCB844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97" y="138553"/>
            <a:ext cx="7736097" cy="2618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EF4F5C-14CA-5103-640A-0D88E39863BD}"/>
              </a:ext>
            </a:extLst>
          </p:cNvPr>
          <p:cNvSpPr txBox="1"/>
          <p:nvPr/>
        </p:nvSpPr>
        <p:spPr>
          <a:xfrm>
            <a:off x="291466" y="133255"/>
            <a:ext cx="11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fr-M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EA393B-DA65-49ED-259F-752F3D1764AB}"/>
              </a:ext>
            </a:extLst>
          </p:cNvPr>
          <p:cNvSpPr/>
          <p:nvPr/>
        </p:nvSpPr>
        <p:spPr>
          <a:xfrm>
            <a:off x="1204859" y="208091"/>
            <a:ext cx="194411" cy="18085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E4CCAD-F06B-BDA3-38C0-F2ACEAE74D4D}"/>
              </a:ext>
            </a:extLst>
          </p:cNvPr>
          <p:cNvSpPr txBox="1"/>
          <p:nvPr/>
        </p:nvSpPr>
        <p:spPr>
          <a:xfrm>
            <a:off x="1168002" y="172584"/>
            <a:ext cx="34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200" b="1" dirty="0">
                <a:solidFill>
                  <a:schemeClr val="bg1"/>
                </a:solidFill>
              </a:rPr>
              <a:t>6</a:t>
            </a:r>
            <a:endParaRPr lang="fr-MA" sz="1200" b="1" dirty="0">
              <a:solidFill>
                <a:schemeClr val="bg1"/>
              </a:solidFill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6B64F1-1774-A9F5-9CA8-2DA412689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F34F054-588D-8EC1-67B5-A74CD32A327A}"/>
              </a:ext>
            </a:extLst>
          </p:cNvPr>
          <p:cNvGrpSpPr/>
          <p:nvPr/>
        </p:nvGrpSpPr>
        <p:grpSpPr>
          <a:xfrm>
            <a:off x="373226" y="127208"/>
            <a:ext cx="7604448" cy="332496"/>
            <a:chOff x="373226" y="108546"/>
            <a:chExt cx="7604448" cy="33249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0D26F1D-ACF2-9CCD-4496-61F82D72A1D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3745A50E-C542-CFD6-3DEC-93E94C440301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1C02598-4CB3-9D47-502D-9FCC67F23F10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9B3930B0-FC32-FF9A-F261-564B5DCE505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Organigramme : Connecteur 16">
                  <a:extLst>
                    <a:ext uri="{FF2B5EF4-FFF2-40B4-BE49-F238E27FC236}">
                      <a16:creationId xmlns:a16="http://schemas.microsoft.com/office/drawing/2014/main" id="{695C9C05-2F52-FDFE-30F0-70163709E816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0C923196-6B0F-97F5-1DE0-592F9D9930AA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Organigramme : Connecteur 18">
                  <a:extLst>
                    <a:ext uri="{FF2B5EF4-FFF2-40B4-BE49-F238E27FC236}">
                      <a16:creationId xmlns:a16="http://schemas.microsoft.com/office/drawing/2014/main" id="{D905D83E-E568-7A25-0F40-0B746CC68D20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D6C5EC8D-9A3F-CA98-0EFD-A4241DDB5A03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Organigramme : Connecteur 20">
                  <a:extLst>
                    <a:ext uri="{FF2B5EF4-FFF2-40B4-BE49-F238E27FC236}">
                      <a16:creationId xmlns:a16="http://schemas.microsoft.com/office/drawing/2014/main" id="{DB7625AD-611F-78EF-3CF4-C6C87A1984CD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8509F6-EFCE-4822-341A-41B27EF54DA0}"/>
                  </a:ext>
                </a:extLst>
              </p:cNvPr>
              <p:cNvSpPr/>
              <p:nvPr/>
            </p:nvSpPr>
            <p:spPr>
              <a:xfrm>
                <a:off x="2947701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47B6A48-24B4-B8B8-95CC-79C29B67E40A}"/>
                </a:ext>
              </a:extLst>
            </p:cNvPr>
            <p:cNvSpPr/>
            <p:nvPr/>
          </p:nvSpPr>
          <p:spPr>
            <a:xfrm>
              <a:off x="5361135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12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229183" y="3280764"/>
            <a:ext cx="6452916" cy="1936394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402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3200" b="1" kern="0" dirty="0">
                  <a:solidFill>
                    <a:srgbClr val="00AB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الحصة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1318950" y="3366609"/>
            <a:ext cx="572872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الكسور المتكافئة؛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جداول ضرب الأعداد 6 و7 و8 و9؛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عمليات ضرب عدد من رقم واحد في أعداد من رقمين او ثلاثة أرقام.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E0BD83E-5DBA-6EA5-6DE9-72859C00D0F1}"/>
              </a:ext>
            </a:extLst>
          </p:cNvPr>
          <p:cNvGrpSpPr/>
          <p:nvPr/>
        </p:nvGrpSpPr>
        <p:grpSpPr>
          <a:xfrm>
            <a:off x="391887" y="155214"/>
            <a:ext cx="7604448" cy="332496"/>
            <a:chOff x="391887" y="155214"/>
            <a:chExt cx="7604448" cy="33249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C417E238-7456-3AF7-DB55-D3C8B51B400E}"/>
                </a:ext>
              </a:extLst>
            </p:cNvPr>
            <p:cNvGrpSpPr/>
            <p:nvPr/>
          </p:nvGrpSpPr>
          <p:grpSpPr>
            <a:xfrm>
              <a:off x="391887" y="155214"/>
              <a:ext cx="7604448" cy="332496"/>
              <a:chOff x="391887" y="155214"/>
              <a:chExt cx="7604448" cy="33249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E869AB9-8F7B-4550-7E31-0A42C49C4FDD}"/>
                  </a:ext>
                </a:extLst>
              </p:cNvPr>
              <p:cNvSpPr/>
              <p:nvPr/>
            </p:nvSpPr>
            <p:spPr>
              <a:xfrm>
                <a:off x="391887" y="155214"/>
                <a:ext cx="7604448" cy="275887"/>
              </a:xfrm>
              <a:prstGeom prst="rect">
                <a:avLst/>
              </a:prstGeom>
              <a:solidFill>
                <a:srgbClr val="B3D9CE"/>
              </a:solidFill>
              <a:ln>
                <a:solidFill>
                  <a:srgbClr val="B3D9C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5F720F6-64FD-FBF9-C9D6-AFD3ADCF4568}"/>
                  </a:ext>
                </a:extLst>
              </p:cNvPr>
              <p:cNvSpPr txBox="1"/>
              <p:nvPr/>
            </p:nvSpPr>
            <p:spPr>
              <a:xfrm>
                <a:off x="6431013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rganigramme : Connecteur 23">
                <a:extLst>
                  <a:ext uri="{FF2B5EF4-FFF2-40B4-BE49-F238E27FC236}">
                    <a16:creationId xmlns:a16="http://schemas.microsoft.com/office/drawing/2014/main" id="{6B9F5C2C-8756-42A3-0ACA-FAD48A3CB0C7}"/>
                  </a:ext>
                </a:extLst>
              </p:cNvPr>
              <p:cNvSpPr/>
              <p:nvPr/>
            </p:nvSpPr>
            <p:spPr>
              <a:xfrm>
                <a:off x="4906502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2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8C512B1-3E56-0AAF-7704-F898A0197ECE}"/>
                  </a:ext>
                </a:extLst>
              </p:cNvPr>
              <p:cNvSpPr txBox="1"/>
              <p:nvPr/>
            </p:nvSpPr>
            <p:spPr>
              <a:xfrm>
                <a:off x="3634155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rganigramme : Connecteur 25">
                <a:extLst>
                  <a:ext uri="{FF2B5EF4-FFF2-40B4-BE49-F238E27FC236}">
                    <a16:creationId xmlns:a16="http://schemas.microsoft.com/office/drawing/2014/main" id="{C57140A0-902D-D502-8D62-97BD1B6F6EB6}"/>
                  </a:ext>
                </a:extLst>
              </p:cNvPr>
              <p:cNvSpPr/>
              <p:nvPr/>
            </p:nvSpPr>
            <p:spPr>
              <a:xfrm>
                <a:off x="2127717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3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82A9B8F-5F57-405C-9BD0-E970EEA060E4}"/>
                  </a:ext>
                </a:extLst>
              </p:cNvPr>
              <p:cNvSpPr txBox="1"/>
              <p:nvPr/>
            </p:nvSpPr>
            <p:spPr>
              <a:xfrm>
                <a:off x="837296" y="164545"/>
                <a:ext cx="1231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MA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FR" sz="1500" b="1" dirty="0">
                  <a:solidFill>
                    <a:srgbClr val="008B8D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rganigramme : Connecteur 27">
                <a:extLst>
                  <a:ext uri="{FF2B5EF4-FFF2-40B4-BE49-F238E27FC236}">
                    <a16:creationId xmlns:a16="http://schemas.microsoft.com/office/drawing/2014/main" id="{5B1ACC3B-A2C8-145A-F05A-FD7348F9DE7F}"/>
                  </a:ext>
                </a:extLst>
              </p:cNvPr>
              <p:cNvSpPr/>
              <p:nvPr/>
            </p:nvSpPr>
            <p:spPr>
              <a:xfrm>
                <a:off x="7685288" y="217641"/>
                <a:ext cx="216000" cy="216000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b="1" dirty="0"/>
                  <a:t>1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6590F8-7B6E-E74F-FFDC-A1DAA857E6FD}"/>
                </a:ext>
              </a:extLst>
            </p:cNvPr>
            <p:cNvSpPr/>
            <p:nvPr/>
          </p:nvSpPr>
          <p:spPr>
            <a:xfrm>
              <a:off x="837296" y="155214"/>
              <a:ext cx="5180949" cy="323165"/>
            </a:xfrm>
            <a:prstGeom prst="rect">
              <a:avLst/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الحصة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76BC21CB-C32F-0187-4666-E4E1F47A2066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D3CF5D5-D306-F8C9-DC23-BE84C9249170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68F9B7B2-A188-1CF4-1318-78396D05F7E8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33664A2-5C6C-8A9F-D005-73BF13CE2629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BE0243B8-E637-79EA-9CA4-EC9CF6FBEFA5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Organigramme : Connecteur 34">
                  <a:extLst>
                    <a:ext uri="{FF2B5EF4-FFF2-40B4-BE49-F238E27FC236}">
                      <a16:creationId xmlns:a16="http://schemas.microsoft.com/office/drawing/2014/main" id="{61589824-B969-ABD2-6E63-4D0D63AE1B15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F302D61E-20B8-412F-39C4-9185EA145EB6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Organigramme : Connecteur 36">
                  <a:extLst>
                    <a:ext uri="{FF2B5EF4-FFF2-40B4-BE49-F238E27FC236}">
                      <a16:creationId xmlns:a16="http://schemas.microsoft.com/office/drawing/2014/main" id="{5872FC16-FA8E-F00F-9556-B15FFFCB21CE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E3A9B530-2B42-B191-09DA-FB51E525CA69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Organigramme : Connecteur 38">
                  <a:extLst>
                    <a:ext uri="{FF2B5EF4-FFF2-40B4-BE49-F238E27FC236}">
                      <a16:creationId xmlns:a16="http://schemas.microsoft.com/office/drawing/2014/main" id="{41AB6870-AE18-2FAE-2E3A-4BC797C23085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2C16D02-91E1-16E7-FD27-4F3D0AFC3703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AB69BF46-A5A7-C05D-0541-316F98C9D6A1}"/>
                </a:ext>
              </a:extLst>
            </p:cNvPr>
            <p:cNvSpPr/>
            <p:nvPr/>
          </p:nvSpPr>
          <p:spPr>
            <a:xfrm>
              <a:off x="3308394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601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15 + .. = 20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5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26E8A6C8-CC8B-C572-75E2-F63A70D36EB4}"/>
              </a:ext>
            </a:extLst>
          </p:cNvPr>
          <p:cNvGrpSpPr/>
          <p:nvPr/>
        </p:nvGrpSpPr>
        <p:grpSpPr>
          <a:xfrm>
            <a:off x="373226" y="164532"/>
            <a:ext cx="7604448" cy="332496"/>
            <a:chOff x="373226" y="108546"/>
            <a:chExt cx="7604448" cy="332496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2B603DCF-8547-74C8-DC06-6E9DDC04E215}"/>
                </a:ext>
              </a:extLst>
            </p:cNvPr>
            <p:cNvGrpSpPr/>
            <p:nvPr/>
          </p:nvGrpSpPr>
          <p:grpSpPr>
            <a:xfrm>
              <a:off x="373226" y="108546"/>
              <a:ext cx="7604448" cy="332496"/>
              <a:chOff x="391887" y="155214"/>
              <a:chExt cx="7604448" cy="332496"/>
            </a:xfrm>
          </p:grpSpPr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B05E5C65-CFA4-8EF1-D221-20F49242097D}"/>
                  </a:ext>
                </a:extLst>
              </p:cNvPr>
              <p:cNvGrpSpPr/>
              <p:nvPr/>
            </p:nvGrpSpPr>
            <p:grpSpPr>
              <a:xfrm>
                <a:off x="391887" y="155214"/>
                <a:ext cx="7604448" cy="332496"/>
                <a:chOff x="391887" y="155214"/>
                <a:chExt cx="7604448" cy="332496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C082112-8844-D543-6438-CD0FAFCE23A7}"/>
                    </a:ext>
                  </a:extLst>
                </p:cNvPr>
                <p:cNvSpPr/>
                <p:nvPr/>
              </p:nvSpPr>
              <p:spPr>
                <a:xfrm>
                  <a:off x="391887" y="155214"/>
                  <a:ext cx="7604448" cy="275887"/>
                </a:xfrm>
                <a:prstGeom prst="rect">
                  <a:avLst/>
                </a:prstGeom>
                <a:solidFill>
                  <a:srgbClr val="B3D9CE"/>
                </a:solidFill>
                <a:ln>
                  <a:solidFill>
                    <a:srgbClr val="B3D9C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202633A8-42CF-5688-6FCA-43009FE4F7FB}"/>
                    </a:ext>
                  </a:extLst>
                </p:cNvPr>
                <p:cNvSpPr txBox="1"/>
                <p:nvPr/>
              </p:nvSpPr>
              <p:spPr>
                <a:xfrm>
                  <a:off x="6431013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افتتاح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Organigramme : Connecteur 45">
                  <a:extLst>
                    <a:ext uri="{FF2B5EF4-FFF2-40B4-BE49-F238E27FC236}">
                      <a16:creationId xmlns:a16="http://schemas.microsoft.com/office/drawing/2014/main" id="{70FF9D94-1203-484F-8E5F-41FA99E72959}"/>
                    </a:ext>
                  </a:extLst>
                </p:cNvPr>
                <p:cNvSpPr/>
                <p:nvPr/>
              </p:nvSpPr>
              <p:spPr>
                <a:xfrm>
                  <a:off x="4906502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2</a:t>
                  </a: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08519839-D113-6324-1A0C-31220D9D62C2}"/>
                    </a:ext>
                  </a:extLst>
                </p:cNvPr>
                <p:cNvSpPr txBox="1"/>
                <p:nvPr/>
              </p:nvSpPr>
              <p:spPr>
                <a:xfrm>
                  <a:off x="3634155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أنشطة المراجعة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Organigramme : Connecteur 47">
                  <a:extLst>
                    <a:ext uri="{FF2B5EF4-FFF2-40B4-BE49-F238E27FC236}">
                      <a16:creationId xmlns:a16="http://schemas.microsoft.com/office/drawing/2014/main" id="{28F9FD45-78E1-4F3F-548F-A051C0533581}"/>
                    </a:ext>
                  </a:extLst>
                </p:cNvPr>
                <p:cNvSpPr/>
                <p:nvPr/>
              </p:nvSpPr>
              <p:spPr>
                <a:xfrm>
                  <a:off x="2127717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3</a:t>
                  </a:r>
                </a:p>
              </p:txBody>
            </p:sp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A8DFA60D-1C1E-67F8-91A8-538DBCD2E506}"/>
                    </a:ext>
                  </a:extLst>
                </p:cNvPr>
                <p:cNvSpPr txBox="1"/>
                <p:nvPr/>
              </p:nvSpPr>
              <p:spPr>
                <a:xfrm>
                  <a:off x="837296" y="164545"/>
                  <a:ext cx="1231642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MA" sz="1500" b="1" dirty="0">
                      <a:solidFill>
                        <a:srgbClr val="008B8D"/>
                      </a:solidFill>
                      <a:latin typeface="Aptos" panose="020B000402020202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اختتام الحصة</a:t>
                  </a:r>
                  <a:endParaRPr lang="fr-FR" sz="1500" b="1" dirty="0">
                    <a:solidFill>
                      <a:srgbClr val="008B8D"/>
                    </a:solidFill>
                    <a:latin typeface="Aptos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Organigramme : Connecteur 49">
                  <a:extLst>
                    <a:ext uri="{FF2B5EF4-FFF2-40B4-BE49-F238E27FC236}">
                      <a16:creationId xmlns:a16="http://schemas.microsoft.com/office/drawing/2014/main" id="{1B36BE62-BC9A-5514-42C4-EAAF1E536A2B}"/>
                    </a:ext>
                  </a:extLst>
                </p:cNvPr>
                <p:cNvSpPr/>
                <p:nvPr/>
              </p:nvSpPr>
              <p:spPr>
                <a:xfrm>
                  <a:off x="7685288" y="217641"/>
                  <a:ext cx="216000" cy="216000"/>
                </a:xfrm>
                <a:prstGeom prst="flowChartConnector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/>
                    <a:t>1</a:t>
                  </a:r>
                </a:p>
              </p:txBody>
            </p:sp>
          </p:grp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8A86685-0E20-4B97-8DED-F54DA9ED0470}"/>
                  </a:ext>
                </a:extLst>
              </p:cNvPr>
              <p:cNvSpPr/>
              <p:nvPr/>
            </p:nvSpPr>
            <p:spPr>
              <a:xfrm>
                <a:off x="568393" y="159567"/>
                <a:ext cx="2540153" cy="323165"/>
              </a:xfrm>
              <a:prstGeom prst="rect">
                <a:avLst/>
              </a:prstGeom>
              <a:solidFill>
                <a:srgbClr val="B3D9CE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EEA0B62D-8AD3-FEA6-4C6A-09B4FBE9FE85}"/>
                </a:ext>
              </a:extLst>
            </p:cNvPr>
            <p:cNvSpPr/>
            <p:nvPr/>
          </p:nvSpPr>
          <p:spPr>
            <a:xfrm>
              <a:off x="3308394" y="113212"/>
              <a:ext cx="2616539" cy="323165"/>
            </a:xfrm>
            <a:prstGeom prst="roundRect">
              <a:avLst>
                <a:gd name="adj" fmla="val 50000"/>
              </a:avLst>
            </a:prstGeom>
            <a:solidFill>
              <a:srgbClr val="B3D9C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15650</TotalTime>
  <Words>1095</Words>
  <Application>Microsoft Office PowerPoint</Application>
  <PresentationFormat>Affichage à l'écran (4:3)</PresentationFormat>
  <Paragraphs>437</Paragraphs>
  <Slides>44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44</vt:i4>
      </vt:variant>
    </vt:vector>
  </HeadingPairs>
  <TitlesOfParts>
    <vt:vector size="58" baseType="lpstr">
      <vt:lpstr>Calibri</vt:lpstr>
      <vt:lpstr>Arimo Italics</vt:lpstr>
      <vt:lpstr>Arial</vt:lpstr>
      <vt:lpstr>Aptos</vt:lpstr>
      <vt:lpstr>Dosis</vt:lpstr>
      <vt:lpstr>Wingdings</vt:lpstr>
      <vt:lpstr>Effra CC Arbc</vt:lpstr>
      <vt:lpstr>Noto Sans Symbols</vt:lpstr>
      <vt:lpstr>DengXian</vt:lpstr>
      <vt:lpstr>Chalkboard</vt:lpstr>
      <vt:lpstr>salam</vt:lpstr>
      <vt:lpstr>Page d'entree</vt:lpstr>
      <vt:lpstr>1_salam</vt:lpstr>
      <vt:lpstr>2_Conception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151</cp:revision>
  <cp:lastPrinted>2025-08-13T10:11:39Z</cp:lastPrinted>
  <dcterms:created xsi:type="dcterms:W3CDTF">2025-08-01T12:31:49Z</dcterms:created>
  <dcterms:modified xsi:type="dcterms:W3CDTF">2026-01-13T05:51:28Z</dcterms:modified>
</cp:coreProperties>
</file>