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80" r:id="rId1"/>
    <p:sldMasterId id="2147483905" r:id="rId2"/>
    <p:sldMasterId id="2147483910" r:id="rId3"/>
    <p:sldMasterId id="2147483919" r:id="rId4"/>
    <p:sldMasterId id="2147483926" r:id="rId5"/>
  </p:sldMasterIdLst>
  <p:notesMasterIdLst>
    <p:notesMasterId r:id="rId43"/>
  </p:notesMasterIdLst>
  <p:handoutMasterIdLst>
    <p:handoutMasterId r:id="rId44"/>
  </p:handoutMasterIdLst>
  <p:sldIdLst>
    <p:sldId id="735" r:id="rId6"/>
    <p:sldId id="835" r:id="rId7"/>
    <p:sldId id="768" r:id="rId8"/>
    <p:sldId id="2134806678" r:id="rId9"/>
    <p:sldId id="758" r:id="rId10"/>
    <p:sldId id="2134807017" r:id="rId11"/>
    <p:sldId id="2134807018" r:id="rId12"/>
    <p:sldId id="2134807019" r:id="rId13"/>
    <p:sldId id="2134807059" r:id="rId14"/>
    <p:sldId id="2134806665" r:id="rId15"/>
    <p:sldId id="2134806663" r:id="rId16"/>
    <p:sldId id="2134807060" r:id="rId17"/>
    <p:sldId id="2134806664" r:id="rId18"/>
    <p:sldId id="2134807061" r:id="rId19"/>
    <p:sldId id="2134806708" r:id="rId20"/>
    <p:sldId id="2134807062" r:id="rId21"/>
    <p:sldId id="2134806771" r:id="rId22"/>
    <p:sldId id="2134806772" r:id="rId23"/>
    <p:sldId id="2134807063" r:id="rId24"/>
    <p:sldId id="2134807064" r:id="rId25"/>
    <p:sldId id="2134807065" r:id="rId26"/>
    <p:sldId id="2134807066" r:id="rId27"/>
    <p:sldId id="2134807067" r:id="rId28"/>
    <p:sldId id="2134807068" r:id="rId29"/>
    <p:sldId id="2134807069" r:id="rId30"/>
    <p:sldId id="2134807070" r:id="rId31"/>
    <p:sldId id="2134806782" r:id="rId32"/>
    <p:sldId id="2134807058" r:id="rId33"/>
    <p:sldId id="2134807045" r:id="rId34"/>
    <p:sldId id="2134807072" r:id="rId35"/>
    <p:sldId id="2134807073" r:id="rId36"/>
    <p:sldId id="2134807071" r:id="rId37"/>
    <p:sldId id="2134807047" r:id="rId38"/>
    <p:sldId id="2134807048" r:id="rId39"/>
    <p:sldId id="789" r:id="rId40"/>
    <p:sldId id="2134806639" r:id="rId41"/>
    <p:sldId id="980" r:id="rId42"/>
  </p:sldIdLst>
  <p:sldSz cx="9144000" cy="6858000" type="screen4x3"/>
  <p:notesSz cx="6735763" cy="9866313"/>
  <p:embeddedFontLst>
    <p:embeddedFont>
      <p:font typeface="Dosis" panose="020B0604020202020204" charset="0"/>
      <p:regular r:id="rId45"/>
      <p:bold r:id="rId46"/>
    </p:embeddedFont>
    <p:embeddedFont>
      <p:font typeface="Calibri" panose="020F0502020204030204" pitchFamily="34" charset="0"/>
      <p:regular r:id="rId47"/>
      <p:bold r:id="rId48"/>
      <p:italic r:id="rId49"/>
      <p:boldItalic r:id="rId50"/>
    </p:embeddedFont>
    <p:embeddedFont>
      <p:font typeface="DengXian" panose="020B0604020202020204" charset="-122"/>
      <p:regular r:id="rId51"/>
      <p:bold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C3BE"/>
    <a:srgbClr val="B3D9CE"/>
    <a:srgbClr val="008B8D"/>
    <a:srgbClr val="FFDA6D"/>
    <a:srgbClr val="FC8E00"/>
    <a:srgbClr val="3A8F98"/>
    <a:srgbClr val="E98301"/>
    <a:srgbClr val="00AB9B"/>
    <a:srgbClr val="2B7589"/>
    <a:srgbClr val="FFE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D34314-5530-4222-B8DB-4FD204570378}" v="82" dt="2026-01-12T22:25:45.1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5033" autoAdjust="0"/>
  </p:normalViewPr>
  <p:slideViewPr>
    <p:cSldViewPr snapToGrid="0">
      <p:cViewPr varScale="1">
        <p:scale>
          <a:sx n="74" d="100"/>
          <a:sy n="74" d="100"/>
        </p:scale>
        <p:origin x="133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60" d="100"/>
          <a:sy n="60" d="100"/>
        </p:scale>
        <p:origin x="328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Master" Target="slideMasters/slideMaster5.xml"/><Relationship Id="rId61" Type="http://schemas.microsoft.com/office/2018/10/relationships/authors" Target="author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8FF5D674-1086-AA74-A922-8341B35C2DB8}"/>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MA"/>
          </a:p>
        </p:txBody>
      </p:sp>
      <p:sp>
        <p:nvSpPr>
          <p:cNvPr id="3" name="Espace réservé de la date 2">
            <a:extLst>
              <a:ext uri="{FF2B5EF4-FFF2-40B4-BE49-F238E27FC236}">
                <a16:creationId xmlns:a16="http://schemas.microsoft.com/office/drawing/2014/main" xmlns="" id="{4D6AF181-CE25-818B-0C1A-E976E3C089C3}"/>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B2E9A10-4475-4EDB-BE0D-A3870F9F347D}" type="datetimeFigureOut">
              <a:rPr lang="fr-MA" smtClean="0"/>
              <a:t>14/01/2026</a:t>
            </a:fld>
            <a:endParaRPr lang="fr-MA"/>
          </a:p>
        </p:txBody>
      </p:sp>
      <p:sp>
        <p:nvSpPr>
          <p:cNvPr id="4" name="Espace réservé du pied de page 3">
            <a:extLst>
              <a:ext uri="{FF2B5EF4-FFF2-40B4-BE49-F238E27FC236}">
                <a16:creationId xmlns:a16="http://schemas.microsoft.com/office/drawing/2014/main" xmlns="" id="{BA6A3AC1-5F23-688A-314D-E8322CEFE929}"/>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fr-MA"/>
          </a:p>
        </p:txBody>
      </p:sp>
      <p:sp>
        <p:nvSpPr>
          <p:cNvPr id="5" name="Espace réservé du numéro de diapositive 4">
            <a:extLst>
              <a:ext uri="{FF2B5EF4-FFF2-40B4-BE49-F238E27FC236}">
                <a16:creationId xmlns:a16="http://schemas.microsoft.com/office/drawing/2014/main" xmlns="" id="{848327C3-92D0-AAC3-7DC6-FB2D89B0CA47}"/>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896A7049-2A54-4E8D-974D-8790AA0E5EBA}" type="slidenum">
              <a:rPr lang="fr-MA" smtClean="0"/>
              <a:t>‹N°›</a:t>
            </a:fld>
            <a:endParaRPr lang="fr-MA"/>
          </a:p>
        </p:txBody>
      </p:sp>
    </p:spTree>
    <p:extLst>
      <p:ext uri="{BB962C8B-B14F-4D97-AF65-F5344CB8AC3E}">
        <p14:creationId xmlns:p14="http://schemas.microsoft.com/office/powerpoint/2010/main" val="1566886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14/01/2026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1</a:t>
            </a:fld>
            <a:endParaRPr lang="fr-MA"/>
          </a:p>
        </p:txBody>
      </p:sp>
    </p:spTree>
    <p:extLst>
      <p:ext uri="{BB962C8B-B14F-4D97-AF65-F5344CB8AC3E}">
        <p14:creationId xmlns:p14="http://schemas.microsoft.com/office/powerpoint/2010/main" val="3587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270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37</a:t>
            </a:fld>
            <a:endParaRPr lang="fr-MA"/>
          </a:p>
        </p:txBody>
      </p:sp>
    </p:spTree>
    <p:extLst>
      <p:ext uri="{BB962C8B-B14F-4D97-AF65-F5344CB8AC3E}">
        <p14:creationId xmlns:p14="http://schemas.microsoft.com/office/powerpoint/2010/main" val="3328261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A298374-49CE-4713-2367-E0F61E25C8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45415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291BC93-8BFE-BEA9-733E-46BF967BC5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834" y="-25150"/>
            <a:ext cx="9180124" cy="6883150"/>
          </a:xfrm>
          <a:prstGeom prst="rect">
            <a:avLst/>
          </a:prstGeom>
        </p:spPr>
      </p:pic>
    </p:spTree>
    <p:extLst>
      <p:ext uri="{BB962C8B-B14F-4D97-AF65-F5344CB8AC3E}">
        <p14:creationId xmlns:p14="http://schemas.microsoft.com/office/powerpoint/2010/main" val="271232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33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xmlns=""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xmlns="" id="{1780AA26-4BF5-0D70-1AC6-C157B1F8A0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311419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86F94848-A794-EFB4-F388-E05A8F499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 y="1007"/>
            <a:ext cx="9143895" cy="6855985"/>
          </a:xfrm>
          <a:prstGeom prst="rect">
            <a:avLst/>
          </a:prstGeom>
        </p:spPr>
      </p:pic>
    </p:spTree>
    <p:extLst>
      <p:ext uri="{BB962C8B-B14F-4D97-AF65-F5344CB8AC3E}">
        <p14:creationId xmlns:p14="http://schemas.microsoft.com/office/powerpoint/2010/main" val="3390352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9BF4D0D2-63B2-71AB-616A-82EEE772F6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24" y="3985"/>
            <a:ext cx="9135950" cy="6850029"/>
          </a:xfrm>
          <a:prstGeom prst="rect">
            <a:avLst/>
          </a:prstGeom>
        </p:spPr>
      </p:pic>
    </p:spTree>
    <p:extLst>
      <p:ext uri="{BB962C8B-B14F-4D97-AF65-F5344CB8AC3E}">
        <p14:creationId xmlns:p14="http://schemas.microsoft.com/office/powerpoint/2010/main" val="332878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28A7FD7-9926-EA3B-9CA1-964B7F22F2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24" y="3985"/>
            <a:ext cx="9135950" cy="6850028"/>
          </a:xfrm>
          <a:prstGeom prst="rect">
            <a:avLst/>
          </a:prstGeom>
        </p:spPr>
      </p:pic>
    </p:spTree>
    <p:extLst>
      <p:ext uri="{BB962C8B-B14F-4D97-AF65-F5344CB8AC3E}">
        <p14:creationId xmlns:p14="http://schemas.microsoft.com/office/powerpoint/2010/main" val="3737490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E51F951-1DB6-D806-006F-A6572E6B3F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 y="1007"/>
            <a:ext cx="9143895" cy="6855985"/>
          </a:xfrm>
          <a:prstGeom prst="rect">
            <a:avLst/>
          </a:prstGeom>
        </p:spPr>
      </p:pic>
    </p:spTree>
    <p:extLst>
      <p:ext uri="{BB962C8B-B14F-4D97-AF65-F5344CB8AC3E}">
        <p14:creationId xmlns:p14="http://schemas.microsoft.com/office/powerpoint/2010/main" val="302608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E51F951-1DB6-D806-006F-A6572E6B3F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 y="1007"/>
            <a:ext cx="9143895" cy="6855985"/>
          </a:xfrm>
          <a:prstGeom prst="rect">
            <a:avLst/>
          </a:prstGeom>
        </p:spPr>
      </p:pic>
    </p:spTree>
    <p:extLst>
      <p:ext uri="{BB962C8B-B14F-4D97-AF65-F5344CB8AC3E}">
        <p14:creationId xmlns:p14="http://schemas.microsoft.com/office/powerpoint/2010/main" val="1573668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3CA1AB-0FE2-8F2D-F142-C3A293CCF4E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 y="1007"/>
            <a:ext cx="9143894" cy="6855985"/>
          </a:xfrm>
          <a:prstGeom prst="rect">
            <a:avLst/>
          </a:prstGeom>
        </p:spPr>
      </p:pic>
    </p:spTree>
    <p:extLst>
      <p:ext uri="{BB962C8B-B14F-4D97-AF65-F5344CB8AC3E}">
        <p14:creationId xmlns:p14="http://schemas.microsoft.com/office/powerpoint/2010/main" val="408102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xmlns=""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xmlns="" id="{1780AA26-4BF5-0D70-1AC6-C157B1F8A0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150391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9F843C4-B70E-4F5F-0047-0B7FBB5207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425" y="-13063"/>
            <a:ext cx="9181424" cy="6884125"/>
          </a:xfrm>
          <a:prstGeom prst="rect">
            <a:avLst/>
          </a:prstGeom>
        </p:spPr>
      </p:pic>
    </p:spTree>
    <p:extLst>
      <p:ext uri="{BB962C8B-B14F-4D97-AF65-F5344CB8AC3E}">
        <p14:creationId xmlns:p14="http://schemas.microsoft.com/office/powerpoint/2010/main" val="3732779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DE3C890D-7E69-7393-9CF8-4B694225E2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143027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291BC93-8BFE-BEA9-733E-46BF967BC5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834" y="-25150"/>
            <a:ext cx="9180124" cy="6883150"/>
          </a:xfrm>
          <a:prstGeom prst="rect">
            <a:avLst/>
          </a:prstGeom>
        </p:spPr>
      </p:pic>
    </p:spTree>
    <p:extLst>
      <p:ext uri="{BB962C8B-B14F-4D97-AF65-F5344CB8AC3E}">
        <p14:creationId xmlns:p14="http://schemas.microsoft.com/office/powerpoint/2010/main" val="3996332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0248FBA9-0260-EEC4-FC52-6FCEA7F049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1187910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A94FCE5-80EA-C642-745F-2F32DEE14D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249" y="0"/>
            <a:ext cx="9196248" cy="6895240"/>
          </a:xfrm>
          <a:prstGeom prst="rect">
            <a:avLst/>
          </a:prstGeom>
        </p:spPr>
      </p:pic>
    </p:spTree>
    <p:extLst>
      <p:ext uri="{BB962C8B-B14F-4D97-AF65-F5344CB8AC3E}">
        <p14:creationId xmlns:p14="http://schemas.microsoft.com/office/powerpoint/2010/main" val="3641349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xmlns=""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xmlns="" id="{1780AA26-4BF5-0D70-1AC6-C157B1F8A0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1835208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0248FBA9-0260-EEC4-FC52-6FCEA7F049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2682438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A94FCE5-80EA-C642-745F-2F32DEE14D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249" y="0"/>
            <a:ext cx="9196248" cy="6895240"/>
          </a:xfrm>
          <a:prstGeom prst="rect">
            <a:avLst/>
          </a:prstGeom>
        </p:spPr>
      </p:pic>
    </p:spTree>
    <p:extLst>
      <p:ext uri="{BB962C8B-B14F-4D97-AF65-F5344CB8AC3E}">
        <p14:creationId xmlns:p14="http://schemas.microsoft.com/office/powerpoint/2010/main" val="41342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8D401314-9757-55C0-48D3-1CD787EEF6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249" y="0"/>
            <a:ext cx="9196248" cy="6895240"/>
          </a:xfrm>
          <a:prstGeom prst="rect">
            <a:avLst/>
          </a:prstGeom>
        </p:spPr>
      </p:pic>
    </p:spTree>
    <p:extLst>
      <p:ext uri="{BB962C8B-B14F-4D97-AF65-F5344CB8AC3E}">
        <p14:creationId xmlns:p14="http://schemas.microsoft.com/office/powerpoint/2010/main" val="305104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92C1E31-11CB-669E-1E47-2AB36E20F9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89" cy="6857031"/>
          </a:xfrm>
          <a:prstGeom prst="rect">
            <a:avLst/>
          </a:prstGeom>
        </p:spPr>
      </p:pic>
    </p:spTree>
    <p:extLst>
      <p:ext uri="{BB962C8B-B14F-4D97-AF65-F5344CB8AC3E}">
        <p14:creationId xmlns:p14="http://schemas.microsoft.com/office/powerpoint/2010/main" val="18361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9CDF162F-D2A1-AA5C-B850-48769493F736}"/>
              </a:ext>
            </a:extLst>
          </p:cNvPr>
          <p:cNvPicPr>
            <a:picLocks noChangeAspect="1"/>
          </p:cNvPicPr>
          <p:nvPr userDrawn="1"/>
        </p:nvPicPr>
        <p:blipFill>
          <a:blip r:embed="rId2"/>
          <a:stretch>
            <a:fillRect/>
          </a:stretch>
        </p:blipFill>
        <p:spPr>
          <a:xfrm>
            <a:off x="0" y="0"/>
            <a:ext cx="9235440" cy="6888141"/>
          </a:xfrm>
          <a:prstGeom prst="rect">
            <a:avLst/>
          </a:prstGeom>
        </p:spPr>
      </p:pic>
    </p:spTree>
    <p:extLst>
      <p:ext uri="{BB962C8B-B14F-4D97-AF65-F5344CB8AC3E}">
        <p14:creationId xmlns:p14="http://schemas.microsoft.com/office/powerpoint/2010/main" val="189015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DE3C890D-7E69-7393-9CF8-4B694225E2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3831058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DE767E1-5382-E8C8-A0D5-CFD45FEBE2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93" y="2015"/>
            <a:ext cx="9143894" cy="6855985"/>
          </a:xfrm>
          <a:prstGeom prst="rect">
            <a:avLst/>
          </a:prstGeom>
        </p:spPr>
      </p:pic>
      <p:pic>
        <p:nvPicPr>
          <p:cNvPr id="7" name="Image 6">
            <a:extLst>
              <a:ext uri="{FF2B5EF4-FFF2-40B4-BE49-F238E27FC236}">
                <a16:creationId xmlns:a16="http://schemas.microsoft.com/office/drawing/2014/main" xmlns="" id="{29B44CC6-4DE4-4E09-A683-9A3F058D8494}"/>
              </a:ext>
            </a:extLst>
          </p:cNvPr>
          <p:cNvPicPr>
            <a:picLocks noChangeAspect="1"/>
          </p:cNvPicPr>
          <p:nvPr userDrawn="1"/>
        </p:nvPicPr>
        <p:blipFill>
          <a:blip r:embed="rId3"/>
          <a:stretch>
            <a:fillRect/>
          </a:stretch>
        </p:blipFill>
        <p:spPr>
          <a:xfrm>
            <a:off x="581822" y="2282133"/>
            <a:ext cx="7980356" cy="3962743"/>
          </a:xfrm>
          <a:prstGeom prst="rect">
            <a:avLst/>
          </a:prstGeom>
        </p:spPr>
      </p:pic>
    </p:spTree>
    <p:extLst>
      <p:ext uri="{BB962C8B-B14F-4D97-AF65-F5344CB8AC3E}">
        <p14:creationId xmlns:p14="http://schemas.microsoft.com/office/powerpoint/2010/main" val="288110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20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xmlns=""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xmlns="" id="{1780AA26-4BF5-0D70-1AC6-C157B1F8A0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419837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380009"/>
      </p:ext>
    </p:extLst>
  </p:cSld>
  <p:clrMap bg1="lt1" tx1="dk1" bg2="lt2" tx2="dk2" accent1="accent1" accent2="accent2" accent3="accent3" accent4="accent4" accent5="accent5" accent6="accent6" hlink="hlink" folHlink="folHlink"/>
  <p:sldLayoutIdLst>
    <p:sldLayoutId id="2147483648" r:id="rId1"/>
    <p:sldLayoutId id="2147483902" r:id="rId2"/>
    <p:sldLayoutId id="2147483898" r:id="rId3"/>
    <p:sldLayoutId id="2147483899" r:id="rId4"/>
    <p:sldLayoutId id="2147483900" r:id="rId5"/>
    <p:sldLayoutId id="2147483901" r:id="rId6"/>
    <p:sldLayoutId id="2147483903" r:id="rId7"/>
    <p:sldLayoutId id="2147483904" r:id="rId8"/>
    <p:sldLayoutId id="2147483908" r:id="rId9"/>
    <p:sldLayoutId id="21474839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descr="Une image contenant texte, capture d’écran, dessin humoristique&#10;&#10;Le contenu généré par l’IA peut être incorrect.">
            <a:extLst>
              <a:ext uri="{FF2B5EF4-FFF2-40B4-BE49-F238E27FC236}">
                <a16:creationId xmlns:a16="http://schemas.microsoft.com/office/drawing/2014/main" xmlns="" id="{D7E12AF0-3E54-FEC2-4E6B-F54D77BAD7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9674819"/>
      </p:ext>
    </p:extLst>
  </p:cSld>
  <p:clrMap bg1="lt1" tx1="dk1" bg2="lt2" tx2="dk2" accent1="accent1" accent2="accent2" accent3="accent3" accent4="accent4" accent5="accent5" accent6="accent6" hlink="hlink" folHlink="folHlink"/>
  <p:sldLayoutIdLst>
    <p:sldLayoutId id="2147483906" r:id="rId1"/>
    <p:sldLayoutId id="2147483907" r:id="rId2"/>
  </p:sldLayoutIdLst>
  <p:txStyles>
    <p:titleStyle>
      <a:lvl1pPr algn="ctr" defTabSz="914400" rtl="1"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1851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2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009787"/>
      </p:ext>
    </p:extLst>
  </p:cSld>
  <p:clrMap bg1="lt1" tx1="dk1" bg2="lt2" tx2="dk2" accent1="accent1" accent2="accent2" accent3="accent3" accent4="accent4" accent5="accent5" accent6="accent6" hlink="hlink" folHlink="folHlink"/>
  <p:sldLayoutIdLst>
    <p:sldLayoutId id="2147483921" r:id="rId1"/>
    <p:sldLayoutId id="21474839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1506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3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hyperlink" Target="https://www.deviantart.com/blazingfirebug/art/College-Ruled-Paper-43838906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1.xml"/><Relationship Id="rId4" Type="http://schemas.openxmlformats.org/officeDocument/2006/relationships/video" Target="../media/media2.mp4"/><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6">
            <a:extLst>
              <a:ext uri="{FF2B5EF4-FFF2-40B4-BE49-F238E27FC236}">
                <a16:creationId xmlns:a16="http://schemas.microsoft.com/office/drawing/2014/main" xmlns="" id="{4E36CC39-D9CF-7A71-5334-D5AC298772DC}"/>
              </a:ext>
            </a:extLst>
          </p:cNvPr>
          <p:cNvSpPr txBox="1">
            <a:spLocks/>
          </p:cNvSpPr>
          <p:nvPr/>
        </p:nvSpPr>
        <p:spPr>
          <a:xfrm>
            <a:off x="7866436" y="836579"/>
            <a:ext cx="823607" cy="6744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a:lstStyle>
          <a:p>
            <a:r>
              <a:rPr lang="fr-FR" sz="3600" dirty="0">
                <a:latin typeface="Calibri" panose="020F0502020204030204" pitchFamily="34" charset="0"/>
                <a:cs typeface="Calibri" panose="020F0502020204030204" pitchFamily="34" charset="0"/>
              </a:rPr>
              <a:t>3</a:t>
            </a:r>
            <a:r>
              <a:rPr lang="ar-SA" dirty="0">
                <a:latin typeface="Calibri" panose="020F0502020204030204" pitchFamily="34" charset="0"/>
                <a:cs typeface="Calibri" panose="020F0502020204030204" pitchFamily="34" charset="0"/>
              </a:rPr>
              <a:t> </a:t>
            </a:r>
            <a:endParaRPr lang="fr-FR" dirty="0">
              <a:latin typeface="Calibri" panose="020F0502020204030204" pitchFamily="34" charset="0"/>
              <a:cs typeface="Calibri" panose="020F0502020204030204" pitchFamily="34" charset="0"/>
            </a:endParaRPr>
          </a:p>
        </p:txBody>
      </p:sp>
      <p:sp>
        <p:nvSpPr>
          <p:cNvPr id="5" name="Rectangle : coins arrondis 4">
            <a:extLst>
              <a:ext uri="{FF2B5EF4-FFF2-40B4-BE49-F238E27FC236}">
                <a16:creationId xmlns:a16="http://schemas.microsoft.com/office/drawing/2014/main" xmlns="" id="{1DEE5681-B796-6FFD-4E06-6A485FC94633}"/>
              </a:ext>
            </a:extLst>
          </p:cNvPr>
          <p:cNvSpPr/>
          <p:nvPr/>
        </p:nvSpPr>
        <p:spPr>
          <a:xfrm>
            <a:off x="779990" y="5991696"/>
            <a:ext cx="1222154" cy="288630"/>
          </a:xfrm>
          <a:prstGeom prst="roundRect">
            <a:avLst>
              <a:gd name="adj" fmla="val 50000"/>
            </a:avLst>
          </a:prstGeom>
          <a:solidFill>
            <a:srgbClr val="81C3BE"/>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ar-MA" sz="1400" b="1" dirty="0">
                <a:solidFill>
                  <a:schemeClr val="bg1"/>
                </a:solidFill>
                <a:latin typeface="Effra CC Arbc" panose="020B0503020203020204" pitchFamily="34" charset="-78"/>
                <a:cs typeface="Effra CC Arbc" panose="020B0503020203020204" pitchFamily="34" charset="-78"/>
              </a:rPr>
              <a:t>   تصحيح الرائز</a:t>
            </a:r>
            <a:endParaRPr lang="fr-FR" sz="1400" b="1" dirty="0">
              <a:solidFill>
                <a:schemeClr val="bg1"/>
              </a:solidFill>
              <a:latin typeface="Effra CC Arbc" panose="020B0503020203020204" pitchFamily="34" charset="-78"/>
              <a:cs typeface="Effra CC Arbc" panose="020B0503020203020204" pitchFamily="34" charset="-78"/>
            </a:endParaRPr>
          </a:p>
        </p:txBody>
      </p:sp>
      <p:sp>
        <p:nvSpPr>
          <p:cNvPr id="6" name="Ellipse 5">
            <a:extLst>
              <a:ext uri="{FF2B5EF4-FFF2-40B4-BE49-F238E27FC236}">
                <a16:creationId xmlns:a16="http://schemas.microsoft.com/office/drawing/2014/main" xmlns="" id="{19DC9B8C-68DC-3B5D-BF4C-C57AFE164DBE}"/>
              </a:ext>
            </a:extLst>
          </p:cNvPr>
          <p:cNvSpPr/>
          <p:nvPr/>
        </p:nvSpPr>
        <p:spPr>
          <a:xfrm>
            <a:off x="1715016" y="6002302"/>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xmlns="" id="{5F2B8734-8141-8F0E-1D6C-AAC1849A6F0F}"/>
              </a:ext>
            </a:extLst>
          </p:cNvPr>
          <p:cNvSpPr txBox="1"/>
          <p:nvPr/>
        </p:nvSpPr>
        <p:spPr>
          <a:xfrm>
            <a:off x="4763193" y="5652655"/>
            <a:ext cx="184731" cy="369332"/>
          </a:xfrm>
          <a:prstGeom prst="rect">
            <a:avLst/>
          </a:prstGeom>
          <a:noFill/>
        </p:spPr>
        <p:txBody>
          <a:bodyPr wrap="none" rtlCol="0">
            <a:spAutoFit/>
          </a:bodyPr>
          <a:lstStyle/>
          <a:p>
            <a:endParaRPr lang="fr-FR" dirty="0"/>
          </a:p>
        </p:txBody>
      </p:sp>
      <p:sp>
        <p:nvSpPr>
          <p:cNvPr id="8" name="Titre 1">
            <a:extLst>
              <a:ext uri="{FF2B5EF4-FFF2-40B4-BE49-F238E27FC236}">
                <a16:creationId xmlns:a16="http://schemas.microsoft.com/office/drawing/2014/main" xmlns="" id="{5E219911-EE02-9CDD-0679-B61CFEAA045A}"/>
              </a:ext>
            </a:extLst>
          </p:cNvPr>
          <p:cNvSpPr txBox="1">
            <a:spLocks/>
          </p:cNvSpPr>
          <p:nvPr/>
        </p:nvSpPr>
        <p:spPr>
          <a:xfrm>
            <a:off x="3905386" y="5171333"/>
            <a:ext cx="565014" cy="46111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a:lstStyle>
          <a:p>
            <a:r>
              <a:rPr lang="ar-MA" dirty="0">
                <a:ea typeface="DengXian" panose="02010600030101010101" pitchFamily="2" charset="-122"/>
              </a:rPr>
              <a:t>6</a:t>
            </a:r>
            <a:endParaRPr lang="fr-FR" dirty="0">
              <a:ea typeface="DengXian" panose="02010600030101010101" pitchFamily="2" charset="-122"/>
            </a:endParaRPr>
          </a:p>
        </p:txBody>
      </p:sp>
      <p:grpSp>
        <p:nvGrpSpPr>
          <p:cNvPr id="9" name="Groupe 8">
            <a:extLst>
              <a:ext uri="{FF2B5EF4-FFF2-40B4-BE49-F238E27FC236}">
                <a16:creationId xmlns:a16="http://schemas.microsoft.com/office/drawing/2014/main" xmlns="" id="{7E2ADDAB-4617-C639-5B4F-35A5196A0953}"/>
              </a:ext>
            </a:extLst>
          </p:cNvPr>
          <p:cNvGrpSpPr/>
          <p:nvPr/>
        </p:nvGrpSpPr>
        <p:grpSpPr>
          <a:xfrm>
            <a:off x="5537731" y="6021421"/>
            <a:ext cx="1124468" cy="288630"/>
            <a:chOff x="5303276" y="5877672"/>
            <a:chExt cx="1124468" cy="288630"/>
          </a:xfrm>
        </p:grpSpPr>
        <p:sp>
          <p:nvSpPr>
            <p:cNvPr id="10" name="Rectangle : coins arrondis 9">
              <a:extLst>
                <a:ext uri="{FF2B5EF4-FFF2-40B4-BE49-F238E27FC236}">
                  <a16:creationId xmlns:a16="http://schemas.microsoft.com/office/drawing/2014/main" xmlns="" id="{7260CB9D-071F-D03A-32CD-056B699491FC}"/>
                </a:ext>
              </a:extLst>
            </p:cNvPr>
            <p:cNvSpPr/>
            <p:nvPr/>
          </p:nvSpPr>
          <p:spPr>
            <a:xfrm>
              <a:off x="5303276" y="5877672"/>
              <a:ext cx="1124468" cy="288630"/>
            </a:xfrm>
            <a:prstGeom prst="roundRect">
              <a:avLst>
                <a:gd name="adj" fmla="val 50000"/>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rtl="1"/>
              <a:r>
                <a:rPr lang="ar-MA" sz="1400" b="1" dirty="0">
                  <a:solidFill>
                    <a:schemeClr val="bg1"/>
                  </a:solidFill>
                  <a:latin typeface="Effra CC Arbc" panose="020B0503020203020204" pitchFamily="34" charset="-78"/>
                  <a:cs typeface="Effra CC Arbc" panose="020B0503020203020204" pitchFamily="34" charset="-78"/>
                </a:rPr>
                <a:t>المراجعة </a:t>
              </a:r>
              <a:r>
                <a:rPr lang="ar-MA" sz="1200" b="1" dirty="0">
                  <a:solidFill>
                    <a:schemeClr val="bg1"/>
                  </a:solidFill>
                  <a:latin typeface="Effra CC Arbc" panose="020B0503020203020204" pitchFamily="34" charset="-78"/>
                  <a:cs typeface="Effra CC Arbc" panose="020B0503020203020204" pitchFamily="34" charset="-78"/>
                </a:rPr>
                <a:t>2</a:t>
              </a:r>
              <a:endParaRPr lang="fr-FR" sz="1400" b="1" dirty="0">
                <a:solidFill>
                  <a:schemeClr val="bg1"/>
                </a:solidFill>
                <a:latin typeface="Effra CC Arbc" panose="020B0503020203020204" pitchFamily="34" charset="-78"/>
                <a:cs typeface="Effra CC Arbc" panose="020B0503020203020204" pitchFamily="34" charset="-78"/>
              </a:endParaRPr>
            </a:p>
          </p:txBody>
        </p:sp>
        <p:sp>
          <p:nvSpPr>
            <p:cNvPr id="11" name="Ellipse 10">
              <a:extLst>
                <a:ext uri="{FF2B5EF4-FFF2-40B4-BE49-F238E27FC236}">
                  <a16:creationId xmlns:a16="http://schemas.microsoft.com/office/drawing/2014/main" xmlns="" id="{223A6035-C65A-87E9-3EBA-653670499642}"/>
                </a:ext>
              </a:extLst>
            </p:cNvPr>
            <p:cNvSpPr/>
            <p:nvPr/>
          </p:nvSpPr>
          <p:spPr>
            <a:xfrm>
              <a:off x="5322446" y="5893431"/>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2" name="Groupe 11">
            <a:extLst>
              <a:ext uri="{FF2B5EF4-FFF2-40B4-BE49-F238E27FC236}">
                <a16:creationId xmlns:a16="http://schemas.microsoft.com/office/drawing/2014/main" xmlns="" id="{C8E24C30-D8FA-9CEB-EC4F-AB56D1043F17}"/>
              </a:ext>
            </a:extLst>
          </p:cNvPr>
          <p:cNvGrpSpPr/>
          <p:nvPr/>
        </p:nvGrpSpPr>
        <p:grpSpPr>
          <a:xfrm>
            <a:off x="3940943" y="6021421"/>
            <a:ext cx="1193292" cy="288630"/>
            <a:chOff x="5303276" y="5877672"/>
            <a:chExt cx="1193292" cy="288630"/>
          </a:xfrm>
        </p:grpSpPr>
        <p:sp>
          <p:nvSpPr>
            <p:cNvPr id="13" name="Rectangle : coins arrondis 12">
              <a:extLst>
                <a:ext uri="{FF2B5EF4-FFF2-40B4-BE49-F238E27FC236}">
                  <a16:creationId xmlns:a16="http://schemas.microsoft.com/office/drawing/2014/main" xmlns="" id="{420A4461-3212-5ECF-34D8-CF4634C441E9}"/>
                </a:ext>
              </a:extLst>
            </p:cNvPr>
            <p:cNvSpPr/>
            <p:nvPr/>
          </p:nvSpPr>
          <p:spPr>
            <a:xfrm>
              <a:off x="5303276" y="5877672"/>
              <a:ext cx="1124468" cy="288630"/>
            </a:xfrm>
            <a:prstGeom prst="roundRect">
              <a:avLst>
                <a:gd name="adj" fmla="val 50000"/>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MA" sz="1400" b="1" dirty="0">
                  <a:solidFill>
                    <a:schemeClr val="bg1"/>
                  </a:solidFill>
                  <a:latin typeface="Effra CC Arbc" panose="020B0503020203020204" pitchFamily="34" charset="-78"/>
                  <a:cs typeface="Effra CC Arbc" panose="020B0503020203020204" pitchFamily="34" charset="-78"/>
                </a:rPr>
                <a:t> المراجعة </a:t>
              </a:r>
              <a:r>
                <a:rPr lang="ar-MA" sz="1200" b="1" dirty="0">
                  <a:solidFill>
                    <a:schemeClr val="bg1"/>
                  </a:solidFill>
                  <a:latin typeface="Effra CC Arbc" panose="020B0503020203020204" pitchFamily="34" charset="-78"/>
                  <a:cs typeface="Effra CC Arbc" panose="020B0503020203020204" pitchFamily="34" charset="-78"/>
                </a:rPr>
                <a:t>3</a:t>
              </a:r>
              <a:endParaRPr lang="fr-FR" sz="1400" b="1" dirty="0">
                <a:solidFill>
                  <a:schemeClr val="bg1"/>
                </a:solidFill>
                <a:latin typeface="Effra CC Arbc" panose="020B0503020203020204" pitchFamily="34" charset="-78"/>
                <a:cs typeface="Effra CC Arbc" panose="020B0503020203020204" pitchFamily="34" charset="-78"/>
              </a:endParaRPr>
            </a:p>
          </p:txBody>
        </p:sp>
        <p:sp>
          <p:nvSpPr>
            <p:cNvPr id="14" name="Ellipse 13">
              <a:extLst>
                <a:ext uri="{FF2B5EF4-FFF2-40B4-BE49-F238E27FC236}">
                  <a16:creationId xmlns:a16="http://schemas.microsoft.com/office/drawing/2014/main" xmlns="" id="{9F58A265-F023-5EA1-1DCD-F6E9ADBB03D3}"/>
                </a:ext>
              </a:extLst>
            </p:cNvPr>
            <p:cNvSpPr/>
            <p:nvPr/>
          </p:nvSpPr>
          <p:spPr>
            <a:xfrm>
              <a:off x="6227517" y="5893431"/>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5" name="Groupe 14">
            <a:extLst>
              <a:ext uri="{FF2B5EF4-FFF2-40B4-BE49-F238E27FC236}">
                <a16:creationId xmlns:a16="http://schemas.microsoft.com/office/drawing/2014/main" xmlns="" id="{2E7BB3CE-480E-4766-577E-1BAEDDDC9DA1}"/>
              </a:ext>
            </a:extLst>
          </p:cNvPr>
          <p:cNvGrpSpPr/>
          <p:nvPr/>
        </p:nvGrpSpPr>
        <p:grpSpPr>
          <a:xfrm>
            <a:off x="2409472" y="6021421"/>
            <a:ext cx="1124468" cy="288630"/>
            <a:chOff x="5368593" y="5877672"/>
            <a:chExt cx="1124468" cy="288630"/>
          </a:xfrm>
        </p:grpSpPr>
        <p:sp>
          <p:nvSpPr>
            <p:cNvPr id="16" name="Rectangle : coins arrondis 15">
              <a:extLst>
                <a:ext uri="{FF2B5EF4-FFF2-40B4-BE49-F238E27FC236}">
                  <a16:creationId xmlns:a16="http://schemas.microsoft.com/office/drawing/2014/main" xmlns="" id="{D0DCDC0F-CC6B-60DE-9DE5-F08F5ED1CD38}"/>
                </a:ext>
              </a:extLst>
            </p:cNvPr>
            <p:cNvSpPr/>
            <p:nvPr/>
          </p:nvSpPr>
          <p:spPr>
            <a:xfrm>
              <a:off x="5368593" y="5877672"/>
              <a:ext cx="1124468" cy="288630"/>
            </a:xfrm>
            <a:prstGeom prst="roundRect">
              <a:avLst>
                <a:gd name="adj" fmla="val 50000"/>
              </a:avLst>
            </a:prstGeom>
            <a:solidFill>
              <a:srgbClr val="81C3BE"/>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ar-MA" sz="1400" b="1" dirty="0">
                  <a:solidFill>
                    <a:schemeClr val="bg1"/>
                  </a:solidFill>
                  <a:latin typeface="Effra CC Arbc" panose="020B0503020203020204" pitchFamily="34" charset="-78"/>
                  <a:cs typeface="Effra CC Arbc" panose="020B0503020203020204" pitchFamily="34" charset="-78"/>
                </a:rPr>
                <a:t>  تمرير الرائز</a:t>
              </a:r>
              <a:endParaRPr lang="fr-FR" sz="1400" b="1" dirty="0">
                <a:solidFill>
                  <a:schemeClr val="bg1"/>
                </a:solidFill>
                <a:latin typeface="Effra CC Arbc" panose="020B0503020203020204" pitchFamily="34" charset="-78"/>
                <a:cs typeface="Effra CC Arbc" panose="020B0503020203020204" pitchFamily="34" charset="-78"/>
              </a:endParaRPr>
            </a:p>
          </p:txBody>
        </p:sp>
        <p:sp>
          <p:nvSpPr>
            <p:cNvPr id="17" name="Ellipse 16">
              <a:extLst>
                <a:ext uri="{FF2B5EF4-FFF2-40B4-BE49-F238E27FC236}">
                  <a16:creationId xmlns:a16="http://schemas.microsoft.com/office/drawing/2014/main" xmlns="" id="{71148F03-DECA-A70E-3884-7AA0D27CA551}"/>
                </a:ext>
              </a:extLst>
            </p:cNvPr>
            <p:cNvSpPr/>
            <p:nvPr/>
          </p:nvSpPr>
          <p:spPr>
            <a:xfrm>
              <a:off x="6208852" y="5893431"/>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8" name="Groupe 17">
            <a:extLst>
              <a:ext uri="{FF2B5EF4-FFF2-40B4-BE49-F238E27FC236}">
                <a16:creationId xmlns:a16="http://schemas.microsoft.com/office/drawing/2014/main" xmlns="" id="{B7FBC752-82F2-A14F-1C80-42601BB4F655}"/>
              </a:ext>
            </a:extLst>
          </p:cNvPr>
          <p:cNvGrpSpPr/>
          <p:nvPr/>
        </p:nvGrpSpPr>
        <p:grpSpPr>
          <a:xfrm>
            <a:off x="7069527" y="6021421"/>
            <a:ext cx="1124468" cy="288630"/>
            <a:chOff x="5313108" y="5877672"/>
            <a:chExt cx="1124468" cy="288630"/>
          </a:xfrm>
        </p:grpSpPr>
        <p:sp>
          <p:nvSpPr>
            <p:cNvPr id="19" name="Rectangle : coins arrondis 18">
              <a:extLst>
                <a:ext uri="{FF2B5EF4-FFF2-40B4-BE49-F238E27FC236}">
                  <a16:creationId xmlns:a16="http://schemas.microsoft.com/office/drawing/2014/main" xmlns="" id="{6C3A57C9-019B-8AF2-A080-042003160371}"/>
                </a:ext>
              </a:extLst>
            </p:cNvPr>
            <p:cNvSpPr/>
            <p:nvPr/>
          </p:nvSpPr>
          <p:spPr>
            <a:xfrm>
              <a:off x="5313108" y="5877672"/>
              <a:ext cx="1124468" cy="288630"/>
            </a:xfrm>
            <a:prstGeom prst="roundRect">
              <a:avLst>
                <a:gd name="adj" fmla="val 50000"/>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rtl="1"/>
              <a:r>
                <a:rPr lang="ar-MA" sz="1400" b="1" dirty="0">
                  <a:solidFill>
                    <a:schemeClr val="bg1"/>
                  </a:solidFill>
                  <a:cs typeface="Effra CC Arbc" panose="020B0503020203020204" pitchFamily="34" charset="-78"/>
                </a:rPr>
                <a:t>المراجعة 1</a:t>
              </a:r>
              <a:endParaRPr lang="fr-FR" sz="1400" b="1" dirty="0">
                <a:solidFill>
                  <a:schemeClr val="bg1"/>
                </a:solidFill>
                <a:cs typeface="Effra CC Arbc" panose="020B0503020203020204" pitchFamily="34" charset="-78"/>
              </a:endParaRPr>
            </a:p>
          </p:txBody>
        </p:sp>
        <p:sp>
          <p:nvSpPr>
            <p:cNvPr id="20" name="Ellipse 19">
              <a:extLst>
                <a:ext uri="{FF2B5EF4-FFF2-40B4-BE49-F238E27FC236}">
                  <a16:creationId xmlns:a16="http://schemas.microsoft.com/office/drawing/2014/main" xmlns="" id="{8BDC1577-F87E-E4AC-0BAB-1A61D4FD75FA}"/>
                </a:ext>
              </a:extLst>
            </p:cNvPr>
            <p:cNvSpPr/>
            <p:nvPr/>
          </p:nvSpPr>
          <p:spPr>
            <a:xfrm>
              <a:off x="5331773" y="5893431"/>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1" name="Titre 1">
            <a:extLst>
              <a:ext uri="{FF2B5EF4-FFF2-40B4-BE49-F238E27FC236}">
                <a16:creationId xmlns:a16="http://schemas.microsoft.com/office/drawing/2014/main" xmlns="" id="{39CA1B85-9B1A-606C-E58F-C406EAB02E33}"/>
              </a:ext>
            </a:extLst>
          </p:cNvPr>
          <p:cNvSpPr txBox="1">
            <a:spLocks/>
          </p:cNvSpPr>
          <p:nvPr/>
        </p:nvSpPr>
        <p:spPr>
          <a:xfrm rot="674042">
            <a:off x="644759" y="4151864"/>
            <a:ext cx="565014" cy="461118"/>
          </a:xfrm>
          <a:prstGeom prst="rect">
            <a:avLst/>
          </a:prstGeom>
        </p:spPr>
        <p:txBody>
          <a:bodyPr/>
          <a:lstStyle>
            <a:lvl1pPr algn="ctr" defTabSz="914400" rtl="1"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a:lstStyle>
          <a:p>
            <a:r>
              <a:rPr lang="en-US" dirty="0">
                <a:latin typeface="Calibri" panose="020F0502020204030204" pitchFamily="34" charset="0"/>
                <a:ea typeface="DengXian" panose="02010600030101010101" pitchFamily="2" charset="-122"/>
                <a:cs typeface="Calibri" panose="020F0502020204030204" pitchFamily="34" charset="0"/>
              </a:rPr>
              <a:t>2</a:t>
            </a:r>
            <a:endParaRPr lang="fr-FR"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8698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C7EE2-CB20-3621-254C-91F175C74A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84C8F490-6443-77AD-6D07-08339E52DC4D}"/>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AB411F16-9CDA-E58C-D8DB-C6A198E657F8}"/>
              </a:ext>
            </a:extLst>
          </p:cNvPr>
          <p:cNvSpPr txBox="1"/>
          <p:nvPr/>
        </p:nvSpPr>
        <p:spPr>
          <a:xfrm>
            <a:off x="304801" y="858759"/>
            <a:ext cx="7221074" cy="379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b="1" dirty="0">
                <a:solidFill>
                  <a:schemeClr val="bg1">
                    <a:lumMod val="65000"/>
                  </a:schemeClr>
                </a:solidFill>
                <a:latin typeface="Calibri" panose="020F0502020204030204" pitchFamily="34" charset="0"/>
                <a:cs typeface="Calibri" panose="020F0502020204030204" pitchFamily="34" charset="0"/>
              </a:rPr>
              <a:t>ضعوا وأنجزوا عملية الجمع التالية: </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DAA9C55B-33E3-80B8-998D-E00BFAAC75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8" name="ZoneTexte 7">
            <a:extLst>
              <a:ext uri="{FF2B5EF4-FFF2-40B4-BE49-F238E27FC236}">
                <a16:creationId xmlns:a16="http://schemas.microsoft.com/office/drawing/2014/main" xmlns="" id="{2120DFF7-6B08-9F0E-7319-E461E072BAFE}"/>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527 + 184</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e 2">
            <a:extLst>
              <a:ext uri="{FF2B5EF4-FFF2-40B4-BE49-F238E27FC236}">
                <a16:creationId xmlns:a16="http://schemas.microsoft.com/office/drawing/2014/main" xmlns="" id="{1DC59217-1ED2-9338-9629-19A1D0C6C3AC}"/>
              </a:ext>
            </a:extLst>
          </p:cNvPr>
          <p:cNvGrpSpPr/>
          <p:nvPr/>
        </p:nvGrpSpPr>
        <p:grpSpPr>
          <a:xfrm>
            <a:off x="391887" y="114419"/>
            <a:ext cx="7604448" cy="335967"/>
            <a:chOff x="391887" y="151743"/>
            <a:chExt cx="7604448" cy="335967"/>
          </a:xfrm>
        </p:grpSpPr>
        <p:grpSp>
          <p:nvGrpSpPr>
            <p:cNvPr id="4" name="Groupe 3">
              <a:extLst>
                <a:ext uri="{FF2B5EF4-FFF2-40B4-BE49-F238E27FC236}">
                  <a16:creationId xmlns:a16="http://schemas.microsoft.com/office/drawing/2014/main" xmlns="" id="{0ABC9F23-26FB-B584-B6C2-70FE342B9ADD}"/>
                </a:ext>
              </a:extLst>
            </p:cNvPr>
            <p:cNvGrpSpPr/>
            <p:nvPr/>
          </p:nvGrpSpPr>
          <p:grpSpPr>
            <a:xfrm>
              <a:off x="391887" y="155214"/>
              <a:ext cx="7604448" cy="332496"/>
              <a:chOff x="391887" y="155214"/>
              <a:chExt cx="7604448" cy="332496"/>
            </a:xfrm>
          </p:grpSpPr>
          <p:grpSp>
            <p:nvGrpSpPr>
              <p:cNvPr id="7" name="Groupe 6">
                <a:extLst>
                  <a:ext uri="{FF2B5EF4-FFF2-40B4-BE49-F238E27FC236}">
                    <a16:creationId xmlns:a16="http://schemas.microsoft.com/office/drawing/2014/main" xmlns="" id="{19240486-489C-4C01-E59D-BCE48971C5A3}"/>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3B7512C2-8267-D653-A5AD-8B0621CEBA1E}"/>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6FCA38EC-F46B-F709-4EA5-EE4546C5AF02}"/>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7FA780C0-DA51-4DC5-82F5-E1D006DBE574}"/>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3E75EE74-6DFD-A279-6105-09AAEF71F987}"/>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D935B24B-98A2-D337-6342-0CF6F5F99527}"/>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B7D605FB-D4FA-BE12-B61E-F3A6A34624A1}"/>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3399C705-3E50-E25B-2275-2BF6C776641D}"/>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F753564C-E219-E967-7E16-4802C668FE9C}"/>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xmlns="" id="{F9BC6109-60EA-02CF-D8E5-A3E6B3683981}"/>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56403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5FE425-8C92-D6E6-7A6D-A061A1BA73B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xmlns="" id="{E116BAC0-9835-0C03-15A9-B08735E9BF0A}"/>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ارفعوا الالواح</a:t>
            </a:r>
            <a:endParaRPr kumimoji="0" lang="fr-FR"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xmlns="" id="{95480922-8D7C-9D29-2342-0675CA9A87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xmlns="" id="{7D83EF84-FB7A-567B-0ADD-C038F3B27186}"/>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grpSp>
        <p:nvGrpSpPr>
          <p:cNvPr id="2" name="Groupe 1">
            <a:extLst>
              <a:ext uri="{FF2B5EF4-FFF2-40B4-BE49-F238E27FC236}">
                <a16:creationId xmlns:a16="http://schemas.microsoft.com/office/drawing/2014/main" xmlns="" id="{E938C343-B2F6-5E48-35F2-921393DE8C79}"/>
              </a:ext>
            </a:extLst>
          </p:cNvPr>
          <p:cNvGrpSpPr/>
          <p:nvPr/>
        </p:nvGrpSpPr>
        <p:grpSpPr>
          <a:xfrm>
            <a:off x="391887" y="123750"/>
            <a:ext cx="7604448" cy="335967"/>
            <a:chOff x="391887" y="151743"/>
            <a:chExt cx="7604448" cy="335967"/>
          </a:xfrm>
        </p:grpSpPr>
        <p:grpSp>
          <p:nvGrpSpPr>
            <p:cNvPr id="6" name="Groupe 5">
              <a:extLst>
                <a:ext uri="{FF2B5EF4-FFF2-40B4-BE49-F238E27FC236}">
                  <a16:creationId xmlns:a16="http://schemas.microsoft.com/office/drawing/2014/main" xmlns="" id="{73AC7D3B-D8D8-AC53-6B95-EA73F47C5F35}"/>
                </a:ext>
              </a:extLst>
            </p:cNvPr>
            <p:cNvGrpSpPr/>
            <p:nvPr/>
          </p:nvGrpSpPr>
          <p:grpSpPr>
            <a:xfrm>
              <a:off x="391887" y="155214"/>
              <a:ext cx="7604448" cy="332496"/>
              <a:chOff x="391887" y="155214"/>
              <a:chExt cx="7604448" cy="332496"/>
            </a:xfrm>
          </p:grpSpPr>
          <p:grpSp>
            <p:nvGrpSpPr>
              <p:cNvPr id="8" name="Groupe 7">
                <a:extLst>
                  <a:ext uri="{FF2B5EF4-FFF2-40B4-BE49-F238E27FC236}">
                    <a16:creationId xmlns:a16="http://schemas.microsoft.com/office/drawing/2014/main" xmlns="" id="{B85212CC-7396-2849-8390-F3FFE082105D}"/>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679CAA8D-D6F9-9572-D5AB-3631B41152ED}"/>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82924621-5576-DB0E-D180-7CFB176222E4}"/>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0A8D6F45-B7E4-8175-0807-B5086EC1F47B}"/>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56CCCF0E-D787-084A-1F17-CB55E7924884}"/>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A90B956A-43CC-0B83-0C52-93881EDEECD0}"/>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ACF1EF91-38B6-C037-94CE-4B3107914BBB}"/>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0F4CE94F-F472-39E6-6C29-CDE5BD40CDF6}"/>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E5D3153A-E795-EA76-B397-32F6CC690B43}"/>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xmlns="" id="{59ADD0E0-1191-01F5-D985-B5547F26AFA2}"/>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55342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66143E-9916-A759-2D61-3586584739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BCEA1F52-3987-99D3-1047-CB236AF211D1}"/>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C1E11AB0-FA79-C56D-7EEE-2AF45DD45E8D}"/>
              </a:ext>
            </a:extLst>
          </p:cNvPr>
          <p:cNvSpPr txBox="1"/>
          <p:nvPr/>
        </p:nvSpPr>
        <p:spPr>
          <a:xfrm>
            <a:off x="304801" y="858759"/>
            <a:ext cx="7221074" cy="369332"/>
          </a:xfrm>
          <a:prstGeom prst="rect">
            <a:avLst/>
          </a:prstGeom>
          <a:noFill/>
        </p:spPr>
        <p:txBody>
          <a:bodyPr wrap="square" rtlCol="0">
            <a:spAutoFit/>
          </a:bodyPr>
          <a:lstStyle/>
          <a:p>
            <a:pPr lvl="0" algn="r" rtl="1">
              <a:defRPr/>
            </a:pPr>
            <a:r>
              <a:rPr lang="ar-MA" b="1" dirty="0">
                <a:solidFill>
                  <a:prstClr val="white">
                    <a:lumMod val="65000"/>
                  </a:prstClr>
                </a:solidFill>
                <a:latin typeface="Calibri" panose="020F0502020204030204" pitchFamily="34" charset="0"/>
                <a:cs typeface="Calibri" panose="020F0502020204030204" pitchFamily="34" charset="0"/>
              </a:rPr>
              <a:t>من يقوم إلى السبورة ليضع وينجز العملية؟</a:t>
            </a:r>
            <a:endParaRPr lang="ar-MA" b="1" dirty="0">
              <a:solidFill>
                <a:srgbClr val="FFFFFF">
                  <a:lumMod val="65000"/>
                </a:srgbClr>
              </a:solidFill>
              <a:latin typeface="Calibri" panose="020F0502020204030204" pitchFamily="34" charset="0"/>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CEEA4BD0-D874-544E-E7B5-93775F69FD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8" name="ZoneTexte 7">
            <a:extLst>
              <a:ext uri="{FF2B5EF4-FFF2-40B4-BE49-F238E27FC236}">
                <a16:creationId xmlns:a16="http://schemas.microsoft.com/office/drawing/2014/main" xmlns="" id="{3CE30CC5-AC50-067A-0FF3-E4A84A964012}"/>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527 + 184</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e 2">
            <a:extLst>
              <a:ext uri="{FF2B5EF4-FFF2-40B4-BE49-F238E27FC236}">
                <a16:creationId xmlns:a16="http://schemas.microsoft.com/office/drawing/2014/main" xmlns="" id="{018A2F74-7471-C698-56E5-8D5E9B4E3262}"/>
              </a:ext>
            </a:extLst>
          </p:cNvPr>
          <p:cNvGrpSpPr/>
          <p:nvPr/>
        </p:nvGrpSpPr>
        <p:grpSpPr>
          <a:xfrm>
            <a:off x="391887" y="114419"/>
            <a:ext cx="7604448" cy="335967"/>
            <a:chOff x="391887" y="151743"/>
            <a:chExt cx="7604448" cy="335967"/>
          </a:xfrm>
        </p:grpSpPr>
        <p:grpSp>
          <p:nvGrpSpPr>
            <p:cNvPr id="4" name="Groupe 3">
              <a:extLst>
                <a:ext uri="{FF2B5EF4-FFF2-40B4-BE49-F238E27FC236}">
                  <a16:creationId xmlns:a16="http://schemas.microsoft.com/office/drawing/2014/main" xmlns="" id="{D8DA666B-F3CA-E986-C5A4-D68276BC0AC2}"/>
                </a:ext>
              </a:extLst>
            </p:cNvPr>
            <p:cNvGrpSpPr/>
            <p:nvPr/>
          </p:nvGrpSpPr>
          <p:grpSpPr>
            <a:xfrm>
              <a:off x="391887" y="155214"/>
              <a:ext cx="7604448" cy="332496"/>
              <a:chOff x="391887" y="155214"/>
              <a:chExt cx="7604448" cy="332496"/>
            </a:xfrm>
          </p:grpSpPr>
          <p:grpSp>
            <p:nvGrpSpPr>
              <p:cNvPr id="7" name="Groupe 6">
                <a:extLst>
                  <a:ext uri="{FF2B5EF4-FFF2-40B4-BE49-F238E27FC236}">
                    <a16:creationId xmlns:a16="http://schemas.microsoft.com/office/drawing/2014/main" xmlns="" id="{75BF4983-D508-2F2C-1DDB-4D9D9290E57A}"/>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0DB5640C-47B6-8966-9CCB-CA24C743E8A5}"/>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8587ADF3-5E74-416B-7B1A-268FE46CF070}"/>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DAC41D5A-D900-B656-E68C-089A82BA927F}"/>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CA9CB098-7DD7-0C29-8454-C81B86DFFF34}"/>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414C5294-D3B9-66BD-4828-B8A0E4FC3087}"/>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C14458A7-217C-68A6-8050-DB80745E9E6D}"/>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CFF9F128-670C-391D-73DB-8643C58022C5}"/>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4ADF0AAC-2E0F-704D-4FC1-E052D27B6300}"/>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xmlns="" id="{952CB2BD-1D86-7B57-27B8-80E62E83B9F6}"/>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29507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B6C3A5-610A-EB0F-A575-FC91A563094F}"/>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623A54DC-51A6-8F70-1E2D-34B0910575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4" name="Rectangle 3">
            <a:extLst>
              <a:ext uri="{FF2B5EF4-FFF2-40B4-BE49-F238E27FC236}">
                <a16:creationId xmlns:a16="http://schemas.microsoft.com/office/drawing/2014/main" xmlns="" id="{1CA0AED7-D6A4-2E80-CB6F-7BF4CE588544}"/>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29B2A720-B5E3-1BFC-F4B7-875CF28CF0C8}"/>
              </a:ext>
            </a:extLst>
          </p:cNvPr>
          <p:cNvSpPr txBox="1"/>
          <p:nvPr/>
        </p:nvSpPr>
        <p:spPr>
          <a:xfrm>
            <a:off x="1252057" y="858759"/>
            <a:ext cx="6273817" cy="40011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 </a:t>
            </a:r>
            <a:r>
              <a:rPr kumimoji="0" lang="ar-MA" sz="20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من يقوم إلى السبورة ليشرح لنا كيف توصل إلى الجواب؟</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xmlns="" id="{92DD3368-B4FD-8F3D-71F7-71394D68AD31}"/>
              </a:ext>
            </a:extLst>
          </p:cNvPr>
          <p:cNvSpPr txBox="1"/>
          <p:nvPr/>
        </p:nvSpPr>
        <p:spPr>
          <a:xfrm>
            <a:off x="2135998" y="2849243"/>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527</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FBB6D258-9CAF-AD70-A476-AD232EB33F03}"/>
              </a:ext>
            </a:extLst>
          </p:cNvPr>
          <p:cNvSpPr txBox="1"/>
          <p:nvPr/>
        </p:nvSpPr>
        <p:spPr>
          <a:xfrm>
            <a:off x="2135998" y="3633945"/>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184</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e 10">
            <a:extLst>
              <a:ext uri="{FF2B5EF4-FFF2-40B4-BE49-F238E27FC236}">
                <a16:creationId xmlns:a16="http://schemas.microsoft.com/office/drawing/2014/main" xmlns="" id="{DEB7C992-5975-C8A5-35BA-98A646DF16ED}"/>
              </a:ext>
            </a:extLst>
          </p:cNvPr>
          <p:cNvGrpSpPr/>
          <p:nvPr/>
        </p:nvGrpSpPr>
        <p:grpSpPr>
          <a:xfrm>
            <a:off x="3098249" y="3309154"/>
            <a:ext cx="2153265" cy="1136425"/>
            <a:chOff x="2979174" y="2894803"/>
            <a:chExt cx="2153265" cy="1136425"/>
          </a:xfrm>
        </p:grpSpPr>
        <p:cxnSp>
          <p:nvCxnSpPr>
            <p:cNvPr id="18" name="Connecteur droit 17">
              <a:extLst>
                <a:ext uri="{FF2B5EF4-FFF2-40B4-BE49-F238E27FC236}">
                  <a16:creationId xmlns:a16="http://schemas.microsoft.com/office/drawing/2014/main" xmlns="" id="{6FD7D0E7-379B-CD35-E58A-6880F838E063}"/>
                </a:ext>
              </a:extLst>
            </p:cNvPr>
            <p:cNvCxnSpPr/>
            <p:nvPr/>
          </p:nvCxnSpPr>
          <p:spPr>
            <a:xfrm flipH="1">
              <a:off x="3303639" y="403122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xmlns="" id="{D3915E58-6E12-EE4F-7CEF-08FA1761944C}"/>
                </a:ext>
              </a:extLst>
            </p:cNvPr>
            <p:cNvSpPr txBox="1"/>
            <p:nvPr/>
          </p:nvSpPr>
          <p:spPr>
            <a:xfrm>
              <a:off x="2979174" y="2894803"/>
              <a:ext cx="442452" cy="707886"/>
            </a:xfrm>
            <a:prstGeom prst="rect">
              <a:avLst/>
            </a:prstGeom>
            <a:noFill/>
          </p:spPr>
          <p:txBody>
            <a:bodyPr wrap="square" rtlCol="0">
              <a:spAutoFit/>
            </a:bodyPr>
            <a:lstStyle/>
            <a:p>
              <a:pPr algn="ctr"/>
              <a:r>
                <a:rPr lang="fr-FR" sz="4000" dirty="0">
                  <a:solidFill>
                    <a:srgbClr val="0070C0"/>
                  </a:solidFill>
                </a:rPr>
                <a:t>+</a:t>
              </a:r>
            </a:p>
          </p:txBody>
        </p:sp>
      </p:grpSp>
      <p:sp>
        <p:nvSpPr>
          <p:cNvPr id="20" name="ZoneTexte 19">
            <a:extLst>
              <a:ext uri="{FF2B5EF4-FFF2-40B4-BE49-F238E27FC236}">
                <a16:creationId xmlns:a16="http://schemas.microsoft.com/office/drawing/2014/main" xmlns="" id="{918A6F54-38FD-2B6A-41C4-71553651A713}"/>
              </a:ext>
            </a:extLst>
          </p:cNvPr>
          <p:cNvSpPr txBox="1"/>
          <p:nvPr/>
        </p:nvSpPr>
        <p:spPr>
          <a:xfrm>
            <a:off x="2426903" y="4449598"/>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en-US"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711</a:t>
            </a:r>
            <a:endParaRPr kumimoji="0" lang="fr-MA" sz="28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xmlns="" id="{DE0887A2-87FB-B10E-F55B-AFA8B4F3C235}"/>
              </a:ext>
            </a:extLst>
          </p:cNvPr>
          <p:cNvSpPr txBox="1"/>
          <p:nvPr/>
        </p:nvSpPr>
        <p:spPr>
          <a:xfrm>
            <a:off x="4286697" y="2580086"/>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sp>
        <p:nvSpPr>
          <p:cNvPr id="22" name="ZoneTexte 21">
            <a:extLst>
              <a:ext uri="{FF2B5EF4-FFF2-40B4-BE49-F238E27FC236}">
                <a16:creationId xmlns:a16="http://schemas.microsoft.com/office/drawing/2014/main" xmlns="" id="{25A6E7C6-8E01-1709-D643-DE183543F8D9}"/>
              </a:ext>
            </a:extLst>
          </p:cNvPr>
          <p:cNvSpPr txBox="1"/>
          <p:nvPr/>
        </p:nvSpPr>
        <p:spPr>
          <a:xfrm>
            <a:off x="3810372" y="2580086"/>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grpSp>
        <p:nvGrpSpPr>
          <p:cNvPr id="2" name="Groupe 1">
            <a:extLst>
              <a:ext uri="{FF2B5EF4-FFF2-40B4-BE49-F238E27FC236}">
                <a16:creationId xmlns:a16="http://schemas.microsoft.com/office/drawing/2014/main" xmlns="" id="{A1E92CDD-3ADC-FC04-3BE2-F1BD807C3EE7}"/>
              </a:ext>
            </a:extLst>
          </p:cNvPr>
          <p:cNvGrpSpPr/>
          <p:nvPr/>
        </p:nvGrpSpPr>
        <p:grpSpPr>
          <a:xfrm>
            <a:off x="391887" y="114419"/>
            <a:ext cx="7604448" cy="335967"/>
            <a:chOff x="391887" y="151743"/>
            <a:chExt cx="7604448" cy="335967"/>
          </a:xfrm>
        </p:grpSpPr>
        <p:grpSp>
          <p:nvGrpSpPr>
            <p:cNvPr id="7" name="Groupe 6">
              <a:extLst>
                <a:ext uri="{FF2B5EF4-FFF2-40B4-BE49-F238E27FC236}">
                  <a16:creationId xmlns:a16="http://schemas.microsoft.com/office/drawing/2014/main" xmlns="" id="{CA269CCC-B2B1-3998-7ECE-39A585E661F0}"/>
                </a:ext>
              </a:extLst>
            </p:cNvPr>
            <p:cNvGrpSpPr/>
            <p:nvPr/>
          </p:nvGrpSpPr>
          <p:grpSpPr>
            <a:xfrm>
              <a:off x="391887" y="155214"/>
              <a:ext cx="7604448" cy="332496"/>
              <a:chOff x="391887" y="155214"/>
              <a:chExt cx="7604448" cy="332496"/>
            </a:xfrm>
          </p:grpSpPr>
          <p:grpSp>
            <p:nvGrpSpPr>
              <p:cNvPr id="9" name="Groupe 8">
                <a:extLst>
                  <a:ext uri="{FF2B5EF4-FFF2-40B4-BE49-F238E27FC236}">
                    <a16:creationId xmlns:a16="http://schemas.microsoft.com/office/drawing/2014/main" xmlns="" id="{D83B7D1B-FCA9-3F3B-8B01-CDC28DF80CD0}"/>
                  </a:ext>
                </a:extLst>
              </p:cNvPr>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9092CD3C-AF0E-3D43-8EE0-A79F74369177}"/>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9747FCBB-D453-9248-56FF-1D01776B207C}"/>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34122AC0-770D-DE8E-50DD-29DC121D9FF9}"/>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E06F8742-9A16-FF13-7969-8DA0B7ADFB2B}"/>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3F36F199-2D64-5178-FB7A-ADC516850195}"/>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3" name="ZoneTexte 22">
                  <a:extLst>
                    <a:ext uri="{FF2B5EF4-FFF2-40B4-BE49-F238E27FC236}">
                      <a16:creationId xmlns:a16="http://schemas.microsoft.com/office/drawing/2014/main" xmlns="" id="{F5DBCB93-4B80-5141-9A10-31944CB8521F}"/>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4" name="Organigramme : Connecteur 23">
                  <a:extLst>
                    <a:ext uri="{FF2B5EF4-FFF2-40B4-BE49-F238E27FC236}">
                      <a16:creationId xmlns:a16="http://schemas.microsoft.com/office/drawing/2014/main" xmlns="" id="{2DC03D27-7886-241E-3DF1-EE0958F02721}"/>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0" name="Rectangle 9">
                <a:extLst>
                  <a:ext uri="{FF2B5EF4-FFF2-40B4-BE49-F238E27FC236}">
                    <a16:creationId xmlns:a16="http://schemas.microsoft.com/office/drawing/2014/main" xmlns="" id="{D7F9F8F5-AC93-4021-27FB-40EF697797C7}"/>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Rectangle 7">
              <a:extLst>
                <a:ext uri="{FF2B5EF4-FFF2-40B4-BE49-F238E27FC236}">
                  <a16:creationId xmlns:a16="http://schemas.microsoft.com/office/drawing/2014/main" xmlns="" id="{6D1A41CD-040F-7B4C-400F-CE492B33A7DB}"/>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40411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DC2B76-BD5C-1FE9-5F92-7C5A7F48A600}"/>
            </a:ext>
          </a:extLst>
        </p:cNvPr>
        <p:cNvGrpSpPr/>
        <p:nvPr/>
      </p:nvGrpSpPr>
      <p:grpSpPr>
        <a:xfrm>
          <a:off x="0" y="0"/>
          <a:ext cx="0" cy="0"/>
          <a:chOff x="0" y="0"/>
          <a:chExt cx="0" cy="0"/>
        </a:xfrm>
      </p:grpSpPr>
      <p:sp>
        <p:nvSpPr>
          <p:cNvPr id="7" name="TextBox 8">
            <a:extLst>
              <a:ext uri="{FF2B5EF4-FFF2-40B4-BE49-F238E27FC236}">
                <a16:creationId xmlns:a16="http://schemas.microsoft.com/office/drawing/2014/main" xmlns="" id="{A17BC207-B72E-A6CD-CE1E-2CFA6FCF9289}"/>
              </a:ext>
            </a:extLst>
          </p:cNvPr>
          <p:cNvSpPr txBox="1"/>
          <p:nvPr/>
        </p:nvSpPr>
        <p:spPr>
          <a:xfrm>
            <a:off x="3188527" y="5759620"/>
            <a:ext cx="2523604" cy="143886"/>
          </a:xfrm>
          <a:prstGeom prst="rect">
            <a:avLst/>
          </a:prstGeom>
        </p:spPr>
        <p:txBody>
          <a:bodyPr lIns="0" tIns="0" rIns="0" bIns="0" rtlCol="0" anchor="t">
            <a:spAutoFit/>
          </a:bodyPr>
          <a:lstStyle/>
          <a:p>
            <a:pPr marL="0" marR="0" lvl="0" indent="0" algn="ctr" defTabSz="914400" rtl="0" eaLnBrk="1" fontAlgn="auto" latinLnBrk="0" hangingPunct="1">
              <a:lnSpc>
                <a:spcPts val="1177"/>
              </a:lnSpc>
              <a:spcBef>
                <a:spcPct val="0"/>
              </a:spcBef>
              <a:spcAft>
                <a:spcPts val="0"/>
              </a:spcAft>
              <a:buClrTx/>
              <a:buSzTx/>
              <a:buFontTx/>
              <a:buNone/>
              <a:tabLst/>
              <a:defRPr/>
            </a:pPr>
            <a:r>
              <a:rPr kumimoji="0" lang="en-US" sz="841" b="0" i="0" u="none" strike="noStrike" kern="1200" cap="none" spc="0" normalizeH="0" baseline="0" noProof="0">
                <a:ln>
                  <a:noFill/>
                </a:ln>
                <a:solidFill>
                  <a:srgbClr val="FCFEFD"/>
                </a:solidFill>
                <a:effectLst/>
                <a:uLnTx/>
                <a:uFillTx/>
                <a:latin typeface="Arimo Italics"/>
                <a:ea typeface="+mn-ea"/>
                <a:cs typeface="+mn-cs"/>
              </a:rPr>
              <a:t>Version provisoire pour la formation des enseignants </a:t>
            </a:r>
          </a:p>
        </p:txBody>
      </p:sp>
      <p:pic>
        <p:nvPicPr>
          <p:cNvPr id="17"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xmlns="" id="{E738E5E2-EBCD-B8DA-F3A4-248DD9965B27}"/>
              </a:ext>
            </a:extLst>
          </p:cNvPr>
          <p:cNvPicPr>
            <a:picLocks noChangeAspect="1"/>
          </p:cNvPicPr>
          <p:nvPr/>
        </p:nvPicPr>
        <p:blipFill>
          <a:blip r:embed="rId2" cstate="print">
            <a:extLst>
              <a:ext uri="{28A0092B-C50C-407E-A947-70E740481C1C}">
                <a14:useLocalDpi xmlns:a14="http://schemas.microsoft.com/office/drawing/2010/main" val="0"/>
              </a:ext>
            </a:extLst>
          </a:blip>
          <a:srcRect l="-3603" t="-3603" r="3603" b="3603"/>
          <a:stretch>
            <a:fillRect/>
          </a:stretch>
        </p:blipFill>
        <p:spPr>
          <a:xfrm>
            <a:off x="7777444" y="636381"/>
            <a:ext cx="999174" cy="999174"/>
          </a:xfrm>
          <a:prstGeom prst="ellipse">
            <a:avLst/>
          </a:prstGeom>
        </p:spPr>
      </p:pic>
      <p:sp>
        <p:nvSpPr>
          <p:cNvPr id="18" name="ZoneTexte 17">
            <a:extLst>
              <a:ext uri="{FF2B5EF4-FFF2-40B4-BE49-F238E27FC236}">
                <a16:creationId xmlns:a16="http://schemas.microsoft.com/office/drawing/2014/main" xmlns="" id="{04B051F9-AB73-ABE6-F3A6-F1D74E532E11}"/>
              </a:ext>
            </a:extLst>
          </p:cNvPr>
          <p:cNvSpPr txBox="1"/>
          <p:nvPr/>
        </p:nvSpPr>
        <p:spPr>
          <a:xfrm>
            <a:off x="1243049" y="881801"/>
            <a:ext cx="6273817" cy="369332"/>
          </a:xfrm>
          <a:prstGeom prst="rect">
            <a:avLst/>
          </a:prstGeom>
          <a:noFill/>
        </p:spPr>
        <p:txBody>
          <a:bodyPr wrap="square" rtlCol="0">
            <a:spAutoFit/>
          </a:bodyPr>
          <a:lstStyle/>
          <a:p>
            <a:pPr algn="r" rtl="1"/>
            <a:r>
              <a:rPr lang="ar-MA" b="1" dirty="0">
                <a:solidFill>
                  <a:schemeClr val="bg1">
                    <a:lumMod val="50000"/>
                  </a:schemeClr>
                </a:solidFill>
                <a:latin typeface="Calibri" panose="020F0502020204030204" pitchFamily="34" charset="0"/>
                <a:cs typeface="Calibri" panose="020F0502020204030204" pitchFamily="34" charset="0"/>
              </a:rPr>
              <a:t>سنبدأ بالحساب الذهني. خذوا دفاتر البحث</a:t>
            </a:r>
            <a:r>
              <a:rPr lang="ar-MA" b="1" dirty="0">
                <a:solidFill>
                  <a:schemeClr val="bg1">
                    <a:lumMod val="50000"/>
                  </a:schemeClr>
                </a:solidFill>
              </a:rPr>
              <a:t>.</a:t>
            </a:r>
            <a:endParaRPr lang="fr-FR" b="1" i="1" dirty="0">
              <a:solidFill>
                <a:schemeClr val="bg1">
                  <a:lumMod val="50000"/>
                </a:schemeClr>
              </a:solidFill>
            </a:endParaRPr>
          </a:p>
        </p:txBody>
      </p:sp>
      <p:pic>
        <p:nvPicPr>
          <p:cNvPr id="19" name="Image 18">
            <a:extLst>
              <a:ext uri="{FF2B5EF4-FFF2-40B4-BE49-F238E27FC236}">
                <a16:creationId xmlns:a16="http://schemas.microsoft.com/office/drawing/2014/main" xmlns="" id="{50AA1BBF-BED1-DD87-D267-A295D2D752A1}"/>
              </a:ext>
            </a:extLst>
          </p:cNvPr>
          <p:cNvPicPr>
            <a:picLocks noChangeAspect="1"/>
          </p:cNvPicPr>
          <p:nvPr/>
        </p:nvPicPr>
        <p:blipFill>
          <a:blip r:embed="rId3">
            <a:clrChange>
              <a:clrFrom>
                <a:srgbClr val="EAE8E4"/>
              </a:clrFrom>
              <a:clrTo>
                <a:srgbClr val="EAE8E4">
                  <a:alpha val="0"/>
                </a:srgbClr>
              </a:clrTo>
            </a:clrChange>
          </a:blip>
          <a:srcRect l="4527" t="16702" r="3992" b="15930"/>
          <a:stretch>
            <a:fillRect/>
          </a:stretch>
        </p:blipFill>
        <p:spPr>
          <a:xfrm flipH="1">
            <a:off x="2244973" y="2223436"/>
            <a:ext cx="4397832" cy="3238624"/>
          </a:xfrm>
          <a:prstGeom prst="roundRect">
            <a:avLst>
              <a:gd name="adj" fmla="val 6988"/>
            </a:avLst>
          </a:prstGeom>
        </p:spPr>
      </p:pic>
      <p:grpSp>
        <p:nvGrpSpPr>
          <p:cNvPr id="2" name="Groupe 1">
            <a:extLst>
              <a:ext uri="{FF2B5EF4-FFF2-40B4-BE49-F238E27FC236}">
                <a16:creationId xmlns:a16="http://schemas.microsoft.com/office/drawing/2014/main" xmlns="" id="{C01F641A-BEF3-8853-3D05-174901039C1A}"/>
              </a:ext>
            </a:extLst>
          </p:cNvPr>
          <p:cNvGrpSpPr/>
          <p:nvPr/>
        </p:nvGrpSpPr>
        <p:grpSpPr>
          <a:xfrm>
            <a:off x="391887" y="142412"/>
            <a:ext cx="7604448" cy="335967"/>
            <a:chOff x="391887" y="151743"/>
            <a:chExt cx="7604448" cy="335967"/>
          </a:xfrm>
        </p:grpSpPr>
        <p:grpSp>
          <p:nvGrpSpPr>
            <p:cNvPr id="3" name="Groupe 2">
              <a:extLst>
                <a:ext uri="{FF2B5EF4-FFF2-40B4-BE49-F238E27FC236}">
                  <a16:creationId xmlns:a16="http://schemas.microsoft.com/office/drawing/2014/main" xmlns="" id="{ABB4C1E2-6A45-2B38-5AD4-828FA8B702B1}"/>
                </a:ext>
              </a:extLst>
            </p:cNvPr>
            <p:cNvGrpSpPr/>
            <p:nvPr/>
          </p:nvGrpSpPr>
          <p:grpSpPr>
            <a:xfrm>
              <a:off x="391887" y="155214"/>
              <a:ext cx="7604448" cy="332496"/>
              <a:chOff x="391887" y="155214"/>
              <a:chExt cx="7604448" cy="332496"/>
            </a:xfrm>
          </p:grpSpPr>
          <p:grpSp>
            <p:nvGrpSpPr>
              <p:cNvPr id="5" name="Groupe 4">
                <a:extLst>
                  <a:ext uri="{FF2B5EF4-FFF2-40B4-BE49-F238E27FC236}">
                    <a16:creationId xmlns:a16="http://schemas.microsoft.com/office/drawing/2014/main" xmlns="" id="{AB18BA1C-91CE-22BC-27C3-4C75143D8585}"/>
                  </a:ext>
                </a:extLst>
              </p:cNvPr>
              <p:cNvGrpSpPr/>
              <p:nvPr/>
            </p:nvGrpSpPr>
            <p:grpSpPr>
              <a:xfrm>
                <a:off x="391887" y="155214"/>
                <a:ext cx="7604448" cy="332496"/>
                <a:chOff x="391887" y="155214"/>
                <a:chExt cx="7604448" cy="332496"/>
              </a:xfrm>
            </p:grpSpPr>
            <p:sp>
              <p:nvSpPr>
                <p:cNvPr id="8" name="Rectangle 7">
                  <a:extLst>
                    <a:ext uri="{FF2B5EF4-FFF2-40B4-BE49-F238E27FC236}">
                      <a16:creationId xmlns:a16="http://schemas.microsoft.com/office/drawing/2014/main" xmlns="" id="{D53D4888-90C0-89DE-2E9F-7CC390C82E84}"/>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xmlns="" id="{C9378696-49B1-1910-428F-7D8C743995E3}"/>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0" name="Organigramme : Connecteur 9">
                  <a:extLst>
                    <a:ext uri="{FF2B5EF4-FFF2-40B4-BE49-F238E27FC236}">
                      <a16:creationId xmlns:a16="http://schemas.microsoft.com/office/drawing/2014/main" xmlns="" id="{49999C8F-D2E0-6888-844A-0DECB3D280A9}"/>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1" name="ZoneTexte 10">
                  <a:extLst>
                    <a:ext uri="{FF2B5EF4-FFF2-40B4-BE49-F238E27FC236}">
                      <a16:creationId xmlns:a16="http://schemas.microsoft.com/office/drawing/2014/main" xmlns="" id="{C31A49C9-F1BD-9199-7BD8-B2418D451637}"/>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7A4054FE-9D74-72A2-1E9A-D7C8A1A0AF7A}"/>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3" name="ZoneTexte 12">
                  <a:extLst>
                    <a:ext uri="{FF2B5EF4-FFF2-40B4-BE49-F238E27FC236}">
                      <a16:creationId xmlns:a16="http://schemas.microsoft.com/office/drawing/2014/main" xmlns="" id="{55D2B65D-2188-5A93-3EBE-E4E1850E376D}"/>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F660E056-061A-5E7F-91D0-D475824BB556}"/>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6" name="Rectangle 5">
                <a:extLst>
                  <a:ext uri="{FF2B5EF4-FFF2-40B4-BE49-F238E27FC236}">
                    <a16:creationId xmlns:a16="http://schemas.microsoft.com/office/drawing/2014/main" xmlns="" id="{EA5D78CE-4DDA-D9FF-41EB-ADE7D2B17F96}"/>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 name="Rectangle 3">
              <a:extLst>
                <a:ext uri="{FF2B5EF4-FFF2-40B4-BE49-F238E27FC236}">
                  <a16:creationId xmlns:a16="http://schemas.microsoft.com/office/drawing/2014/main" xmlns="" id="{10391966-119C-D63F-9CE8-086690C30D5F}"/>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83670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BFC43E-AD08-3F4F-7E74-E4724DA048F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3571629E-68B2-6A54-DFA3-7D8781D26A45}"/>
              </a:ext>
            </a:extLst>
          </p:cNvPr>
          <p:cNvSpPr txBox="1"/>
          <p:nvPr/>
        </p:nvSpPr>
        <p:spPr>
          <a:xfrm>
            <a:off x="585371" y="858759"/>
            <a:ext cx="6940504" cy="369332"/>
          </a:xfrm>
          <a:prstGeom prst="rect">
            <a:avLst/>
          </a:prstGeom>
          <a:noFill/>
        </p:spPr>
        <p:txBody>
          <a:bodyPr wrap="square" rtlCol="0">
            <a:spAutoFit/>
          </a:bodyPr>
          <a:lstStyle/>
          <a:p>
            <a:pPr lvl="0" algn="r" rtl="1">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ضعوا وأنجزوا عمليات الجمع التالية، ثم اكتبوا المتساوية</a:t>
            </a:r>
            <a:r>
              <a:rPr lang="ar-MA" b="1" dirty="0">
                <a:solidFill>
                  <a:prstClr val="white">
                    <a:lumMod val="65000"/>
                  </a:prstClr>
                </a:solidFill>
                <a:latin typeface="Calibri" panose="020F0502020204030204" pitchFamily="34" charset="0"/>
                <a:cs typeface="Calibri" panose="020F0502020204030204" pitchFamily="34" charset="0"/>
              </a:rPr>
              <a:t> . لديكم 3 دقائق، ثم نصحح:</a:t>
            </a:r>
            <a:endPar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1D11BD39-F07A-5742-E7CC-AE82AC220F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7" name="Groupe 6">
            <a:extLst>
              <a:ext uri="{FF2B5EF4-FFF2-40B4-BE49-F238E27FC236}">
                <a16:creationId xmlns:a16="http://schemas.microsoft.com/office/drawing/2014/main" xmlns="" id="{3F131BC0-F4CE-BF7F-8C9E-EED8F7D9552A}"/>
              </a:ext>
            </a:extLst>
          </p:cNvPr>
          <p:cNvGrpSpPr>
            <a:grpSpLocks noGrp="1" noUngrp="1" noRot="1" noMove="1" noResize="1"/>
          </p:cNvGrpSpPr>
          <p:nvPr/>
        </p:nvGrpSpPr>
        <p:grpSpPr>
          <a:xfrm>
            <a:off x="373226" y="164532"/>
            <a:ext cx="7604448" cy="332496"/>
            <a:chOff x="373226" y="108546"/>
            <a:chExt cx="7604448" cy="332496"/>
          </a:xfrm>
        </p:grpSpPr>
        <p:grpSp>
          <p:nvGrpSpPr>
            <p:cNvPr id="8" name="Groupe 7">
              <a:extLst>
                <a:ext uri="{FF2B5EF4-FFF2-40B4-BE49-F238E27FC236}">
                  <a16:creationId xmlns:a16="http://schemas.microsoft.com/office/drawing/2014/main" xmlns="" id="{CCEC7A7A-F9FB-89AA-9A45-678E0B39C498}"/>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7DD417BF-A901-3557-FA5A-F9C260AED70D}"/>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FDEF4F28-E655-6912-3BF3-354CD0785EDE}"/>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FC39BCFD-D291-B830-B576-A18BC68263C5}"/>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FA3C52DD-D1C3-AA50-2227-5EDC0FC6949F}"/>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C13E3B24-370B-85A7-D5B9-85F7E9D6684B}"/>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52587E77-B018-060A-A486-DC009EFCA40A}"/>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7" name="ZoneTexte 16">
                  <a:extLst>
                    <a:ext uri="{FF2B5EF4-FFF2-40B4-BE49-F238E27FC236}">
                      <a16:creationId xmlns:a16="http://schemas.microsoft.com/office/drawing/2014/main" xmlns="" id="{0846AF8C-2F83-2A24-EAC6-933127D7002B}"/>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8" name="Organigramme : Connecteur 17">
                  <a:extLst>
                    <a:ext uri="{FF2B5EF4-FFF2-40B4-BE49-F238E27FC236}">
                      <a16:creationId xmlns:a16="http://schemas.microsoft.com/office/drawing/2014/main" xmlns="" id="{D531AF4F-DB86-F249-BDBA-CB8201DB30A3}"/>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6F53F7FD-CD11-9D72-3A8B-C8A58A81F56E}"/>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A671BD8A-D2A9-FBCB-A4D4-FC7C49B35AF6}"/>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xmlns="" id="{2708275B-D233-5379-CBCE-2927D9C9726A}"/>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562 + 76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71542F6F-72F4-E311-C77D-F8BF781AE169}"/>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487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xmlns="" id="{1E389AF1-7D18-D007-F2BB-8AB09ABF046B}"/>
              </a:ext>
            </a:extLst>
          </p:cNvPr>
          <p:cNvSpPr/>
          <p:nvPr/>
        </p:nvSpPr>
        <p:spPr>
          <a:xfrm>
            <a:off x="585370"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562 + 76 = .......</a:t>
            </a:r>
            <a:endParaRPr lang="fr-FR" sz="2800" dirty="0">
              <a:solidFill>
                <a:srgbClr val="002060"/>
              </a:solidFill>
            </a:endParaRPr>
          </a:p>
        </p:txBody>
      </p:sp>
      <p:sp>
        <p:nvSpPr>
          <p:cNvPr id="20" name="Rectangle 19">
            <a:extLst>
              <a:ext uri="{FF2B5EF4-FFF2-40B4-BE49-F238E27FC236}">
                <a16:creationId xmlns:a16="http://schemas.microsoft.com/office/drawing/2014/main" xmlns="" id="{3EE20A43-BC8B-B449-6373-FC800E9689C2}"/>
              </a:ext>
            </a:extLst>
          </p:cNvPr>
          <p:cNvSpPr/>
          <p:nvPr/>
        </p:nvSpPr>
        <p:spPr>
          <a:xfrm>
            <a:off x="5103841"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487 + 279 = .......</a:t>
            </a:r>
            <a:endParaRPr lang="fr-FR" sz="2800" dirty="0">
              <a:solidFill>
                <a:srgbClr val="002060"/>
              </a:solidFill>
            </a:endParaRPr>
          </a:p>
        </p:txBody>
      </p:sp>
      <p:pic>
        <p:nvPicPr>
          <p:cNvPr id="22" name="Image 21" descr="Une image contenant ligne, Parallèle, capture d’écran, Caractère coloré&#10;&#10;Le contenu généré par l’IA peut être incorrect.">
            <a:extLst>
              <a:ext uri="{FF2B5EF4-FFF2-40B4-BE49-F238E27FC236}">
                <a16:creationId xmlns:a16="http://schemas.microsoft.com/office/drawing/2014/main" xmlns="" id="{0E7B884B-BABC-BA64-0AA9-D0B82B5F8E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1047141" y="2614917"/>
            <a:ext cx="2123830" cy="2820200"/>
          </a:xfrm>
          <a:prstGeom prst="rect">
            <a:avLst/>
          </a:prstGeom>
        </p:spPr>
      </p:pic>
      <p:pic>
        <p:nvPicPr>
          <p:cNvPr id="24" name="Image 23" descr="Une image contenant ligne, Parallèle, capture d’écran, Caractère coloré&#10;&#10;Le contenu généré par l’IA peut être incorrect.">
            <a:extLst>
              <a:ext uri="{FF2B5EF4-FFF2-40B4-BE49-F238E27FC236}">
                <a16:creationId xmlns:a16="http://schemas.microsoft.com/office/drawing/2014/main" xmlns="" id="{C8A6BE62-7E00-49C9-0A83-809D1AF73E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5542797" y="2668556"/>
            <a:ext cx="2123830" cy="2820200"/>
          </a:xfrm>
          <a:prstGeom prst="rect">
            <a:avLst/>
          </a:prstGeom>
        </p:spPr>
      </p:pic>
    </p:spTree>
    <p:extLst>
      <p:ext uri="{BB962C8B-B14F-4D97-AF65-F5344CB8AC3E}">
        <p14:creationId xmlns:p14="http://schemas.microsoft.com/office/powerpoint/2010/main" val="10559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D6F9D4-ED58-3CFD-5B91-85CF440CA14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BC580E5B-690D-DE5C-87DE-61F21D1AEB17}"/>
              </a:ext>
            </a:extLst>
          </p:cNvPr>
          <p:cNvSpPr txBox="1"/>
          <p:nvPr/>
        </p:nvSpPr>
        <p:spPr>
          <a:xfrm>
            <a:off x="1252057" y="858759"/>
            <a:ext cx="6273817" cy="369332"/>
          </a:xfrm>
          <a:prstGeom prst="rect">
            <a:avLst/>
          </a:prstGeom>
          <a:noFill/>
        </p:spPr>
        <p:txBody>
          <a:bodyPr wrap="square" rtlCol="0">
            <a:spAutoFit/>
          </a:bodyPr>
          <a:lstStyle/>
          <a:p>
            <a:pPr lvl="0" algn="r" rtl="1">
              <a:defRPr/>
            </a:pPr>
            <a:r>
              <a:rPr lang="ar-MA" b="1" dirty="0">
                <a:solidFill>
                  <a:prstClr val="white">
                    <a:lumMod val="65000"/>
                  </a:prstClr>
                </a:solidFill>
                <a:latin typeface="Calibri" panose="020F0502020204030204" pitchFamily="34" charset="0"/>
                <a:cs typeface="Calibri" panose="020F0502020204030204" pitchFamily="34" charset="0"/>
              </a:rPr>
              <a:t>من يقوم ليضع وينجز العملية الأولى؟ الثانية؟</a:t>
            </a: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571682D9-08B1-1F45-8F11-D59655CDB9F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53" name="Groupe 52">
            <a:extLst>
              <a:ext uri="{FF2B5EF4-FFF2-40B4-BE49-F238E27FC236}">
                <a16:creationId xmlns:a16="http://schemas.microsoft.com/office/drawing/2014/main" xmlns="" id="{F4D20462-B102-6A60-A2FD-E0569616BF7D}"/>
              </a:ext>
            </a:extLst>
          </p:cNvPr>
          <p:cNvGrpSpPr>
            <a:grpSpLocks noGrp="1" noUngrp="1" noRot="1" noMove="1" noResize="1"/>
          </p:cNvGrpSpPr>
          <p:nvPr/>
        </p:nvGrpSpPr>
        <p:grpSpPr>
          <a:xfrm>
            <a:off x="373226" y="164532"/>
            <a:ext cx="7604448" cy="332496"/>
            <a:chOff x="373226" y="108546"/>
            <a:chExt cx="7604448" cy="332496"/>
          </a:xfrm>
        </p:grpSpPr>
        <p:grpSp>
          <p:nvGrpSpPr>
            <p:cNvPr id="54" name="Groupe 53">
              <a:extLst>
                <a:ext uri="{FF2B5EF4-FFF2-40B4-BE49-F238E27FC236}">
                  <a16:creationId xmlns:a16="http://schemas.microsoft.com/office/drawing/2014/main" xmlns="" id="{0DD6E1E9-BEC8-5C43-EF7E-A4802C0D9DEB}"/>
                </a:ext>
              </a:extLst>
            </p:cNvPr>
            <p:cNvGrpSpPr>
              <a:grpSpLocks noGrp="1" noUngrp="1" noRot="1" noMove="1" noResize="1"/>
            </p:cNvGrpSpPr>
            <p:nvPr/>
          </p:nvGrpSpPr>
          <p:grpSpPr>
            <a:xfrm>
              <a:off x="373226" y="108546"/>
              <a:ext cx="7604448" cy="332496"/>
              <a:chOff x="391887" y="155214"/>
              <a:chExt cx="7604448" cy="332496"/>
            </a:xfrm>
          </p:grpSpPr>
          <p:grpSp>
            <p:nvGrpSpPr>
              <p:cNvPr id="56" name="Groupe 55">
                <a:extLst>
                  <a:ext uri="{FF2B5EF4-FFF2-40B4-BE49-F238E27FC236}">
                    <a16:creationId xmlns:a16="http://schemas.microsoft.com/office/drawing/2014/main" xmlns="" id="{ED2F70EC-CE46-6291-A2DB-3A524216BF87}"/>
                  </a:ext>
                </a:extLst>
              </p:cNvPr>
              <p:cNvGrpSpPr>
                <a:grpSpLocks noGrp="1" noUngrp="1" noRot="1" noMove="1" noResize="1"/>
              </p:cNvGrpSpPr>
              <p:nvPr/>
            </p:nvGrpSpPr>
            <p:grpSpPr>
              <a:xfrm>
                <a:off x="391887" y="155214"/>
                <a:ext cx="7604448" cy="332496"/>
                <a:chOff x="391887" y="155214"/>
                <a:chExt cx="7604448" cy="332496"/>
              </a:xfrm>
            </p:grpSpPr>
            <p:sp>
              <p:nvSpPr>
                <p:cNvPr id="58" name="Rectangle 57">
                  <a:extLst>
                    <a:ext uri="{FF2B5EF4-FFF2-40B4-BE49-F238E27FC236}">
                      <a16:creationId xmlns:a16="http://schemas.microsoft.com/office/drawing/2014/main" xmlns="" id="{B009D216-1DB8-4263-748F-0F1112A1CF33}"/>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xmlns="" id="{F0E2B052-94CC-E6B4-6143-3502937F963B}"/>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0" name="Organigramme : Connecteur 59">
                  <a:extLst>
                    <a:ext uri="{FF2B5EF4-FFF2-40B4-BE49-F238E27FC236}">
                      <a16:creationId xmlns:a16="http://schemas.microsoft.com/office/drawing/2014/main" xmlns="" id="{1D0884FE-A2F4-9A3C-357E-A30D3179DE34}"/>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61" name="ZoneTexte 60">
                  <a:extLst>
                    <a:ext uri="{FF2B5EF4-FFF2-40B4-BE49-F238E27FC236}">
                      <a16:creationId xmlns:a16="http://schemas.microsoft.com/office/drawing/2014/main" xmlns="" id="{337F111A-E8BB-BBD1-B4EB-CB03F5D76E44}"/>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2" name="Organigramme : Connecteur 61">
                  <a:extLst>
                    <a:ext uri="{FF2B5EF4-FFF2-40B4-BE49-F238E27FC236}">
                      <a16:creationId xmlns:a16="http://schemas.microsoft.com/office/drawing/2014/main" xmlns="" id="{FC68D6E7-FD95-AFE2-970E-2BFD75D71A81}"/>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63" name="ZoneTexte 62">
                  <a:extLst>
                    <a:ext uri="{FF2B5EF4-FFF2-40B4-BE49-F238E27FC236}">
                      <a16:creationId xmlns:a16="http://schemas.microsoft.com/office/drawing/2014/main" xmlns="" id="{D0DFAEC8-B4F6-C504-DEB7-05EDBE57B1D4}"/>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4" name="Organigramme : Connecteur 63">
                  <a:extLst>
                    <a:ext uri="{FF2B5EF4-FFF2-40B4-BE49-F238E27FC236}">
                      <a16:creationId xmlns:a16="http://schemas.microsoft.com/office/drawing/2014/main" xmlns="" id="{96ED34E2-F20E-E51D-65CA-19BFC62F76E7}"/>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57" name="Rectangle 56">
                <a:extLst>
                  <a:ext uri="{FF2B5EF4-FFF2-40B4-BE49-F238E27FC236}">
                    <a16:creationId xmlns:a16="http://schemas.microsoft.com/office/drawing/2014/main" xmlns="" id="{D4EBCA25-F022-46B7-7C2C-F73F3199E331}"/>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 coins arrondis 54">
              <a:extLst>
                <a:ext uri="{FF2B5EF4-FFF2-40B4-BE49-F238E27FC236}">
                  <a16:creationId xmlns:a16="http://schemas.microsoft.com/office/drawing/2014/main" xmlns="" id="{3A21A61E-8859-558D-6919-C5A6EE6DFBED}"/>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xmlns="" id="{813DAD3B-2212-D292-C8DD-4FDF0989B715}"/>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562 + 76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xmlns="" id="{5B4748F7-2CEA-9326-3198-B7ACC85AADC6}"/>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487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8671AFF1-F9E9-8BAE-38AC-82A0873BFEB1}"/>
              </a:ext>
            </a:extLst>
          </p:cNvPr>
          <p:cNvSpPr/>
          <p:nvPr/>
        </p:nvSpPr>
        <p:spPr>
          <a:xfrm>
            <a:off x="585370" y="5571148"/>
            <a:ext cx="3230851" cy="606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562 + 76 = .......</a:t>
            </a:r>
            <a:endParaRPr lang="fr-FR" sz="2800" dirty="0">
              <a:solidFill>
                <a:srgbClr val="002060"/>
              </a:solidFill>
            </a:endParaRPr>
          </a:p>
        </p:txBody>
      </p:sp>
      <p:sp>
        <p:nvSpPr>
          <p:cNvPr id="10" name="Rectangle 9">
            <a:extLst>
              <a:ext uri="{FF2B5EF4-FFF2-40B4-BE49-F238E27FC236}">
                <a16:creationId xmlns:a16="http://schemas.microsoft.com/office/drawing/2014/main" xmlns="" id="{E34FB7B1-B580-6784-D9CB-63E045DC18E1}"/>
              </a:ext>
            </a:extLst>
          </p:cNvPr>
          <p:cNvSpPr/>
          <p:nvPr/>
        </p:nvSpPr>
        <p:spPr>
          <a:xfrm>
            <a:off x="5103841" y="5571148"/>
            <a:ext cx="3230851" cy="606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487 + 279 = .......</a:t>
            </a:r>
            <a:endParaRPr lang="fr-FR" sz="2800" dirty="0">
              <a:solidFill>
                <a:srgbClr val="002060"/>
              </a:solidFill>
            </a:endParaRPr>
          </a:p>
        </p:txBody>
      </p:sp>
      <p:pic>
        <p:nvPicPr>
          <p:cNvPr id="11" name="Image 10" descr="Une image contenant ligne, Parallèle, capture d’écran, Caractère coloré&#10;&#10;Le contenu généré par l’IA peut être incorrect.">
            <a:extLst>
              <a:ext uri="{FF2B5EF4-FFF2-40B4-BE49-F238E27FC236}">
                <a16:creationId xmlns:a16="http://schemas.microsoft.com/office/drawing/2014/main" xmlns="" id="{E7C1B1F5-56DD-F565-744B-9DD950008F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9861"/>
          <a:stretch>
            <a:fillRect/>
          </a:stretch>
        </p:blipFill>
        <p:spPr>
          <a:xfrm>
            <a:off x="973538" y="2614917"/>
            <a:ext cx="2271036" cy="2873837"/>
          </a:xfrm>
          <a:prstGeom prst="rect">
            <a:avLst/>
          </a:prstGeom>
        </p:spPr>
      </p:pic>
      <p:pic>
        <p:nvPicPr>
          <p:cNvPr id="12" name="Image 11" descr="Une image contenant ligne, Parallèle, capture d’écran, Caractère coloré&#10;&#10;Le contenu généré par l’IA peut être incorrect.">
            <a:extLst>
              <a:ext uri="{FF2B5EF4-FFF2-40B4-BE49-F238E27FC236}">
                <a16:creationId xmlns:a16="http://schemas.microsoft.com/office/drawing/2014/main" xmlns="" id="{91283F79-8145-1D7A-DFC8-57A0C08A5E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9892"/>
          <a:stretch>
            <a:fillRect/>
          </a:stretch>
        </p:blipFill>
        <p:spPr>
          <a:xfrm>
            <a:off x="5395592" y="2614917"/>
            <a:ext cx="2271035" cy="2820199"/>
          </a:xfrm>
          <a:prstGeom prst="rect">
            <a:avLst/>
          </a:prstGeom>
        </p:spPr>
      </p:pic>
    </p:spTree>
    <p:extLst>
      <p:ext uri="{BB962C8B-B14F-4D97-AF65-F5344CB8AC3E}">
        <p14:creationId xmlns:p14="http://schemas.microsoft.com/office/powerpoint/2010/main" val="152490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BD7106-B29D-C3EB-B3B8-8601DB223BA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E4726823-ECB2-182F-FA6F-6DCDD72C0898}"/>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b="1" dirty="0">
                <a:solidFill>
                  <a:prstClr val="white">
                    <a:lumMod val="65000"/>
                  </a:prstClr>
                </a:solidFill>
                <a:latin typeface="Calibri" panose="020F0502020204030204" pitchFamily="34" charset="0"/>
                <a:cs typeface="Calibri" panose="020F0502020204030204" pitchFamily="34" charset="0"/>
              </a:rPr>
              <a:t>صححوا.</a:t>
            </a:r>
            <a:endPar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DDB8F514-5D70-3C59-6271-2E5A68AE00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53" name="Groupe 52">
            <a:extLst>
              <a:ext uri="{FF2B5EF4-FFF2-40B4-BE49-F238E27FC236}">
                <a16:creationId xmlns:a16="http://schemas.microsoft.com/office/drawing/2014/main" xmlns="" id="{952D6D4B-CD78-5C61-4F07-A3903AB6DD5A}"/>
              </a:ext>
            </a:extLst>
          </p:cNvPr>
          <p:cNvGrpSpPr>
            <a:grpSpLocks noGrp="1" noUngrp="1" noRot="1" noMove="1" noResize="1"/>
          </p:cNvGrpSpPr>
          <p:nvPr/>
        </p:nvGrpSpPr>
        <p:grpSpPr>
          <a:xfrm>
            <a:off x="373226" y="164532"/>
            <a:ext cx="7604448" cy="332496"/>
            <a:chOff x="373226" y="108546"/>
            <a:chExt cx="7604448" cy="332496"/>
          </a:xfrm>
        </p:grpSpPr>
        <p:grpSp>
          <p:nvGrpSpPr>
            <p:cNvPr id="54" name="Groupe 53">
              <a:extLst>
                <a:ext uri="{FF2B5EF4-FFF2-40B4-BE49-F238E27FC236}">
                  <a16:creationId xmlns:a16="http://schemas.microsoft.com/office/drawing/2014/main" xmlns="" id="{2F868138-C5EB-0985-4BC4-9DEB21C144DE}"/>
                </a:ext>
              </a:extLst>
            </p:cNvPr>
            <p:cNvGrpSpPr>
              <a:grpSpLocks noGrp="1" noUngrp="1" noRot="1" noMove="1" noResize="1"/>
            </p:cNvGrpSpPr>
            <p:nvPr/>
          </p:nvGrpSpPr>
          <p:grpSpPr>
            <a:xfrm>
              <a:off x="373226" y="108546"/>
              <a:ext cx="7604448" cy="332496"/>
              <a:chOff x="391887" y="155214"/>
              <a:chExt cx="7604448" cy="332496"/>
            </a:xfrm>
          </p:grpSpPr>
          <p:grpSp>
            <p:nvGrpSpPr>
              <p:cNvPr id="56" name="Groupe 55">
                <a:extLst>
                  <a:ext uri="{FF2B5EF4-FFF2-40B4-BE49-F238E27FC236}">
                    <a16:creationId xmlns:a16="http://schemas.microsoft.com/office/drawing/2014/main" xmlns="" id="{8BC3F218-1494-4623-7815-B20A6334BC1B}"/>
                  </a:ext>
                </a:extLst>
              </p:cNvPr>
              <p:cNvGrpSpPr>
                <a:grpSpLocks noGrp="1" noUngrp="1" noRot="1" noMove="1" noResize="1"/>
              </p:cNvGrpSpPr>
              <p:nvPr/>
            </p:nvGrpSpPr>
            <p:grpSpPr>
              <a:xfrm>
                <a:off x="391887" y="155214"/>
                <a:ext cx="7604448" cy="332496"/>
                <a:chOff x="391887" y="155214"/>
                <a:chExt cx="7604448" cy="332496"/>
              </a:xfrm>
            </p:grpSpPr>
            <p:sp>
              <p:nvSpPr>
                <p:cNvPr id="58" name="Rectangle 57">
                  <a:extLst>
                    <a:ext uri="{FF2B5EF4-FFF2-40B4-BE49-F238E27FC236}">
                      <a16:creationId xmlns:a16="http://schemas.microsoft.com/office/drawing/2014/main" xmlns="" id="{700E7C98-A07C-2208-15ED-297DCF48A75C}"/>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xmlns="" id="{2BE8308C-CF79-024A-BF25-96E6ABE786F7}"/>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0" name="Organigramme : Connecteur 59">
                  <a:extLst>
                    <a:ext uri="{FF2B5EF4-FFF2-40B4-BE49-F238E27FC236}">
                      <a16:creationId xmlns:a16="http://schemas.microsoft.com/office/drawing/2014/main" xmlns="" id="{1CF09619-5EA5-BC49-2FE9-B72EB2AE94AA}"/>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61" name="ZoneTexte 60">
                  <a:extLst>
                    <a:ext uri="{FF2B5EF4-FFF2-40B4-BE49-F238E27FC236}">
                      <a16:creationId xmlns:a16="http://schemas.microsoft.com/office/drawing/2014/main" xmlns="" id="{4681E2AA-DFCA-5C09-1409-2E0183A91F89}"/>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2" name="Organigramme : Connecteur 61">
                  <a:extLst>
                    <a:ext uri="{FF2B5EF4-FFF2-40B4-BE49-F238E27FC236}">
                      <a16:creationId xmlns:a16="http://schemas.microsoft.com/office/drawing/2014/main" xmlns="" id="{9FF4849F-58AF-A628-F509-9573F77AB323}"/>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63" name="ZoneTexte 62">
                  <a:extLst>
                    <a:ext uri="{FF2B5EF4-FFF2-40B4-BE49-F238E27FC236}">
                      <a16:creationId xmlns:a16="http://schemas.microsoft.com/office/drawing/2014/main" xmlns="" id="{FB28A82D-D29F-CD73-61BF-A1C342FFC299}"/>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4" name="Organigramme : Connecteur 63">
                  <a:extLst>
                    <a:ext uri="{FF2B5EF4-FFF2-40B4-BE49-F238E27FC236}">
                      <a16:creationId xmlns:a16="http://schemas.microsoft.com/office/drawing/2014/main" xmlns="" id="{6947C7EA-9650-565C-841A-5CCF7DCEE414}"/>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57" name="Rectangle 56">
                <a:extLst>
                  <a:ext uri="{FF2B5EF4-FFF2-40B4-BE49-F238E27FC236}">
                    <a16:creationId xmlns:a16="http://schemas.microsoft.com/office/drawing/2014/main" xmlns="" id="{927DC4EB-DD16-3384-2D06-861F935FDEA0}"/>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 coins arrondis 54">
              <a:extLst>
                <a:ext uri="{FF2B5EF4-FFF2-40B4-BE49-F238E27FC236}">
                  <a16:creationId xmlns:a16="http://schemas.microsoft.com/office/drawing/2014/main" xmlns="" id="{D9ED99DA-56CB-5EBB-DCF6-7C60A5BF6253}"/>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xmlns="" id="{562F77B5-983C-E8EC-D667-C351FCF107BA}"/>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562 + 76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xmlns="" id="{A38EFC8D-B112-74DA-5061-26003635F3EC}"/>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487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BC4F1C6D-3AB4-F1A3-69D5-BE3AD765C15D}"/>
              </a:ext>
            </a:extLst>
          </p:cNvPr>
          <p:cNvSpPr/>
          <p:nvPr/>
        </p:nvSpPr>
        <p:spPr>
          <a:xfrm>
            <a:off x="585370" y="5571148"/>
            <a:ext cx="3230851" cy="606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562 + 76 = </a:t>
            </a:r>
            <a:r>
              <a:rPr lang="en-US" sz="2800" b="1" dirty="0">
                <a:solidFill>
                  <a:srgbClr val="C00000"/>
                </a:solidFill>
              </a:rPr>
              <a:t>638</a:t>
            </a:r>
            <a:endParaRPr lang="fr-FR" sz="2800" b="1" dirty="0">
              <a:solidFill>
                <a:srgbClr val="C00000"/>
              </a:solidFill>
            </a:endParaRPr>
          </a:p>
        </p:txBody>
      </p:sp>
      <p:sp>
        <p:nvSpPr>
          <p:cNvPr id="10" name="Rectangle 9">
            <a:extLst>
              <a:ext uri="{FF2B5EF4-FFF2-40B4-BE49-F238E27FC236}">
                <a16:creationId xmlns:a16="http://schemas.microsoft.com/office/drawing/2014/main" xmlns="" id="{EC69AF14-5D32-C9EA-353D-AEB2E84A2E05}"/>
              </a:ext>
            </a:extLst>
          </p:cNvPr>
          <p:cNvSpPr/>
          <p:nvPr/>
        </p:nvSpPr>
        <p:spPr>
          <a:xfrm>
            <a:off x="5103841" y="5571148"/>
            <a:ext cx="3230851" cy="606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487 + 279 = </a:t>
            </a:r>
            <a:r>
              <a:rPr lang="en-US" sz="2800" b="1" dirty="0">
                <a:solidFill>
                  <a:srgbClr val="C00000"/>
                </a:solidFill>
              </a:rPr>
              <a:t>766</a:t>
            </a:r>
            <a:endParaRPr lang="fr-FR" sz="2800" b="1" dirty="0">
              <a:solidFill>
                <a:srgbClr val="C00000"/>
              </a:solidFill>
            </a:endParaRPr>
          </a:p>
        </p:txBody>
      </p:sp>
      <p:pic>
        <p:nvPicPr>
          <p:cNvPr id="11" name="Image 10" descr="Une image contenant ligne, Parallèle, capture d’écran, Caractère coloré&#10;&#10;Le contenu généré par l’IA peut être incorrect.">
            <a:extLst>
              <a:ext uri="{FF2B5EF4-FFF2-40B4-BE49-F238E27FC236}">
                <a16:creationId xmlns:a16="http://schemas.microsoft.com/office/drawing/2014/main" xmlns="" id="{60523992-8A17-E46F-693C-40B90B5255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9861"/>
          <a:stretch>
            <a:fillRect/>
          </a:stretch>
        </p:blipFill>
        <p:spPr>
          <a:xfrm>
            <a:off x="973538" y="2614917"/>
            <a:ext cx="2271036" cy="2873837"/>
          </a:xfrm>
          <a:prstGeom prst="rect">
            <a:avLst/>
          </a:prstGeom>
        </p:spPr>
      </p:pic>
      <p:pic>
        <p:nvPicPr>
          <p:cNvPr id="12" name="Image 11" descr="Une image contenant ligne, Parallèle, capture d’écran, Caractère coloré&#10;&#10;Le contenu généré par l’IA peut être incorrect.">
            <a:extLst>
              <a:ext uri="{FF2B5EF4-FFF2-40B4-BE49-F238E27FC236}">
                <a16:creationId xmlns:a16="http://schemas.microsoft.com/office/drawing/2014/main" xmlns="" id="{E0538217-9B82-41BC-4B1A-55FBA0E679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9892"/>
          <a:stretch>
            <a:fillRect/>
          </a:stretch>
        </p:blipFill>
        <p:spPr>
          <a:xfrm>
            <a:off x="5395592" y="2614917"/>
            <a:ext cx="2271035" cy="2820199"/>
          </a:xfrm>
          <a:prstGeom prst="rect">
            <a:avLst/>
          </a:prstGeom>
        </p:spPr>
      </p:pic>
      <p:grpSp>
        <p:nvGrpSpPr>
          <p:cNvPr id="20" name="Groupe 19">
            <a:extLst>
              <a:ext uri="{FF2B5EF4-FFF2-40B4-BE49-F238E27FC236}">
                <a16:creationId xmlns:a16="http://schemas.microsoft.com/office/drawing/2014/main" xmlns="" id="{7CC20441-87F8-573A-695F-DD03EF690543}"/>
              </a:ext>
            </a:extLst>
          </p:cNvPr>
          <p:cNvGrpSpPr/>
          <p:nvPr/>
        </p:nvGrpSpPr>
        <p:grpSpPr>
          <a:xfrm>
            <a:off x="242452" y="2670903"/>
            <a:ext cx="4046377" cy="2504922"/>
            <a:chOff x="18518" y="2614917"/>
            <a:chExt cx="4046377" cy="2504922"/>
          </a:xfrm>
        </p:grpSpPr>
        <p:sp>
          <p:nvSpPr>
            <p:cNvPr id="13" name="ZoneTexte 12">
              <a:extLst>
                <a:ext uri="{FF2B5EF4-FFF2-40B4-BE49-F238E27FC236}">
                  <a16:creationId xmlns:a16="http://schemas.microsoft.com/office/drawing/2014/main" xmlns="" id="{8594052B-FAED-F909-A11A-BD7A38AF564A}"/>
                </a:ext>
              </a:extLst>
            </p:cNvPr>
            <p:cNvSpPr txBox="1"/>
            <p:nvPr/>
          </p:nvSpPr>
          <p:spPr>
            <a:xfrm>
              <a:off x="402635" y="2884074"/>
              <a:ext cx="2760211" cy="784702"/>
            </a:xfrm>
            <a:prstGeom prst="rect">
              <a:avLst/>
            </a:prstGeom>
            <a:noFill/>
          </p:spPr>
          <p:txBody>
            <a:bodyPr wrap="square">
              <a:spAutoFit/>
            </a:bodyPr>
            <a:lstStyle/>
            <a:p>
              <a:pPr marL="228600" marR="0" lvl="0" indent="0" algn="r" defTabSz="914400" rtl="1" eaLnBrk="1" fontAlgn="auto" latinLnBrk="0" hangingPunct="1">
                <a:lnSpc>
                  <a:spcPct val="107000"/>
                </a:lnSpc>
                <a:spcBef>
                  <a:spcPts val="0"/>
                </a:spcBef>
                <a:spcAft>
                  <a:spcPts val="800"/>
                </a:spcAft>
                <a:buClrTx/>
                <a:buSzTx/>
                <a:buFontTx/>
                <a:buNone/>
                <a:tabLst/>
                <a:defRPr/>
              </a:pPr>
              <a:r>
                <a:rPr lang="fr-FR" sz="4400" b="1" kern="100" spc="1500" dirty="0">
                  <a:solidFill>
                    <a:srgbClr val="002060"/>
                  </a:solidFill>
                  <a:latin typeface="Calibri" panose="020F0502020204030204" pitchFamily="34" charset="0"/>
                  <a:ea typeface="Calibri" panose="020F0502020204030204" pitchFamily="34" charset="0"/>
                  <a:cs typeface="Calibri" panose="020F0502020204030204" pitchFamily="34" charset="0"/>
                </a:rPr>
                <a:t>562</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xmlns="" id="{C6004FDC-75D4-58C3-0C01-267B786702A7}"/>
                </a:ext>
              </a:extLst>
            </p:cNvPr>
            <p:cNvSpPr txBox="1"/>
            <p:nvPr/>
          </p:nvSpPr>
          <p:spPr>
            <a:xfrm>
              <a:off x="677066" y="3668776"/>
              <a:ext cx="2485781" cy="784702"/>
            </a:xfrm>
            <a:prstGeom prst="rect">
              <a:avLst/>
            </a:prstGeom>
            <a:noFill/>
          </p:spPr>
          <p:txBody>
            <a:bodyPr wrap="square">
              <a:spAutoFit/>
            </a:bodyPr>
            <a:lstStyle/>
            <a:p>
              <a:pPr marL="228600" marR="0" lvl="0" indent="0" algn="r" defTabSz="914400" rtl="1"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76</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xmlns="" id="{19856536-4E9E-3BAE-F132-570D0453C114}"/>
                </a:ext>
              </a:extLst>
            </p:cNvPr>
            <p:cNvSpPr txBox="1"/>
            <p:nvPr/>
          </p:nvSpPr>
          <p:spPr>
            <a:xfrm>
              <a:off x="18518" y="4335137"/>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MA"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638</a:t>
              </a:r>
            </a:p>
          </p:txBody>
        </p:sp>
        <p:sp>
          <p:nvSpPr>
            <p:cNvPr id="17" name="ZoneTexte 16">
              <a:extLst>
                <a:ext uri="{FF2B5EF4-FFF2-40B4-BE49-F238E27FC236}">
                  <a16:creationId xmlns:a16="http://schemas.microsoft.com/office/drawing/2014/main" xmlns="" id="{4BD0F866-7C66-9A89-A0BA-58D11EB45590}"/>
                </a:ext>
              </a:extLst>
            </p:cNvPr>
            <p:cNvSpPr txBox="1"/>
            <p:nvPr/>
          </p:nvSpPr>
          <p:spPr>
            <a:xfrm>
              <a:off x="1401987" y="2614917"/>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cxnSp>
          <p:nvCxnSpPr>
            <p:cNvPr id="18" name="Connecteur droit 17">
              <a:extLst>
                <a:ext uri="{FF2B5EF4-FFF2-40B4-BE49-F238E27FC236}">
                  <a16:creationId xmlns:a16="http://schemas.microsoft.com/office/drawing/2014/main" xmlns="" id="{4FF17471-2083-F3F9-308B-FCC0F9674599}"/>
                </a:ext>
              </a:extLst>
            </p:cNvPr>
            <p:cNvCxnSpPr/>
            <p:nvPr/>
          </p:nvCxnSpPr>
          <p:spPr>
            <a:xfrm flipH="1">
              <a:off x="973538" y="436016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xmlns="" id="{32D9A37D-6216-D180-229A-89DAB0EBAFAB}"/>
                </a:ext>
              </a:extLst>
            </p:cNvPr>
            <p:cNvSpPr txBox="1"/>
            <p:nvPr/>
          </p:nvSpPr>
          <p:spPr>
            <a:xfrm>
              <a:off x="649073" y="3317053"/>
              <a:ext cx="442452" cy="707886"/>
            </a:xfrm>
            <a:prstGeom prst="rect">
              <a:avLst/>
            </a:prstGeom>
            <a:noFill/>
          </p:spPr>
          <p:txBody>
            <a:bodyPr wrap="square" rtlCol="0">
              <a:spAutoFit/>
            </a:bodyPr>
            <a:lstStyle/>
            <a:p>
              <a:pPr algn="ctr"/>
              <a:r>
                <a:rPr lang="fr-FR" sz="4000" dirty="0">
                  <a:solidFill>
                    <a:srgbClr val="0070C0"/>
                  </a:solidFill>
                </a:rPr>
                <a:t>+</a:t>
              </a:r>
            </a:p>
          </p:txBody>
        </p:sp>
      </p:grpSp>
      <p:grpSp>
        <p:nvGrpSpPr>
          <p:cNvPr id="21" name="Groupe 20">
            <a:extLst>
              <a:ext uri="{FF2B5EF4-FFF2-40B4-BE49-F238E27FC236}">
                <a16:creationId xmlns:a16="http://schemas.microsoft.com/office/drawing/2014/main" xmlns="" id="{706EADF3-ED8C-48A1-47DF-7D7A42746A2D}"/>
              </a:ext>
            </a:extLst>
          </p:cNvPr>
          <p:cNvGrpSpPr/>
          <p:nvPr/>
        </p:nvGrpSpPr>
        <p:grpSpPr>
          <a:xfrm>
            <a:off x="4646648" y="2624248"/>
            <a:ext cx="4046377" cy="2504922"/>
            <a:chOff x="18518" y="2614917"/>
            <a:chExt cx="4046377" cy="2504922"/>
          </a:xfrm>
        </p:grpSpPr>
        <p:sp>
          <p:nvSpPr>
            <p:cNvPr id="23" name="ZoneTexte 22">
              <a:extLst>
                <a:ext uri="{FF2B5EF4-FFF2-40B4-BE49-F238E27FC236}">
                  <a16:creationId xmlns:a16="http://schemas.microsoft.com/office/drawing/2014/main" xmlns="" id="{5F2B6B97-9D73-C142-B6EF-3A8168BDEA35}"/>
                </a:ext>
              </a:extLst>
            </p:cNvPr>
            <p:cNvSpPr txBox="1"/>
            <p:nvPr/>
          </p:nvSpPr>
          <p:spPr>
            <a:xfrm>
              <a:off x="402635" y="2884074"/>
              <a:ext cx="2760211" cy="784702"/>
            </a:xfrm>
            <a:prstGeom prst="rect">
              <a:avLst/>
            </a:prstGeom>
            <a:noFill/>
          </p:spPr>
          <p:txBody>
            <a:bodyPr wrap="square">
              <a:spAutoFit/>
            </a:bodyPr>
            <a:lstStyle/>
            <a:p>
              <a:pPr marL="228600" marR="0" lvl="0" indent="0" algn="r" defTabSz="914400" rtl="1" eaLnBrk="1" fontAlgn="auto" latinLnBrk="0" hangingPunct="1">
                <a:lnSpc>
                  <a:spcPct val="107000"/>
                </a:lnSpc>
                <a:spcBef>
                  <a:spcPts val="0"/>
                </a:spcBef>
                <a:spcAft>
                  <a:spcPts val="800"/>
                </a:spcAft>
                <a:buClrTx/>
                <a:buSzTx/>
                <a:buFontTx/>
                <a:buNone/>
                <a:tabLst/>
                <a:defRPr/>
              </a:pPr>
              <a:r>
                <a:rPr lang="fr-FR" sz="4400" b="1" kern="100" spc="1500" dirty="0">
                  <a:solidFill>
                    <a:srgbClr val="002060"/>
                  </a:solidFill>
                  <a:latin typeface="Calibri" panose="020F0502020204030204" pitchFamily="34" charset="0"/>
                  <a:ea typeface="Calibri" panose="020F0502020204030204" pitchFamily="34" charset="0"/>
                  <a:cs typeface="Calibri" panose="020F0502020204030204" pitchFamily="34" charset="0"/>
                </a:rPr>
                <a:t>487</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xmlns="" id="{ACA83B9B-FF2D-B428-B8CB-406521F3C2F0}"/>
                </a:ext>
              </a:extLst>
            </p:cNvPr>
            <p:cNvSpPr txBox="1"/>
            <p:nvPr/>
          </p:nvSpPr>
          <p:spPr>
            <a:xfrm>
              <a:off x="677066" y="3668776"/>
              <a:ext cx="2485781" cy="784702"/>
            </a:xfrm>
            <a:prstGeom prst="rect">
              <a:avLst/>
            </a:prstGeom>
            <a:noFill/>
          </p:spPr>
          <p:txBody>
            <a:bodyPr wrap="square">
              <a:spAutoFit/>
            </a:bodyPr>
            <a:lstStyle/>
            <a:p>
              <a:pPr marL="228600" marR="0" lvl="0" indent="0" algn="r" defTabSz="914400" rtl="1"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279</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ZoneTexte 24">
              <a:extLst>
                <a:ext uri="{FF2B5EF4-FFF2-40B4-BE49-F238E27FC236}">
                  <a16:creationId xmlns:a16="http://schemas.microsoft.com/office/drawing/2014/main" xmlns="" id="{AD15A95B-BCC5-478B-1542-EE093A844AA2}"/>
                </a:ext>
              </a:extLst>
            </p:cNvPr>
            <p:cNvSpPr txBox="1"/>
            <p:nvPr/>
          </p:nvSpPr>
          <p:spPr>
            <a:xfrm>
              <a:off x="18518" y="4335137"/>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MA"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766</a:t>
              </a:r>
            </a:p>
          </p:txBody>
        </p:sp>
        <p:sp>
          <p:nvSpPr>
            <p:cNvPr id="26" name="ZoneTexte 25">
              <a:extLst>
                <a:ext uri="{FF2B5EF4-FFF2-40B4-BE49-F238E27FC236}">
                  <a16:creationId xmlns:a16="http://schemas.microsoft.com/office/drawing/2014/main" xmlns="" id="{4D67311D-0E56-98DA-3C7C-F3B26DEBFD44}"/>
                </a:ext>
              </a:extLst>
            </p:cNvPr>
            <p:cNvSpPr txBox="1"/>
            <p:nvPr/>
          </p:nvSpPr>
          <p:spPr>
            <a:xfrm>
              <a:off x="1878312" y="2614917"/>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sp>
          <p:nvSpPr>
            <p:cNvPr id="27" name="ZoneTexte 26">
              <a:extLst>
                <a:ext uri="{FF2B5EF4-FFF2-40B4-BE49-F238E27FC236}">
                  <a16:creationId xmlns:a16="http://schemas.microsoft.com/office/drawing/2014/main" xmlns="" id="{D1C5CE99-DEF6-CAF6-8C9C-71A7CAA0848D}"/>
                </a:ext>
              </a:extLst>
            </p:cNvPr>
            <p:cNvSpPr txBox="1"/>
            <p:nvPr/>
          </p:nvSpPr>
          <p:spPr>
            <a:xfrm>
              <a:off x="1401987" y="2614917"/>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cxnSp>
          <p:nvCxnSpPr>
            <p:cNvPr id="28" name="Connecteur droit 27">
              <a:extLst>
                <a:ext uri="{FF2B5EF4-FFF2-40B4-BE49-F238E27FC236}">
                  <a16:creationId xmlns:a16="http://schemas.microsoft.com/office/drawing/2014/main" xmlns="" id="{8835611B-02C4-15BF-6DD4-2337AF6A5287}"/>
                </a:ext>
              </a:extLst>
            </p:cNvPr>
            <p:cNvCxnSpPr/>
            <p:nvPr/>
          </p:nvCxnSpPr>
          <p:spPr>
            <a:xfrm flipH="1">
              <a:off x="973538" y="436016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xmlns="" id="{0F934069-2EDC-F495-7BE7-C88BDF43D46B}"/>
                </a:ext>
              </a:extLst>
            </p:cNvPr>
            <p:cNvSpPr txBox="1"/>
            <p:nvPr/>
          </p:nvSpPr>
          <p:spPr>
            <a:xfrm>
              <a:off x="649073" y="3317053"/>
              <a:ext cx="442452" cy="707886"/>
            </a:xfrm>
            <a:prstGeom prst="rect">
              <a:avLst/>
            </a:prstGeom>
            <a:noFill/>
          </p:spPr>
          <p:txBody>
            <a:bodyPr wrap="square" rtlCol="0">
              <a:spAutoFit/>
            </a:bodyPr>
            <a:lstStyle/>
            <a:p>
              <a:pPr algn="ctr"/>
              <a:r>
                <a:rPr lang="fr-FR" sz="4000" dirty="0">
                  <a:solidFill>
                    <a:srgbClr val="0070C0"/>
                  </a:solidFill>
                </a:rPr>
                <a:t>+</a:t>
              </a:r>
            </a:p>
          </p:txBody>
        </p:sp>
      </p:grpSp>
    </p:spTree>
    <p:extLst>
      <p:ext uri="{BB962C8B-B14F-4D97-AF65-F5344CB8AC3E}">
        <p14:creationId xmlns:p14="http://schemas.microsoft.com/office/powerpoint/2010/main" val="35886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6ABF07-8DD0-1193-6716-EA23F5514E0A}"/>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8BFA17F2-A696-1210-2ED2-47D1D14968D6}"/>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3" name="Rectangle : coins arrondis 2">
            <a:extLst>
              <a:ext uri="{FF2B5EF4-FFF2-40B4-BE49-F238E27FC236}">
                <a16:creationId xmlns:a16="http://schemas.microsoft.com/office/drawing/2014/main" xmlns="" id="{B1FAA47F-AD3C-3AA5-BD23-5D077F6C4AB7}"/>
              </a:ext>
            </a:extLst>
          </p:cNvPr>
          <p:cNvSpPr/>
          <p:nvPr/>
        </p:nvSpPr>
        <p:spPr>
          <a:xfrm>
            <a:off x="2290915" y="3000990"/>
            <a:ext cx="4206792" cy="135511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Une image contenant symbole, Graphique, conception&#10;&#10;Le contenu généré par l’IA peut être incorrect.">
            <a:extLst>
              <a:ext uri="{FF2B5EF4-FFF2-40B4-BE49-F238E27FC236}">
                <a16:creationId xmlns:a16="http://schemas.microsoft.com/office/drawing/2014/main" xmlns="" id="{EB4EF778-7A44-C125-08E3-CAD242455D2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0800000">
            <a:off x="5808765" y="3450064"/>
            <a:ext cx="631873" cy="631873"/>
          </a:xfrm>
          <a:prstGeom prst="rect">
            <a:avLst/>
          </a:prstGeom>
        </p:spPr>
      </p:pic>
      <p:sp>
        <p:nvSpPr>
          <p:cNvPr id="7" name="Flowchart: Alternate Process 54">
            <a:extLst>
              <a:ext uri="{FF2B5EF4-FFF2-40B4-BE49-F238E27FC236}">
                <a16:creationId xmlns:a16="http://schemas.microsoft.com/office/drawing/2014/main" xmlns="" id="{99169738-5814-1A6F-01E8-45493264D55D}"/>
              </a:ext>
            </a:extLst>
          </p:cNvPr>
          <p:cNvSpPr/>
          <p:nvPr/>
        </p:nvSpPr>
        <p:spPr>
          <a:xfrm>
            <a:off x="2501900" y="2620159"/>
            <a:ext cx="3290755" cy="726354"/>
          </a:xfrm>
          <a:prstGeom prst="flowChartAlternateProcess">
            <a:avLst/>
          </a:prstGeom>
          <a:solidFill>
            <a:srgbClr val="3A8F98"/>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defTabSz="685834" rtl="1">
              <a:defRPr/>
            </a:pPr>
            <a:r>
              <a:rPr lang="ar-MA" sz="2800" b="1" dirty="0">
                <a:solidFill>
                  <a:schemeClr val="bg1"/>
                </a:solidFill>
                <a:latin typeface="Calibri" panose="020F0502020204030204" pitchFamily="34" charset="0"/>
                <a:cs typeface="Calibri" panose="020F0502020204030204" pitchFamily="34" charset="0"/>
              </a:rPr>
              <a:t>أنشطة المراجعة</a:t>
            </a:r>
            <a:endParaRPr lang="fr-MA" sz="2800" b="1" kern="0" dirty="0">
              <a:solidFill>
                <a:schemeClr val="bg1"/>
              </a:solidFill>
              <a:latin typeface="Calibri" panose="020F0502020204030204" pitchFamily="34" charset="0"/>
              <a:cs typeface="Calibri" panose="020F0502020204030204" pitchFamily="34" charset="0"/>
            </a:endParaRPr>
          </a:p>
        </p:txBody>
      </p:sp>
      <p:sp>
        <p:nvSpPr>
          <p:cNvPr id="10" name="Oval 80">
            <a:extLst>
              <a:ext uri="{FF2B5EF4-FFF2-40B4-BE49-F238E27FC236}">
                <a16:creationId xmlns:a16="http://schemas.microsoft.com/office/drawing/2014/main" xmlns="" id="{B2245F5C-E580-44FA-6F7D-6464D42CE4D2}"/>
              </a:ext>
            </a:extLst>
          </p:cNvPr>
          <p:cNvSpPr>
            <a:spLocks noChangeAspect="1"/>
          </p:cNvSpPr>
          <p:nvPr/>
        </p:nvSpPr>
        <p:spPr>
          <a:xfrm>
            <a:off x="5478709" y="2636539"/>
            <a:ext cx="627891" cy="631872"/>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MA" sz="3200" b="1" dirty="0"/>
              <a:t>2</a:t>
            </a:r>
          </a:p>
        </p:txBody>
      </p:sp>
      <p:sp>
        <p:nvSpPr>
          <p:cNvPr id="2" name="ZoneTexte 1">
            <a:extLst>
              <a:ext uri="{FF2B5EF4-FFF2-40B4-BE49-F238E27FC236}">
                <a16:creationId xmlns:a16="http://schemas.microsoft.com/office/drawing/2014/main" xmlns="" id="{4BD1E41E-63F6-EDC8-2922-49BD95B9E06A}"/>
              </a:ext>
            </a:extLst>
          </p:cNvPr>
          <p:cNvSpPr txBox="1"/>
          <p:nvPr/>
        </p:nvSpPr>
        <p:spPr>
          <a:xfrm>
            <a:off x="2501898" y="3547832"/>
            <a:ext cx="3290755" cy="707886"/>
          </a:xfrm>
          <a:prstGeom prst="rect">
            <a:avLst/>
          </a:prstGeom>
          <a:noFill/>
        </p:spPr>
        <p:txBody>
          <a:bodyPr wrap="square">
            <a:spAutoFit/>
          </a:bodyPr>
          <a:lstStyle/>
          <a:p>
            <a:pPr algn="r" rtl="1"/>
            <a:r>
              <a:rPr lang="ar-MA" sz="2000" b="1" dirty="0">
                <a:solidFill>
                  <a:srgbClr val="FC8D00"/>
                </a:solidFill>
                <a:latin typeface="Calibri" panose="020F0502020204030204" pitchFamily="34" charset="0"/>
                <a:cs typeface="Calibri" panose="020F0502020204030204" pitchFamily="34" charset="0"/>
              </a:rPr>
              <a:t>وضع وإنجاز عمليات طرح لأعداد من 3 أرقام بالمبادلة</a:t>
            </a:r>
          </a:p>
        </p:txBody>
      </p:sp>
    </p:spTree>
    <p:extLst>
      <p:ext uri="{BB962C8B-B14F-4D97-AF65-F5344CB8AC3E}">
        <p14:creationId xmlns:p14="http://schemas.microsoft.com/office/powerpoint/2010/main" val="329117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C7EE2-CB20-3621-254C-91F175C74A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84C8F490-6443-77AD-6D07-08339E52DC4D}"/>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AB411F16-9CDA-E58C-D8DB-C6A198E657F8}"/>
              </a:ext>
            </a:extLst>
          </p:cNvPr>
          <p:cNvSpPr txBox="1"/>
          <p:nvPr/>
        </p:nvSpPr>
        <p:spPr>
          <a:xfrm>
            <a:off x="304801" y="858759"/>
            <a:ext cx="7221074" cy="379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b="1" dirty="0">
                <a:solidFill>
                  <a:schemeClr val="bg1">
                    <a:lumMod val="65000"/>
                  </a:schemeClr>
                </a:solidFill>
                <a:latin typeface="Calibri" panose="020F0502020204030204" pitchFamily="34" charset="0"/>
                <a:cs typeface="Calibri" panose="020F0502020204030204" pitchFamily="34" charset="0"/>
              </a:rPr>
              <a:t>ضعوا وأنجزوا عملية الطرح التالية: </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DAA9C55B-33E3-80B8-998D-E00BFAAC75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3" name="ZoneTexte 2">
            <a:extLst>
              <a:ext uri="{FF2B5EF4-FFF2-40B4-BE49-F238E27FC236}">
                <a16:creationId xmlns:a16="http://schemas.microsoft.com/office/drawing/2014/main" xmlns="" id="{E55D24E9-D402-359C-447D-A4A22F339EB8}"/>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262 - 57</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oupe 3">
            <a:extLst>
              <a:ext uri="{FF2B5EF4-FFF2-40B4-BE49-F238E27FC236}">
                <a16:creationId xmlns:a16="http://schemas.microsoft.com/office/drawing/2014/main" xmlns="" id="{C3552F27-0714-FF6B-3AA9-B3AEB265559D}"/>
              </a:ext>
            </a:extLst>
          </p:cNvPr>
          <p:cNvGrpSpPr/>
          <p:nvPr/>
        </p:nvGrpSpPr>
        <p:grpSpPr>
          <a:xfrm>
            <a:off x="391887" y="123750"/>
            <a:ext cx="7604448" cy="335967"/>
            <a:chOff x="391887" y="151743"/>
            <a:chExt cx="7604448" cy="335967"/>
          </a:xfrm>
        </p:grpSpPr>
        <p:grpSp>
          <p:nvGrpSpPr>
            <p:cNvPr id="5" name="Groupe 4">
              <a:extLst>
                <a:ext uri="{FF2B5EF4-FFF2-40B4-BE49-F238E27FC236}">
                  <a16:creationId xmlns:a16="http://schemas.microsoft.com/office/drawing/2014/main" xmlns="" id="{F1397403-6A46-91A2-B626-A09EE7C60227}"/>
                </a:ext>
              </a:extLst>
            </p:cNvPr>
            <p:cNvGrpSpPr/>
            <p:nvPr/>
          </p:nvGrpSpPr>
          <p:grpSpPr>
            <a:xfrm>
              <a:off x="391887" y="155214"/>
              <a:ext cx="7604448" cy="332496"/>
              <a:chOff x="391887" y="155214"/>
              <a:chExt cx="7604448" cy="332496"/>
            </a:xfrm>
          </p:grpSpPr>
          <p:grpSp>
            <p:nvGrpSpPr>
              <p:cNvPr id="8" name="Groupe 7">
                <a:extLst>
                  <a:ext uri="{FF2B5EF4-FFF2-40B4-BE49-F238E27FC236}">
                    <a16:creationId xmlns:a16="http://schemas.microsoft.com/office/drawing/2014/main" xmlns="" id="{B6861F64-C637-6770-5B46-2BF7FEA10CDD}"/>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03AB44B5-F7F8-0FA2-DBAA-B67E443AB9E1}"/>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60D5BCE6-9ADB-5D35-1A9F-113096310FC6}"/>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B9A20BD3-FCFE-A25E-354B-0D3856C8A8FD}"/>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40455E56-93C3-6836-C356-3029EFB76475}"/>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60C74EE8-ADEC-3123-A6C8-826F6DF62EB1}"/>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42DD06B1-C9BA-9928-C5F5-D9FB9CDE1B92}"/>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F04811E7-99ED-68A2-1527-1215F1C07931}"/>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1BEFFBC2-6A4B-FAFC-EC52-138008E4FF20}"/>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xmlns="" id="{2843C2A6-03D0-50A8-A5F8-8849845A644F}"/>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97184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B011FF8F-2992-4DF2-0077-053DA9A7170A}"/>
              </a:ext>
            </a:extLst>
          </p:cNvPr>
          <p:cNvSpPr txBox="1"/>
          <p:nvPr/>
        </p:nvSpPr>
        <p:spPr>
          <a:xfrm>
            <a:off x="2043238" y="1071272"/>
            <a:ext cx="4597120" cy="756746"/>
          </a:xfrm>
          <a:prstGeom prst="rect">
            <a:avLst/>
          </a:prstGeom>
          <a:noFill/>
        </p:spPr>
        <p:txBody>
          <a:bodyPr wrap="square">
            <a:spAutoFit/>
          </a:bodyPr>
          <a:lstStyle/>
          <a:p>
            <a:pPr algn="ctr">
              <a:lnSpc>
                <a:spcPts val="5486"/>
              </a:lnSpc>
            </a:pPr>
            <a:r>
              <a:rPr lang="ar-MA" sz="4000" b="1" dirty="0">
                <a:solidFill>
                  <a:srgbClr val="F6BB00"/>
                </a:solidFill>
                <a:latin typeface="Dosis" pitchFamily="2" charset="0"/>
                <a:cs typeface="Calibri" panose="020F0502020204030204" pitchFamily="34" charset="0"/>
              </a:rPr>
              <a:t>درس اليوم</a:t>
            </a:r>
          </a:p>
        </p:txBody>
      </p:sp>
      <p:sp>
        <p:nvSpPr>
          <p:cNvPr id="6" name="Titre 1">
            <a:extLst>
              <a:ext uri="{FF2B5EF4-FFF2-40B4-BE49-F238E27FC236}">
                <a16:creationId xmlns:a16="http://schemas.microsoft.com/office/drawing/2014/main" xmlns="" id="{038AE995-6D88-B17B-4DE0-F1CE655B66A3}"/>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2" name="TextBox 7">
            <a:extLst>
              <a:ext uri="{FF2B5EF4-FFF2-40B4-BE49-F238E27FC236}">
                <a16:creationId xmlns:a16="http://schemas.microsoft.com/office/drawing/2014/main" xmlns="" id="{7ED8852C-36C9-8596-5B5A-454AEB9F0F73}"/>
              </a:ext>
            </a:extLst>
          </p:cNvPr>
          <p:cNvSpPr txBox="1"/>
          <p:nvPr/>
        </p:nvSpPr>
        <p:spPr>
          <a:xfrm>
            <a:off x="302133" y="1386491"/>
            <a:ext cx="8178799" cy="939616"/>
          </a:xfrm>
          <a:prstGeom prst="rect">
            <a:avLst/>
          </a:prstGeom>
          <a:ln>
            <a:noFill/>
          </a:ln>
        </p:spPr>
        <p:txBody>
          <a:bodyPr wrap="square" lIns="0" tIns="0" rIns="0" bIns="0" rtlCol="0" anchor="t">
            <a:spAutoFit/>
          </a:bodyPr>
          <a:lstStyle/>
          <a:p>
            <a:pPr algn="ctr">
              <a:lnSpc>
                <a:spcPts val="3426"/>
              </a:lnSpc>
            </a:pPr>
            <a:endParaRPr lang="en-GB" sz="3200" b="1" dirty="0">
              <a:solidFill>
                <a:srgbClr val="3795AF"/>
              </a:solidFill>
              <a:latin typeface="Dosis" pitchFamily="2" charset="0"/>
              <a:cs typeface="Calibri" panose="020F0502020204030204" pitchFamily="34" charset="0"/>
            </a:endParaRPr>
          </a:p>
          <a:p>
            <a:pPr lvl="0" algn="ctr" defTabSz="457200" rtl="1">
              <a:lnSpc>
                <a:spcPct val="107000"/>
              </a:lnSpc>
              <a:spcAft>
                <a:spcPts val="800"/>
              </a:spcAft>
              <a:defRPr/>
            </a:pPr>
            <a:r>
              <a:rPr lang="ar-MA" sz="3200" b="1" kern="0" dirty="0">
                <a:solidFill>
                  <a:srgbClr val="3A8F98"/>
                </a:solidFill>
                <a:latin typeface="Calibri" panose="020F0502020204030204" pitchFamily="34" charset="0"/>
                <a:cs typeface="Calibri" panose="020F0502020204030204" pitchFamily="34" charset="0"/>
              </a:rPr>
              <a:t>أراجع ما تعلمته في المرحلة الثانية (</a:t>
            </a:r>
            <a:r>
              <a:rPr lang="fr-FR" sz="3200" b="1" kern="0" dirty="0">
                <a:solidFill>
                  <a:srgbClr val="3A8F98"/>
                </a:solidFill>
                <a:latin typeface="Calibri" panose="020F0502020204030204" pitchFamily="34" charset="0"/>
                <a:cs typeface="Calibri" panose="020F0502020204030204" pitchFamily="34" charset="0"/>
              </a:rPr>
              <a:t>3</a:t>
            </a:r>
            <a:r>
              <a:rPr lang="ar-MA" sz="3200" b="1" kern="0" dirty="0">
                <a:solidFill>
                  <a:srgbClr val="3A8F98"/>
                </a:solidFill>
                <a:latin typeface="Calibri" panose="020F0502020204030204" pitchFamily="34" charset="0"/>
                <a:cs typeface="Calibri" panose="020F0502020204030204" pitchFamily="34" charset="0"/>
              </a:rPr>
              <a:t>)</a:t>
            </a:r>
            <a:endParaRPr lang="ar-SA" sz="3200" b="1" kern="0" dirty="0">
              <a:solidFill>
                <a:srgbClr val="3A8F98"/>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xmlns="" id="{0E5F0E6E-DAF3-F711-C049-052CC8076E15}"/>
              </a:ext>
            </a:extLst>
          </p:cNvPr>
          <p:cNvPicPr>
            <a:picLocks noChangeAspect="1"/>
          </p:cNvPicPr>
          <p:nvPr/>
        </p:nvPicPr>
        <p:blipFill>
          <a:blip r:embed="rId2"/>
          <a:stretch>
            <a:fillRect/>
          </a:stretch>
        </p:blipFill>
        <p:spPr>
          <a:xfrm>
            <a:off x="1645638" y="2510694"/>
            <a:ext cx="5491788" cy="3731932"/>
          </a:xfrm>
          <a:prstGeom prst="rect">
            <a:avLst/>
          </a:prstGeom>
        </p:spPr>
      </p:pic>
    </p:spTree>
    <p:extLst>
      <p:ext uri="{BB962C8B-B14F-4D97-AF65-F5344CB8AC3E}">
        <p14:creationId xmlns:p14="http://schemas.microsoft.com/office/powerpoint/2010/main" val="2107687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5FE425-8C92-D6E6-7A6D-A061A1BA73B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xmlns="" id="{E116BAC0-9835-0C03-15A9-B08735E9BF0A}"/>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ارفعوا الالواح</a:t>
            </a:r>
            <a:endParaRPr kumimoji="0" lang="fr-FR"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xmlns="" id="{95480922-8D7C-9D29-2342-0675CA9A87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xmlns="" id="{7D83EF84-FB7A-567B-0ADD-C038F3B27186}"/>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grpSp>
        <p:nvGrpSpPr>
          <p:cNvPr id="2" name="Groupe 1">
            <a:extLst>
              <a:ext uri="{FF2B5EF4-FFF2-40B4-BE49-F238E27FC236}">
                <a16:creationId xmlns:a16="http://schemas.microsoft.com/office/drawing/2014/main" xmlns="" id="{B6283419-F2C7-0C11-A215-A749F516B42D}"/>
              </a:ext>
            </a:extLst>
          </p:cNvPr>
          <p:cNvGrpSpPr/>
          <p:nvPr/>
        </p:nvGrpSpPr>
        <p:grpSpPr>
          <a:xfrm>
            <a:off x="391887" y="123750"/>
            <a:ext cx="7604448" cy="335967"/>
            <a:chOff x="391887" y="151743"/>
            <a:chExt cx="7604448" cy="335967"/>
          </a:xfrm>
        </p:grpSpPr>
        <p:grpSp>
          <p:nvGrpSpPr>
            <p:cNvPr id="6" name="Groupe 5">
              <a:extLst>
                <a:ext uri="{FF2B5EF4-FFF2-40B4-BE49-F238E27FC236}">
                  <a16:creationId xmlns:a16="http://schemas.microsoft.com/office/drawing/2014/main" xmlns="" id="{778A2B35-D219-3957-26C7-A26AFE031AFC}"/>
                </a:ext>
              </a:extLst>
            </p:cNvPr>
            <p:cNvGrpSpPr/>
            <p:nvPr/>
          </p:nvGrpSpPr>
          <p:grpSpPr>
            <a:xfrm>
              <a:off x="391887" y="155214"/>
              <a:ext cx="7604448" cy="332496"/>
              <a:chOff x="391887" y="155214"/>
              <a:chExt cx="7604448" cy="332496"/>
            </a:xfrm>
          </p:grpSpPr>
          <p:grpSp>
            <p:nvGrpSpPr>
              <p:cNvPr id="8" name="Groupe 7">
                <a:extLst>
                  <a:ext uri="{FF2B5EF4-FFF2-40B4-BE49-F238E27FC236}">
                    <a16:creationId xmlns:a16="http://schemas.microsoft.com/office/drawing/2014/main" xmlns="" id="{D8B5869B-47BA-AE16-9B8A-DE508CE893BE}"/>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A0C003D8-CF78-4B70-EAF0-F0E8C8E366D5}"/>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25EEE766-FF66-63E2-1926-1CC372166AB5}"/>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F2E0846D-DA72-2C06-273E-FDF1C96D7999}"/>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98A8EB99-94D6-3442-89DE-5FC58156C7CD}"/>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BEFA3A0C-B5D3-9E49-D330-E48A748EFDA6}"/>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E88E8450-319A-26FE-723C-B2E3A26D3E45}"/>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296EF35F-1846-416D-8496-E8A122A1CD03}"/>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4B5F65AF-516D-BFEA-B37C-C946C4526E56}"/>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xmlns="" id="{3921873B-CB68-6AD1-FA79-FFE8ECFC5D38}"/>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17258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B6C3A5-610A-EB0F-A575-FC91A563094F}"/>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623A54DC-51A6-8F70-1E2D-34B0910575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17" name="ZoneTexte 16">
            <a:extLst>
              <a:ext uri="{FF2B5EF4-FFF2-40B4-BE49-F238E27FC236}">
                <a16:creationId xmlns:a16="http://schemas.microsoft.com/office/drawing/2014/main" xmlns="" id="{29B2A720-B5E3-1BFC-F4B7-875CF28CF0C8}"/>
              </a:ext>
            </a:extLst>
          </p:cNvPr>
          <p:cNvSpPr txBox="1"/>
          <p:nvPr/>
        </p:nvSpPr>
        <p:spPr>
          <a:xfrm>
            <a:off x="1252057" y="858759"/>
            <a:ext cx="6273817" cy="40011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من يقوم إلى السبورة ليضع وينجز العملية؟</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10" name="ZoneTexte 9">
            <a:extLst>
              <a:ext uri="{FF2B5EF4-FFF2-40B4-BE49-F238E27FC236}">
                <a16:creationId xmlns:a16="http://schemas.microsoft.com/office/drawing/2014/main" xmlns="" id="{78BC8E78-93F9-45B5-CC69-F6257AC17D83}"/>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262 - 57</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 name="Groupe 1">
            <a:extLst>
              <a:ext uri="{FF2B5EF4-FFF2-40B4-BE49-F238E27FC236}">
                <a16:creationId xmlns:a16="http://schemas.microsoft.com/office/drawing/2014/main" xmlns="" id="{8243E67A-5D58-FAC1-72E7-A703836336FA}"/>
              </a:ext>
            </a:extLst>
          </p:cNvPr>
          <p:cNvGrpSpPr/>
          <p:nvPr/>
        </p:nvGrpSpPr>
        <p:grpSpPr>
          <a:xfrm>
            <a:off x="391887" y="123750"/>
            <a:ext cx="7604448" cy="335967"/>
            <a:chOff x="391887" y="151743"/>
            <a:chExt cx="7604448" cy="335967"/>
          </a:xfrm>
        </p:grpSpPr>
        <p:grpSp>
          <p:nvGrpSpPr>
            <p:cNvPr id="4" name="Groupe 3">
              <a:extLst>
                <a:ext uri="{FF2B5EF4-FFF2-40B4-BE49-F238E27FC236}">
                  <a16:creationId xmlns:a16="http://schemas.microsoft.com/office/drawing/2014/main" xmlns="" id="{E1E4DF14-7527-DAC6-36D1-320FD2D472A7}"/>
                </a:ext>
              </a:extLst>
            </p:cNvPr>
            <p:cNvGrpSpPr/>
            <p:nvPr/>
          </p:nvGrpSpPr>
          <p:grpSpPr>
            <a:xfrm>
              <a:off x="391887" y="155214"/>
              <a:ext cx="7604448" cy="332496"/>
              <a:chOff x="391887" y="155214"/>
              <a:chExt cx="7604448" cy="332496"/>
            </a:xfrm>
          </p:grpSpPr>
          <p:grpSp>
            <p:nvGrpSpPr>
              <p:cNvPr id="6" name="Groupe 5">
                <a:extLst>
                  <a:ext uri="{FF2B5EF4-FFF2-40B4-BE49-F238E27FC236}">
                    <a16:creationId xmlns:a16="http://schemas.microsoft.com/office/drawing/2014/main" xmlns="" id="{95DB8935-FF9D-67BD-68BF-450837873405}"/>
                  </a:ext>
                </a:extLst>
              </p:cNvPr>
              <p:cNvGrpSpPr/>
              <p:nvPr/>
            </p:nvGrpSpPr>
            <p:grpSpPr>
              <a:xfrm>
                <a:off x="391887" y="155214"/>
                <a:ext cx="7604448" cy="332496"/>
                <a:chOff x="391887" y="155214"/>
                <a:chExt cx="7604448" cy="332496"/>
              </a:xfrm>
            </p:grpSpPr>
            <p:sp>
              <p:nvSpPr>
                <p:cNvPr id="8" name="Rectangle 7">
                  <a:extLst>
                    <a:ext uri="{FF2B5EF4-FFF2-40B4-BE49-F238E27FC236}">
                      <a16:creationId xmlns:a16="http://schemas.microsoft.com/office/drawing/2014/main" xmlns="" id="{2EBAE97A-C1D7-7071-3057-807608A05669}"/>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xmlns="" id="{CD8B751E-563F-B929-DB9F-89A60DD4287C}"/>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1" name="Organigramme : Connecteur 10">
                  <a:extLst>
                    <a:ext uri="{FF2B5EF4-FFF2-40B4-BE49-F238E27FC236}">
                      <a16:creationId xmlns:a16="http://schemas.microsoft.com/office/drawing/2014/main" xmlns="" id="{694DB2D0-11A3-75E7-4E75-7C7BE49AD437}"/>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2" name="ZoneTexte 11">
                  <a:extLst>
                    <a:ext uri="{FF2B5EF4-FFF2-40B4-BE49-F238E27FC236}">
                      <a16:creationId xmlns:a16="http://schemas.microsoft.com/office/drawing/2014/main" xmlns="" id="{FC86B3F8-F36C-3F79-550F-72A703759893}"/>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3" name="Organigramme : Connecteur 12">
                  <a:extLst>
                    <a:ext uri="{FF2B5EF4-FFF2-40B4-BE49-F238E27FC236}">
                      <a16:creationId xmlns:a16="http://schemas.microsoft.com/office/drawing/2014/main" xmlns="" id="{183ED559-74C2-2584-F43E-EC773E724222}"/>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4" name="ZoneTexte 13">
                  <a:extLst>
                    <a:ext uri="{FF2B5EF4-FFF2-40B4-BE49-F238E27FC236}">
                      <a16:creationId xmlns:a16="http://schemas.microsoft.com/office/drawing/2014/main" xmlns="" id="{33544621-28AA-0A6E-D0BE-156969A6C07F}"/>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5" name="Organigramme : Connecteur 14">
                  <a:extLst>
                    <a:ext uri="{FF2B5EF4-FFF2-40B4-BE49-F238E27FC236}">
                      <a16:creationId xmlns:a16="http://schemas.microsoft.com/office/drawing/2014/main" xmlns="" id="{A0C2C956-FC58-56E8-EDA1-5E7415D4F2CB}"/>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7" name="Rectangle 6">
                <a:extLst>
                  <a:ext uri="{FF2B5EF4-FFF2-40B4-BE49-F238E27FC236}">
                    <a16:creationId xmlns:a16="http://schemas.microsoft.com/office/drawing/2014/main" xmlns="" id="{EACE6F35-13AE-4D42-0737-9DE76A1968FF}"/>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xmlns="" id="{DA966FB6-6797-4759-4F51-CFB39656FE5A}"/>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4544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BE0ED1-1A7E-0165-DAEC-80727C358ECE}"/>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FD8DCA57-861D-DB03-01B5-BA070BE4C4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4" name="Rectangle 3">
            <a:extLst>
              <a:ext uri="{FF2B5EF4-FFF2-40B4-BE49-F238E27FC236}">
                <a16:creationId xmlns:a16="http://schemas.microsoft.com/office/drawing/2014/main" xmlns="" id="{D1E0BED8-59BF-6628-A04E-1FB03ACAC46D}"/>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222482CB-6A20-B3F1-90D6-EF65C941FE51}"/>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a:t>
            </a:r>
            <a:r>
              <a:rPr lang="ar-MA" b="1" dirty="0">
                <a:solidFill>
                  <a:prstClr val="white">
                    <a:lumMod val="65000"/>
                  </a:prstClr>
                </a:solidFill>
                <a:latin typeface="Calibri" panose="020F0502020204030204" pitchFamily="34" charset="0"/>
                <a:cs typeface="Calibri" panose="020F0502020204030204" pitchFamily="34" charset="0"/>
              </a:rPr>
              <a:t>.</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xmlns="" id="{58E4DFF2-D0A5-69B6-BDFD-20FC88D00BF7}"/>
              </a:ext>
            </a:extLst>
          </p:cNvPr>
          <p:cNvSpPr txBox="1"/>
          <p:nvPr/>
        </p:nvSpPr>
        <p:spPr>
          <a:xfrm>
            <a:off x="2135998" y="2849243"/>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262</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35F4B52F-9E52-6967-AADB-3784F7DA0350}"/>
              </a:ext>
            </a:extLst>
          </p:cNvPr>
          <p:cNvSpPr txBox="1"/>
          <p:nvPr/>
        </p:nvSpPr>
        <p:spPr>
          <a:xfrm>
            <a:off x="3540701" y="3633945"/>
            <a:ext cx="1828800" cy="784702"/>
          </a:xfrm>
          <a:prstGeom prst="rect">
            <a:avLst/>
          </a:prstGeom>
          <a:noFill/>
        </p:spPr>
        <p:txBody>
          <a:bodyPr wrap="square">
            <a:spAutoFit/>
          </a:bodyPr>
          <a:lstStyle/>
          <a:p>
            <a:pPr marL="228600" marR="0" lvl="0" indent="0" algn="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57</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e 10">
            <a:extLst>
              <a:ext uri="{FF2B5EF4-FFF2-40B4-BE49-F238E27FC236}">
                <a16:creationId xmlns:a16="http://schemas.microsoft.com/office/drawing/2014/main" xmlns="" id="{81952565-9C15-E12C-DAB9-19502D0B0FD8}"/>
              </a:ext>
            </a:extLst>
          </p:cNvPr>
          <p:cNvGrpSpPr/>
          <p:nvPr/>
        </p:nvGrpSpPr>
        <p:grpSpPr>
          <a:xfrm>
            <a:off x="3098249" y="3309154"/>
            <a:ext cx="2153265" cy="1136425"/>
            <a:chOff x="2979174" y="2894803"/>
            <a:chExt cx="2153265" cy="1136425"/>
          </a:xfrm>
        </p:grpSpPr>
        <p:cxnSp>
          <p:nvCxnSpPr>
            <p:cNvPr id="18" name="Connecteur droit 17">
              <a:extLst>
                <a:ext uri="{FF2B5EF4-FFF2-40B4-BE49-F238E27FC236}">
                  <a16:creationId xmlns:a16="http://schemas.microsoft.com/office/drawing/2014/main" xmlns="" id="{170438D4-D3A1-4240-9832-C32D23748F08}"/>
                </a:ext>
              </a:extLst>
            </p:cNvPr>
            <p:cNvCxnSpPr/>
            <p:nvPr/>
          </p:nvCxnSpPr>
          <p:spPr>
            <a:xfrm flipH="1">
              <a:off x="3303639" y="403122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xmlns="" id="{060AE527-8F07-612C-9AAA-3DD88141C661}"/>
                </a:ext>
              </a:extLst>
            </p:cNvPr>
            <p:cNvSpPr txBox="1"/>
            <p:nvPr/>
          </p:nvSpPr>
          <p:spPr>
            <a:xfrm>
              <a:off x="2979174" y="2894803"/>
              <a:ext cx="442452" cy="707886"/>
            </a:xfrm>
            <a:prstGeom prst="rect">
              <a:avLst/>
            </a:prstGeom>
            <a:noFill/>
          </p:spPr>
          <p:txBody>
            <a:bodyPr wrap="square" rtlCol="0">
              <a:spAutoFit/>
            </a:bodyPr>
            <a:lstStyle/>
            <a:p>
              <a:pPr algn="ctr"/>
              <a:r>
                <a:rPr lang="fr-FR" sz="4000" dirty="0">
                  <a:solidFill>
                    <a:srgbClr val="0070C0"/>
                  </a:solidFill>
                </a:rPr>
                <a:t>-</a:t>
              </a:r>
            </a:p>
          </p:txBody>
        </p:sp>
      </p:grpSp>
      <p:sp>
        <p:nvSpPr>
          <p:cNvPr id="20" name="ZoneTexte 19">
            <a:extLst>
              <a:ext uri="{FF2B5EF4-FFF2-40B4-BE49-F238E27FC236}">
                <a16:creationId xmlns:a16="http://schemas.microsoft.com/office/drawing/2014/main" xmlns="" id="{100DF194-A709-FD7E-5062-9E7348F2BB78}"/>
              </a:ext>
            </a:extLst>
          </p:cNvPr>
          <p:cNvSpPr txBox="1"/>
          <p:nvPr/>
        </p:nvSpPr>
        <p:spPr>
          <a:xfrm>
            <a:off x="2426903" y="4449598"/>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en-US"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205</a:t>
            </a:r>
            <a:endParaRPr kumimoji="0" lang="fr-MA" sz="28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2" name="Connecteur droit 1">
            <a:extLst>
              <a:ext uri="{FF2B5EF4-FFF2-40B4-BE49-F238E27FC236}">
                <a16:creationId xmlns:a16="http://schemas.microsoft.com/office/drawing/2014/main" xmlns="" id="{B7FAE6B0-2C5B-DE36-0771-727BF16A0904}"/>
              </a:ext>
            </a:extLst>
          </p:cNvPr>
          <p:cNvCxnSpPr>
            <a:cxnSpLocks/>
          </p:cNvCxnSpPr>
          <p:nvPr/>
        </p:nvCxnSpPr>
        <p:spPr>
          <a:xfrm flipV="1">
            <a:off x="4245187" y="3062817"/>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xmlns="" id="{98DA6249-5B7C-F394-EE2E-AE8810AC3146}"/>
              </a:ext>
            </a:extLst>
          </p:cNvPr>
          <p:cNvCxnSpPr>
            <a:cxnSpLocks/>
          </p:cNvCxnSpPr>
          <p:nvPr/>
        </p:nvCxnSpPr>
        <p:spPr>
          <a:xfrm flipV="1">
            <a:off x="4709962" y="3067924"/>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xmlns="" id="{6B7572F1-99C6-533F-35E5-6C77971F1AB8}"/>
              </a:ext>
            </a:extLst>
          </p:cNvPr>
          <p:cNvSpPr txBox="1"/>
          <p:nvPr/>
        </p:nvSpPr>
        <p:spPr>
          <a:xfrm>
            <a:off x="4247884" y="2512125"/>
            <a:ext cx="321982" cy="461665"/>
          </a:xfrm>
          <a:prstGeom prst="rect">
            <a:avLst/>
          </a:prstGeom>
          <a:noFill/>
        </p:spPr>
        <p:txBody>
          <a:bodyPr wrap="square" rtlCol="0">
            <a:spAutoFit/>
          </a:bodyPr>
          <a:lstStyle/>
          <a:p>
            <a:r>
              <a:rPr lang="fr-FR" sz="2400" b="1" dirty="0">
                <a:solidFill>
                  <a:srgbClr val="C00000"/>
                </a:solidFill>
              </a:rPr>
              <a:t>5</a:t>
            </a:r>
          </a:p>
        </p:txBody>
      </p:sp>
      <p:sp>
        <p:nvSpPr>
          <p:cNvPr id="9" name="ZoneTexte 8">
            <a:extLst>
              <a:ext uri="{FF2B5EF4-FFF2-40B4-BE49-F238E27FC236}">
                <a16:creationId xmlns:a16="http://schemas.microsoft.com/office/drawing/2014/main" xmlns="" id="{AA92AE4E-AC0E-6BCB-3FA7-05BC61D5A8C6}"/>
              </a:ext>
            </a:extLst>
          </p:cNvPr>
          <p:cNvSpPr txBox="1"/>
          <p:nvPr/>
        </p:nvSpPr>
        <p:spPr>
          <a:xfrm>
            <a:off x="4617720" y="2508516"/>
            <a:ext cx="560439" cy="461665"/>
          </a:xfrm>
          <a:prstGeom prst="rect">
            <a:avLst/>
          </a:prstGeom>
          <a:noFill/>
        </p:spPr>
        <p:txBody>
          <a:bodyPr wrap="square" rtlCol="0">
            <a:spAutoFit/>
          </a:bodyPr>
          <a:lstStyle/>
          <a:p>
            <a:r>
              <a:rPr lang="fr-FR" sz="2400" b="1" dirty="0">
                <a:solidFill>
                  <a:srgbClr val="C00000"/>
                </a:solidFill>
              </a:rPr>
              <a:t>12</a:t>
            </a:r>
          </a:p>
        </p:txBody>
      </p:sp>
      <p:grpSp>
        <p:nvGrpSpPr>
          <p:cNvPr id="10" name="Groupe 9">
            <a:extLst>
              <a:ext uri="{FF2B5EF4-FFF2-40B4-BE49-F238E27FC236}">
                <a16:creationId xmlns:a16="http://schemas.microsoft.com/office/drawing/2014/main" xmlns="" id="{E0DED418-2C90-9418-C913-16C667452AE9}"/>
              </a:ext>
            </a:extLst>
          </p:cNvPr>
          <p:cNvGrpSpPr/>
          <p:nvPr/>
        </p:nvGrpSpPr>
        <p:grpSpPr>
          <a:xfrm>
            <a:off x="391887" y="114419"/>
            <a:ext cx="7604448" cy="335967"/>
            <a:chOff x="391887" y="151743"/>
            <a:chExt cx="7604448" cy="335967"/>
          </a:xfrm>
        </p:grpSpPr>
        <p:grpSp>
          <p:nvGrpSpPr>
            <p:cNvPr id="12" name="Groupe 11">
              <a:extLst>
                <a:ext uri="{FF2B5EF4-FFF2-40B4-BE49-F238E27FC236}">
                  <a16:creationId xmlns:a16="http://schemas.microsoft.com/office/drawing/2014/main" xmlns="" id="{FCE87EF8-1764-B4A9-C7CF-F383789E2193}"/>
                </a:ext>
              </a:extLst>
            </p:cNvPr>
            <p:cNvGrpSpPr/>
            <p:nvPr/>
          </p:nvGrpSpPr>
          <p:grpSpPr>
            <a:xfrm>
              <a:off x="391887" y="155214"/>
              <a:ext cx="7604448" cy="332496"/>
              <a:chOff x="391887" y="155214"/>
              <a:chExt cx="7604448" cy="332496"/>
            </a:xfrm>
          </p:grpSpPr>
          <p:grpSp>
            <p:nvGrpSpPr>
              <p:cNvPr id="14" name="Groupe 13">
                <a:extLst>
                  <a:ext uri="{FF2B5EF4-FFF2-40B4-BE49-F238E27FC236}">
                    <a16:creationId xmlns:a16="http://schemas.microsoft.com/office/drawing/2014/main" xmlns="" id="{77B8F7DD-DE2B-88A3-5EC7-AD8B1EC6F5A2}"/>
                  </a:ext>
                </a:extLst>
              </p:cNvPr>
              <p:cNvGrpSpPr/>
              <p:nvPr/>
            </p:nvGrpSpPr>
            <p:grpSpPr>
              <a:xfrm>
                <a:off x="391887" y="155214"/>
                <a:ext cx="7604448" cy="332496"/>
                <a:chOff x="391887" y="155214"/>
                <a:chExt cx="7604448" cy="332496"/>
              </a:xfrm>
            </p:grpSpPr>
            <p:sp>
              <p:nvSpPr>
                <p:cNvPr id="16" name="Rectangle 15">
                  <a:extLst>
                    <a:ext uri="{FF2B5EF4-FFF2-40B4-BE49-F238E27FC236}">
                      <a16:creationId xmlns:a16="http://schemas.microsoft.com/office/drawing/2014/main" xmlns="" id="{C874D955-E595-E4FC-059A-B98F17990CAC}"/>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xmlns="" id="{6A24C31C-AA94-DFE6-5D92-DB0709DE0C3F}"/>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2" name="Organigramme : Connecteur 21">
                  <a:extLst>
                    <a:ext uri="{FF2B5EF4-FFF2-40B4-BE49-F238E27FC236}">
                      <a16:creationId xmlns:a16="http://schemas.microsoft.com/office/drawing/2014/main" xmlns="" id="{7BB76E62-BD01-5C1B-EB78-DCD50B2518BD}"/>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23" name="ZoneTexte 22">
                  <a:extLst>
                    <a:ext uri="{FF2B5EF4-FFF2-40B4-BE49-F238E27FC236}">
                      <a16:creationId xmlns:a16="http://schemas.microsoft.com/office/drawing/2014/main" xmlns="" id="{4B6787E7-94BB-D028-AB06-7BA2B442AC7A}"/>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4" name="Organigramme : Connecteur 23">
                  <a:extLst>
                    <a:ext uri="{FF2B5EF4-FFF2-40B4-BE49-F238E27FC236}">
                      <a16:creationId xmlns:a16="http://schemas.microsoft.com/office/drawing/2014/main" xmlns="" id="{A016CF9E-732F-BE21-814E-934C3A9DC648}"/>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5" name="ZoneTexte 24">
                  <a:extLst>
                    <a:ext uri="{FF2B5EF4-FFF2-40B4-BE49-F238E27FC236}">
                      <a16:creationId xmlns:a16="http://schemas.microsoft.com/office/drawing/2014/main" xmlns="" id="{54EF263A-2A5A-6850-5DDB-F622F16667D9}"/>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6" name="Organigramme : Connecteur 25">
                  <a:extLst>
                    <a:ext uri="{FF2B5EF4-FFF2-40B4-BE49-F238E27FC236}">
                      <a16:creationId xmlns:a16="http://schemas.microsoft.com/office/drawing/2014/main" xmlns="" id="{8E232831-7372-9451-3431-D76F999F3DE2}"/>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5" name="Rectangle 14">
                <a:extLst>
                  <a:ext uri="{FF2B5EF4-FFF2-40B4-BE49-F238E27FC236}">
                    <a16:creationId xmlns:a16="http://schemas.microsoft.com/office/drawing/2014/main" xmlns="" id="{76D846D7-E1AC-4ADF-4FE1-DFDA9B9ABEDD}"/>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3" name="Rectangle 12">
              <a:extLst>
                <a:ext uri="{FF2B5EF4-FFF2-40B4-BE49-F238E27FC236}">
                  <a16:creationId xmlns:a16="http://schemas.microsoft.com/office/drawing/2014/main" xmlns="" id="{4BE488F9-1EFC-EA97-958F-84D782EA726A}"/>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78171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6B538A-EC17-C417-93EB-2CCE21F58DC9}"/>
            </a:ext>
          </a:extLst>
        </p:cNvPr>
        <p:cNvGrpSpPr/>
        <p:nvPr/>
      </p:nvGrpSpPr>
      <p:grpSpPr>
        <a:xfrm>
          <a:off x="0" y="0"/>
          <a:ext cx="0" cy="0"/>
          <a:chOff x="0" y="0"/>
          <a:chExt cx="0" cy="0"/>
        </a:xfrm>
      </p:grpSpPr>
      <p:sp>
        <p:nvSpPr>
          <p:cNvPr id="7" name="TextBox 8">
            <a:extLst>
              <a:ext uri="{FF2B5EF4-FFF2-40B4-BE49-F238E27FC236}">
                <a16:creationId xmlns:a16="http://schemas.microsoft.com/office/drawing/2014/main" xmlns="" id="{EEBBDC16-789F-8A50-CB90-EFDF4C10ACB7}"/>
              </a:ext>
            </a:extLst>
          </p:cNvPr>
          <p:cNvSpPr txBox="1"/>
          <p:nvPr/>
        </p:nvSpPr>
        <p:spPr>
          <a:xfrm>
            <a:off x="3188527" y="5759620"/>
            <a:ext cx="2523604" cy="143886"/>
          </a:xfrm>
          <a:prstGeom prst="rect">
            <a:avLst/>
          </a:prstGeom>
        </p:spPr>
        <p:txBody>
          <a:bodyPr lIns="0" tIns="0" rIns="0" bIns="0" rtlCol="0" anchor="t">
            <a:spAutoFit/>
          </a:bodyPr>
          <a:lstStyle/>
          <a:p>
            <a:pPr marL="0" marR="0" lvl="0" indent="0" algn="ctr" defTabSz="914400" rtl="0" eaLnBrk="1" fontAlgn="auto" latinLnBrk="0" hangingPunct="1">
              <a:lnSpc>
                <a:spcPts val="1177"/>
              </a:lnSpc>
              <a:spcBef>
                <a:spcPct val="0"/>
              </a:spcBef>
              <a:spcAft>
                <a:spcPts val="0"/>
              </a:spcAft>
              <a:buClrTx/>
              <a:buSzTx/>
              <a:buFontTx/>
              <a:buNone/>
              <a:tabLst/>
              <a:defRPr/>
            </a:pPr>
            <a:r>
              <a:rPr kumimoji="0" lang="en-US" sz="841" b="0" i="0" u="none" strike="noStrike" kern="1200" cap="none" spc="0" normalizeH="0" baseline="0" noProof="0">
                <a:ln>
                  <a:noFill/>
                </a:ln>
                <a:solidFill>
                  <a:srgbClr val="FCFEFD"/>
                </a:solidFill>
                <a:effectLst/>
                <a:uLnTx/>
                <a:uFillTx/>
                <a:latin typeface="Arimo Italics"/>
                <a:ea typeface="+mn-ea"/>
                <a:cs typeface="+mn-cs"/>
              </a:rPr>
              <a:t>Version provisoire pour la formation des enseignants </a:t>
            </a:r>
          </a:p>
        </p:txBody>
      </p:sp>
      <p:pic>
        <p:nvPicPr>
          <p:cNvPr id="17"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xmlns="" id="{42F4D880-EEEE-E1D1-9DB4-8B6FBCF337D1}"/>
              </a:ext>
            </a:extLst>
          </p:cNvPr>
          <p:cNvPicPr>
            <a:picLocks noChangeAspect="1"/>
          </p:cNvPicPr>
          <p:nvPr/>
        </p:nvPicPr>
        <p:blipFill>
          <a:blip r:embed="rId2" cstate="print">
            <a:extLst>
              <a:ext uri="{28A0092B-C50C-407E-A947-70E740481C1C}">
                <a14:useLocalDpi xmlns:a14="http://schemas.microsoft.com/office/drawing/2010/main" val="0"/>
              </a:ext>
            </a:extLst>
          </a:blip>
          <a:srcRect l="-3603" t="-3603" r="3603" b="3603"/>
          <a:stretch>
            <a:fillRect/>
          </a:stretch>
        </p:blipFill>
        <p:spPr>
          <a:xfrm>
            <a:off x="7777444" y="636381"/>
            <a:ext cx="999174" cy="999174"/>
          </a:xfrm>
          <a:prstGeom prst="ellipse">
            <a:avLst/>
          </a:prstGeom>
        </p:spPr>
      </p:pic>
      <p:sp>
        <p:nvSpPr>
          <p:cNvPr id="18" name="ZoneTexte 17">
            <a:extLst>
              <a:ext uri="{FF2B5EF4-FFF2-40B4-BE49-F238E27FC236}">
                <a16:creationId xmlns:a16="http://schemas.microsoft.com/office/drawing/2014/main" xmlns="" id="{39B226C0-7240-436F-65C2-6C7CFC3CEF2B}"/>
              </a:ext>
            </a:extLst>
          </p:cNvPr>
          <p:cNvSpPr txBox="1"/>
          <p:nvPr/>
        </p:nvSpPr>
        <p:spPr>
          <a:xfrm>
            <a:off x="1243049" y="881801"/>
            <a:ext cx="6273817" cy="369332"/>
          </a:xfrm>
          <a:prstGeom prst="rect">
            <a:avLst/>
          </a:prstGeom>
          <a:noFill/>
        </p:spPr>
        <p:txBody>
          <a:bodyPr wrap="square" rtlCol="0">
            <a:spAutoFit/>
          </a:bodyPr>
          <a:lstStyle/>
          <a:p>
            <a:pPr algn="r" rtl="1"/>
            <a:r>
              <a:rPr lang="ar-MA" b="1" dirty="0">
                <a:solidFill>
                  <a:schemeClr val="bg1">
                    <a:lumMod val="50000"/>
                  </a:schemeClr>
                </a:solidFill>
                <a:latin typeface="Calibri" panose="020F0502020204030204" pitchFamily="34" charset="0"/>
                <a:cs typeface="Calibri" panose="020F0502020204030204" pitchFamily="34" charset="0"/>
              </a:rPr>
              <a:t>سنبدأ بالحساب الذهني. خذوا دفاتر البحث</a:t>
            </a:r>
            <a:r>
              <a:rPr lang="ar-MA" b="1" dirty="0">
                <a:solidFill>
                  <a:schemeClr val="bg1">
                    <a:lumMod val="50000"/>
                  </a:schemeClr>
                </a:solidFill>
              </a:rPr>
              <a:t>.</a:t>
            </a:r>
            <a:endParaRPr lang="fr-FR" b="1" i="1" dirty="0">
              <a:solidFill>
                <a:schemeClr val="bg1">
                  <a:lumMod val="50000"/>
                </a:schemeClr>
              </a:solidFill>
            </a:endParaRPr>
          </a:p>
        </p:txBody>
      </p:sp>
      <p:pic>
        <p:nvPicPr>
          <p:cNvPr id="19" name="Image 18">
            <a:extLst>
              <a:ext uri="{FF2B5EF4-FFF2-40B4-BE49-F238E27FC236}">
                <a16:creationId xmlns:a16="http://schemas.microsoft.com/office/drawing/2014/main" xmlns="" id="{257EFB7A-18F8-54AB-AEB2-771232A79C7D}"/>
              </a:ext>
            </a:extLst>
          </p:cNvPr>
          <p:cNvPicPr>
            <a:picLocks noChangeAspect="1"/>
          </p:cNvPicPr>
          <p:nvPr/>
        </p:nvPicPr>
        <p:blipFill>
          <a:blip r:embed="rId3">
            <a:clrChange>
              <a:clrFrom>
                <a:srgbClr val="EAE8E4"/>
              </a:clrFrom>
              <a:clrTo>
                <a:srgbClr val="EAE8E4">
                  <a:alpha val="0"/>
                </a:srgbClr>
              </a:clrTo>
            </a:clrChange>
          </a:blip>
          <a:srcRect l="4527" t="16702" r="3992" b="15930"/>
          <a:stretch>
            <a:fillRect/>
          </a:stretch>
        </p:blipFill>
        <p:spPr>
          <a:xfrm flipH="1">
            <a:off x="2244973" y="2223436"/>
            <a:ext cx="4397832" cy="3238624"/>
          </a:xfrm>
          <a:prstGeom prst="roundRect">
            <a:avLst>
              <a:gd name="adj" fmla="val 6988"/>
            </a:avLst>
          </a:prstGeom>
        </p:spPr>
      </p:pic>
      <p:grpSp>
        <p:nvGrpSpPr>
          <p:cNvPr id="3" name="Groupe 2">
            <a:extLst>
              <a:ext uri="{FF2B5EF4-FFF2-40B4-BE49-F238E27FC236}">
                <a16:creationId xmlns:a16="http://schemas.microsoft.com/office/drawing/2014/main" xmlns="" id="{7D629B8B-1495-D4BD-AC7C-77CA042EE8DF}"/>
              </a:ext>
            </a:extLst>
          </p:cNvPr>
          <p:cNvGrpSpPr>
            <a:grpSpLocks noGrp="1" noUngrp="1" noRot="1" noMove="1" noResize="1"/>
          </p:cNvGrpSpPr>
          <p:nvPr/>
        </p:nvGrpSpPr>
        <p:grpSpPr>
          <a:xfrm>
            <a:off x="391887" y="151743"/>
            <a:ext cx="7604448" cy="335967"/>
            <a:chOff x="391887" y="151743"/>
            <a:chExt cx="7604448" cy="335967"/>
          </a:xfrm>
        </p:grpSpPr>
        <p:grpSp>
          <p:nvGrpSpPr>
            <p:cNvPr id="26" name="Groupe 25">
              <a:extLst>
                <a:ext uri="{FF2B5EF4-FFF2-40B4-BE49-F238E27FC236}">
                  <a16:creationId xmlns:a16="http://schemas.microsoft.com/office/drawing/2014/main" xmlns="" id="{C7228075-4249-AFC3-CB61-F406D809CBC1}"/>
                </a:ext>
              </a:extLst>
            </p:cNvPr>
            <p:cNvGrpSpPr>
              <a:grpSpLocks noGrp="1" noUngrp="1" noRot="1" noMove="1" noResize="1"/>
            </p:cNvGrpSpPr>
            <p:nvPr/>
          </p:nvGrpSpPr>
          <p:grpSpPr>
            <a:xfrm>
              <a:off x="391887" y="155214"/>
              <a:ext cx="7604448" cy="332496"/>
              <a:chOff x="391887" y="155214"/>
              <a:chExt cx="7604448" cy="332496"/>
            </a:xfrm>
          </p:grpSpPr>
          <p:grpSp>
            <p:nvGrpSpPr>
              <p:cNvPr id="27" name="Groupe 26">
                <a:extLst>
                  <a:ext uri="{FF2B5EF4-FFF2-40B4-BE49-F238E27FC236}">
                    <a16:creationId xmlns:a16="http://schemas.microsoft.com/office/drawing/2014/main" xmlns="" id="{C762567A-9844-7CF0-38FB-D9C3BB2A73A4}"/>
                  </a:ext>
                </a:extLst>
              </p:cNvPr>
              <p:cNvGrpSpPr>
                <a:grpSpLocks noGrp="1" noUngrp="1" noRot="1" noMove="1" noResize="1"/>
              </p:cNvGrpSpPr>
              <p:nvPr/>
            </p:nvGrpSpPr>
            <p:grpSpPr>
              <a:xfrm>
                <a:off x="391887" y="155214"/>
                <a:ext cx="7604448" cy="332496"/>
                <a:chOff x="391887" y="155214"/>
                <a:chExt cx="7604448" cy="332496"/>
              </a:xfrm>
            </p:grpSpPr>
            <p:sp>
              <p:nvSpPr>
                <p:cNvPr id="29" name="Rectangle 28">
                  <a:extLst>
                    <a:ext uri="{FF2B5EF4-FFF2-40B4-BE49-F238E27FC236}">
                      <a16:creationId xmlns:a16="http://schemas.microsoft.com/office/drawing/2014/main" xmlns="" id="{D55440E4-CA28-BD1B-BDB7-833F4A12C9CC}"/>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xmlns="" id="{0C58EF5B-A644-8765-E51C-C8D75C183C7F}"/>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1" name="Organigramme : Connecteur 30">
                  <a:extLst>
                    <a:ext uri="{FF2B5EF4-FFF2-40B4-BE49-F238E27FC236}">
                      <a16:creationId xmlns:a16="http://schemas.microsoft.com/office/drawing/2014/main" xmlns="" id="{BDCB3DC0-09A3-14FB-3027-A5584BD5DB53}"/>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32" name="ZoneTexte 31">
                  <a:extLst>
                    <a:ext uri="{FF2B5EF4-FFF2-40B4-BE49-F238E27FC236}">
                      <a16:creationId xmlns:a16="http://schemas.microsoft.com/office/drawing/2014/main" xmlns="" id="{840B2641-F72F-FA4E-B6EA-681275C3123C}"/>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3" name="Organigramme : Connecteur 32">
                  <a:extLst>
                    <a:ext uri="{FF2B5EF4-FFF2-40B4-BE49-F238E27FC236}">
                      <a16:creationId xmlns:a16="http://schemas.microsoft.com/office/drawing/2014/main" xmlns="" id="{E6DCF242-C7A7-B3C3-A425-D3E1C6E3B7EA}"/>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34" name="ZoneTexte 33">
                  <a:extLst>
                    <a:ext uri="{FF2B5EF4-FFF2-40B4-BE49-F238E27FC236}">
                      <a16:creationId xmlns:a16="http://schemas.microsoft.com/office/drawing/2014/main" xmlns="" id="{CEA697E1-FFA9-D8ED-771C-AD5A843718F0}"/>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5" name="Organigramme : Connecteur 34">
                  <a:extLst>
                    <a:ext uri="{FF2B5EF4-FFF2-40B4-BE49-F238E27FC236}">
                      <a16:creationId xmlns:a16="http://schemas.microsoft.com/office/drawing/2014/main" xmlns="" id="{8A6D6B84-7C4F-FA5F-8DEC-820CBCD75570}"/>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28" name="Rectangle 27">
                <a:extLst>
                  <a:ext uri="{FF2B5EF4-FFF2-40B4-BE49-F238E27FC236}">
                    <a16:creationId xmlns:a16="http://schemas.microsoft.com/office/drawing/2014/main" xmlns="" id="{1262A3AE-824D-8671-2C3C-84792663CFC6}"/>
                  </a:ext>
                </a:extLst>
              </p:cNvPr>
              <p:cNvSpPr>
                <a:spLocks noGrp="1" noRot="1" noMove="1" noResize="1" noEditPoints="1" noAdjustHandles="1" noChangeArrowheads="1" noChangeShapeType="1"/>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Rectangle 1">
              <a:extLst>
                <a:ext uri="{FF2B5EF4-FFF2-40B4-BE49-F238E27FC236}">
                  <a16:creationId xmlns:a16="http://schemas.microsoft.com/office/drawing/2014/main" xmlns="" id="{8C2B4276-6C99-EADC-9975-161025CA2DFC}"/>
                </a:ext>
              </a:extLst>
            </p:cNvPr>
            <p:cNvSpPr>
              <a:spLocks noGrp="1" noRot="1" noMove="1" noResize="1" noEditPoints="1" noAdjustHandles="1" noChangeArrowheads="1" noChangeShapeType="1"/>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8882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21B32F-C8A9-5CB1-8984-357C31067C4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6C7332FD-502A-3897-F9AB-6786B3A5E026}"/>
              </a:ext>
            </a:extLst>
          </p:cNvPr>
          <p:cNvSpPr txBox="1"/>
          <p:nvPr/>
        </p:nvSpPr>
        <p:spPr>
          <a:xfrm>
            <a:off x="373227" y="858759"/>
            <a:ext cx="7152648"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ضعوا وأنجزوا عمليات </a:t>
            </a:r>
            <a:r>
              <a:rPr lang="ar-MA" b="1" dirty="0">
                <a:solidFill>
                  <a:prstClr val="white">
                    <a:lumMod val="65000"/>
                  </a:prstClr>
                </a:solidFill>
                <a:latin typeface="Calibri" panose="020F0502020204030204" pitchFamily="34" charset="0"/>
                <a:cs typeface="Calibri" panose="020F0502020204030204" pitchFamily="34" charset="0"/>
              </a:rPr>
              <a:t>الطرح</a:t>
            </a: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 التالية، ثم اكتبوا المتساوية</a:t>
            </a:r>
            <a:r>
              <a:rPr lang="ar-MA" b="1" dirty="0">
                <a:solidFill>
                  <a:prstClr val="white">
                    <a:lumMod val="65000"/>
                  </a:prstClr>
                </a:solidFill>
                <a:latin typeface="Calibri" panose="020F0502020204030204" pitchFamily="34" charset="0"/>
                <a:cs typeface="Calibri" panose="020F0502020204030204" pitchFamily="34" charset="0"/>
              </a:rPr>
              <a:t>. لديكم 3 دقائق، ثم نصحح</a:t>
            </a: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a:t>
            </a: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23EFBEEC-E433-B273-DD9D-BFBB3ACEA6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7" name="Groupe 6">
            <a:extLst>
              <a:ext uri="{FF2B5EF4-FFF2-40B4-BE49-F238E27FC236}">
                <a16:creationId xmlns:a16="http://schemas.microsoft.com/office/drawing/2014/main" xmlns="" id="{C21B15D2-3B1D-8E7E-D53B-420FD2298CFA}"/>
              </a:ext>
            </a:extLst>
          </p:cNvPr>
          <p:cNvGrpSpPr>
            <a:grpSpLocks noGrp="1" noUngrp="1" noRot="1" noMove="1" noResize="1"/>
          </p:cNvGrpSpPr>
          <p:nvPr/>
        </p:nvGrpSpPr>
        <p:grpSpPr>
          <a:xfrm>
            <a:off x="373226" y="164532"/>
            <a:ext cx="7604448" cy="332496"/>
            <a:chOff x="373226" y="108546"/>
            <a:chExt cx="7604448" cy="332496"/>
          </a:xfrm>
        </p:grpSpPr>
        <p:grpSp>
          <p:nvGrpSpPr>
            <p:cNvPr id="8" name="Groupe 7">
              <a:extLst>
                <a:ext uri="{FF2B5EF4-FFF2-40B4-BE49-F238E27FC236}">
                  <a16:creationId xmlns:a16="http://schemas.microsoft.com/office/drawing/2014/main" xmlns="" id="{6E37075A-037A-9EF8-6CBC-BDF72A18E006}"/>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158CE4CE-607A-DF15-3AAC-1D360A3177DF}"/>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68AFECE3-820C-D2A6-EA4D-07A944EE31A5}"/>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19A80DDD-81A6-39A2-1C0E-565DD98694FF}"/>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F2AAD4C8-B20A-8204-8AC5-EE2A2E7B60E0}"/>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BDDC7D4F-F704-DA2B-2209-8682E4F36668}"/>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518F941F-FF72-352D-0AA8-B8154689525A}"/>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7" name="ZoneTexte 16">
                  <a:extLst>
                    <a:ext uri="{FF2B5EF4-FFF2-40B4-BE49-F238E27FC236}">
                      <a16:creationId xmlns:a16="http://schemas.microsoft.com/office/drawing/2014/main" xmlns="" id="{7621E08E-3955-9885-1D10-EA6046E0C73C}"/>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8" name="Organigramme : Connecteur 17">
                  <a:extLst>
                    <a:ext uri="{FF2B5EF4-FFF2-40B4-BE49-F238E27FC236}">
                      <a16:creationId xmlns:a16="http://schemas.microsoft.com/office/drawing/2014/main" xmlns="" id="{7D129046-7D18-AA97-BBD3-02CCCE87969A}"/>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8494F083-99FB-03EF-A844-760F9EB1D0DC}"/>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D9040613-A02A-2480-7235-55EC79FEB3D9}"/>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xmlns="" id="{351AF49C-AB63-B1F8-2B12-FF0BEF346252}"/>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723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89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C85C76A4-1A14-1AC7-9151-53F285BF08E4}"/>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358 -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xmlns="" id="{0A4198CC-A6B6-E036-E80B-41A1E80BEF8F}"/>
              </a:ext>
            </a:extLst>
          </p:cNvPr>
          <p:cNvSpPr/>
          <p:nvPr/>
        </p:nvSpPr>
        <p:spPr>
          <a:xfrm>
            <a:off x="585370"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723 + 89 = .......</a:t>
            </a:r>
            <a:endParaRPr lang="fr-FR" sz="2800" dirty="0">
              <a:solidFill>
                <a:srgbClr val="002060"/>
              </a:solidFill>
            </a:endParaRPr>
          </a:p>
        </p:txBody>
      </p:sp>
      <p:sp>
        <p:nvSpPr>
          <p:cNvPr id="20" name="Rectangle 19">
            <a:extLst>
              <a:ext uri="{FF2B5EF4-FFF2-40B4-BE49-F238E27FC236}">
                <a16:creationId xmlns:a16="http://schemas.microsoft.com/office/drawing/2014/main" xmlns="" id="{261E580E-0CC6-0563-069F-2707F98646A0}"/>
              </a:ext>
            </a:extLst>
          </p:cNvPr>
          <p:cNvSpPr/>
          <p:nvPr/>
        </p:nvSpPr>
        <p:spPr>
          <a:xfrm>
            <a:off x="5103841"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358 + 276 = .......</a:t>
            </a:r>
            <a:endParaRPr lang="fr-FR" sz="2800" dirty="0">
              <a:solidFill>
                <a:srgbClr val="002060"/>
              </a:solidFill>
            </a:endParaRPr>
          </a:p>
        </p:txBody>
      </p:sp>
      <p:pic>
        <p:nvPicPr>
          <p:cNvPr id="22" name="Image 21" descr="Une image contenant ligne, Parallèle, capture d’écran, Caractère coloré&#10;&#10;Le contenu généré par l’IA peut être incorrect.">
            <a:extLst>
              <a:ext uri="{FF2B5EF4-FFF2-40B4-BE49-F238E27FC236}">
                <a16:creationId xmlns:a16="http://schemas.microsoft.com/office/drawing/2014/main" xmlns="" id="{987CFFF1-39E4-118A-5C16-87A86260A5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1047141" y="2614917"/>
            <a:ext cx="2123830" cy="2820200"/>
          </a:xfrm>
          <a:prstGeom prst="rect">
            <a:avLst/>
          </a:prstGeom>
        </p:spPr>
      </p:pic>
      <p:pic>
        <p:nvPicPr>
          <p:cNvPr id="24" name="Image 23" descr="Une image contenant ligne, Parallèle, capture d’écran, Caractère coloré&#10;&#10;Le contenu généré par l’IA peut être incorrect.">
            <a:extLst>
              <a:ext uri="{FF2B5EF4-FFF2-40B4-BE49-F238E27FC236}">
                <a16:creationId xmlns:a16="http://schemas.microsoft.com/office/drawing/2014/main" xmlns="" id="{0F4AD103-0137-7142-9B82-E3236A1EAE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5542797" y="2668556"/>
            <a:ext cx="2123830" cy="2820200"/>
          </a:xfrm>
          <a:prstGeom prst="rect">
            <a:avLst/>
          </a:prstGeom>
        </p:spPr>
      </p:pic>
    </p:spTree>
    <p:extLst>
      <p:ext uri="{BB962C8B-B14F-4D97-AF65-F5344CB8AC3E}">
        <p14:creationId xmlns:p14="http://schemas.microsoft.com/office/powerpoint/2010/main" val="122271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C55C5F-F9B8-5082-4978-706C5553E63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45BF7D2F-4190-9B21-63DA-F1BFB9DDFFFA}"/>
              </a:ext>
            </a:extLst>
          </p:cNvPr>
          <p:cNvSpPr txBox="1"/>
          <p:nvPr/>
        </p:nvSpPr>
        <p:spPr>
          <a:xfrm>
            <a:off x="1252057" y="858759"/>
            <a:ext cx="6273817" cy="369332"/>
          </a:xfrm>
          <a:prstGeom prst="rect">
            <a:avLst/>
          </a:prstGeom>
          <a:noFill/>
        </p:spPr>
        <p:txBody>
          <a:bodyPr wrap="square" rtlCol="0">
            <a:spAutoFit/>
          </a:bodyPr>
          <a:lstStyle/>
          <a:p>
            <a:pPr lvl="0" algn="r" rtl="1">
              <a:defRPr/>
            </a:pPr>
            <a:r>
              <a:rPr lang="ar-MA" b="1" dirty="0">
                <a:solidFill>
                  <a:prstClr val="white">
                    <a:lumMod val="65000"/>
                  </a:prstClr>
                </a:solidFill>
                <a:latin typeface="Calibri" panose="020F0502020204030204" pitchFamily="34" charset="0"/>
                <a:cs typeface="Calibri" panose="020F0502020204030204" pitchFamily="34" charset="0"/>
              </a:rPr>
              <a:t>من يقوم ليضع وينجز العملية الأولى؟ الثانية؟</a:t>
            </a: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21BEAC48-FDC9-EB65-0A10-F345A0924F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53" name="Groupe 52">
            <a:extLst>
              <a:ext uri="{FF2B5EF4-FFF2-40B4-BE49-F238E27FC236}">
                <a16:creationId xmlns:a16="http://schemas.microsoft.com/office/drawing/2014/main" xmlns="" id="{5273FB6A-2D24-0CC0-7409-CF644F2D7E43}"/>
              </a:ext>
            </a:extLst>
          </p:cNvPr>
          <p:cNvGrpSpPr>
            <a:grpSpLocks noGrp="1" noUngrp="1" noRot="1" noMove="1" noResize="1"/>
          </p:cNvGrpSpPr>
          <p:nvPr/>
        </p:nvGrpSpPr>
        <p:grpSpPr>
          <a:xfrm>
            <a:off x="373226" y="164532"/>
            <a:ext cx="7604448" cy="332496"/>
            <a:chOff x="373226" y="108546"/>
            <a:chExt cx="7604448" cy="332496"/>
          </a:xfrm>
        </p:grpSpPr>
        <p:grpSp>
          <p:nvGrpSpPr>
            <p:cNvPr id="54" name="Groupe 53">
              <a:extLst>
                <a:ext uri="{FF2B5EF4-FFF2-40B4-BE49-F238E27FC236}">
                  <a16:creationId xmlns:a16="http://schemas.microsoft.com/office/drawing/2014/main" xmlns="" id="{6F7DDC3F-3F75-2F05-9773-3F01927CD22C}"/>
                </a:ext>
              </a:extLst>
            </p:cNvPr>
            <p:cNvGrpSpPr>
              <a:grpSpLocks noGrp="1" noUngrp="1" noRot="1" noMove="1" noResize="1"/>
            </p:cNvGrpSpPr>
            <p:nvPr/>
          </p:nvGrpSpPr>
          <p:grpSpPr>
            <a:xfrm>
              <a:off x="373226" y="108546"/>
              <a:ext cx="7604448" cy="332496"/>
              <a:chOff x="391887" y="155214"/>
              <a:chExt cx="7604448" cy="332496"/>
            </a:xfrm>
          </p:grpSpPr>
          <p:grpSp>
            <p:nvGrpSpPr>
              <p:cNvPr id="56" name="Groupe 55">
                <a:extLst>
                  <a:ext uri="{FF2B5EF4-FFF2-40B4-BE49-F238E27FC236}">
                    <a16:creationId xmlns:a16="http://schemas.microsoft.com/office/drawing/2014/main" xmlns="" id="{C161779B-E484-E945-2CC4-AD9C7C18E0F0}"/>
                  </a:ext>
                </a:extLst>
              </p:cNvPr>
              <p:cNvGrpSpPr>
                <a:grpSpLocks noGrp="1" noUngrp="1" noRot="1" noMove="1" noResize="1"/>
              </p:cNvGrpSpPr>
              <p:nvPr/>
            </p:nvGrpSpPr>
            <p:grpSpPr>
              <a:xfrm>
                <a:off x="391887" y="155214"/>
                <a:ext cx="7604448" cy="332496"/>
                <a:chOff x="391887" y="155214"/>
                <a:chExt cx="7604448" cy="332496"/>
              </a:xfrm>
            </p:grpSpPr>
            <p:sp>
              <p:nvSpPr>
                <p:cNvPr id="58" name="Rectangle 57">
                  <a:extLst>
                    <a:ext uri="{FF2B5EF4-FFF2-40B4-BE49-F238E27FC236}">
                      <a16:creationId xmlns:a16="http://schemas.microsoft.com/office/drawing/2014/main" xmlns="" id="{E0509C65-A1DE-33C2-2368-F2A45C6DA4E5}"/>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xmlns="" id="{4D9EE66D-D6A8-EB5E-D5AE-85DC31D67F1F}"/>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0" name="Organigramme : Connecteur 59">
                  <a:extLst>
                    <a:ext uri="{FF2B5EF4-FFF2-40B4-BE49-F238E27FC236}">
                      <a16:creationId xmlns:a16="http://schemas.microsoft.com/office/drawing/2014/main" xmlns="" id="{A2FE0679-D9B2-B124-B594-1F6E32B3E3A9}"/>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61" name="ZoneTexte 60">
                  <a:extLst>
                    <a:ext uri="{FF2B5EF4-FFF2-40B4-BE49-F238E27FC236}">
                      <a16:creationId xmlns:a16="http://schemas.microsoft.com/office/drawing/2014/main" xmlns="" id="{B7379F55-B034-B792-DCCB-67AFBDEFF2EC}"/>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2" name="Organigramme : Connecteur 61">
                  <a:extLst>
                    <a:ext uri="{FF2B5EF4-FFF2-40B4-BE49-F238E27FC236}">
                      <a16:creationId xmlns:a16="http://schemas.microsoft.com/office/drawing/2014/main" xmlns="" id="{33EFB4D1-FC47-125B-09B8-5D4CD311CBD4}"/>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63" name="ZoneTexte 62">
                  <a:extLst>
                    <a:ext uri="{FF2B5EF4-FFF2-40B4-BE49-F238E27FC236}">
                      <a16:creationId xmlns:a16="http://schemas.microsoft.com/office/drawing/2014/main" xmlns="" id="{FD48B818-0439-441A-C5CD-985034065AAA}"/>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4" name="Organigramme : Connecteur 63">
                  <a:extLst>
                    <a:ext uri="{FF2B5EF4-FFF2-40B4-BE49-F238E27FC236}">
                      <a16:creationId xmlns:a16="http://schemas.microsoft.com/office/drawing/2014/main" xmlns="" id="{2F61080C-AD18-5CF0-A2B0-E873C69ECF51}"/>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57" name="Rectangle 56">
                <a:extLst>
                  <a:ext uri="{FF2B5EF4-FFF2-40B4-BE49-F238E27FC236}">
                    <a16:creationId xmlns:a16="http://schemas.microsoft.com/office/drawing/2014/main" xmlns="" id="{19A7B53C-5D67-105E-2D70-215C0FD15EAD}"/>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 coins arrondis 54">
              <a:extLst>
                <a:ext uri="{FF2B5EF4-FFF2-40B4-BE49-F238E27FC236}">
                  <a16:creationId xmlns:a16="http://schemas.microsoft.com/office/drawing/2014/main" xmlns="" id="{A920C4A9-EEFE-B393-8094-41B59FE0EBD9}"/>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xmlns="" id="{D1FDA86C-57E3-A00A-8872-1FB7BF8A75E7}"/>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723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89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D3E6CCF0-B68A-977B-2E68-C201945CFF30}"/>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358 -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903670FC-403B-9B41-E686-81F8D4968F75}"/>
              </a:ext>
            </a:extLst>
          </p:cNvPr>
          <p:cNvSpPr/>
          <p:nvPr/>
        </p:nvSpPr>
        <p:spPr>
          <a:xfrm>
            <a:off x="585370"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723 + 89 = .......</a:t>
            </a:r>
            <a:endParaRPr lang="fr-FR" sz="2800" dirty="0">
              <a:solidFill>
                <a:srgbClr val="002060"/>
              </a:solidFill>
            </a:endParaRPr>
          </a:p>
        </p:txBody>
      </p:sp>
      <p:sp>
        <p:nvSpPr>
          <p:cNvPr id="13" name="Rectangle 12">
            <a:extLst>
              <a:ext uri="{FF2B5EF4-FFF2-40B4-BE49-F238E27FC236}">
                <a16:creationId xmlns:a16="http://schemas.microsoft.com/office/drawing/2014/main" xmlns="" id="{EC6DA0ED-91AB-E97E-DB77-5E67B09B6D40}"/>
              </a:ext>
            </a:extLst>
          </p:cNvPr>
          <p:cNvSpPr/>
          <p:nvPr/>
        </p:nvSpPr>
        <p:spPr>
          <a:xfrm>
            <a:off x="5103841"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358 + 276 = .......</a:t>
            </a:r>
            <a:endParaRPr lang="fr-FR" sz="2800" dirty="0">
              <a:solidFill>
                <a:srgbClr val="002060"/>
              </a:solidFill>
            </a:endParaRPr>
          </a:p>
        </p:txBody>
      </p:sp>
      <p:pic>
        <p:nvPicPr>
          <p:cNvPr id="14" name="Image 13" descr="Une image contenant ligne, Parallèle, capture d’écran, Caractère coloré&#10;&#10;Le contenu généré par l’IA peut être incorrect.">
            <a:extLst>
              <a:ext uri="{FF2B5EF4-FFF2-40B4-BE49-F238E27FC236}">
                <a16:creationId xmlns:a16="http://schemas.microsoft.com/office/drawing/2014/main" xmlns="" id="{A52D5119-8873-7C9A-F6AA-5891586EEE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1047141" y="2614917"/>
            <a:ext cx="2123830" cy="2820200"/>
          </a:xfrm>
          <a:prstGeom prst="rect">
            <a:avLst/>
          </a:prstGeom>
        </p:spPr>
      </p:pic>
      <p:pic>
        <p:nvPicPr>
          <p:cNvPr id="15" name="Image 14" descr="Une image contenant ligne, Parallèle, capture d’écran, Caractère coloré&#10;&#10;Le contenu généré par l’IA peut être incorrect.">
            <a:extLst>
              <a:ext uri="{FF2B5EF4-FFF2-40B4-BE49-F238E27FC236}">
                <a16:creationId xmlns:a16="http://schemas.microsoft.com/office/drawing/2014/main" xmlns="" id="{E653FD41-5FC6-0981-4BA5-BA22C6E3A46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5542797" y="2668556"/>
            <a:ext cx="2123830" cy="2820200"/>
          </a:xfrm>
          <a:prstGeom prst="rect">
            <a:avLst/>
          </a:prstGeom>
        </p:spPr>
      </p:pic>
    </p:spTree>
    <p:extLst>
      <p:ext uri="{BB962C8B-B14F-4D97-AF65-F5344CB8AC3E}">
        <p14:creationId xmlns:p14="http://schemas.microsoft.com/office/powerpoint/2010/main" val="26100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BE5F91-FEAC-3DC7-DBBD-987F44DC8F1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xmlns="" id="{E49C110E-901E-E45D-3E52-DC026B607379}"/>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b="1" dirty="0">
                <a:solidFill>
                  <a:prstClr val="white">
                    <a:lumMod val="65000"/>
                  </a:prstClr>
                </a:solidFill>
                <a:latin typeface="Calibri" panose="020F0502020204030204" pitchFamily="34" charset="0"/>
                <a:cs typeface="Calibri" panose="020F0502020204030204" pitchFamily="34" charset="0"/>
              </a:rPr>
              <a:t>صححوا.</a:t>
            </a:r>
            <a:endPar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9" descr="Une image contenant habits, jouet, sourire, chemise&#10;&#10;Le contenu généré par l’IA peut être incorrect.">
            <a:extLst>
              <a:ext uri="{FF2B5EF4-FFF2-40B4-BE49-F238E27FC236}">
                <a16:creationId xmlns:a16="http://schemas.microsoft.com/office/drawing/2014/main" xmlns="" id="{8F5C7601-77FD-7A6B-71F7-AE911C4F33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53" name="Groupe 52">
            <a:extLst>
              <a:ext uri="{FF2B5EF4-FFF2-40B4-BE49-F238E27FC236}">
                <a16:creationId xmlns:a16="http://schemas.microsoft.com/office/drawing/2014/main" xmlns="" id="{1CB35640-055C-8EC3-3BC2-4D96053C6255}"/>
              </a:ext>
            </a:extLst>
          </p:cNvPr>
          <p:cNvGrpSpPr>
            <a:grpSpLocks noGrp="1" noUngrp="1" noRot="1" noMove="1" noResize="1"/>
          </p:cNvGrpSpPr>
          <p:nvPr/>
        </p:nvGrpSpPr>
        <p:grpSpPr>
          <a:xfrm>
            <a:off x="373226" y="164532"/>
            <a:ext cx="7604448" cy="332496"/>
            <a:chOff x="373226" y="108546"/>
            <a:chExt cx="7604448" cy="332496"/>
          </a:xfrm>
        </p:grpSpPr>
        <p:grpSp>
          <p:nvGrpSpPr>
            <p:cNvPr id="54" name="Groupe 53">
              <a:extLst>
                <a:ext uri="{FF2B5EF4-FFF2-40B4-BE49-F238E27FC236}">
                  <a16:creationId xmlns:a16="http://schemas.microsoft.com/office/drawing/2014/main" xmlns="" id="{5793B530-2E18-2A0C-03E1-3015966ABFC9}"/>
                </a:ext>
              </a:extLst>
            </p:cNvPr>
            <p:cNvGrpSpPr>
              <a:grpSpLocks noGrp="1" noUngrp="1" noRot="1" noMove="1" noResize="1"/>
            </p:cNvGrpSpPr>
            <p:nvPr/>
          </p:nvGrpSpPr>
          <p:grpSpPr>
            <a:xfrm>
              <a:off x="373226" y="108546"/>
              <a:ext cx="7604448" cy="332496"/>
              <a:chOff x="391887" y="155214"/>
              <a:chExt cx="7604448" cy="332496"/>
            </a:xfrm>
          </p:grpSpPr>
          <p:grpSp>
            <p:nvGrpSpPr>
              <p:cNvPr id="56" name="Groupe 55">
                <a:extLst>
                  <a:ext uri="{FF2B5EF4-FFF2-40B4-BE49-F238E27FC236}">
                    <a16:creationId xmlns:a16="http://schemas.microsoft.com/office/drawing/2014/main" xmlns="" id="{CC0E6631-4E54-700A-E6D7-FA7D7BD69F62}"/>
                  </a:ext>
                </a:extLst>
              </p:cNvPr>
              <p:cNvGrpSpPr>
                <a:grpSpLocks noGrp="1" noUngrp="1" noRot="1" noMove="1" noResize="1"/>
              </p:cNvGrpSpPr>
              <p:nvPr/>
            </p:nvGrpSpPr>
            <p:grpSpPr>
              <a:xfrm>
                <a:off x="391887" y="155214"/>
                <a:ext cx="7604448" cy="332496"/>
                <a:chOff x="391887" y="155214"/>
                <a:chExt cx="7604448" cy="332496"/>
              </a:xfrm>
            </p:grpSpPr>
            <p:sp>
              <p:nvSpPr>
                <p:cNvPr id="58" name="Rectangle 57">
                  <a:extLst>
                    <a:ext uri="{FF2B5EF4-FFF2-40B4-BE49-F238E27FC236}">
                      <a16:creationId xmlns:a16="http://schemas.microsoft.com/office/drawing/2014/main" xmlns="" id="{39DD6494-5652-5E83-BF7E-80ECA5ED74FF}"/>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xmlns="" id="{EE46773F-9BE9-B59C-4937-A166FFA1CE95}"/>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0" name="Organigramme : Connecteur 59">
                  <a:extLst>
                    <a:ext uri="{FF2B5EF4-FFF2-40B4-BE49-F238E27FC236}">
                      <a16:creationId xmlns:a16="http://schemas.microsoft.com/office/drawing/2014/main" xmlns="" id="{9EE29E88-DB86-0BD1-BCF9-B373112426B4}"/>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61" name="ZoneTexte 60">
                  <a:extLst>
                    <a:ext uri="{FF2B5EF4-FFF2-40B4-BE49-F238E27FC236}">
                      <a16:creationId xmlns:a16="http://schemas.microsoft.com/office/drawing/2014/main" xmlns="" id="{603F1E86-84B3-FA81-BA31-72B3200902DF}"/>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2" name="Organigramme : Connecteur 61">
                  <a:extLst>
                    <a:ext uri="{FF2B5EF4-FFF2-40B4-BE49-F238E27FC236}">
                      <a16:creationId xmlns:a16="http://schemas.microsoft.com/office/drawing/2014/main" xmlns="" id="{9C98A1DA-027F-B41E-BC1F-BFEB8E584AFF}"/>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63" name="ZoneTexte 62">
                  <a:extLst>
                    <a:ext uri="{FF2B5EF4-FFF2-40B4-BE49-F238E27FC236}">
                      <a16:creationId xmlns:a16="http://schemas.microsoft.com/office/drawing/2014/main" xmlns="" id="{D8FBB410-C028-331B-5504-2171C66300AD}"/>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64" name="Organigramme : Connecteur 63">
                  <a:extLst>
                    <a:ext uri="{FF2B5EF4-FFF2-40B4-BE49-F238E27FC236}">
                      <a16:creationId xmlns:a16="http://schemas.microsoft.com/office/drawing/2014/main" xmlns="" id="{4BA26C40-3577-1437-C223-64CB3354249B}"/>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57" name="Rectangle 56">
                <a:extLst>
                  <a:ext uri="{FF2B5EF4-FFF2-40B4-BE49-F238E27FC236}">
                    <a16:creationId xmlns:a16="http://schemas.microsoft.com/office/drawing/2014/main" xmlns="" id="{0848CE3E-44D9-5D86-0372-9BEBC6C536BA}"/>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Rectangle : coins arrondis 54">
              <a:extLst>
                <a:ext uri="{FF2B5EF4-FFF2-40B4-BE49-F238E27FC236}">
                  <a16:creationId xmlns:a16="http://schemas.microsoft.com/office/drawing/2014/main" xmlns="" id="{B7B41334-54B5-6268-2578-D8615A343090}"/>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xmlns="" id="{A5B9CFBC-07A0-224F-F5AD-858E98DE47F4}"/>
              </a:ext>
            </a:extLst>
          </p:cNvPr>
          <p:cNvSpPr txBox="1"/>
          <p:nvPr/>
        </p:nvSpPr>
        <p:spPr>
          <a:xfrm>
            <a:off x="373226"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723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89</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xmlns="" id="{8EAEDA4C-EA85-6214-E0FB-7669D63810F7}"/>
              </a:ext>
            </a:extLst>
          </p:cNvPr>
          <p:cNvSpPr txBox="1"/>
          <p:nvPr/>
        </p:nvSpPr>
        <p:spPr>
          <a:xfrm>
            <a:off x="4887841" y="1883854"/>
            <a:ext cx="3125754"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358 - </a:t>
            </a:r>
            <a:r>
              <a:rPr lang="fr-FR" sz="44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276</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226E4FD9-504E-103A-BFB3-861217B822D1}"/>
              </a:ext>
            </a:extLst>
          </p:cNvPr>
          <p:cNvSpPr/>
          <p:nvPr/>
        </p:nvSpPr>
        <p:spPr>
          <a:xfrm>
            <a:off x="585370"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723 + 89 = .......</a:t>
            </a:r>
            <a:endParaRPr lang="fr-FR" sz="2800" dirty="0">
              <a:solidFill>
                <a:srgbClr val="002060"/>
              </a:solidFill>
            </a:endParaRPr>
          </a:p>
        </p:txBody>
      </p:sp>
      <p:sp>
        <p:nvSpPr>
          <p:cNvPr id="30" name="Rectangle 29">
            <a:extLst>
              <a:ext uri="{FF2B5EF4-FFF2-40B4-BE49-F238E27FC236}">
                <a16:creationId xmlns:a16="http://schemas.microsoft.com/office/drawing/2014/main" xmlns="" id="{6637553C-2E2D-DFB4-407B-7D5AA06F9347}"/>
              </a:ext>
            </a:extLst>
          </p:cNvPr>
          <p:cNvSpPr/>
          <p:nvPr/>
        </p:nvSpPr>
        <p:spPr>
          <a:xfrm>
            <a:off x="5103841" y="5571148"/>
            <a:ext cx="3230851" cy="606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358 + 276 = .......</a:t>
            </a:r>
            <a:endParaRPr lang="fr-FR" sz="2800" dirty="0">
              <a:solidFill>
                <a:srgbClr val="002060"/>
              </a:solidFill>
            </a:endParaRPr>
          </a:p>
        </p:txBody>
      </p:sp>
      <p:pic>
        <p:nvPicPr>
          <p:cNvPr id="31" name="Image 30" descr="Une image contenant ligne, Parallèle, capture d’écran, Caractère coloré&#10;&#10;Le contenu généré par l’IA peut être incorrect.">
            <a:extLst>
              <a:ext uri="{FF2B5EF4-FFF2-40B4-BE49-F238E27FC236}">
                <a16:creationId xmlns:a16="http://schemas.microsoft.com/office/drawing/2014/main" xmlns="" id="{346EF368-0E8F-A698-F4FC-8C6C7524C41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1047141" y="2614917"/>
            <a:ext cx="2123830" cy="2820200"/>
          </a:xfrm>
          <a:prstGeom prst="rect">
            <a:avLst/>
          </a:prstGeom>
        </p:spPr>
      </p:pic>
      <p:pic>
        <p:nvPicPr>
          <p:cNvPr id="32" name="Image 31" descr="Une image contenant ligne, Parallèle, capture d’écran, Caractère coloré&#10;&#10;Le contenu généré par l’IA peut être incorrect.">
            <a:extLst>
              <a:ext uri="{FF2B5EF4-FFF2-40B4-BE49-F238E27FC236}">
                <a16:creationId xmlns:a16="http://schemas.microsoft.com/office/drawing/2014/main" xmlns="" id="{2E01BE9A-C038-9EAF-192B-548507CF42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311" t="51084" r="45849" b="16239"/>
          <a:stretch>
            <a:fillRect/>
          </a:stretch>
        </p:blipFill>
        <p:spPr>
          <a:xfrm>
            <a:off x="5542797" y="2668556"/>
            <a:ext cx="2123830" cy="2820200"/>
          </a:xfrm>
          <a:prstGeom prst="rect">
            <a:avLst/>
          </a:prstGeom>
        </p:spPr>
      </p:pic>
      <p:sp>
        <p:nvSpPr>
          <p:cNvPr id="44" name="Rectangle 43">
            <a:extLst>
              <a:ext uri="{FF2B5EF4-FFF2-40B4-BE49-F238E27FC236}">
                <a16:creationId xmlns:a16="http://schemas.microsoft.com/office/drawing/2014/main" xmlns="" id="{AA245D90-DF39-C6CB-2AB6-AF037026412B}"/>
              </a:ext>
            </a:extLst>
          </p:cNvPr>
          <p:cNvSpPr/>
          <p:nvPr/>
        </p:nvSpPr>
        <p:spPr>
          <a:xfrm>
            <a:off x="1495005" y="3991604"/>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45" name="ZoneTexte 44">
            <a:extLst>
              <a:ext uri="{FF2B5EF4-FFF2-40B4-BE49-F238E27FC236}">
                <a16:creationId xmlns:a16="http://schemas.microsoft.com/office/drawing/2014/main" xmlns="" id="{97191CE3-55EC-2BEB-55F8-5994F2037575}"/>
              </a:ext>
            </a:extLst>
          </p:cNvPr>
          <p:cNvSpPr txBox="1"/>
          <p:nvPr/>
        </p:nvSpPr>
        <p:spPr>
          <a:xfrm>
            <a:off x="-71581" y="2997938"/>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723</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ZoneTexte 45">
            <a:extLst>
              <a:ext uri="{FF2B5EF4-FFF2-40B4-BE49-F238E27FC236}">
                <a16:creationId xmlns:a16="http://schemas.microsoft.com/office/drawing/2014/main" xmlns="" id="{0A4A478D-5321-4769-7D9C-DD6DEC535BD8}"/>
              </a:ext>
            </a:extLst>
          </p:cNvPr>
          <p:cNvSpPr txBox="1"/>
          <p:nvPr/>
        </p:nvSpPr>
        <p:spPr>
          <a:xfrm>
            <a:off x="1333122" y="3782640"/>
            <a:ext cx="1828800" cy="784702"/>
          </a:xfrm>
          <a:prstGeom prst="rect">
            <a:avLst/>
          </a:prstGeom>
          <a:noFill/>
        </p:spPr>
        <p:txBody>
          <a:bodyPr wrap="square">
            <a:spAutoFit/>
          </a:bodyPr>
          <a:lstStyle/>
          <a:p>
            <a:pPr marL="228600" marR="0" lvl="0" indent="0" algn="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89</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7" name="Groupe 46">
            <a:extLst>
              <a:ext uri="{FF2B5EF4-FFF2-40B4-BE49-F238E27FC236}">
                <a16:creationId xmlns:a16="http://schemas.microsoft.com/office/drawing/2014/main" xmlns="" id="{5510F98E-4DAA-D174-4874-F3217645A7EE}"/>
              </a:ext>
            </a:extLst>
          </p:cNvPr>
          <p:cNvGrpSpPr/>
          <p:nvPr/>
        </p:nvGrpSpPr>
        <p:grpSpPr>
          <a:xfrm>
            <a:off x="890670" y="3457849"/>
            <a:ext cx="2153265" cy="1136425"/>
            <a:chOff x="2979174" y="2894803"/>
            <a:chExt cx="2153265" cy="1136425"/>
          </a:xfrm>
        </p:grpSpPr>
        <p:cxnSp>
          <p:nvCxnSpPr>
            <p:cNvPr id="48" name="Connecteur droit 47">
              <a:extLst>
                <a:ext uri="{FF2B5EF4-FFF2-40B4-BE49-F238E27FC236}">
                  <a16:creationId xmlns:a16="http://schemas.microsoft.com/office/drawing/2014/main" xmlns="" id="{6480423A-964B-66E4-3B7F-A8865117871F}"/>
                </a:ext>
              </a:extLst>
            </p:cNvPr>
            <p:cNvCxnSpPr/>
            <p:nvPr/>
          </p:nvCxnSpPr>
          <p:spPr>
            <a:xfrm flipH="1">
              <a:off x="3303639" y="403122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49" name="ZoneTexte 48">
              <a:extLst>
                <a:ext uri="{FF2B5EF4-FFF2-40B4-BE49-F238E27FC236}">
                  <a16:creationId xmlns:a16="http://schemas.microsoft.com/office/drawing/2014/main" xmlns="" id="{E4654FC6-474A-087C-CB11-C6D2BD311A4A}"/>
                </a:ext>
              </a:extLst>
            </p:cNvPr>
            <p:cNvSpPr txBox="1"/>
            <p:nvPr/>
          </p:nvSpPr>
          <p:spPr>
            <a:xfrm>
              <a:off x="2979174" y="2894803"/>
              <a:ext cx="442452" cy="707886"/>
            </a:xfrm>
            <a:prstGeom prst="rect">
              <a:avLst/>
            </a:prstGeom>
            <a:noFill/>
          </p:spPr>
          <p:txBody>
            <a:bodyPr wrap="square" rtlCol="0">
              <a:spAutoFit/>
            </a:bodyPr>
            <a:lstStyle/>
            <a:p>
              <a:pPr algn="ctr"/>
              <a:r>
                <a:rPr lang="fr-FR" sz="4000" dirty="0">
                  <a:solidFill>
                    <a:srgbClr val="0070C0"/>
                  </a:solidFill>
                </a:rPr>
                <a:t>-</a:t>
              </a:r>
            </a:p>
          </p:txBody>
        </p:sp>
      </p:grpSp>
      <p:sp>
        <p:nvSpPr>
          <p:cNvPr id="50" name="ZoneTexte 49">
            <a:extLst>
              <a:ext uri="{FF2B5EF4-FFF2-40B4-BE49-F238E27FC236}">
                <a16:creationId xmlns:a16="http://schemas.microsoft.com/office/drawing/2014/main" xmlns="" id="{3B1F41E5-844A-6E84-09B6-D0BD335BC49A}"/>
              </a:ext>
            </a:extLst>
          </p:cNvPr>
          <p:cNvSpPr txBox="1"/>
          <p:nvPr/>
        </p:nvSpPr>
        <p:spPr>
          <a:xfrm>
            <a:off x="219324" y="4598293"/>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en-US"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634</a:t>
            </a:r>
            <a:endParaRPr kumimoji="0" lang="fr-MA" sz="28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51" name="Connecteur droit 50">
            <a:extLst>
              <a:ext uri="{FF2B5EF4-FFF2-40B4-BE49-F238E27FC236}">
                <a16:creationId xmlns:a16="http://schemas.microsoft.com/office/drawing/2014/main" xmlns="" id="{4516ED3B-F1B9-2979-183E-47347652507D}"/>
              </a:ext>
            </a:extLst>
          </p:cNvPr>
          <p:cNvCxnSpPr>
            <a:cxnSpLocks/>
          </p:cNvCxnSpPr>
          <p:nvPr/>
        </p:nvCxnSpPr>
        <p:spPr>
          <a:xfrm flipV="1">
            <a:off x="2037608" y="3211512"/>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2" name="Connecteur droit 51">
            <a:extLst>
              <a:ext uri="{FF2B5EF4-FFF2-40B4-BE49-F238E27FC236}">
                <a16:creationId xmlns:a16="http://schemas.microsoft.com/office/drawing/2014/main" xmlns="" id="{28D85F60-7DED-D362-4E51-60903B6B6D67}"/>
              </a:ext>
            </a:extLst>
          </p:cNvPr>
          <p:cNvCxnSpPr>
            <a:cxnSpLocks/>
          </p:cNvCxnSpPr>
          <p:nvPr/>
        </p:nvCxnSpPr>
        <p:spPr>
          <a:xfrm flipV="1">
            <a:off x="2502383" y="3216619"/>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65" name="ZoneTexte 64">
            <a:extLst>
              <a:ext uri="{FF2B5EF4-FFF2-40B4-BE49-F238E27FC236}">
                <a16:creationId xmlns:a16="http://schemas.microsoft.com/office/drawing/2014/main" xmlns="" id="{19E0AD0A-29E3-7529-85AF-0CE80854EA30}"/>
              </a:ext>
            </a:extLst>
          </p:cNvPr>
          <p:cNvSpPr txBox="1"/>
          <p:nvPr/>
        </p:nvSpPr>
        <p:spPr>
          <a:xfrm>
            <a:off x="2081521" y="2657211"/>
            <a:ext cx="321982" cy="461665"/>
          </a:xfrm>
          <a:prstGeom prst="rect">
            <a:avLst/>
          </a:prstGeom>
          <a:noFill/>
        </p:spPr>
        <p:txBody>
          <a:bodyPr wrap="square" rtlCol="0">
            <a:spAutoFit/>
          </a:bodyPr>
          <a:lstStyle/>
          <a:p>
            <a:r>
              <a:rPr lang="fr-FR" sz="2400" b="1" dirty="0">
                <a:solidFill>
                  <a:srgbClr val="C00000"/>
                </a:solidFill>
              </a:rPr>
              <a:t>1</a:t>
            </a:r>
          </a:p>
        </p:txBody>
      </p:sp>
      <p:sp>
        <p:nvSpPr>
          <p:cNvPr id="66" name="ZoneTexte 65">
            <a:extLst>
              <a:ext uri="{FF2B5EF4-FFF2-40B4-BE49-F238E27FC236}">
                <a16:creationId xmlns:a16="http://schemas.microsoft.com/office/drawing/2014/main" xmlns="" id="{36D07F9A-F490-78DF-3AA8-9DFC90302D79}"/>
              </a:ext>
            </a:extLst>
          </p:cNvPr>
          <p:cNvSpPr txBox="1"/>
          <p:nvPr/>
        </p:nvSpPr>
        <p:spPr>
          <a:xfrm>
            <a:off x="2410141" y="2657211"/>
            <a:ext cx="560439" cy="461665"/>
          </a:xfrm>
          <a:prstGeom prst="rect">
            <a:avLst/>
          </a:prstGeom>
          <a:noFill/>
        </p:spPr>
        <p:txBody>
          <a:bodyPr wrap="square" rtlCol="0">
            <a:spAutoFit/>
          </a:bodyPr>
          <a:lstStyle/>
          <a:p>
            <a:r>
              <a:rPr lang="fr-FR" sz="2400" b="1" dirty="0">
                <a:solidFill>
                  <a:srgbClr val="C00000"/>
                </a:solidFill>
              </a:rPr>
              <a:t>13</a:t>
            </a:r>
          </a:p>
        </p:txBody>
      </p:sp>
      <p:sp>
        <p:nvSpPr>
          <p:cNvPr id="67" name="Rectangle 66">
            <a:extLst>
              <a:ext uri="{FF2B5EF4-FFF2-40B4-BE49-F238E27FC236}">
                <a16:creationId xmlns:a16="http://schemas.microsoft.com/office/drawing/2014/main" xmlns="" id="{ED87E06D-CFBD-B9A4-3F4B-4EDE465787CB}"/>
              </a:ext>
            </a:extLst>
          </p:cNvPr>
          <p:cNvSpPr/>
          <p:nvPr/>
        </p:nvSpPr>
        <p:spPr>
          <a:xfrm>
            <a:off x="6087475" y="3812827"/>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68" name="ZoneTexte 67">
            <a:extLst>
              <a:ext uri="{FF2B5EF4-FFF2-40B4-BE49-F238E27FC236}">
                <a16:creationId xmlns:a16="http://schemas.microsoft.com/office/drawing/2014/main" xmlns="" id="{3EB00732-1127-F478-6471-45D14BFBC9B3}"/>
              </a:ext>
            </a:extLst>
          </p:cNvPr>
          <p:cNvSpPr txBox="1"/>
          <p:nvPr/>
        </p:nvSpPr>
        <p:spPr>
          <a:xfrm>
            <a:off x="4520889" y="2819161"/>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358</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9" name="ZoneTexte 68">
            <a:extLst>
              <a:ext uri="{FF2B5EF4-FFF2-40B4-BE49-F238E27FC236}">
                <a16:creationId xmlns:a16="http://schemas.microsoft.com/office/drawing/2014/main" xmlns="" id="{81E336EF-6C9E-B22B-3EE9-2EE0248F7DA0}"/>
              </a:ext>
            </a:extLst>
          </p:cNvPr>
          <p:cNvSpPr txBox="1"/>
          <p:nvPr/>
        </p:nvSpPr>
        <p:spPr>
          <a:xfrm>
            <a:off x="5630562" y="3603863"/>
            <a:ext cx="2123830" cy="784702"/>
          </a:xfrm>
          <a:prstGeom prst="rect">
            <a:avLst/>
          </a:prstGeom>
          <a:noFill/>
        </p:spPr>
        <p:txBody>
          <a:bodyPr wrap="square">
            <a:spAutoFit/>
          </a:bodyPr>
          <a:lstStyle/>
          <a:p>
            <a:pPr marL="228600" marR="0" lvl="0" indent="0" algn="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276</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70" name="Groupe 69">
            <a:extLst>
              <a:ext uri="{FF2B5EF4-FFF2-40B4-BE49-F238E27FC236}">
                <a16:creationId xmlns:a16="http://schemas.microsoft.com/office/drawing/2014/main" xmlns="" id="{6BCAF940-26CA-C9D9-4502-FB63613D1689}"/>
              </a:ext>
            </a:extLst>
          </p:cNvPr>
          <p:cNvGrpSpPr/>
          <p:nvPr/>
        </p:nvGrpSpPr>
        <p:grpSpPr>
          <a:xfrm>
            <a:off x="5483140" y="3279072"/>
            <a:ext cx="2153265" cy="1136425"/>
            <a:chOff x="2979174" y="2894803"/>
            <a:chExt cx="2153265" cy="1136425"/>
          </a:xfrm>
        </p:grpSpPr>
        <p:cxnSp>
          <p:nvCxnSpPr>
            <p:cNvPr id="71" name="Connecteur droit 70">
              <a:extLst>
                <a:ext uri="{FF2B5EF4-FFF2-40B4-BE49-F238E27FC236}">
                  <a16:creationId xmlns:a16="http://schemas.microsoft.com/office/drawing/2014/main" xmlns="" id="{B9E6C42B-884C-822C-A3CB-A4E8491A32EF}"/>
                </a:ext>
              </a:extLst>
            </p:cNvPr>
            <p:cNvCxnSpPr/>
            <p:nvPr/>
          </p:nvCxnSpPr>
          <p:spPr>
            <a:xfrm flipH="1">
              <a:off x="3303639" y="403122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72" name="ZoneTexte 71">
              <a:extLst>
                <a:ext uri="{FF2B5EF4-FFF2-40B4-BE49-F238E27FC236}">
                  <a16:creationId xmlns:a16="http://schemas.microsoft.com/office/drawing/2014/main" xmlns="" id="{C608DA34-8224-3646-7170-829DCC8D7DDD}"/>
                </a:ext>
              </a:extLst>
            </p:cNvPr>
            <p:cNvSpPr txBox="1"/>
            <p:nvPr/>
          </p:nvSpPr>
          <p:spPr>
            <a:xfrm>
              <a:off x="2979174" y="2894803"/>
              <a:ext cx="442452" cy="707886"/>
            </a:xfrm>
            <a:prstGeom prst="rect">
              <a:avLst/>
            </a:prstGeom>
            <a:noFill/>
          </p:spPr>
          <p:txBody>
            <a:bodyPr wrap="square" rtlCol="0">
              <a:spAutoFit/>
            </a:bodyPr>
            <a:lstStyle/>
            <a:p>
              <a:pPr algn="ctr"/>
              <a:r>
                <a:rPr lang="fr-FR" sz="4000" dirty="0">
                  <a:solidFill>
                    <a:srgbClr val="0070C0"/>
                  </a:solidFill>
                </a:rPr>
                <a:t>-</a:t>
              </a:r>
            </a:p>
          </p:txBody>
        </p:sp>
      </p:grpSp>
      <p:sp>
        <p:nvSpPr>
          <p:cNvPr id="73" name="ZoneTexte 72">
            <a:extLst>
              <a:ext uri="{FF2B5EF4-FFF2-40B4-BE49-F238E27FC236}">
                <a16:creationId xmlns:a16="http://schemas.microsoft.com/office/drawing/2014/main" xmlns="" id="{5B3A5BD2-26A7-1C7B-C7E3-712757E7C226}"/>
              </a:ext>
            </a:extLst>
          </p:cNvPr>
          <p:cNvSpPr txBox="1"/>
          <p:nvPr/>
        </p:nvSpPr>
        <p:spPr>
          <a:xfrm>
            <a:off x="5384423" y="4419516"/>
            <a:ext cx="2369969" cy="784702"/>
          </a:xfrm>
          <a:prstGeom prst="rect">
            <a:avLst/>
          </a:prstGeom>
          <a:noFill/>
        </p:spPr>
        <p:txBody>
          <a:bodyPr wrap="square">
            <a:spAutoFit/>
          </a:bodyPr>
          <a:lstStyle/>
          <a:p>
            <a:pPr marL="228600" marR="0" lvl="0" indent="0" algn="r" defTabSz="914400" eaLnBrk="1" fontAlgn="auto" latinLnBrk="0" hangingPunct="1">
              <a:lnSpc>
                <a:spcPct val="107000"/>
              </a:lnSpc>
              <a:spcBef>
                <a:spcPts val="0"/>
              </a:spcBef>
              <a:spcAft>
                <a:spcPts val="800"/>
              </a:spcAft>
              <a:buClrTx/>
              <a:buSzTx/>
              <a:buFontTx/>
              <a:buNone/>
              <a:tabLst/>
              <a:defRPr/>
            </a:pPr>
            <a:r>
              <a:rPr kumimoji="0" lang="en-US"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82</a:t>
            </a:r>
            <a:endParaRPr kumimoji="0" lang="fr-MA" sz="28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4" name="Connecteur droit 73">
            <a:extLst>
              <a:ext uri="{FF2B5EF4-FFF2-40B4-BE49-F238E27FC236}">
                <a16:creationId xmlns:a16="http://schemas.microsoft.com/office/drawing/2014/main" xmlns="" id="{7DBDF664-462A-A1AC-8D1D-031E21DEA3B3}"/>
              </a:ext>
            </a:extLst>
          </p:cNvPr>
          <p:cNvCxnSpPr>
            <a:cxnSpLocks/>
          </p:cNvCxnSpPr>
          <p:nvPr/>
        </p:nvCxnSpPr>
        <p:spPr>
          <a:xfrm flipV="1">
            <a:off x="6630078" y="3032735"/>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5" name="Connecteur droit 74">
            <a:extLst>
              <a:ext uri="{FF2B5EF4-FFF2-40B4-BE49-F238E27FC236}">
                <a16:creationId xmlns:a16="http://schemas.microsoft.com/office/drawing/2014/main" xmlns="" id="{E540B2B8-C0B0-5824-A632-71718849F414}"/>
              </a:ext>
            </a:extLst>
          </p:cNvPr>
          <p:cNvCxnSpPr>
            <a:cxnSpLocks/>
          </p:cNvCxnSpPr>
          <p:nvPr/>
        </p:nvCxnSpPr>
        <p:spPr>
          <a:xfrm flipV="1">
            <a:off x="6178358" y="3063606"/>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76" name="ZoneTexte 75">
            <a:extLst>
              <a:ext uri="{FF2B5EF4-FFF2-40B4-BE49-F238E27FC236}">
                <a16:creationId xmlns:a16="http://schemas.microsoft.com/office/drawing/2014/main" xmlns="" id="{F4006C07-02B8-FCCE-F93A-51F473D5D919}"/>
              </a:ext>
            </a:extLst>
          </p:cNvPr>
          <p:cNvSpPr txBox="1"/>
          <p:nvPr/>
        </p:nvSpPr>
        <p:spPr>
          <a:xfrm>
            <a:off x="6576788" y="2482043"/>
            <a:ext cx="583335" cy="461665"/>
          </a:xfrm>
          <a:prstGeom prst="rect">
            <a:avLst/>
          </a:prstGeom>
          <a:noFill/>
        </p:spPr>
        <p:txBody>
          <a:bodyPr wrap="square" rtlCol="0">
            <a:spAutoFit/>
          </a:bodyPr>
          <a:lstStyle/>
          <a:p>
            <a:r>
              <a:rPr lang="fr-FR" sz="2400" b="1" dirty="0">
                <a:solidFill>
                  <a:srgbClr val="C00000"/>
                </a:solidFill>
              </a:rPr>
              <a:t>15</a:t>
            </a:r>
          </a:p>
        </p:txBody>
      </p:sp>
      <p:sp>
        <p:nvSpPr>
          <p:cNvPr id="77" name="ZoneTexte 76">
            <a:extLst>
              <a:ext uri="{FF2B5EF4-FFF2-40B4-BE49-F238E27FC236}">
                <a16:creationId xmlns:a16="http://schemas.microsoft.com/office/drawing/2014/main" xmlns="" id="{AA308EA1-77A5-820B-4647-FB8C56EE3904}"/>
              </a:ext>
            </a:extLst>
          </p:cNvPr>
          <p:cNvSpPr txBox="1"/>
          <p:nvPr/>
        </p:nvSpPr>
        <p:spPr>
          <a:xfrm>
            <a:off x="6178358" y="2494465"/>
            <a:ext cx="560439" cy="461665"/>
          </a:xfrm>
          <a:prstGeom prst="rect">
            <a:avLst/>
          </a:prstGeom>
          <a:noFill/>
        </p:spPr>
        <p:txBody>
          <a:bodyPr wrap="square" rtlCol="0">
            <a:spAutoFit/>
          </a:bodyPr>
          <a:lstStyle/>
          <a:p>
            <a:r>
              <a:rPr lang="fr-FR" sz="2400" b="1" dirty="0">
                <a:solidFill>
                  <a:srgbClr val="C00000"/>
                </a:solidFill>
              </a:rPr>
              <a:t>2</a:t>
            </a:r>
          </a:p>
        </p:txBody>
      </p:sp>
      <p:cxnSp>
        <p:nvCxnSpPr>
          <p:cNvPr id="78" name="Connecteur droit 77">
            <a:extLst>
              <a:ext uri="{FF2B5EF4-FFF2-40B4-BE49-F238E27FC236}">
                <a16:creationId xmlns:a16="http://schemas.microsoft.com/office/drawing/2014/main" xmlns="" id="{8D3EC615-A95E-AB78-1416-1F1D2BD080F5}"/>
              </a:ext>
            </a:extLst>
          </p:cNvPr>
          <p:cNvCxnSpPr>
            <a:cxnSpLocks/>
          </p:cNvCxnSpPr>
          <p:nvPr/>
        </p:nvCxnSpPr>
        <p:spPr>
          <a:xfrm flipV="1">
            <a:off x="2023483" y="2766570"/>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79" name="ZoneTexte 78">
            <a:extLst>
              <a:ext uri="{FF2B5EF4-FFF2-40B4-BE49-F238E27FC236}">
                <a16:creationId xmlns:a16="http://schemas.microsoft.com/office/drawing/2014/main" xmlns="" id="{2ACE0CD8-86B0-524F-8AC0-798B3683D79E}"/>
              </a:ext>
            </a:extLst>
          </p:cNvPr>
          <p:cNvSpPr txBox="1"/>
          <p:nvPr/>
        </p:nvSpPr>
        <p:spPr>
          <a:xfrm>
            <a:off x="1968724" y="2388059"/>
            <a:ext cx="566286" cy="461665"/>
          </a:xfrm>
          <a:prstGeom prst="rect">
            <a:avLst/>
          </a:prstGeom>
          <a:noFill/>
        </p:spPr>
        <p:txBody>
          <a:bodyPr wrap="square" rtlCol="0">
            <a:spAutoFit/>
          </a:bodyPr>
          <a:lstStyle/>
          <a:p>
            <a:r>
              <a:rPr lang="fr-FR" sz="2400" b="1" dirty="0">
                <a:solidFill>
                  <a:srgbClr val="C00000"/>
                </a:solidFill>
              </a:rPr>
              <a:t>11</a:t>
            </a:r>
          </a:p>
        </p:txBody>
      </p:sp>
      <p:cxnSp>
        <p:nvCxnSpPr>
          <p:cNvPr id="80" name="Connecteur droit 79">
            <a:extLst>
              <a:ext uri="{FF2B5EF4-FFF2-40B4-BE49-F238E27FC236}">
                <a16:creationId xmlns:a16="http://schemas.microsoft.com/office/drawing/2014/main" xmlns="" id="{D72CAF1C-8B4A-4718-BD59-5B2FED27C7E0}"/>
              </a:ext>
            </a:extLst>
          </p:cNvPr>
          <p:cNvCxnSpPr>
            <a:cxnSpLocks/>
          </p:cNvCxnSpPr>
          <p:nvPr/>
        </p:nvCxnSpPr>
        <p:spPr>
          <a:xfrm flipV="1">
            <a:off x="1609318" y="3236838"/>
            <a:ext cx="372533" cy="350709"/>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81" name="ZoneTexte 80">
            <a:extLst>
              <a:ext uri="{FF2B5EF4-FFF2-40B4-BE49-F238E27FC236}">
                <a16:creationId xmlns:a16="http://schemas.microsoft.com/office/drawing/2014/main" xmlns="" id="{D9C73A5E-1FB8-71AF-F464-894043892E6D}"/>
              </a:ext>
            </a:extLst>
          </p:cNvPr>
          <p:cNvSpPr txBox="1"/>
          <p:nvPr/>
        </p:nvSpPr>
        <p:spPr>
          <a:xfrm>
            <a:off x="1609318" y="2667697"/>
            <a:ext cx="560439" cy="461665"/>
          </a:xfrm>
          <a:prstGeom prst="rect">
            <a:avLst/>
          </a:prstGeom>
          <a:noFill/>
        </p:spPr>
        <p:txBody>
          <a:bodyPr wrap="square" rtlCol="0">
            <a:spAutoFit/>
          </a:bodyPr>
          <a:lstStyle/>
          <a:p>
            <a:r>
              <a:rPr lang="fr-FR" sz="2400" b="1" dirty="0">
                <a:solidFill>
                  <a:srgbClr val="C00000"/>
                </a:solidFill>
              </a:rPr>
              <a:t>6</a:t>
            </a:r>
          </a:p>
        </p:txBody>
      </p:sp>
    </p:spTree>
    <p:extLst>
      <p:ext uri="{BB962C8B-B14F-4D97-AF65-F5344CB8AC3E}">
        <p14:creationId xmlns:p14="http://schemas.microsoft.com/office/powerpoint/2010/main" val="22979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CC30EA-9933-61B8-FBDF-26FE719801DF}"/>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xmlns="" id="{66F43F65-AB17-0609-3CF7-ACD4DB0D3932}"/>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3" name="Rectangle : coins arrondis 2">
            <a:extLst>
              <a:ext uri="{FF2B5EF4-FFF2-40B4-BE49-F238E27FC236}">
                <a16:creationId xmlns:a16="http://schemas.microsoft.com/office/drawing/2014/main" xmlns="" id="{75777DBC-DE5F-C57B-8BCD-4FA67479F837}"/>
              </a:ext>
            </a:extLst>
          </p:cNvPr>
          <p:cNvSpPr/>
          <p:nvPr/>
        </p:nvSpPr>
        <p:spPr>
          <a:xfrm>
            <a:off x="2290915" y="3000990"/>
            <a:ext cx="4206792" cy="135511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Une image contenant symbole, Graphique, conception&#10;&#10;Le contenu généré par l’IA peut être incorrect.">
            <a:extLst>
              <a:ext uri="{FF2B5EF4-FFF2-40B4-BE49-F238E27FC236}">
                <a16:creationId xmlns:a16="http://schemas.microsoft.com/office/drawing/2014/main" xmlns="" id="{3EC47DE1-510A-4845-89A7-9310F433525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0800000">
            <a:off x="5808765" y="3450064"/>
            <a:ext cx="631873" cy="631873"/>
          </a:xfrm>
          <a:prstGeom prst="rect">
            <a:avLst/>
          </a:prstGeom>
        </p:spPr>
      </p:pic>
      <p:sp>
        <p:nvSpPr>
          <p:cNvPr id="7" name="Flowchart: Alternate Process 54">
            <a:extLst>
              <a:ext uri="{FF2B5EF4-FFF2-40B4-BE49-F238E27FC236}">
                <a16:creationId xmlns:a16="http://schemas.microsoft.com/office/drawing/2014/main" xmlns="" id="{29B8D478-1234-D34F-9DCC-CC5DCE1A5C44}"/>
              </a:ext>
            </a:extLst>
          </p:cNvPr>
          <p:cNvSpPr/>
          <p:nvPr/>
        </p:nvSpPr>
        <p:spPr>
          <a:xfrm>
            <a:off x="2501900" y="2620159"/>
            <a:ext cx="3290755" cy="726354"/>
          </a:xfrm>
          <a:prstGeom prst="flowChartAlternateProcess">
            <a:avLst/>
          </a:prstGeom>
          <a:solidFill>
            <a:srgbClr val="3A8F98"/>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defTabSz="685834" rtl="1">
              <a:defRPr/>
            </a:pPr>
            <a:r>
              <a:rPr lang="ar-MA" sz="2800" b="1" dirty="0">
                <a:solidFill>
                  <a:schemeClr val="bg1"/>
                </a:solidFill>
                <a:latin typeface="Calibri" panose="020F0502020204030204" pitchFamily="34" charset="0"/>
                <a:cs typeface="Calibri" panose="020F0502020204030204" pitchFamily="34" charset="0"/>
              </a:rPr>
              <a:t>أنشطة المراجعة</a:t>
            </a:r>
            <a:endParaRPr lang="fr-MA" sz="2800" b="1" kern="0" dirty="0">
              <a:solidFill>
                <a:schemeClr val="bg1"/>
              </a:solidFill>
              <a:latin typeface="Calibri" panose="020F0502020204030204" pitchFamily="34" charset="0"/>
              <a:cs typeface="Calibri" panose="020F0502020204030204" pitchFamily="34" charset="0"/>
            </a:endParaRPr>
          </a:p>
        </p:txBody>
      </p:sp>
      <p:sp>
        <p:nvSpPr>
          <p:cNvPr id="10" name="Oval 80">
            <a:extLst>
              <a:ext uri="{FF2B5EF4-FFF2-40B4-BE49-F238E27FC236}">
                <a16:creationId xmlns:a16="http://schemas.microsoft.com/office/drawing/2014/main" xmlns="" id="{F97DAE22-41FC-1952-5B8F-BDFEA6E27AEC}"/>
              </a:ext>
            </a:extLst>
          </p:cNvPr>
          <p:cNvSpPr>
            <a:spLocks noChangeAspect="1"/>
          </p:cNvSpPr>
          <p:nvPr/>
        </p:nvSpPr>
        <p:spPr>
          <a:xfrm>
            <a:off x="5478709" y="2636539"/>
            <a:ext cx="627891" cy="631872"/>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MA" sz="3200" b="1" dirty="0"/>
              <a:t>2</a:t>
            </a:r>
          </a:p>
        </p:txBody>
      </p:sp>
      <p:sp>
        <p:nvSpPr>
          <p:cNvPr id="2" name="ZoneTexte 1">
            <a:extLst>
              <a:ext uri="{FF2B5EF4-FFF2-40B4-BE49-F238E27FC236}">
                <a16:creationId xmlns:a16="http://schemas.microsoft.com/office/drawing/2014/main" xmlns="" id="{5FCD4EC9-FA63-A058-DADF-F021E6696082}"/>
              </a:ext>
            </a:extLst>
          </p:cNvPr>
          <p:cNvSpPr txBox="1">
            <a:spLocks noGrp="1" noRot="1" noMove="1" noResize="1" noEditPoints="1" noAdjustHandles="1" noChangeArrowheads="1" noChangeShapeType="1"/>
          </p:cNvSpPr>
          <p:nvPr/>
        </p:nvSpPr>
        <p:spPr>
          <a:xfrm>
            <a:off x="2290914" y="3547832"/>
            <a:ext cx="3501739" cy="707886"/>
          </a:xfrm>
          <a:prstGeom prst="rect">
            <a:avLst/>
          </a:prstGeom>
          <a:noFill/>
        </p:spPr>
        <p:txBody>
          <a:bodyPr wrap="square">
            <a:spAutoFit/>
          </a:bodyPr>
          <a:lstStyle/>
          <a:p>
            <a:pPr algn="r" rtl="1"/>
            <a:r>
              <a:rPr lang="ar-MA" sz="2000" b="1" dirty="0">
                <a:solidFill>
                  <a:srgbClr val="FC8D00"/>
                </a:solidFill>
                <a:latin typeface="Calibri" panose="020F0502020204030204" pitchFamily="34" charset="0"/>
                <a:cs typeface="Calibri" panose="020F0502020204030204" pitchFamily="34" charset="0"/>
              </a:rPr>
              <a:t>استخدام نموذج الأشرطة لحل مسائل الكل والجزء</a:t>
            </a:r>
          </a:p>
        </p:txBody>
      </p:sp>
    </p:spTree>
    <p:extLst>
      <p:ext uri="{BB962C8B-B14F-4D97-AF65-F5344CB8AC3E}">
        <p14:creationId xmlns:p14="http://schemas.microsoft.com/office/powerpoint/2010/main" val="36383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87ABD5-8E64-F338-E685-7DE299E0E8EB}"/>
            </a:ext>
          </a:extLst>
        </p:cNvPr>
        <p:cNvGrpSpPr/>
        <p:nvPr/>
      </p:nvGrpSpPr>
      <p:grpSpPr>
        <a:xfrm>
          <a:off x="0" y="0"/>
          <a:ext cx="0" cy="0"/>
          <a:chOff x="0" y="0"/>
          <a:chExt cx="0" cy="0"/>
        </a:xfrm>
      </p:grpSpPr>
      <p:sp>
        <p:nvSpPr>
          <p:cNvPr id="7" name="TextBox 8">
            <a:extLst>
              <a:ext uri="{FF2B5EF4-FFF2-40B4-BE49-F238E27FC236}">
                <a16:creationId xmlns:a16="http://schemas.microsoft.com/office/drawing/2014/main" xmlns="" id="{2AE0A8F6-727F-E73C-CAE1-6D8D4DA07BD5}"/>
              </a:ext>
            </a:extLst>
          </p:cNvPr>
          <p:cNvSpPr txBox="1"/>
          <p:nvPr/>
        </p:nvSpPr>
        <p:spPr>
          <a:xfrm>
            <a:off x="3188527" y="5759620"/>
            <a:ext cx="2523604" cy="143886"/>
          </a:xfrm>
          <a:prstGeom prst="rect">
            <a:avLst/>
          </a:prstGeom>
        </p:spPr>
        <p:txBody>
          <a:bodyPr lIns="0" tIns="0" rIns="0" bIns="0" rtlCol="0" anchor="t">
            <a:spAutoFit/>
          </a:bodyPr>
          <a:lstStyle/>
          <a:p>
            <a:pPr marL="0" marR="0" lvl="0" indent="0" algn="ctr" defTabSz="914400" rtl="0" eaLnBrk="1" fontAlgn="auto" latinLnBrk="0" hangingPunct="1">
              <a:lnSpc>
                <a:spcPts val="1177"/>
              </a:lnSpc>
              <a:spcBef>
                <a:spcPct val="0"/>
              </a:spcBef>
              <a:spcAft>
                <a:spcPts val="0"/>
              </a:spcAft>
              <a:buClrTx/>
              <a:buSzTx/>
              <a:buFontTx/>
              <a:buNone/>
              <a:tabLst/>
              <a:defRPr/>
            </a:pPr>
            <a:r>
              <a:rPr kumimoji="0" lang="en-US" sz="841" b="0" i="0" u="none" strike="noStrike" kern="1200" cap="none" spc="0" normalizeH="0" baseline="0" noProof="0">
                <a:ln>
                  <a:noFill/>
                </a:ln>
                <a:solidFill>
                  <a:srgbClr val="FCFEFD"/>
                </a:solidFill>
                <a:effectLst/>
                <a:uLnTx/>
                <a:uFillTx/>
                <a:latin typeface="Arimo Italics"/>
                <a:ea typeface="+mn-ea"/>
                <a:cs typeface="+mn-cs"/>
              </a:rPr>
              <a:t>Version provisoire pour la formation des enseignants </a:t>
            </a:r>
          </a:p>
        </p:txBody>
      </p:sp>
      <p:pic>
        <p:nvPicPr>
          <p:cNvPr id="17"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xmlns="" id="{69C20277-13F7-4308-79B6-720C96FDBC20}"/>
              </a:ext>
            </a:extLst>
          </p:cNvPr>
          <p:cNvPicPr>
            <a:picLocks noChangeAspect="1"/>
          </p:cNvPicPr>
          <p:nvPr/>
        </p:nvPicPr>
        <p:blipFill>
          <a:blip r:embed="rId2" cstate="print">
            <a:extLst>
              <a:ext uri="{28A0092B-C50C-407E-A947-70E740481C1C}">
                <a14:useLocalDpi xmlns:a14="http://schemas.microsoft.com/office/drawing/2010/main" val="0"/>
              </a:ext>
            </a:extLst>
          </a:blip>
          <a:srcRect l="-3603" t="-3603" r="3603" b="3603"/>
          <a:stretch>
            <a:fillRect/>
          </a:stretch>
        </p:blipFill>
        <p:spPr>
          <a:xfrm>
            <a:off x="7777444" y="636381"/>
            <a:ext cx="999174" cy="999174"/>
          </a:xfrm>
          <a:prstGeom prst="ellipse">
            <a:avLst/>
          </a:prstGeom>
        </p:spPr>
      </p:pic>
      <p:sp>
        <p:nvSpPr>
          <p:cNvPr id="18" name="ZoneTexte 17">
            <a:extLst>
              <a:ext uri="{FF2B5EF4-FFF2-40B4-BE49-F238E27FC236}">
                <a16:creationId xmlns:a16="http://schemas.microsoft.com/office/drawing/2014/main" xmlns="" id="{F61663FB-DE19-AFA1-7AD4-2211D09F3896}"/>
              </a:ext>
            </a:extLst>
          </p:cNvPr>
          <p:cNvSpPr txBox="1"/>
          <p:nvPr/>
        </p:nvSpPr>
        <p:spPr>
          <a:xfrm>
            <a:off x="1243049" y="881801"/>
            <a:ext cx="6273817" cy="369332"/>
          </a:xfrm>
          <a:prstGeom prst="rect">
            <a:avLst/>
          </a:prstGeom>
          <a:noFill/>
        </p:spPr>
        <p:txBody>
          <a:bodyPr wrap="square" rtlCol="0">
            <a:spAutoFit/>
          </a:bodyPr>
          <a:lstStyle/>
          <a:p>
            <a:pPr algn="r" rtl="1"/>
            <a:r>
              <a:rPr lang="ar-MA" b="1" dirty="0">
                <a:solidFill>
                  <a:schemeClr val="bg1">
                    <a:lumMod val="50000"/>
                  </a:schemeClr>
                </a:solidFill>
                <a:latin typeface="Calibri" panose="020F0502020204030204" pitchFamily="34" charset="0"/>
                <a:cs typeface="Calibri" panose="020F0502020204030204" pitchFamily="34" charset="0"/>
              </a:rPr>
              <a:t>خذوا دفاتر البحث</a:t>
            </a:r>
            <a:r>
              <a:rPr lang="ar-MA" b="1" dirty="0">
                <a:solidFill>
                  <a:schemeClr val="bg1">
                    <a:lumMod val="50000"/>
                  </a:schemeClr>
                </a:solidFill>
              </a:rPr>
              <a:t>.</a:t>
            </a:r>
            <a:endParaRPr lang="fr-FR" b="1" i="1" dirty="0">
              <a:solidFill>
                <a:schemeClr val="bg1">
                  <a:lumMod val="50000"/>
                </a:schemeClr>
              </a:solidFill>
            </a:endParaRPr>
          </a:p>
        </p:txBody>
      </p:sp>
      <p:pic>
        <p:nvPicPr>
          <p:cNvPr id="19" name="Image 18">
            <a:extLst>
              <a:ext uri="{FF2B5EF4-FFF2-40B4-BE49-F238E27FC236}">
                <a16:creationId xmlns:a16="http://schemas.microsoft.com/office/drawing/2014/main" xmlns="" id="{D067EECA-AF32-3E5B-CACE-39E1C3973FE0}"/>
              </a:ext>
            </a:extLst>
          </p:cNvPr>
          <p:cNvPicPr>
            <a:picLocks noChangeAspect="1"/>
          </p:cNvPicPr>
          <p:nvPr/>
        </p:nvPicPr>
        <p:blipFill>
          <a:blip r:embed="rId3">
            <a:clrChange>
              <a:clrFrom>
                <a:srgbClr val="EAE8E4"/>
              </a:clrFrom>
              <a:clrTo>
                <a:srgbClr val="EAE8E4">
                  <a:alpha val="0"/>
                </a:srgbClr>
              </a:clrTo>
            </a:clrChange>
          </a:blip>
          <a:srcRect l="4527" t="16702" r="3992" b="15930"/>
          <a:stretch>
            <a:fillRect/>
          </a:stretch>
        </p:blipFill>
        <p:spPr>
          <a:xfrm flipH="1">
            <a:off x="2244973" y="2223436"/>
            <a:ext cx="4397832" cy="3238624"/>
          </a:xfrm>
          <a:prstGeom prst="roundRect">
            <a:avLst>
              <a:gd name="adj" fmla="val 6988"/>
            </a:avLst>
          </a:prstGeom>
        </p:spPr>
      </p:pic>
      <p:grpSp>
        <p:nvGrpSpPr>
          <p:cNvPr id="15" name="Groupe 14">
            <a:extLst>
              <a:ext uri="{FF2B5EF4-FFF2-40B4-BE49-F238E27FC236}">
                <a16:creationId xmlns:a16="http://schemas.microsoft.com/office/drawing/2014/main" xmlns="" id="{AB8887BE-008B-3530-1805-45E20760E219}"/>
              </a:ext>
            </a:extLst>
          </p:cNvPr>
          <p:cNvGrpSpPr>
            <a:grpSpLocks noGrp="1" noUngrp="1" noRot="1" noMove="1" noResize="1"/>
          </p:cNvGrpSpPr>
          <p:nvPr/>
        </p:nvGrpSpPr>
        <p:grpSpPr>
          <a:xfrm>
            <a:off x="382557" y="164532"/>
            <a:ext cx="7604448" cy="332496"/>
            <a:chOff x="373226" y="108546"/>
            <a:chExt cx="7604448" cy="332496"/>
          </a:xfrm>
        </p:grpSpPr>
        <p:grpSp>
          <p:nvGrpSpPr>
            <p:cNvPr id="16" name="Groupe 15">
              <a:extLst>
                <a:ext uri="{FF2B5EF4-FFF2-40B4-BE49-F238E27FC236}">
                  <a16:creationId xmlns:a16="http://schemas.microsoft.com/office/drawing/2014/main" xmlns="" id="{ECB5D486-629A-6376-5337-A70A838C1C25}"/>
                </a:ext>
              </a:extLst>
            </p:cNvPr>
            <p:cNvGrpSpPr>
              <a:grpSpLocks noGrp="1" noUngrp="1" noRot="1" noMove="1" noResize="1"/>
            </p:cNvGrpSpPr>
            <p:nvPr/>
          </p:nvGrpSpPr>
          <p:grpSpPr>
            <a:xfrm>
              <a:off x="373226" y="108546"/>
              <a:ext cx="7604448" cy="332496"/>
              <a:chOff x="391887" y="155214"/>
              <a:chExt cx="7604448" cy="332496"/>
            </a:xfrm>
          </p:grpSpPr>
          <p:grpSp>
            <p:nvGrpSpPr>
              <p:cNvPr id="21" name="Groupe 20">
                <a:extLst>
                  <a:ext uri="{FF2B5EF4-FFF2-40B4-BE49-F238E27FC236}">
                    <a16:creationId xmlns:a16="http://schemas.microsoft.com/office/drawing/2014/main" xmlns="" id="{4E63C31C-CB94-0BFE-FE8B-A42A11DA3CEC}"/>
                  </a:ext>
                </a:extLst>
              </p:cNvPr>
              <p:cNvGrpSpPr>
                <a:grpSpLocks noGrp="1" noUngrp="1" noRot="1" noMove="1" noResize="1"/>
              </p:cNvGrpSpPr>
              <p:nvPr/>
            </p:nvGrpSpPr>
            <p:grpSpPr>
              <a:xfrm>
                <a:off x="391887" y="155214"/>
                <a:ext cx="7604448" cy="332496"/>
                <a:chOff x="391887" y="155214"/>
                <a:chExt cx="7604448" cy="332496"/>
              </a:xfrm>
            </p:grpSpPr>
            <p:sp>
              <p:nvSpPr>
                <p:cNvPr id="23" name="Rectangle 22">
                  <a:extLst>
                    <a:ext uri="{FF2B5EF4-FFF2-40B4-BE49-F238E27FC236}">
                      <a16:creationId xmlns:a16="http://schemas.microsoft.com/office/drawing/2014/main" xmlns="" id="{D3C51E73-A5ED-A09D-E714-B75A5BD7FB95}"/>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xmlns="" id="{73908F0E-FBBC-D589-97C2-FA79F35F449D}"/>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5" name="Organigramme : Connecteur 24">
                  <a:extLst>
                    <a:ext uri="{FF2B5EF4-FFF2-40B4-BE49-F238E27FC236}">
                      <a16:creationId xmlns:a16="http://schemas.microsoft.com/office/drawing/2014/main" xmlns="" id="{19B63C46-1B6E-9F86-EEDC-528072ECE9EA}"/>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26" name="ZoneTexte 25">
                  <a:extLst>
                    <a:ext uri="{FF2B5EF4-FFF2-40B4-BE49-F238E27FC236}">
                      <a16:creationId xmlns:a16="http://schemas.microsoft.com/office/drawing/2014/main" xmlns="" id="{9F314B5F-518D-31A7-7526-FFB4BA88F77E}"/>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7" name="Organigramme : Connecteur 26">
                  <a:extLst>
                    <a:ext uri="{FF2B5EF4-FFF2-40B4-BE49-F238E27FC236}">
                      <a16:creationId xmlns:a16="http://schemas.microsoft.com/office/drawing/2014/main" xmlns="" id="{614F76DC-48A6-7BEE-E414-EA4FC2E1F062}"/>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8" name="ZoneTexte 27">
                  <a:extLst>
                    <a:ext uri="{FF2B5EF4-FFF2-40B4-BE49-F238E27FC236}">
                      <a16:creationId xmlns:a16="http://schemas.microsoft.com/office/drawing/2014/main" xmlns="" id="{EA33E7BC-CD59-C66B-C348-4310AA494A6B}"/>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9" name="Organigramme : Connecteur 28">
                  <a:extLst>
                    <a:ext uri="{FF2B5EF4-FFF2-40B4-BE49-F238E27FC236}">
                      <a16:creationId xmlns:a16="http://schemas.microsoft.com/office/drawing/2014/main" xmlns="" id="{0E46A6A7-1010-0F7B-E6E7-A12A6E7EAB27}"/>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22" name="Rectangle 21">
                <a:extLst>
                  <a:ext uri="{FF2B5EF4-FFF2-40B4-BE49-F238E27FC236}">
                    <a16:creationId xmlns:a16="http://schemas.microsoft.com/office/drawing/2014/main" xmlns="" id="{0FCBF3DD-D738-A2CA-3706-4CB01CF59E72}"/>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Rectangle : coins arrondis 19">
              <a:extLst>
                <a:ext uri="{FF2B5EF4-FFF2-40B4-BE49-F238E27FC236}">
                  <a16:creationId xmlns:a16="http://schemas.microsoft.com/office/drawing/2014/main" xmlns="" id="{6C2A899D-BFA7-E6A5-166B-74554022B967}"/>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3365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C7EE2-CB20-3621-254C-91F175C74A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84C8F490-6443-77AD-6D07-08339E52DC4D}"/>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AB411F16-9CDA-E58C-D8DB-C6A198E657F8}"/>
              </a:ext>
            </a:extLst>
          </p:cNvPr>
          <p:cNvSpPr txBox="1"/>
          <p:nvPr/>
        </p:nvSpPr>
        <p:spPr>
          <a:xfrm>
            <a:off x="304801" y="858759"/>
            <a:ext cx="7221074" cy="369332"/>
          </a:xfrm>
          <a:prstGeom prst="rect">
            <a:avLst/>
          </a:prstGeom>
          <a:noFill/>
        </p:spPr>
        <p:txBody>
          <a:bodyPr wrap="square" rtlCol="0">
            <a:spAutoFit/>
          </a:bodyPr>
          <a:lstStyle/>
          <a:p>
            <a:pPr lvl="0" algn="r" rtl="1">
              <a:defRPr/>
            </a:pPr>
            <a:r>
              <a:rPr lang="ar-MA" b="1" dirty="0">
                <a:solidFill>
                  <a:schemeClr val="bg1">
                    <a:lumMod val="65000"/>
                  </a:schemeClr>
                </a:solidFill>
                <a:latin typeface="Calibri" panose="020F0502020204030204" pitchFamily="34" charset="0"/>
                <a:cs typeface="Calibri" panose="020F0502020204030204" pitchFamily="34" charset="0"/>
              </a:rPr>
              <a:t>اقرؤوا المسألة ثم حلوها على دفاتر البحث. لديكم 3 دقائق ثم نصحح.</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DAA9C55B-33E3-80B8-998D-E00BFAAC75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grpSp>
        <p:nvGrpSpPr>
          <p:cNvPr id="4" name="Groupe 3">
            <a:extLst>
              <a:ext uri="{FF2B5EF4-FFF2-40B4-BE49-F238E27FC236}">
                <a16:creationId xmlns:a16="http://schemas.microsoft.com/office/drawing/2014/main" xmlns="" id="{203AA4DC-0BC8-BFBE-EC7A-18A56457D79B}"/>
              </a:ext>
            </a:extLst>
          </p:cNvPr>
          <p:cNvGrpSpPr/>
          <p:nvPr/>
        </p:nvGrpSpPr>
        <p:grpSpPr>
          <a:xfrm>
            <a:off x="323463" y="2431782"/>
            <a:ext cx="8267330" cy="3305107"/>
            <a:chOff x="337587" y="2431782"/>
            <a:chExt cx="8267330" cy="3305107"/>
          </a:xfrm>
        </p:grpSpPr>
        <p:pic>
          <p:nvPicPr>
            <p:cNvPr id="3" name="Image 2">
              <a:extLst>
                <a:ext uri="{FF2B5EF4-FFF2-40B4-BE49-F238E27FC236}">
                  <a16:creationId xmlns:a16="http://schemas.microsoft.com/office/drawing/2014/main" xmlns="" id="{ED0E6E1E-2968-18F2-BB98-6C5D7A7540F1}"/>
                </a:ext>
              </a:extLst>
            </p:cNvPr>
            <p:cNvPicPr>
              <a:picLocks noChangeAspect="1"/>
            </p:cNvPicPr>
            <p:nvPr/>
          </p:nvPicPr>
          <p:blipFill>
            <a:blip r:embed="rId3"/>
            <a:stretch>
              <a:fillRect/>
            </a:stretch>
          </p:blipFill>
          <p:spPr>
            <a:xfrm>
              <a:off x="337587" y="2431782"/>
              <a:ext cx="8267330" cy="3305107"/>
            </a:xfrm>
            <a:prstGeom prst="rect">
              <a:avLst/>
            </a:prstGeom>
          </p:spPr>
        </p:pic>
        <p:sp>
          <p:nvSpPr>
            <p:cNvPr id="8" name="ZoneTexte 7">
              <a:extLst>
                <a:ext uri="{FF2B5EF4-FFF2-40B4-BE49-F238E27FC236}">
                  <a16:creationId xmlns:a16="http://schemas.microsoft.com/office/drawing/2014/main" xmlns="" id="{1CAB354D-EA94-95E0-5DF5-777F42226C35}"/>
                </a:ext>
              </a:extLst>
            </p:cNvPr>
            <p:cNvSpPr txBox="1"/>
            <p:nvPr/>
          </p:nvSpPr>
          <p:spPr>
            <a:xfrm>
              <a:off x="396681"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1900" dirty="0">
                  <a:solidFill>
                    <a:schemeClr val="tx1"/>
                  </a:solidFill>
                </a:rPr>
                <a:t>اِشْتَرَتِ الأُسْتاذَةُ فَاطِمَةُ عُلْبَةً بِهَا 112 حَبَّةَ حَلْوَى، وَوَزَّعَتْ مِنْهَا 70 حَبَّةً عَلَى تَلامِيذِهَا، وَالْبَاقِي وَزَّعَتْهُ عَلَى تَلامِيذِ الْمُسْتَوَى الرَّابِعِ. ما عَدَدُ الحَبَّاتِ الَّتِي وَزَّعَتْهَا الأُسْتاذَةُ فَاطِمَةُ عَلَى تَلامِيذِ الْمُسْتَوَى الرَّابِعِ؟</a:t>
              </a:r>
            </a:p>
          </p:txBody>
        </p:sp>
      </p:grpSp>
      <p:grpSp>
        <p:nvGrpSpPr>
          <p:cNvPr id="5" name="Groupe 4">
            <a:extLst>
              <a:ext uri="{FF2B5EF4-FFF2-40B4-BE49-F238E27FC236}">
                <a16:creationId xmlns:a16="http://schemas.microsoft.com/office/drawing/2014/main" xmlns="" id="{03E3D292-B388-1C25-7F7B-E65B4074D63F}"/>
              </a:ext>
            </a:extLst>
          </p:cNvPr>
          <p:cNvGrpSpPr>
            <a:grpSpLocks noGrp="1" noUngrp="1" noRot="1" noMove="1" noResize="1"/>
          </p:cNvGrpSpPr>
          <p:nvPr/>
        </p:nvGrpSpPr>
        <p:grpSpPr>
          <a:xfrm>
            <a:off x="382557" y="127208"/>
            <a:ext cx="7604448" cy="332496"/>
            <a:chOff x="373226" y="108546"/>
            <a:chExt cx="7604448" cy="332496"/>
          </a:xfrm>
        </p:grpSpPr>
        <p:grpSp>
          <p:nvGrpSpPr>
            <p:cNvPr id="7" name="Groupe 6">
              <a:extLst>
                <a:ext uri="{FF2B5EF4-FFF2-40B4-BE49-F238E27FC236}">
                  <a16:creationId xmlns:a16="http://schemas.microsoft.com/office/drawing/2014/main" xmlns="" id="{E191F520-D760-2B60-DBA6-5CAECBA0F406}"/>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DE5DCC34-5077-7F0D-E834-28886D2FCA05}"/>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B81AE4B1-9DAF-B581-B893-5AC415C43D24}"/>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24AE7180-898F-3EAD-6C2B-0FBF4F0C70BC}"/>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F0E36CD7-7183-231B-FC31-59643089F433}"/>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55617631-62FD-4B01-2562-5CDB4CECAEFD}"/>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8AEA7D1B-5917-5A0C-9049-B1F956163158}"/>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8" name="ZoneTexte 17">
                  <a:extLst>
                    <a:ext uri="{FF2B5EF4-FFF2-40B4-BE49-F238E27FC236}">
                      <a16:creationId xmlns:a16="http://schemas.microsoft.com/office/drawing/2014/main" xmlns="" id="{B23EF51F-0AD1-B1F4-D476-B5FCABCCC7CF}"/>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9" name="Organigramme : Connecteur 18">
                  <a:extLst>
                    <a:ext uri="{FF2B5EF4-FFF2-40B4-BE49-F238E27FC236}">
                      <a16:creationId xmlns:a16="http://schemas.microsoft.com/office/drawing/2014/main" xmlns="" id="{B1074860-B9DF-0B86-B94F-BC34D369A655}"/>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3DBDE2A8-9E58-7EBC-6014-57328510B306}"/>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A1263A64-BAB0-2748-0A98-08336AB3861A}"/>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330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20FE0E-8A4A-5B50-AE8A-57021BA116CD}"/>
            </a:ext>
          </a:extLst>
        </p:cNvPr>
        <p:cNvGrpSpPr/>
        <p:nvPr/>
      </p:nvGrpSpPr>
      <p:grpSpPr>
        <a:xfrm>
          <a:off x="0" y="0"/>
          <a:ext cx="0" cy="0"/>
          <a:chOff x="0" y="0"/>
          <a:chExt cx="0" cy="0"/>
        </a:xfrm>
      </p:grpSpPr>
      <p:pic>
        <p:nvPicPr>
          <p:cNvPr id="29" name="Image 28">
            <a:extLst>
              <a:ext uri="{FF2B5EF4-FFF2-40B4-BE49-F238E27FC236}">
                <a16:creationId xmlns:a16="http://schemas.microsoft.com/office/drawing/2014/main" xmlns="" id="{142031AB-22CD-2445-2CEA-FD0C9C19BAFC}"/>
              </a:ext>
            </a:extLst>
          </p:cNvPr>
          <p:cNvPicPr>
            <a:picLocks noChangeAspect="1"/>
          </p:cNvPicPr>
          <p:nvPr/>
        </p:nvPicPr>
        <p:blipFill>
          <a:blip r:embed="rId2"/>
          <a:srcRect l="19501" t="31859" r="19274" b="23915"/>
          <a:stretch>
            <a:fillRect/>
          </a:stretch>
        </p:blipFill>
        <p:spPr>
          <a:xfrm>
            <a:off x="7834179" y="822958"/>
            <a:ext cx="862304" cy="622887"/>
          </a:xfrm>
          <a:prstGeom prst="rect">
            <a:avLst/>
          </a:prstGeom>
        </p:spPr>
      </p:pic>
      <p:sp>
        <p:nvSpPr>
          <p:cNvPr id="31" name="ZoneTexte 30">
            <a:extLst>
              <a:ext uri="{FF2B5EF4-FFF2-40B4-BE49-F238E27FC236}">
                <a16:creationId xmlns:a16="http://schemas.microsoft.com/office/drawing/2014/main" xmlns="" id="{0684C7E7-4F4A-F858-9CA8-A56A98C7D2F0}"/>
              </a:ext>
            </a:extLst>
          </p:cNvPr>
          <p:cNvSpPr txBox="1"/>
          <p:nvPr/>
        </p:nvSpPr>
        <p:spPr>
          <a:xfrm>
            <a:off x="2837240" y="910593"/>
            <a:ext cx="465928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عرض فيديو الحساب الذهني. </a:t>
            </a:r>
          </a:p>
        </p:txBody>
      </p:sp>
      <p:pic>
        <p:nvPicPr>
          <p:cNvPr id="4" name="Image 3" descr="Une image contenant logo, Graphique, Police, symbole&#10;&#10;Le contenu généré par l’IA peut être incorrect.">
            <a:extLst>
              <a:ext uri="{FF2B5EF4-FFF2-40B4-BE49-F238E27FC236}">
                <a16:creationId xmlns:a16="http://schemas.microsoft.com/office/drawing/2014/main" xmlns="" id="{2AD31042-9EC4-A96C-3DEF-A3AA67C41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097" y="5844424"/>
            <a:ext cx="862304" cy="623125"/>
          </a:xfrm>
          <a:prstGeom prst="rect">
            <a:avLst/>
          </a:prstGeom>
        </p:spPr>
      </p:pic>
      <p:sp>
        <p:nvSpPr>
          <p:cNvPr id="2" name="Rectangle : coins arrondis 1">
            <a:extLst>
              <a:ext uri="{FF2B5EF4-FFF2-40B4-BE49-F238E27FC236}">
                <a16:creationId xmlns:a16="http://schemas.microsoft.com/office/drawing/2014/main" xmlns="" id="{E9B58E24-E4E3-68BF-73E5-51F4AD206EB2}"/>
              </a:ext>
            </a:extLst>
          </p:cNvPr>
          <p:cNvSpPr/>
          <p:nvPr/>
        </p:nvSpPr>
        <p:spPr>
          <a:xfrm>
            <a:off x="955902"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2 × </a:t>
            </a:r>
            <a:r>
              <a:rPr lang="fr-MA" b="1" dirty="0">
                <a:solidFill>
                  <a:schemeClr val="tx1"/>
                </a:solidFill>
              </a:rPr>
              <a:t>3 = ..</a:t>
            </a:r>
          </a:p>
        </p:txBody>
      </p:sp>
      <p:sp>
        <p:nvSpPr>
          <p:cNvPr id="3" name="Rectangle : coins arrondis 2">
            <a:extLst>
              <a:ext uri="{FF2B5EF4-FFF2-40B4-BE49-F238E27FC236}">
                <a16:creationId xmlns:a16="http://schemas.microsoft.com/office/drawing/2014/main" xmlns="" id="{3CD9CA83-04C3-3EE7-BFAC-A34D270E7FDE}"/>
              </a:ext>
            </a:extLst>
          </p:cNvPr>
          <p:cNvSpPr/>
          <p:nvPr/>
        </p:nvSpPr>
        <p:spPr>
          <a:xfrm>
            <a:off x="2930488"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3 × </a:t>
            </a:r>
            <a:r>
              <a:rPr lang="fr-MA" b="1" dirty="0">
                <a:solidFill>
                  <a:schemeClr val="tx1"/>
                </a:solidFill>
              </a:rPr>
              <a:t>5 = ..</a:t>
            </a:r>
          </a:p>
        </p:txBody>
      </p:sp>
      <p:sp>
        <p:nvSpPr>
          <p:cNvPr id="5" name="Rectangle : coins arrondis 4">
            <a:extLst>
              <a:ext uri="{FF2B5EF4-FFF2-40B4-BE49-F238E27FC236}">
                <a16:creationId xmlns:a16="http://schemas.microsoft.com/office/drawing/2014/main" xmlns="" id="{237F999B-C1B0-3D96-6F6D-186E40EC04A9}"/>
              </a:ext>
            </a:extLst>
          </p:cNvPr>
          <p:cNvSpPr/>
          <p:nvPr/>
        </p:nvSpPr>
        <p:spPr>
          <a:xfrm>
            <a:off x="4905074"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4 × </a:t>
            </a:r>
            <a:r>
              <a:rPr lang="fr-MA" b="1" dirty="0">
                <a:solidFill>
                  <a:schemeClr val="tx1"/>
                </a:solidFill>
              </a:rPr>
              <a:t>7 = ..</a:t>
            </a:r>
          </a:p>
        </p:txBody>
      </p:sp>
      <p:sp>
        <p:nvSpPr>
          <p:cNvPr id="6" name="Rectangle : coins arrondis 5">
            <a:extLst>
              <a:ext uri="{FF2B5EF4-FFF2-40B4-BE49-F238E27FC236}">
                <a16:creationId xmlns:a16="http://schemas.microsoft.com/office/drawing/2014/main" xmlns="" id="{F30FCB7D-AD4A-909E-52F6-CA416B4CE154}"/>
              </a:ext>
            </a:extLst>
          </p:cNvPr>
          <p:cNvSpPr/>
          <p:nvPr/>
        </p:nvSpPr>
        <p:spPr>
          <a:xfrm>
            <a:off x="6879660"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5 × </a:t>
            </a:r>
            <a:r>
              <a:rPr lang="fr-MA" b="1" dirty="0">
                <a:solidFill>
                  <a:schemeClr val="tx1"/>
                </a:solidFill>
              </a:rPr>
              <a:t>8 = ..</a:t>
            </a:r>
          </a:p>
        </p:txBody>
      </p:sp>
      <p:sp>
        <p:nvSpPr>
          <p:cNvPr id="8" name="Rectangle : coins arrondis 7">
            <a:extLst>
              <a:ext uri="{FF2B5EF4-FFF2-40B4-BE49-F238E27FC236}">
                <a16:creationId xmlns:a16="http://schemas.microsoft.com/office/drawing/2014/main" xmlns="" id="{3717F820-561F-6A95-B3F5-3064692B1A09}"/>
              </a:ext>
            </a:extLst>
          </p:cNvPr>
          <p:cNvSpPr/>
          <p:nvPr/>
        </p:nvSpPr>
        <p:spPr>
          <a:xfrm>
            <a:off x="6879659"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8 × </a:t>
            </a:r>
            <a:r>
              <a:rPr lang="fr-MA" b="1" dirty="0">
                <a:solidFill>
                  <a:schemeClr val="tx1"/>
                </a:solidFill>
              </a:rPr>
              <a:t>6 = ..</a:t>
            </a:r>
          </a:p>
        </p:txBody>
      </p:sp>
      <p:sp>
        <p:nvSpPr>
          <p:cNvPr id="9" name="Rectangle : coins arrondis 8">
            <a:extLst>
              <a:ext uri="{FF2B5EF4-FFF2-40B4-BE49-F238E27FC236}">
                <a16:creationId xmlns:a16="http://schemas.microsoft.com/office/drawing/2014/main" xmlns="" id="{4E11B8C0-7561-EBCD-CF60-14E7A35E6209}"/>
              </a:ext>
            </a:extLst>
          </p:cNvPr>
          <p:cNvSpPr/>
          <p:nvPr/>
        </p:nvSpPr>
        <p:spPr>
          <a:xfrm>
            <a:off x="2930487"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3 × </a:t>
            </a:r>
            <a:r>
              <a:rPr lang="fr-MA" b="1" dirty="0">
                <a:solidFill>
                  <a:schemeClr val="tx1"/>
                </a:solidFill>
              </a:rPr>
              <a:t>6 = ..</a:t>
            </a:r>
          </a:p>
        </p:txBody>
      </p:sp>
      <p:sp>
        <p:nvSpPr>
          <p:cNvPr id="10" name="Rectangle : coins arrondis 9">
            <a:extLst>
              <a:ext uri="{FF2B5EF4-FFF2-40B4-BE49-F238E27FC236}">
                <a16:creationId xmlns:a16="http://schemas.microsoft.com/office/drawing/2014/main" xmlns="" id="{03EB206C-AF4E-A324-0413-7AEF205874F8}"/>
              </a:ext>
            </a:extLst>
          </p:cNvPr>
          <p:cNvSpPr/>
          <p:nvPr/>
        </p:nvSpPr>
        <p:spPr>
          <a:xfrm>
            <a:off x="4905073"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5 × </a:t>
            </a:r>
            <a:r>
              <a:rPr lang="fr-MA" b="1" dirty="0">
                <a:solidFill>
                  <a:schemeClr val="tx1"/>
                </a:solidFill>
              </a:rPr>
              <a:t>7 = ..</a:t>
            </a:r>
          </a:p>
        </p:txBody>
      </p:sp>
      <p:sp>
        <p:nvSpPr>
          <p:cNvPr id="11" name="Rectangle : coins arrondis 10">
            <a:extLst>
              <a:ext uri="{FF2B5EF4-FFF2-40B4-BE49-F238E27FC236}">
                <a16:creationId xmlns:a16="http://schemas.microsoft.com/office/drawing/2014/main" xmlns="" id="{EBF6FFF0-B958-18B9-C9CB-0EC89A16C199}"/>
              </a:ext>
            </a:extLst>
          </p:cNvPr>
          <p:cNvSpPr/>
          <p:nvPr/>
        </p:nvSpPr>
        <p:spPr>
          <a:xfrm>
            <a:off x="955901"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2 × </a:t>
            </a:r>
            <a:r>
              <a:rPr lang="fr-MA" b="1" dirty="0">
                <a:solidFill>
                  <a:schemeClr val="tx1"/>
                </a:solidFill>
              </a:rPr>
              <a:t>4 = ..</a:t>
            </a:r>
          </a:p>
        </p:txBody>
      </p:sp>
      <p:grpSp>
        <p:nvGrpSpPr>
          <p:cNvPr id="12" name="Groupe 11">
            <a:extLst>
              <a:ext uri="{FF2B5EF4-FFF2-40B4-BE49-F238E27FC236}">
                <a16:creationId xmlns:a16="http://schemas.microsoft.com/office/drawing/2014/main" xmlns="" id="{94C06A39-D037-9DA8-1DFF-E2C78BF3B581}"/>
              </a:ext>
            </a:extLst>
          </p:cNvPr>
          <p:cNvGrpSpPr/>
          <p:nvPr/>
        </p:nvGrpSpPr>
        <p:grpSpPr>
          <a:xfrm>
            <a:off x="519486" y="3680655"/>
            <a:ext cx="396000" cy="461665"/>
            <a:chOff x="558769" y="3701196"/>
            <a:chExt cx="396000" cy="461665"/>
          </a:xfrm>
        </p:grpSpPr>
        <p:sp>
          <p:nvSpPr>
            <p:cNvPr id="13" name="Ellipse 12">
              <a:extLst>
                <a:ext uri="{FF2B5EF4-FFF2-40B4-BE49-F238E27FC236}">
                  <a16:creationId xmlns:a16="http://schemas.microsoft.com/office/drawing/2014/main" xmlns="" id="{2E8F6224-8F2E-AAFC-6C32-76DCCAC95165}"/>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4" name="ZoneTexte 13">
              <a:extLst>
                <a:ext uri="{FF2B5EF4-FFF2-40B4-BE49-F238E27FC236}">
                  <a16:creationId xmlns:a16="http://schemas.microsoft.com/office/drawing/2014/main" xmlns="" id="{9A81A622-91A1-EEB9-269D-FD65FAB64A16}"/>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A</a:t>
              </a:r>
              <a:endParaRPr lang="fr-MA" sz="2400" b="1" dirty="0">
                <a:solidFill>
                  <a:schemeClr val="bg1"/>
                </a:solidFill>
              </a:endParaRPr>
            </a:p>
          </p:txBody>
        </p:sp>
      </p:grpSp>
      <p:grpSp>
        <p:nvGrpSpPr>
          <p:cNvPr id="15" name="Groupe 14">
            <a:extLst>
              <a:ext uri="{FF2B5EF4-FFF2-40B4-BE49-F238E27FC236}">
                <a16:creationId xmlns:a16="http://schemas.microsoft.com/office/drawing/2014/main" xmlns="" id="{4DFA0226-2F8E-0EA5-6657-431B3915F2EB}"/>
              </a:ext>
            </a:extLst>
          </p:cNvPr>
          <p:cNvGrpSpPr/>
          <p:nvPr/>
        </p:nvGrpSpPr>
        <p:grpSpPr>
          <a:xfrm>
            <a:off x="519933" y="4406934"/>
            <a:ext cx="396000" cy="461665"/>
            <a:chOff x="558769" y="3701196"/>
            <a:chExt cx="396000" cy="461665"/>
          </a:xfrm>
        </p:grpSpPr>
        <p:sp>
          <p:nvSpPr>
            <p:cNvPr id="16" name="Ellipse 15">
              <a:extLst>
                <a:ext uri="{FF2B5EF4-FFF2-40B4-BE49-F238E27FC236}">
                  <a16:creationId xmlns:a16="http://schemas.microsoft.com/office/drawing/2014/main" xmlns="" id="{66D33CAB-F2D9-8F9D-2243-C196B53A13A4}"/>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7" name="ZoneTexte 16">
              <a:extLst>
                <a:ext uri="{FF2B5EF4-FFF2-40B4-BE49-F238E27FC236}">
                  <a16:creationId xmlns:a16="http://schemas.microsoft.com/office/drawing/2014/main" xmlns="" id="{F568CBD0-953D-0909-2AAB-79B79825F70F}"/>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E</a:t>
              </a:r>
              <a:endParaRPr lang="fr-MA" sz="2400" b="1" dirty="0">
                <a:solidFill>
                  <a:schemeClr val="bg1"/>
                </a:solidFill>
              </a:endParaRPr>
            </a:p>
          </p:txBody>
        </p:sp>
      </p:grpSp>
      <p:grpSp>
        <p:nvGrpSpPr>
          <p:cNvPr id="18" name="Groupe 17">
            <a:extLst>
              <a:ext uri="{FF2B5EF4-FFF2-40B4-BE49-F238E27FC236}">
                <a16:creationId xmlns:a16="http://schemas.microsoft.com/office/drawing/2014/main" xmlns="" id="{4A4C09F0-922A-0086-1F83-F41759DF2E30}"/>
              </a:ext>
            </a:extLst>
          </p:cNvPr>
          <p:cNvGrpSpPr/>
          <p:nvPr/>
        </p:nvGrpSpPr>
        <p:grpSpPr>
          <a:xfrm>
            <a:off x="2491914" y="3680655"/>
            <a:ext cx="396000" cy="461665"/>
            <a:chOff x="558769" y="3701196"/>
            <a:chExt cx="396000" cy="461665"/>
          </a:xfrm>
        </p:grpSpPr>
        <p:sp>
          <p:nvSpPr>
            <p:cNvPr id="19" name="Ellipse 18">
              <a:extLst>
                <a:ext uri="{FF2B5EF4-FFF2-40B4-BE49-F238E27FC236}">
                  <a16:creationId xmlns:a16="http://schemas.microsoft.com/office/drawing/2014/main" xmlns="" id="{F556827C-E24D-76BF-8758-D9FF04CF2AAF}"/>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0" name="ZoneTexte 19">
              <a:extLst>
                <a:ext uri="{FF2B5EF4-FFF2-40B4-BE49-F238E27FC236}">
                  <a16:creationId xmlns:a16="http://schemas.microsoft.com/office/drawing/2014/main" xmlns="" id="{DBB22110-B13E-5E92-E858-A3B66783BAED}"/>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B</a:t>
              </a:r>
              <a:endParaRPr lang="fr-MA" sz="2400" b="1" dirty="0">
                <a:solidFill>
                  <a:schemeClr val="bg1"/>
                </a:solidFill>
              </a:endParaRPr>
            </a:p>
          </p:txBody>
        </p:sp>
      </p:grpSp>
      <p:grpSp>
        <p:nvGrpSpPr>
          <p:cNvPr id="21" name="Groupe 20">
            <a:extLst>
              <a:ext uri="{FF2B5EF4-FFF2-40B4-BE49-F238E27FC236}">
                <a16:creationId xmlns:a16="http://schemas.microsoft.com/office/drawing/2014/main" xmlns="" id="{8AACCC6F-0D2C-91BA-AB44-60B4080DAE52}"/>
              </a:ext>
            </a:extLst>
          </p:cNvPr>
          <p:cNvGrpSpPr/>
          <p:nvPr/>
        </p:nvGrpSpPr>
        <p:grpSpPr>
          <a:xfrm>
            <a:off x="2502627" y="4406934"/>
            <a:ext cx="396000" cy="461665"/>
            <a:chOff x="558769" y="3701196"/>
            <a:chExt cx="396000" cy="461665"/>
          </a:xfrm>
        </p:grpSpPr>
        <p:sp>
          <p:nvSpPr>
            <p:cNvPr id="22" name="Ellipse 21">
              <a:extLst>
                <a:ext uri="{FF2B5EF4-FFF2-40B4-BE49-F238E27FC236}">
                  <a16:creationId xmlns:a16="http://schemas.microsoft.com/office/drawing/2014/main" xmlns="" id="{4BD00A79-C30A-EB44-581C-4F4CF8ED2B30}"/>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3" name="ZoneTexte 22">
              <a:extLst>
                <a:ext uri="{FF2B5EF4-FFF2-40B4-BE49-F238E27FC236}">
                  <a16:creationId xmlns:a16="http://schemas.microsoft.com/office/drawing/2014/main" xmlns="" id="{488CCF06-41CF-4A36-2775-4A9DBBA30042}"/>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F</a:t>
              </a:r>
              <a:endParaRPr lang="fr-MA" sz="2400" b="1" dirty="0">
                <a:solidFill>
                  <a:schemeClr val="bg1"/>
                </a:solidFill>
              </a:endParaRPr>
            </a:p>
          </p:txBody>
        </p:sp>
      </p:grpSp>
      <p:grpSp>
        <p:nvGrpSpPr>
          <p:cNvPr id="24" name="Groupe 23">
            <a:extLst>
              <a:ext uri="{FF2B5EF4-FFF2-40B4-BE49-F238E27FC236}">
                <a16:creationId xmlns:a16="http://schemas.microsoft.com/office/drawing/2014/main" xmlns="" id="{EEC80736-9C9F-36F6-1579-ABE1E848BD11}"/>
              </a:ext>
            </a:extLst>
          </p:cNvPr>
          <p:cNvGrpSpPr/>
          <p:nvPr/>
        </p:nvGrpSpPr>
        <p:grpSpPr>
          <a:xfrm>
            <a:off x="4473331" y="4406934"/>
            <a:ext cx="396000" cy="461665"/>
            <a:chOff x="558769" y="3701196"/>
            <a:chExt cx="396000" cy="461665"/>
          </a:xfrm>
        </p:grpSpPr>
        <p:sp>
          <p:nvSpPr>
            <p:cNvPr id="25" name="Ellipse 24">
              <a:extLst>
                <a:ext uri="{FF2B5EF4-FFF2-40B4-BE49-F238E27FC236}">
                  <a16:creationId xmlns:a16="http://schemas.microsoft.com/office/drawing/2014/main" xmlns="" id="{16C92D32-61BB-85FE-B94C-1A0311B7DC18}"/>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6" name="ZoneTexte 25">
              <a:extLst>
                <a:ext uri="{FF2B5EF4-FFF2-40B4-BE49-F238E27FC236}">
                  <a16:creationId xmlns:a16="http://schemas.microsoft.com/office/drawing/2014/main" xmlns="" id="{CE528FC6-00E3-8F08-9381-95491B0FA00F}"/>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G</a:t>
              </a:r>
              <a:endParaRPr lang="fr-MA" sz="2400" b="1" dirty="0">
                <a:solidFill>
                  <a:schemeClr val="bg1"/>
                </a:solidFill>
              </a:endParaRPr>
            </a:p>
          </p:txBody>
        </p:sp>
      </p:grpSp>
      <p:grpSp>
        <p:nvGrpSpPr>
          <p:cNvPr id="27" name="Groupe 26">
            <a:extLst>
              <a:ext uri="{FF2B5EF4-FFF2-40B4-BE49-F238E27FC236}">
                <a16:creationId xmlns:a16="http://schemas.microsoft.com/office/drawing/2014/main" xmlns="" id="{7E4A4A87-CCF6-194A-FA7E-F24C6C885A6E}"/>
              </a:ext>
            </a:extLst>
          </p:cNvPr>
          <p:cNvGrpSpPr/>
          <p:nvPr/>
        </p:nvGrpSpPr>
        <p:grpSpPr>
          <a:xfrm>
            <a:off x="4469068" y="3680655"/>
            <a:ext cx="396000" cy="461665"/>
            <a:chOff x="558769" y="3701196"/>
            <a:chExt cx="396000" cy="461665"/>
          </a:xfrm>
        </p:grpSpPr>
        <p:sp>
          <p:nvSpPr>
            <p:cNvPr id="28" name="Ellipse 27">
              <a:extLst>
                <a:ext uri="{FF2B5EF4-FFF2-40B4-BE49-F238E27FC236}">
                  <a16:creationId xmlns:a16="http://schemas.microsoft.com/office/drawing/2014/main" xmlns="" id="{33C1A74D-80D8-A3AC-790F-88AC3E2FEC2F}"/>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ZoneTexte 29">
              <a:extLst>
                <a:ext uri="{FF2B5EF4-FFF2-40B4-BE49-F238E27FC236}">
                  <a16:creationId xmlns:a16="http://schemas.microsoft.com/office/drawing/2014/main" xmlns="" id="{2351F218-F7B3-5782-28B0-EFD086FDDCBD}"/>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C</a:t>
              </a:r>
              <a:endParaRPr lang="fr-MA" sz="2400" b="1" dirty="0">
                <a:solidFill>
                  <a:schemeClr val="bg1"/>
                </a:solidFill>
              </a:endParaRPr>
            </a:p>
          </p:txBody>
        </p:sp>
      </p:grpSp>
      <p:grpSp>
        <p:nvGrpSpPr>
          <p:cNvPr id="32" name="Groupe 31">
            <a:extLst>
              <a:ext uri="{FF2B5EF4-FFF2-40B4-BE49-F238E27FC236}">
                <a16:creationId xmlns:a16="http://schemas.microsoft.com/office/drawing/2014/main" xmlns="" id="{340A36B7-5D8E-CD8A-2AD9-120F28C3C089}"/>
              </a:ext>
            </a:extLst>
          </p:cNvPr>
          <p:cNvGrpSpPr/>
          <p:nvPr/>
        </p:nvGrpSpPr>
        <p:grpSpPr>
          <a:xfrm>
            <a:off x="6443244" y="3680655"/>
            <a:ext cx="396000" cy="461665"/>
            <a:chOff x="558769" y="3701196"/>
            <a:chExt cx="396000" cy="461665"/>
          </a:xfrm>
        </p:grpSpPr>
        <p:sp>
          <p:nvSpPr>
            <p:cNvPr id="33" name="Ellipse 32">
              <a:extLst>
                <a:ext uri="{FF2B5EF4-FFF2-40B4-BE49-F238E27FC236}">
                  <a16:creationId xmlns:a16="http://schemas.microsoft.com/office/drawing/2014/main" xmlns="" id="{CE8D821C-7290-5429-9CC0-1A703FD3D46D}"/>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4" name="ZoneTexte 33">
              <a:extLst>
                <a:ext uri="{FF2B5EF4-FFF2-40B4-BE49-F238E27FC236}">
                  <a16:creationId xmlns:a16="http://schemas.microsoft.com/office/drawing/2014/main" xmlns="" id="{23D2607C-DF8B-2785-358F-849BB462DA9A}"/>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D</a:t>
              </a:r>
              <a:endParaRPr lang="fr-MA" sz="2400" b="1" dirty="0">
                <a:solidFill>
                  <a:schemeClr val="bg1"/>
                </a:solidFill>
              </a:endParaRPr>
            </a:p>
          </p:txBody>
        </p:sp>
      </p:grpSp>
      <p:grpSp>
        <p:nvGrpSpPr>
          <p:cNvPr id="35" name="Groupe 34">
            <a:extLst>
              <a:ext uri="{FF2B5EF4-FFF2-40B4-BE49-F238E27FC236}">
                <a16:creationId xmlns:a16="http://schemas.microsoft.com/office/drawing/2014/main" xmlns="" id="{1B2A8F00-05DE-4537-B227-C76ABA298023}"/>
              </a:ext>
            </a:extLst>
          </p:cNvPr>
          <p:cNvGrpSpPr/>
          <p:nvPr/>
        </p:nvGrpSpPr>
        <p:grpSpPr>
          <a:xfrm>
            <a:off x="6432917" y="4406934"/>
            <a:ext cx="396000" cy="461665"/>
            <a:chOff x="558769" y="3701196"/>
            <a:chExt cx="396000" cy="461665"/>
          </a:xfrm>
        </p:grpSpPr>
        <p:sp>
          <p:nvSpPr>
            <p:cNvPr id="36" name="Ellipse 35">
              <a:extLst>
                <a:ext uri="{FF2B5EF4-FFF2-40B4-BE49-F238E27FC236}">
                  <a16:creationId xmlns:a16="http://schemas.microsoft.com/office/drawing/2014/main" xmlns="" id="{956B66A5-B67F-D9AF-BE9E-32E703F54A54}"/>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7" name="ZoneTexte 36">
              <a:extLst>
                <a:ext uri="{FF2B5EF4-FFF2-40B4-BE49-F238E27FC236}">
                  <a16:creationId xmlns:a16="http://schemas.microsoft.com/office/drawing/2014/main" xmlns="" id="{4C102034-0C34-45EF-DE2B-FAD8F2C4C9B0}"/>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H</a:t>
              </a:r>
              <a:endParaRPr lang="fr-MA" sz="2400" b="1" dirty="0">
                <a:solidFill>
                  <a:schemeClr val="bg1"/>
                </a:solidFill>
              </a:endParaRPr>
            </a:p>
          </p:txBody>
        </p:sp>
      </p:grpSp>
      <p:grpSp>
        <p:nvGrpSpPr>
          <p:cNvPr id="45" name="Groupe 44">
            <a:extLst>
              <a:ext uri="{FF2B5EF4-FFF2-40B4-BE49-F238E27FC236}">
                <a16:creationId xmlns:a16="http://schemas.microsoft.com/office/drawing/2014/main" xmlns="" id="{760DC4B7-6B7A-701A-400D-7C6F09B5B459}"/>
              </a:ext>
            </a:extLst>
          </p:cNvPr>
          <p:cNvGrpSpPr>
            <a:grpSpLocks noGrp="1" noUngrp="1" noRot="1" noMove="1" noResize="1"/>
          </p:cNvGrpSpPr>
          <p:nvPr/>
        </p:nvGrpSpPr>
        <p:grpSpPr>
          <a:xfrm>
            <a:off x="391887" y="155214"/>
            <a:ext cx="7604448" cy="332496"/>
            <a:chOff x="391887" y="155214"/>
            <a:chExt cx="7604448" cy="332496"/>
          </a:xfrm>
        </p:grpSpPr>
        <p:grpSp>
          <p:nvGrpSpPr>
            <p:cNvPr id="46" name="Groupe 45">
              <a:extLst>
                <a:ext uri="{FF2B5EF4-FFF2-40B4-BE49-F238E27FC236}">
                  <a16:creationId xmlns:a16="http://schemas.microsoft.com/office/drawing/2014/main" xmlns="" id="{4D23CBA1-01EB-D641-277E-42B4C1C745AC}"/>
                </a:ext>
              </a:extLst>
            </p:cNvPr>
            <p:cNvGrpSpPr>
              <a:grpSpLocks noGrp="1" noUngrp="1" noRot="1" noMove="1" noResize="1"/>
            </p:cNvGrpSpPr>
            <p:nvPr/>
          </p:nvGrpSpPr>
          <p:grpSpPr>
            <a:xfrm>
              <a:off x="391887" y="155214"/>
              <a:ext cx="7604448" cy="332496"/>
              <a:chOff x="391887" y="155214"/>
              <a:chExt cx="7604448" cy="332496"/>
            </a:xfrm>
          </p:grpSpPr>
          <p:sp>
            <p:nvSpPr>
              <p:cNvPr id="48" name="Rectangle 47">
                <a:extLst>
                  <a:ext uri="{FF2B5EF4-FFF2-40B4-BE49-F238E27FC236}">
                    <a16:creationId xmlns:a16="http://schemas.microsoft.com/office/drawing/2014/main" xmlns="" id="{185E3029-5C9A-BB91-60D5-83AD5672C35B}"/>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xmlns="" id="{9C1A27CA-5043-714E-04A0-2E7FCEF01F26}"/>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50" name="Organigramme : Connecteur 49">
                <a:extLst>
                  <a:ext uri="{FF2B5EF4-FFF2-40B4-BE49-F238E27FC236}">
                    <a16:creationId xmlns:a16="http://schemas.microsoft.com/office/drawing/2014/main" xmlns="" id="{FABE4D84-E699-6539-BAB5-91CC3491CACE}"/>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51" name="ZoneTexte 50">
                <a:extLst>
                  <a:ext uri="{FF2B5EF4-FFF2-40B4-BE49-F238E27FC236}">
                    <a16:creationId xmlns:a16="http://schemas.microsoft.com/office/drawing/2014/main" xmlns="" id="{B8603734-3CE6-4E2B-66A2-567C75BFBE8F}"/>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52" name="Organigramme : Connecteur 51">
                <a:extLst>
                  <a:ext uri="{FF2B5EF4-FFF2-40B4-BE49-F238E27FC236}">
                    <a16:creationId xmlns:a16="http://schemas.microsoft.com/office/drawing/2014/main" xmlns="" id="{AC0046A8-F03F-9AA7-365F-3E4DB20C941E}"/>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53" name="ZoneTexte 52">
                <a:extLst>
                  <a:ext uri="{FF2B5EF4-FFF2-40B4-BE49-F238E27FC236}">
                    <a16:creationId xmlns:a16="http://schemas.microsoft.com/office/drawing/2014/main" xmlns="" id="{1E17B220-1C78-9169-4E2B-859142692ADB}"/>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54" name="Organigramme : Connecteur 53">
                <a:extLst>
                  <a:ext uri="{FF2B5EF4-FFF2-40B4-BE49-F238E27FC236}">
                    <a16:creationId xmlns:a16="http://schemas.microsoft.com/office/drawing/2014/main" xmlns="" id="{2B90753F-A6E3-1C35-CE5D-98E04B4DCA59}"/>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47" name="Rectangle 46">
              <a:extLst>
                <a:ext uri="{FF2B5EF4-FFF2-40B4-BE49-F238E27FC236}">
                  <a16:creationId xmlns:a16="http://schemas.microsoft.com/office/drawing/2014/main" xmlns="" id="{43CC49E0-8A3D-BBA5-7BC4-CFE5746231DF}"/>
                </a:ext>
              </a:extLst>
            </p:cNvPr>
            <p:cNvSpPr>
              <a:spLocks noGrp="1" noRot="1" noMove="1" noResize="1" noEditPoints="1" noAdjustHandles="1" noChangeArrowheads="1" noChangeShapeType="1"/>
            </p:cNvSpPr>
            <p:nvPr/>
          </p:nvSpPr>
          <p:spPr>
            <a:xfrm>
              <a:off x="837296" y="155214"/>
              <a:ext cx="5180949"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9935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6816F5-B35A-C6A0-5DE1-5DD7DB960E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B33350D1-1079-E788-E208-16056E04DEF8}"/>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A8DDC6CB-C16B-61C3-06E4-1EA238D185FC}"/>
              </a:ext>
            </a:extLst>
          </p:cNvPr>
          <p:cNvSpPr txBox="1"/>
          <p:nvPr/>
        </p:nvSpPr>
        <p:spPr>
          <a:xfrm>
            <a:off x="304801" y="858759"/>
            <a:ext cx="7221074" cy="369332"/>
          </a:xfrm>
          <a:prstGeom prst="rect">
            <a:avLst/>
          </a:prstGeom>
          <a:noFill/>
        </p:spPr>
        <p:txBody>
          <a:bodyPr wrap="square" rtlCol="0">
            <a:spAutoFit/>
          </a:bodyPr>
          <a:lstStyle/>
          <a:p>
            <a:pPr lvl="0" algn="r" rtl="1">
              <a:defRPr/>
            </a:pPr>
            <a:r>
              <a:rPr lang="ar-MA" b="1" dirty="0">
                <a:solidFill>
                  <a:prstClr val="white">
                    <a:lumMod val="65000"/>
                  </a:prstClr>
                </a:solidFill>
                <a:latin typeface="Calibri" panose="020F0502020204030204" pitchFamily="34" charset="0"/>
                <a:cs typeface="Calibri" panose="020F0502020204030204" pitchFamily="34" charset="0"/>
              </a:rPr>
              <a:t>من يقوم إلى السبورة ليشرح لنا كيف نتوصل إلى الجواب؟</a:t>
            </a:r>
            <a:endParaRPr lang="ar-MA" b="1" dirty="0">
              <a:solidFill>
                <a:srgbClr val="FFFFFF">
                  <a:lumMod val="65000"/>
                </a:srgbClr>
              </a:solidFill>
              <a:latin typeface="Calibri" panose="020F0502020204030204" pitchFamily="34" charset="0"/>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13A93C9C-DB6A-0E49-9514-E86782A8F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grpSp>
        <p:nvGrpSpPr>
          <p:cNvPr id="4" name="Groupe 3">
            <a:extLst>
              <a:ext uri="{FF2B5EF4-FFF2-40B4-BE49-F238E27FC236}">
                <a16:creationId xmlns:a16="http://schemas.microsoft.com/office/drawing/2014/main" xmlns="" id="{BA9347D1-EB42-7B73-EC6D-726342F0D7F3}"/>
              </a:ext>
            </a:extLst>
          </p:cNvPr>
          <p:cNvGrpSpPr/>
          <p:nvPr/>
        </p:nvGrpSpPr>
        <p:grpSpPr>
          <a:xfrm>
            <a:off x="323463" y="2431782"/>
            <a:ext cx="8267330" cy="3305107"/>
            <a:chOff x="337587" y="2431782"/>
            <a:chExt cx="8267330" cy="3305107"/>
          </a:xfrm>
        </p:grpSpPr>
        <p:pic>
          <p:nvPicPr>
            <p:cNvPr id="3" name="Image 2">
              <a:extLst>
                <a:ext uri="{FF2B5EF4-FFF2-40B4-BE49-F238E27FC236}">
                  <a16:creationId xmlns:a16="http://schemas.microsoft.com/office/drawing/2014/main" xmlns="" id="{03A4464A-04F1-EA91-5026-3ADAA73F0FE0}"/>
                </a:ext>
              </a:extLst>
            </p:cNvPr>
            <p:cNvPicPr>
              <a:picLocks noChangeAspect="1"/>
            </p:cNvPicPr>
            <p:nvPr/>
          </p:nvPicPr>
          <p:blipFill>
            <a:blip r:embed="rId3"/>
            <a:stretch>
              <a:fillRect/>
            </a:stretch>
          </p:blipFill>
          <p:spPr>
            <a:xfrm>
              <a:off x="337587" y="2431782"/>
              <a:ext cx="8267330" cy="3305107"/>
            </a:xfrm>
            <a:prstGeom prst="rect">
              <a:avLst/>
            </a:prstGeom>
          </p:spPr>
        </p:pic>
        <p:sp>
          <p:nvSpPr>
            <p:cNvPr id="8" name="ZoneTexte 7">
              <a:extLst>
                <a:ext uri="{FF2B5EF4-FFF2-40B4-BE49-F238E27FC236}">
                  <a16:creationId xmlns:a16="http://schemas.microsoft.com/office/drawing/2014/main" xmlns="" id="{6985702A-0E7C-DC2C-271F-BCE23E74EFF9}"/>
                </a:ext>
              </a:extLst>
            </p:cNvPr>
            <p:cNvSpPr txBox="1"/>
            <p:nvPr/>
          </p:nvSpPr>
          <p:spPr>
            <a:xfrm>
              <a:off x="396681"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1900" dirty="0">
                  <a:solidFill>
                    <a:schemeClr val="tx1"/>
                  </a:solidFill>
                </a:rPr>
                <a:t>اِشْتَرَتِ الأُسْتاذَةُ فَاطِمَةُ عُلْبَةً بِهَا 112 حَبَّةَ حَلْوَى، وَوَزَّعَتْ مِنْهَا 70 حَبَّةً عَلَى تَلامِيذِهَا، وَالْبَاقِي وَزَّعَتْهُ عَلَى تَلامِيذِ الْمُسْتَوَى الرَّابِعِ. ما عَدَدُ الحَبَّاتِ الَّتِي وَزَّعَتْهَا الأُسْتاذَةُ فَاطِمَةُ عَلَى تَلامِيذِ الْمُسْتَوَى الرَّابِعِ؟</a:t>
              </a:r>
            </a:p>
          </p:txBody>
        </p:sp>
      </p:grpSp>
      <p:grpSp>
        <p:nvGrpSpPr>
          <p:cNvPr id="5" name="Groupe 4">
            <a:extLst>
              <a:ext uri="{FF2B5EF4-FFF2-40B4-BE49-F238E27FC236}">
                <a16:creationId xmlns:a16="http://schemas.microsoft.com/office/drawing/2014/main" xmlns="" id="{74DAC592-03F7-777E-0D96-E4A418A7F0BE}"/>
              </a:ext>
            </a:extLst>
          </p:cNvPr>
          <p:cNvGrpSpPr>
            <a:grpSpLocks noGrp="1" noUngrp="1" noRot="1" noMove="1" noResize="1"/>
          </p:cNvGrpSpPr>
          <p:nvPr/>
        </p:nvGrpSpPr>
        <p:grpSpPr>
          <a:xfrm>
            <a:off x="382557" y="127208"/>
            <a:ext cx="7604448" cy="332496"/>
            <a:chOff x="373226" y="108546"/>
            <a:chExt cx="7604448" cy="332496"/>
          </a:xfrm>
        </p:grpSpPr>
        <p:grpSp>
          <p:nvGrpSpPr>
            <p:cNvPr id="7" name="Groupe 6">
              <a:extLst>
                <a:ext uri="{FF2B5EF4-FFF2-40B4-BE49-F238E27FC236}">
                  <a16:creationId xmlns:a16="http://schemas.microsoft.com/office/drawing/2014/main" xmlns="" id="{172DC9CB-65E4-BDEE-9288-D476AFC3C64A}"/>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45BFB20E-2947-E947-1220-604812585F57}"/>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7C32DB57-4FDF-3F3E-B6FF-7331984890D4}"/>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81A8A124-CC21-4F26-AB22-9400A712000D}"/>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F781CC64-3D3B-9751-18E4-AFA353326AF3}"/>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06E39930-AD12-1193-C3B5-DF3C682D1F52}"/>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00D7B192-CA92-7959-B0D6-8B2D3A7895A2}"/>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8" name="ZoneTexte 17">
                  <a:extLst>
                    <a:ext uri="{FF2B5EF4-FFF2-40B4-BE49-F238E27FC236}">
                      <a16:creationId xmlns:a16="http://schemas.microsoft.com/office/drawing/2014/main" xmlns="" id="{91F62C06-5846-E25F-26A3-E64F12C1FADF}"/>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9" name="Organigramme : Connecteur 18">
                  <a:extLst>
                    <a:ext uri="{FF2B5EF4-FFF2-40B4-BE49-F238E27FC236}">
                      <a16:creationId xmlns:a16="http://schemas.microsoft.com/office/drawing/2014/main" xmlns="" id="{1B30C39D-C358-9422-3979-615CDFB4137C}"/>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5D2A909D-43AE-972E-2101-7AB5334E1D3D}"/>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6E780AE9-0584-683C-D846-5F8705242D77}"/>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297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C1D93E-E8E3-E519-8092-5206047FCD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42486934-71E0-FFAF-CEF6-9B3604EDA2E6}"/>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01B8C5FB-A879-B36A-5F32-BDDC04F67D97}"/>
              </a:ext>
            </a:extLst>
          </p:cNvPr>
          <p:cNvSpPr txBox="1"/>
          <p:nvPr/>
        </p:nvSpPr>
        <p:spPr>
          <a:xfrm>
            <a:off x="304801" y="858759"/>
            <a:ext cx="7221074" cy="369332"/>
          </a:xfrm>
          <a:prstGeom prst="rect">
            <a:avLst/>
          </a:prstGeom>
          <a:noFill/>
        </p:spPr>
        <p:txBody>
          <a:bodyPr wrap="square" rtlCol="0">
            <a:spAutoFit/>
          </a:bodyPr>
          <a:lstStyle/>
          <a:p>
            <a:pPr lvl="0" algn="r" rtl="1">
              <a:defRPr/>
            </a:pPr>
            <a:r>
              <a:rPr lang="ar-MA" b="1" dirty="0">
                <a:solidFill>
                  <a:schemeClr val="bg1">
                    <a:lumMod val="65000"/>
                  </a:schemeClr>
                </a:solidFill>
                <a:latin typeface="Calibri" panose="020F0502020204030204" pitchFamily="34" charset="0"/>
                <a:cs typeface="Calibri" panose="020F0502020204030204" pitchFamily="34" charset="0"/>
              </a:rPr>
              <a:t>صححوا.</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2062F5C4-54E3-3568-73CC-F321BCB922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grpSp>
        <p:nvGrpSpPr>
          <p:cNvPr id="4" name="Groupe 3">
            <a:extLst>
              <a:ext uri="{FF2B5EF4-FFF2-40B4-BE49-F238E27FC236}">
                <a16:creationId xmlns:a16="http://schemas.microsoft.com/office/drawing/2014/main" xmlns="" id="{95892DAD-B0AE-E7EE-943C-F23DC3B77C95}"/>
              </a:ext>
            </a:extLst>
          </p:cNvPr>
          <p:cNvGrpSpPr/>
          <p:nvPr/>
        </p:nvGrpSpPr>
        <p:grpSpPr>
          <a:xfrm>
            <a:off x="323463" y="2431782"/>
            <a:ext cx="8267330" cy="3305107"/>
            <a:chOff x="337587" y="2431782"/>
            <a:chExt cx="8267330" cy="3305107"/>
          </a:xfrm>
        </p:grpSpPr>
        <p:pic>
          <p:nvPicPr>
            <p:cNvPr id="3" name="Image 2">
              <a:extLst>
                <a:ext uri="{FF2B5EF4-FFF2-40B4-BE49-F238E27FC236}">
                  <a16:creationId xmlns:a16="http://schemas.microsoft.com/office/drawing/2014/main" xmlns="" id="{7D4A0EE0-8E8C-18B8-02AD-C660401DBC19}"/>
                </a:ext>
              </a:extLst>
            </p:cNvPr>
            <p:cNvPicPr>
              <a:picLocks noChangeAspect="1"/>
            </p:cNvPicPr>
            <p:nvPr/>
          </p:nvPicPr>
          <p:blipFill>
            <a:blip r:embed="rId3"/>
            <a:stretch>
              <a:fillRect/>
            </a:stretch>
          </p:blipFill>
          <p:spPr>
            <a:xfrm>
              <a:off x="337587" y="2431782"/>
              <a:ext cx="8267330" cy="3305107"/>
            </a:xfrm>
            <a:prstGeom prst="rect">
              <a:avLst/>
            </a:prstGeom>
          </p:spPr>
        </p:pic>
        <p:sp>
          <p:nvSpPr>
            <p:cNvPr id="8" name="ZoneTexte 7">
              <a:extLst>
                <a:ext uri="{FF2B5EF4-FFF2-40B4-BE49-F238E27FC236}">
                  <a16:creationId xmlns:a16="http://schemas.microsoft.com/office/drawing/2014/main" xmlns="" id="{B7E9645F-8372-9136-5EF9-108F112530C3}"/>
                </a:ext>
              </a:extLst>
            </p:cNvPr>
            <p:cNvSpPr txBox="1"/>
            <p:nvPr/>
          </p:nvSpPr>
          <p:spPr>
            <a:xfrm>
              <a:off x="396681"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1900" dirty="0">
                  <a:solidFill>
                    <a:schemeClr val="tx1"/>
                  </a:solidFill>
                </a:rPr>
                <a:t>اِشْتَرَتِ الأُسْتاذَةُ فَاطِمَةُ عُلْبَةً بِهَا 112 حَبَّةَ حَلْوَى، وَوَزَّعَتْ مِنْهَا 70 حَبَّةً عَلَى تَلامِيذِهَا، وَالْبَاقِي وَزَّعَتْهُ عَلَى تَلامِيذِ الْمُسْتَوَى الرَّابِعِ. ما عَدَدُ الحَبَّاتِ الَّتِي وَزَّعَتْهَا الأُسْتاذَةُ فَاطِمَةُ عَلَى تَلامِيذِ الْمُسْتَوَى الرَّابِعِ؟</a:t>
              </a:r>
            </a:p>
          </p:txBody>
        </p:sp>
      </p:grpSp>
      <p:grpSp>
        <p:nvGrpSpPr>
          <p:cNvPr id="5" name="Groupe 4">
            <a:extLst>
              <a:ext uri="{FF2B5EF4-FFF2-40B4-BE49-F238E27FC236}">
                <a16:creationId xmlns:a16="http://schemas.microsoft.com/office/drawing/2014/main" xmlns="" id="{2C971C03-B2D4-3BC4-40B5-27FD673449C5}"/>
              </a:ext>
            </a:extLst>
          </p:cNvPr>
          <p:cNvGrpSpPr>
            <a:grpSpLocks noGrp="1" noUngrp="1" noRot="1" noMove="1" noResize="1"/>
          </p:cNvGrpSpPr>
          <p:nvPr/>
        </p:nvGrpSpPr>
        <p:grpSpPr>
          <a:xfrm>
            <a:off x="382557" y="127208"/>
            <a:ext cx="7604448" cy="332496"/>
            <a:chOff x="373226" y="108546"/>
            <a:chExt cx="7604448" cy="332496"/>
          </a:xfrm>
        </p:grpSpPr>
        <p:grpSp>
          <p:nvGrpSpPr>
            <p:cNvPr id="7" name="Groupe 6">
              <a:extLst>
                <a:ext uri="{FF2B5EF4-FFF2-40B4-BE49-F238E27FC236}">
                  <a16:creationId xmlns:a16="http://schemas.microsoft.com/office/drawing/2014/main" xmlns="" id="{DBB5F5FC-3DC6-34BF-A4E3-154A20032B85}"/>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D1324F31-F67B-E052-C0EF-E59FCBF8B400}"/>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63A7E362-6972-CB37-A1E4-3389113EF5FC}"/>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B78A1D81-8340-61D8-131A-B4CCB1A3B23F}"/>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AFEC1FC6-98F9-A5FB-9FC2-2E8EACD6D7D6}"/>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6475BCB5-5CDB-EE04-53DD-9065A1A6AE7D}"/>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461E9BF3-53C8-F8F5-DE63-B8849FA8A8D1}"/>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8" name="ZoneTexte 17">
                  <a:extLst>
                    <a:ext uri="{FF2B5EF4-FFF2-40B4-BE49-F238E27FC236}">
                      <a16:creationId xmlns:a16="http://schemas.microsoft.com/office/drawing/2014/main" xmlns="" id="{508AB448-50AD-F1D1-3BDB-481C99E75B0A}"/>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9" name="Organigramme : Connecteur 18">
                  <a:extLst>
                    <a:ext uri="{FF2B5EF4-FFF2-40B4-BE49-F238E27FC236}">
                      <a16:creationId xmlns:a16="http://schemas.microsoft.com/office/drawing/2014/main" xmlns="" id="{1E701FEC-3B57-4856-46D4-2AFE54F3D031}"/>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6E9669C7-B8B5-7EE2-E88C-C7750CF0DCA8}"/>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00C62CB5-10B9-3729-386F-7D751787B582}"/>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ctangle 20">
            <a:extLst>
              <a:ext uri="{FF2B5EF4-FFF2-40B4-BE49-F238E27FC236}">
                <a16:creationId xmlns:a16="http://schemas.microsoft.com/office/drawing/2014/main" xmlns="" id="{024ADAB5-2AC5-60E7-21CF-F4A465B29833}"/>
              </a:ext>
            </a:extLst>
          </p:cNvPr>
          <p:cNvSpPr/>
          <p:nvPr/>
        </p:nvSpPr>
        <p:spPr>
          <a:xfrm>
            <a:off x="2985796" y="5385032"/>
            <a:ext cx="4590797" cy="377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MA" sz="2400" b="1" dirty="0">
                <a:solidFill>
                  <a:srgbClr val="C00000"/>
                </a:solidFill>
                <a:latin typeface="Calibri" panose="020F0502020204030204" pitchFamily="34" charset="0"/>
                <a:ea typeface="Calibri" panose="020F0502020204030204" pitchFamily="34" charset="0"/>
                <a:cs typeface="Calibri" panose="020F0502020204030204" pitchFamily="34" charset="0"/>
              </a:rPr>
              <a:t>عَدَدُ الحَبَّاتِ الَّتِي وَزَّعَتْهَا الأُسْتاذَةُ </a:t>
            </a:r>
          </a:p>
          <a:p>
            <a:pPr algn="r" rtl="1"/>
            <a:r>
              <a:rPr lang="ar-MA" sz="2400" b="1" dirty="0">
                <a:solidFill>
                  <a:srgbClr val="C00000"/>
                </a:solidFill>
                <a:latin typeface="Calibri" panose="020F0502020204030204" pitchFamily="34" charset="0"/>
                <a:ea typeface="Calibri" panose="020F0502020204030204" pitchFamily="34" charset="0"/>
                <a:cs typeface="Calibri" panose="020F0502020204030204" pitchFamily="34" charset="0"/>
              </a:rPr>
              <a:t>فَاطِمَةُ عَلَى تَلامِيذِ الْمُسْتَوَى الرَّابِعِ هو 63</a:t>
            </a:r>
            <a:endParaRPr lang="fr-FR"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e 21">
            <a:extLst>
              <a:ext uri="{FF2B5EF4-FFF2-40B4-BE49-F238E27FC236}">
                <a16:creationId xmlns:a16="http://schemas.microsoft.com/office/drawing/2014/main" xmlns="" id="{DCEE51C9-A303-F0D8-DD14-B18F8E080DD3}"/>
              </a:ext>
            </a:extLst>
          </p:cNvPr>
          <p:cNvGrpSpPr/>
          <p:nvPr/>
        </p:nvGrpSpPr>
        <p:grpSpPr>
          <a:xfrm>
            <a:off x="771199" y="4084336"/>
            <a:ext cx="2983807" cy="1093483"/>
            <a:chOff x="2857748" y="4994533"/>
            <a:chExt cx="3658666" cy="1004752"/>
          </a:xfrm>
        </p:grpSpPr>
        <p:sp>
          <p:nvSpPr>
            <p:cNvPr id="23" name="Rectangle 22">
              <a:extLst>
                <a:ext uri="{FF2B5EF4-FFF2-40B4-BE49-F238E27FC236}">
                  <a16:creationId xmlns:a16="http://schemas.microsoft.com/office/drawing/2014/main" xmlns="" id="{76768847-2969-D46D-B7A9-D091110A7145}"/>
                </a:ext>
              </a:extLst>
            </p:cNvPr>
            <p:cNvSpPr/>
            <p:nvPr/>
          </p:nvSpPr>
          <p:spPr>
            <a:xfrm>
              <a:off x="2857749" y="5496910"/>
              <a:ext cx="2508346"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rgbClr val="C00000"/>
                  </a:solidFill>
                </a:rPr>
                <a:t>70</a:t>
              </a:r>
              <a:endParaRPr lang="fr-FR" sz="2000" b="1" dirty="0">
                <a:solidFill>
                  <a:srgbClr val="C00000"/>
                </a:solidFill>
              </a:endParaRPr>
            </a:p>
          </p:txBody>
        </p:sp>
        <p:sp>
          <p:nvSpPr>
            <p:cNvPr id="24" name="Rectangle 23">
              <a:extLst>
                <a:ext uri="{FF2B5EF4-FFF2-40B4-BE49-F238E27FC236}">
                  <a16:creationId xmlns:a16="http://schemas.microsoft.com/office/drawing/2014/main" xmlns="" id="{C354D276-DDE4-BCFF-A3F7-8F63BED1FEEE}"/>
                </a:ext>
              </a:extLst>
            </p:cNvPr>
            <p:cNvSpPr/>
            <p:nvPr/>
          </p:nvSpPr>
          <p:spPr>
            <a:xfrm>
              <a:off x="5366096" y="5496909"/>
              <a:ext cx="1150318"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a:t>
              </a:r>
            </a:p>
          </p:txBody>
        </p:sp>
        <p:sp>
          <p:nvSpPr>
            <p:cNvPr id="25" name="Rectangle 24">
              <a:extLst>
                <a:ext uri="{FF2B5EF4-FFF2-40B4-BE49-F238E27FC236}">
                  <a16:creationId xmlns:a16="http://schemas.microsoft.com/office/drawing/2014/main" xmlns="" id="{ACCA4CC5-EDD9-10B7-F60F-EC947B5810B1}"/>
                </a:ext>
              </a:extLst>
            </p:cNvPr>
            <p:cNvSpPr/>
            <p:nvPr/>
          </p:nvSpPr>
          <p:spPr>
            <a:xfrm>
              <a:off x="2857748" y="4994533"/>
              <a:ext cx="3658665"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rgbClr val="C00000"/>
                  </a:solidFill>
                </a:rPr>
                <a:t>112</a:t>
              </a:r>
              <a:endParaRPr lang="fr-FR" sz="2400" b="1" dirty="0">
                <a:solidFill>
                  <a:srgbClr val="C00000"/>
                </a:solidFill>
              </a:endParaRPr>
            </a:p>
          </p:txBody>
        </p:sp>
      </p:grpSp>
      <p:sp>
        <p:nvSpPr>
          <p:cNvPr id="26" name="Rectangle 25">
            <a:extLst>
              <a:ext uri="{FF2B5EF4-FFF2-40B4-BE49-F238E27FC236}">
                <a16:creationId xmlns:a16="http://schemas.microsoft.com/office/drawing/2014/main" xmlns="" id="{5FDEB53F-D457-0B0F-7E73-74B8DC1293A4}"/>
              </a:ext>
            </a:extLst>
          </p:cNvPr>
          <p:cNvSpPr/>
          <p:nvPr/>
        </p:nvSpPr>
        <p:spPr>
          <a:xfrm>
            <a:off x="4100209" y="4641720"/>
            <a:ext cx="2148204" cy="377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ar-MA" sz="2400" b="1" dirty="0">
                <a:solidFill>
                  <a:srgbClr val="C00000"/>
                </a:solidFill>
              </a:rPr>
              <a:t>112</a:t>
            </a:r>
            <a:r>
              <a:rPr lang="fr-FR" sz="2400" b="1" dirty="0">
                <a:solidFill>
                  <a:srgbClr val="C00000"/>
                </a:solidFill>
              </a:rPr>
              <a:t> - </a:t>
            </a:r>
            <a:r>
              <a:rPr lang="ar-MA" sz="2400" b="1" dirty="0">
                <a:solidFill>
                  <a:srgbClr val="C00000"/>
                </a:solidFill>
              </a:rPr>
              <a:t>70</a:t>
            </a:r>
            <a:r>
              <a:rPr lang="fr-FR" sz="2400" b="1" dirty="0">
                <a:solidFill>
                  <a:srgbClr val="C00000"/>
                </a:solidFill>
              </a:rPr>
              <a:t> = </a:t>
            </a:r>
            <a:r>
              <a:rPr lang="ar-MA" sz="2400" b="1" dirty="0">
                <a:solidFill>
                  <a:srgbClr val="C00000"/>
                </a:solidFill>
              </a:rPr>
              <a:t>52</a:t>
            </a:r>
            <a:endParaRPr lang="fr-FR" sz="2400" b="1" dirty="0">
              <a:solidFill>
                <a:srgbClr val="C00000"/>
              </a:solidFill>
            </a:endParaRPr>
          </a:p>
        </p:txBody>
      </p:sp>
    </p:spTree>
    <p:extLst>
      <p:ext uri="{BB962C8B-B14F-4D97-AF65-F5344CB8AC3E}">
        <p14:creationId xmlns:p14="http://schemas.microsoft.com/office/powerpoint/2010/main" val="5391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A1B48E-29A2-E31F-C57A-913D96DE30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4ED2172D-12C3-1731-DE43-87BC8999D6B3}"/>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56DF87A2-208A-DDBA-0945-C6E533AF149D}"/>
              </a:ext>
            </a:extLst>
          </p:cNvPr>
          <p:cNvSpPr txBox="1"/>
          <p:nvPr/>
        </p:nvSpPr>
        <p:spPr>
          <a:xfrm>
            <a:off x="304801" y="858759"/>
            <a:ext cx="7221074" cy="369332"/>
          </a:xfrm>
          <a:prstGeom prst="rect">
            <a:avLst/>
          </a:prstGeom>
          <a:noFill/>
        </p:spPr>
        <p:txBody>
          <a:bodyPr wrap="square" rtlCol="0">
            <a:spAutoFit/>
          </a:bodyPr>
          <a:lstStyle/>
          <a:p>
            <a:pPr lvl="0" algn="r" rtl="1">
              <a:defRPr/>
            </a:pPr>
            <a:r>
              <a:rPr lang="ar-MA" b="1" dirty="0">
                <a:solidFill>
                  <a:schemeClr val="bg1">
                    <a:lumMod val="65000"/>
                  </a:schemeClr>
                </a:solidFill>
                <a:latin typeface="Calibri" panose="020F0502020204030204" pitchFamily="34" charset="0"/>
                <a:cs typeface="Calibri" panose="020F0502020204030204" pitchFamily="34" charset="0"/>
              </a:rPr>
              <a:t>اقرؤوا المسألة ثم حلوها على دفاتر البحث. لديكم 3 دقائق ثم نصحح.</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A2E8900A-7D08-1FE0-2672-62C16F9897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grpSp>
        <p:nvGrpSpPr>
          <p:cNvPr id="4" name="Groupe 3">
            <a:extLst>
              <a:ext uri="{FF2B5EF4-FFF2-40B4-BE49-F238E27FC236}">
                <a16:creationId xmlns:a16="http://schemas.microsoft.com/office/drawing/2014/main" xmlns="" id="{178A8239-D5C4-15BA-2F2D-50EB7DEAD1A4}"/>
              </a:ext>
            </a:extLst>
          </p:cNvPr>
          <p:cNvGrpSpPr/>
          <p:nvPr/>
        </p:nvGrpSpPr>
        <p:grpSpPr>
          <a:xfrm>
            <a:off x="323463" y="2431782"/>
            <a:ext cx="8267330" cy="3305107"/>
            <a:chOff x="337587" y="2431782"/>
            <a:chExt cx="8267330" cy="3305107"/>
          </a:xfrm>
        </p:grpSpPr>
        <p:pic>
          <p:nvPicPr>
            <p:cNvPr id="3" name="Image 2">
              <a:extLst>
                <a:ext uri="{FF2B5EF4-FFF2-40B4-BE49-F238E27FC236}">
                  <a16:creationId xmlns:a16="http://schemas.microsoft.com/office/drawing/2014/main" xmlns="" id="{75565E27-7F1B-217F-7886-039852EE6713}"/>
                </a:ext>
              </a:extLst>
            </p:cNvPr>
            <p:cNvPicPr>
              <a:picLocks noChangeAspect="1"/>
            </p:cNvPicPr>
            <p:nvPr/>
          </p:nvPicPr>
          <p:blipFill>
            <a:blip r:embed="rId3"/>
            <a:stretch>
              <a:fillRect/>
            </a:stretch>
          </p:blipFill>
          <p:spPr>
            <a:xfrm>
              <a:off x="337587" y="2431782"/>
              <a:ext cx="8267330" cy="3305107"/>
            </a:xfrm>
            <a:prstGeom prst="rect">
              <a:avLst/>
            </a:prstGeom>
          </p:spPr>
        </p:pic>
        <p:sp>
          <p:nvSpPr>
            <p:cNvPr id="8" name="ZoneTexte 7">
              <a:extLst>
                <a:ext uri="{FF2B5EF4-FFF2-40B4-BE49-F238E27FC236}">
                  <a16:creationId xmlns:a16="http://schemas.microsoft.com/office/drawing/2014/main" xmlns="" id="{22D2ECB1-FB88-B71B-933F-C3DCDC512A28}"/>
                </a:ext>
              </a:extLst>
            </p:cNvPr>
            <p:cNvSpPr txBox="1"/>
            <p:nvPr/>
          </p:nvSpPr>
          <p:spPr>
            <a:xfrm>
              <a:off x="396681"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2000" dirty="0">
                  <a:solidFill>
                    <a:schemeClr val="tx1"/>
                  </a:solidFill>
                </a:rPr>
                <a:t>فِي مَزرَعَةِ جَدِّ أَحْمَدَ، يُوجَدُ 127 شَجَرَةَ فَوَاكِهَ. 29 شَجَرَةً مِنْهَا أَشْجَارُ تُفَّاحٍ، وَ35 أُخرَى، أَشجارُ بُرْتُقَالٍ، وَالبَاقِي أَشْجَارُ زَيتونٍ.</a:t>
              </a:r>
              <a:r>
                <a:rPr lang="fr-FR" sz="2000" dirty="0">
                  <a:solidFill>
                    <a:schemeClr val="tx1"/>
                  </a:solidFill>
                </a:rPr>
                <a:t> </a:t>
              </a:r>
              <a:r>
                <a:rPr lang="ar-MA" sz="2000" dirty="0">
                  <a:solidFill>
                    <a:schemeClr val="tx1"/>
                  </a:solidFill>
                </a:rPr>
                <a:t>مَا عَدَدُ أَشْجَارِ الزَّيْتونِ فِي الْمَزْرَعَةِ؟</a:t>
              </a:r>
            </a:p>
          </p:txBody>
        </p:sp>
      </p:grpSp>
      <p:grpSp>
        <p:nvGrpSpPr>
          <p:cNvPr id="5" name="Groupe 4">
            <a:extLst>
              <a:ext uri="{FF2B5EF4-FFF2-40B4-BE49-F238E27FC236}">
                <a16:creationId xmlns:a16="http://schemas.microsoft.com/office/drawing/2014/main" xmlns="" id="{D9DE0034-38D6-68BB-9B84-F44EFAF33FE8}"/>
              </a:ext>
            </a:extLst>
          </p:cNvPr>
          <p:cNvGrpSpPr>
            <a:grpSpLocks noGrp="1" noUngrp="1" noRot="1" noMove="1" noResize="1"/>
          </p:cNvGrpSpPr>
          <p:nvPr/>
        </p:nvGrpSpPr>
        <p:grpSpPr>
          <a:xfrm>
            <a:off x="382557" y="127208"/>
            <a:ext cx="7604448" cy="332496"/>
            <a:chOff x="373226" y="108546"/>
            <a:chExt cx="7604448" cy="332496"/>
          </a:xfrm>
        </p:grpSpPr>
        <p:grpSp>
          <p:nvGrpSpPr>
            <p:cNvPr id="7" name="Groupe 6">
              <a:extLst>
                <a:ext uri="{FF2B5EF4-FFF2-40B4-BE49-F238E27FC236}">
                  <a16:creationId xmlns:a16="http://schemas.microsoft.com/office/drawing/2014/main" xmlns="" id="{60C2F633-6880-875E-B3F2-6C86E273D011}"/>
                </a:ext>
              </a:extLst>
            </p:cNvPr>
            <p:cNvGrpSpPr>
              <a:grpSpLocks noGrp="1" noUngrp="1" noRot="1" noMove="1" noResize="1"/>
            </p:cNvGrpSpPr>
            <p:nvPr/>
          </p:nvGrpSpPr>
          <p:grpSpPr>
            <a:xfrm>
              <a:off x="373226" y="108546"/>
              <a:ext cx="7604448" cy="332496"/>
              <a:chOff x="391887" y="155214"/>
              <a:chExt cx="7604448" cy="332496"/>
            </a:xfrm>
          </p:grpSpPr>
          <p:grpSp>
            <p:nvGrpSpPr>
              <p:cNvPr id="10" name="Groupe 9">
                <a:extLst>
                  <a:ext uri="{FF2B5EF4-FFF2-40B4-BE49-F238E27FC236}">
                    <a16:creationId xmlns:a16="http://schemas.microsoft.com/office/drawing/2014/main" xmlns="" id="{06370656-6713-9A8F-9F85-E7E42D7C8E58}"/>
                  </a:ext>
                </a:extLst>
              </p:cNvPr>
              <p:cNvGrpSpPr>
                <a:grpSpLocks noGrp="1" noUngrp="1" noRot="1" noMove="1" noResize="1"/>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E8F33B9B-BE4D-F3A1-BA0E-71D006EC9171}"/>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91E555A6-64AF-99A4-264F-9F25DDF41BCB}"/>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E4090FF6-9C1B-FF28-E6AB-97AB1E95F64F}"/>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BF85177E-BF3E-6F42-79E1-76E2B5133558}"/>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A9404F12-FA98-C385-F06C-48E81E4099A1}"/>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8" name="ZoneTexte 17">
                  <a:extLst>
                    <a:ext uri="{FF2B5EF4-FFF2-40B4-BE49-F238E27FC236}">
                      <a16:creationId xmlns:a16="http://schemas.microsoft.com/office/drawing/2014/main" xmlns="" id="{860934B1-20B0-CF8E-2AF4-D026D92D6CCA}"/>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9" name="Organigramme : Connecteur 18">
                  <a:extLst>
                    <a:ext uri="{FF2B5EF4-FFF2-40B4-BE49-F238E27FC236}">
                      <a16:creationId xmlns:a16="http://schemas.microsoft.com/office/drawing/2014/main" xmlns="" id="{EEE592C2-D90B-08D1-3261-2E5399E080DE}"/>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1" name="Rectangle 10">
                <a:extLst>
                  <a:ext uri="{FF2B5EF4-FFF2-40B4-BE49-F238E27FC236}">
                    <a16:creationId xmlns:a16="http://schemas.microsoft.com/office/drawing/2014/main" xmlns="" id="{5EFA3472-D533-F56A-4B99-44B425B29A48}"/>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 coins arrondis 8">
              <a:extLst>
                <a:ext uri="{FF2B5EF4-FFF2-40B4-BE49-F238E27FC236}">
                  <a16:creationId xmlns:a16="http://schemas.microsoft.com/office/drawing/2014/main" xmlns="" id="{B4079698-D334-EE58-1056-D5E873614C9B}"/>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4398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B6C3A5-610A-EB0F-A575-FC91A563094F}"/>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623A54DC-51A6-8F70-1E2D-34B0910575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4" name="Rectangle 3">
            <a:extLst>
              <a:ext uri="{FF2B5EF4-FFF2-40B4-BE49-F238E27FC236}">
                <a16:creationId xmlns:a16="http://schemas.microsoft.com/office/drawing/2014/main" xmlns="" id="{1CA0AED7-D6A4-2E80-CB6F-7BF4CE588544}"/>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29B2A720-B5E3-1BFC-F4B7-875CF28CF0C8}"/>
              </a:ext>
            </a:extLst>
          </p:cNvPr>
          <p:cNvSpPr txBox="1"/>
          <p:nvPr/>
        </p:nvSpPr>
        <p:spPr>
          <a:xfrm>
            <a:off x="1252057" y="858759"/>
            <a:ext cx="6273817" cy="40011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من يقوم إلى السبورة ليشرح لنا كيف </a:t>
            </a:r>
            <a:r>
              <a:rPr lang="ar-MA" sz="2000" b="1" dirty="0">
                <a:solidFill>
                  <a:prstClr val="white">
                    <a:lumMod val="65000"/>
                  </a:prstClr>
                </a:solidFill>
                <a:latin typeface="Calibri" panose="020F0502020204030204" pitchFamily="34" charset="0"/>
                <a:cs typeface="Calibri" panose="020F0502020204030204" pitchFamily="34" charset="0"/>
              </a:rPr>
              <a:t>ن</a:t>
            </a:r>
            <a:r>
              <a:rPr kumimoji="0" lang="ar-MA" sz="20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توصل إلى الجواب؟</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grpSp>
        <p:nvGrpSpPr>
          <p:cNvPr id="14" name="Groupe 13">
            <a:extLst>
              <a:ext uri="{FF2B5EF4-FFF2-40B4-BE49-F238E27FC236}">
                <a16:creationId xmlns:a16="http://schemas.microsoft.com/office/drawing/2014/main" xmlns="" id="{5EFA3237-1AC4-D2F7-4A2B-A41DE1BAE7E6}"/>
              </a:ext>
            </a:extLst>
          </p:cNvPr>
          <p:cNvGrpSpPr>
            <a:grpSpLocks noGrp="1" noUngrp="1" noRot="1" noMove="1" noResize="1"/>
          </p:cNvGrpSpPr>
          <p:nvPr/>
        </p:nvGrpSpPr>
        <p:grpSpPr>
          <a:xfrm>
            <a:off x="382557" y="127208"/>
            <a:ext cx="7604448" cy="332496"/>
            <a:chOff x="373226" y="108546"/>
            <a:chExt cx="7604448" cy="332496"/>
          </a:xfrm>
        </p:grpSpPr>
        <p:grpSp>
          <p:nvGrpSpPr>
            <p:cNvPr id="15" name="Groupe 14">
              <a:extLst>
                <a:ext uri="{FF2B5EF4-FFF2-40B4-BE49-F238E27FC236}">
                  <a16:creationId xmlns:a16="http://schemas.microsoft.com/office/drawing/2014/main" xmlns="" id="{11E08666-6022-1FC6-24C5-3DA68E6707AF}"/>
                </a:ext>
              </a:extLst>
            </p:cNvPr>
            <p:cNvGrpSpPr>
              <a:grpSpLocks noGrp="1" noUngrp="1" noRot="1" noMove="1" noResize="1"/>
            </p:cNvGrpSpPr>
            <p:nvPr/>
          </p:nvGrpSpPr>
          <p:grpSpPr>
            <a:xfrm>
              <a:off x="373226" y="108546"/>
              <a:ext cx="7604448" cy="332496"/>
              <a:chOff x="391887" y="155214"/>
              <a:chExt cx="7604448" cy="332496"/>
            </a:xfrm>
          </p:grpSpPr>
          <p:grpSp>
            <p:nvGrpSpPr>
              <p:cNvPr id="21" name="Groupe 20">
                <a:extLst>
                  <a:ext uri="{FF2B5EF4-FFF2-40B4-BE49-F238E27FC236}">
                    <a16:creationId xmlns:a16="http://schemas.microsoft.com/office/drawing/2014/main" xmlns="" id="{595ABC11-836B-E8A4-DB96-CADAD6A12A2D}"/>
                  </a:ext>
                </a:extLst>
              </p:cNvPr>
              <p:cNvGrpSpPr>
                <a:grpSpLocks noGrp="1" noUngrp="1" noRot="1" noMove="1" noResize="1"/>
              </p:cNvGrpSpPr>
              <p:nvPr/>
            </p:nvGrpSpPr>
            <p:grpSpPr>
              <a:xfrm>
                <a:off x="391887" y="155214"/>
                <a:ext cx="7604448" cy="332496"/>
                <a:chOff x="391887" y="155214"/>
                <a:chExt cx="7604448" cy="332496"/>
              </a:xfrm>
            </p:grpSpPr>
            <p:sp>
              <p:nvSpPr>
                <p:cNvPr id="23" name="Rectangle 22">
                  <a:extLst>
                    <a:ext uri="{FF2B5EF4-FFF2-40B4-BE49-F238E27FC236}">
                      <a16:creationId xmlns:a16="http://schemas.microsoft.com/office/drawing/2014/main" xmlns="" id="{C2980085-B019-8346-8033-5CC94AF4EFC5}"/>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xmlns="" id="{9439BEA1-AF33-7C92-4CD0-E92676A6ABC3}"/>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5" name="Organigramme : Connecteur 24">
                  <a:extLst>
                    <a:ext uri="{FF2B5EF4-FFF2-40B4-BE49-F238E27FC236}">
                      <a16:creationId xmlns:a16="http://schemas.microsoft.com/office/drawing/2014/main" xmlns="" id="{44AEBB4D-28D5-8672-994A-6834BA24BFD4}"/>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26" name="ZoneTexte 25">
                  <a:extLst>
                    <a:ext uri="{FF2B5EF4-FFF2-40B4-BE49-F238E27FC236}">
                      <a16:creationId xmlns:a16="http://schemas.microsoft.com/office/drawing/2014/main" xmlns="" id="{C829A450-4966-60CB-22D4-A81C4C57298E}"/>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7" name="Organigramme : Connecteur 26">
                  <a:extLst>
                    <a:ext uri="{FF2B5EF4-FFF2-40B4-BE49-F238E27FC236}">
                      <a16:creationId xmlns:a16="http://schemas.microsoft.com/office/drawing/2014/main" xmlns="" id="{AA5E48FD-9959-88E4-0646-E183C0718AC0}"/>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8" name="ZoneTexte 27">
                  <a:extLst>
                    <a:ext uri="{FF2B5EF4-FFF2-40B4-BE49-F238E27FC236}">
                      <a16:creationId xmlns:a16="http://schemas.microsoft.com/office/drawing/2014/main" xmlns="" id="{C1E9A97A-89D9-41F3-8843-FC28505AD443}"/>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9" name="Organigramme : Connecteur 28">
                  <a:extLst>
                    <a:ext uri="{FF2B5EF4-FFF2-40B4-BE49-F238E27FC236}">
                      <a16:creationId xmlns:a16="http://schemas.microsoft.com/office/drawing/2014/main" xmlns="" id="{805D017F-EB65-9592-464E-244580164DCE}"/>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22" name="Rectangle 21">
                <a:extLst>
                  <a:ext uri="{FF2B5EF4-FFF2-40B4-BE49-F238E27FC236}">
                    <a16:creationId xmlns:a16="http://schemas.microsoft.com/office/drawing/2014/main" xmlns="" id="{EBC74848-C45A-FF72-59F4-CA9F5D949D7A}"/>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Rectangle : coins arrondis 15">
              <a:extLst>
                <a:ext uri="{FF2B5EF4-FFF2-40B4-BE49-F238E27FC236}">
                  <a16:creationId xmlns:a16="http://schemas.microsoft.com/office/drawing/2014/main" xmlns="" id="{0325B8C8-8016-8C7B-4F39-D97355D4BCD7}"/>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xmlns="" id="{BF067BE9-533A-39C9-8370-4A16700BE62B}"/>
              </a:ext>
            </a:extLst>
          </p:cNvPr>
          <p:cNvGrpSpPr/>
          <p:nvPr/>
        </p:nvGrpSpPr>
        <p:grpSpPr>
          <a:xfrm>
            <a:off x="323463" y="2431782"/>
            <a:ext cx="8267330" cy="3305107"/>
            <a:chOff x="323463" y="2431782"/>
            <a:chExt cx="8267330" cy="3305107"/>
          </a:xfrm>
        </p:grpSpPr>
        <p:pic>
          <p:nvPicPr>
            <p:cNvPr id="12" name="Image 11">
              <a:extLst>
                <a:ext uri="{FF2B5EF4-FFF2-40B4-BE49-F238E27FC236}">
                  <a16:creationId xmlns:a16="http://schemas.microsoft.com/office/drawing/2014/main" xmlns="" id="{1EC89929-CF17-9A15-A8EA-3EFE18CE0986}"/>
                </a:ext>
              </a:extLst>
            </p:cNvPr>
            <p:cNvPicPr>
              <a:picLocks noChangeAspect="1"/>
            </p:cNvPicPr>
            <p:nvPr/>
          </p:nvPicPr>
          <p:blipFill>
            <a:blip r:embed="rId3"/>
            <a:stretch>
              <a:fillRect/>
            </a:stretch>
          </p:blipFill>
          <p:spPr>
            <a:xfrm>
              <a:off x="323463" y="2431782"/>
              <a:ext cx="8267330" cy="3305107"/>
            </a:xfrm>
            <a:prstGeom prst="rect">
              <a:avLst/>
            </a:prstGeom>
          </p:spPr>
        </p:pic>
        <p:sp>
          <p:nvSpPr>
            <p:cNvPr id="2" name="ZoneTexte 1">
              <a:extLst>
                <a:ext uri="{FF2B5EF4-FFF2-40B4-BE49-F238E27FC236}">
                  <a16:creationId xmlns:a16="http://schemas.microsoft.com/office/drawing/2014/main" xmlns="" id="{3FEA3B62-AE84-BB1C-F35D-9F2956A824B7}"/>
                </a:ext>
              </a:extLst>
            </p:cNvPr>
            <p:cNvSpPr txBox="1"/>
            <p:nvPr/>
          </p:nvSpPr>
          <p:spPr>
            <a:xfrm>
              <a:off x="382557"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2000" dirty="0">
                  <a:solidFill>
                    <a:schemeClr val="tx1"/>
                  </a:solidFill>
                </a:rPr>
                <a:t>فِي مَزرَعَةِ جَدِّ أَحْمَدَ، يُوجَدُ 127 شَجَرَةَ فَوَاكِهَ. 29 شَجَرَةً مِنْهَا أَشْجَارُ تُفَّاحٍ، وَ35 أُخرَى، أَشجارُ بُرْتُقَالٍ، وَالبَاقِي أَشْجَارُ زَيتونٍ.</a:t>
              </a:r>
              <a:r>
                <a:rPr lang="fr-FR" sz="2000" dirty="0">
                  <a:solidFill>
                    <a:schemeClr val="tx1"/>
                  </a:solidFill>
                </a:rPr>
                <a:t> </a:t>
              </a:r>
              <a:r>
                <a:rPr lang="ar-MA" sz="2000" dirty="0">
                  <a:solidFill>
                    <a:schemeClr val="tx1"/>
                  </a:solidFill>
                </a:rPr>
                <a:t>مَا عَدَدُ أَشْجَارِ الزَّيْتونِ فِي الْمَزْرَعَةِ؟</a:t>
              </a:r>
            </a:p>
          </p:txBody>
        </p:sp>
      </p:grpSp>
    </p:spTree>
    <p:extLst>
      <p:ext uri="{BB962C8B-B14F-4D97-AF65-F5344CB8AC3E}">
        <p14:creationId xmlns:p14="http://schemas.microsoft.com/office/powerpoint/2010/main" val="31982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B2328E-774A-B64F-C239-A4F5FADC34C6}"/>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DC0F2B75-E972-20ED-3971-F4AE7714D8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grpSp>
        <p:nvGrpSpPr>
          <p:cNvPr id="6" name="Groupe 5">
            <a:extLst>
              <a:ext uri="{FF2B5EF4-FFF2-40B4-BE49-F238E27FC236}">
                <a16:creationId xmlns:a16="http://schemas.microsoft.com/office/drawing/2014/main" xmlns="" id="{6C6406FE-0128-C660-1228-04EFAF552BA3}"/>
              </a:ext>
            </a:extLst>
          </p:cNvPr>
          <p:cNvGrpSpPr/>
          <p:nvPr/>
        </p:nvGrpSpPr>
        <p:grpSpPr>
          <a:xfrm>
            <a:off x="342124" y="2431782"/>
            <a:ext cx="8267330" cy="3305107"/>
            <a:chOff x="342124" y="2431782"/>
            <a:chExt cx="8267330" cy="3305107"/>
          </a:xfrm>
        </p:grpSpPr>
        <p:pic>
          <p:nvPicPr>
            <p:cNvPr id="12" name="Image 11">
              <a:extLst>
                <a:ext uri="{FF2B5EF4-FFF2-40B4-BE49-F238E27FC236}">
                  <a16:creationId xmlns:a16="http://schemas.microsoft.com/office/drawing/2014/main" xmlns="" id="{EEC61ECB-4FB6-D3F7-54B6-C6CF5A271982}"/>
                </a:ext>
              </a:extLst>
            </p:cNvPr>
            <p:cNvPicPr>
              <a:picLocks noChangeAspect="1"/>
            </p:cNvPicPr>
            <p:nvPr/>
          </p:nvPicPr>
          <p:blipFill>
            <a:blip r:embed="rId3"/>
            <a:stretch>
              <a:fillRect/>
            </a:stretch>
          </p:blipFill>
          <p:spPr>
            <a:xfrm>
              <a:off x="342124" y="2431782"/>
              <a:ext cx="8267330" cy="3305107"/>
            </a:xfrm>
            <a:prstGeom prst="rect">
              <a:avLst/>
            </a:prstGeom>
          </p:spPr>
        </p:pic>
        <p:sp>
          <p:nvSpPr>
            <p:cNvPr id="2" name="ZoneTexte 1">
              <a:extLst>
                <a:ext uri="{FF2B5EF4-FFF2-40B4-BE49-F238E27FC236}">
                  <a16:creationId xmlns:a16="http://schemas.microsoft.com/office/drawing/2014/main" xmlns="" id="{1FDBB2B4-1E5E-B4CC-0825-39ACDE03772C}"/>
                </a:ext>
              </a:extLst>
            </p:cNvPr>
            <p:cNvSpPr txBox="1"/>
            <p:nvPr/>
          </p:nvSpPr>
          <p:spPr>
            <a:xfrm>
              <a:off x="382557" y="2916969"/>
              <a:ext cx="8108299" cy="972108"/>
            </a:xfrm>
            <a:prstGeom prst="roundRect">
              <a:avLst/>
            </a:prstGeom>
            <a:solidFill>
              <a:srgbClr val="E5E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R="0" lvl="0" indent="0" algn="r" rtl="1" fontAlgn="auto">
                <a:lnSpc>
                  <a:spcPct val="150000"/>
                </a:lnSpc>
                <a:spcBef>
                  <a:spcPts val="0"/>
                </a:spcBef>
                <a:spcAft>
                  <a:spcPts val="0"/>
                </a:spcAft>
                <a:buClrTx/>
                <a:buSzTx/>
                <a:buFontTx/>
                <a:buNone/>
                <a:tabLst/>
                <a:defRPr kumimoji="0" sz="3200" i="0" u="none" strike="noStrike" cap="none" spc="0" normalizeH="0" baseline="0">
                  <a:ln w="0"/>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MA" sz="2000" dirty="0">
                  <a:solidFill>
                    <a:schemeClr val="tx1"/>
                  </a:solidFill>
                </a:rPr>
                <a:t>فِي مَزرَعَةِ جَدِّ أَحْمَدَ، يُوجَدُ 127 شَجَرَةَ فَوَاكِهَ. 29 شَجَرَةً مِنْهَا أَشْجَارُ تُفَّاحٍ، وَ35 أُخرَى، أَشجارُ بُرْتُقَالٍ، وَالبَاقِي أَشْجَارُ زَيتونٍ.</a:t>
              </a:r>
              <a:r>
                <a:rPr lang="fr-FR" sz="2000" dirty="0">
                  <a:solidFill>
                    <a:schemeClr val="tx1"/>
                  </a:solidFill>
                </a:rPr>
                <a:t> </a:t>
              </a:r>
              <a:r>
                <a:rPr lang="ar-MA" sz="2000" dirty="0">
                  <a:solidFill>
                    <a:schemeClr val="tx1"/>
                  </a:solidFill>
                </a:rPr>
                <a:t>مَا عَدَدُ أَشْجَارِ الزَّيْتونِ فِي الْمَزْرَعَةِ؟</a:t>
              </a:r>
            </a:p>
          </p:txBody>
        </p:sp>
      </p:grpSp>
      <p:sp>
        <p:nvSpPr>
          <p:cNvPr id="4" name="Rectangle 3">
            <a:extLst>
              <a:ext uri="{FF2B5EF4-FFF2-40B4-BE49-F238E27FC236}">
                <a16:creationId xmlns:a16="http://schemas.microsoft.com/office/drawing/2014/main" xmlns="" id="{B4EBB85E-9DCD-C06B-B2E3-BB852D537926}"/>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CE46DDAA-4951-28FC-5DC5-24FE3666F598}"/>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a:t>
            </a:r>
            <a:r>
              <a:rPr lang="ar-MA" b="1" dirty="0">
                <a:solidFill>
                  <a:prstClr val="white">
                    <a:lumMod val="65000"/>
                  </a:prstClr>
                </a:solidFill>
                <a:latin typeface="Calibri" panose="020F0502020204030204" pitchFamily="34" charset="0"/>
                <a:cs typeface="Calibri" panose="020F0502020204030204" pitchFamily="34" charset="0"/>
              </a:rPr>
              <a:t>.</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xmlns="" id="{236C215B-58BE-3337-E771-0FD3E62C6DAD}"/>
              </a:ext>
            </a:extLst>
          </p:cNvPr>
          <p:cNvSpPr/>
          <p:nvPr/>
        </p:nvSpPr>
        <p:spPr>
          <a:xfrm>
            <a:off x="3891824" y="4396018"/>
            <a:ext cx="1856431" cy="377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rgbClr val="C00000"/>
                </a:solidFill>
              </a:rPr>
              <a:t>29 + 35 = 64</a:t>
            </a:r>
          </a:p>
        </p:txBody>
      </p:sp>
      <p:sp>
        <p:nvSpPr>
          <p:cNvPr id="15" name="Rectangle 14">
            <a:extLst>
              <a:ext uri="{FF2B5EF4-FFF2-40B4-BE49-F238E27FC236}">
                <a16:creationId xmlns:a16="http://schemas.microsoft.com/office/drawing/2014/main" xmlns="" id="{2CD9703F-8CD8-C5DC-3C9C-1DAE312583E0}"/>
              </a:ext>
            </a:extLst>
          </p:cNvPr>
          <p:cNvSpPr/>
          <p:nvPr/>
        </p:nvSpPr>
        <p:spPr>
          <a:xfrm>
            <a:off x="2174039" y="5200483"/>
            <a:ext cx="5449580" cy="377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MA" sz="2400" b="1" dirty="0">
                <a:solidFill>
                  <a:srgbClr val="C00000"/>
                </a:solidFill>
                <a:latin typeface="Calibri" panose="020F0502020204030204" pitchFamily="34" charset="0"/>
                <a:ea typeface="Calibri" panose="020F0502020204030204" pitchFamily="34" charset="0"/>
                <a:cs typeface="Calibri" panose="020F0502020204030204" pitchFamily="34" charset="0"/>
              </a:rPr>
              <a:t>عَدَدُ أَشْجَارِ الزَّيْتونِ فِي الْمَزْرَعَةِ</a:t>
            </a:r>
            <a:r>
              <a:rPr lang="fr-FR"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ar-MA"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هو 63</a:t>
            </a:r>
            <a:endParaRPr lang="fr-FR"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6" name="Groupe 15">
            <a:extLst>
              <a:ext uri="{FF2B5EF4-FFF2-40B4-BE49-F238E27FC236}">
                <a16:creationId xmlns:a16="http://schemas.microsoft.com/office/drawing/2014/main" xmlns="" id="{1F5F8D2E-1ED9-7624-B78D-3D6EFBF408A8}"/>
              </a:ext>
            </a:extLst>
          </p:cNvPr>
          <p:cNvGrpSpPr/>
          <p:nvPr/>
        </p:nvGrpSpPr>
        <p:grpSpPr>
          <a:xfrm>
            <a:off x="771199" y="4084336"/>
            <a:ext cx="2983806" cy="1093483"/>
            <a:chOff x="2857748" y="4994533"/>
            <a:chExt cx="3658665" cy="1004752"/>
          </a:xfrm>
        </p:grpSpPr>
        <p:sp>
          <p:nvSpPr>
            <p:cNvPr id="21" name="Rectangle 20">
              <a:extLst>
                <a:ext uri="{FF2B5EF4-FFF2-40B4-BE49-F238E27FC236}">
                  <a16:creationId xmlns:a16="http://schemas.microsoft.com/office/drawing/2014/main" xmlns="" id="{A32465D0-32CB-E881-E6CC-6644E22E1D69}"/>
                </a:ext>
              </a:extLst>
            </p:cNvPr>
            <p:cNvSpPr/>
            <p:nvPr/>
          </p:nvSpPr>
          <p:spPr>
            <a:xfrm>
              <a:off x="2857750" y="5496910"/>
              <a:ext cx="1091118"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rgbClr val="C00000"/>
                  </a:solidFill>
                </a:rPr>
                <a:t>29</a:t>
              </a:r>
              <a:endParaRPr lang="fr-FR" sz="2000" b="1" dirty="0">
                <a:solidFill>
                  <a:srgbClr val="C00000"/>
                </a:solidFill>
              </a:endParaRPr>
            </a:p>
          </p:txBody>
        </p:sp>
        <p:sp>
          <p:nvSpPr>
            <p:cNvPr id="22" name="Rectangle 21">
              <a:extLst>
                <a:ext uri="{FF2B5EF4-FFF2-40B4-BE49-F238E27FC236}">
                  <a16:creationId xmlns:a16="http://schemas.microsoft.com/office/drawing/2014/main" xmlns="" id="{F41904B5-8BCC-3BD0-A601-7FC77BE5F60B}"/>
                </a:ext>
              </a:extLst>
            </p:cNvPr>
            <p:cNvSpPr/>
            <p:nvPr/>
          </p:nvSpPr>
          <p:spPr>
            <a:xfrm>
              <a:off x="5366096" y="5496909"/>
              <a:ext cx="1150317"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00000"/>
                  </a:solidFill>
                </a:rPr>
                <a:t>?</a:t>
              </a:r>
            </a:p>
          </p:txBody>
        </p:sp>
        <p:sp>
          <p:nvSpPr>
            <p:cNvPr id="23" name="Rectangle 22">
              <a:extLst>
                <a:ext uri="{FF2B5EF4-FFF2-40B4-BE49-F238E27FC236}">
                  <a16:creationId xmlns:a16="http://schemas.microsoft.com/office/drawing/2014/main" xmlns="" id="{42328E84-7A43-D336-EEB2-FF0D176B54D2}"/>
                </a:ext>
              </a:extLst>
            </p:cNvPr>
            <p:cNvSpPr/>
            <p:nvPr/>
          </p:nvSpPr>
          <p:spPr>
            <a:xfrm>
              <a:off x="2857748" y="4994533"/>
              <a:ext cx="3658665" cy="5023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rgbClr val="C00000"/>
                  </a:solidFill>
                </a:rPr>
                <a:t>127</a:t>
              </a:r>
              <a:endParaRPr lang="fr-FR" sz="2400" b="1" dirty="0">
                <a:solidFill>
                  <a:srgbClr val="C00000"/>
                </a:solidFill>
              </a:endParaRPr>
            </a:p>
          </p:txBody>
        </p:sp>
      </p:grpSp>
      <p:grpSp>
        <p:nvGrpSpPr>
          <p:cNvPr id="24" name="Groupe 23">
            <a:extLst>
              <a:ext uri="{FF2B5EF4-FFF2-40B4-BE49-F238E27FC236}">
                <a16:creationId xmlns:a16="http://schemas.microsoft.com/office/drawing/2014/main" xmlns="" id="{6F9B7A2F-B173-998F-BC5A-5B6C35BAF83F}"/>
              </a:ext>
            </a:extLst>
          </p:cNvPr>
          <p:cNvGrpSpPr>
            <a:grpSpLocks noGrp="1" noUngrp="1" noRot="1" noMove="1" noResize="1"/>
          </p:cNvGrpSpPr>
          <p:nvPr/>
        </p:nvGrpSpPr>
        <p:grpSpPr>
          <a:xfrm>
            <a:off x="382557" y="127208"/>
            <a:ext cx="7604448" cy="332496"/>
            <a:chOff x="373226" y="108546"/>
            <a:chExt cx="7604448" cy="332496"/>
          </a:xfrm>
        </p:grpSpPr>
        <p:grpSp>
          <p:nvGrpSpPr>
            <p:cNvPr id="25" name="Groupe 24">
              <a:extLst>
                <a:ext uri="{FF2B5EF4-FFF2-40B4-BE49-F238E27FC236}">
                  <a16:creationId xmlns:a16="http://schemas.microsoft.com/office/drawing/2014/main" xmlns="" id="{6BF5D03C-5BFF-A247-C7DB-D69C3D4EE18F}"/>
                </a:ext>
              </a:extLst>
            </p:cNvPr>
            <p:cNvGrpSpPr>
              <a:grpSpLocks noGrp="1" noUngrp="1" noRot="1" noMove="1" noResize="1"/>
            </p:cNvGrpSpPr>
            <p:nvPr/>
          </p:nvGrpSpPr>
          <p:grpSpPr>
            <a:xfrm>
              <a:off x="373226" y="108546"/>
              <a:ext cx="7604448" cy="332496"/>
              <a:chOff x="391887" y="155214"/>
              <a:chExt cx="7604448" cy="332496"/>
            </a:xfrm>
          </p:grpSpPr>
          <p:grpSp>
            <p:nvGrpSpPr>
              <p:cNvPr id="27" name="Groupe 26">
                <a:extLst>
                  <a:ext uri="{FF2B5EF4-FFF2-40B4-BE49-F238E27FC236}">
                    <a16:creationId xmlns:a16="http://schemas.microsoft.com/office/drawing/2014/main" xmlns="" id="{9D864521-4EB7-59D6-6CFC-71E38A9A109C}"/>
                  </a:ext>
                </a:extLst>
              </p:cNvPr>
              <p:cNvGrpSpPr>
                <a:grpSpLocks noGrp="1" noUngrp="1" noRot="1" noMove="1" noResize="1"/>
              </p:cNvGrpSpPr>
              <p:nvPr/>
            </p:nvGrpSpPr>
            <p:grpSpPr>
              <a:xfrm>
                <a:off x="391887" y="155214"/>
                <a:ext cx="7604448" cy="332496"/>
                <a:chOff x="391887" y="155214"/>
                <a:chExt cx="7604448" cy="332496"/>
              </a:xfrm>
            </p:grpSpPr>
            <p:sp>
              <p:nvSpPr>
                <p:cNvPr id="29" name="Rectangle 28">
                  <a:extLst>
                    <a:ext uri="{FF2B5EF4-FFF2-40B4-BE49-F238E27FC236}">
                      <a16:creationId xmlns:a16="http://schemas.microsoft.com/office/drawing/2014/main" xmlns="" id="{EE1F2E32-3AB6-B458-6FA0-18624CCE778F}"/>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xmlns="" id="{C50CB005-BF07-69A3-7890-D57825A4B88F}"/>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1" name="Organigramme : Connecteur 30">
                  <a:extLst>
                    <a:ext uri="{FF2B5EF4-FFF2-40B4-BE49-F238E27FC236}">
                      <a16:creationId xmlns:a16="http://schemas.microsoft.com/office/drawing/2014/main" xmlns="" id="{19072C47-8FCB-ABBF-7326-822D004FAF39}"/>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32" name="ZoneTexte 31">
                  <a:extLst>
                    <a:ext uri="{FF2B5EF4-FFF2-40B4-BE49-F238E27FC236}">
                      <a16:creationId xmlns:a16="http://schemas.microsoft.com/office/drawing/2014/main" xmlns="" id="{C5D9B4E9-5187-59B5-746F-45152CA2449D}"/>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3" name="Organigramme : Connecteur 32">
                  <a:extLst>
                    <a:ext uri="{FF2B5EF4-FFF2-40B4-BE49-F238E27FC236}">
                      <a16:creationId xmlns:a16="http://schemas.microsoft.com/office/drawing/2014/main" xmlns="" id="{4455868B-B48A-1244-05EA-6655EFAB19E4}"/>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43" name="ZoneTexte 42">
                  <a:extLst>
                    <a:ext uri="{FF2B5EF4-FFF2-40B4-BE49-F238E27FC236}">
                      <a16:creationId xmlns:a16="http://schemas.microsoft.com/office/drawing/2014/main" xmlns="" id="{1364C7F3-C0A4-98FE-BCD7-EB20E86F631B}"/>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44" name="Organigramme : Connecteur 43">
                  <a:extLst>
                    <a:ext uri="{FF2B5EF4-FFF2-40B4-BE49-F238E27FC236}">
                      <a16:creationId xmlns:a16="http://schemas.microsoft.com/office/drawing/2014/main" xmlns="" id="{34CF2348-458C-FA15-FAB1-E3FE93267E4D}"/>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28" name="Rectangle 27">
                <a:extLst>
                  <a:ext uri="{FF2B5EF4-FFF2-40B4-BE49-F238E27FC236}">
                    <a16:creationId xmlns:a16="http://schemas.microsoft.com/office/drawing/2014/main" xmlns="" id="{1A99A232-0F4E-C328-CB98-F9D5F73ADCC9}"/>
                  </a:ext>
                </a:extLst>
              </p:cNvPr>
              <p:cNvSpPr>
                <a:spLocks noGrp="1" noRot="1" noMove="1" noResize="1" noEditPoints="1" noAdjustHandles="1" noChangeArrowheads="1" noChangeShapeType="1"/>
              </p:cNvSpPr>
              <p:nvPr/>
            </p:nvSpPr>
            <p:spPr>
              <a:xfrm>
                <a:off x="837296"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Rectangle : coins arrondis 25">
              <a:extLst>
                <a:ext uri="{FF2B5EF4-FFF2-40B4-BE49-F238E27FC236}">
                  <a16:creationId xmlns:a16="http://schemas.microsoft.com/office/drawing/2014/main" xmlns="" id="{776DA0E2-580D-292D-C309-9C3BC0856D06}"/>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Rectangle 6">
            <a:extLst>
              <a:ext uri="{FF2B5EF4-FFF2-40B4-BE49-F238E27FC236}">
                <a16:creationId xmlns:a16="http://schemas.microsoft.com/office/drawing/2014/main" xmlns="" id="{065A6405-4B3C-AD00-67FD-52CBF5C11FB4}"/>
              </a:ext>
            </a:extLst>
          </p:cNvPr>
          <p:cNvSpPr/>
          <p:nvPr/>
        </p:nvSpPr>
        <p:spPr>
          <a:xfrm>
            <a:off x="1661058" y="4631078"/>
            <a:ext cx="1155812" cy="5467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rgbClr val="C00000"/>
                </a:solidFill>
              </a:rPr>
              <a:t>35</a:t>
            </a:r>
            <a:endParaRPr lang="fr-FR" sz="2400" b="1" dirty="0">
              <a:solidFill>
                <a:srgbClr val="C00000"/>
              </a:solidFill>
            </a:endParaRPr>
          </a:p>
        </p:txBody>
      </p:sp>
      <p:sp>
        <p:nvSpPr>
          <p:cNvPr id="8" name="Rectangle 7">
            <a:extLst>
              <a:ext uri="{FF2B5EF4-FFF2-40B4-BE49-F238E27FC236}">
                <a16:creationId xmlns:a16="http://schemas.microsoft.com/office/drawing/2014/main" xmlns="" id="{ADC191C5-94EE-2900-8046-E23C6C0D48F6}"/>
              </a:ext>
            </a:extLst>
          </p:cNvPr>
          <p:cNvSpPr/>
          <p:nvPr/>
        </p:nvSpPr>
        <p:spPr>
          <a:xfrm>
            <a:off x="3876267" y="4763023"/>
            <a:ext cx="1856431" cy="377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rgbClr val="C00000"/>
                </a:solidFill>
              </a:rPr>
              <a:t>127 - 64 = 63</a:t>
            </a:r>
          </a:p>
        </p:txBody>
      </p:sp>
    </p:spTree>
    <p:extLst>
      <p:ext uri="{BB962C8B-B14F-4D97-AF65-F5344CB8AC3E}">
        <p14:creationId xmlns:p14="http://schemas.microsoft.com/office/powerpoint/2010/main" val="22132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9995E4-FEAD-7698-9AE3-4C7B78D8DE65}"/>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xmlns="" id="{828D1863-E5B4-95C4-6604-30B8B3DBD996}"/>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4" name="Flowchart: Alternate Process 54">
            <a:extLst>
              <a:ext uri="{FF2B5EF4-FFF2-40B4-BE49-F238E27FC236}">
                <a16:creationId xmlns:a16="http://schemas.microsoft.com/office/drawing/2014/main" xmlns="" id="{AF5985C1-ED15-4BA3-574C-A17DA069B101}"/>
              </a:ext>
            </a:extLst>
          </p:cNvPr>
          <p:cNvSpPr/>
          <p:nvPr/>
        </p:nvSpPr>
        <p:spPr>
          <a:xfrm>
            <a:off x="2812027" y="3289443"/>
            <a:ext cx="3542359" cy="802419"/>
          </a:xfrm>
          <a:prstGeom prst="flowChartAlternateProcess">
            <a:avLst/>
          </a:prstGeom>
          <a:solidFill>
            <a:srgbClr val="3A8F98"/>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rtl="1"/>
            <a:r>
              <a:rPr lang="ar-MA" sz="3600" b="1">
                <a:solidFill>
                  <a:schemeClr val="bg1"/>
                </a:solidFill>
                <a:latin typeface="Calibri" panose="020F0502020204030204" pitchFamily="34" charset="0"/>
                <a:cs typeface="Calibri" panose="020F0502020204030204" pitchFamily="34" charset="0"/>
              </a:rPr>
              <a:t>اختتام الدرس</a:t>
            </a:r>
            <a:endParaRPr lang="ar-MA" sz="3600" b="1" dirty="0">
              <a:solidFill>
                <a:schemeClr val="bg1"/>
              </a:solidFill>
              <a:latin typeface="Calibri" panose="020F0502020204030204" pitchFamily="34" charset="0"/>
              <a:cs typeface="Calibri" panose="020F0502020204030204" pitchFamily="34" charset="0"/>
            </a:endParaRPr>
          </a:p>
        </p:txBody>
      </p:sp>
      <p:sp>
        <p:nvSpPr>
          <p:cNvPr id="5" name="Oval 80">
            <a:extLst>
              <a:ext uri="{FF2B5EF4-FFF2-40B4-BE49-F238E27FC236}">
                <a16:creationId xmlns:a16="http://schemas.microsoft.com/office/drawing/2014/main" xmlns="" id="{BEE7F6A7-6AA2-FA88-52BB-4CB62F532665}"/>
              </a:ext>
            </a:extLst>
          </p:cNvPr>
          <p:cNvSpPr>
            <a:spLocks noChangeAspect="1"/>
          </p:cNvSpPr>
          <p:nvPr/>
        </p:nvSpPr>
        <p:spPr>
          <a:xfrm>
            <a:off x="5956617" y="3378919"/>
            <a:ext cx="588546" cy="5885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t>5</a:t>
            </a:r>
            <a:endParaRPr lang="fr-MA" sz="3200" b="1" dirty="0"/>
          </a:p>
        </p:txBody>
      </p:sp>
    </p:spTree>
    <p:extLst>
      <p:ext uri="{BB962C8B-B14F-4D97-AF65-F5344CB8AC3E}">
        <p14:creationId xmlns:p14="http://schemas.microsoft.com/office/powerpoint/2010/main" val="816986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D1205B-7A96-2106-DA41-607056BE917C}"/>
            </a:ext>
          </a:extLst>
        </p:cNvPr>
        <p:cNvGrpSpPr/>
        <p:nvPr/>
      </p:nvGrpSpPr>
      <p:grpSpPr>
        <a:xfrm>
          <a:off x="0" y="0"/>
          <a:ext cx="0" cy="0"/>
          <a:chOff x="0" y="0"/>
          <a:chExt cx="0" cy="0"/>
        </a:xfrm>
      </p:grpSpPr>
      <p:sp>
        <p:nvSpPr>
          <p:cNvPr id="2" name="Rectangle à coins arrondis 4">
            <a:extLst>
              <a:ext uri="{FF2B5EF4-FFF2-40B4-BE49-F238E27FC236}">
                <a16:creationId xmlns:a16="http://schemas.microsoft.com/office/drawing/2014/main" xmlns="" id="{A498B6EC-B012-6F45-7BEC-CC2C99855A70}"/>
              </a:ext>
            </a:extLst>
          </p:cNvPr>
          <p:cNvSpPr>
            <a:spLocks/>
          </p:cNvSpPr>
          <p:nvPr/>
        </p:nvSpPr>
        <p:spPr>
          <a:xfrm>
            <a:off x="593138" y="812892"/>
            <a:ext cx="6970243" cy="372000"/>
          </a:xfrm>
          <a:prstGeom prst="round2SameRect">
            <a:avLst>
              <a:gd name="adj1" fmla="val 40573"/>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ar-MA" b="1" dirty="0">
                <a:solidFill>
                  <a:schemeClr val="bg1">
                    <a:lumMod val="50000"/>
                  </a:schemeClr>
                </a:solidFill>
                <a:latin typeface="Calibri" panose="020F0502020204030204" pitchFamily="34" charset="0"/>
                <a:cs typeface="Calibri" panose="020F0502020204030204" pitchFamily="34" charset="0"/>
              </a:rPr>
              <a:t>إلى اللقاء. في الحصة القادمة، سنقوم بتصحيح الأنشطة المنجزة في المنزل. </a:t>
            </a:r>
          </a:p>
        </p:txBody>
      </p:sp>
      <p:pic>
        <p:nvPicPr>
          <p:cNvPr id="4" name="Nada-Wave">
            <a:hlinkClick r:id="" action="ppaction://media"/>
            <a:extLst>
              <a:ext uri="{FF2B5EF4-FFF2-40B4-BE49-F238E27FC236}">
                <a16:creationId xmlns:a16="http://schemas.microsoft.com/office/drawing/2014/main" xmlns="" id="{794A03A1-A86D-63E3-B0C9-B509814FDA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4000" y="1980000"/>
            <a:ext cx="2536315" cy="4050532"/>
          </a:xfrm>
          <a:prstGeom prst="rect">
            <a:avLst/>
          </a:prstGeom>
        </p:spPr>
      </p:pic>
      <p:pic>
        <p:nvPicPr>
          <p:cNvPr id="5" name="majd_wave">
            <a:hlinkClick r:id="" action="ppaction://media"/>
            <a:extLst>
              <a:ext uri="{FF2B5EF4-FFF2-40B4-BE49-F238E27FC236}">
                <a16:creationId xmlns:a16="http://schemas.microsoft.com/office/drawing/2014/main" xmlns="" id="{DEA69BCA-8F21-B15E-C0E8-54813133916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43138" y="1935166"/>
            <a:ext cx="2328862" cy="4140200"/>
          </a:xfrm>
          <a:prstGeom prst="rect">
            <a:avLst/>
          </a:prstGeom>
        </p:spPr>
      </p:pic>
      <p:pic>
        <p:nvPicPr>
          <p:cNvPr id="6" name="Image 5">
            <a:extLst>
              <a:ext uri="{FF2B5EF4-FFF2-40B4-BE49-F238E27FC236}">
                <a16:creationId xmlns:a16="http://schemas.microsoft.com/office/drawing/2014/main" xmlns="" id="{3E3B1148-4EB5-754B-770F-5C9CCB844281}"/>
              </a:ext>
            </a:extLst>
          </p:cNvPr>
          <p:cNvPicPr>
            <a:picLocks noChangeAspect="1"/>
          </p:cNvPicPr>
          <p:nvPr/>
        </p:nvPicPr>
        <p:blipFill>
          <a:blip r:embed="rId8"/>
          <a:stretch>
            <a:fillRect/>
          </a:stretch>
        </p:blipFill>
        <p:spPr>
          <a:xfrm>
            <a:off x="269397" y="138553"/>
            <a:ext cx="7736097" cy="261832"/>
          </a:xfrm>
          <a:prstGeom prst="rect">
            <a:avLst/>
          </a:prstGeom>
        </p:spPr>
      </p:pic>
      <p:sp>
        <p:nvSpPr>
          <p:cNvPr id="7" name="ZoneTexte 6">
            <a:extLst>
              <a:ext uri="{FF2B5EF4-FFF2-40B4-BE49-F238E27FC236}">
                <a16:creationId xmlns:a16="http://schemas.microsoft.com/office/drawing/2014/main" xmlns="" id="{76EF4F5C-14CA-5103-640A-0D88E39863BD}"/>
              </a:ext>
            </a:extLst>
          </p:cNvPr>
          <p:cNvSpPr txBox="1"/>
          <p:nvPr/>
        </p:nvSpPr>
        <p:spPr>
          <a:xfrm>
            <a:off x="291466" y="133255"/>
            <a:ext cx="1173539" cy="307777"/>
          </a:xfrm>
          <a:prstGeom prst="rect">
            <a:avLst/>
          </a:prstGeom>
          <a:noFill/>
        </p:spPr>
        <p:txBody>
          <a:bodyPr wrap="square" rtlCol="0">
            <a:spAutoFit/>
          </a:bodyPr>
          <a:lstStyle/>
          <a:p>
            <a:r>
              <a:rPr lang="ar-MA" sz="1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اختتام الدرس</a:t>
            </a:r>
            <a:endParaRPr lang="fr-MA" sz="1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8" name="Ellipse 7">
            <a:extLst>
              <a:ext uri="{FF2B5EF4-FFF2-40B4-BE49-F238E27FC236}">
                <a16:creationId xmlns:a16="http://schemas.microsoft.com/office/drawing/2014/main" xmlns="" id="{2CEA393B-DA65-49ED-259F-752F3D1764AB}"/>
              </a:ext>
            </a:extLst>
          </p:cNvPr>
          <p:cNvSpPr/>
          <p:nvPr/>
        </p:nvSpPr>
        <p:spPr>
          <a:xfrm>
            <a:off x="1204859" y="208091"/>
            <a:ext cx="194411" cy="180851"/>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9" name="ZoneTexte 8">
            <a:extLst>
              <a:ext uri="{FF2B5EF4-FFF2-40B4-BE49-F238E27FC236}">
                <a16:creationId xmlns:a16="http://schemas.microsoft.com/office/drawing/2014/main" xmlns="" id="{FDE4CCAD-F06B-BDA3-38C0-F2ACEAE74D4D}"/>
              </a:ext>
            </a:extLst>
          </p:cNvPr>
          <p:cNvSpPr txBox="1"/>
          <p:nvPr/>
        </p:nvSpPr>
        <p:spPr>
          <a:xfrm>
            <a:off x="1168002" y="172584"/>
            <a:ext cx="348568" cy="276999"/>
          </a:xfrm>
          <a:prstGeom prst="rect">
            <a:avLst/>
          </a:prstGeom>
          <a:noFill/>
        </p:spPr>
        <p:txBody>
          <a:bodyPr wrap="square" rtlCol="0">
            <a:spAutoFit/>
          </a:bodyPr>
          <a:lstStyle/>
          <a:p>
            <a:r>
              <a:rPr lang="ar-MA" sz="1200" b="1" dirty="0">
                <a:solidFill>
                  <a:schemeClr val="bg1"/>
                </a:solidFill>
              </a:rPr>
              <a:t>6</a:t>
            </a:r>
            <a:endParaRPr lang="fr-MA" sz="1200" b="1" dirty="0">
              <a:solidFill>
                <a:schemeClr val="bg1"/>
              </a:solidFill>
            </a:endParaRPr>
          </a:p>
        </p:txBody>
      </p:sp>
      <p:pic>
        <p:nvPicPr>
          <p:cNvPr id="10"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xmlns="" id="{356B64F1-1774-A9F5-9CA8-2DA412689B23}"/>
              </a:ext>
            </a:extLst>
          </p:cNvPr>
          <p:cNvPicPr>
            <a:picLocks noChangeAspect="1"/>
          </p:cNvPicPr>
          <p:nvPr/>
        </p:nvPicPr>
        <p:blipFill>
          <a:blip r:embed="rId9" cstate="print">
            <a:extLst>
              <a:ext uri="{28A0092B-C50C-407E-A947-70E740481C1C}">
                <a14:useLocalDpi xmlns:a14="http://schemas.microsoft.com/office/drawing/2010/main" val="0"/>
              </a:ext>
            </a:extLst>
          </a:blip>
          <a:srcRect t="-7143" b="7143"/>
          <a:stretch>
            <a:fillRect/>
          </a:stretch>
        </p:blipFill>
        <p:spPr>
          <a:xfrm>
            <a:off x="7760197" y="683774"/>
            <a:ext cx="1008000" cy="1008000"/>
          </a:xfrm>
          <a:prstGeom prst="ellipse">
            <a:avLst/>
          </a:prstGeom>
        </p:spPr>
      </p:pic>
      <p:grpSp>
        <p:nvGrpSpPr>
          <p:cNvPr id="3" name="Groupe 2">
            <a:extLst>
              <a:ext uri="{FF2B5EF4-FFF2-40B4-BE49-F238E27FC236}">
                <a16:creationId xmlns:a16="http://schemas.microsoft.com/office/drawing/2014/main" xmlns="" id="{62B190C6-E2E3-63A2-1FAC-74B9127E06BB}"/>
              </a:ext>
            </a:extLst>
          </p:cNvPr>
          <p:cNvGrpSpPr>
            <a:grpSpLocks noGrp="1" noUngrp="1" noRot="1" noMove="1" noResize="1"/>
          </p:cNvGrpSpPr>
          <p:nvPr/>
        </p:nvGrpSpPr>
        <p:grpSpPr>
          <a:xfrm>
            <a:off x="382557" y="127208"/>
            <a:ext cx="7604448" cy="332496"/>
            <a:chOff x="373226" y="108546"/>
            <a:chExt cx="7604448" cy="332496"/>
          </a:xfrm>
        </p:grpSpPr>
        <p:grpSp>
          <p:nvGrpSpPr>
            <p:cNvPr id="11" name="Groupe 10">
              <a:extLst>
                <a:ext uri="{FF2B5EF4-FFF2-40B4-BE49-F238E27FC236}">
                  <a16:creationId xmlns:a16="http://schemas.microsoft.com/office/drawing/2014/main" xmlns="" id="{E8B19857-0685-2447-1CC9-D3F604E5B31B}"/>
                </a:ext>
              </a:extLst>
            </p:cNvPr>
            <p:cNvGrpSpPr>
              <a:grpSpLocks noGrp="1" noUngrp="1" noRot="1" noMove="1" noResize="1"/>
            </p:cNvGrpSpPr>
            <p:nvPr/>
          </p:nvGrpSpPr>
          <p:grpSpPr>
            <a:xfrm>
              <a:off x="373226" y="108546"/>
              <a:ext cx="7604448" cy="332496"/>
              <a:chOff x="391887" y="155214"/>
              <a:chExt cx="7604448" cy="332496"/>
            </a:xfrm>
          </p:grpSpPr>
          <p:grpSp>
            <p:nvGrpSpPr>
              <p:cNvPr id="13" name="Groupe 12">
                <a:extLst>
                  <a:ext uri="{FF2B5EF4-FFF2-40B4-BE49-F238E27FC236}">
                    <a16:creationId xmlns:a16="http://schemas.microsoft.com/office/drawing/2014/main" xmlns="" id="{A424B2BC-131B-5A1A-F5A1-6D973223E4CA}"/>
                  </a:ext>
                </a:extLst>
              </p:cNvPr>
              <p:cNvGrpSpPr>
                <a:grpSpLocks noGrp="1" noUngrp="1" noRot="1" noMove="1" noResize="1"/>
              </p:cNvGrpSpPr>
              <p:nvPr/>
            </p:nvGrpSpPr>
            <p:grpSpPr>
              <a:xfrm>
                <a:off x="391887" y="155214"/>
                <a:ext cx="7604448" cy="332496"/>
                <a:chOff x="391887" y="155214"/>
                <a:chExt cx="7604448" cy="332496"/>
              </a:xfrm>
            </p:grpSpPr>
            <p:sp>
              <p:nvSpPr>
                <p:cNvPr id="15" name="Rectangle 14">
                  <a:extLst>
                    <a:ext uri="{FF2B5EF4-FFF2-40B4-BE49-F238E27FC236}">
                      <a16:creationId xmlns:a16="http://schemas.microsoft.com/office/drawing/2014/main" xmlns="" id="{7B3971A1-7863-E38B-2079-F653CB3987A7}"/>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xmlns="" id="{BE2BF3E2-164C-3102-FA19-06136E60D0EC}"/>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7" name="Organigramme : Connecteur 16">
                  <a:extLst>
                    <a:ext uri="{FF2B5EF4-FFF2-40B4-BE49-F238E27FC236}">
                      <a16:creationId xmlns:a16="http://schemas.microsoft.com/office/drawing/2014/main" xmlns="" id="{A4EB35D0-829C-8C89-BF5B-C08F10FCD727}"/>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8" name="ZoneTexte 17">
                  <a:extLst>
                    <a:ext uri="{FF2B5EF4-FFF2-40B4-BE49-F238E27FC236}">
                      <a16:creationId xmlns:a16="http://schemas.microsoft.com/office/drawing/2014/main" xmlns="" id="{062787A5-EA9C-E961-042C-924FC9182C21}"/>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9" name="Organigramme : Connecteur 18">
                  <a:extLst>
                    <a:ext uri="{FF2B5EF4-FFF2-40B4-BE49-F238E27FC236}">
                      <a16:creationId xmlns:a16="http://schemas.microsoft.com/office/drawing/2014/main" xmlns="" id="{B847D82F-DB73-C7B3-5655-A15272F07CF3}"/>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0" name="ZoneTexte 19">
                  <a:extLst>
                    <a:ext uri="{FF2B5EF4-FFF2-40B4-BE49-F238E27FC236}">
                      <a16:creationId xmlns:a16="http://schemas.microsoft.com/office/drawing/2014/main" xmlns="" id="{02D6FEEA-37F3-9193-2CF3-978F2198A50D}"/>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1" name="Organigramme : Connecteur 20">
                  <a:extLst>
                    <a:ext uri="{FF2B5EF4-FFF2-40B4-BE49-F238E27FC236}">
                      <a16:creationId xmlns:a16="http://schemas.microsoft.com/office/drawing/2014/main" xmlns="" id="{F17B65E4-8285-C38F-D565-E60C477A4C3D}"/>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4" name="Rectangle 13">
                <a:extLst>
                  <a:ext uri="{FF2B5EF4-FFF2-40B4-BE49-F238E27FC236}">
                    <a16:creationId xmlns:a16="http://schemas.microsoft.com/office/drawing/2014/main" xmlns="" id="{B330BF5C-6210-4AC9-8B8C-447289D31C45}"/>
                  </a:ext>
                </a:extLst>
              </p:cNvPr>
              <p:cNvSpPr>
                <a:spLocks noGrp="1" noRot="1" noMove="1" noResize="1" noEditPoints="1" noAdjustHandles="1" noChangeArrowheads="1" noChangeShapeType="1"/>
              </p:cNvSpPr>
              <p:nvPr/>
            </p:nvSpPr>
            <p:spPr>
              <a:xfrm>
                <a:off x="2834053" y="155214"/>
                <a:ext cx="254015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 coins arrondis 11">
              <a:extLst>
                <a:ext uri="{FF2B5EF4-FFF2-40B4-BE49-F238E27FC236}">
                  <a16:creationId xmlns:a16="http://schemas.microsoft.com/office/drawing/2014/main" xmlns="" id="{7F85C793-45B9-02BA-A7D1-FAEE2FC0DF64}"/>
                </a:ext>
              </a:extLst>
            </p:cNvPr>
            <p:cNvSpPr>
              <a:spLocks noGrp="1" noRot="1" noMove="1" noResize="1" noEditPoints="1" noAdjustHandles="1" noChangeArrowheads="1" noChangeShapeType="1"/>
            </p:cNvSpPr>
            <p:nvPr/>
          </p:nvSpPr>
          <p:spPr>
            <a:xfrm>
              <a:off x="5361135" y="113212"/>
              <a:ext cx="2616539" cy="323165"/>
            </a:xfrm>
            <a:prstGeom prst="roundRect">
              <a:avLst>
                <a:gd name="adj" fmla="val 50000"/>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12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4"/>
                                        </p:tgtEl>
                                      </p:cBhvr>
                                    </p:cmd>
                                  </p:childTnLst>
                                </p:cTn>
                              </p:par>
                              <p:par>
                                <p:cTn id="7" presetID="1" presetClass="mediacall" presetSubtype="0" fill="hold" nodeType="withEffect">
                                  <p:stCondLst>
                                    <p:cond delay="0"/>
                                  </p:stCondLst>
                                  <p:childTnLst>
                                    <p:cmd type="call" cmd="playFrom(0.0)">
                                      <p:cBhvr>
                                        <p:cTn id="8"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FB6AC1A-DAE6-F165-379F-FE55D721A742}"/>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xmlns="" id="{08C6F285-1500-E218-CED0-99098813533A}"/>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14" name="Rectangle : coins arrondis 13">
            <a:extLst>
              <a:ext uri="{FF2B5EF4-FFF2-40B4-BE49-F238E27FC236}">
                <a16:creationId xmlns:a16="http://schemas.microsoft.com/office/drawing/2014/main" xmlns="" id="{B85F74B5-3826-4AE8-AAF0-A20FD667015D}"/>
              </a:ext>
            </a:extLst>
          </p:cNvPr>
          <p:cNvSpPr/>
          <p:nvPr/>
        </p:nvSpPr>
        <p:spPr>
          <a:xfrm>
            <a:off x="2836678" y="3537378"/>
            <a:ext cx="5297867" cy="1455017"/>
          </a:xfrm>
          <a:prstGeom prst="roundRect">
            <a:avLst/>
          </a:prstGeom>
          <a:solidFill>
            <a:srgbClr val="58B6C0">
              <a:lumMod val="20000"/>
              <a:lumOff val="80000"/>
            </a:srgbClr>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15" name="ZoneTexte 14">
            <a:extLst>
              <a:ext uri="{FF2B5EF4-FFF2-40B4-BE49-F238E27FC236}">
                <a16:creationId xmlns:a16="http://schemas.microsoft.com/office/drawing/2014/main" xmlns="" id="{326DD0FA-0D66-2A18-9E6E-BAA2814DC99C}"/>
              </a:ext>
            </a:extLst>
          </p:cNvPr>
          <p:cNvSpPr txBox="1"/>
          <p:nvPr/>
        </p:nvSpPr>
        <p:spPr>
          <a:xfrm>
            <a:off x="2762851" y="3813628"/>
            <a:ext cx="4883422" cy="400110"/>
          </a:xfrm>
          <a:prstGeom prst="rect">
            <a:avLst/>
          </a:prstGeom>
          <a:noFill/>
        </p:spPr>
        <p:txBody>
          <a:bodyPr wrap="square">
            <a:spAutoFit/>
          </a:bodyPr>
          <a:lstStyle/>
          <a:p>
            <a:pPr algn="ctr" rtl="1">
              <a:spcAft>
                <a:spcPts val="600"/>
              </a:spcAft>
            </a:pPr>
            <a:r>
              <a:rPr lang="ar-MA" sz="2000" b="1" kern="0" dirty="0">
                <a:solidFill>
                  <a:srgbClr val="FC8D00"/>
                </a:solidFill>
                <a:latin typeface="Calibri" panose="020F0502020204030204" pitchFamily="34" charset="0"/>
                <a:cs typeface="Calibri" panose="020F0502020204030204" pitchFamily="34" charset="0"/>
              </a:rPr>
              <a:t>ما تقديرك لنسب التحكم في أهداف الدروس المراجعة؟ </a:t>
            </a:r>
          </a:p>
        </p:txBody>
      </p:sp>
      <p:sp>
        <p:nvSpPr>
          <p:cNvPr id="16" name="TextBox 5">
            <a:extLst>
              <a:ext uri="{FF2B5EF4-FFF2-40B4-BE49-F238E27FC236}">
                <a16:creationId xmlns:a16="http://schemas.microsoft.com/office/drawing/2014/main" xmlns="" id="{8DC2F724-2770-3D5C-C7C4-161A1DAE2C5A}"/>
              </a:ext>
            </a:extLst>
          </p:cNvPr>
          <p:cNvSpPr txBox="1"/>
          <p:nvPr/>
        </p:nvSpPr>
        <p:spPr>
          <a:xfrm>
            <a:off x="2858683" y="2814542"/>
            <a:ext cx="4939415" cy="362022"/>
          </a:xfrm>
          <a:prstGeom prst="rect">
            <a:avLst/>
          </a:prstGeom>
          <a:noFill/>
        </p:spPr>
        <p:txBody>
          <a:bodyPr wrap="square">
            <a:spAutoFit/>
          </a:bodyPr>
          <a:lstStyle/>
          <a:p>
            <a:pPr algn="ctr">
              <a:lnSpc>
                <a:spcPts val="2075"/>
              </a:lnSpc>
            </a:pPr>
            <a:r>
              <a:rPr lang="ar-MA" sz="2000" b="1" kern="0" dirty="0">
                <a:solidFill>
                  <a:srgbClr val="3494BA">
                    <a:lumMod val="75000"/>
                  </a:srgbClr>
                </a:solidFill>
                <a:latin typeface="Calibri" panose="020F0502020204030204" pitchFamily="34" charset="0"/>
                <a:cs typeface="Calibri" panose="020F0502020204030204" pitchFamily="34" charset="0"/>
              </a:rPr>
              <a:t>بناء على إنجازات المتعلمين خلال أنشطة المراجعة</a:t>
            </a:r>
          </a:p>
        </p:txBody>
      </p:sp>
      <p:sp>
        <p:nvSpPr>
          <p:cNvPr id="17" name="TextBox 5">
            <a:extLst>
              <a:ext uri="{FF2B5EF4-FFF2-40B4-BE49-F238E27FC236}">
                <a16:creationId xmlns:a16="http://schemas.microsoft.com/office/drawing/2014/main" xmlns="" id="{C60675C6-1F56-8A07-165F-1DB6915D22E2}"/>
              </a:ext>
            </a:extLst>
          </p:cNvPr>
          <p:cNvSpPr txBox="1"/>
          <p:nvPr/>
        </p:nvSpPr>
        <p:spPr>
          <a:xfrm>
            <a:off x="3071473" y="4356523"/>
            <a:ext cx="4682407" cy="362022"/>
          </a:xfrm>
          <a:prstGeom prst="rect">
            <a:avLst/>
          </a:prstGeom>
          <a:noFill/>
        </p:spPr>
        <p:txBody>
          <a:bodyPr wrap="square">
            <a:spAutoFit/>
          </a:bodyPr>
          <a:lstStyle/>
          <a:p>
            <a:pPr algn="ctr">
              <a:lnSpc>
                <a:spcPts val="2075"/>
              </a:lnSpc>
            </a:pPr>
            <a:r>
              <a:rPr lang="ar-MA" sz="2000" b="1" kern="0" dirty="0">
                <a:solidFill>
                  <a:srgbClr val="3494BA">
                    <a:lumMod val="75000"/>
                  </a:srgbClr>
                </a:solidFill>
                <a:latin typeface="Calibri" panose="020F0502020204030204" pitchFamily="34" charset="0"/>
                <a:cs typeface="Calibri" panose="020F0502020204030204" pitchFamily="34" charset="0"/>
              </a:rPr>
              <a:t>تسجل النسب على صفحة اليوم من مذكرة الأستاذ.</a:t>
            </a:r>
          </a:p>
        </p:txBody>
      </p:sp>
      <p:grpSp>
        <p:nvGrpSpPr>
          <p:cNvPr id="20" name="Groupe 19">
            <a:extLst>
              <a:ext uri="{FF2B5EF4-FFF2-40B4-BE49-F238E27FC236}">
                <a16:creationId xmlns:a16="http://schemas.microsoft.com/office/drawing/2014/main" xmlns="" id="{3A92E925-1E44-4FB4-8D44-E5A5A1E3B25E}"/>
              </a:ext>
            </a:extLst>
          </p:cNvPr>
          <p:cNvGrpSpPr/>
          <p:nvPr/>
        </p:nvGrpSpPr>
        <p:grpSpPr>
          <a:xfrm>
            <a:off x="7642410" y="3664331"/>
            <a:ext cx="920678" cy="780961"/>
            <a:chOff x="7018463" y="3273195"/>
            <a:chExt cx="1249561" cy="1172098"/>
          </a:xfrm>
        </p:grpSpPr>
        <p:grpSp>
          <p:nvGrpSpPr>
            <p:cNvPr id="22" name="Groupe 21">
              <a:extLst>
                <a:ext uri="{FF2B5EF4-FFF2-40B4-BE49-F238E27FC236}">
                  <a16:creationId xmlns:a16="http://schemas.microsoft.com/office/drawing/2014/main" xmlns="" id="{A6FAF7F7-4AB7-F04A-8C26-BA460A4E3085}"/>
                </a:ext>
              </a:extLst>
            </p:cNvPr>
            <p:cNvGrpSpPr/>
            <p:nvPr/>
          </p:nvGrpSpPr>
          <p:grpSpPr>
            <a:xfrm>
              <a:off x="7018463" y="3537379"/>
              <a:ext cx="907914" cy="907914"/>
              <a:chOff x="3664086" y="1245255"/>
              <a:chExt cx="907914" cy="907914"/>
            </a:xfrm>
          </p:grpSpPr>
          <p:sp>
            <p:nvSpPr>
              <p:cNvPr id="26" name="Ellipse 25">
                <a:extLst>
                  <a:ext uri="{FF2B5EF4-FFF2-40B4-BE49-F238E27FC236}">
                    <a16:creationId xmlns:a16="http://schemas.microsoft.com/office/drawing/2014/main" xmlns="" id="{4BE8CAC2-1999-4FE7-88B4-5160D06668B8}"/>
                  </a:ext>
                </a:extLst>
              </p:cNvPr>
              <p:cNvSpPr/>
              <p:nvPr/>
            </p:nvSpPr>
            <p:spPr>
              <a:xfrm>
                <a:off x="3664086" y="1245255"/>
                <a:ext cx="907914" cy="907914"/>
              </a:xfrm>
              <a:prstGeom prst="ellipse">
                <a:avLst/>
              </a:prstGeom>
              <a:noFill/>
              <a:ln w="120650" cap="flat" cmpd="sng" algn="ctr">
                <a:solidFill>
                  <a:srgbClr val="00E4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7" name="Ellipse 26">
                <a:extLst>
                  <a:ext uri="{FF2B5EF4-FFF2-40B4-BE49-F238E27FC236}">
                    <a16:creationId xmlns:a16="http://schemas.microsoft.com/office/drawing/2014/main" xmlns="" id="{52EC93C1-1137-61CE-2A4D-111D211DE798}"/>
                  </a:ext>
                </a:extLst>
              </p:cNvPr>
              <p:cNvSpPr/>
              <p:nvPr/>
            </p:nvSpPr>
            <p:spPr>
              <a:xfrm>
                <a:off x="3893891" y="1484074"/>
                <a:ext cx="448304" cy="430276"/>
              </a:xfrm>
              <a:prstGeom prst="ellipse">
                <a:avLst/>
              </a:prstGeom>
              <a:noFill/>
              <a:ln w="120650" cap="flat" cmpd="sng" algn="ctr">
                <a:solidFill>
                  <a:srgbClr val="00E4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grpSp>
          <p:nvGrpSpPr>
            <p:cNvPr id="23" name="Groupe 22">
              <a:extLst>
                <a:ext uri="{FF2B5EF4-FFF2-40B4-BE49-F238E27FC236}">
                  <a16:creationId xmlns:a16="http://schemas.microsoft.com/office/drawing/2014/main" xmlns="" id="{51D91F66-CBFD-20D3-F878-CE55C236C566}"/>
                </a:ext>
              </a:extLst>
            </p:cNvPr>
            <p:cNvGrpSpPr/>
            <p:nvPr/>
          </p:nvGrpSpPr>
          <p:grpSpPr>
            <a:xfrm rot="692408">
              <a:off x="7545472" y="3273195"/>
              <a:ext cx="722552" cy="808616"/>
              <a:chOff x="6561871" y="1779515"/>
              <a:chExt cx="722552" cy="808616"/>
            </a:xfrm>
          </p:grpSpPr>
          <p:sp>
            <p:nvSpPr>
              <p:cNvPr id="24" name="Chevron 4">
                <a:extLst>
                  <a:ext uri="{FF2B5EF4-FFF2-40B4-BE49-F238E27FC236}">
                    <a16:creationId xmlns:a16="http://schemas.microsoft.com/office/drawing/2014/main" xmlns="" id="{30CB93F2-2DC0-0D92-DC30-548ED3353F28}"/>
                  </a:ext>
                </a:extLst>
              </p:cNvPr>
              <p:cNvSpPr/>
              <p:nvPr/>
            </p:nvSpPr>
            <p:spPr>
              <a:xfrm rot="8014795">
                <a:off x="7022818" y="1840050"/>
                <a:ext cx="322140" cy="201070"/>
              </a:xfrm>
              <a:prstGeom prst="chevron">
                <a:avLst>
                  <a:gd name="adj" fmla="val 32529"/>
                </a:avLst>
              </a:prstGeom>
              <a:solidFill>
                <a:schemeClr val="tx1">
                  <a:lumMod val="65000"/>
                  <a:lumOff val="35000"/>
                </a:schemeClr>
              </a:solidFill>
              <a:ln>
                <a:solidFill>
                  <a:srgbClr val="4B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Calibri" panose="020F0502020204030204" pitchFamily="34" charset="0"/>
                </a:endParaRPr>
              </a:p>
            </p:txBody>
          </p:sp>
          <p:cxnSp>
            <p:nvCxnSpPr>
              <p:cNvPr id="25" name="Connecteur droit 24">
                <a:extLst>
                  <a:ext uri="{FF2B5EF4-FFF2-40B4-BE49-F238E27FC236}">
                    <a16:creationId xmlns:a16="http://schemas.microsoft.com/office/drawing/2014/main" xmlns="" id="{14846E6A-E6A9-B6E0-7187-5165D1EF1D67}"/>
                  </a:ext>
                </a:extLst>
              </p:cNvPr>
              <p:cNvCxnSpPr>
                <a:cxnSpLocks/>
                <a:stCxn id="24" idx="3"/>
              </p:cNvCxnSpPr>
              <p:nvPr/>
            </p:nvCxnSpPr>
            <p:spPr>
              <a:xfrm flipH="1">
                <a:off x="6561871" y="2057266"/>
                <a:ext cx="510981" cy="530865"/>
              </a:xfrm>
              <a:prstGeom prst="line">
                <a:avLst/>
              </a:prstGeom>
              <a:ln w="38100">
                <a:solidFill>
                  <a:srgbClr val="4B5050"/>
                </a:solidFill>
              </a:ln>
            </p:spPr>
            <p:style>
              <a:lnRef idx="2">
                <a:schemeClr val="accent1"/>
              </a:lnRef>
              <a:fillRef idx="0">
                <a:schemeClr val="accent1"/>
              </a:fillRef>
              <a:effectRef idx="1">
                <a:schemeClr val="accent1"/>
              </a:effectRef>
              <a:fontRef idx="minor">
                <a:schemeClr val="tx1"/>
              </a:fontRef>
            </p:style>
          </p:cxnSp>
        </p:grpSp>
      </p:grpSp>
      <p:pic>
        <p:nvPicPr>
          <p:cNvPr id="28" name="Image 27">
            <a:extLst>
              <a:ext uri="{FF2B5EF4-FFF2-40B4-BE49-F238E27FC236}">
                <a16:creationId xmlns:a16="http://schemas.microsoft.com/office/drawing/2014/main" xmlns="" id="{394132AE-3AFC-CF0A-4866-843ACF97893B}"/>
              </a:ext>
            </a:extLst>
          </p:cNvPr>
          <p:cNvPicPr>
            <a:picLocks noChangeAspect="1"/>
          </p:cNvPicPr>
          <p:nvPr/>
        </p:nvPicPr>
        <p:blipFill>
          <a:blip r:embed="rId3"/>
          <a:stretch>
            <a:fillRect/>
          </a:stretch>
        </p:blipFill>
        <p:spPr>
          <a:xfrm>
            <a:off x="535345" y="2334414"/>
            <a:ext cx="2102555" cy="2862381"/>
          </a:xfrm>
          <a:prstGeom prst="rect">
            <a:avLst/>
          </a:prstGeom>
        </p:spPr>
      </p:pic>
    </p:spTree>
    <p:extLst>
      <p:ext uri="{BB962C8B-B14F-4D97-AF65-F5344CB8AC3E}">
        <p14:creationId xmlns:p14="http://schemas.microsoft.com/office/powerpoint/2010/main" val="1682071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20FE0E-8A4A-5B50-AE8A-57021BA116C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xmlns="" id="{489062B6-B166-72E0-4B9E-A4912E382D31}"/>
              </a:ext>
            </a:extLst>
          </p:cNvPr>
          <p:cNvSpPr txBox="1"/>
          <p:nvPr/>
        </p:nvSpPr>
        <p:spPr>
          <a:xfrm>
            <a:off x="2857518" y="901505"/>
            <a:ext cx="4659282" cy="392159"/>
          </a:xfrm>
          <a:prstGeom prst="rect">
            <a:avLst/>
          </a:prstGeom>
          <a:noFill/>
        </p:spPr>
        <p:txBody>
          <a:bodyPr wrap="square">
            <a:spAutoFit/>
          </a:bodyPr>
          <a:lstStyle/>
          <a:p>
            <a:pPr marL="0" marR="0" lvl="0" indent="0" algn="just" defTabSz="914400" rtl="1" eaLnBrk="1" fontAlgn="auto" latinLnBrk="0" hangingPunct="1">
              <a:lnSpc>
                <a:spcPct val="115000"/>
              </a:lnSpc>
              <a:spcBef>
                <a:spcPts val="0"/>
              </a:spcBef>
              <a:spcAft>
                <a:spcPts val="800"/>
              </a:spcAft>
              <a:buClrTx/>
              <a:buSzTx/>
              <a:buFontTx/>
              <a:buNone/>
              <a:tabLst/>
              <a:defRPr/>
            </a:pPr>
            <a:r>
              <a:rPr kumimoji="0" lang="ar-MA" sz="18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صححوا، لديكم دقيقة واحدة.</a:t>
            </a:r>
          </a:p>
        </p:txBody>
      </p:sp>
      <p:pic>
        <p:nvPicPr>
          <p:cNvPr id="5" name="Google Shape;156;p9" descr="Une image contenant dessin humoristique, clipart, Dessin animé, illustration&#10;&#10;Le contenu généré par l’IA peut être incorrect.">
            <a:extLst>
              <a:ext uri="{FF2B5EF4-FFF2-40B4-BE49-F238E27FC236}">
                <a16:creationId xmlns:a16="http://schemas.microsoft.com/office/drawing/2014/main" xmlns="" id="{85EC4B3D-4B42-F75F-B539-7B370559225B}"/>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grpSp>
        <p:nvGrpSpPr>
          <p:cNvPr id="45" name="Groupe 44">
            <a:extLst>
              <a:ext uri="{FF2B5EF4-FFF2-40B4-BE49-F238E27FC236}">
                <a16:creationId xmlns:a16="http://schemas.microsoft.com/office/drawing/2014/main" xmlns="" id="{6150A575-BE84-725D-6975-573BFEC9261E}"/>
              </a:ext>
            </a:extLst>
          </p:cNvPr>
          <p:cNvGrpSpPr/>
          <p:nvPr/>
        </p:nvGrpSpPr>
        <p:grpSpPr>
          <a:xfrm>
            <a:off x="519486" y="3680655"/>
            <a:ext cx="396000" cy="461665"/>
            <a:chOff x="558769" y="3701196"/>
            <a:chExt cx="396000" cy="461665"/>
          </a:xfrm>
        </p:grpSpPr>
        <p:sp>
          <p:nvSpPr>
            <p:cNvPr id="46" name="Ellipse 45">
              <a:extLst>
                <a:ext uri="{FF2B5EF4-FFF2-40B4-BE49-F238E27FC236}">
                  <a16:creationId xmlns:a16="http://schemas.microsoft.com/office/drawing/2014/main" xmlns="" id="{2DA90305-E94E-6581-6EEA-0B606E4988D6}"/>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7" name="ZoneTexte 46">
              <a:extLst>
                <a:ext uri="{FF2B5EF4-FFF2-40B4-BE49-F238E27FC236}">
                  <a16:creationId xmlns:a16="http://schemas.microsoft.com/office/drawing/2014/main" xmlns="" id="{BE7C5B90-C45B-D22E-BC44-3376954DB559}"/>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A</a:t>
              </a:r>
              <a:endParaRPr lang="fr-MA" sz="2400" b="1" dirty="0">
                <a:solidFill>
                  <a:schemeClr val="bg1"/>
                </a:solidFill>
              </a:endParaRPr>
            </a:p>
          </p:txBody>
        </p:sp>
      </p:grpSp>
      <p:grpSp>
        <p:nvGrpSpPr>
          <p:cNvPr id="48" name="Groupe 47">
            <a:extLst>
              <a:ext uri="{FF2B5EF4-FFF2-40B4-BE49-F238E27FC236}">
                <a16:creationId xmlns:a16="http://schemas.microsoft.com/office/drawing/2014/main" xmlns="" id="{FA279C3E-5933-5A27-CB7D-4F8E6DB28B07}"/>
              </a:ext>
            </a:extLst>
          </p:cNvPr>
          <p:cNvGrpSpPr/>
          <p:nvPr/>
        </p:nvGrpSpPr>
        <p:grpSpPr>
          <a:xfrm>
            <a:off x="519933" y="4406934"/>
            <a:ext cx="396000" cy="461665"/>
            <a:chOff x="558769" y="3701196"/>
            <a:chExt cx="396000" cy="461665"/>
          </a:xfrm>
        </p:grpSpPr>
        <p:sp>
          <p:nvSpPr>
            <p:cNvPr id="49" name="Ellipse 48">
              <a:extLst>
                <a:ext uri="{FF2B5EF4-FFF2-40B4-BE49-F238E27FC236}">
                  <a16:creationId xmlns:a16="http://schemas.microsoft.com/office/drawing/2014/main" xmlns="" id="{DCA6B7AA-40D0-6122-4D68-09BDA35A3579}"/>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0" name="ZoneTexte 49">
              <a:extLst>
                <a:ext uri="{FF2B5EF4-FFF2-40B4-BE49-F238E27FC236}">
                  <a16:creationId xmlns:a16="http://schemas.microsoft.com/office/drawing/2014/main" xmlns="" id="{B2134B23-DE30-E420-7586-F0421FCAAA99}"/>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E</a:t>
              </a:r>
              <a:endParaRPr lang="fr-MA" sz="2400" b="1" dirty="0">
                <a:solidFill>
                  <a:schemeClr val="bg1"/>
                </a:solidFill>
              </a:endParaRPr>
            </a:p>
          </p:txBody>
        </p:sp>
      </p:grpSp>
      <p:grpSp>
        <p:nvGrpSpPr>
          <p:cNvPr id="51" name="Groupe 50">
            <a:extLst>
              <a:ext uri="{FF2B5EF4-FFF2-40B4-BE49-F238E27FC236}">
                <a16:creationId xmlns:a16="http://schemas.microsoft.com/office/drawing/2014/main" xmlns="" id="{70A9AA3D-9186-50E4-A378-7E89D4DFCF02}"/>
              </a:ext>
            </a:extLst>
          </p:cNvPr>
          <p:cNvGrpSpPr/>
          <p:nvPr/>
        </p:nvGrpSpPr>
        <p:grpSpPr>
          <a:xfrm>
            <a:off x="2491914" y="3680655"/>
            <a:ext cx="396000" cy="461665"/>
            <a:chOff x="558769" y="3701196"/>
            <a:chExt cx="396000" cy="461665"/>
          </a:xfrm>
        </p:grpSpPr>
        <p:sp>
          <p:nvSpPr>
            <p:cNvPr id="52" name="Ellipse 51">
              <a:extLst>
                <a:ext uri="{FF2B5EF4-FFF2-40B4-BE49-F238E27FC236}">
                  <a16:creationId xmlns:a16="http://schemas.microsoft.com/office/drawing/2014/main" xmlns="" id="{8E0B822C-7C04-F055-E2E2-FB7C029FF3C2}"/>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ZoneTexte 52">
              <a:extLst>
                <a:ext uri="{FF2B5EF4-FFF2-40B4-BE49-F238E27FC236}">
                  <a16:creationId xmlns:a16="http://schemas.microsoft.com/office/drawing/2014/main" xmlns="" id="{78E26719-1863-6E5E-B7AB-FE719510B114}"/>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B</a:t>
              </a:r>
              <a:endParaRPr lang="fr-MA" sz="2400" b="1" dirty="0">
                <a:solidFill>
                  <a:schemeClr val="bg1"/>
                </a:solidFill>
              </a:endParaRPr>
            </a:p>
          </p:txBody>
        </p:sp>
      </p:grpSp>
      <p:grpSp>
        <p:nvGrpSpPr>
          <p:cNvPr id="54" name="Groupe 53">
            <a:extLst>
              <a:ext uri="{FF2B5EF4-FFF2-40B4-BE49-F238E27FC236}">
                <a16:creationId xmlns:a16="http://schemas.microsoft.com/office/drawing/2014/main" xmlns="" id="{D5BBE981-211C-54D5-B06E-FEA99054D2A4}"/>
              </a:ext>
            </a:extLst>
          </p:cNvPr>
          <p:cNvGrpSpPr/>
          <p:nvPr/>
        </p:nvGrpSpPr>
        <p:grpSpPr>
          <a:xfrm>
            <a:off x="2502627" y="4406934"/>
            <a:ext cx="396000" cy="461665"/>
            <a:chOff x="558769" y="3701196"/>
            <a:chExt cx="396000" cy="461665"/>
          </a:xfrm>
        </p:grpSpPr>
        <p:sp>
          <p:nvSpPr>
            <p:cNvPr id="55" name="Ellipse 54">
              <a:extLst>
                <a:ext uri="{FF2B5EF4-FFF2-40B4-BE49-F238E27FC236}">
                  <a16:creationId xmlns:a16="http://schemas.microsoft.com/office/drawing/2014/main" xmlns="" id="{6C26DCD2-28B5-CB99-9C95-B13237B8BCE3}"/>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6" name="ZoneTexte 55">
              <a:extLst>
                <a:ext uri="{FF2B5EF4-FFF2-40B4-BE49-F238E27FC236}">
                  <a16:creationId xmlns:a16="http://schemas.microsoft.com/office/drawing/2014/main" xmlns="" id="{BB042F07-6F97-BEEE-3031-7214BB0059E3}"/>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F</a:t>
              </a:r>
              <a:endParaRPr lang="fr-MA" sz="2400" b="1" dirty="0">
                <a:solidFill>
                  <a:schemeClr val="bg1"/>
                </a:solidFill>
              </a:endParaRPr>
            </a:p>
          </p:txBody>
        </p:sp>
      </p:grpSp>
      <p:grpSp>
        <p:nvGrpSpPr>
          <p:cNvPr id="57" name="Groupe 56">
            <a:extLst>
              <a:ext uri="{FF2B5EF4-FFF2-40B4-BE49-F238E27FC236}">
                <a16:creationId xmlns:a16="http://schemas.microsoft.com/office/drawing/2014/main" xmlns="" id="{A9B6D1FF-4475-2691-5738-4D78ABD35329}"/>
              </a:ext>
            </a:extLst>
          </p:cNvPr>
          <p:cNvGrpSpPr/>
          <p:nvPr/>
        </p:nvGrpSpPr>
        <p:grpSpPr>
          <a:xfrm>
            <a:off x="4473331" y="4406934"/>
            <a:ext cx="396000" cy="461665"/>
            <a:chOff x="558769" y="3701196"/>
            <a:chExt cx="396000" cy="461665"/>
          </a:xfrm>
        </p:grpSpPr>
        <p:sp>
          <p:nvSpPr>
            <p:cNvPr id="58" name="Ellipse 57">
              <a:extLst>
                <a:ext uri="{FF2B5EF4-FFF2-40B4-BE49-F238E27FC236}">
                  <a16:creationId xmlns:a16="http://schemas.microsoft.com/office/drawing/2014/main" xmlns="" id="{72A630A7-48A8-45CD-D770-52B3983F3EBB}"/>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9" name="ZoneTexte 58">
              <a:extLst>
                <a:ext uri="{FF2B5EF4-FFF2-40B4-BE49-F238E27FC236}">
                  <a16:creationId xmlns:a16="http://schemas.microsoft.com/office/drawing/2014/main" xmlns="" id="{00DC7B38-541E-3D63-5B53-F058909AC6D6}"/>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G</a:t>
              </a:r>
              <a:endParaRPr lang="fr-MA" sz="2400" b="1" dirty="0">
                <a:solidFill>
                  <a:schemeClr val="bg1"/>
                </a:solidFill>
              </a:endParaRPr>
            </a:p>
          </p:txBody>
        </p:sp>
      </p:grpSp>
      <p:grpSp>
        <p:nvGrpSpPr>
          <p:cNvPr id="60" name="Groupe 59">
            <a:extLst>
              <a:ext uri="{FF2B5EF4-FFF2-40B4-BE49-F238E27FC236}">
                <a16:creationId xmlns:a16="http://schemas.microsoft.com/office/drawing/2014/main" xmlns="" id="{9AC62A33-ABD6-216E-448D-86C713262C83}"/>
              </a:ext>
            </a:extLst>
          </p:cNvPr>
          <p:cNvGrpSpPr/>
          <p:nvPr/>
        </p:nvGrpSpPr>
        <p:grpSpPr>
          <a:xfrm>
            <a:off x="4469068" y="3680655"/>
            <a:ext cx="396000" cy="461665"/>
            <a:chOff x="558769" y="3701196"/>
            <a:chExt cx="396000" cy="461665"/>
          </a:xfrm>
        </p:grpSpPr>
        <p:sp>
          <p:nvSpPr>
            <p:cNvPr id="61" name="Ellipse 60">
              <a:extLst>
                <a:ext uri="{FF2B5EF4-FFF2-40B4-BE49-F238E27FC236}">
                  <a16:creationId xmlns:a16="http://schemas.microsoft.com/office/drawing/2014/main" xmlns="" id="{6A4D41E2-8120-67AF-766D-79DC19AD9E56}"/>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2" name="ZoneTexte 61">
              <a:extLst>
                <a:ext uri="{FF2B5EF4-FFF2-40B4-BE49-F238E27FC236}">
                  <a16:creationId xmlns:a16="http://schemas.microsoft.com/office/drawing/2014/main" xmlns="" id="{1663E728-2C37-86CD-CCE7-6E43155D3711}"/>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C</a:t>
              </a:r>
              <a:endParaRPr lang="fr-MA" sz="2400" b="1" dirty="0">
                <a:solidFill>
                  <a:schemeClr val="bg1"/>
                </a:solidFill>
              </a:endParaRPr>
            </a:p>
          </p:txBody>
        </p:sp>
      </p:grpSp>
      <p:grpSp>
        <p:nvGrpSpPr>
          <p:cNvPr id="63" name="Groupe 62">
            <a:extLst>
              <a:ext uri="{FF2B5EF4-FFF2-40B4-BE49-F238E27FC236}">
                <a16:creationId xmlns:a16="http://schemas.microsoft.com/office/drawing/2014/main" xmlns="" id="{1681ADCD-35F6-3469-D5B5-53C3E2F710C2}"/>
              </a:ext>
            </a:extLst>
          </p:cNvPr>
          <p:cNvGrpSpPr/>
          <p:nvPr/>
        </p:nvGrpSpPr>
        <p:grpSpPr>
          <a:xfrm>
            <a:off x="6443244" y="3680655"/>
            <a:ext cx="396000" cy="461665"/>
            <a:chOff x="558769" y="3701196"/>
            <a:chExt cx="396000" cy="461665"/>
          </a:xfrm>
        </p:grpSpPr>
        <p:sp>
          <p:nvSpPr>
            <p:cNvPr id="64" name="Ellipse 63">
              <a:extLst>
                <a:ext uri="{FF2B5EF4-FFF2-40B4-BE49-F238E27FC236}">
                  <a16:creationId xmlns:a16="http://schemas.microsoft.com/office/drawing/2014/main" xmlns="" id="{A16F7132-5C0C-7627-07BA-49D66C153B42}"/>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5" name="ZoneTexte 64">
              <a:extLst>
                <a:ext uri="{FF2B5EF4-FFF2-40B4-BE49-F238E27FC236}">
                  <a16:creationId xmlns:a16="http://schemas.microsoft.com/office/drawing/2014/main" xmlns="" id="{AF0531FF-5257-1C8C-3486-DD3932E61FB3}"/>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D</a:t>
              </a:r>
              <a:endParaRPr lang="fr-MA" sz="2400" b="1" dirty="0">
                <a:solidFill>
                  <a:schemeClr val="bg1"/>
                </a:solidFill>
              </a:endParaRPr>
            </a:p>
          </p:txBody>
        </p:sp>
      </p:grpSp>
      <p:grpSp>
        <p:nvGrpSpPr>
          <p:cNvPr id="66" name="Groupe 65">
            <a:extLst>
              <a:ext uri="{FF2B5EF4-FFF2-40B4-BE49-F238E27FC236}">
                <a16:creationId xmlns:a16="http://schemas.microsoft.com/office/drawing/2014/main" xmlns="" id="{DD6A949B-6E86-C2C7-0AE8-D9BAF4B7168C}"/>
              </a:ext>
            </a:extLst>
          </p:cNvPr>
          <p:cNvGrpSpPr/>
          <p:nvPr/>
        </p:nvGrpSpPr>
        <p:grpSpPr>
          <a:xfrm>
            <a:off x="6432917" y="4406934"/>
            <a:ext cx="396000" cy="461665"/>
            <a:chOff x="558769" y="3701196"/>
            <a:chExt cx="396000" cy="461665"/>
          </a:xfrm>
        </p:grpSpPr>
        <p:sp>
          <p:nvSpPr>
            <p:cNvPr id="67" name="Ellipse 66">
              <a:extLst>
                <a:ext uri="{FF2B5EF4-FFF2-40B4-BE49-F238E27FC236}">
                  <a16:creationId xmlns:a16="http://schemas.microsoft.com/office/drawing/2014/main" xmlns="" id="{1BE04D63-9205-D23E-5A5B-BDBD24D302AD}"/>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ZoneTexte 67">
              <a:extLst>
                <a:ext uri="{FF2B5EF4-FFF2-40B4-BE49-F238E27FC236}">
                  <a16:creationId xmlns:a16="http://schemas.microsoft.com/office/drawing/2014/main" xmlns="" id="{1761B9F0-06E1-5F4C-31ED-72F179FF4E25}"/>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H</a:t>
              </a:r>
              <a:endParaRPr lang="fr-MA" sz="2400" b="1" dirty="0">
                <a:solidFill>
                  <a:schemeClr val="bg1"/>
                </a:solidFill>
              </a:endParaRPr>
            </a:p>
          </p:txBody>
        </p:sp>
      </p:grpSp>
      <p:grpSp>
        <p:nvGrpSpPr>
          <p:cNvPr id="28" name="Groupe 27">
            <a:extLst>
              <a:ext uri="{FF2B5EF4-FFF2-40B4-BE49-F238E27FC236}">
                <a16:creationId xmlns:a16="http://schemas.microsoft.com/office/drawing/2014/main" xmlns="" id="{6885A840-5C85-1B77-E53B-2E115BCECDE0}"/>
              </a:ext>
            </a:extLst>
          </p:cNvPr>
          <p:cNvGrpSpPr>
            <a:grpSpLocks noGrp="1" noUngrp="1" noRot="1" noMove="1" noResize="1"/>
          </p:cNvGrpSpPr>
          <p:nvPr/>
        </p:nvGrpSpPr>
        <p:grpSpPr>
          <a:xfrm>
            <a:off x="391887" y="155214"/>
            <a:ext cx="7604448" cy="332496"/>
            <a:chOff x="391887" y="155214"/>
            <a:chExt cx="7604448" cy="332496"/>
          </a:xfrm>
        </p:grpSpPr>
        <p:grpSp>
          <p:nvGrpSpPr>
            <p:cNvPr id="29" name="Groupe 28">
              <a:extLst>
                <a:ext uri="{FF2B5EF4-FFF2-40B4-BE49-F238E27FC236}">
                  <a16:creationId xmlns:a16="http://schemas.microsoft.com/office/drawing/2014/main" xmlns="" id="{51E27C5A-FDD6-E887-B535-91870DD6CBFD}"/>
                </a:ext>
              </a:extLst>
            </p:cNvPr>
            <p:cNvGrpSpPr>
              <a:grpSpLocks noGrp="1" noUngrp="1" noRot="1" noMove="1" noResize="1"/>
            </p:cNvGrpSpPr>
            <p:nvPr/>
          </p:nvGrpSpPr>
          <p:grpSpPr>
            <a:xfrm>
              <a:off x="391887" y="155214"/>
              <a:ext cx="7604448" cy="332496"/>
              <a:chOff x="391887" y="155214"/>
              <a:chExt cx="7604448" cy="332496"/>
            </a:xfrm>
          </p:grpSpPr>
          <p:sp>
            <p:nvSpPr>
              <p:cNvPr id="31" name="Rectangle 30">
                <a:extLst>
                  <a:ext uri="{FF2B5EF4-FFF2-40B4-BE49-F238E27FC236}">
                    <a16:creationId xmlns:a16="http://schemas.microsoft.com/office/drawing/2014/main" xmlns="" id="{E92FCC2B-65AA-9A75-E0EC-6D6662B3089C}"/>
                  </a:ext>
                </a:extLst>
              </p:cNvPr>
              <p:cNvSpPr>
                <a:spLocks noGrp="1" noRot="1" noMove="1" noResize="1" noEditPoints="1" noAdjustHandles="1" noChangeArrowheads="1" noChangeShapeType="1"/>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xmlns="" id="{F581C8EC-1CBD-CD3E-8884-61E5FB258694}"/>
                  </a:ext>
                </a:extLst>
              </p:cNvPr>
              <p:cNvSpPr txBox="1">
                <a:spLocks noGrp="1" noRot="1" noMove="1" noResize="1" noEditPoints="1" noAdjustHandles="1" noChangeArrowheads="1" noChangeShapeType="1"/>
              </p:cNvSpPr>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3" name="Organigramme : Connecteur 32">
                <a:extLst>
                  <a:ext uri="{FF2B5EF4-FFF2-40B4-BE49-F238E27FC236}">
                    <a16:creationId xmlns:a16="http://schemas.microsoft.com/office/drawing/2014/main" xmlns="" id="{15FDCB97-9085-7650-E398-ECC8DBFB6873}"/>
                  </a:ext>
                </a:extLst>
              </p:cNvPr>
              <p:cNvSpPr>
                <a:spLocks noGrp="1" noRot="1" noMove="1" noResize="1" noEditPoints="1" noAdjustHandles="1" noChangeArrowheads="1" noChangeShapeType="1"/>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34" name="ZoneTexte 33">
                <a:extLst>
                  <a:ext uri="{FF2B5EF4-FFF2-40B4-BE49-F238E27FC236}">
                    <a16:creationId xmlns:a16="http://schemas.microsoft.com/office/drawing/2014/main" xmlns="" id="{1449015C-3076-6DC2-4302-11F3ACC118BF}"/>
                  </a:ext>
                </a:extLst>
              </p:cNvPr>
              <p:cNvSpPr txBox="1">
                <a:spLocks noGrp="1" noRot="1" noMove="1" noResize="1" noEditPoints="1" noAdjustHandles="1" noChangeArrowheads="1" noChangeShapeType="1"/>
              </p:cNvSpPr>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5" name="Organigramme : Connecteur 34">
                <a:extLst>
                  <a:ext uri="{FF2B5EF4-FFF2-40B4-BE49-F238E27FC236}">
                    <a16:creationId xmlns:a16="http://schemas.microsoft.com/office/drawing/2014/main" xmlns="" id="{71550CDD-F301-62CF-07D6-51C14DD494B4}"/>
                  </a:ext>
                </a:extLst>
              </p:cNvPr>
              <p:cNvSpPr>
                <a:spLocks noGrp="1" noRot="1" noMove="1" noResize="1" noEditPoints="1" noAdjustHandles="1" noChangeArrowheads="1" noChangeShapeType="1"/>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36" name="ZoneTexte 35">
                <a:extLst>
                  <a:ext uri="{FF2B5EF4-FFF2-40B4-BE49-F238E27FC236}">
                    <a16:creationId xmlns:a16="http://schemas.microsoft.com/office/drawing/2014/main" xmlns="" id="{2B2AD904-1BC1-7F26-22C2-B9A39EF093DB}"/>
                  </a:ext>
                </a:extLst>
              </p:cNvPr>
              <p:cNvSpPr txBox="1">
                <a:spLocks noGrp="1" noRot="1" noMove="1" noResize="1" noEditPoints="1" noAdjustHandles="1" noChangeArrowheads="1" noChangeShapeType="1"/>
              </p:cNvSpPr>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37" name="Organigramme : Connecteur 36">
                <a:extLst>
                  <a:ext uri="{FF2B5EF4-FFF2-40B4-BE49-F238E27FC236}">
                    <a16:creationId xmlns:a16="http://schemas.microsoft.com/office/drawing/2014/main" xmlns="" id="{37C72F9C-8780-6D36-55AB-1D459A2F90C2}"/>
                  </a:ext>
                </a:extLst>
              </p:cNvPr>
              <p:cNvSpPr>
                <a:spLocks noGrp="1" noRot="1" noMove="1" noResize="1" noEditPoints="1" noAdjustHandles="1" noChangeArrowheads="1" noChangeShapeType="1"/>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30" name="Rectangle 29">
              <a:extLst>
                <a:ext uri="{FF2B5EF4-FFF2-40B4-BE49-F238E27FC236}">
                  <a16:creationId xmlns:a16="http://schemas.microsoft.com/office/drawing/2014/main" xmlns="" id="{E22BDA8F-418E-BB68-6F6C-050E2DD46B4C}"/>
                </a:ext>
              </a:extLst>
            </p:cNvPr>
            <p:cNvSpPr>
              <a:spLocks noGrp="1" noRot="1" noMove="1" noResize="1" noEditPoints="1" noAdjustHandles="1" noChangeArrowheads="1" noChangeShapeType="1"/>
            </p:cNvSpPr>
            <p:nvPr/>
          </p:nvSpPr>
          <p:spPr>
            <a:xfrm>
              <a:off x="837296" y="155214"/>
              <a:ext cx="5180949"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 coins arrondis 11">
            <a:extLst>
              <a:ext uri="{FF2B5EF4-FFF2-40B4-BE49-F238E27FC236}">
                <a16:creationId xmlns:a16="http://schemas.microsoft.com/office/drawing/2014/main" xmlns="" id="{C97666B3-21D0-F6DC-15B3-6B01443534DE}"/>
              </a:ext>
            </a:extLst>
          </p:cNvPr>
          <p:cNvSpPr/>
          <p:nvPr/>
        </p:nvSpPr>
        <p:spPr>
          <a:xfrm>
            <a:off x="955902"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2 × </a:t>
            </a:r>
            <a:r>
              <a:rPr lang="fr-MA" b="1" dirty="0">
                <a:solidFill>
                  <a:schemeClr val="tx1"/>
                </a:solidFill>
              </a:rPr>
              <a:t>3 = </a:t>
            </a:r>
            <a:r>
              <a:rPr lang="fr-MA" sz="2000" b="1" dirty="0">
                <a:solidFill>
                  <a:srgbClr val="C00000"/>
                </a:solidFill>
              </a:rPr>
              <a:t>6</a:t>
            </a:r>
            <a:endParaRPr lang="fr-MA" b="1" dirty="0">
              <a:solidFill>
                <a:srgbClr val="C00000"/>
              </a:solidFill>
            </a:endParaRPr>
          </a:p>
        </p:txBody>
      </p:sp>
      <p:sp>
        <p:nvSpPr>
          <p:cNvPr id="13" name="Rectangle : coins arrondis 12">
            <a:extLst>
              <a:ext uri="{FF2B5EF4-FFF2-40B4-BE49-F238E27FC236}">
                <a16:creationId xmlns:a16="http://schemas.microsoft.com/office/drawing/2014/main" xmlns="" id="{104A25FA-3915-07CB-9A14-BD16ACD7BEF4}"/>
              </a:ext>
            </a:extLst>
          </p:cNvPr>
          <p:cNvSpPr/>
          <p:nvPr/>
        </p:nvSpPr>
        <p:spPr>
          <a:xfrm>
            <a:off x="2930488"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3 × </a:t>
            </a:r>
            <a:r>
              <a:rPr lang="fr-MA" b="1" dirty="0">
                <a:solidFill>
                  <a:schemeClr val="tx1"/>
                </a:solidFill>
              </a:rPr>
              <a:t>5 = </a:t>
            </a:r>
            <a:r>
              <a:rPr lang="fr-MA" b="1" dirty="0">
                <a:solidFill>
                  <a:srgbClr val="C00000"/>
                </a:solidFill>
              </a:rPr>
              <a:t>15</a:t>
            </a:r>
            <a:endParaRPr lang="fr-MA" b="1" dirty="0">
              <a:solidFill>
                <a:schemeClr val="tx1"/>
              </a:solidFill>
            </a:endParaRPr>
          </a:p>
        </p:txBody>
      </p:sp>
      <p:sp>
        <p:nvSpPr>
          <p:cNvPr id="14" name="Rectangle : coins arrondis 13">
            <a:extLst>
              <a:ext uri="{FF2B5EF4-FFF2-40B4-BE49-F238E27FC236}">
                <a16:creationId xmlns:a16="http://schemas.microsoft.com/office/drawing/2014/main" xmlns="" id="{FC49F0D3-EDEA-4C11-27D5-948FAE713B4F}"/>
              </a:ext>
            </a:extLst>
          </p:cNvPr>
          <p:cNvSpPr/>
          <p:nvPr/>
        </p:nvSpPr>
        <p:spPr>
          <a:xfrm>
            <a:off x="4905074"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4 × </a:t>
            </a:r>
            <a:r>
              <a:rPr lang="fr-MA" b="1" dirty="0">
                <a:solidFill>
                  <a:schemeClr val="tx1"/>
                </a:solidFill>
              </a:rPr>
              <a:t>7 = </a:t>
            </a:r>
            <a:r>
              <a:rPr lang="fr-MA" b="1" dirty="0">
                <a:solidFill>
                  <a:srgbClr val="C00000"/>
                </a:solidFill>
              </a:rPr>
              <a:t>28</a:t>
            </a:r>
            <a:endParaRPr lang="fr-MA" b="1" dirty="0">
              <a:solidFill>
                <a:schemeClr val="tx1"/>
              </a:solidFill>
            </a:endParaRPr>
          </a:p>
        </p:txBody>
      </p:sp>
      <p:sp>
        <p:nvSpPr>
          <p:cNvPr id="15" name="Rectangle : coins arrondis 14">
            <a:extLst>
              <a:ext uri="{FF2B5EF4-FFF2-40B4-BE49-F238E27FC236}">
                <a16:creationId xmlns:a16="http://schemas.microsoft.com/office/drawing/2014/main" xmlns="" id="{969B422F-BA69-15E8-D130-6CADE44A0D54}"/>
              </a:ext>
            </a:extLst>
          </p:cNvPr>
          <p:cNvSpPr/>
          <p:nvPr/>
        </p:nvSpPr>
        <p:spPr>
          <a:xfrm>
            <a:off x="6879660" y="371962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5 × </a:t>
            </a:r>
            <a:r>
              <a:rPr lang="fr-MA" b="1" dirty="0">
                <a:solidFill>
                  <a:schemeClr val="tx1"/>
                </a:solidFill>
              </a:rPr>
              <a:t>8 = </a:t>
            </a:r>
            <a:r>
              <a:rPr lang="fr-MA" b="1" dirty="0">
                <a:solidFill>
                  <a:srgbClr val="C00000"/>
                </a:solidFill>
              </a:rPr>
              <a:t>40</a:t>
            </a:r>
            <a:endParaRPr lang="fr-MA" b="1" dirty="0">
              <a:solidFill>
                <a:schemeClr val="tx1"/>
              </a:solidFill>
            </a:endParaRPr>
          </a:p>
        </p:txBody>
      </p:sp>
      <p:sp>
        <p:nvSpPr>
          <p:cNvPr id="16" name="Rectangle : coins arrondis 15">
            <a:extLst>
              <a:ext uri="{FF2B5EF4-FFF2-40B4-BE49-F238E27FC236}">
                <a16:creationId xmlns:a16="http://schemas.microsoft.com/office/drawing/2014/main" xmlns="" id="{BF31ADCC-B49D-D570-9358-24AC317789B6}"/>
              </a:ext>
            </a:extLst>
          </p:cNvPr>
          <p:cNvSpPr/>
          <p:nvPr/>
        </p:nvSpPr>
        <p:spPr>
          <a:xfrm>
            <a:off x="6879659"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8 × </a:t>
            </a:r>
            <a:r>
              <a:rPr lang="fr-MA" b="1" dirty="0">
                <a:solidFill>
                  <a:schemeClr val="tx1"/>
                </a:solidFill>
              </a:rPr>
              <a:t>6 =</a:t>
            </a:r>
            <a:r>
              <a:rPr lang="fr-MA" b="1" dirty="0">
                <a:solidFill>
                  <a:srgbClr val="C00000"/>
                </a:solidFill>
              </a:rPr>
              <a:t> 48</a:t>
            </a:r>
            <a:endParaRPr lang="fr-MA" b="1" dirty="0">
              <a:solidFill>
                <a:schemeClr val="tx1"/>
              </a:solidFill>
            </a:endParaRPr>
          </a:p>
        </p:txBody>
      </p:sp>
      <p:sp>
        <p:nvSpPr>
          <p:cNvPr id="17" name="Rectangle : coins arrondis 16">
            <a:extLst>
              <a:ext uri="{FF2B5EF4-FFF2-40B4-BE49-F238E27FC236}">
                <a16:creationId xmlns:a16="http://schemas.microsoft.com/office/drawing/2014/main" xmlns="" id="{EE67C765-32FC-E50A-EE7A-6873AEB7D2B6}"/>
              </a:ext>
            </a:extLst>
          </p:cNvPr>
          <p:cNvSpPr/>
          <p:nvPr/>
        </p:nvSpPr>
        <p:spPr>
          <a:xfrm>
            <a:off x="2930487"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3 × </a:t>
            </a:r>
            <a:r>
              <a:rPr lang="fr-MA" b="1" dirty="0">
                <a:solidFill>
                  <a:schemeClr val="tx1"/>
                </a:solidFill>
              </a:rPr>
              <a:t>6 =</a:t>
            </a:r>
            <a:r>
              <a:rPr lang="fr-MA" b="1" dirty="0">
                <a:solidFill>
                  <a:srgbClr val="C00000"/>
                </a:solidFill>
              </a:rPr>
              <a:t> 18</a:t>
            </a:r>
            <a:endParaRPr lang="fr-MA" b="1" dirty="0">
              <a:solidFill>
                <a:schemeClr val="tx1"/>
              </a:solidFill>
            </a:endParaRPr>
          </a:p>
        </p:txBody>
      </p:sp>
      <p:sp>
        <p:nvSpPr>
          <p:cNvPr id="18" name="Rectangle : coins arrondis 17">
            <a:extLst>
              <a:ext uri="{FF2B5EF4-FFF2-40B4-BE49-F238E27FC236}">
                <a16:creationId xmlns:a16="http://schemas.microsoft.com/office/drawing/2014/main" xmlns="" id="{049EA25D-3ACE-34EE-134B-A4467EB45CAB}"/>
              </a:ext>
            </a:extLst>
          </p:cNvPr>
          <p:cNvSpPr/>
          <p:nvPr/>
        </p:nvSpPr>
        <p:spPr>
          <a:xfrm>
            <a:off x="4905073"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5 × </a:t>
            </a:r>
            <a:r>
              <a:rPr lang="fr-MA" b="1" dirty="0">
                <a:solidFill>
                  <a:schemeClr val="tx1"/>
                </a:solidFill>
              </a:rPr>
              <a:t>7 =</a:t>
            </a:r>
            <a:r>
              <a:rPr lang="fr-MA" b="1" dirty="0">
                <a:solidFill>
                  <a:srgbClr val="C00000"/>
                </a:solidFill>
              </a:rPr>
              <a:t> 35</a:t>
            </a:r>
            <a:endParaRPr lang="fr-MA" b="1" dirty="0">
              <a:solidFill>
                <a:schemeClr val="tx1"/>
              </a:solidFill>
            </a:endParaRPr>
          </a:p>
        </p:txBody>
      </p:sp>
      <p:sp>
        <p:nvSpPr>
          <p:cNvPr id="19" name="Rectangle : coins arrondis 18">
            <a:extLst>
              <a:ext uri="{FF2B5EF4-FFF2-40B4-BE49-F238E27FC236}">
                <a16:creationId xmlns:a16="http://schemas.microsoft.com/office/drawing/2014/main" xmlns="" id="{5E1524E4-E2F6-62AD-0C57-D2FB520FC87B}"/>
              </a:ext>
            </a:extLst>
          </p:cNvPr>
          <p:cNvSpPr/>
          <p:nvPr/>
        </p:nvSpPr>
        <p:spPr>
          <a:xfrm>
            <a:off x="955901" y="4434068"/>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tx1"/>
                </a:solidFill>
              </a:rPr>
              <a:t>2 × </a:t>
            </a:r>
            <a:r>
              <a:rPr lang="fr-MA" b="1" dirty="0">
                <a:solidFill>
                  <a:schemeClr val="tx1"/>
                </a:solidFill>
              </a:rPr>
              <a:t>4 =</a:t>
            </a:r>
            <a:r>
              <a:rPr lang="fr-MA" b="1" dirty="0">
                <a:solidFill>
                  <a:srgbClr val="C00000"/>
                </a:solidFill>
              </a:rPr>
              <a:t> 8</a:t>
            </a:r>
            <a:endParaRPr lang="fr-MA" b="1" dirty="0">
              <a:solidFill>
                <a:schemeClr val="tx1"/>
              </a:solidFill>
            </a:endParaRPr>
          </a:p>
        </p:txBody>
      </p:sp>
    </p:spTree>
    <p:extLst>
      <p:ext uri="{BB962C8B-B14F-4D97-AF65-F5344CB8AC3E}">
        <p14:creationId xmlns:p14="http://schemas.microsoft.com/office/powerpoint/2010/main" val="22493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42745CA2-5D9A-696A-BF4C-69BCA1EB9E53}"/>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3" name="Rectangle : coins arrondis 2">
            <a:extLst>
              <a:ext uri="{FF2B5EF4-FFF2-40B4-BE49-F238E27FC236}">
                <a16:creationId xmlns:a16="http://schemas.microsoft.com/office/drawing/2014/main" xmlns="" id="{3B502775-040C-52ED-EFB0-8B6792AFC11B}"/>
              </a:ext>
            </a:extLst>
          </p:cNvPr>
          <p:cNvSpPr/>
          <p:nvPr/>
        </p:nvSpPr>
        <p:spPr>
          <a:xfrm>
            <a:off x="2290915" y="3000990"/>
            <a:ext cx="4206792" cy="135511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Une image contenant symbole, Graphique, conception&#10;&#10;Le contenu généré par l’IA peut être incorrect.">
            <a:extLst>
              <a:ext uri="{FF2B5EF4-FFF2-40B4-BE49-F238E27FC236}">
                <a16:creationId xmlns:a16="http://schemas.microsoft.com/office/drawing/2014/main" xmlns="" id="{B3B7649E-D074-40F6-DB9E-DB3ECB73A45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0800000">
            <a:off x="5808765" y="3450064"/>
            <a:ext cx="631873" cy="631873"/>
          </a:xfrm>
          <a:prstGeom prst="rect">
            <a:avLst/>
          </a:prstGeom>
        </p:spPr>
      </p:pic>
      <p:sp>
        <p:nvSpPr>
          <p:cNvPr id="7" name="Flowchart: Alternate Process 54">
            <a:extLst>
              <a:ext uri="{FF2B5EF4-FFF2-40B4-BE49-F238E27FC236}">
                <a16:creationId xmlns:a16="http://schemas.microsoft.com/office/drawing/2014/main" xmlns="" id="{219305F1-C504-B5FE-3941-4511FF33B545}"/>
              </a:ext>
            </a:extLst>
          </p:cNvPr>
          <p:cNvSpPr/>
          <p:nvPr/>
        </p:nvSpPr>
        <p:spPr>
          <a:xfrm>
            <a:off x="2501900" y="2620159"/>
            <a:ext cx="3290755" cy="726354"/>
          </a:xfrm>
          <a:prstGeom prst="flowChartAlternateProcess">
            <a:avLst/>
          </a:prstGeom>
          <a:solidFill>
            <a:srgbClr val="3A8F98"/>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defTabSz="685834" rtl="1">
              <a:defRPr/>
            </a:pPr>
            <a:r>
              <a:rPr lang="ar-MA" sz="2800" b="1" dirty="0">
                <a:solidFill>
                  <a:schemeClr val="bg1"/>
                </a:solidFill>
                <a:latin typeface="Calibri" panose="020F0502020204030204" pitchFamily="34" charset="0"/>
                <a:cs typeface="Calibri" panose="020F0502020204030204" pitchFamily="34" charset="0"/>
              </a:rPr>
              <a:t>أنشطة المراجعة</a:t>
            </a:r>
            <a:endParaRPr lang="fr-MA" sz="2800" b="1" kern="0" dirty="0">
              <a:solidFill>
                <a:schemeClr val="bg1"/>
              </a:solidFill>
              <a:latin typeface="Calibri" panose="020F0502020204030204" pitchFamily="34" charset="0"/>
              <a:cs typeface="Calibri" panose="020F0502020204030204" pitchFamily="34" charset="0"/>
            </a:endParaRPr>
          </a:p>
        </p:txBody>
      </p:sp>
      <p:sp>
        <p:nvSpPr>
          <p:cNvPr id="10" name="Oval 80">
            <a:extLst>
              <a:ext uri="{FF2B5EF4-FFF2-40B4-BE49-F238E27FC236}">
                <a16:creationId xmlns:a16="http://schemas.microsoft.com/office/drawing/2014/main" xmlns="" id="{77F473C8-8113-BA01-1613-297821226184}"/>
              </a:ext>
            </a:extLst>
          </p:cNvPr>
          <p:cNvSpPr>
            <a:spLocks noChangeAspect="1"/>
          </p:cNvSpPr>
          <p:nvPr/>
        </p:nvSpPr>
        <p:spPr>
          <a:xfrm>
            <a:off x="5478709" y="2636539"/>
            <a:ext cx="627891" cy="631872"/>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MA" sz="3200" b="1" dirty="0"/>
              <a:t>2</a:t>
            </a:r>
          </a:p>
        </p:txBody>
      </p:sp>
      <p:sp>
        <p:nvSpPr>
          <p:cNvPr id="2" name="ZoneTexte 1">
            <a:extLst>
              <a:ext uri="{FF2B5EF4-FFF2-40B4-BE49-F238E27FC236}">
                <a16:creationId xmlns:a16="http://schemas.microsoft.com/office/drawing/2014/main" xmlns="" id="{8D57BFE7-3265-CD0B-9CE6-9F6A82F3B686}"/>
              </a:ext>
            </a:extLst>
          </p:cNvPr>
          <p:cNvSpPr txBox="1"/>
          <p:nvPr/>
        </p:nvSpPr>
        <p:spPr>
          <a:xfrm>
            <a:off x="2369976" y="3547832"/>
            <a:ext cx="3422677" cy="707886"/>
          </a:xfrm>
          <a:prstGeom prst="rect">
            <a:avLst/>
          </a:prstGeom>
          <a:noFill/>
        </p:spPr>
        <p:txBody>
          <a:bodyPr wrap="square">
            <a:spAutoFit/>
          </a:bodyPr>
          <a:lstStyle/>
          <a:p>
            <a:pPr algn="r" rtl="1"/>
            <a:r>
              <a:rPr lang="ar-MA" sz="2000" b="1" dirty="0">
                <a:solidFill>
                  <a:srgbClr val="FC8D00"/>
                </a:solidFill>
                <a:latin typeface="Calibri" panose="020F0502020204030204" pitchFamily="34" charset="0"/>
                <a:cs typeface="Calibri" panose="020F0502020204030204" pitchFamily="34" charset="0"/>
              </a:rPr>
              <a:t>وضع وإنجاز عمليات جمع مع الاحتفاظ؛</a:t>
            </a:r>
          </a:p>
        </p:txBody>
      </p:sp>
    </p:spTree>
    <p:extLst>
      <p:ext uri="{BB962C8B-B14F-4D97-AF65-F5344CB8AC3E}">
        <p14:creationId xmlns:p14="http://schemas.microsoft.com/office/powerpoint/2010/main" val="375699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737998-DC1B-FA90-FB2C-FB2CB66570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1B163477-9440-6A4A-449D-B3CE1947A625}"/>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73F7DF40-14B2-BE5B-9487-82CBDE358172}"/>
              </a:ext>
            </a:extLst>
          </p:cNvPr>
          <p:cNvSpPr txBox="1"/>
          <p:nvPr/>
        </p:nvSpPr>
        <p:spPr>
          <a:xfrm>
            <a:off x="304801" y="858759"/>
            <a:ext cx="7221074" cy="379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MA" b="1" dirty="0">
                <a:solidFill>
                  <a:schemeClr val="bg1">
                    <a:lumMod val="65000"/>
                  </a:schemeClr>
                </a:solidFill>
                <a:latin typeface="Calibri" panose="020F0502020204030204" pitchFamily="34" charset="0"/>
                <a:cs typeface="Calibri" panose="020F0502020204030204" pitchFamily="34" charset="0"/>
              </a:rPr>
              <a:t>على ألواحكم، ضعوا وأنجزوا عملية الجمع التالية: </a:t>
            </a:r>
            <a:endParaRPr kumimoji="0" lang="ar-MA" sz="1867" b="1"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endParaRPr>
          </a:p>
        </p:txBody>
      </p:sp>
      <p:pic>
        <p:nvPicPr>
          <p:cNvPr id="6" name="Espace réservé pour une image  22" descr="Une image contenant capture d’écran, Rectangle, carré&#10;&#10;Le contenu généré par l’IA peut être incorrect.">
            <a:extLst>
              <a:ext uri="{FF2B5EF4-FFF2-40B4-BE49-F238E27FC236}">
                <a16:creationId xmlns:a16="http://schemas.microsoft.com/office/drawing/2014/main" xmlns="" id="{BBB878B3-1A88-9BF7-6373-5F33885652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8" name="ZoneTexte 7">
            <a:extLst>
              <a:ext uri="{FF2B5EF4-FFF2-40B4-BE49-F238E27FC236}">
                <a16:creationId xmlns:a16="http://schemas.microsoft.com/office/drawing/2014/main" xmlns="" id="{733A1A8E-62C3-DBE1-3F56-11F2CCFB7D9F}"/>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706 + 98</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e 2">
            <a:extLst>
              <a:ext uri="{FF2B5EF4-FFF2-40B4-BE49-F238E27FC236}">
                <a16:creationId xmlns:a16="http://schemas.microsoft.com/office/drawing/2014/main" xmlns="" id="{040C773D-7320-8CBC-C37E-FB7205B05F8B}"/>
              </a:ext>
            </a:extLst>
          </p:cNvPr>
          <p:cNvGrpSpPr/>
          <p:nvPr/>
        </p:nvGrpSpPr>
        <p:grpSpPr>
          <a:xfrm>
            <a:off x="391887" y="114419"/>
            <a:ext cx="7604448" cy="335967"/>
            <a:chOff x="391887" y="151743"/>
            <a:chExt cx="7604448" cy="335967"/>
          </a:xfrm>
        </p:grpSpPr>
        <p:grpSp>
          <p:nvGrpSpPr>
            <p:cNvPr id="4" name="Groupe 3">
              <a:extLst>
                <a:ext uri="{FF2B5EF4-FFF2-40B4-BE49-F238E27FC236}">
                  <a16:creationId xmlns:a16="http://schemas.microsoft.com/office/drawing/2014/main" xmlns="" id="{CF2FF177-0BB4-5CCB-3A26-8BA89F64E968}"/>
                </a:ext>
              </a:extLst>
            </p:cNvPr>
            <p:cNvGrpSpPr/>
            <p:nvPr/>
          </p:nvGrpSpPr>
          <p:grpSpPr>
            <a:xfrm>
              <a:off x="391887" y="155214"/>
              <a:ext cx="7604448" cy="332496"/>
              <a:chOff x="391887" y="155214"/>
              <a:chExt cx="7604448" cy="332496"/>
            </a:xfrm>
          </p:grpSpPr>
          <p:grpSp>
            <p:nvGrpSpPr>
              <p:cNvPr id="7" name="Groupe 6">
                <a:extLst>
                  <a:ext uri="{FF2B5EF4-FFF2-40B4-BE49-F238E27FC236}">
                    <a16:creationId xmlns:a16="http://schemas.microsoft.com/office/drawing/2014/main" xmlns="" id="{4D322701-2395-7FAD-C42C-EBCC8B46C649}"/>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3891397B-E5C7-5BF7-5E36-439ABB07FBDE}"/>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0147FB11-4308-36A3-5242-D66F31DBE113}"/>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BCB57E41-110A-0F3F-2223-3B1AF7561B56}"/>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511E8C7B-F3EE-F7EB-4BE2-5179B62A0FBC}"/>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D447AF5D-57E6-264A-34E4-B68F818DCB07}"/>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E7D1AACA-01A5-6F83-E214-6FBD29E6DE38}"/>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E7976F5C-7086-63C2-F36F-B74E1CF82F69}"/>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BBF2F702-A25A-F855-5880-77DBB6F4BC55}"/>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xmlns="" id="{3BA2D6E7-AAEE-210B-E9C9-8B83AB436E12}"/>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62414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8C86F7B-56EA-2BE7-E1DA-B5672622890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xmlns="" id="{26D4F397-FC3E-152D-EC66-05D36B0A61B9}"/>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ارفعوا الالواح</a:t>
            </a:r>
            <a:endParaRPr kumimoji="0" lang="fr-FR"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xmlns="" id="{28830A63-3366-BEAD-23D4-213589EEEB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xmlns="" id="{816F991C-9BB5-7A08-9DEB-D48469FA1EC7}"/>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grpSp>
        <p:nvGrpSpPr>
          <p:cNvPr id="2" name="Groupe 1">
            <a:extLst>
              <a:ext uri="{FF2B5EF4-FFF2-40B4-BE49-F238E27FC236}">
                <a16:creationId xmlns:a16="http://schemas.microsoft.com/office/drawing/2014/main" xmlns="" id="{8CCE65E0-0184-63E1-6596-575F42444EE5}"/>
              </a:ext>
            </a:extLst>
          </p:cNvPr>
          <p:cNvGrpSpPr/>
          <p:nvPr/>
        </p:nvGrpSpPr>
        <p:grpSpPr>
          <a:xfrm>
            <a:off x="391887" y="114419"/>
            <a:ext cx="7604448" cy="335967"/>
            <a:chOff x="391887" y="151743"/>
            <a:chExt cx="7604448" cy="335967"/>
          </a:xfrm>
        </p:grpSpPr>
        <p:grpSp>
          <p:nvGrpSpPr>
            <p:cNvPr id="6" name="Groupe 5">
              <a:extLst>
                <a:ext uri="{FF2B5EF4-FFF2-40B4-BE49-F238E27FC236}">
                  <a16:creationId xmlns:a16="http://schemas.microsoft.com/office/drawing/2014/main" xmlns="" id="{076D078F-FE19-0D3F-488C-55DFD4E1A045}"/>
                </a:ext>
              </a:extLst>
            </p:cNvPr>
            <p:cNvGrpSpPr/>
            <p:nvPr/>
          </p:nvGrpSpPr>
          <p:grpSpPr>
            <a:xfrm>
              <a:off x="391887" y="155214"/>
              <a:ext cx="7604448" cy="332496"/>
              <a:chOff x="391887" y="155214"/>
              <a:chExt cx="7604448" cy="332496"/>
            </a:xfrm>
          </p:grpSpPr>
          <p:grpSp>
            <p:nvGrpSpPr>
              <p:cNvPr id="8" name="Groupe 7">
                <a:extLst>
                  <a:ext uri="{FF2B5EF4-FFF2-40B4-BE49-F238E27FC236}">
                    <a16:creationId xmlns:a16="http://schemas.microsoft.com/office/drawing/2014/main" xmlns="" id="{0B857A48-DA78-CDEA-2E49-0EEE8DE7BC9C}"/>
                  </a:ext>
                </a:extLst>
              </p:cNvPr>
              <p:cNvGrpSpPr/>
              <p:nvPr/>
            </p:nvGrpSpPr>
            <p:grpSpPr>
              <a:xfrm>
                <a:off x="391887" y="155214"/>
                <a:ext cx="7604448" cy="332496"/>
                <a:chOff x="391887" y="155214"/>
                <a:chExt cx="7604448" cy="332496"/>
              </a:xfrm>
            </p:grpSpPr>
            <p:sp>
              <p:nvSpPr>
                <p:cNvPr id="10" name="Rectangle 9">
                  <a:extLst>
                    <a:ext uri="{FF2B5EF4-FFF2-40B4-BE49-F238E27FC236}">
                      <a16:creationId xmlns:a16="http://schemas.microsoft.com/office/drawing/2014/main" xmlns="" id="{8F3A2CBE-1F0E-C402-66B3-85711AB4DC3C}"/>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284E20BA-D5E5-152A-CF04-7792CCEDED0D}"/>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2" name="Organigramme : Connecteur 11">
                  <a:extLst>
                    <a:ext uri="{FF2B5EF4-FFF2-40B4-BE49-F238E27FC236}">
                      <a16:creationId xmlns:a16="http://schemas.microsoft.com/office/drawing/2014/main" xmlns="" id="{D130B7F4-6055-E916-8806-04C7CF980B75}"/>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3" name="ZoneTexte 12">
                  <a:extLst>
                    <a:ext uri="{FF2B5EF4-FFF2-40B4-BE49-F238E27FC236}">
                      <a16:creationId xmlns:a16="http://schemas.microsoft.com/office/drawing/2014/main" xmlns="" id="{FE6080F8-A38E-DA63-D0F3-62F2789FCC65}"/>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B750D40A-2AFA-EBC5-C0E5-09C96FF8B4FF}"/>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5" name="ZoneTexte 14">
                  <a:extLst>
                    <a:ext uri="{FF2B5EF4-FFF2-40B4-BE49-F238E27FC236}">
                      <a16:creationId xmlns:a16="http://schemas.microsoft.com/office/drawing/2014/main" xmlns="" id="{9F9C4A89-BB12-7EB7-991C-36EF41648282}"/>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22625386-C240-E6A5-DAC0-37FF0824862E}"/>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9" name="Rectangle 8">
                <a:extLst>
                  <a:ext uri="{FF2B5EF4-FFF2-40B4-BE49-F238E27FC236}">
                    <a16:creationId xmlns:a16="http://schemas.microsoft.com/office/drawing/2014/main" xmlns="" id="{03502D92-AA4D-FDE5-9CB3-D03E3C337C84}"/>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xmlns="" id="{E2B71F11-967F-388A-0858-88EC5BBAC2D6}"/>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6555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39CCA5-36C4-72B7-E7DD-DC01782CF3D1}"/>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F0088813-F79B-374B-A71B-6EE1B16E55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17" name="ZoneTexte 16">
            <a:extLst>
              <a:ext uri="{FF2B5EF4-FFF2-40B4-BE49-F238E27FC236}">
                <a16:creationId xmlns:a16="http://schemas.microsoft.com/office/drawing/2014/main" xmlns="" id="{6A57FE49-2DE8-E29F-7006-D89EB6757D35}"/>
              </a:ext>
            </a:extLst>
          </p:cNvPr>
          <p:cNvSpPr txBox="1"/>
          <p:nvPr/>
        </p:nvSpPr>
        <p:spPr>
          <a:xfrm>
            <a:off x="1252057" y="858759"/>
            <a:ext cx="6273817" cy="40011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من يقوم إلى السبورة ليضع وينجز العملية؟</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2" name="ZoneTexte 1">
            <a:extLst>
              <a:ext uri="{FF2B5EF4-FFF2-40B4-BE49-F238E27FC236}">
                <a16:creationId xmlns:a16="http://schemas.microsoft.com/office/drawing/2014/main" xmlns="" id="{98FB1679-9360-EFE4-4908-74BA90997F44}"/>
              </a:ext>
            </a:extLst>
          </p:cNvPr>
          <p:cNvSpPr txBox="1"/>
          <p:nvPr/>
        </p:nvSpPr>
        <p:spPr>
          <a:xfrm>
            <a:off x="2155662" y="3429000"/>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706 + 98</a:t>
            </a:r>
            <a:endParaRPr kumimoji="0" lang="fr-MA" sz="2800" b="1" i="0" u="none"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oupe 3">
            <a:extLst>
              <a:ext uri="{FF2B5EF4-FFF2-40B4-BE49-F238E27FC236}">
                <a16:creationId xmlns:a16="http://schemas.microsoft.com/office/drawing/2014/main" xmlns="" id="{B6153713-B1FF-DFF7-8E7D-D865ACF121C4}"/>
              </a:ext>
            </a:extLst>
          </p:cNvPr>
          <p:cNvGrpSpPr/>
          <p:nvPr/>
        </p:nvGrpSpPr>
        <p:grpSpPr>
          <a:xfrm>
            <a:off x="391887" y="114419"/>
            <a:ext cx="7604448" cy="335967"/>
            <a:chOff x="391887" y="151743"/>
            <a:chExt cx="7604448" cy="335967"/>
          </a:xfrm>
        </p:grpSpPr>
        <p:grpSp>
          <p:nvGrpSpPr>
            <p:cNvPr id="5" name="Groupe 4">
              <a:extLst>
                <a:ext uri="{FF2B5EF4-FFF2-40B4-BE49-F238E27FC236}">
                  <a16:creationId xmlns:a16="http://schemas.microsoft.com/office/drawing/2014/main" xmlns="" id="{55B2EAE4-98CC-490D-944A-C69929C281AF}"/>
                </a:ext>
              </a:extLst>
            </p:cNvPr>
            <p:cNvGrpSpPr/>
            <p:nvPr/>
          </p:nvGrpSpPr>
          <p:grpSpPr>
            <a:xfrm>
              <a:off x="391887" y="155214"/>
              <a:ext cx="7604448" cy="332496"/>
              <a:chOff x="391887" y="155214"/>
              <a:chExt cx="7604448" cy="332496"/>
            </a:xfrm>
          </p:grpSpPr>
          <p:grpSp>
            <p:nvGrpSpPr>
              <p:cNvPr id="7" name="Groupe 6">
                <a:extLst>
                  <a:ext uri="{FF2B5EF4-FFF2-40B4-BE49-F238E27FC236}">
                    <a16:creationId xmlns:a16="http://schemas.microsoft.com/office/drawing/2014/main" xmlns="" id="{EAF0F225-079B-D54F-8FB5-9E6F5F2504C6}"/>
                  </a:ext>
                </a:extLst>
              </p:cNvPr>
              <p:cNvGrpSpPr/>
              <p:nvPr/>
            </p:nvGrpSpPr>
            <p:grpSpPr>
              <a:xfrm>
                <a:off x="391887" y="155214"/>
                <a:ext cx="7604448" cy="332496"/>
                <a:chOff x="391887" y="155214"/>
                <a:chExt cx="7604448" cy="332496"/>
              </a:xfrm>
            </p:grpSpPr>
            <p:sp>
              <p:nvSpPr>
                <p:cNvPr id="9" name="Rectangle 8">
                  <a:extLst>
                    <a:ext uri="{FF2B5EF4-FFF2-40B4-BE49-F238E27FC236}">
                      <a16:creationId xmlns:a16="http://schemas.microsoft.com/office/drawing/2014/main" xmlns="" id="{65E04AC4-2524-5CA7-AF58-12C7612F3470}"/>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xmlns="" id="{84DAF620-7052-7D92-2551-AB7FEE45D6DF}"/>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1" name="Organigramme : Connecteur 10">
                  <a:extLst>
                    <a:ext uri="{FF2B5EF4-FFF2-40B4-BE49-F238E27FC236}">
                      <a16:creationId xmlns:a16="http://schemas.microsoft.com/office/drawing/2014/main" xmlns="" id="{9463754F-C276-1543-EBD4-0A7F26BBF9FF}"/>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2" name="ZoneTexte 11">
                  <a:extLst>
                    <a:ext uri="{FF2B5EF4-FFF2-40B4-BE49-F238E27FC236}">
                      <a16:creationId xmlns:a16="http://schemas.microsoft.com/office/drawing/2014/main" xmlns="" id="{14D36761-AEC4-02B0-B346-0A851913E6C4}"/>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3" name="Organigramme : Connecteur 12">
                  <a:extLst>
                    <a:ext uri="{FF2B5EF4-FFF2-40B4-BE49-F238E27FC236}">
                      <a16:creationId xmlns:a16="http://schemas.microsoft.com/office/drawing/2014/main" xmlns="" id="{5CD2B3AD-2A7E-9DD2-876D-80A21B5774C0}"/>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14" name="ZoneTexte 13">
                  <a:extLst>
                    <a:ext uri="{FF2B5EF4-FFF2-40B4-BE49-F238E27FC236}">
                      <a16:creationId xmlns:a16="http://schemas.microsoft.com/office/drawing/2014/main" xmlns="" id="{ECBF40CB-372D-1AA7-4561-DD8942D42B10}"/>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5" name="Organigramme : Connecteur 14">
                  <a:extLst>
                    <a:ext uri="{FF2B5EF4-FFF2-40B4-BE49-F238E27FC236}">
                      <a16:creationId xmlns:a16="http://schemas.microsoft.com/office/drawing/2014/main" xmlns="" id="{0FB37829-ED46-CF7A-262A-E01E8CF15DB3}"/>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8" name="Rectangle 7">
                <a:extLst>
                  <a:ext uri="{FF2B5EF4-FFF2-40B4-BE49-F238E27FC236}">
                    <a16:creationId xmlns:a16="http://schemas.microsoft.com/office/drawing/2014/main" xmlns="" id="{62B34F7B-15B2-8814-35DA-9A1FCF2E13EC}"/>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6" name="Rectangle 5">
              <a:extLst>
                <a:ext uri="{FF2B5EF4-FFF2-40B4-BE49-F238E27FC236}">
                  <a16:creationId xmlns:a16="http://schemas.microsoft.com/office/drawing/2014/main" xmlns="" id="{227B286E-1C05-1C17-ADFB-D20C99753ABC}"/>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3494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1A9F7FC-0281-4BF9-2596-D9B44AB2038C}"/>
            </a:ext>
          </a:extLst>
        </p:cNvPr>
        <p:cNvGrpSpPr/>
        <p:nvPr/>
      </p:nvGrpSpPr>
      <p:grpSpPr>
        <a:xfrm>
          <a:off x="0" y="0"/>
          <a:ext cx="0" cy="0"/>
          <a:chOff x="0" y="0"/>
          <a:chExt cx="0" cy="0"/>
        </a:xfrm>
      </p:grpSpPr>
      <p:pic>
        <p:nvPicPr>
          <p:cNvPr id="3" name="Espace réservé pour une image  9" descr="Une image contenant habits, jouet, sourire, chemise&#10;&#10;Le contenu généré par l’IA peut être incorrect.">
            <a:extLst>
              <a:ext uri="{FF2B5EF4-FFF2-40B4-BE49-F238E27FC236}">
                <a16:creationId xmlns:a16="http://schemas.microsoft.com/office/drawing/2014/main" xmlns="" id="{870D5EBA-1C4A-4DA0-72C4-7AB19E1E1B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794395" y="603380"/>
            <a:ext cx="1022327" cy="1022327"/>
          </a:xfrm>
          <a:prstGeom prst="ellipse">
            <a:avLst/>
          </a:prstGeom>
        </p:spPr>
      </p:pic>
      <p:sp>
        <p:nvSpPr>
          <p:cNvPr id="4" name="Rectangle 3">
            <a:extLst>
              <a:ext uri="{FF2B5EF4-FFF2-40B4-BE49-F238E27FC236}">
                <a16:creationId xmlns:a16="http://schemas.microsoft.com/office/drawing/2014/main" xmlns="" id="{50B75F30-3C1E-33D5-C1E9-0972EAF8DBBD}"/>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xmlns="" id="{D0425B1F-62E1-E27A-5DBE-630A7353C2B5}"/>
              </a:ext>
            </a:extLst>
          </p:cNvPr>
          <p:cNvSpPr txBox="1"/>
          <p:nvPr/>
        </p:nvSpPr>
        <p:spPr>
          <a:xfrm>
            <a:off x="1252057" y="858759"/>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a:t>
            </a:r>
            <a:r>
              <a:rPr lang="ar-MA" b="1" dirty="0">
                <a:solidFill>
                  <a:prstClr val="white">
                    <a:lumMod val="65000"/>
                  </a:prstClr>
                </a:solidFill>
                <a:latin typeface="Calibri" panose="020F0502020204030204" pitchFamily="34" charset="0"/>
                <a:cs typeface="Calibri" panose="020F0502020204030204" pitchFamily="34" charset="0"/>
              </a:rPr>
              <a:t>.</a:t>
            </a:r>
            <a:endParaRPr kumimoji="0" lang="ar-MA" sz="1867"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xmlns="" id="{7C94D611-EBA5-0F2E-D5A3-55FA938E31CB}"/>
              </a:ext>
            </a:extLst>
          </p:cNvPr>
          <p:cNvSpPr txBox="1"/>
          <p:nvPr/>
        </p:nvSpPr>
        <p:spPr>
          <a:xfrm>
            <a:off x="2135998" y="2849243"/>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706</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xmlns="" id="{A5BF24C7-6AA1-A581-D390-E2B9C89ED108}"/>
              </a:ext>
            </a:extLst>
          </p:cNvPr>
          <p:cNvSpPr txBox="1"/>
          <p:nvPr/>
        </p:nvSpPr>
        <p:spPr>
          <a:xfrm>
            <a:off x="2135998" y="3633945"/>
            <a:ext cx="4592470"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fr-FR" sz="4400" b="1" i="0" u="none" strike="noStrike" kern="100" cap="none" spc="150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0</a:t>
            </a:r>
            <a:r>
              <a:rPr kumimoji="0" lang="fr-FR" sz="44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98</a:t>
            </a:r>
            <a:endParaRPr kumimoji="0" lang="fr-MA" sz="2800" b="1" i="0" u="none" strike="noStrike" kern="100" cap="none" spc="150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e 10">
            <a:extLst>
              <a:ext uri="{FF2B5EF4-FFF2-40B4-BE49-F238E27FC236}">
                <a16:creationId xmlns:a16="http://schemas.microsoft.com/office/drawing/2014/main" xmlns="" id="{C9789F75-6B7A-EF83-76AD-5868EDB84B76}"/>
              </a:ext>
            </a:extLst>
          </p:cNvPr>
          <p:cNvGrpSpPr/>
          <p:nvPr/>
        </p:nvGrpSpPr>
        <p:grpSpPr>
          <a:xfrm>
            <a:off x="3098249" y="3309154"/>
            <a:ext cx="2153265" cy="1136425"/>
            <a:chOff x="2979174" y="2894803"/>
            <a:chExt cx="2153265" cy="1136425"/>
          </a:xfrm>
        </p:grpSpPr>
        <p:cxnSp>
          <p:nvCxnSpPr>
            <p:cNvPr id="18" name="Connecteur droit 17">
              <a:extLst>
                <a:ext uri="{FF2B5EF4-FFF2-40B4-BE49-F238E27FC236}">
                  <a16:creationId xmlns:a16="http://schemas.microsoft.com/office/drawing/2014/main" xmlns="" id="{8989310B-D714-62AD-571A-8795A1BD9024}"/>
                </a:ext>
              </a:extLst>
            </p:cNvPr>
            <p:cNvCxnSpPr/>
            <p:nvPr/>
          </p:nvCxnSpPr>
          <p:spPr>
            <a:xfrm flipH="1">
              <a:off x="3303639" y="4031228"/>
              <a:ext cx="1828800"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xmlns="" id="{CC10A495-1433-24E6-F93B-5CF418B8A682}"/>
                </a:ext>
              </a:extLst>
            </p:cNvPr>
            <p:cNvSpPr txBox="1"/>
            <p:nvPr/>
          </p:nvSpPr>
          <p:spPr>
            <a:xfrm>
              <a:off x="2979174" y="2894803"/>
              <a:ext cx="442452" cy="707886"/>
            </a:xfrm>
            <a:prstGeom prst="rect">
              <a:avLst/>
            </a:prstGeom>
            <a:noFill/>
          </p:spPr>
          <p:txBody>
            <a:bodyPr wrap="square" rtlCol="0">
              <a:spAutoFit/>
            </a:bodyPr>
            <a:lstStyle/>
            <a:p>
              <a:pPr algn="ctr"/>
              <a:r>
                <a:rPr lang="fr-FR" sz="4000">
                  <a:solidFill>
                    <a:srgbClr val="0070C0"/>
                  </a:solidFill>
                </a:rPr>
                <a:t>+</a:t>
              </a:r>
              <a:endParaRPr lang="fr-FR" sz="4000" dirty="0">
                <a:solidFill>
                  <a:srgbClr val="0070C0"/>
                </a:solidFill>
              </a:endParaRPr>
            </a:p>
          </p:txBody>
        </p:sp>
      </p:grpSp>
      <p:sp>
        <p:nvSpPr>
          <p:cNvPr id="20" name="ZoneTexte 19">
            <a:extLst>
              <a:ext uri="{FF2B5EF4-FFF2-40B4-BE49-F238E27FC236}">
                <a16:creationId xmlns:a16="http://schemas.microsoft.com/office/drawing/2014/main" xmlns="" id="{956D2C9C-9F51-6EEF-1B09-3EA039DCC5E9}"/>
              </a:ext>
            </a:extLst>
          </p:cNvPr>
          <p:cNvSpPr txBox="1"/>
          <p:nvPr/>
        </p:nvSpPr>
        <p:spPr>
          <a:xfrm>
            <a:off x="2426903" y="4449598"/>
            <a:ext cx="4046377" cy="784702"/>
          </a:xfrm>
          <a:prstGeom prst="rect">
            <a:avLst/>
          </a:prstGeom>
          <a:noFill/>
        </p:spPr>
        <p:txBody>
          <a:bodyPr wrap="square">
            <a:spAutoFit/>
          </a:bodyPr>
          <a:lstStyle/>
          <a:p>
            <a:pPr marL="228600" marR="0" lvl="0" indent="0" algn="ctr" defTabSz="914400" eaLnBrk="1" fontAlgn="auto" latinLnBrk="0" hangingPunct="1">
              <a:lnSpc>
                <a:spcPct val="107000"/>
              </a:lnSpc>
              <a:spcBef>
                <a:spcPts val="0"/>
              </a:spcBef>
              <a:spcAft>
                <a:spcPts val="800"/>
              </a:spcAft>
              <a:buClrTx/>
              <a:buSzTx/>
              <a:buFontTx/>
              <a:buNone/>
              <a:tabLst/>
              <a:defRPr/>
            </a:pPr>
            <a:r>
              <a:rPr kumimoji="0" lang="en-US" sz="44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rPr>
              <a:t>804</a:t>
            </a:r>
            <a:endParaRPr kumimoji="0" lang="fr-MA" sz="2800" b="1" i="0" u="none" strike="noStrike" kern="500" cap="none" spc="1500" normalizeH="0" noProof="0" dirty="0">
              <a:ln>
                <a:noFill/>
              </a:ln>
              <a:solidFill>
                <a:srgbClr val="CF1F3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xmlns="" id="{7385AF64-0025-A88A-E07B-36C55A7FB377}"/>
              </a:ext>
            </a:extLst>
          </p:cNvPr>
          <p:cNvSpPr txBox="1"/>
          <p:nvPr/>
        </p:nvSpPr>
        <p:spPr>
          <a:xfrm>
            <a:off x="4286697" y="2580086"/>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sp>
        <p:nvSpPr>
          <p:cNvPr id="22" name="ZoneTexte 21">
            <a:extLst>
              <a:ext uri="{FF2B5EF4-FFF2-40B4-BE49-F238E27FC236}">
                <a16:creationId xmlns:a16="http://schemas.microsoft.com/office/drawing/2014/main" xmlns="" id="{CA95D303-9325-1E12-42C0-56E83A1DA2DF}"/>
              </a:ext>
            </a:extLst>
          </p:cNvPr>
          <p:cNvSpPr txBox="1"/>
          <p:nvPr/>
        </p:nvSpPr>
        <p:spPr>
          <a:xfrm>
            <a:off x="3810372" y="2580086"/>
            <a:ext cx="329380" cy="461665"/>
          </a:xfrm>
          <a:prstGeom prst="rect">
            <a:avLst/>
          </a:prstGeom>
          <a:noFill/>
        </p:spPr>
        <p:txBody>
          <a:bodyPr wrap="square">
            <a:spAutoFit/>
          </a:bodyPr>
          <a:lstStyle/>
          <a:p>
            <a:r>
              <a:rPr kumimoji="0" lang="ar-MA" sz="2400" b="1" i="0" u="none" strike="noStrike" kern="500" cap="none" spc="150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1</a:t>
            </a:r>
            <a:endParaRPr lang="fr-FR" sz="2400" dirty="0"/>
          </a:p>
        </p:txBody>
      </p:sp>
      <p:grpSp>
        <p:nvGrpSpPr>
          <p:cNvPr id="2" name="Groupe 1">
            <a:extLst>
              <a:ext uri="{FF2B5EF4-FFF2-40B4-BE49-F238E27FC236}">
                <a16:creationId xmlns:a16="http://schemas.microsoft.com/office/drawing/2014/main" xmlns="" id="{07EFF752-6E08-3DE8-BA69-8004C82E561E}"/>
              </a:ext>
            </a:extLst>
          </p:cNvPr>
          <p:cNvGrpSpPr/>
          <p:nvPr/>
        </p:nvGrpSpPr>
        <p:grpSpPr>
          <a:xfrm>
            <a:off x="391887" y="114419"/>
            <a:ext cx="7604448" cy="335967"/>
            <a:chOff x="391887" y="151743"/>
            <a:chExt cx="7604448" cy="335967"/>
          </a:xfrm>
        </p:grpSpPr>
        <p:grpSp>
          <p:nvGrpSpPr>
            <p:cNvPr id="7" name="Groupe 6">
              <a:extLst>
                <a:ext uri="{FF2B5EF4-FFF2-40B4-BE49-F238E27FC236}">
                  <a16:creationId xmlns:a16="http://schemas.microsoft.com/office/drawing/2014/main" xmlns="" id="{01BBA3FB-97E7-8EF2-CC26-FD2EBFA9A3D1}"/>
                </a:ext>
              </a:extLst>
            </p:cNvPr>
            <p:cNvGrpSpPr/>
            <p:nvPr/>
          </p:nvGrpSpPr>
          <p:grpSpPr>
            <a:xfrm>
              <a:off x="391887" y="155214"/>
              <a:ext cx="7604448" cy="332496"/>
              <a:chOff x="391887" y="155214"/>
              <a:chExt cx="7604448" cy="332496"/>
            </a:xfrm>
          </p:grpSpPr>
          <p:grpSp>
            <p:nvGrpSpPr>
              <p:cNvPr id="9" name="Groupe 8">
                <a:extLst>
                  <a:ext uri="{FF2B5EF4-FFF2-40B4-BE49-F238E27FC236}">
                    <a16:creationId xmlns:a16="http://schemas.microsoft.com/office/drawing/2014/main" xmlns="" id="{490BE175-3305-A98F-7F6D-3CA38CE4235D}"/>
                  </a:ext>
                </a:extLst>
              </p:cNvPr>
              <p:cNvGrpSpPr/>
              <p:nvPr/>
            </p:nvGrpSpPr>
            <p:grpSpPr>
              <a:xfrm>
                <a:off x="391887" y="155214"/>
                <a:ext cx="7604448" cy="332496"/>
                <a:chOff x="391887" y="155214"/>
                <a:chExt cx="7604448" cy="332496"/>
              </a:xfrm>
            </p:grpSpPr>
            <p:sp>
              <p:nvSpPr>
                <p:cNvPr id="12" name="Rectangle 11">
                  <a:extLst>
                    <a:ext uri="{FF2B5EF4-FFF2-40B4-BE49-F238E27FC236}">
                      <a16:creationId xmlns:a16="http://schemas.microsoft.com/office/drawing/2014/main" xmlns="" id="{7A1FF139-83AC-6B34-3999-97721DC809E4}"/>
                    </a:ext>
                  </a:extLst>
                </p:cNvPr>
                <p:cNvSpPr/>
                <p:nvPr/>
              </p:nvSpPr>
              <p:spPr>
                <a:xfrm>
                  <a:off x="391887" y="155214"/>
                  <a:ext cx="7604448" cy="275887"/>
                </a:xfrm>
                <a:prstGeom prst="rect">
                  <a:avLst/>
                </a:prstGeom>
                <a:solidFill>
                  <a:srgbClr val="B3D9CE"/>
                </a:solidFill>
                <a:ln>
                  <a:solidFill>
                    <a:srgbClr val="B3D9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xmlns="" id="{8486DB7F-F8FB-AD8C-0267-8DD8D894D637}"/>
                    </a:ext>
                  </a:extLst>
                </p:cNvPr>
                <p:cNvSpPr txBox="1"/>
                <p:nvPr/>
              </p:nvSpPr>
              <p:spPr>
                <a:xfrm>
                  <a:off x="6431013"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افتتاح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4" name="Organigramme : Connecteur 13">
                  <a:extLst>
                    <a:ext uri="{FF2B5EF4-FFF2-40B4-BE49-F238E27FC236}">
                      <a16:creationId xmlns:a16="http://schemas.microsoft.com/office/drawing/2014/main" xmlns="" id="{4332F03B-8161-E277-7C7D-474AAA5160F5}"/>
                    </a:ext>
                  </a:extLst>
                </p:cNvPr>
                <p:cNvSpPr/>
                <p:nvPr/>
              </p:nvSpPr>
              <p:spPr>
                <a:xfrm>
                  <a:off x="4906502"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2</a:t>
                  </a:r>
                </a:p>
              </p:txBody>
            </p:sp>
            <p:sp>
              <p:nvSpPr>
                <p:cNvPr id="15" name="ZoneTexte 14">
                  <a:extLst>
                    <a:ext uri="{FF2B5EF4-FFF2-40B4-BE49-F238E27FC236}">
                      <a16:creationId xmlns:a16="http://schemas.microsoft.com/office/drawing/2014/main" xmlns="" id="{C31DB489-8539-2C2D-586E-BD1DA26E15EE}"/>
                    </a:ext>
                  </a:extLst>
                </p:cNvPr>
                <p:cNvSpPr txBox="1"/>
                <p:nvPr/>
              </p:nvSpPr>
              <p:spPr>
                <a:xfrm>
                  <a:off x="3634155"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أنشطة المراجعة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xmlns="" id="{E7C9B310-48DE-E7F6-3D92-684D9486259C}"/>
                    </a:ext>
                  </a:extLst>
                </p:cNvPr>
                <p:cNvSpPr/>
                <p:nvPr/>
              </p:nvSpPr>
              <p:spPr>
                <a:xfrm>
                  <a:off x="2127717"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3</a:t>
                  </a:r>
                </a:p>
              </p:txBody>
            </p:sp>
            <p:sp>
              <p:nvSpPr>
                <p:cNvPr id="23" name="ZoneTexte 22">
                  <a:extLst>
                    <a:ext uri="{FF2B5EF4-FFF2-40B4-BE49-F238E27FC236}">
                      <a16:creationId xmlns:a16="http://schemas.microsoft.com/office/drawing/2014/main" xmlns="" id="{65AFB956-B1A4-9C37-DE0B-2223C256D1E2}"/>
                    </a:ext>
                  </a:extLst>
                </p:cNvPr>
                <p:cNvSpPr txBox="1"/>
                <p:nvPr/>
              </p:nvSpPr>
              <p:spPr>
                <a:xfrm>
                  <a:off x="837296" y="164545"/>
                  <a:ext cx="1231642" cy="323165"/>
                </a:xfrm>
                <a:prstGeom prst="rect">
                  <a:avLst/>
                </a:prstGeom>
                <a:noFill/>
              </p:spPr>
              <p:txBody>
                <a:bodyPr wrap="square" rtlCol="0">
                  <a:spAutoFit/>
                </a:bodyPr>
                <a:lstStyle/>
                <a:p>
                  <a:pPr algn="r" rtl="1"/>
                  <a:r>
                    <a:rPr lang="ar-MA" sz="1500" b="1" dirty="0">
                      <a:solidFill>
                        <a:srgbClr val="008B8D"/>
                      </a:solidFill>
                      <a:latin typeface="Aptos" panose="020B0004020202020204" pitchFamily="34" charset="0"/>
                      <a:ea typeface="Calibri" panose="020F0502020204030204" pitchFamily="34" charset="0"/>
                      <a:cs typeface="Calibri" panose="020F0502020204030204" pitchFamily="34" charset="0"/>
                    </a:rPr>
                    <a:t>اختتام الحصة</a:t>
                  </a:r>
                  <a:endParaRPr lang="fr-FR" sz="1500" b="1" dirty="0">
                    <a:solidFill>
                      <a:srgbClr val="008B8D"/>
                    </a:solidFill>
                    <a:latin typeface="Aptos" panose="020B0004020202020204" pitchFamily="34" charset="0"/>
                    <a:ea typeface="Calibri" panose="020F0502020204030204" pitchFamily="34" charset="0"/>
                    <a:cs typeface="Calibri" panose="020F0502020204030204" pitchFamily="34" charset="0"/>
                  </a:endParaRPr>
                </a:p>
              </p:txBody>
            </p:sp>
            <p:sp>
              <p:nvSpPr>
                <p:cNvPr id="24" name="Organigramme : Connecteur 23">
                  <a:extLst>
                    <a:ext uri="{FF2B5EF4-FFF2-40B4-BE49-F238E27FC236}">
                      <a16:creationId xmlns:a16="http://schemas.microsoft.com/office/drawing/2014/main" xmlns="" id="{361B74ED-1137-8633-D2F0-174DFD7A48CA}"/>
                    </a:ext>
                  </a:extLst>
                </p:cNvPr>
                <p:cNvSpPr/>
                <p:nvPr/>
              </p:nvSpPr>
              <p:spPr>
                <a:xfrm>
                  <a:off x="7685288" y="217641"/>
                  <a:ext cx="216000" cy="216000"/>
                </a:xfrm>
                <a:prstGeom prst="flowChartConnector">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b="1" dirty="0"/>
                    <a:t>1</a:t>
                  </a:r>
                </a:p>
              </p:txBody>
            </p:sp>
          </p:grpSp>
          <p:sp>
            <p:nvSpPr>
              <p:cNvPr id="10" name="Rectangle 9">
                <a:extLst>
                  <a:ext uri="{FF2B5EF4-FFF2-40B4-BE49-F238E27FC236}">
                    <a16:creationId xmlns:a16="http://schemas.microsoft.com/office/drawing/2014/main" xmlns="" id="{8D27C7B6-683B-AB99-9990-9DE0568BC541}"/>
                  </a:ext>
                </a:extLst>
              </p:cNvPr>
              <p:cNvSpPr/>
              <p:nvPr/>
            </p:nvSpPr>
            <p:spPr>
              <a:xfrm>
                <a:off x="837296" y="155214"/>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Rectangle 7">
              <a:extLst>
                <a:ext uri="{FF2B5EF4-FFF2-40B4-BE49-F238E27FC236}">
                  <a16:creationId xmlns:a16="http://schemas.microsoft.com/office/drawing/2014/main" xmlns="" id="{034317A3-6C65-350D-CE2B-6CD566296F35}"/>
                </a:ext>
              </a:extLst>
            </p:cNvPr>
            <p:cNvSpPr/>
            <p:nvPr/>
          </p:nvSpPr>
          <p:spPr>
            <a:xfrm>
              <a:off x="5883417" y="151743"/>
              <a:ext cx="2036533" cy="323165"/>
            </a:xfrm>
            <a:prstGeom prst="rect">
              <a:avLst/>
            </a:prstGeom>
            <a:solidFill>
              <a:srgbClr val="B3D9C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85753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a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age d'entre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sala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onception personnalisée">
  <a:themeElements>
    <a:clrScheme name="maths">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00E4CF"/>
      </a:accent6>
      <a:hlink>
        <a:srgbClr val="FA9300"/>
      </a:hlink>
      <a:folHlink>
        <a:srgbClr val="FFC4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onception personnalisée">
  <a:themeElements>
    <a:clrScheme name="maths">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00E4CF"/>
      </a:accent6>
      <a:hlink>
        <a:srgbClr val="FA9300"/>
      </a:hlink>
      <a:folHlink>
        <a:srgbClr val="FFC4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15767</TotalTime>
  <Words>1135</Words>
  <Application>Microsoft Office PowerPoint</Application>
  <PresentationFormat>Affichage à l'écran (4:3)</PresentationFormat>
  <Paragraphs>373</Paragraphs>
  <Slides>37</Slides>
  <Notes>3</Notes>
  <HiddenSlides>0</HiddenSlides>
  <MMClips>2</MMClips>
  <ScaleCrop>false</ScaleCrop>
  <HeadingPairs>
    <vt:vector size="6" baseType="variant">
      <vt:variant>
        <vt:lpstr>Polices utilisées</vt:lpstr>
      </vt:variant>
      <vt:variant>
        <vt:i4>8</vt:i4>
      </vt:variant>
      <vt:variant>
        <vt:lpstr>Thème</vt:lpstr>
      </vt:variant>
      <vt:variant>
        <vt:i4>5</vt:i4>
      </vt:variant>
      <vt:variant>
        <vt:lpstr>Titres des diapositives</vt:lpstr>
      </vt:variant>
      <vt:variant>
        <vt:i4>37</vt:i4>
      </vt:variant>
    </vt:vector>
  </HeadingPairs>
  <TitlesOfParts>
    <vt:vector size="50" baseType="lpstr">
      <vt:lpstr>Aptos</vt:lpstr>
      <vt:lpstr>Dosis</vt:lpstr>
      <vt:lpstr>Calibri</vt:lpstr>
      <vt:lpstr>Arimo Italics</vt:lpstr>
      <vt:lpstr>DengXian</vt:lpstr>
      <vt:lpstr>Aptos Display</vt:lpstr>
      <vt:lpstr>Effra CC Arbc</vt:lpstr>
      <vt:lpstr>Arial</vt:lpstr>
      <vt:lpstr>salam</vt:lpstr>
      <vt:lpstr>Page d'entree</vt:lpstr>
      <vt:lpstr>1_salam</vt:lpstr>
      <vt:lpstr>2_Conception personnalisée</vt:lpstr>
      <vt:lpstr>3_Conception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 DU MODULE</dc:title>
  <dc:creator>BTIHAJ</dc:creator>
  <cp:lastModifiedBy>HP</cp:lastModifiedBy>
  <cp:revision>153</cp:revision>
  <cp:lastPrinted>2025-08-13T10:11:39Z</cp:lastPrinted>
  <dcterms:created xsi:type="dcterms:W3CDTF">2025-08-01T12:31:49Z</dcterms:created>
  <dcterms:modified xsi:type="dcterms:W3CDTF">2026-01-14T01:34:18Z</dcterms:modified>
</cp:coreProperties>
</file>