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80" r:id="rId1"/>
    <p:sldMasterId id="2147483905" r:id="rId2"/>
    <p:sldMasterId id="2147483910" r:id="rId3"/>
    <p:sldMasterId id="2147483919" r:id="rId4"/>
    <p:sldMasterId id="2147483926" r:id="rId5"/>
  </p:sldMasterIdLst>
  <p:notesMasterIdLst>
    <p:notesMasterId r:id="rId34"/>
  </p:notesMasterIdLst>
  <p:handoutMasterIdLst>
    <p:handoutMasterId r:id="rId35"/>
  </p:handoutMasterIdLst>
  <p:sldIdLst>
    <p:sldId id="735" r:id="rId6"/>
    <p:sldId id="738" r:id="rId7"/>
    <p:sldId id="835" r:id="rId8"/>
    <p:sldId id="768" r:id="rId9"/>
    <p:sldId id="2134806678" r:id="rId10"/>
    <p:sldId id="758" r:id="rId11"/>
    <p:sldId id="2134806665" r:id="rId12"/>
    <p:sldId id="2134807074" r:id="rId13"/>
    <p:sldId id="2134807035" r:id="rId14"/>
    <p:sldId id="2134807049" r:id="rId15"/>
    <p:sldId id="2134807061" r:id="rId16"/>
    <p:sldId id="2134806708" r:id="rId17"/>
    <p:sldId id="2134807062" r:id="rId18"/>
    <p:sldId id="2134806771" r:id="rId19"/>
    <p:sldId id="2134806782" r:id="rId20"/>
    <p:sldId id="2134807058" r:id="rId21"/>
    <p:sldId id="2134807045" r:id="rId22"/>
    <p:sldId id="2134807072" r:id="rId23"/>
    <p:sldId id="2134807073" r:id="rId24"/>
    <p:sldId id="2134806774" r:id="rId25"/>
    <p:sldId id="2134807075" r:id="rId26"/>
    <p:sldId id="2134807076" r:id="rId27"/>
    <p:sldId id="2134807077" r:id="rId28"/>
    <p:sldId id="2134807078" r:id="rId29"/>
    <p:sldId id="2134807079" r:id="rId30"/>
    <p:sldId id="789" r:id="rId31"/>
    <p:sldId id="2134806639" r:id="rId32"/>
    <p:sldId id="980" r:id="rId33"/>
  </p:sldIdLst>
  <p:sldSz cx="9144000" cy="6858000" type="screen4x3"/>
  <p:notesSz cx="6735763" cy="9866313"/>
  <p:embeddedFontLst>
    <p:embeddedFont>
      <p:font typeface="DengXian" panose="020B0604020202020204" charset="-122"/>
      <p:regular r:id="rId36"/>
      <p:bold r:id="rId37"/>
    </p:embeddedFont>
    <p:embeddedFont>
      <p:font typeface="Dosis" panose="020B060402020202020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4E3F1"/>
    <a:srgbClr val="81C3BE"/>
    <a:srgbClr val="B3D9CE"/>
    <a:srgbClr val="008B8D"/>
    <a:srgbClr val="FFDA6D"/>
    <a:srgbClr val="FC8E00"/>
    <a:srgbClr val="3A8F98"/>
    <a:srgbClr val="E98301"/>
    <a:srgbClr val="00AB9B"/>
    <a:srgbClr val="2B7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4" d="100"/>
          <a:sy n="74" d="100"/>
        </p:scale>
        <p:origin x="13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2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32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02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0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49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08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38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8" r:id="rId9"/>
    <p:sldLayoutId id="214748392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2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00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61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3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deviantart.com/blazingfirebug/art/College-Ruled-Paper-43838906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deviantart.com/blazingfirebug/art/College-Ruled-Paper-43838906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deviantart.com/blazingfirebug/art/College-Ruled-Paper-43838906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xmlns="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1DEE5681-B796-6FFD-4E06-6A485FC94633}"/>
              </a:ext>
            </a:extLst>
          </p:cNvPr>
          <p:cNvSpPr/>
          <p:nvPr/>
        </p:nvSpPr>
        <p:spPr>
          <a:xfrm>
            <a:off x="779990" y="5991696"/>
            <a:ext cx="1222154" cy="288630"/>
          </a:xfrm>
          <a:prstGeom prst="roundRect">
            <a:avLst>
              <a:gd name="adj" fmla="val 50000"/>
            </a:avLst>
          </a:prstGeom>
          <a:solidFill>
            <a:srgbClr val="81C3B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تمرير الرائز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19DC9B8C-68DC-3B5D-BF4C-C57AFE164DBE}"/>
              </a:ext>
            </a:extLst>
          </p:cNvPr>
          <p:cNvSpPr/>
          <p:nvPr/>
        </p:nvSpPr>
        <p:spPr>
          <a:xfrm>
            <a:off x="1715016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F2B8734-8141-8F0E-1D6C-AAC1849A6F0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6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7E2ADDAB-4617-C639-5B4F-35A5196A0953}"/>
              </a:ext>
            </a:extLst>
          </p:cNvPr>
          <p:cNvGrpSpPr/>
          <p:nvPr/>
        </p:nvGrpSpPr>
        <p:grpSpPr>
          <a:xfrm>
            <a:off x="5537731" y="6021421"/>
            <a:ext cx="1124468" cy="288630"/>
            <a:chOff x="5303276" y="5877672"/>
            <a:chExt cx="1124468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المراجعة 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xmlns="" id="{223A6035-C65A-87E9-3EBA-653670499642}"/>
                </a:ext>
              </a:extLst>
            </p:cNvPr>
            <p:cNvSpPr/>
            <p:nvPr/>
          </p:nvSpPr>
          <p:spPr>
            <a:xfrm>
              <a:off x="5322446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C8E24C30-D8FA-9CEB-EC4F-AB56D1043F17}"/>
              </a:ext>
            </a:extLst>
          </p:cNvPr>
          <p:cNvGrpSpPr/>
          <p:nvPr/>
        </p:nvGrpSpPr>
        <p:grpSpPr>
          <a:xfrm>
            <a:off x="3940943" y="6021421"/>
            <a:ext cx="1124468" cy="288630"/>
            <a:chOff x="5303276" y="5877672"/>
            <a:chExt cx="1124468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cs typeface="Effra CC Arbc" panose="020B0503020203020204" pitchFamily="34" charset="-78"/>
                </a:rPr>
                <a:t> المراجعة 3</a:t>
              </a:r>
              <a:endParaRPr lang="fr-FR" sz="1400" b="1" dirty="0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9F58A265-F023-5EA1-1DCD-F6E9ADBB03D3}"/>
                </a:ext>
              </a:extLst>
            </p:cNvPr>
            <p:cNvSpPr/>
            <p:nvPr/>
          </p:nvSpPr>
          <p:spPr>
            <a:xfrm>
              <a:off x="532243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2E7BB3CE-480E-4766-577E-1BAEDDDC9DA1}"/>
              </a:ext>
            </a:extLst>
          </p:cNvPr>
          <p:cNvGrpSpPr/>
          <p:nvPr/>
        </p:nvGrpSpPr>
        <p:grpSpPr>
          <a:xfrm>
            <a:off x="2409472" y="6021421"/>
            <a:ext cx="1124468" cy="288630"/>
            <a:chOff x="5368593" y="5877672"/>
            <a:chExt cx="1124468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D0DCDC0F-CC6B-60DE-9DE5-F08F5ED1CD38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rtl="1"/>
              <a:r>
                <a:rPr lang="ar-MA" sz="1400" b="1" dirty="0">
                  <a:solidFill>
                    <a:schemeClr val="bg1"/>
                  </a:solidFill>
                  <a:cs typeface="Effra CC Arbc" panose="020B0503020203020204" pitchFamily="34" charset="-78"/>
                </a:rPr>
                <a:t> المراجعة 4</a:t>
              </a:r>
              <a:endParaRPr lang="fr-FR" sz="1400" b="1" dirty="0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xmlns="" id="{71148F03-DECA-A70E-3884-7AA0D27CA551}"/>
                </a:ext>
              </a:extLst>
            </p:cNvPr>
            <p:cNvSpPr/>
            <p:nvPr/>
          </p:nvSpPr>
          <p:spPr>
            <a:xfrm>
              <a:off x="6208852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B7FBC752-82F2-A14F-1C80-42601BB4F655}"/>
              </a:ext>
            </a:extLst>
          </p:cNvPr>
          <p:cNvGrpSpPr/>
          <p:nvPr/>
        </p:nvGrpSpPr>
        <p:grpSpPr>
          <a:xfrm>
            <a:off x="7069527" y="6021421"/>
            <a:ext cx="1124468" cy="288630"/>
            <a:chOff x="5313108" y="5877672"/>
            <a:chExt cx="1124468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cs typeface="Effra CC Arbc" panose="020B0503020203020204" pitchFamily="34" charset="-78"/>
                </a:rPr>
                <a:t>المراجعة 1</a:t>
              </a:r>
              <a:endParaRPr lang="fr-FR" sz="1400" b="1" dirty="0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xmlns="" id="{8BDC1577-F87E-E4AC-0BAB-1A61D4FD75FA}"/>
                </a:ext>
              </a:extLst>
            </p:cNvPr>
            <p:cNvSpPr/>
            <p:nvPr/>
          </p:nvSpPr>
          <p:spPr>
            <a:xfrm>
              <a:off x="5331773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xmlns="" id="{39CA1B85-9B1A-606C-E58F-C406EAB02E33}"/>
              </a:ext>
            </a:extLst>
          </p:cNvPr>
          <p:cNvSpPr txBox="1">
            <a:spLocks/>
          </p:cNvSpPr>
          <p:nvPr/>
        </p:nvSpPr>
        <p:spPr>
          <a:xfrm rot="674042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B43013-B655-B338-52FE-19DEBD9F6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0BBBA702-645F-ECA4-3F28-54A8F33B84A9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× 234 = 1404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42363E0-0FB1-DA60-6B82-CB71D9751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F433485-33D2-A064-7A97-9B675B319398}"/>
              </a:ext>
            </a:extLst>
          </p:cNvPr>
          <p:cNvSpPr txBox="1"/>
          <p:nvPr/>
        </p:nvSpPr>
        <p:spPr>
          <a:xfrm>
            <a:off x="2249214" y="4177216"/>
            <a:ext cx="3089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spc="2000" dirty="0">
                <a:solidFill>
                  <a:srgbClr val="C00000"/>
                </a:solidFill>
              </a:rPr>
              <a:t>1404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320C792-4EB9-E765-35EC-D8C80CFE7002}"/>
              </a:ext>
            </a:extLst>
          </p:cNvPr>
          <p:cNvSpPr txBox="1"/>
          <p:nvPr/>
        </p:nvSpPr>
        <p:spPr>
          <a:xfrm>
            <a:off x="3898553" y="2173205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621060CA-3EE0-D9AC-B097-EF15FFC217FC}"/>
              </a:ext>
            </a:extLst>
          </p:cNvPr>
          <p:cNvGrpSpPr/>
          <p:nvPr/>
        </p:nvGrpSpPr>
        <p:grpSpPr>
          <a:xfrm>
            <a:off x="2844852" y="2412473"/>
            <a:ext cx="2494070" cy="1715491"/>
            <a:chOff x="2844852" y="2412473"/>
            <a:chExt cx="2494070" cy="171549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30215A3B-5BFE-4F50-09FB-00006382B54F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sz="5400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  <a:endParaRPr lang="fr-FR" sz="5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D63CA882-2995-CFEC-16ED-5348552E2A71}"/>
                </a:ext>
              </a:extLst>
            </p:cNvPr>
            <p:cNvSpPr txBox="1"/>
            <p:nvPr/>
          </p:nvSpPr>
          <p:spPr>
            <a:xfrm>
              <a:off x="2848304" y="2412473"/>
              <a:ext cx="24906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234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xmlns="" id="{9A61A470-B04B-887E-CDDE-57476FEE6F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0FD306B9-051B-E131-0595-ED24FF6AFEB7}"/>
                </a:ext>
              </a:extLst>
            </p:cNvPr>
            <p:cNvSpPr txBox="1"/>
            <p:nvPr/>
          </p:nvSpPr>
          <p:spPr>
            <a:xfrm>
              <a:off x="2844852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A749400-69C3-A2E5-EF09-D7E72416132B}"/>
              </a:ext>
            </a:extLst>
          </p:cNvPr>
          <p:cNvSpPr txBox="1"/>
          <p:nvPr/>
        </p:nvSpPr>
        <p:spPr>
          <a:xfrm>
            <a:off x="3265552" y="2173205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D8864FBA-3203-B549-52D4-3620B258EF5D}"/>
              </a:ext>
            </a:extLst>
          </p:cNvPr>
          <p:cNvGrpSpPr/>
          <p:nvPr/>
        </p:nvGrpSpPr>
        <p:grpSpPr>
          <a:xfrm>
            <a:off x="391887" y="142412"/>
            <a:ext cx="7604448" cy="335967"/>
            <a:chOff x="391887" y="151743"/>
            <a:chExt cx="7604448" cy="335967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xmlns="" id="{9BDE7D8E-FE38-B219-C225-198035BE7637}"/>
                </a:ext>
              </a:extLst>
            </p:cNvPr>
            <p:cNvGrpSpPr/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xmlns="" id="{A628689C-B6AE-566B-E5B7-EF475E98D7B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951C7EFB-68C0-0E63-A270-014164EEF8F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xmlns="" id="{2E6883FD-9C1D-39D5-8BE6-2165BC35EDC0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xmlns="" id="{0FC8A37E-737E-80D9-72BD-498A7DDE4F5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xmlns="" id="{6052B356-E8B2-8BEA-CE86-D437E2F44FF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0">
                  <a:extLst>
                    <a:ext uri="{FF2B5EF4-FFF2-40B4-BE49-F238E27FC236}">
                      <a16:creationId xmlns:a16="http://schemas.microsoft.com/office/drawing/2014/main" xmlns="" id="{CF6257B8-12D4-2EF5-5FE3-F3278D04A2C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xmlns="" id="{BFC5DDCC-F497-C0AD-D683-3E0D9DA0D8E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Organigramme : Connecteur 22">
                  <a:extLst>
                    <a:ext uri="{FF2B5EF4-FFF2-40B4-BE49-F238E27FC236}">
                      <a16:creationId xmlns:a16="http://schemas.microsoft.com/office/drawing/2014/main" xmlns="" id="{F6A83D67-772F-C927-142D-007F5A6003C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CDA8F3E6-BE29-3208-590E-6363790D4D11}"/>
                  </a:ext>
                </a:extLst>
              </p:cNvPr>
              <p:cNvSpPr/>
              <p:nvPr/>
            </p:nvSpPr>
            <p:spPr>
              <a:xfrm>
                <a:off x="837296" y="155214"/>
                <a:ext cx="203653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D08F8AC-DA54-BF4D-E993-DA2C0BE76BC7}"/>
                </a:ext>
              </a:extLst>
            </p:cNvPr>
            <p:cNvSpPr/>
            <p:nvPr/>
          </p:nvSpPr>
          <p:spPr>
            <a:xfrm>
              <a:off x="5883417" y="151743"/>
              <a:ext cx="203653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9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DC2B76-BD5C-1FE9-5F92-7C5A7F48A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A17BC207-B72E-A6CD-CE1E-2CFA6FCF9289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738E5E2-EBCD-B8DA-F3A4-248DD9965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04B051F9-AB73-ABE6-F3A6-F1D74E532E11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0AA1BBF-BED1-DD87-D267-A295D2D752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C01F641A-BEF3-8853-3D05-174901039C1A}"/>
              </a:ext>
            </a:extLst>
          </p:cNvPr>
          <p:cNvGrpSpPr/>
          <p:nvPr/>
        </p:nvGrpSpPr>
        <p:grpSpPr>
          <a:xfrm>
            <a:off x="391887" y="142412"/>
            <a:ext cx="7604448" cy="335967"/>
            <a:chOff x="391887" y="151743"/>
            <a:chExt cx="7604448" cy="335967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xmlns="" id="{ABB4C1E2-6A45-2B38-5AD4-828FA8B702B1}"/>
                </a:ext>
              </a:extLst>
            </p:cNvPr>
            <p:cNvGrpSpPr/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xmlns="" id="{AB18BA1C-91CE-22BC-27C3-4C75143D858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xmlns="" id="{D53D4888-90C0-89DE-2E9F-7CC390C82E8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xmlns="" id="{C9378696-49B1-1910-428F-7D8C743995E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" name="Organigramme : Connecteur 9">
                  <a:extLst>
                    <a:ext uri="{FF2B5EF4-FFF2-40B4-BE49-F238E27FC236}">
                      <a16:creationId xmlns:a16="http://schemas.microsoft.com/office/drawing/2014/main" xmlns="" id="{49999C8F-D2E0-6888-844A-0DECB3D280A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xmlns="" id="{C31A49C9-F1BD-9199-7BD8-B2418D45163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xmlns="" id="{7A4054FE-9D74-72A2-1E9A-D7C8A1A0AF7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xmlns="" id="{55D2B65D-2188-5A93-3EBE-E4E1850E376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xmlns="" id="{F660E056-061A-5E7F-91D0-D475824BB556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EA5D78CE-4DDA-D9FF-41EB-ADE7D2B17F96}"/>
                  </a:ext>
                </a:extLst>
              </p:cNvPr>
              <p:cNvSpPr/>
              <p:nvPr/>
            </p:nvSpPr>
            <p:spPr>
              <a:xfrm>
                <a:off x="837296" y="155214"/>
                <a:ext cx="203653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10391966-119C-D63F-9CE8-086690C30D5F}"/>
                </a:ext>
              </a:extLst>
            </p:cNvPr>
            <p:cNvSpPr/>
            <p:nvPr/>
          </p:nvSpPr>
          <p:spPr>
            <a:xfrm>
              <a:off x="5883417" y="151743"/>
              <a:ext cx="203653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8367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BFC43E-AD08-3F4F-7E74-E4724DA04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571629E-68B2-6A54-DFA3-7D8781D26A45}"/>
              </a:ext>
            </a:extLst>
          </p:cNvPr>
          <p:cNvSpPr txBox="1"/>
          <p:nvPr/>
        </p:nvSpPr>
        <p:spPr>
          <a:xfrm>
            <a:off x="585371" y="858759"/>
            <a:ext cx="694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ضعوا وأنجزوا عمليات الجمع التالية، ثم اكتبوا المتساوية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لديكم 3 دقائق، ثم نصحح: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1D11BD39-F07A-5742-E7CC-AE82AC220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3F131BC0-F4CE-BF7F-8C9E-EED8F7D9552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CCEC7A7A-F9FB-89AA-9A45-678E0B39C49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xmlns="" id="{7DD417BF-A901-3557-FA5A-F9C260AED70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FDEF4F28-E655-6912-3BF3-354CD0785ED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xmlns="" id="{FC39BCFD-D291-B830-B576-A18BC68263C5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xmlns="" id="{FA3C52DD-D1C3-AA50-2227-5EDC0FC6949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xmlns="" id="{C13E3B24-370B-85A7-D5B9-85F7E9D6684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xmlns="" id="{52587E77-B018-060A-A486-DC009EFCA40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xmlns="" id="{0846AF8C-2F83-2A24-EAC6-933127D7002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xmlns="" id="{D531AF4F-DB86-F249-BDBA-CB8201DB30A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6F53F7FD-CD11-9D72-3A8B-C8A58A81F56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A671BD8A-D2A9-FBCB-A4D4-FC7C49B35AF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708275B-D233-5379-CBCE-2927D9C9726A}"/>
              </a:ext>
            </a:extLst>
          </p:cNvPr>
          <p:cNvSpPr txBox="1"/>
          <p:nvPr/>
        </p:nvSpPr>
        <p:spPr>
          <a:xfrm>
            <a:off x="373226" y="1883854"/>
            <a:ext cx="3125754" cy="78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182 × 6</a:t>
            </a:r>
            <a:endParaRPr kumimoji="0" lang="fr-MA" sz="28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1542F6F-72F4-E311-C77D-F8BF781AE169}"/>
              </a:ext>
            </a:extLst>
          </p:cNvPr>
          <p:cNvSpPr txBox="1"/>
          <p:nvPr/>
        </p:nvSpPr>
        <p:spPr>
          <a:xfrm>
            <a:off x="4887841" y="1883854"/>
            <a:ext cx="3125754" cy="78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4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fr-FR" sz="4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× </a:t>
            </a:r>
            <a:r>
              <a:rPr lang="fr-FR" sz="4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fr-MA" sz="28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E389AF1-7D18-D007-F2BB-8AB09ABF046B}"/>
              </a:ext>
            </a:extLst>
          </p:cNvPr>
          <p:cNvSpPr/>
          <p:nvPr/>
        </p:nvSpPr>
        <p:spPr>
          <a:xfrm>
            <a:off x="585370" y="5571148"/>
            <a:ext cx="3230851" cy="6064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182 × 6 = .......</a:t>
            </a:r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EE20A43-BC8B-B449-6373-FC800E9689C2}"/>
              </a:ext>
            </a:extLst>
          </p:cNvPr>
          <p:cNvSpPr/>
          <p:nvPr/>
        </p:nvSpPr>
        <p:spPr>
          <a:xfrm>
            <a:off x="5103841" y="5571148"/>
            <a:ext cx="3230851" cy="6064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439 × 7 = .......</a:t>
            </a:r>
            <a:endParaRPr lang="fr-FR" sz="2800" dirty="0">
              <a:solidFill>
                <a:srgbClr val="002060"/>
              </a:solidFill>
            </a:endParaRPr>
          </a:p>
        </p:txBody>
      </p:sp>
      <p:pic>
        <p:nvPicPr>
          <p:cNvPr id="22" name="Image 21" descr="Une image contenant ligne, Parallèle, capture d’écran, Caractère coloré&#10;&#10;Le contenu généré par l’IA peut être incorrect.">
            <a:extLst>
              <a:ext uri="{FF2B5EF4-FFF2-40B4-BE49-F238E27FC236}">
                <a16:creationId xmlns:a16="http://schemas.microsoft.com/office/drawing/2014/main" xmlns="" id="{0E7B884B-BABC-BA64-0AA9-D0B82B5F8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2311" t="51084" r="45849" b="16239"/>
          <a:stretch>
            <a:fillRect/>
          </a:stretch>
        </p:blipFill>
        <p:spPr>
          <a:xfrm>
            <a:off x="1047141" y="2614917"/>
            <a:ext cx="2123830" cy="2820200"/>
          </a:xfrm>
          <a:prstGeom prst="rect">
            <a:avLst/>
          </a:prstGeom>
        </p:spPr>
      </p:pic>
      <p:pic>
        <p:nvPicPr>
          <p:cNvPr id="24" name="Image 23" descr="Une image contenant ligne, Parallèle, capture d’écran, Caractère coloré&#10;&#10;Le contenu généré par l’IA peut être incorrect.">
            <a:extLst>
              <a:ext uri="{FF2B5EF4-FFF2-40B4-BE49-F238E27FC236}">
                <a16:creationId xmlns:a16="http://schemas.microsoft.com/office/drawing/2014/main" xmlns="" id="{C8A6BE62-7E00-49C9-0A83-809D1AF73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2311" t="51084" r="45849" b="16239"/>
          <a:stretch>
            <a:fillRect/>
          </a:stretch>
        </p:blipFill>
        <p:spPr>
          <a:xfrm>
            <a:off x="5542797" y="2668556"/>
            <a:ext cx="2123830" cy="28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D6F9D4-ED58-3CFD-5B91-85CF440CA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C580E5B-690D-DE5C-87DE-61F21D1AEB17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ليضع وينجز العملية الأولى؟ الثانية؟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571682D9-08B1-1F45-8F11-D59655CDB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53" name="Groupe 52">
            <a:extLst>
              <a:ext uri="{FF2B5EF4-FFF2-40B4-BE49-F238E27FC236}">
                <a16:creationId xmlns:a16="http://schemas.microsoft.com/office/drawing/2014/main" xmlns="" id="{F4D20462-B102-6A60-A2FD-E0569616BF7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xmlns="" id="{0DD6E1E9-BEC8-5C43-EF7E-A4802C0D9DE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56" name="Groupe 55">
                <a:extLst>
                  <a:ext uri="{FF2B5EF4-FFF2-40B4-BE49-F238E27FC236}">
                    <a16:creationId xmlns:a16="http://schemas.microsoft.com/office/drawing/2014/main" xmlns="" id="{ED2F70EC-CE46-6291-A2DB-3A524216BF8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xmlns="" id="{B009D216-1DB8-4263-748F-0F1112A1CF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xmlns="" id="{F0E2B052-94CC-E6B4-6143-3502937F963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Organigramme : Connecteur 59">
                  <a:extLst>
                    <a:ext uri="{FF2B5EF4-FFF2-40B4-BE49-F238E27FC236}">
                      <a16:creationId xmlns:a16="http://schemas.microsoft.com/office/drawing/2014/main" xmlns="" id="{1D0884FE-A2F4-9A3C-357E-A30D3179DE3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xmlns="" id="{337F111A-E8BB-BBD1-B4EB-CB03F5D76E44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Organigramme : Connecteur 61">
                  <a:extLst>
                    <a:ext uri="{FF2B5EF4-FFF2-40B4-BE49-F238E27FC236}">
                      <a16:creationId xmlns:a16="http://schemas.microsoft.com/office/drawing/2014/main" xmlns="" id="{FC68D6E7-FD95-AFE2-970E-2BFD75D71A8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xmlns="" id="{D0DFAEC8-B4F6-C504-DEB7-05EDBE57B1D4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Organigramme : Connecteur 63">
                  <a:extLst>
                    <a:ext uri="{FF2B5EF4-FFF2-40B4-BE49-F238E27FC236}">
                      <a16:creationId xmlns:a16="http://schemas.microsoft.com/office/drawing/2014/main" xmlns="" id="{96ED34E2-F20E-E51D-65CA-19BFC62F76E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xmlns="" id="{D4EBCA25-F022-46B7-7C2C-F73F3199E33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xmlns="" id="{3A21A61E-8859-558D-6919-C5A6EE6DFB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13DAD3B-2212-D292-C8DD-4FDF0989B715}"/>
              </a:ext>
            </a:extLst>
          </p:cNvPr>
          <p:cNvSpPr txBox="1"/>
          <p:nvPr/>
        </p:nvSpPr>
        <p:spPr>
          <a:xfrm>
            <a:off x="373226" y="1883854"/>
            <a:ext cx="3125754" cy="78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182 × 6</a:t>
            </a:r>
            <a:endParaRPr kumimoji="0" lang="fr-MA" sz="28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B4748F7-2CEA-9326-3198-B7ACC85AADC6}"/>
              </a:ext>
            </a:extLst>
          </p:cNvPr>
          <p:cNvSpPr txBox="1"/>
          <p:nvPr/>
        </p:nvSpPr>
        <p:spPr>
          <a:xfrm>
            <a:off x="4887841" y="1883854"/>
            <a:ext cx="3125754" cy="78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439 × </a:t>
            </a:r>
            <a:r>
              <a:rPr lang="fr-FR" sz="4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fr-MA" sz="28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71AFF1-F9E9-8BAE-38AC-82A0873BFEB1}"/>
              </a:ext>
            </a:extLst>
          </p:cNvPr>
          <p:cNvSpPr/>
          <p:nvPr/>
        </p:nvSpPr>
        <p:spPr>
          <a:xfrm>
            <a:off x="585370" y="5571148"/>
            <a:ext cx="3230851" cy="606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182 × 6 = .......</a:t>
            </a:r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34FB7B1-B580-6784-D9CB-63E045DC18E1}"/>
              </a:ext>
            </a:extLst>
          </p:cNvPr>
          <p:cNvSpPr/>
          <p:nvPr/>
        </p:nvSpPr>
        <p:spPr>
          <a:xfrm>
            <a:off x="5103841" y="5571148"/>
            <a:ext cx="3230851" cy="606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439 × 7 = .......</a:t>
            </a:r>
            <a:endParaRPr lang="fr-FR" sz="2800" dirty="0">
              <a:solidFill>
                <a:srgbClr val="002060"/>
              </a:solidFill>
            </a:endParaRPr>
          </a:p>
        </p:txBody>
      </p:sp>
      <p:pic>
        <p:nvPicPr>
          <p:cNvPr id="11" name="Image 10" descr="Une image contenant ligne, Parallèle, capture d’écran, Caractère coloré&#10;&#10;Le contenu généré par l’IA peut être incorrect.">
            <a:extLst>
              <a:ext uri="{FF2B5EF4-FFF2-40B4-BE49-F238E27FC236}">
                <a16:creationId xmlns:a16="http://schemas.microsoft.com/office/drawing/2014/main" xmlns="" id="{E7C1B1F5-56DD-F565-744B-9DD950008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2311" t="51084" r="45849" b="19861"/>
          <a:stretch>
            <a:fillRect/>
          </a:stretch>
        </p:blipFill>
        <p:spPr>
          <a:xfrm>
            <a:off x="973538" y="2614917"/>
            <a:ext cx="2271036" cy="2873837"/>
          </a:xfrm>
          <a:prstGeom prst="rect">
            <a:avLst/>
          </a:prstGeom>
        </p:spPr>
      </p:pic>
      <p:pic>
        <p:nvPicPr>
          <p:cNvPr id="12" name="Image 11" descr="Une image contenant ligne, Parallèle, capture d’écran, Caractère coloré&#10;&#10;Le contenu généré par l’IA peut être incorrect.">
            <a:extLst>
              <a:ext uri="{FF2B5EF4-FFF2-40B4-BE49-F238E27FC236}">
                <a16:creationId xmlns:a16="http://schemas.microsoft.com/office/drawing/2014/main" xmlns="" id="{91283F79-8145-1D7A-DFC8-57A0C08A5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2311" t="51084" r="45849" b="19892"/>
          <a:stretch>
            <a:fillRect/>
          </a:stretch>
        </p:blipFill>
        <p:spPr>
          <a:xfrm>
            <a:off x="5395592" y="2614917"/>
            <a:ext cx="2271035" cy="282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BD7106-B29D-C3EB-B3B8-8601DB223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4726823-ECB2-182F-FA6F-6DCDD72C089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DDB8F514-5D70-3C59-6271-2E5A68AE0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53" name="Groupe 52">
            <a:extLst>
              <a:ext uri="{FF2B5EF4-FFF2-40B4-BE49-F238E27FC236}">
                <a16:creationId xmlns:a16="http://schemas.microsoft.com/office/drawing/2014/main" xmlns="" id="{952D6D4B-CD78-5C61-4F07-A3903AB6DD5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xmlns="" id="{2F868138-C5EB-0985-4BC4-9DEB21C144D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56" name="Groupe 55">
                <a:extLst>
                  <a:ext uri="{FF2B5EF4-FFF2-40B4-BE49-F238E27FC236}">
                    <a16:creationId xmlns:a16="http://schemas.microsoft.com/office/drawing/2014/main" xmlns="" id="{8BC3F218-1494-4623-7815-B20A6334BC1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xmlns="" id="{700E7C98-A07C-2208-15ED-297DCF48A75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xmlns="" id="{2BE8308C-CF79-024A-BF25-96E6ABE786F7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Organigramme : Connecteur 59">
                  <a:extLst>
                    <a:ext uri="{FF2B5EF4-FFF2-40B4-BE49-F238E27FC236}">
                      <a16:creationId xmlns:a16="http://schemas.microsoft.com/office/drawing/2014/main" xmlns="" id="{1CF09619-5EA5-BC49-2FE9-B72EB2AE94A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xmlns="" id="{4681E2AA-DFCA-5C09-1409-2E0183A91F8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Organigramme : Connecteur 61">
                  <a:extLst>
                    <a:ext uri="{FF2B5EF4-FFF2-40B4-BE49-F238E27FC236}">
                      <a16:creationId xmlns:a16="http://schemas.microsoft.com/office/drawing/2014/main" xmlns="" id="{9FF4849F-58AF-A628-F509-9573F77AB3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xmlns="" id="{FB28A82D-D29F-CD73-61BF-A1C342FFC29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Organigramme : Connecteur 63">
                  <a:extLst>
                    <a:ext uri="{FF2B5EF4-FFF2-40B4-BE49-F238E27FC236}">
                      <a16:creationId xmlns:a16="http://schemas.microsoft.com/office/drawing/2014/main" xmlns="" id="{6947C7EA-9650-565C-841A-5CCF7DCEE4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xmlns="" id="{927DC4EB-DD16-3384-2D06-861F935FDEA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xmlns="" id="{D9ED99DA-56CB-5EBB-DCF6-7C60A5BF62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 descr="Une image contenant ligne, Parallèle, capture d’écran, Caractère coloré&#10;&#10;Le contenu généré par l’IA peut être incorrect.">
            <a:extLst>
              <a:ext uri="{FF2B5EF4-FFF2-40B4-BE49-F238E27FC236}">
                <a16:creationId xmlns:a16="http://schemas.microsoft.com/office/drawing/2014/main" xmlns="" id="{60523992-8A17-E46F-693C-40B90B525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2311" t="51084" r="45849" b="19861"/>
          <a:stretch>
            <a:fillRect/>
          </a:stretch>
        </p:blipFill>
        <p:spPr>
          <a:xfrm>
            <a:off x="973538" y="2614917"/>
            <a:ext cx="2271036" cy="2873837"/>
          </a:xfrm>
          <a:prstGeom prst="rect">
            <a:avLst/>
          </a:prstGeom>
        </p:spPr>
      </p:pic>
      <p:pic>
        <p:nvPicPr>
          <p:cNvPr id="12" name="Image 11" descr="Une image contenant ligne, Parallèle, capture d’écran, Caractère coloré&#10;&#10;Le contenu généré par l’IA peut être incorrect.">
            <a:extLst>
              <a:ext uri="{FF2B5EF4-FFF2-40B4-BE49-F238E27FC236}">
                <a16:creationId xmlns:a16="http://schemas.microsoft.com/office/drawing/2014/main" xmlns="" id="{E0538217-9B82-41BC-4B1A-55FBA0E67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2311" t="51084" r="45849" b="19892"/>
          <a:stretch>
            <a:fillRect/>
          </a:stretch>
        </p:blipFill>
        <p:spPr>
          <a:xfrm>
            <a:off x="5395592" y="2614917"/>
            <a:ext cx="2271035" cy="28201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8DAC978-A356-2F35-78A7-4B6302DF7B7F}"/>
              </a:ext>
            </a:extLst>
          </p:cNvPr>
          <p:cNvSpPr txBox="1"/>
          <p:nvPr/>
        </p:nvSpPr>
        <p:spPr>
          <a:xfrm>
            <a:off x="373226" y="1883854"/>
            <a:ext cx="3125754" cy="78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182 × 6</a:t>
            </a:r>
            <a:endParaRPr kumimoji="0" lang="fr-MA" sz="28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2A98427-F4B5-D7B2-DE2E-DBE5C535D5E7}"/>
              </a:ext>
            </a:extLst>
          </p:cNvPr>
          <p:cNvSpPr txBox="1"/>
          <p:nvPr/>
        </p:nvSpPr>
        <p:spPr>
          <a:xfrm>
            <a:off x="4887841" y="1883854"/>
            <a:ext cx="3125754" cy="78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439 × </a:t>
            </a:r>
            <a:r>
              <a:rPr lang="fr-FR" sz="4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fr-MA" sz="28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719C993-94C1-555C-E043-5C26F9B4336C}"/>
              </a:ext>
            </a:extLst>
          </p:cNvPr>
          <p:cNvSpPr/>
          <p:nvPr/>
        </p:nvSpPr>
        <p:spPr>
          <a:xfrm>
            <a:off x="585370" y="5571148"/>
            <a:ext cx="3230851" cy="606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182 × 6 = </a:t>
            </a:r>
            <a:r>
              <a:rPr lang="en-US" sz="3200" b="1" dirty="0">
                <a:solidFill>
                  <a:srgbClr val="C00000"/>
                </a:solidFill>
              </a:rPr>
              <a:t>1092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4F7FA32-BD8C-46AC-8ED2-0BFB349EB973}"/>
              </a:ext>
            </a:extLst>
          </p:cNvPr>
          <p:cNvSpPr/>
          <p:nvPr/>
        </p:nvSpPr>
        <p:spPr>
          <a:xfrm>
            <a:off x="5103841" y="5571148"/>
            <a:ext cx="3230851" cy="606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439 × 7 = </a:t>
            </a:r>
            <a:r>
              <a:rPr lang="en-US" sz="3200" b="1" dirty="0">
                <a:solidFill>
                  <a:srgbClr val="C00000"/>
                </a:solidFill>
              </a:rPr>
              <a:t>3073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25B6FB80-B5D4-168B-378E-1C040BD0F013}"/>
              </a:ext>
            </a:extLst>
          </p:cNvPr>
          <p:cNvSpPr txBox="1"/>
          <p:nvPr/>
        </p:nvSpPr>
        <p:spPr>
          <a:xfrm>
            <a:off x="214599" y="4602000"/>
            <a:ext cx="3089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b="1" spc="2000" dirty="0">
                <a:solidFill>
                  <a:srgbClr val="C00000"/>
                </a:solidFill>
              </a:rPr>
              <a:t>1092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C67FC886-47F1-455B-1493-19ACABD189F6}"/>
              </a:ext>
            </a:extLst>
          </p:cNvPr>
          <p:cNvGrpSpPr/>
          <p:nvPr/>
        </p:nvGrpSpPr>
        <p:grpSpPr>
          <a:xfrm>
            <a:off x="800906" y="2930567"/>
            <a:ext cx="2494070" cy="1715491"/>
            <a:chOff x="2844852" y="2412473"/>
            <a:chExt cx="2494070" cy="1715491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xmlns="" id="{644853BF-A84B-766A-F034-151486C47DD8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xmlns="" id="{C964FF48-F24E-2C51-2179-BE263B829458}"/>
                </a:ext>
              </a:extLst>
            </p:cNvPr>
            <p:cNvSpPr txBox="1"/>
            <p:nvPr/>
          </p:nvSpPr>
          <p:spPr>
            <a:xfrm>
              <a:off x="2848304" y="2412473"/>
              <a:ext cx="24906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182</a:t>
              </a: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xmlns="" id="{F34FF242-3A21-0082-A7B7-B0B231BB3E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xmlns="" id="{7FC50038-0A71-6CDC-2021-D6F4BAADB8F7}"/>
                </a:ext>
              </a:extLst>
            </p:cNvPr>
            <p:cNvSpPr txBox="1"/>
            <p:nvPr/>
          </p:nvSpPr>
          <p:spPr>
            <a:xfrm>
              <a:off x="2844852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51D5AC26-D022-E7BF-1D34-515ECF2BC6DA}"/>
              </a:ext>
            </a:extLst>
          </p:cNvPr>
          <p:cNvSpPr txBox="1"/>
          <p:nvPr/>
        </p:nvSpPr>
        <p:spPr>
          <a:xfrm>
            <a:off x="4774828" y="4579658"/>
            <a:ext cx="3089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b="1" spc="2000" dirty="0">
                <a:solidFill>
                  <a:srgbClr val="C00000"/>
                </a:solidFill>
              </a:rPr>
              <a:t>3073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EC751788-DD06-79B3-1F71-A00936C5C810}"/>
              </a:ext>
            </a:extLst>
          </p:cNvPr>
          <p:cNvGrpSpPr/>
          <p:nvPr/>
        </p:nvGrpSpPr>
        <p:grpSpPr>
          <a:xfrm>
            <a:off x="5361135" y="2908225"/>
            <a:ext cx="2494070" cy="1715491"/>
            <a:chOff x="2844852" y="2412473"/>
            <a:chExt cx="2494070" cy="1715491"/>
          </a:xfrm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xmlns="" id="{83101AB0-8C21-E44D-3002-B78E55C0BAEF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xmlns="" id="{C2EF949B-778B-3F9F-1F4A-E5BB26F183A6}"/>
                </a:ext>
              </a:extLst>
            </p:cNvPr>
            <p:cNvSpPr txBox="1"/>
            <p:nvPr/>
          </p:nvSpPr>
          <p:spPr>
            <a:xfrm>
              <a:off x="2848304" y="2412473"/>
              <a:ext cx="24906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439</a:t>
              </a:r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xmlns="" id="{8E311E6A-3E63-96FE-97A5-56F63E5D70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xmlns="" id="{B4BDDD05-6F4D-0A67-F372-B1267C3E974C}"/>
                </a:ext>
              </a:extLst>
            </p:cNvPr>
            <p:cNvSpPr txBox="1"/>
            <p:nvPr/>
          </p:nvSpPr>
          <p:spPr>
            <a:xfrm>
              <a:off x="2844852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xmlns="" id="{5720EAC7-D2D0-EBEA-5285-3E64F51BDBFB}"/>
              </a:ext>
            </a:extLst>
          </p:cNvPr>
          <p:cNvSpPr txBox="1"/>
          <p:nvPr/>
        </p:nvSpPr>
        <p:spPr>
          <a:xfrm>
            <a:off x="1864400" y="2655189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79580300-A224-98DD-76D4-31CA5352CE70}"/>
              </a:ext>
            </a:extLst>
          </p:cNvPr>
          <p:cNvSpPr txBox="1"/>
          <p:nvPr/>
        </p:nvSpPr>
        <p:spPr>
          <a:xfrm>
            <a:off x="1267649" y="2658531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xmlns="" id="{E7FB5ABC-A421-248F-3563-120D36F61C95}"/>
              </a:ext>
            </a:extLst>
          </p:cNvPr>
          <p:cNvSpPr txBox="1"/>
          <p:nvPr/>
        </p:nvSpPr>
        <p:spPr>
          <a:xfrm>
            <a:off x="6450718" y="2642264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DB8CBA5F-6649-1A2B-A855-851290FC256F}"/>
              </a:ext>
            </a:extLst>
          </p:cNvPr>
          <p:cNvSpPr txBox="1"/>
          <p:nvPr/>
        </p:nvSpPr>
        <p:spPr>
          <a:xfrm>
            <a:off x="5855405" y="2642264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886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CC30EA-9933-61B8-FBDF-26FE71980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6F43F65-AB17-0609-3CF7-ACD4DB0D393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75777DBC-DE5F-C57B-8BCD-4FA67479F837}"/>
              </a:ext>
            </a:extLst>
          </p:cNvPr>
          <p:cNvSpPr/>
          <p:nvPr/>
        </p:nvSpPr>
        <p:spPr>
          <a:xfrm>
            <a:off x="2290915" y="3000989"/>
            <a:ext cx="4206792" cy="15803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EC47DE1-510A-4845-89A7-9310F43352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xmlns="" id="{29B8D478-1234-D34F-9DCC-CC5DCE1A5C44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xmlns="" id="{F97DAE22-41FC-1952-5B8F-BDFEA6E27AEC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CD4EC9-FA63-A058-DADF-F021E6696082}"/>
              </a:ext>
            </a:extLst>
          </p:cNvPr>
          <p:cNvSpPr txBox="1">
            <a:spLocks/>
          </p:cNvSpPr>
          <p:nvPr/>
        </p:nvSpPr>
        <p:spPr>
          <a:xfrm>
            <a:off x="2290914" y="3426530"/>
            <a:ext cx="3501739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استخدام نموذج الأشرطة لحل مسائل مقارنة</a:t>
            </a:r>
          </a:p>
        </p:txBody>
      </p:sp>
    </p:spTree>
    <p:extLst>
      <p:ext uri="{BB962C8B-B14F-4D97-AF65-F5344CB8AC3E}">
        <p14:creationId xmlns:p14="http://schemas.microsoft.com/office/powerpoint/2010/main" val="363833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87ABD5-8E64-F338-E685-7DE299E0E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2AE0A8F6-727F-E73C-CAE1-6D8D4DA07BD5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9C20277-13F7-4308-79B6-720C96FDB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F61663FB-DE19-AFA1-7AD4-2211D09F3896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067EECA-AF32-3E5B-CACE-39E1C3973F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AB8887BE-008B-3530-1805-45E20760E2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64532"/>
            <a:ext cx="7604448" cy="332496"/>
            <a:chOff x="373226" y="108546"/>
            <a:chExt cx="7604448" cy="332496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xmlns="" id="{ECB5D486-629A-6376-5337-A70A838C1C2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xmlns="" id="{4E63C31C-CB94-0BFE-FE8B-A42A11DA3CE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xmlns="" id="{D3C51E73-A5ED-A09D-E714-B75A5BD7FB9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xmlns="" id="{73908F0E-FBBC-D589-97C2-FA79F35F449D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xmlns="" id="{19B63C46-1B6E-9F86-EEDC-528072ECE9E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xmlns="" id="{9F314B5F-518D-31A7-7526-FFB4BA88F77E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xmlns="" id="{614F76DC-48A6-7BEE-E414-EA4FC2E1F06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xmlns="" id="{EA33E7BC-CD59-C66B-C348-4310AA494A6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xmlns="" id="{0E46A6A7-1010-0F7B-E6E7-A12A6E7EAB2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0FCBF3DD-D738-A2CA-3706-4CB01CF59E7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6C2A899D-BFA7-E6A5-166B-74554022B9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336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4C8F490-6443-77AD-6D07-08339E52DC4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اقرؤوا المسألة ثم حلوها على دفاتر البحث. لديكم 3 دقائق ثم نصحح.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03E3D292-B388-1C25-7F7B-E65B4074D6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E191F520-D760-2B60-DBA6-5CAECBA0F40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xmlns="" id="{DE5DCC34-5077-7F0D-E834-28886D2FCA0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B81AE4B1-9DAF-B581-B893-5AC415C43D2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xmlns="" id="{24AE7180-898F-3EAD-6C2B-0FBF4F0C70BC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xmlns="" id="{F0E36CD7-7183-231B-FC31-59643089F4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xmlns="" id="{55617631-62FD-4B01-2562-5CDB4CECAEFD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xmlns="" id="{8AEA7D1B-5917-5A0C-9049-B1F9561631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xmlns="" id="{B23EF51F-0AD1-B1F4-D476-B5FCABCCC7CF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xmlns="" id="{B1074860-B9DF-0B86-B94F-BC34D369A6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3DBDE2A8-9E58-7EBC-6014-57328510B30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A1263A64-BAB0-2748-0A98-08336AB3861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C6B7BB1F-7DAA-212A-598D-E7434CE26BBE}"/>
              </a:ext>
            </a:extLst>
          </p:cNvPr>
          <p:cNvGrpSpPr/>
          <p:nvPr/>
        </p:nvGrpSpPr>
        <p:grpSpPr>
          <a:xfrm>
            <a:off x="816650" y="1446245"/>
            <a:ext cx="6709225" cy="5116596"/>
            <a:chOff x="816650" y="1446245"/>
            <a:chExt cx="6709225" cy="5116596"/>
          </a:xfrm>
        </p:grpSpPr>
        <p:pic>
          <p:nvPicPr>
            <p:cNvPr id="21" name="Image 20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xmlns="" id="{0C88E08B-F971-796E-A476-7BE882EB4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4EFFB"/>
                </a:clrFrom>
                <a:clrTo>
                  <a:srgbClr val="D4EF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6650" y="1479847"/>
              <a:ext cx="6709225" cy="5082994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58F089AE-D6FB-6B63-77BA-A33603507EFB}"/>
                </a:ext>
              </a:extLst>
            </p:cNvPr>
            <p:cNvSpPr txBox="1"/>
            <p:nvPr/>
          </p:nvSpPr>
          <p:spPr>
            <a:xfrm>
              <a:off x="981562" y="1844133"/>
              <a:ext cx="6445606" cy="1464231"/>
            </a:xfrm>
            <a:prstGeom prst="roundRect">
              <a:avLst/>
            </a:prstGeom>
            <a:solidFill>
              <a:srgbClr val="E4E3F1"/>
            </a:solidFill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قَطَعَتْ حَافِلَةٌ فِي الْيَوْمِ الْأَوَّلِ مَسَافَةَ </a:t>
              </a:r>
              <a:r>
                <a:rPr lang="f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245</a:t>
              </a:r>
              <a:r>
                <a:rPr lang="f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كِيلُومِتْراً. وَفِي الْيَوْمِ الثَّانِي، قَطَعَتْ مَسَافَةً </a:t>
              </a:r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أَقَلَّ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مِنَ الْيَوْمِ الْأَوَّلِ بِـ </a:t>
              </a:r>
              <a:r>
                <a:rPr lang="f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</a:t>
              </a:r>
              <a:r>
                <a:rPr lang="f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كِيلُومِتْراً</a:t>
              </a:r>
              <a:r>
                <a:rPr lang="f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lvl="0" algn="r" rtl="1"/>
              <a:r>
                <a:rPr lang="a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مَا هِيَ </a:t>
              </a:r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الْمَسَافَةُ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الَّتِي قَطَعَتْهَا الْحَافِلَةُ فِي الْيَوْمِ الثَّانِي؟</a:t>
              </a:r>
              <a:endParaRPr lang="fr-M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r" rtl="1"/>
              <a:r>
                <a:rPr lang="a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مَا هِيَ </a:t>
              </a:r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الْمَسَافَةُ الْإِجْمَالِيَّةُ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الَّتِي قَطَعَتْهَا الْحَافِلَةُ فِي الْيَوْمَيْنِ مَعاً؟</a:t>
              </a:r>
              <a:r>
                <a:rPr lang="f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"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B0A6EFE-2521-7BC6-13D5-B19654A774B5}"/>
                </a:ext>
              </a:extLst>
            </p:cNvPr>
            <p:cNvSpPr/>
            <p:nvPr/>
          </p:nvSpPr>
          <p:spPr>
            <a:xfrm>
              <a:off x="7147248" y="1446245"/>
              <a:ext cx="288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0330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6816F5-B35A-C6A0-5DE1-5DD7DB960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3350D1-1079-E788-E208-16056E04DEF8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A8DDC6CB-C16B-61C3-06E4-1EA238D185FC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لينجز العنصر الأول؟ الثاني؟ ...</a:t>
            </a:r>
            <a:endParaRPr lang="ar-MA" b="1" dirty="0">
              <a:solidFill>
                <a:srgbClr val="FFFFFF">
                  <a:lumMod val="6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3A93C9C-DB6A-0E49-9514-E86782A8F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74DAC592-03F7-777E-0D96-E4A418A7F0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172DC9CB-65E4-BDEE-9288-D476AFC3C64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xmlns="" id="{45BFB20E-2947-E947-1220-604812585F5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7C32DB57-4FDF-3F3E-B6FF-7331984890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xmlns="" id="{81A8A124-CC21-4F26-AB22-9400A712000D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xmlns="" id="{F781CC64-3D3B-9751-18E4-AFA353326AF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xmlns="" id="{06E39930-AD12-1193-C3B5-DF3C682D1F52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xmlns="" id="{00D7B192-CA92-7959-B0D6-8B2D3A7895A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xmlns="" id="{91F62C06-5846-E25F-26A3-E64F12C1FADF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xmlns="" id="{1B30C39D-C358-9422-3979-615CDFB413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5D2A909D-43AE-972E-2101-7AB5334E1D3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6E780AE9-0584-683C-D846-5F8705242D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C063285D-31DE-E3BA-E2CA-36B1EE1C8E55}"/>
              </a:ext>
            </a:extLst>
          </p:cNvPr>
          <p:cNvGrpSpPr/>
          <p:nvPr/>
        </p:nvGrpSpPr>
        <p:grpSpPr>
          <a:xfrm>
            <a:off x="816650" y="1446245"/>
            <a:ext cx="6709225" cy="5116596"/>
            <a:chOff x="816650" y="1446245"/>
            <a:chExt cx="6709225" cy="5116596"/>
          </a:xfrm>
        </p:grpSpPr>
        <p:pic>
          <p:nvPicPr>
            <p:cNvPr id="21" name="Image 20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xmlns="" id="{95084EB7-1D1B-3FD5-C99C-17EB24AF7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D4EFFB"/>
                </a:clrFrom>
                <a:clrTo>
                  <a:srgbClr val="D4EF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6650" y="1479847"/>
              <a:ext cx="6709225" cy="5082994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4784E625-4BBD-42E0-A8AB-8036F7ED0B0E}"/>
                </a:ext>
              </a:extLst>
            </p:cNvPr>
            <p:cNvSpPr txBox="1"/>
            <p:nvPr/>
          </p:nvSpPr>
          <p:spPr>
            <a:xfrm>
              <a:off x="981562" y="1844133"/>
              <a:ext cx="6445606" cy="1464231"/>
            </a:xfrm>
            <a:prstGeom prst="roundRect">
              <a:avLst/>
            </a:prstGeom>
            <a:solidFill>
              <a:srgbClr val="E4E3F1"/>
            </a:solidFill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قَطَعَتْ حَافِلَةٌ فِي الْيَوْمِ الْأَوَّلِ مَسَافَةَ </a:t>
              </a:r>
              <a:r>
                <a:rPr lang="f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245</a:t>
              </a:r>
              <a:r>
                <a:rPr lang="f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كِيلُومِتْراً. وَفِي الْيَوْمِ الثَّانِي، قَطَعَتْ مَسَافَةً </a:t>
              </a:r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أَقَلَّ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مِنَ الْيَوْمِ الْأَوَّلِ بِـ </a:t>
              </a:r>
              <a:r>
                <a:rPr lang="f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</a:t>
              </a:r>
              <a:r>
                <a:rPr lang="f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كِيلُومِتْراً</a:t>
              </a:r>
              <a:r>
                <a:rPr lang="f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lvl="0" algn="r" rtl="1"/>
              <a:r>
                <a:rPr lang="a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مَا هِيَ </a:t>
              </a:r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الْمَسَافَةُ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الَّتِي قَطَعَتْهَا الْحَافِلَةُ فِي الْيَوْمِ الثَّانِي؟</a:t>
              </a:r>
              <a:endParaRPr lang="fr-M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r" rtl="1"/>
              <a:r>
                <a:rPr lang="a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مَا هِيَ </a:t>
              </a:r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الْمَسَافَةُ الْإِجْمَالِيَّةُ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الَّتِي قَطَعَتْهَا الْحَافِلَةُ فِي الْيَوْمَيْنِ مَعاً؟</a:t>
              </a:r>
              <a:r>
                <a:rPr lang="f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"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0128552-D6F2-72A0-5A97-633C861E7D38}"/>
                </a:ext>
              </a:extLst>
            </p:cNvPr>
            <p:cNvSpPr/>
            <p:nvPr/>
          </p:nvSpPr>
          <p:spPr>
            <a:xfrm>
              <a:off x="7147248" y="1446245"/>
              <a:ext cx="288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1297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C1D93E-E8E3-E519-8092-5206047F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81D44150-6799-8CEB-9B81-C34F424B8ABC}"/>
              </a:ext>
            </a:extLst>
          </p:cNvPr>
          <p:cNvGrpSpPr/>
          <p:nvPr/>
        </p:nvGrpSpPr>
        <p:grpSpPr>
          <a:xfrm>
            <a:off x="816650" y="1446245"/>
            <a:ext cx="6709225" cy="5116596"/>
            <a:chOff x="816650" y="1446245"/>
            <a:chExt cx="6709225" cy="5116596"/>
          </a:xfrm>
        </p:grpSpPr>
        <p:pic>
          <p:nvPicPr>
            <p:cNvPr id="27" name="Image 26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xmlns="" id="{0E4C6EC2-B459-9FCD-FC8D-9CC6AAA1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D4EFFB"/>
                </a:clrFrom>
                <a:clrTo>
                  <a:srgbClr val="D4EF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6650" y="1479847"/>
              <a:ext cx="6709225" cy="5082994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AF07255E-4CBD-9EF0-8349-59430361F7A2}"/>
                </a:ext>
              </a:extLst>
            </p:cNvPr>
            <p:cNvSpPr txBox="1"/>
            <p:nvPr/>
          </p:nvSpPr>
          <p:spPr>
            <a:xfrm>
              <a:off x="981562" y="1844133"/>
              <a:ext cx="6445606" cy="1464231"/>
            </a:xfrm>
            <a:prstGeom prst="roundRect">
              <a:avLst/>
            </a:prstGeom>
            <a:solidFill>
              <a:srgbClr val="E4E3F1"/>
            </a:solidFill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قَطَعَتْ حَافِلَةٌ فِي الْيَوْمِ الْأَوَّلِ مَسَافَةَ </a:t>
              </a:r>
              <a:r>
                <a:rPr lang="f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245</a:t>
              </a:r>
              <a:r>
                <a:rPr lang="f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كِيلُومِتْراً. وَفِي الْيَوْمِ الثَّانِي، قَطَعَتْ مَسَافَةً </a:t>
              </a:r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أَقَلَّ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مِنَ الْيَوْمِ الْأَوَّلِ بِـ </a:t>
              </a:r>
              <a:r>
                <a:rPr lang="f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</a:t>
              </a:r>
              <a:r>
                <a:rPr lang="f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كِيلُومِتْراً</a:t>
              </a:r>
              <a:r>
                <a:rPr lang="f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lvl="0" algn="r" rtl="1"/>
              <a:r>
                <a:rPr lang="a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مَا هِيَ </a:t>
              </a:r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الْمَسَافَةُ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الَّتِي قَطَعَتْهَا الْحَافِلَةُ فِي الْيَوْمِ الثَّانِي؟</a:t>
              </a:r>
              <a:endParaRPr lang="fr-M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r" rtl="1"/>
              <a:r>
                <a:rPr lang="ar-M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مَا هِيَ </a:t>
              </a:r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الْمَسَافَةُ الْإِجْمَالِيَّةُ</a:t>
              </a:r>
              <a:r>
                <a:rPr lang="ar-SA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الَّتِي قَطَعَتْهَا الْحَافِلَةُ فِي الْيَوْمَيْنِ مَعاً؟</a:t>
              </a:r>
              <a:endParaRPr lang="fr-M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1A44942D-B1E7-1387-3959-24D288FB7FE7}"/>
                </a:ext>
              </a:extLst>
            </p:cNvPr>
            <p:cNvSpPr/>
            <p:nvPr/>
          </p:nvSpPr>
          <p:spPr>
            <a:xfrm>
              <a:off x="7147248" y="1446245"/>
              <a:ext cx="288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486934-71E0-FFAF-CEF6-9B3604EDA2E6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01B8C5FB-A879-B36A-5F32-BDDC04F67D97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062F5C4-54E3-3568-73CC-F321BCB92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2C971C03-B2D4-3BC4-40B5-27FD673449C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DBB5F5FC-3DC6-34BF-A4E3-154A20032B8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xmlns="" id="{D1324F31-F67B-E052-C0EF-E59FCBF8B40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63A7E362-6972-CB37-A1E4-3389113EF5F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xmlns="" id="{B78A1D81-8340-61D8-131A-B4CCB1A3B23F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xmlns="" id="{AFEC1FC6-98F9-A5FB-9FC2-2E8EACD6D7D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xmlns="" id="{6475BCB5-5CDB-EE04-53DD-9065A1A6AE7D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xmlns="" id="{461E9BF3-53C8-F8F5-DE63-B8849FA8A8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xmlns="" id="{508AB448-50AD-F1D1-3BDB-481C99E75B0A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xmlns="" id="{1E701FEC-3B57-4856-46D4-2AFE54F3D0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6E9669C7-B8B5-7EE2-E88C-C7750CF0DC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00C62CB5-10B9-3729-386F-7D751787B5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24ADAB5-2AC5-60E7-21CF-F4A465B29833}"/>
              </a:ext>
            </a:extLst>
          </p:cNvPr>
          <p:cNvSpPr/>
          <p:nvPr/>
        </p:nvSpPr>
        <p:spPr>
          <a:xfrm>
            <a:off x="2844451" y="5312238"/>
            <a:ext cx="4590797" cy="1069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50000"/>
              </a:lnSpc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الْمَسَافَةُ الْإِجْمَالِيَّةُ الَّتِي قَطَعَتْهَا الْحَافِلَةُ فِي الْيَوْمَيْنِ مَعاً</a:t>
            </a:r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هي 460 كلم.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DCEE51C9-A303-F0D8-DD14-B18F8E080DD3}"/>
              </a:ext>
            </a:extLst>
          </p:cNvPr>
          <p:cNvGrpSpPr/>
          <p:nvPr/>
        </p:nvGrpSpPr>
        <p:grpSpPr>
          <a:xfrm>
            <a:off x="1511559" y="3721525"/>
            <a:ext cx="2368072" cy="1177462"/>
            <a:chOff x="3612745" y="4994533"/>
            <a:chExt cx="2903668" cy="108191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76768847-2969-D46D-B7A9-D091110A7145}"/>
                </a:ext>
              </a:extLst>
            </p:cNvPr>
            <p:cNvSpPr/>
            <p:nvPr/>
          </p:nvSpPr>
          <p:spPr>
            <a:xfrm>
              <a:off x="3612745" y="5574076"/>
              <a:ext cx="1753350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3600" b="1" dirty="0">
                  <a:solidFill>
                    <a:srgbClr val="C00000"/>
                  </a:solidFill>
                </a:rPr>
                <a:t>؟</a:t>
              </a:r>
              <a:endParaRPr lang="fr-FR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ACCA4CC5-EDD9-10B7-F60F-EC947B5810B1}"/>
                </a:ext>
              </a:extLst>
            </p:cNvPr>
            <p:cNvSpPr/>
            <p:nvPr/>
          </p:nvSpPr>
          <p:spPr>
            <a:xfrm>
              <a:off x="3612745" y="4994533"/>
              <a:ext cx="2903668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rgbClr val="C00000"/>
                  </a:solidFill>
                </a:rPr>
                <a:t>245 كلم</a:t>
              </a:r>
              <a:endParaRPr lang="fr-FR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FDEB53F-D457-0B0F-7E73-74B8DC1293A4}"/>
              </a:ext>
            </a:extLst>
          </p:cNvPr>
          <p:cNvSpPr/>
          <p:nvPr/>
        </p:nvSpPr>
        <p:spPr>
          <a:xfrm>
            <a:off x="4100208" y="4641720"/>
            <a:ext cx="2487203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C00000"/>
                </a:solidFill>
              </a:rPr>
              <a:t>245 + 215 = 460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xmlns="" id="{510283F5-4C5C-CB46-4E3A-381D7097724C}"/>
              </a:ext>
            </a:extLst>
          </p:cNvPr>
          <p:cNvCxnSpPr/>
          <p:nvPr/>
        </p:nvCxnSpPr>
        <p:spPr>
          <a:xfrm>
            <a:off x="2985796" y="4815017"/>
            <a:ext cx="914400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67AA004-3BFC-D321-C1D3-EAFA019A01D8}"/>
              </a:ext>
            </a:extLst>
          </p:cNvPr>
          <p:cNvSpPr/>
          <p:nvPr/>
        </p:nvSpPr>
        <p:spPr>
          <a:xfrm>
            <a:off x="2941495" y="4395818"/>
            <a:ext cx="995630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rgbClr val="C00000"/>
                </a:solidFill>
              </a:rPr>
              <a:t>30 كلم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96C0BA1-58F3-245E-22F8-3CEE79F8E5B1}"/>
              </a:ext>
            </a:extLst>
          </p:cNvPr>
          <p:cNvSpPr/>
          <p:nvPr/>
        </p:nvSpPr>
        <p:spPr>
          <a:xfrm>
            <a:off x="4217321" y="4202958"/>
            <a:ext cx="2148204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C00000"/>
                </a:solidFill>
              </a:rPr>
              <a:t>245 - 30 = 215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6EE6CF9-7F7D-3E5A-B46C-DCAB9ECF8397}"/>
              </a:ext>
            </a:extLst>
          </p:cNvPr>
          <p:cNvSpPr/>
          <p:nvPr/>
        </p:nvSpPr>
        <p:spPr>
          <a:xfrm>
            <a:off x="360541" y="3806300"/>
            <a:ext cx="1244318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MA" sz="2400" b="1" dirty="0">
                <a:solidFill>
                  <a:srgbClr val="C00000"/>
                </a:solidFill>
              </a:rPr>
              <a:t>اليوم الأول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0BB1579-2677-45C4-AAE1-6BCC62381D42}"/>
              </a:ext>
            </a:extLst>
          </p:cNvPr>
          <p:cNvSpPr/>
          <p:nvPr/>
        </p:nvSpPr>
        <p:spPr>
          <a:xfrm>
            <a:off x="304801" y="4449632"/>
            <a:ext cx="1290726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MA" sz="2400" b="1" dirty="0">
                <a:solidFill>
                  <a:srgbClr val="C00000"/>
                </a:solidFill>
              </a:rPr>
              <a:t>اليوم الثاني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السادس</a:t>
            </a:r>
            <a: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xmlns="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xmlns="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xmlns="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2</a:t>
            </a:r>
            <a:endParaRPr lang="fr-FR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ar-MA" dirty="0"/>
              <a:t> </a:t>
            </a:r>
            <a:r>
              <a:rPr lang="ar-MA" dirty="0">
                <a:solidFill>
                  <a:schemeClr val="bg1">
                    <a:lumMod val="65000"/>
                  </a:schemeClr>
                </a:solidFill>
              </a:rPr>
              <a:t>المراجعة</a:t>
            </a:r>
            <a:r>
              <a:rPr lang="ar-MA" dirty="0"/>
              <a:t> </a:t>
            </a:r>
            <a:r>
              <a:rPr lang="ar-MA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xmlns="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9A3FE7E-17CC-F5E6-CCBE-E8E5E1541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03" y="4140893"/>
            <a:ext cx="3810075" cy="909561"/>
          </a:xfrm>
          <a:prstGeom prst="rect">
            <a:avLst/>
          </a:prstGeom>
        </p:spPr>
      </p:pic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xmlns="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xmlns="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ar-MA" dirty="0"/>
              <a:t> </a:t>
            </a:r>
            <a:r>
              <a:rPr lang="ar-MA" dirty="0">
                <a:solidFill>
                  <a:schemeClr val="bg1">
                    <a:lumMod val="65000"/>
                  </a:schemeClr>
                </a:solidFill>
              </a:rPr>
              <a:t>المراجعة</a:t>
            </a:r>
            <a:r>
              <a:rPr lang="ar-MA" dirty="0"/>
              <a:t>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ar-MA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59C73262-6EDD-081A-C026-11A95728A9AC}"/>
              </a:ext>
            </a:extLst>
          </p:cNvPr>
          <p:cNvSpPr/>
          <p:nvPr/>
        </p:nvSpPr>
        <p:spPr>
          <a:xfrm>
            <a:off x="4405078" y="4106202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xmlns="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4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95002" y="4280104"/>
            <a:ext cx="3375129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/>
              <a:t>المراجعة 4</a:t>
            </a:r>
            <a:endParaRPr lang="ar-MA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xmlns="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xmlns="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3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xmlns="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ct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 </a:t>
            </a:r>
            <a:r>
              <a:rPr lang="ar-MA"/>
              <a:t>المراجعة </a:t>
            </a:r>
            <a:r>
              <a:rPr lang="fr-FR"/>
              <a:t>3</a:t>
            </a:r>
            <a:endParaRPr lang="ar-MA" dirty="0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xmlns="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xmlns="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609630" rtl="1">
                <a:defRPr/>
              </a:pP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xmlns="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rtl="1">
                <a:buNone/>
                <a:defRPr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تمرير الرائز </a:t>
              </a:r>
              <a:endPara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xmlns="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D926E9-C584-8ADB-E181-8C11B39E6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lettr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9F183879-D4FA-E7DA-B77B-31D2A6166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53" y="1779573"/>
            <a:ext cx="7053474" cy="4749000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2C6B084-ED44-BD8C-3E7C-75BF21DF3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CED3E0B-D218-5B34-2480-FD43039FDB50}"/>
              </a:ext>
            </a:extLst>
          </p:cNvPr>
          <p:cNvSpPr txBox="1"/>
          <p:nvPr/>
        </p:nvSpPr>
        <p:spPr>
          <a:xfrm>
            <a:off x="279919" y="858759"/>
            <a:ext cx="724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117 وأنجزوا النشاط رقم 11. لديكم 5 دقائق فقط ثم نصحح.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35C4413C-C951-3615-95DA-079CF9C479A2}"/>
              </a:ext>
            </a:extLst>
          </p:cNvPr>
          <p:cNvSpPr/>
          <p:nvPr/>
        </p:nvSpPr>
        <p:spPr>
          <a:xfrm>
            <a:off x="1106413" y="2128080"/>
            <a:ext cx="2780522" cy="2164001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DFE3EEB4-C4A8-C076-95EC-D26ED5557D58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xmlns="" id="{75236644-B00B-95B4-F643-E753D7CFE58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xmlns="" id="{809FBDC2-1799-FAFF-BD3B-9C93F844806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xmlns="" id="{63FBA739-A9AF-1E7B-416F-B14CBB47C9C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xmlns="" id="{BBB36941-7275-277A-7CC0-BA039A12331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xmlns="" id="{71FCFF34-7566-DA36-C05F-724363856752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xmlns="" id="{AC931036-2BF7-2CFE-FA6E-8A0E9E1C572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xmlns="" id="{C61169F1-41AA-53DF-4D7E-75579BBAF9A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xmlns="" id="{D0D1212F-25AD-B16D-5610-BF89E327962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xmlns="" id="{048E7492-93C4-CC3D-8E1A-1330B0C1984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F7718985-04DB-1BD1-3B01-FB482076B7E7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7597EC20-BB63-A65D-4509-410332388C0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616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1C7F13-D5DD-5007-1C8C-CEEEDA4AC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784D130-5588-D446-AEA6-D13B3FC7BE28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71DB2BEE-C1C8-77E2-2E88-7D89729BF66F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لينجز العنصر الأول؟ الثاني؟ ...</a:t>
            </a:r>
            <a:endParaRPr lang="ar-MA" b="1" dirty="0">
              <a:solidFill>
                <a:srgbClr val="FFFFFF">
                  <a:lumMod val="6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14BFB8B-036D-3F0D-7D8C-8352C6845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FAD79830-1EEB-2B32-C3CE-5017B63338E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62350790-5B1E-FBC2-6B75-4E03B5B960E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xmlns="" id="{0A978DDA-44BD-E449-09D0-7C8ECBD6D29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EE14AD52-1069-93D2-09E1-9E194D05F59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xmlns="" id="{E0725A4A-599E-EE46-A0C3-CCF53E6B304F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xmlns="" id="{E31BDD71-5AA3-890E-0F8E-E11438187B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xmlns="" id="{72A53D42-42A5-E6C1-2180-0BD956A1C29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xmlns="" id="{C3B154A6-52A2-C256-0CBC-FAC039D0996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xmlns="" id="{6FDC1401-B32F-43F0-4F0A-905A2F9DB40A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xmlns="" id="{27FB627B-2B33-31B7-87A4-A91D3E7D7A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B9C0E7B6-7A68-551C-04A2-D779A18DCF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3AE7F1D6-6F43-039A-EAE2-93DA2BB1BD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1" name="Image 20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AE2905AA-DBCB-3764-6C65-CC2E5FC3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916" y="1387657"/>
            <a:ext cx="6917409" cy="52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7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36FD3A-0C69-40DC-5B88-9CFD6B874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2EAA9AF-DBA6-4DE9-52BA-F63D856C8B3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916" y="1387657"/>
            <a:ext cx="6917409" cy="52064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F204343-E008-88C2-CCBD-4C715BFFDADF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6810E1C-9815-8EC2-E80C-9B560E5AF29E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F6F5486-DFD5-127E-9EB6-986CEB41B1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EB2E387B-8AC3-6E24-D0CC-533C9D86FD6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F55CC054-FFFB-3008-3F96-8488061137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xmlns="" id="{FE6B4120-4C9F-4B7D-559A-1332C4C794E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9C171AAE-A35B-042D-8212-6A37E1DA63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xmlns="" id="{B5E554BD-958B-024C-B518-BC34CF2604D0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xmlns="" id="{593BF7AE-087A-56DB-0C5F-569A04A1D0A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xmlns="" id="{1FFD43DB-4B70-2C3D-0E6B-833900C631C7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xmlns="" id="{D79ADBDB-4B99-CBA6-2456-F61E0CC2B1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xmlns="" id="{3DC68C5B-C179-956C-1F90-1845C5FCD316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xmlns="" id="{297A0978-8C4F-1E95-8DE4-9A689D3387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CFD3729A-FD91-E53C-F030-54E05D4F24B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705BC50B-CF0F-E7B7-837D-D0A2CDD50B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49C64B1-DC3B-01E9-52F0-B2E04EFD11B3}"/>
              </a:ext>
            </a:extLst>
          </p:cNvPr>
          <p:cNvSpPr/>
          <p:nvPr/>
        </p:nvSpPr>
        <p:spPr>
          <a:xfrm>
            <a:off x="2844451" y="5312238"/>
            <a:ext cx="4590797" cy="1069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50000"/>
              </a:lnSpc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العدد الإجمالي لمبيعات المتجر خلال شهري أكتوبر ونونبر هو 1401 لعبة.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CF06A66B-2BB2-772A-F073-229987128C2B}"/>
              </a:ext>
            </a:extLst>
          </p:cNvPr>
          <p:cNvGrpSpPr/>
          <p:nvPr/>
        </p:nvGrpSpPr>
        <p:grpSpPr>
          <a:xfrm>
            <a:off x="1511559" y="3721525"/>
            <a:ext cx="2368072" cy="1177462"/>
            <a:chOff x="3612745" y="4994533"/>
            <a:chExt cx="2903668" cy="108191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67EF21E2-420F-52F0-0F1E-8BA7BC67CDB3}"/>
                </a:ext>
              </a:extLst>
            </p:cNvPr>
            <p:cNvSpPr/>
            <p:nvPr/>
          </p:nvSpPr>
          <p:spPr>
            <a:xfrm>
              <a:off x="3612745" y="5574076"/>
              <a:ext cx="1753350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rgbClr val="C00000"/>
                  </a:solidFill>
                </a:rPr>
                <a:t>639</a:t>
              </a:r>
              <a:endParaRPr lang="fr-FR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FAC4799D-B140-D395-6C0B-448D498D9812}"/>
                </a:ext>
              </a:extLst>
            </p:cNvPr>
            <p:cNvSpPr/>
            <p:nvPr/>
          </p:nvSpPr>
          <p:spPr>
            <a:xfrm>
              <a:off x="3612745" y="4994533"/>
              <a:ext cx="2903668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3600" b="1" dirty="0">
                  <a:solidFill>
                    <a:srgbClr val="C00000"/>
                  </a:solidFill>
                </a:rPr>
                <a:t>؟</a:t>
              </a:r>
              <a:endParaRPr lang="fr-FR" sz="3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3BB1C24-2BD2-1A2D-603C-665459C8DA29}"/>
              </a:ext>
            </a:extLst>
          </p:cNvPr>
          <p:cNvSpPr/>
          <p:nvPr/>
        </p:nvSpPr>
        <p:spPr>
          <a:xfrm>
            <a:off x="4100208" y="4641720"/>
            <a:ext cx="2487203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C00000"/>
                </a:solidFill>
              </a:rPr>
              <a:t>639 + 762 = 1401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xmlns="" id="{A535A54A-4234-11C1-5D69-814DBFA25B1D}"/>
              </a:ext>
            </a:extLst>
          </p:cNvPr>
          <p:cNvCxnSpPr/>
          <p:nvPr/>
        </p:nvCxnSpPr>
        <p:spPr>
          <a:xfrm>
            <a:off x="2985796" y="4815017"/>
            <a:ext cx="914400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6FF4C1E-0E9C-589A-89EA-EFE09389D8CE}"/>
              </a:ext>
            </a:extLst>
          </p:cNvPr>
          <p:cNvSpPr/>
          <p:nvPr/>
        </p:nvSpPr>
        <p:spPr>
          <a:xfrm>
            <a:off x="2941495" y="4395818"/>
            <a:ext cx="995630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rgbClr val="C00000"/>
                </a:solidFill>
              </a:rPr>
              <a:t>123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564B318-BC2B-4B95-3D01-DBBCA752D091}"/>
              </a:ext>
            </a:extLst>
          </p:cNvPr>
          <p:cNvSpPr/>
          <p:nvPr/>
        </p:nvSpPr>
        <p:spPr>
          <a:xfrm>
            <a:off x="4100208" y="4202958"/>
            <a:ext cx="2265317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C00000"/>
                </a:solidFill>
              </a:rPr>
              <a:t>639 + 123 =762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28DA619-9C6D-5FDB-8E3E-490477BA3CD9}"/>
              </a:ext>
            </a:extLst>
          </p:cNvPr>
          <p:cNvSpPr/>
          <p:nvPr/>
        </p:nvSpPr>
        <p:spPr>
          <a:xfrm>
            <a:off x="332548" y="3806300"/>
            <a:ext cx="1244318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نونبر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ED0E927-F7A5-967B-7BAB-550237FB6F7B}"/>
              </a:ext>
            </a:extLst>
          </p:cNvPr>
          <p:cNvSpPr/>
          <p:nvPr/>
        </p:nvSpPr>
        <p:spPr>
          <a:xfrm>
            <a:off x="295470" y="4449632"/>
            <a:ext cx="1290726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أكتوبر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C3FE8C-994A-D8B3-0FF9-AB01A42C9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lettr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CAE2BB91-28A0-CCD8-1BD0-8EFB35C67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53" y="1779573"/>
            <a:ext cx="7053474" cy="4749000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8D51EA8-8F51-4C94-7D75-E2E1ADB224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CAAE650-C48E-66AF-7897-C18FFE97C916}"/>
              </a:ext>
            </a:extLst>
          </p:cNvPr>
          <p:cNvSpPr txBox="1"/>
          <p:nvPr/>
        </p:nvSpPr>
        <p:spPr>
          <a:xfrm>
            <a:off x="279919" y="858759"/>
            <a:ext cx="724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رقم 12 على نفس الصفحة. لديكم 5 دقائق فقط ثم نصحح.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F25AD10-C036-7DA7-74E9-8DCF560800B4}"/>
              </a:ext>
            </a:extLst>
          </p:cNvPr>
          <p:cNvSpPr/>
          <p:nvPr/>
        </p:nvSpPr>
        <p:spPr>
          <a:xfrm>
            <a:off x="1106413" y="4264090"/>
            <a:ext cx="2780522" cy="2034077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F38EB0EF-2DF2-5E5D-3E28-4508B68912B0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xmlns="" id="{83F74BFD-E203-6D61-95A4-22D3A56E28E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xmlns="" id="{C3725A8D-27E9-278E-5830-4D3E233CFEA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xmlns="" id="{57F62E3C-69D0-AEC4-BD8C-1512481E5B1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xmlns="" id="{EABE9CB2-78BD-7BDD-A6AD-83038D556C3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xmlns="" id="{576A221A-FF72-07D7-6EDE-C242BCDBF95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xmlns="" id="{C7147484-3F77-E7FF-F249-E7998745113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xmlns="" id="{3DDB63CE-AB00-0325-D149-DCAE6806926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xmlns="" id="{57A90409-6914-12FE-44AA-60CA00A0554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xmlns="" id="{2D023DC1-5DA8-46D8-2A19-ABB46E63D9F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34EAD68C-E02D-7A36-39E1-016A834E791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73214807-5421-B3A4-DB01-C98FF5309A83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621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169E12-8FF0-1487-8E96-AF914B247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94AF126-1EE6-1D02-CE2A-D3585401A8A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4534FDC9-80AB-06F3-27FB-352CAE9EE6EC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لينجز العنصر الأول؟ الثاني؟ ...</a:t>
            </a:r>
            <a:endParaRPr lang="ar-MA" b="1" dirty="0">
              <a:solidFill>
                <a:srgbClr val="FFFFFF">
                  <a:lumMod val="6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BC0D54F-E890-811F-7C41-A0488ED52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271AE62D-9536-DFBA-8C34-9E5AA0281D7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4AEDFAE4-9EC2-B2C9-0CBC-B8786D8B121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xmlns="" id="{CC649899-848E-D7DD-936A-69A39855C52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77C44A13-231C-AF16-51A3-6B2A6A034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xmlns="" id="{77D64716-7D94-73C5-348D-5F03F3EF6480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xmlns="" id="{A592C43D-1AF4-A38B-9FFF-71F7732406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xmlns="" id="{AC221EB0-277B-E564-F584-9431B0721604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xmlns="" id="{3D9EBFEB-C0F8-F3A6-2AA4-CC7BED6D66C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xmlns="" id="{D915496C-882F-7BCB-950D-93BBD7C81944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xmlns="" id="{3E37A7C7-A033-4763-9181-35C31C60A33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495C900A-7D5C-5DCD-C50D-14D9BAF1EAE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DB80F6EA-A280-7A32-33E5-00183F58785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E0133244-3541-9EF0-25B9-F38F14DF2B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466" y="1488754"/>
            <a:ext cx="7151553" cy="50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D5AE3D-9883-1ECA-A5DF-EE15B3A33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35BD4540-54F5-C483-4883-FEFFECA418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466" y="1488754"/>
            <a:ext cx="7151553" cy="50687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5BCBDF-5774-10AD-E54F-B8F5B6F6DBCF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1843EFE7-991B-1549-FAF0-82E7C125926C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0AC68A3-CEF9-DF6C-F45B-9CBC477C3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16EBE07-AA88-0CCD-FE81-7C9A75165FA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967CCF3B-AD8B-F054-54C4-FD331AB7946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xmlns="" id="{52C35D6D-6596-B312-B65B-26C8BD19C74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E1B6D65E-95C0-C7E2-452A-930E73A69C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xmlns="" id="{31953526-2E5E-847F-85FF-B8FF20A8CDF8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xmlns="" id="{E6A94C7D-7E09-9F9A-8CBA-B226A03CFC8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xmlns="" id="{8C7BCCFB-F074-2B32-D223-EEAEA78C6A3C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xmlns="" id="{DE04E9D0-5653-FDA3-BA2C-91DAC07689B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xmlns="" id="{B29043D7-9774-97E4-2B79-1555A6E6B627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xmlns="" id="{B8921F47-5921-76A2-1D85-B907414D78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6CB07D75-F9EF-BDCD-EFF6-72A2D59D44F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D6C21C44-3030-D45C-6E90-E7CBFC21039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5565155-3DB4-2FAA-E740-AD90A92F3E44}"/>
              </a:ext>
            </a:extLst>
          </p:cNvPr>
          <p:cNvSpPr/>
          <p:nvPr/>
        </p:nvSpPr>
        <p:spPr>
          <a:xfrm>
            <a:off x="2844451" y="5312239"/>
            <a:ext cx="4590797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50000"/>
              </a:lnSpc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هي 107 ثواني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305585C9-D59A-5074-DC09-B2E2C5E72D7E}"/>
              </a:ext>
            </a:extLst>
          </p:cNvPr>
          <p:cNvGrpSpPr/>
          <p:nvPr/>
        </p:nvGrpSpPr>
        <p:grpSpPr>
          <a:xfrm>
            <a:off x="1474235" y="3282984"/>
            <a:ext cx="2368072" cy="1177462"/>
            <a:chOff x="3612745" y="4994533"/>
            <a:chExt cx="2903668" cy="108191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F1F195C-EE10-51F3-462C-83EAC73DBC03}"/>
                </a:ext>
              </a:extLst>
            </p:cNvPr>
            <p:cNvSpPr/>
            <p:nvPr/>
          </p:nvSpPr>
          <p:spPr>
            <a:xfrm>
              <a:off x="3612745" y="5574076"/>
              <a:ext cx="1753350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3600" b="1" dirty="0">
                  <a:solidFill>
                    <a:srgbClr val="C00000"/>
                  </a:solidFill>
                </a:rPr>
                <a:t>؟</a:t>
              </a:r>
              <a:endParaRPr lang="fr-FR" sz="4400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D5ECA292-AAE5-3D38-2403-8C9A4EB7EFE0}"/>
                </a:ext>
              </a:extLst>
            </p:cNvPr>
            <p:cNvSpPr/>
            <p:nvPr/>
          </p:nvSpPr>
          <p:spPr>
            <a:xfrm>
              <a:off x="3612745" y="4994533"/>
              <a:ext cx="2903668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C00000"/>
                  </a:solidFill>
                </a:rPr>
                <a:t>145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xmlns="" id="{38484DA0-1D3F-E646-B260-E2CEAD224879}"/>
              </a:ext>
            </a:extLst>
          </p:cNvPr>
          <p:cNvCxnSpPr/>
          <p:nvPr/>
        </p:nvCxnSpPr>
        <p:spPr>
          <a:xfrm>
            <a:off x="2948472" y="4376476"/>
            <a:ext cx="914400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50E4DAD-8537-35B9-16F7-35B09B7AFC74}"/>
              </a:ext>
            </a:extLst>
          </p:cNvPr>
          <p:cNvSpPr/>
          <p:nvPr/>
        </p:nvSpPr>
        <p:spPr>
          <a:xfrm>
            <a:off x="2904171" y="3957277"/>
            <a:ext cx="995630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rgbClr val="C00000"/>
                </a:solidFill>
              </a:rPr>
              <a:t>38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F38A666-E213-29D5-6C96-B406D513D6E9}"/>
              </a:ext>
            </a:extLst>
          </p:cNvPr>
          <p:cNvSpPr/>
          <p:nvPr/>
        </p:nvSpPr>
        <p:spPr>
          <a:xfrm>
            <a:off x="4925587" y="3964684"/>
            <a:ext cx="2584016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00000"/>
                </a:solidFill>
              </a:rPr>
              <a:t>145 – 38  = 107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07837F8-0AA4-2F8C-2EEE-E9B6CCF11259}"/>
              </a:ext>
            </a:extLst>
          </p:cNvPr>
          <p:cNvSpPr/>
          <p:nvPr/>
        </p:nvSpPr>
        <p:spPr>
          <a:xfrm>
            <a:off x="220576" y="3367759"/>
            <a:ext cx="1244318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أمنية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513B30B-C560-BE4A-FC41-FDEA413BD74A}"/>
              </a:ext>
            </a:extLst>
          </p:cNvPr>
          <p:cNvSpPr/>
          <p:nvPr/>
        </p:nvSpPr>
        <p:spPr>
          <a:xfrm>
            <a:off x="155505" y="4011091"/>
            <a:ext cx="1290726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بدر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xmlns="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D1205B-7A96-2106-DA41-607056BE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xmlns="" id="{A498B6EC-B012-6F45-7BEC-CC2C99855A70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794A03A1-A86D-63E3-B0C9-B509814FD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DEA69BCA-8F21-B15E-C0E8-5481313391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E3B1148-4EB5-754B-770F-5C9CCB844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397" y="138553"/>
            <a:ext cx="7736097" cy="2618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6EF4F5C-14CA-5103-640A-0D88E39863BD}"/>
              </a:ext>
            </a:extLst>
          </p:cNvPr>
          <p:cNvSpPr txBox="1"/>
          <p:nvPr/>
        </p:nvSpPr>
        <p:spPr>
          <a:xfrm>
            <a:off x="291466" y="133255"/>
            <a:ext cx="117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fr-MA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2CEA393B-DA65-49ED-259F-752F3D1764AB}"/>
              </a:ext>
            </a:extLst>
          </p:cNvPr>
          <p:cNvSpPr/>
          <p:nvPr/>
        </p:nvSpPr>
        <p:spPr>
          <a:xfrm>
            <a:off x="1204859" y="208091"/>
            <a:ext cx="194411" cy="18085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DE4CCAD-F06B-BDA3-38C0-F2ACEAE74D4D}"/>
              </a:ext>
            </a:extLst>
          </p:cNvPr>
          <p:cNvSpPr txBox="1"/>
          <p:nvPr/>
        </p:nvSpPr>
        <p:spPr>
          <a:xfrm>
            <a:off x="1168002" y="172584"/>
            <a:ext cx="34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200" b="1" dirty="0">
                <a:solidFill>
                  <a:schemeClr val="bg1"/>
                </a:solidFill>
              </a:rPr>
              <a:t>6</a:t>
            </a:r>
            <a:endParaRPr lang="fr-MA" sz="1200" b="1" dirty="0">
              <a:solidFill>
                <a:schemeClr val="bg1"/>
              </a:solidFill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56B64F1-1774-A9F5-9CA8-2DA412689B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62B190C6-E2E3-63A2-1FAC-74B9127E06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xmlns="" id="{E8B19857-0685-2447-1CC9-D3F604E5B31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xmlns="" id="{A424B2BC-131B-5A1A-F5A1-6D973223E4C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7B3971A1-7863-E38B-2079-F653CB3987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xmlns="" id="{BE2BF3E2-164C-3102-FA19-06136E60D0EC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xmlns="" id="{A4EB35D0-829C-8C89-BF5B-C08F10FCD72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xmlns="" id="{062787A5-EA9C-E961-042C-924FC9182C21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xmlns="" id="{B847D82F-DB73-C7B3-5655-A15272F07CF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xmlns="" id="{02D6FEEA-37F3-9193-2CF3-978F2198A50D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0">
                  <a:extLst>
                    <a:ext uri="{FF2B5EF4-FFF2-40B4-BE49-F238E27FC236}">
                      <a16:creationId xmlns:a16="http://schemas.microsoft.com/office/drawing/2014/main" xmlns="" id="{F17B65E4-8285-C38F-D565-E60C477A4C3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B330BF5C-6210-4AC9-8B8C-447289D31C4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34053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7F85C793-45B9-02BA-A7D1-FAEE2FC0DF6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12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326DD0FA-0D66-2A18-9E6E-BAA2814DC99C}"/>
              </a:ext>
            </a:extLst>
          </p:cNvPr>
          <p:cNvSpPr txBox="1"/>
          <p:nvPr/>
        </p:nvSpPr>
        <p:spPr>
          <a:xfrm>
            <a:off x="2762851" y="3813628"/>
            <a:ext cx="4883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الدروس المراجعة؟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xmlns="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xmlns="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xmlns="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xmlns="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xmlns="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xmlns="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xmlns="" id="{7ED8852C-36C9-8596-5B5A-454AEB9F0F73}"/>
              </a:ext>
            </a:extLst>
          </p:cNvPr>
          <p:cNvSpPr txBox="1"/>
          <p:nvPr/>
        </p:nvSpPr>
        <p:spPr>
          <a:xfrm>
            <a:off x="302133" y="1386491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أراجع ما تعلمته في المرحلة الثانية (4)</a:t>
            </a:r>
            <a:endParaRPr lang="ar-SA" sz="32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5F0E6E-DAF3-F711-C049-052CC8076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638" y="2510694"/>
            <a:ext cx="5491788" cy="373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0684C7E7-4F4A-F858-9CA8-A56A98C7D2F0}"/>
              </a:ext>
            </a:extLst>
          </p:cNvPr>
          <p:cNvSpPr txBox="1"/>
          <p:nvPr/>
        </p:nvSpPr>
        <p:spPr>
          <a:xfrm>
            <a:off x="2837240" y="910593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الذهني.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9B58E24-E4E3-68BF-73E5-51F4AD206EB2}"/>
              </a:ext>
            </a:extLst>
          </p:cNvPr>
          <p:cNvSpPr/>
          <p:nvPr/>
        </p:nvSpPr>
        <p:spPr>
          <a:xfrm>
            <a:off x="955902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3 × </a:t>
            </a:r>
            <a:r>
              <a:rPr lang="fr-MA" b="1" dirty="0">
                <a:solidFill>
                  <a:schemeClr val="tx1"/>
                </a:solidFill>
              </a:rPr>
              <a:t>3 = ..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3CD9CA83-04C3-3EE7-BFAC-A34D270E7FDE}"/>
              </a:ext>
            </a:extLst>
          </p:cNvPr>
          <p:cNvSpPr/>
          <p:nvPr/>
        </p:nvSpPr>
        <p:spPr>
          <a:xfrm>
            <a:off x="2930488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6 × </a:t>
            </a:r>
            <a:r>
              <a:rPr lang="fr-MA" b="1" dirty="0">
                <a:solidFill>
                  <a:schemeClr val="tx1"/>
                </a:solidFill>
              </a:rPr>
              <a:t>5 = ..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237F999B-C1B0-3D96-6F6D-186E40EC04A9}"/>
              </a:ext>
            </a:extLst>
          </p:cNvPr>
          <p:cNvSpPr/>
          <p:nvPr/>
        </p:nvSpPr>
        <p:spPr>
          <a:xfrm>
            <a:off x="4905074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3 × </a:t>
            </a:r>
            <a:r>
              <a:rPr lang="fr-MA" b="1" dirty="0">
                <a:solidFill>
                  <a:schemeClr val="tx1"/>
                </a:solidFill>
              </a:rPr>
              <a:t>7 = ..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F30FCB7D-AD4A-909E-52F6-CA416B4CE154}"/>
              </a:ext>
            </a:extLst>
          </p:cNvPr>
          <p:cNvSpPr/>
          <p:nvPr/>
        </p:nvSpPr>
        <p:spPr>
          <a:xfrm>
            <a:off x="6879660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4 × </a:t>
            </a:r>
            <a:r>
              <a:rPr lang="fr-MA" b="1" dirty="0">
                <a:solidFill>
                  <a:schemeClr val="tx1"/>
                </a:solidFill>
              </a:rPr>
              <a:t>8 = ..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3717F820-561F-6A95-B3F5-3064692B1A09}"/>
              </a:ext>
            </a:extLst>
          </p:cNvPr>
          <p:cNvSpPr/>
          <p:nvPr/>
        </p:nvSpPr>
        <p:spPr>
          <a:xfrm>
            <a:off x="6879659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5 × </a:t>
            </a:r>
            <a:r>
              <a:rPr lang="fr-MA" b="1" dirty="0">
                <a:solidFill>
                  <a:schemeClr val="tx1"/>
                </a:solidFill>
              </a:rPr>
              <a:t>2 = ..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E11B8C0-7561-EBCD-CF60-14E7A35E6209}"/>
              </a:ext>
            </a:extLst>
          </p:cNvPr>
          <p:cNvSpPr/>
          <p:nvPr/>
        </p:nvSpPr>
        <p:spPr>
          <a:xfrm>
            <a:off x="2930487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 × </a:t>
            </a:r>
            <a:r>
              <a:rPr lang="fr-MA" b="1" dirty="0">
                <a:solidFill>
                  <a:schemeClr val="tx1"/>
                </a:solidFill>
              </a:rPr>
              <a:t>6 = ..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03EB206C-AF4E-A324-0413-7AEF205874F8}"/>
              </a:ext>
            </a:extLst>
          </p:cNvPr>
          <p:cNvSpPr/>
          <p:nvPr/>
        </p:nvSpPr>
        <p:spPr>
          <a:xfrm>
            <a:off x="4905073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5 × </a:t>
            </a:r>
            <a:r>
              <a:rPr lang="fr-MA" b="1" dirty="0">
                <a:solidFill>
                  <a:schemeClr val="tx1"/>
                </a:solidFill>
              </a:rPr>
              <a:t>7 = ..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EBF6FFF0-B958-18B9-C9CB-0EC89A16C199}"/>
              </a:ext>
            </a:extLst>
          </p:cNvPr>
          <p:cNvSpPr/>
          <p:nvPr/>
        </p:nvSpPr>
        <p:spPr>
          <a:xfrm>
            <a:off x="955901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 × </a:t>
            </a:r>
            <a:r>
              <a:rPr lang="fr-MA" b="1" dirty="0">
                <a:solidFill>
                  <a:schemeClr val="tx1"/>
                </a:solidFill>
              </a:rPr>
              <a:t>4 = ..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94C06A39-D037-9DA8-1DFF-E2C78BF3B581}"/>
              </a:ext>
            </a:extLst>
          </p:cNvPr>
          <p:cNvGrpSpPr/>
          <p:nvPr/>
        </p:nvGrpSpPr>
        <p:grpSpPr>
          <a:xfrm>
            <a:off x="519486" y="3680655"/>
            <a:ext cx="396000" cy="461665"/>
            <a:chOff x="558769" y="3701196"/>
            <a:chExt cx="396000" cy="461665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2E8F6224-8F2E-AAFC-6C32-76DCCAC95165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9A81A622-91A1-EEB9-269D-FD65FAB64A16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4DFA0226-2F8E-0EA5-6657-431B3915F2EB}"/>
              </a:ext>
            </a:extLst>
          </p:cNvPr>
          <p:cNvGrpSpPr/>
          <p:nvPr/>
        </p:nvGrpSpPr>
        <p:grpSpPr>
          <a:xfrm>
            <a:off x="519933" y="4406934"/>
            <a:ext cx="396000" cy="461665"/>
            <a:chOff x="558769" y="3701196"/>
            <a:chExt cx="396000" cy="461665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66D33CAB-F2D9-8F9D-2243-C196B53A13A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F568CBD0-953D-0909-2AAB-79B79825F70F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4A4C09F0-922A-0086-1F83-F41759DF2E30}"/>
              </a:ext>
            </a:extLst>
          </p:cNvPr>
          <p:cNvGrpSpPr/>
          <p:nvPr/>
        </p:nvGrpSpPr>
        <p:grpSpPr>
          <a:xfrm>
            <a:off x="2491914" y="3680655"/>
            <a:ext cx="396000" cy="461665"/>
            <a:chOff x="558769" y="3701196"/>
            <a:chExt cx="396000" cy="46166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xmlns="" id="{F556827C-E24D-76BF-8758-D9FF04CF2AA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DBB22110-B13E-5E92-E858-A3B66783BAED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AACCC6F-0D2C-91BA-AB44-60B4080DAE52}"/>
              </a:ext>
            </a:extLst>
          </p:cNvPr>
          <p:cNvGrpSpPr/>
          <p:nvPr/>
        </p:nvGrpSpPr>
        <p:grpSpPr>
          <a:xfrm>
            <a:off x="2502627" y="4406934"/>
            <a:ext cx="396000" cy="461665"/>
            <a:chOff x="558769" y="3701196"/>
            <a:chExt cx="396000" cy="461665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xmlns="" id="{4BD00A79-C30A-EB44-581C-4F4CF8ED2B30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488CCF06-41CF-4A36-2775-4A9DBBA30042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EEC80736-9C9F-36F6-1579-ABE1E848BD11}"/>
              </a:ext>
            </a:extLst>
          </p:cNvPr>
          <p:cNvGrpSpPr/>
          <p:nvPr/>
        </p:nvGrpSpPr>
        <p:grpSpPr>
          <a:xfrm>
            <a:off x="4473331" y="4406934"/>
            <a:ext cx="396000" cy="461665"/>
            <a:chOff x="558769" y="3701196"/>
            <a:chExt cx="396000" cy="461665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xmlns="" id="{16C92D32-61BB-85FE-B94C-1A0311B7DC18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CE528FC6-00E3-8F08-9381-95491B0FA00F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7E4A4A87-CCF6-194A-FA7E-F24C6C885A6E}"/>
              </a:ext>
            </a:extLst>
          </p:cNvPr>
          <p:cNvGrpSpPr/>
          <p:nvPr/>
        </p:nvGrpSpPr>
        <p:grpSpPr>
          <a:xfrm>
            <a:off x="4469068" y="3680655"/>
            <a:ext cx="396000" cy="461665"/>
            <a:chOff x="558769" y="3701196"/>
            <a:chExt cx="396000" cy="46166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xmlns="" id="{33C1A74D-80D8-A3AC-790F-88AC3E2FEC2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2351F218-F7B3-5782-28B0-EFD086FDDCBD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340A36B7-5D8E-CD8A-2AD9-120F28C3C089}"/>
              </a:ext>
            </a:extLst>
          </p:cNvPr>
          <p:cNvGrpSpPr/>
          <p:nvPr/>
        </p:nvGrpSpPr>
        <p:grpSpPr>
          <a:xfrm>
            <a:off x="6443244" y="3680655"/>
            <a:ext cx="396000" cy="461665"/>
            <a:chOff x="558769" y="3701196"/>
            <a:chExt cx="396000" cy="461665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xmlns="" id="{CE8D821C-7290-5429-9CC0-1A703FD3D46D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xmlns="" id="{23D2607C-DF8B-2785-358F-849BB462DA9A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1B2A8F00-05DE-4537-B227-C76ABA298023}"/>
              </a:ext>
            </a:extLst>
          </p:cNvPr>
          <p:cNvGrpSpPr/>
          <p:nvPr/>
        </p:nvGrpSpPr>
        <p:grpSpPr>
          <a:xfrm>
            <a:off x="6432917" y="4406934"/>
            <a:ext cx="396000" cy="461665"/>
            <a:chOff x="558769" y="3701196"/>
            <a:chExt cx="396000" cy="461665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xmlns="" id="{956B66A5-B67F-D9AF-BE9E-32E703F54A5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xmlns="" id="{4C102034-0C34-45EF-DE2B-FAD8F2C4C9B0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xmlns="" id="{760DC4B7-6B7A-701A-400D-7C6F09B5B45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xmlns="" id="{4D23CBA1-01EB-D641-277E-42B4C1C745A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185E3029-5C9A-BB91-60D5-83AD5672C35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xmlns="" id="{9C1A27CA-5043-714E-04A0-2E7FCEF01F2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rganigramme : Connecteur 49">
                <a:extLst>
                  <a:ext uri="{FF2B5EF4-FFF2-40B4-BE49-F238E27FC236}">
                    <a16:creationId xmlns:a16="http://schemas.microsoft.com/office/drawing/2014/main" xmlns="" id="{FABE4D84-E699-6539-BAB5-91CC3491CAC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2</a:t>
                </a: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xmlns="" id="{B8603734-3CE6-4E2B-66A2-567C75BFBE8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rganigramme : Connecteur 51">
                <a:extLst>
                  <a:ext uri="{FF2B5EF4-FFF2-40B4-BE49-F238E27FC236}">
                    <a16:creationId xmlns:a16="http://schemas.microsoft.com/office/drawing/2014/main" xmlns="" id="{AC0046A8-F03F-9AA7-365F-3E4DB20C94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3</a:t>
                </a: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xmlns="" id="{1E17B220-1C78-9169-4E2B-859142692AD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rganigramme : Connecteur 53">
                <a:extLst>
                  <a:ext uri="{FF2B5EF4-FFF2-40B4-BE49-F238E27FC236}">
                    <a16:creationId xmlns:a16="http://schemas.microsoft.com/office/drawing/2014/main" xmlns="" id="{2B90753F-A6E3-1C35-CE5D-98E04B4DCA5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1</a:t>
                </a: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43CC49E0-8A3D-BBA5-7BC4-CFE5746231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7296" y="155214"/>
              <a:ext cx="5180949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89062B6-B166-72E0-4B9E-A4912E382D31}"/>
              </a:ext>
            </a:extLst>
          </p:cNvPr>
          <p:cNvSpPr txBox="1"/>
          <p:nvPr/>
        </p:nvSpPr>
        <p:spPr>
          <a:xfrm>
            <a:off x="2857518" y="9015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xmlns="" id="{6150A575-BE84-725D-6975-573BFEC9261E}"/>
              </a:ext>
            </a:extLst>
          </p:cNvPr>
          <p:cNvGrpSpPr/>
          <p:nvPr/>
        </p:nvGrpSpPr>
        <p:grpSpPr>
          <a:xfrm>
            <a:off x="519486" y="3680655"/>
            <a:ext cx="396000" cy="461665"/>
            <a:chOff x="558769" y="3701196"/>
            <a:chExt cx="396000" cy="461665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xmlns="" id="{2DA90305-E94E-6581-6EEA-0B606E4988D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xmlns="" id="{BE7C5B90-C45B-D22E-BC44-3376954DB55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xmlns="" id="{FA279C3E-5933-5A27-CB7D-4F8E6DB28B07}"/>
              </a:ext>
            </a:extLst>
          </p:cNvPr>
          <p:cNvGrpSpPr/>
          <p:nvPr/>
        </p:nvGrpSpPr>
        <p:grpSpPr>
          <a:xfrm>
            <a:off x="519933" y="4406934"/>
            <a:ext cx="396000" cy="461665"/>
            <a:chOff x="558769" y="3701196"/>
            <a:chExt cx="396000" cy="461665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xmlns="" id="{DCA6B7AA-40D0-6122-4D68-09BDA35A3579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xmlns="" id="{B2134B23-DE30-E420-7586-F0421FCAAA9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xmlns="" id="{70A9AA3D-9186-50E4-A378-7E89D4DFCF02}"/>
              </a:ext>
            </a:extLst>
          </p:cNvPr>
          <p:cNvGrpSpPr/>
          <p:nvPr/>
        </p:nvGrpSpPr>
        <p:grpSpPr>
          <a:xfrm>
            <a:off x="2491914" y="3680655"/>
            <a:ext cx="396000" cy="461665"/>
            <a:chOff x="558769" y="3701196"/>
            <a:chExt cx="396000" cy="461665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xmlns="" id="{8E0B822C-7C04-F055-E2E2-FB7C029FF3C2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xmlns="" id="{78E26719-1863-6E5E-B7AB-FE719510B114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xmlns="" id="{D5BBE981-211C-54D5-B06E-FEA99054D2A4}"/>
              </a:ext>
            </a:extLst>
          </p:cNvPr>
          <p:cNvGrpSpPr/>
          <p:nvPr/>
        </p:nvGrpSpPr>
        <p:grpSpPr>
          <a:xfrm>
            <a:off x="2502627" y="4406934"/>
            <a:ext cx="396000" cy="461665"/>
            <a:chOff x="558769" y="3701196"/>
            <a:chExt cx="396000" cy="461665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xmlns="" id="{6C26DCD2-28B5-CB99-9C95-B13237B8BCE3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xmlns="" id="{BB042F07-6F97-BEEE-3031-7214BB0059E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xmlns="" id="{A9B6D1FF-4475-2691-5738-4D78ABD35329}"/>
              </a:ext>
            </a:extLst>
          </p:cNvPr>
          <p:cNvGrpSpPr/>
          <p:nvPr/>
        </p:nvGrpSpPr>
        <p:grpSpPr>
          <a:xfrm>
            <a:off x="4473331" y="4406934"/>
            <a:ext cx="396000" cy="461665"/>
            <a:chOff x="558769" y="3701196"/>
            <a:chExt cx="396000" cy="461665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xmlns="" id="{72A630A7-48A8-45CD-D770-52B3983F3EBB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xmlns="" id="{00DC7B38-541E-3D63-5B53-F058909AC6D6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xmlns="" id="{9AC62A33-ABD6-216E-448D-86C713262C83}"/>
              </a:ext>
            </a:extLst>
          </p:cNvPr>
          <p:cNvGrpSpPr/>
          <p:nvPr/>
        </p:nvGrpSpPr>
        <p:grpSpPr>
          <a:xfrm>
            <a:off x="4469068" y="3680655"/>
            <a:ext cx="396000" cy="461665"/>
            <a:chOff x="558769" y="3701196"/>
            <a:chExt cx="396000" cy="461665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xmlns="" id="{6A4D41E2-8120-67AF-766D-79DC19AD9E5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xmlns="" id="{1663E728-2C37-86CD-CCE7-6E43155D3711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xmlns="" id="{1681ADCD-35F6-3469-D5B5-53C3E2F710C2}"/>
              </a:ext>
            </a:extLst>
          </p:cNvPr>
          <p:cNvGrpSpPr/>
          <p:nvPr/>
        </p:nvGrpSpPr>
        <p:grpSpPr>
          <a:xfrm>
            <a:off x="6443244" y="3680655"/>
            <a:ext cx="396000" cy="461665"/>
            <a:chOff x="558769" y="3701196"/>
            <a:chExt cx="396000" cy="461665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xmlns="" id="{A16F7132-5C0C-7627-07BA-49D66C153B42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xmlns="" id="{AF0531FF-5257-1C8C-3486-DD3932E61FB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xmlns="" id="{DD6A949B-6E86-C2C7-0AE8-D9BAF4B7168C}"/>
              </a:ext>
            </a:extLst>
          </p:cNvPr>
          <p:cNvGrpSpPr/>
          <p:nvPr/>
        </p:nvGrpSpPr>
        <p:grpSpPr>
          <a:xfrm>
            <a:off x="6432917" y="4406934"/>
            <a:ext cx="396000" cy="461665"/>
            <a:chOff x="558769" y="3701196"/>
            <a:chExt cx="396000" cy="461665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xmlns="" id="{1BE04D63-9205-D23E-5A5B-BDBD24D302AD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xmlns="" id="{1761B9F0-06E1-5F4C-31ED-72F179FF4E25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6885A840-5C85-1B77-E53B-2E115BCECDE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xmlns="" id="{51E27C5A-FDD6-E887-B535-91870DD6CBF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E92FCC2B-65AA-9A75-E0EC-6D6662B3089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F581C8EC-1CBD-CD3E-8884-61E5FB25869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xmlns="" id="{15FDCB97-9085-7650-E398-ECC8DBFB68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2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1449015C-3076-6DC2-4302-11F3ACC118B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xmlns="" id="{71550CDD-F301-62CF-07D6-51C14DD494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3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xmlns="" id="{2B2AD904-1BC1-7F26-22C2-B9A39EF093D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rganigramme : Connecteur 36">
                <a:extLst>
                  <a:ext uri="{FF2B5EF4-FFF2-40B4-BE49-F238E27FC236}">
                    <a16:creationId xmlns:a16="http://schemas.microsoft.com/office/drawing/2014/main" xmlns="" id="{37C72F9C-8780-6D36-55AB-1D459A2F90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1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E22BDA8F-418E-BB68-6F6C-050E2DD46B4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7296" y="155214"/>
              <a:ext cx="5180949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36565F05-ABAC-F6FD-DAF5-59CC136B8958}"/>
              </a:ext>
            </a:extLst>
          </p:cNvPr>
          <p:cNvSpPr/>
          <p:nvPr/>
        </p:nvSpPr>
        <p:spPr>
          <a:xfrm>
            <a:off x="955902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3 × </a:t>
            </a:r>
            <a:r>
              <a:rPr lang="fr-MA" b="1" dirty="0">
                <a:solidFill>
                  <a:schemeClr val="tx1"/>
                </a:solidFill>
              </a:rPr>
              <a:t>3 = </a:t>
            </a:r>
            <a:r>
              <a:rPr lang="fr-MA" sz="2000" b="1" dirty="0">
                <a:solidFill>
                  <a:srgbClr val="C00000"/>
                </a:solidFill>
              </a:rPr>
              <a:t>9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85CA7E19-F1F6-F2B2-EB5C-03357F6ECFF9}"/>
              </a:ext>
            </a:extLst>
          </p:cNvPr>
          <p:cNvSpPr/>
          <p:nvPr/>
        </p:nvSpPr>
        <p:spPr>
          <a:xfrm>
            <a:off x="2930488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6 × </a:t>
            </a:r>
            <a:r>
              <a:rPr lang="fr-MA" b="1" dirty="0">
                <a:solidFill>
                  <a:schemeClr val="tx1"/>
                </a:solidFill>
              </a:rPr>
              <a:t>5 = </a:t>
            </a:r>
            <a:r>
              <a:rPr lang="fr-MA" b="1" dirty="0">
                <a:solidFill>
                  <a:srgbClr val="C00000"/>
                </a:solidFill>
              </a:rPr>
              <a:t>30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3EA4F137-3D2F-0654-0D45-83489BD76CB4}"/>
              </a:ext>
            </a:extLst>
          </p:cNvPr>
          <p:cNvSpPr/>
          <p:nvPr/>
        </p:nvSpPr>
        <p:spPr>
          <a:xfrm>
            <a:off x="4905074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3 × </a:t>
            </a:r>
            <a:r>
              <a:rPr lang="fr-MA" b="1" dirty="0">
                <a:solidFill>
                  <a:schemeClr val="tx1"/>
                </a:solidFill>
              </a:rPr>
              <a:t>7 = </a:t>
            </a:r>
            <a:r>
              <a:rPr lang="fr-MA" b="1" dirty="0">
                <a:solidFill>
                  <a:srgbClr val="C00000"/>
                </a:solidFill>
              </a:rPr>
              <a:t>21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D8E5D32-6F48-39F2-E2ED-E19D635178D8}"/>
              </a:ext>
            </a:extLst>
          </p:cNvPr>
          <p:cNvSpPr/>
          <p:nvPr/>
        </p:nvSpPr>
        <p:spPr>
          <a:xfrm>
            <a:off x="6879660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4 × </a:t>
            </a:r>
            <a:r>
              <a:rPr lang="fr-MA" b="1" dirty="0">
                <a:solidFill>
                  <a:schemeClr val="tx1"/>
                </a:solidFill>
              </a:rPr>
              <a:t>8 =</a:t>
            </a:r>
            <a:r>
              <a:rPr lang="fr-MA" b="1" dirty="0">
                <a:solidFill>
                  <a:srgbClr val="C00000"/>
                </a:solidFill>
              </a:rPr>
              <a:t> 32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B395654B-DC79-ECCB-2624-F8167B88EB0C}"/>
              </a:ext>
            </a:extLst>
          </p:cNvPr>
          <p:cNvSpPr/>
          <p:nvPr/>
        </p:nvSpPr>
        <p:spPr>
          <a:xfrm>
            <a:off x="6879659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5 × </a:t>
            </a:r>
            <a:r>
              <a:rPr lang="fr-MA" b="1" dirty="0">
                <a:solidFill>
                  <a:schemeClr val="tx1"/>
                </a:solidFill>
              </a:rPr>
              <a:t>2 = </a:t>
            </a:r>
            <a:r>
              <a:rPr lang="fr-MA" b="1" dirty="0">
                <a:solidFill>
                  <a:srgbClr val="C00000"/>
                </a:solidFill>
              </a:rPr>
              <a:t>10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1134DBDF-AB34-DC7F-D906-AB997715759B}"/>
              </a:ext>
            </a:extLst>
          </p:cNvPr>
          <p:cNvSpPr/>
          <p:nvPr/>
        </p:nvSpPr>
        <p:spPr>
          <a:xfrm>
            <a:off x="2930487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 × </a:t>
            </a:r>
            <a:r>
              <a:rPr lang="fr-MA" b="1" dirty="0">
                <a:solidFill>
                  <a:schemeClr val="tx1"/>
                </a:solidFill>
              </a:rPr>
              <a:t>6 = </a:t>
            </a:r>
            <a:r>
              <a:rPr lang="fr-MA" b="1" dirty="0">
                <a:solidFill>
                  <a:srgbClr val="C00000"/>
                </a:solidFill>
              </a:rPr>
              <a:t>12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C3E1BC10-C287-D6FF-F9A0-7D1E524547C9}"/>
              </a:ext>
            </a:extLst>
          </p:cNvPr>
          <p:cNvSpPr/>
          <p:nvPr/>
        </p:nvSpPr>
        <p:spPr>
          <a:xfrm>
            <a:off x="4905073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5 × </a:t>
            </a:r>
            <a:r>
              <a:rPr lang="fr-MA" b="1" dirty="0">
                <a:solidFill>
                  <a:schemeClr val="tx1"/>
                </a:solidFill>
              </a:rPr>
              <a:t>7 = </a:t>
            </a:r>
            <a:r>
              <a:rPr lang="fr-MA" b="1" dirty="0">
                <a:solidFill>
                  <a:srgbClr val="C00000"/>
                </a:solidFill>
              </a:rPr>
              <a:t>35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F4365-1F54-067E-6147-124F9351D9E5}"/>
              </a:ext>
            </a:extLst>
          </p:cNvPr>
          <p:cNvSpPr/>
          <p:nvPr/>
        </p:nvSpPr>
        <p:spPr>
          <a:xfrm>
            <a:off x="955901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 × </a:t>
            </a:r>
            <a:r>
              <a:rPr lang="fr-MA" b="1" dirty="0">
                <a:solidFill>
                  <a:schemeClr val="tx1"/>
                </a:solidFill>
              </a:rPr>
              <a:t>4 =</a:t>
            </a:r>
            <a:r>
              <a:rPr lang="fr-MA" b="1" dirty="0">
                <a:solidFill>
                  <a:srgbClr val="C00000"/>
                </a:solidFill>
              </a:rPr>
              <a:t> 8</a:t>
            </a:r>
            <a:endParaRPr lang="fr-M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3B502775-040C-52ED-EFB0-8B6792AFC11B}"/>
              </a:ext>
            </a:extLst>
          </p:cNvPr>
          <p:cNvSpPr/>
          <p:nvPr/>
        </p:nvSpPr>
        <p:spPr>
          <a:xfrm>
            <a:off x="2290915" y="3000989"/>
            <a:ext cx="4206792" cy="17016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xmlns="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xmlns="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D57BFE7-3265-CD0B-9CE6-9F6A82F3B686}"/>
              </a:ext>
            </a:extLst>
          </p:cNvPr>
          <p:cNvSpPr txBox="1"/>
          <p:nvPr/>
        </p:nvSpPr>
        <p:spPr>
          <a:xfrm>
            <a:off x="2369976" y="3435860"/>
            <a:ext cx="3422677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ضرب لعدد من رقم واحد في عدد من ثلاثة أرقام؛</a:t>
            </a:r>
          </a:p>
        </p:txBody>
      </p:sp>
    </p:spTree>
    <p:extLst>
      <p:ext uri="{BB962C8B-B14F-4D97-AF65-F5344CB8AC3E}">
        <p14:creationId xmlns:p14="http://schemas.microsoft.com/office/powerpoint/2010/main" val="37569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أنجزوا، على ألواحكم، عملية الضرب التالية: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BB448F91-1E00-9C7F-3664-532F406E2A3F}"/>
              </a:ext>
            </a:extLst>
          </p:cNvPr>
          <p:cNvGrpSpPr/>
          <p:nvPr/>
        </p:nvGrpSpPr>
        <p:grpSpPr>
          <a:xfrm>
            <a:off x="2844852" y="2412473"/>
            <a:ext cx="2494070" cy="1715491"/>
            <a:chOff x="2844852" y="2412473"/>
            <a:chExt cx="2494070" cy="171549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xmlns="" id="{FE99B435-D101-EE4A-9F6D-1CC3E397496E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CC1D3703-B4CA-C4CE-BF2E-02678D22BC9F}"/>
                </a:ext>
              </a:extLst>
            </p:cNvPr>
            <p:cNvSpPr txBox="1"/>
            <p:nvPr/>
          </p:nvSpPr>
          <p:spPr>
            <a:xfrm>
              <a:off x="2848304" y="2412473"/>
              <a:ext cx="24906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234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xmlns="" id="{6C80171B-731C-E24B-F63A-2E0F845667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0DDBF5C3-2918-7BE4-6814-B95F856B6CC9}"/>
                </a:ext>
              </a:extLst>
            </p:cNvPr>
            <p:cNvSpPr txBox="1"/>
            <p:nvPr/>
          </p:nvSpPr>
          <p:spPr>
            <a:xfrm>
              <a:off x="2844852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32CF0CBA-CCF7-E64F-E37A-A23C7A0FAB56}"/>
              </a:ext>
            </a:extLst>
          </p:cNvPr>
          <p:cNvGrpSpPr/>
          <p:nvPr/>
        </p:nvGrpSpPr>
        <p:grpSpPr>
          <a:xfrm>
            <a:off x="391887" y="142412"/>
            <a:ext cx="7604448" cy="335967"/>
            <a:chOff x="391887" y="151743"/>
            <a:chExt cx="7604448" cy="335967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25E6D2C7-69CB-3168-113F-8BC2E55A1E6D}"/>
                </a:ext>
              </a:extLst>
            </p:cNvPr>
            <p:cNvGrpSpPr/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xmlns="" id="{FBD55F32-A7AB-FCBF-6AD9-3E29562A2CF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xmlns="" id="{002C68CE-4C76-1CC2-D2FD-EB3002DFDE5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xmlns="" id="{F250433D-E06B-7B42-3639-18A47F140FD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xmlns="" id="{C8C5A91B-6851-8627-929E-CF1624EAA37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xmlns="" id="{77EDB320-8333-6EDE-29D5-14011CC9087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xmlns="" id="{FB21A60D-5104-67A4-3B66-5FDA6F81E22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xmlns="" id="{156E9B50-99CC-4D47-5F31-F477A4AFDDA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0">
                  <a:extLst>
                    <a:ext uri="{FF2B5EF4-FFF2-40B4-BE49-F238E27FC236}">
                      <a16:creationId xmlns:a16="http://schemas.microsoft.com/office/drawing/2014/main" xmlns="" id="{E7CF06CE-7F1F-53F3-8CFD-0987E45F33E6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72EAAB50-EEA3-20D5-2FB2-0F62A41D57E5}"/>
                  </a:ext>
                </a:extLst>
              </p:cNvPr>
              <p:cNvSpPr/>
              <p:nvPr/>
            </p:nvSpPr>
            <p:spPr>
              <a:xfrm>
                <a:off x="837296" y="155214"/>
                <a:ext cx="203653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C46463F-6EF6-E426-B442-A0BBF9B5B23C}"/>
                </a:ext>
              </a:extLst>
            </p:cNvPr>
            <p:cNvSpPr/>
            <p:nvPr/>
          </p:nvSpPr>
          <p:spPr>
            <a:xfrm>
              <a:off x="5883417" y="151743"/>
              <a:ext cx="203653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612835F-AAC0-ABA6-F9FA-D0B56B602125}"/>
              </a:ext>
            </a:extLst>
          </p:cNvPr>
          <p:cNvGrpSpPr/>
          <p:nvPr/>
        </p:nvGrpSpPr>
        <p:grpSpPr>
          <a:xfrm>
            <a:off x="391887" y="142412"/>
            <a:ext cx="7604448" cy="335967"/>
            <a:chOff x="391887" y="151743"/>
            <a:chExt cx="7604448" cy="335967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xmlns="" id="{27AD0902-D060-920C-63FE-DE2A271B49C2}"/>
                </a:ext>
              </a:extLst>
            </p:cNvPr>
            <p:cNvGrpSpPr/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xmlns="" id="{B65AF439-0EA1-ED28-06A6-22EC462D40E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xmlns="" id="{60A5AC6F-380F-9A38-A138-C3B8377B317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xmlns="" id="{EB4C7A7B-3E84-B3AE-E9AD-27F1C4ADF81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xmlns="" id="{68EEA158-91D4-5AF8-9681-457D811DBD36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xmlns="" id="{BF20991C-BF46-13DA-04AB-0D7034C26B9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xmlns="" id="{D22A8D3D-7B6F-99C4-8BD4-AD6E91E4748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xmlns="" id="{57007784-DFAC-3A9C-D13F-BF31AAAEF0F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xmlns="" id="{54D8EEC0-364A-AACA-5A78-4A834F392B17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8A3399A3-2C98-6E02-2596-C984A0320DBC}"/>
                  </a:ext>
                </a:extLst>
              </p:cNvPr>
              <p:cNvSpPr/>
              <p:nvPr/>
            </p:nvSpPr>
            <p:spPr>
              <a:xfrm>
                <a:off x="837296" y="155214"/>
                <a:ext cx="203653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D574CC6-D06B-B95A-AC35-2AEFD3AFE388}"/>
                </a:ext>
              </a:extLst>
            </p:cNvPr>
            <p:cNvSpPr/>
            <p:nvPr/>
          </p:nvSpPr>
          <p:spPr>
            <a:xfrm>
              <a:off x="5883417" y="151743"/>
              <a:ext cx="203653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9651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AA3324-CCB4-29F3-DAA1-830F0B9A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F9AB14-C9E8-4F95-8706-57C01D2A752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C5FECE63-049D-BB42-B77A-AD35C16AC02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لينجز العملية؟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3BCE888-FBF6-3FB5-781D-B2EC5FC85B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A5A6BBA4-2C3F-4DDA-C7AA-0B0C4CEAA185}"/>
              </a:ext>
            </a:extLst>
          </p:cNvPr>
          <p:cNvGrpSpPr/>
          <p:nvPr/>
        </p:nvGrpSpPr>
        <p:grpSpPr>
          <a:xfrm>
            <a:off x="2844852" y="2412473"/>
            <a:ext cx="2494070" cy="1715491"/>
            <a:chOff x="2844852" y="2412473"/>
            <a:chExt cx="2494070" cy="171549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9E90F51C-876A-C2D5-A448-D3F8A6C0A998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sz="5400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  <a:endParaRPr lang="fr-FR" sz="5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829825C5-ABBD-1D80-40BC-9291B600E471}"/>
                </a:ext>
              </a:extLst>
            </p:cNvPr>
            <p:cNvSpPr txBox="1"/>
            <p:nvPr/>
          </p:nvSpPr>
          <p:spPr>
            <a:xfrm>
              <a:off x="2848304" y="2412473"/>
              <a:ext cx="24906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234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xmlns="" id="{F31E9E4F-69EC-1A59-AC18-F6DBF60DE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47F6D72C-438C-FDFB-5697-18656B699C7E}"/>
                </a:ext>
              </a:extLst>
            </p:cNvPr>
            <p:cNvSpPr txBox="1"/>
            <p:nvPr/>
          </p:nvSpPr>
          <p:spPr>
            <a:xfrm>
              <a:off x="2844852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1BB8E566-11F0-017F-6111-B0AA6DED5506}"/>
              </a:ext>
            </a:extLst>
          </p:cNvPr>
          <p:cNvGrpSpPr/>
          <p:nvPr/>
        </p:nvGrpSpPr>
        <p:grpSpPr>
          <a:xfrm>
            <a:off x="391887" y="142412"/>
            <a:ext cx="7604448" cy="335967"/>
            <a:chOff x="391887" y="151743"/>
            <a:chExt cx="7604448" cy="335967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3D02F430-4C94-17B0-BA01-ECC696C8C810}"/>
                </a:ext>
              </a:extLst>
            </p:cNvPr>
            <p:cNvGrpSpPr/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xmlns="" id="{9437F97C-1E03-EA45-D7CB-E02B6C67745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xmlns="" id="{E51D5E99-CE4C-0451-1E6E-8EF8E42A0765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xmlns="" id="{F1E865BC-52C1-4DFC-4961-D133CC274A9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xmlns="" id="{F79B0440-E54D-E7D4-BA7F-E6ECBEC55A1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xmlns="" id="{B67C6F46-940E-BB0A-3376-176F2AA4EBD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xmlns="" id="{BD70FB47-2DDC-EE9B-3D0A-513526C0A05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xmlns="" id="{10593F7B-7765-5DFE-943D-9DA46A2E124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21">
                  <a:extLst>
                    <a:ext uri="{FF2B5EF4-FFF2-40B4-BE49-F238E27FC236}">
                      <a16:creationId xmlns:a16="http://schemas.microsoft.com/office/drawing/2014/main" xmlns="" id="{02A25C70-1E5A-7944-E23C-28BA5053392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130B09ED-020A-8385-5732-2D9220EE5400}"/>
                  </a:ext>
                </a:extLst>
              </p:cNvPr>
              <p:cNvSpPr/>
              <p:nvPr/>
            </p:nvSpPr>
            <p:spPr>
              <a:xfrm>
                <a:off x="837296" y="155214"/>
                <a:ext cx="203653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5BBAA29-49FF-C1C7-884D-6B528F3CE82C}"/>
                </a:ext>
              </a:extLst>
            </p:cNvPr>
            <p:cNvSpPr/>
            <p:nvPr/>
          </p:nvSpPr>
          <p:spPr>
            <a:xfrm>
              <a:off x="5883417" y="151743"/>
              <a:ext cx="2036533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2300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15924</TotalTime>
  <Words>914</Words>
  <Application>Microsoft Office PowerPoint</Application>
  <PresentationFormat>Affichage à l'écran (4:3)</PresentationFormat>
  <Paragraphs>296</Paragraphs>
  <Slides>28</Slides>
  <Notes>4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28</vt:i4>
      </vt:variant>
    </vt:vector>
  </HeadingPairs>
  <TitlesOfParts>
    <vt:vector size="42" baseType="lpstr">
      <vt:lpstr>Aptos Display</vt:lpstr>
      <vt:lpstr>DengXian</vt:lpstr>
      <vt:lpstr>Arimo Italics</vt:lpstr>
      <vt:lpstr>Dosis</vt:lpstr>
      <vt:lpstr>Calibri</vt:lpstr>
      <vt:lpstr>Aptos</vt:lpstr>
      <vt:lpstr>Effra CC Arbc</vt:lpstr>
      <vt:lpstr>Wingdings</vt:lpstr>
      <vt:lpstr>Arial</vt:lpstr>
      <vt:lpstr>salam</vt:lpstr>
      <vt:lpstr>Page d'entree</vt:lpstr>
      <vt:lpstr>1_salam</vt:lpstr>
      <vt:lpstr>2_Conception personnalisée</vt:lpstr>
      <vt:lpstr>3_Conception personnalisée</vt:lpstr>
      <vt:lpstr>Présentation PowerPoint</vt:lpstr>
      <vt:lpstr>برمجة الأسبوع السادس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HP</cp:lastModifiedBy>
  <cp:revision>154</cp:revision>
  <cp:lastPrinted>2025-08-13T10:11:39Z</cp:lastPrinted>
  <dcterms:created xsi:type="dcterms:W3CDTF">2025-08-01T12:31:49Z</dcterms:created>
  <dcterms:modified xsi:type="dcterms:W3CDTF">2026-01-14T01:35:56Z</dcterms:modified>
</cp:coreProperties>
</file>