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9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3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4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6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7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8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9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8" r:id="rId2"/>
    <p:sldMasterId id="2147483703" r:id="rId3"/>
    <p:sldMasterId id="2147483725" r:id="rId4"/>
    <p:sldMasterId id="2147483737" r:id="rId5"/>
    <p:sldMasterId id="2147483741" r:id="rId6"/>
    <p:sldMasterId id="2147483764" r:id="rId7"/>
    <p:sldMasterId id="2147483788" r:id="rId8"/>
    <p:sldMasterId id="2147483806" r:id="rId9"/>
    <p:sldMasterId id="2147483829" r:id="rId10"/>
    <p:sldMasterId id="2147483844" r:id="rId11"/>
    <p:sldMasterId id="2147483861" r:id="rId12"/>
    <p:sldMasterId id="2147483865" r:id="rId13"/>
    <p:sldMasterId id="2147483888" r:id="rId14"/>
    <p:sldMasterId id="2147483911" r:id="rId15"/>
    <p:sldMasterId id="2147483927" r:id="rId16"/>
    <p:sldMasterId id="2147483942" r:id="rId17"/>
    <p:sldMasterId id="2147483957" r:id="rId18"/>
    <p:sldMasterId id="2147483976" r:id="rId19"/>
    <p:sldMasterId id="2147483993" r:id="rId20"/>
  </p:sldMasterIdLst>
  <p:notesMasterIdLst>
    <p:notesMasterId r:id="rId71"/>
  </p:notesMasterIdLst>
  <p:sldIdLst>
    <p:sldId id="2147482692" r:id="rId21"/>
    <p:sldId id="2147482693" r:id="rId22"/>
    <p:sldId id="2147482611" r:id="rId23"/>
    <p:sldId id="2147482472" r:id="rId24"/>
    <p:sldId id="2147482696" r:id="rId25"/>
    <p:sldId id="2147482634" r:id="rId26"/>
    <p:sldId id="2147482691" r:id="rId27"/>
    <p:sldId id="265" r:id="rId28"/>
    <p:sldId id="262" r:id="rId29"/>
    <p:sldId id="268" r:id="rId30"/>
    <p:sldId id="2147482564" r:id="rId31"/>
    <p:sldId id="2147482635" r:id="rId32"/>
    <p:sldId id="2147482449" r:id="rId33"/>
    <p:sldId id="2147482450" r:id="rId34"/>
    <p:sldId id="2147482694" r:id="rId35"/>
    <p:sldId id="2147482543" r:id="rId36"/>
    <p:sldId id="2147482542" r:id="rId37"/>
    <p:sldId id="2147482619" r:id="rId38"/>
    <p:sldId id="2147482622" r:id="rId39"/>
    <p:sldId id="2147482544" r:id="rId40"/>
    <p:sldId id="2147482623" r:id="rId41"/>
    <p:sldId id="2147482624" r:id="rId42"/>
    <p:sldId id="2147482625" r:id="rId43"/>
    <p:sldId id="2147482545" r:id="rId44"/>
    <p:sldId id="2147482626" r:id="rId45"/>
    <p:sldId id="2147482546" r:id="rId46"/>
    <p:sldId id="2147482627" r:id="rId47"/>
    <p:sldId id="2147482620" r:id="rId48"/>
    <p:sldId id="2147482628" r:id="rId49"/>
    <p:sldId id="2147482621" r:id="rId50"/>
    <p:sldId id="2147482629" r:id="rId51"/>
    <p:sldId id="2147482630" r:id="rId52"/>
    <p:sldId id="2147482631" r:id="rId53"/>
    <p:sldId id="2147482632" r:id="rId54"/>
    <p:sldId id="2147482633" r:id="rId55"/>
    <p:sldId id="2147482695" r:id="rId56"/>
    <p:sldId id="2147482552" r:id="rId57"/>
    <p:sldId id="2147482553" r:id="rId58"/>
    <p:sldId id="2147482554" r:id="rId59"/>
    <p:sldId id="2147482555" r:id="rId60"/>
    <p:sldId id="2147482556" r:id="rId61"/>
    <p:sldId id="2147482557" r:id="rId62"/>
    <p:sldId id="2147482559" r:id="rId63"/>
    <p:sldId id="2147482560" r:id="rId64"/>
    <p:sldId id="2147482561" r:id="rId65"/>
    <p:sldId id="2147482563" r:id="rId66"/>
    <p:sldId id="2147482638" r:id="rId67"/>
    <p:sldId id="2147482615" r:id="rId68"/>
    <p:sldId id="2147482637" r:id="rId69"/>
    <p:sldId id="2147482522" r:id="rId70"/>
  </p:sldIdLst>
  <p:sldSz cx="9144000" cy="6858000" type="screen4x3"/>
  <p:notesSz cx="6858000" cy="9144000"/>
  <p:embeddedFontLst>
    <p:embeddedFont>
      <p:font typeface="Abadi" panose="020B0604020104020204" pitchFamily="34" charset="0"/>
      <p:regular r:id="rId72"/>
      <p:bold r:id="rId73"/>
      <p:italic r:id="rId74"/>
      <p:boldItalic r:id="rId75"/>
    </p:embeddedFont>
    <p:embeddedFont>
      <p:font typeface="Dosis" pitchFamily="2" charset="0"/>
      <p:regular r:id="rId76"/>
      <p:bold r:id="rId77"/>
    </p:embeddedFont>
    <p:embeddedFont>
      <p:font typeface="Dosis ExtraBold" pitchFamily="2" charset="0"/>
      <p:bold r:id="rId78"/>
    </p:embeddedFont>
    <p:embeddedFont>
      <p:font typeface="Dosis Medium" pitchFamily="2" charset="0"/>
      <p:regular r:id="rId79"/>
    </p:embeddedFont>
    <p:embeddedFont>
      <p:font typeface="Dosis SemiBold" pitchFamily="2" charset="0"/>
      <p:bold r:id="rId80"/>
    </p:embeddedFont>
    <p:embeddedFont>
      <p:font typeface="Microsoft Uighur" panose="02000000000000000000" pitchFamily="2" charset="-78"/>
      <p:regular r:id="rId81"/>
      <p:bold r:id="rId82"/>
    </p:embeddedFont>
    <p:embeddedFont>
      <p:font typeface="Modern Love" panose="04090805081005020601" pitchFamily="82" charset="0"/>
      <p:regular r:id="rId8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9BB4"/>
    <a:srgbClr val="565F88"/>
    <a:srgbClr val="A1A7BC"/>
    <a:srgbClr val="9299B1"/>
    <a:srgbClr val="F2F2F2"/>
    <a:srgbClr val="0097B2"/>
    <a:srgbClr val="FFFFFF"/>
    <a:srgbClr val="E6E6E6"/>
    <a:srgbClr val="4C5155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1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tableStyles" Target="tableStyles.xml"/><Relationship Id="rId61" Type="http://schemas.openxmlformats.org/officeDocument/2006/relationships/slide" Target="slides/slide41.xml"/><Relationship Id="rId8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192B73BE-62BD-8A0B-B570-218993B8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B3BC1689-7C5A-5D4C-E81F-187D0FCFDB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2FFFCFD0-C99E-46AB-6A44-E73B40903A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47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730F7DD3-B0E6-3B44-9C2E-0A8A225C3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E68E6F7B-97D6-CCF7-6DF0-C08B6E909B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134D2F90-46EA-EF08-3126-E5A445636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00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0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Relationship Id="rId4" Type="http://schemas.microsoft.com/office/2007/relationships/hdphoto" Target="../media/hdphoto4.wdp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9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406641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716001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437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120108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26276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95284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916921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97624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68917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67213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220642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0963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145027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412746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42198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81604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6108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72390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040725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9384263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36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304123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007640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70947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50765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722509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35463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82066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730094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71122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980067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91444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23116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76184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00916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84760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439681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19660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132155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35018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326478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226740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70289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78880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192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796949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68385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87140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94313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9465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58439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5216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651681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7008776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09600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74940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21076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63800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52563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286783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695646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87856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034666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24254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901090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73504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388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964928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862153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557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6584205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2832408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9839161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199370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86530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8714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459549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17871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2895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56644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320856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433580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227400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5877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62269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99156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90925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559596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83450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10916099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42751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98138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68437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39744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27498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52559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71481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70574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04511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26501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40794649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15653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903461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13884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6415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12068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13341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0258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82773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411923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9239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493446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68792829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24841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5395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03154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11996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36344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568824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57846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8162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12536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54719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65520681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63726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32595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40278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79277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84667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5521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73852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81175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1277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35391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785209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3310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269460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273614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164098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8760019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157557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0196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47892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38694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17355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9783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618299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2496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138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0614297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14661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4453444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5096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9787081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2092841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6533076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26230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65804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048541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436224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42561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51196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286716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407715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138203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8098363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9521891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21176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419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48143215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907847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03842317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775436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099623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4844736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38548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443393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2989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1296633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2592409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670696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623457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911839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8156387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094580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7630188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570707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0165748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34410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4594807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5684632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40021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58738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4608462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395271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1217010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1086544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607858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6859665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37655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4233502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244843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686595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06710351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20756340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62308972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389101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062024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158076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2312066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52567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7066549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070357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9637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31759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31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056622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50848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63875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308882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34235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736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3367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908182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778228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883698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211134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583331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34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846171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6360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15987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1577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36570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343622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56709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26375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71844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3024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9711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9270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712106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216448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973427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97742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9742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178009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572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5915477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1A1DC-6AC7-765A-0002-7870B5A9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93BA7B-4248-17C3-AACD-611627DC2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A075E0-3F36-10FB-03FA-A656D6DA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F3B481-7E9F-3C89-D6BC-0BA28EA8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3D8115-D3C5-D879-A8C2-3496162B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8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85C4D-3C7B-D945-9669-068BD91E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2FE72F-B6AF-5AFC-5600-C95D45201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22DA7D-6E9D-54B0-8613-6A66CF993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416F35-5575-A660-0956-6C9859DC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773261-E3C7-2B3E-92FB-BC9AA016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2EF0D6-2650-D2D8-F9A1-A836E0AB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810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2DE88-C7E1-3A6F-F77D-ABC444C8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954856-3DC2-FF83-1119-094EFA1D0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125C3C-B35B-B96F-1C82-12BC3A595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3C4ED5-4CB3-9A39-CB44-399EA189B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5A64BD-B089-0173-4EFF-62BD8B261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D63BE4-F1F2-F578-C274-E9570FDD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35B0CE-1289-1515-6120-2D93C208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190BC2-5668-9D22-D671-45E49070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152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0EC33-2AB4-29F8-30C1-249E6F5D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12C840-94F3-F89A-2FB8-3F67B817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DB19A3-0874-CC7B-C8DB-962831FD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10E0F5-9F46-72A3-3F1E-BDAED2F8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18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472C8C-E53E-25CD-DAF8-73213FA1B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CB6E1E-A58A-E5C5-1BD8-8FE5E2D7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CCD65D-0307-9245-F6C1-0542CE0C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932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9D710-6C76-3C0E-FACB-7F61BB33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B8A6B8-FA0A-7617-1569-923F3C93B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48331E-C5CD-FF9A-CB3C-04489C203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6D5ABB-EFF7-5E9C-D08A-0B446A1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175C8-52A8-F1D4-B63A-D37181F7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DB9F9B-6EFD-C833-073F-3C85FF6A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62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B54D1-5A7F-DA8B-8767-2C918C36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B22C5E-FB49-785C-7715-538128679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BF8334-FE75-2F05-5A72-A7239075E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CEF492-7161-DAAB-2271-30A2404F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538B13-7EE1-7783-E6B7-492BAD8A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2716CF-E7A7-AD48-B5E3-E33EE949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559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24791-D1B8-ACFC-43B1-A81BEA72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BFCC4C-AFD4-373D-FE68-2F77BDF75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C97B4-F480-2DC2-A6F8-F4B8A6B8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D9BD22-FD02-B35F-DBEA-C73C4E36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AC508E-987C-892A-132A-C8948AFC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175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A05DA6-18EE-3F54-FCE5-935D19818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BA5E24-AF3C-BCCB-83F8-8A585457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9E08F-54DC-9585-CD38-8EB64B87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BCD3EB-5EE9-6D50-8CD1-CAA78BCB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AF4DCE-4226-792C-357C-0E5A948C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898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5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6990158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825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009323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035269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75726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27637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15957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68844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966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6656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28383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2124183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382832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730295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481437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51529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201995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481295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08079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214065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787226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4840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4808378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598305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292732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78294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659671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453600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89220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24552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27605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26787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525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070823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648174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296401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276130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09950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96682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7699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80094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740190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52598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090160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7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7.jp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7.jpg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19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69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image" Target="../media/image26.jpe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7.jpg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image" Target="../media/image3.bin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98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39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95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6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16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0540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11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77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9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5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8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46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4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0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23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0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254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999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873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062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6.png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99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gif"/><Relationship Id="rId11" Type="http://schemas.openxmlformats.org/officeDocument/2006/relationships/image" Target="../media/image50.png"/><Relationship Id="rId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AF26F32-6241-F52A-279F-986A7D9FB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8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12FEF7A-EFC0-19CD-23B3-697F63BA4572}"/>
              </a:ext>
            </a:extLst>
          </p:cNvPr>
          <p:cNvSpPr/>
          <p:nvPr/>
        </p:nvSpPr>
        <p:spPr>
          <a:xfrm>
            <a:off x="6064301" y="253174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اَلتَّنَمُّرُ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B3A6802-4533-2DB9-61A8-2F87C7773B95}"/>
              </a:ext>
            </a:extLst>
          </p:cNvPr>
          <p:cNvSpPr/>
          <p:nvPr/>
        </p:nvSpPr>
        <p:spPr>
          <a:xfrm>
            <a:off x="940095" y="2529000"/>
            <a:ext cx="469355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مَسْؤولِيَّةُ ٱلْجَميعِ في ٱلْمَدْرَسَةِ.</a:t>
            </a:r>
          </a:p>
        </p:txBody>
      </p:sp>
      <p:sp>
        <p:nvSpPr>
          <p:cNvPr id="15" name="Google Shape;1360;p13">
            <a:extLst>
              <a:ext uri="{FF2B5EF4-FFF2-40B4-BE49-F238E27FC236}">
                <a16:creationId xmlns:a16="http://schemas.microsoft.com/office/drawing/2014/main" id="{A0E9D74B-C57B-AEA2-78F0-77F939B5CC59}"/>
              </a:ext>
            </a:extLst>
          </p:cNvPr>
          <p:cNvSpPr/>
          <p:nvPr/>
        </p:nvSpPr>
        <p:spPr>
          <a:xfrm>
            <a:off x="539398" y="3722357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كَما يَجِبُ أَنْ نُخْبِرَ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ٱلْأَساتِذَةَ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.</a:t>
            </a:r>
          </a:p>
        </p:txBody>
      </p:sp>
      <p:sp>
        <p:nvSpPr>
          <p:cNvPr id="1055" name="Google Shape;1055;p15"/>
          <p:cNvSpPr/>
          <p:nvPr/>
        </p:nvSpPr>
        <p:spPr>
          <a:xfrm rot="10800000">
            <a:off x="3831278" y="252065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60;p13">
            <a:extLst>
              <a:ext uri="{FF2B5EF4-FFF2-40B4-BE49-F238E27FC236}">
                <a16:creationId xmlns:a16="http://schemas.microsoft.com/office/drawing/2014/main" id="{FD19E901-C8CB-9364-ED59-48206BE00931}"/>
              </a:ext>
            </a:extLst>
          </p:cNvPr>
          <p:cNvSpPr/>
          <p:nvPr/>
        </p:nvSpPr>
        <p:spPr>
          <a:xfrm>
            <a:off x="539397" y="4920424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نَتَّخِذَ مَوْقِفاً واضِحاً ضِدَّ ٱلتَّنَمُّرِ.</a:t>
            </a:r>
          </a:p>
        </p:txBody>
      </p:sp>
      <p:sp>
        <p:nvSpPr>
          <p:cNvPr id="17" name="Google Shape;1055;p15">
            <a:extLst>
              <a:ext uri="{FF2B5EF4-FFF2-40B4-BE49-F238E27FC236}">
                <a16:creationId xmlns:a16="http://schemas.microsoft.com/office/drawing/2014/main" id="{FC5CD90D-E79E-2615-A76F-752916CC942B}"/>
              </a:ext>
            </a:extLst>
          </p:cNvPr>
          <p:cNvSpPr/>
          <p:nvPr/>
        </p:nvSpPr>
        <p:spPr>
          <a:xfrm rot="10800000">
            <a:off x="2323505" y="252065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055;p15">
            <a:extLst>
              <a:ext uri="{FF2B5EF4-FFF2-40B4-BE49-F238E27FC236}">
                <a16:creationId xmlns:a16="http://schemas.microsoft.com/office/drawing/2014/main" id="{3D12F51E-2802-7C7B-DB46-EDE077D6F1E9}"/>
              </a:ext>
            </a:extLst>
          </p:cNvPr>
          <p:cNvSpPr/>
          <p:nvPr/>
        </p:nvSpPr>
        <p:spPr>
          <a:xfrm rot="10800000">
            <a:off x="3843283" y="383399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055;p15">
            <a:extLst>
              <a:ext uri="{FF2B5EF4-FFF2-40B4-BE49-F238E27FC236}">
                <a16:creationId xmlns:a16="http://schemas.microsoft.com/office/drawing/2014/main" id="{C1328F7F-BA3C-585D-5A82-8D4D8321CF4C}"/>
              </a:ext>
            </a:extLst>
          </p:cNvPr>
          <p:cNvSpPr/>
          <p:nvPr/>
        </p:nvSpPr>
        <p:spPr>
          <a:xfrm rot="10800000">
            <a:off x="3201278" y="5089680"/>
            <a:ext cx="348408" cy="168119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4FAA399-7700-3822-A7DF-E2BEA0EB4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42F12B-15E3-B902-86F5-554A79E982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7235182-6AC5-C9E5-D04D-413260B6C3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9EA6707-DAC8-5793-1783-8BAFF75CF5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1303431-B6F6-9F30-C36E-85601A930A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4DB3B-3742-181A-78D3-5A84BB016E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0660E-82AD-9E42-F65D-687265587E3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BDD5E6-8494-B481-98A8-3301B206CA64}"/>
              </a:ext>
            </a:extLst>
          </p:cNvPr>
          <p:cNvSpPr>
            <a:spLocks/>
          </p:cNvSpPr>
          <p:nvPr/>
        </p:nvSpPr>
        <p:spPr>
          <a:xfrm>
            <a:off x="4745897" y="131773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1FD05C-229C-7ABB-3BCE-C04EAD8FFB1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E083D10B-8DDD-6C2E-AE89-5DC76D83237D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2" name="Google Shape;1358;p13">
            <a:extLst>
              <a:ext uri="{FF2B5EF4-FFF2-40B4-BE49-F238E27FC236}">
                <a16:creationId xmlns:a16="http://schemas.microsoft.com/office/drawing/2014/main" id="{9FF332BE-A669-4F9A-4AC8-368D054935CB}"/>
              </a:ext>
            </a:extLst>
          </p:cNvPr>
          <p:cNvSpPr txBox="1">
            <a:spLocks/>
          </p:cNvSpPr>
          <p:nvPr/>
        </p:nvSpPr>
        <p:spPr>
          <a:xfrm>
            <a:off x="2744431" y="771779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Espace réservé pour une image  18">
            <a:extLst>
              <a:ext uri="{FF2B5EF4-FFF2-40B4-BE49-F238E27FC236}">
                <a16:creationId xmlns:a16="http://schemas.microsoft.com/office/drawing/2014/main" id="{4E551BD6-039D-9919-80B5-03F63BB77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E304B9FB-6E83-F027-EAFB-289CAC8F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6D001D9-C073-56E5-6BA0-E2EF67DFA521}"/>
              </a:ext>
            </a:extLst>
          </p:cNvPr>
          <p:cNvSpPr/>
          <p:nvPr/>
        </p:nvSpPr>
        <p:spPr>
          <a:xfrm>
            <a:off x="6064301" y="253174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اَلتَّنَمُّرُ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89589BF-744E-67DD-2310-B2A91CF71037}"/>
              </a:ext>
            </a:extLst>
          </p:cNvPr>
          <p:cNvSpPr/>
          <p:nvPr/>
        </p:nvSpPr>
        <p:spPr>
          <a:xfrm>
            <a:off x="940095" y="2529000"/>
            <a:ext cx="469355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مَسْؤولِيَّةُ ٱلْجَميعِ في ٱلْمَدْرَسَةِ.</a:t>
            </a:r>
          </a:p>
        </p:txBody>
      </p:sp>
      <p:sp>
        <p:nvSpPr>
          <p:cNvPr id="26" name="Google Shape;1360;p13">
            <a:extLst>
              <a:ext uri="{FF2B5EF4-FFF2-40B4-BE49-F238E27FC236}">
                <a16:creationId xmlns:a16="http://schemas.microsoft.com/office/drawing/2014/main" id="{469197AF-7EF8-45D3-6915-A44F9D08FB99}"/>
              </a:ext>
            </a:extLst>
          </p:cNvPr>
          <p:cNvSpPr/>
          <p:nvPr/>
        </p:nvSpPr>
        <p:spPr>
          <a:xfrm>
            <a:off x="539398" y="3722357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كَما يَجِبُ أَنْ نُخْبِرَ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ٱلْأَساتِذَةَ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.</a:t>
            </a:r>
          </a:p>
        </p:txBody>
      </p:sp>
      <p:sp>
        <p:nvSpPr>
          <p:cNvPr id="27" name="Google Shape;1055;p15">
            <a:extLst>
              <a:ext uri="{FF2B5EF4-FFF2-40B4-BE49-F238E27FC236}">
                <a16:creationId xmlns:a16="http://schemas.microsoft.com/office/drawing/2014/main" id="{8C9CB126-E12D-277D-D749-1DDBB07C71C8}"/>
              </a:ext>
            </a:extLst>
          </p:cNvPr>
          <p:cNvSpPr/>
          <p:nvPr/>
        </p:nvSpPr>
        <p:spPr>
          <a:xfrm rot="10800000">
            <a:off x="3831278" y="252065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1360;p13">
            <a:extLst>
              <a:ext uri="{FF2B5EF4-FFF2-40B4-BE49-F238E27FC236}">
                <a16:creationId xmlns:a16="http://schemas.microsoft.com/office/drawing/2014/main" id="{69B50C63-39C2-0E41-27AB-FC1BB9AE56A3}"/>
              </a:ext>
            </a:extLst>
          </p:cNvPr>
          <p:cNvSpPr/>
          <p:nvPr/>
        </p:nvSpPr>
        <p:spPr>
          <a:xfrm>
            <a:off x="539397" y="4920424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نَتَّخِذَ مَوْقِفاً واضِحاً ضِدَّ ٱلتَّنَمُّرِ.</a:t>
            </a:r>
          </a:p>
        </p:txBody>
      </p:sp>
      <p:sp>
        <p:nvSpPr>
          <p:cNvPr id="29" name="Google Shape;1055;p15">
            <a:extLst>
              <a:ext uri="{FF2B5EF4-FFF2-40B4-BE49-F238E27FC236}">
                <a16:creationId xmlns:a16="http://schemas.microsoft.com/office/drawing/2014/main" id="{7CEBEED9-4E5E-3F0D-2997-B199B5696FDE}"/>
              </a:ext>
            </a:extLst>
          </p:cNvPr>
          <p:cNvSpPr/>
          <p:nvPr/>
        </p:nvSpPr>
        <p:spPr>
          <a:xfrm rot="10800000">
            <a:off x="2323505" y="252065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0" name="Google Shape;1055;p15">
            <a:extLst>
              <a:ext uri="{FF2B5EF4-FFF2-40B4-BE49-F238E27FC236}">
                <a16:creationId xmlns:a16="http://schemas.microsoft.com/office/drawing/2014/main" id="{B4E3609C-4DC6-CF21-A2A6-EB21B4459B5E}"/>
              </a:ext>
            </a:extLst>
          </p:cNvPr>
          <p:cNvSpPr/>
          <p:nvPr/>
        </p:nvSpPr>
        <p:spPr>
          <a:xfrm rot="10800000">
            <a:off x="3843283" y="383399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" name="Google Shape;1055;p15">
            <a:extLst>
              <a:ext uri="{FF2B5EF4-FFF2-40B4-BE49-F238E27FC236}">
                <a16:creationId xmlns:a16="http://schemas.microsoft.com/office/drawing/2014/main" id="{96A9C09D-A69C-CA27-693D-CE215A101373}"/>
              </a:ext>
            </a:extLst>
          </p:cNvPr>
          <p:cNvSpPr/>
          <p:nvPr/>
        </p:nvSpPr>
        <p:spPr>
          <a:xfrm rot="10800000">
            <a:off x="3201278" y="5089680"/>
            <a:ext cx="348408" cy="168119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5BF475-C359-5B6E-AD04-8D4D79ADE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EF17AB-1381-CBDD-2544-F062180FB7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0366BA-39B0-26A7-2294-F414718EB9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4EB65E-6705-BB3E-7A3B-076659B207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309E39-F167-C0EC-B97D-9ABFCE8DE6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55AB52-14C9-C469-D9F2-B0E5A87E366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C51C57-1342-2EA3-82F6-9EF68382919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63C307-D7CE-D9F2-6E33-DF51E7F17734}"/>
              </a:ext>
            </a:extLst>
          </p:cNvPr>
          <p:cNvSpPr>
            <a:spLocks/>
          </p:cNvSpPr>
          <p:nvPr/>
        </p:nvSpPr>
        <p:spPr>
          <a:xfrm>
            <a:off x="4745897" y="131773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5E3225-5B98-7196-30D6-BF738268552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Espace réservé pour une image  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9C29F00-F242-E8CD-B7ED-6DC80C8316C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Google Shape;1358;p13">
            <a:extLst>
              <a:ext uri="{FF2B5EF4-FFF2-40B4-BE49-F238E27FC236}">
                <a16:creationId xmlns:a16="http://schemas.microsoft.com/office/drawing/2014/main" id="{3587DB49-589E-0DCB-F3A3-6BBBF0BE9129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</a:p>
        </p:txBody>
      </p:sp>
      <p:sp>
        <p:nvSpPr>
          <p:cNvPr id="37" name="Google Shape;1358;p13">
            <a:extLst>
              <a:ext uri="{FF2B5EF4-FFF2-40B4-BE49-F238E27FC236}">
                <a16:creationId xmlns:a16="http://schemas.microsoft.com/office/drawing/2014/main" id="{E2B50C56-9B1A-E87D-09A7-3FA1A51F7D83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</a:p>
        </p:txBody>
      </p:sp>
    </p:spTree>
    <p:extLst>
      <p:ext uri="{BB962C8B-B14F-4D97-AF65-F5344CB8AC3E}">
        <p14:creationId xmlns:p14="http://schemas.microsoft.com/office/powerpoint/2010/main" val="3796009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163DC523-E476-C7F2-2917-A9E77F18C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F5C44CF-3660-3F8C-0D6D-8AEE8489C4D6}"/>
              </a:ext>
            </a:extLst>
          </p:cNvPr>
          <p:cNvSpPr/>
          <p:nvPr/>
        </p:nvSpPr>
        <p:spPr>
          <a:xfrm>
            <a:off x="6064301" y="253174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اَلتَّنَمُّرُ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A0C1C76-9B04-1497-C71E-4098209991A3}"/>
              </a:ext>
            </a:extLst>
          </p:cNvPr>
          <p:cNvSpPr/>
          <p:nvPr/>
        </p:nvSpPr>
        <p:spPr>
          <a:xfrm>
            <a:off x="940095" y="2529000"/>
            <a:ext cx="469355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مَسْؤولِيَّةُ ٱلْجَميعِ في ٱلْمَدْرَسَةِ.</a:t>
            </a:r>
          </a:p>
        </p:txBody>
      </p:sp>
      <p:sp>
        <p:nvSpPr>
          <p:cNvPr id="26" name="Google Shape;1360;p13">
            <a:extLst>
              <a:ext uri="{FF2B5EF4-FFF2-40B4-BE49-F238E27FC236}">
                <a16:creationId xmlns:a16="http://schemas.microsoft.com/office/drawing/2014/main" id="{4029A994-D9AA-E1E0-5050-F4EE978F390E}"/>
              </a:ext>
            </a:extLst>
          </p:cNvPr>
          <p:cNvSpPr/>
          <p:nvPr/>
        </p:nvSpPr>
        <p:spPr>
          <a:xfrm>
            <a:off x="539398" y="3722357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كَما يَجِبُ أَنْ نُخْبِرَ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ٱلْأَساتِذَةَ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.</a:t>
            </a:r>
          </a:p>
        </p:txBody>
      </p:sp>
      <p:sp>
        <p:nvSpPr>
          <p:cNvPr id="27" name="Google Shape;1055;p15">
            <a:extLst>
              <a:ext uri="{FF2B5EF4-FFF2-40B4-BE49-F238E27FC236}">
                <a16:creationId xmlns:a16="http://schemas.microsoft.com/office/drawing/2014/main" id="{67C8AA7E-9DD4-AD09-7504-E0CD2F072151}"/>
              </a:ext>
            </a:extLst>
          </p:cNvPr>
          <p:cNvSpPr/>
          <p:nvPr/>
        </p:nvSpPr>
        <p:spPr>
          <a:xfrm rot="10800000">
            <a:off x="3831278" y="252065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1360;p13">
            <a:extLst>
              <a:ext uri="{FF2B5EF4-FFF2-40B4-BE49-F238E27FC236}">
                <a16:creationId xmlns:a16="http://schemas.microsoft.com/office/drawing/2014/main" id="{B3A733DD-5219-AD5A-CFCC-9E0FBB9D2754}"/>
              </a:ext>
            </a:extLst>
          </p:cNvPr>
          <p:cNvSpPr/>
          <p:nvPr/>
        </p:nvSpPr>
        <p:spPr>
          <a:xfrm>
            <a:off x="539397" y="4920424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نَتَّخِذَ مَوْقِفاً واضِحاً ضِدَّ ٱلتَّنَمُّرِ.</a:t>
            </a:r>
          </a:p>
        </p:txBody>
      </p:sp>
      <p:sp>
        <p:nvSpPr>
          <p:cNvPr id="29" name="Google Shape;1055;p15">
            <a:extLst>
              <a:ext uri="{FF2B5EF4-FFF2-40B4-BE49-F238E27FC236}">
                <a16:creationId xmlns:a16="http://schemas.microsoft.com/office/drawing/2014/main" id="{A08CF0A8-0979-D359-0AA2-ACF90B557727}"/>
              </a:ext>
            </a:extLst>
          </p:cNvPr>
          <p:cNvSpPr/>
          <p:nvPr/>
        </p:nvSpPr>
        <p:spPr>
          <a:xfrm rot="10800000">
            <a:off x="2323505" y="252065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0" name="Google Shape;1055;p15">
            <a:extLst>
              <a:ext uri="{FF2B5EF4-FFF2-40B4-BE49-F238E27FC236}">
                <a16:creationId xmlns:a16="http://schemas.microsoft.com/office/drawing/2014/main" id="{8F9C81D2-4D8F-B01B-8621-4E39D33247A2}"/>
              </a:ext>
            </a:extLst>
          </p:cNvPr>
          <p:cNvSpPr/>
          <p:nvPr/>
        </p:nvSpPr>
        <p:spPr>
          <a:xfrm rot="10800000">
            <a:off x="3843283" y="3833992"/>
            <a:ext cx="294595" cy="16811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" name="Google Shape;1055;p15">
            <a:extLst>
              <a:ext uri="{FF2B5EF4-FFF2-40B4-BE49-F238E27FC236}">
                <a16:creationId xmlns:a16="http://schemas.microsoft.com/office/drawing/2014/main" id="{21BF2E25-7FB2-DB9F-6CA2-89E9E59C8CA8}"/>
              </a:ext>
            </a:extLst>
          </p:cNvPr>
          <p:cNvSpPr/>
          <p:nvPr/>
        </p:nvSpPr>
        <p:spPr>
          <a:xfrm rot="10800000">
            <a:off x="3201278" y="5089680"/>
            <a:ext cx="348408" cy="168119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0CBADF-2422-9F43-CF89-C68001E63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5CD70D-4CEA-CCE7-6C3E-7B032489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31FF66-828F-A029-99C9-E15B9A3B39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2BCF76-5E84-DD8F-9388-88C59242C5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5EEA49-02FC-1885-FF05-66FB4B2139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8E83B2-9975-878D-2EDC-00BBEC7FE2E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12EB4-D966-EFFB-1E98-8BEF9C5F02C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F5B57E-5F29-3C63-19B1-9D8418EC692C}"/>
              </a:ext>
            </a:extLst>
          </p:cNvPr>
          <p:cNvSpPr>
            <a:spLocks/>
          </p:cNvSpPr>
          <p:nvPr/>
        </p:nvSpPr>
        <p:spPr>
          <a:xfrm>
            <a:off x="4745897" y="131773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A10871-5273-880E-3CDC-E057888350D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AE72211D-7622-3500-6A3C-7F387D11E5B2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Google Shape;1358;p13">
            <a:extLst>
              <a:ext uri="{FF2B5EF4-FFF2-40B4-BE49-F238E27FC236}">
                <a16:creationId xmlns:a16="http://schemas.microsoft.com/office/drawing/2014/main" id="{23634419-7211-50A8-A949-E7329DBBBEE0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متعلمين للقراءة، يتناوب 3 متعلمين على القراءة (الفئة د)، </a:t>
            </a:r>
          </a:p>
        </p:txBody>
      </p:sp>
      <p:pic>
        <p:nvPicPr>
          <p:cNvPr id="7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0DAB84-90AE-04F3-2D00-ECC633DB2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7392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6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DDEB-7677-BFBD-5D3C-8FF9C263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56DA9AF-AAF6-5769-D4D5-DAEE3AA1F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197D013-6D0A-3B19-D649-EA9B0504B6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346A8C0-6FE5-49AF-EC51-ACED863895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6390A88-0D0F-7B7C-EA60-97EA81DA98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3673A1B-5DFA-0CAD-E31B-A1F8C04929E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35E296-54E1-942C-A951-097A1686C8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299C56-701F-1B60-2FA7-B176FE3A456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2E5CC7-142E-DED0-88D0-4B4DB0635AC4}"/>
              </a:ext>
            </a:extLst>
          </p:cNvPr>
          <p:cNvSpPr>
            <a:spLocks/>
          </p:cNvSpPr>
          <p:nvPr/>
        </p:nvSpPr>
        <p:spPr>
          <a:xfrm>
            <a:off x="4745897" y="131773"/>
            <a:ext cx="1341914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F4A602-8FFB-B6AF-759E-BEEDC8FF8F4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AC1A4457-9236-2B28-823E-71D44ED85A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pour une image  4">
            <a:extLst>
              <a:ext uri="{FF2B5EF4-FFF2-40B4-BE49-F238E27FC236}">
                <a16:creationId xmlns:a16="http://schemas.microsoft.com/office/drawing/2014/main" id="{D0713D8D-7629-8E39-3D4E-7C6FA97A6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80;p14">
            <a:extLst>
              <a:ext uri="{FF2B5EF4-FFF2-40B4-BE49-F238E27FC236}">
                <a16:creationId xmlns:a16="http://schemas.microsoft.com/office/drawing/2014/main" id="{BA4C7E1F-0F70-51EE-5185-BDF5454E7CFB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لقراءتي. 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B155B8-492C-C642-0E7E-E22C1D4AB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23" y="1435572"/>
            <a:ext cx="8687553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260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5BCA-C86D-D4B2-E638-A036D540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EB013B-341F-B065-380A-0314E849B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42A855-3D2C-5A3B-3262-20F0422233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07B64C-0B0F-8D99-1333-E0E688D2AB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EE5B4C-0CAE-FC11-902A-347EADFDC1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32CAC9-F5FF-6E92-3459-876F2690EE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037BF3-DC6A-92CD-B6DD-4D9782BD710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3FCDF9-6C04-7CEE-EACD-EF3CFBE5B62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EDFCC-A0F8-A00A-FABB-D362694297E0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D9AA5E-1989-BE4A-F365-96DF5D6A83B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072EAC-8BCD-0E86-DB40-087FD722CA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Google Shape;1380;p14">
            <a:extLst>
              <a:ext uri="{FF2B5EF4-FFF2-40B4-BE49-F238E27FC236}">
                <a16:creationId xmlns:a16="http://schemas.microsoft.com/office/drawing/2014/main" id="{E1B80754-A605-82B0-49DE-7DF73428F4CB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7610BAB-AA27-208E-CF61-F4528CBA8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23" y="1435572"/>
            <a:ext cx="8687553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50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B322E-BF69-90D9-A337-07EE5092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DC967A0-5EEB-10BF-1BB4-856422B1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 مراجعة و توليف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26115FA-5F32-96C0-8E33-3B5AE18D7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B565172-4113-DEE3-94FE-E26B3A053157}"/>
              </a:ext>
            </a:extLst>
          </p:cNvPr>
          <p:cNvSpPr txBox="1"/>
          <p:nvPr/>
        </p:nvSpPr>
        <p:spPr>
          <a:xfrm>
            <a:off x="5175157" y="1777877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مراجعة و توليف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5B2AA66-6DCA-E247-73E4-B09726067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EBBD440-5FF6-90D0-275B-3C0FE278B1C4}"/>
              </a:ext>
            </a:extLst>
          </p:cNvPr>
          <p:cNvSpPr txBox="1">
            <a:spLocks/>
          </p:cNvSpPr>
          <p:nvPr/>
        </p:nvSpPr>
        <p:spPr>
          <a:xfrm>
            <a:off x="2457082" y="33769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شكل و فهم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المعجم 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القراءة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استثمار البنيات اللغوية 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الإنتاج الكتابي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B9D8DAD-12AD-5F99-73C5-DCDC84FCA522}"/>
              </a:ext>
            </a:extLst>
          </p:cNvPr>
          <p:cNvSpPr/>
          <p:nvPr/>
        </p:nvSpPr>
        <p:spPr>
          <a:xfrm>
            <a:off x="5306208" y="1052777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309CE913-6A67-D29E-8E40-71E21507C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30493" y="1594536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31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8DB08-641C-B052-5761-53554F30E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5B751C-273E-5E2E-DBD5-401C0BC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D2D712-F43C-619A-B67F-6C7AC368EC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B9154D-C691-AA1F-1C86-D936D425F1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34E98B-0605-33E1-D427-C2656DEEC4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74B761-87C6-C390-3485-10CD1D7350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43688C-C6D6-E344-EFC6-0B36836DE4E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6FDEE-3F5E-C226-D494-8463C2B538A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30158-273C-F40F-8516-C92B819A267A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2B8218-7998-82A2-6C47-B75288376DC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FA342BB-D452-8380-4A4B-C5A38B578A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6DC32C-5118-E117-0D7E-ECCCEFD8BF44}"/>
              </a:ext>
            </a:extLst>
          </p:cNvPr>
          <p:cNvSpPr txBox="1"/>
          <p:nvPr/>
        </p:nvSpPr>
        <p:spPr>
          <a:xfrm>
            <a:off x="-309475" y="84728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30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5B72E76-5D89-4228-DEED-788857E85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828" y="1809791"/>
            <a:ext cx="3155556" cy="44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0833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84D8-C0AB-1C8B-1870-C760F9096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3E6464-FED0-E844-3293-5C6A89C08D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1B5E36-A2C6-1612-5DDD-7050D5E5DF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668BF4-859E-7145-C0E8-2F182BB497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526F66-941F-99C4-D9C5-CCC26B93AA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24F055-361A-F297-9F79-D3549A4B2B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3E588-FA7D-D4EC-DF43-AA57E932F4A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9A893-E8A5-A7CE-43A5-2D80E912889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C0B3D8-D326-62F1-C1EC-BCF491827274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E0AD59-E2E4-23FF-7D18-DC3AAF7F0C6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15B737-7293-4EE8-1E8D-4B231AD30F01}"/>
              </a:ext>
            </a:extLst>
          </p:cNvPr>
          <p:cNvSpPr txBox="1"/>
          <p:nvPr/>
        </p:nvSpPr>
        <p:spPr>
          <a:xfrm>
            <a:off x="297804" y="647018"/>
            <a:ext cx="7261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 التالي قراءة هامسة مع احترام قواعد الوقف والوصل. </a:t>
            </a:r>
          </a:p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لمراقبة قراءاتكم.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04C3943-757C-2813-BBC3-ABCF7F584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35" y="1975875"/>
            <a:ext cx="8252742" cy="4572394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84AB78B-0EBA-7B18-2F57-17DF7597D8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1400" y="665532"/>
            <a:ext cx="900000" cy="900000"/>
          </a:xfrm>
        </p:spPr>
        <p:txBody>
          <a:bodyPr/>
          <a:lstStyle/>
          <a:p>
            <a:endParaRPr lang="fr-FR"/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88F423C-3730-4599-A8ED-C294AB9168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57494" y="665532"/>
            <a:ext cx="812483" cy="81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674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E865-B413-58AA-49B0-BE6D9C0E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6E31CF-947D-23D4-54B2-03E69F6DF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0C0E4F-BB90-D3AD-46F6-8CFC2D2FAC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6E40A6-2D9F-48D4-57A0-3CDEFCDBAF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7D25DD-D808-880E-4C22-8239199392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A9B1CD-778D-B851-5760-E5BA7657C4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4F217-1600-F758-43CC-60C269570F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05B716-7C60-7C87-5E98-B8E3C86B9A6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4F2B11-A1B4-5BE1-FDEC-5B8ED21D297A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76D870-EB34-E611-55B0-2A2D953D83B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BF47C5-65E2-6038-B5EF-ED95929DB41E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بشكل فردي على الأسئلة.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57A1ED-98C2-2160-F4FF-8E7CFAA1529B}"/>
              </a:ext>
            </a:extLst>
          </p:cNvPr>
          <p:cNvSpPr txBox="1"/>
          <p:nvPr/>
        </p:nvSpPr>
        <p:spPr>
          <a:xfrm>
            <a:off x="462472" y="1992482"/>
            <a:ext cx="8071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أُحيطُ بِخَطٍّ ٱلْمَعْنى ٱلْمُناسِبَ لِلْكَلِمَةِ ٱلَّتي تَحْتَها خَطٌّ في ٱلْجُمَلِ ٱلتّالِيَةِ: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BDEC9E-5C06-923F-4AAF-A8872C2C5A7A}"/>
              </a:ext>
            </a:extLst>
          </p:cNvPr>
          <p:cNvSpPr txBox="1"/>
          <p:nvPr/>
        </p:nvSpPr>
        <p:spPr>
          <a:xfrm>
            <a:off x="678448" y="2990419"/>
            <a:ext cx="7930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2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يَسْخَرونَ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مِنّي: </a:t>
            </a:r>
            <a:r>
              <a:rPr lang="ar-MA" sz="32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يَتَعَلَّمونَ مِنّي – يَسْتَهْزِئونَ مِنّي – يَتَهَكَّمونَ مِنّي – يَخافونَ مِنّي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ABC89A4-406A-559B-54C2-87A2E79FA181}"/>
              </a:ext>
            </a:extLst>
          </p:cNvPr>
          <p:cNvSpPr txBox="1"/>
          <p:nvPr/>
        </p:nvSpPr>
        <p:spPr>
          <a:xfrm>
            <a:off x="678447" y="3885742"/>
            <a:ext cx="7930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يُنادونَني بِأَلْقابٍ </a:t>
            </a:r>
            <a:r>
              <a:rPr lang="ar-MA" sz="32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جارِحَةٍ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lang="ar-MA" sz="32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جَميلَةٍ– مُضْحِكَةٍ– لَطيفَةٍ– مُؤْذِيَّةٍ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20044A4-F784-8CEE-9E27-EE4BCC2F8FE8}"/>
              </a:ext>
            </a:extLst>
          </p:cNvPr>
          <p:cNvSpPr txBox="1"/>
          <p:nvPr/>
        </p:nvSpPr>
        <p:spPr>
          <a:xfrm>
            <a:off x="237337" y="4781065"/>
            <a:ext cx="8521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قَرَّرْتُ أَنْ </a:t>
            </a:r>
            <a:r>
              <a:rPr lang="ar-MA" sz="32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أُطَوِّرَ مَوْهِبَتي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lang="ar-MA" sz="32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أُهْمِلَ قَدُراتي– أُحَسِّنَ مَهاراتي– أَنْسى مَوْهِبَتي– أَتْرُكَ التَّدْريبَ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DD2783-A8FB-BE65-E1C1-78726B4117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06837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5343-B6B8-37BF-C333-3E4B4CD5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F09750-2BCB-4F70-6E02-B5615BD743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ECF52D-E94A-9906-ED7C-AD20919331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8541AA-FF15-F9C3-2E34-756F23CBAB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E2B3CA-5434-494D-F461-128F1C64CE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B16E17-635C-DBF1-2C63-83E1CEA152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B0DBA-BC4C-C4E7-7A03-BB00FB66874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3230B0-4898-95A8-CDE8-EA97D35E544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DE49D-AD37-F750-86C6-0D4721DDDF0A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9D9E9-0068-CDDD-9DA2-F3A82E1B21D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86E88F-157A-3F04-1BBB-E19F67DF13BA}"/>
              </a:ext>
            </a:extLst>
          </p:cNvPr>
          <p:cNvSpPr txBox="1"/>
          <p:nvPr/>
        </p:nvSpPr>
        <p:spPr>
          <a:xfrm>
            <a:off x="-309475" y="6678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يضغط الأستاذ على زر جهاز التحكم لتظهر الإجابات تباعا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325377-1810-7351-B647-E650A2B41BD8}"/>
              </a:ext>
            </a:extLst>
          </p:cNvPr>
          <p:cNvSpPr txBox="1"/>
          <p:nvPr/>
        </p:nvSpPr>
        <p:spPr>
          <a:xfrm>
            <a:off x="462472" y="1992482"/>
            <a:ext cx="8071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أُحيطُ بِخَطٍّ ٱلْمَعْنى ٱلْمُناسِبَ لِلْكَلِمَةِ ٱلَّتي تَحْتَها خَطٌّ في ٱلْجُمَلِ ٱلتّالِيَةِ: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29E3947-8F02-4284-E9DF-703ED220FF23}"/>
              </a:ext>
            </a:extLst>
          </p:cNvPr>
          <p:cNvSpPr txBox="1"/>
          <p:nvPr/>
        </p:nvSpPr>
        <p:spPr>
          <a:xfrm>
            <a:off x="678448" y="2990419"/>
            <a:ext cx="7930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2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يَسْخَرونَ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مِنّي: </a:t>
            </a:r>
            <a:r>
              <a:rPr lang="ar-MA" sz="32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يَتَعَلَّمونَ مِنّي – يَسْتَهْزِئونَ مِنّي – يَتَهَكَّمونَ مِنّي – يَخافونَ مِنّي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A1C789-B2D5-F5F2-2E61-D9497BB8D9C5}"/>
              </a:ext>
            </a:extLst>
          </p:cNvPr>
          <p:cNvSpPr txBox="1"/>
          <p:nvPr/>
        </p:nvSpPr>
        <p:spPr>
          <a:xfrm>
            <a:off x="678447" y="3885742"/>
            <a:ext cx="7930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يُنادونَني بِأَلْقابٍ </a:t>
            </a:r>
            <a:r>
              <a:rPr lang="ar-MA" sz="32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جارِحَةٍ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lang="ar-MA" sz="32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جَميلَةٍ– مُضْحِكَةٍ– لَطيفَةٍ– مُؤْذِيَّةٍ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9B8E2B-6734-597F-6EC5-3B3A084A3700}"/>
              </a:ext>
            </a:extLst>
          </p:cNvPr>
          <p:cNvSpPr txBox="1"/>
          <p:nvPr/>
        </p:nvSpPr>
        <p:spPr>
          <a:xfrm>
            <a:off x="237337" y="4781065"/>
            <a:ext cx="8521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قَرَّرْتُ أَنْ </a:t>
            </a:r>
            <a:r>
              <a:rPr lang="ar-MA" sz="32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أُطَوِّرَ مَوْهِبَتي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lang="ar-MA" sz="32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أُهْمِلَ قَدُراتي– أُحَسِّنَ مَهاراتي– أَنْسى مَوْهِبَتي– أَتْرُكَ التَّدْريبَ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EF9B417C-FF2F-0FC0-4FCB-D19DC388FA9B}"/>
              </a:ext>
            </a:extLst>
          </p:cNvPr>
          <p:cNvSpPr/>
          <p:nvPr/>
        </p:nvSpPr>
        <p:spPr>
          <a:xfrm>
            <a:off x="4133140" y="2988254"/>
            <a:ext cx="1570974" cy="593146"/>
          </a:xfrm>
          <a:custGeom>
            <a:avLst/>
            <a:gdLst>
              <a:gd name="connsiteX0" fmla="*/ 1462117 w 1570974"/>
              <a:gd name="connsiteY0" fmla="*/ 103289 h 593146"/>
              <a:gd name="connsiteX1" fmla="*/ 1048460 w 1570974"/>
              <a:gd name="connsiteY1" fmla="*/ 81517 h 593146"/>
              <a:gd name="connsiteX2" fmla="*/ 928717 w 1570974"/>
              <a:gd name="connsiteY2" fmla="*/ 70632 h 593146"/>
              <a:gd name="connsiteX3" fmla="*/ 896060 w 1570974"/>
              <a:gd name="connsiteY3" fmla="*/ 59746 h 593146"/>
              <a:gd name="connsiteX4" fmla="*/ 798089 w 1570974"/>
              <a:gd name="connsiteY4" fmla="*/ 48860 h 593146"/>
              <a:gd name="connsiteX5" fmla="*/ 623917 w 1570974"/>
              <a:gd name="connsiteY5" fmla="*/ 27089 h 593146"/>
              <a:gd name="connsiteX6" fmla="*/ 308231 w 1570974"/>
              <a:gd name="connsiteY6" fmla="*/ 37975 h 593146"/>
              <a:gd name="connsiteX7" fmla="*/ 253803 w 1570974"/>
              <a:gd name="connsiteY7" fmla="*/ 92403 h 593146"/>
              <a:gd name="connsiteX8" fmla="*/ 177603 w 1570974"/>
              <a:gd name="connsiteY8" fmla="*/ 135946 h 593146"/>
              <a:gd name="connsiteX9" fmla="*/ 123174 w 1570974"/>
              <a:gd name="connsiteY9" fmla="*/ 310117 h 593146"/>
              <a:gd name="connsiteX10" fmla="*/ 101403 w 1570974"/>
              <a:gd name="connsiteY10" fmla="*/ 331889 h 593146"/>
              <a:gd name="connsiteX11" fmla="*/ 79631 w 1570974"/>
              <a:gd name="connsiteY11" fmla="*/ 364546 h 593146"/>
              <a:gd name="connsiteX12" fmla="*/ 46974 w 1570974"/>
              <a:gd name="connsiteY12" fmla="*/ 375432 h 593146"/>
              <a:gd name="connsiteX13" fmla="*/ 3431 w 1570974"/>
              <a:gd name="connsiteY13" fmla="*/ 418975 h 593146"/>
              <a:gd name="connsiteX14" fmla="*/ 36089 w 1570974"/>
              <a:gd name="connsiteY14" fmla="*/ 484289 h 593146"/>
              <a:gd name="connsiteX15" fmla="*/ 90517 w 1570974"/>
              <a:gd name="connsiteY15" fmla="*/ 571375 h 593146"/>
              <a:gd name="connsiteX16" fmla="*/ 155831 w 1570974"/>
              <a:gd name="connsiteY16" fmla="*/ 593146 h 593146"/>
              <a:gd name="connsiteX17" fmla="*/ 1375031 w 1570974"/>
              <a:gd name="connsiteY17" fmla="*/ 582260 h 593146"/>
              <a:gd name="connsiteX18" fmla="*/ 1505660 w 1570974"/>
              <a:gd name="connsiteY18" fmla="*/ 571375 h 593146"/>
              <a:gd name="connsiteX19" fmla="*/ 1527431 w 1570974"/>
              <a:gd name="connsiteY19" fmla="*/ 527832 h 593146"/>
              <a:gd name="connsiteX20" fmla="*/ 1570974 w 1570974"/>
              <a:gd name="connsiteY20" fmla="*/ 495175 h 593146"/>
              <a:gd name="connsiteX21" fmla="*/ 1560089 w 1570974"/>
              <a:gd name="connsiteY21" fmla="*/ 266575 h 593146"/>
              <a:gd name="connsiteX22" fmla="*/ 1549203 w 1570974"/>
              <a:gd name="connsiteY22" fmla="*/ 190375 h 593146"/>
              <a:gd name="connsiteX23" fmla="*/ 1494774 w 1570974"/>
              <a:gd name="connsiteY23" fmla="*/ 179489 h 593146"/>
              <a:gd name="connsiteX24" fmla="*/ 1473003 w 1570974"/>
              <a:gd name="connsiteY24" fmla="*/ 157717 h 5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70974" h="593146">
                <a:moveTo>
                  <a:pt x="1462117" y="103289"/>
                </a:moveTo>
                <a:lnTo>
                  <a:pt x="1048460" y="81517"/>
                </a:lnTo>
                <a:cubicBezTo>
                  <a:pt x="1008456" y="79068"/>
                  <a:pt x="968393" y="76300"/>
                  <a:pt x="928717" y="70632"/>
                </a:cubicBezTo>
                <a:cubicBezTo>
                  <a:pt x="917358" y="69009"/>
                  <a:pt x="907378" y="61632"/>
                  <a:pt x="896060" y="59746"/>
                </a:cubicBezTo>
                <a:cubicBezTo>
                  <a:pt x="863649" y="54344"/>
                  <a:pt x="830693" y="52935"/>
                  <a:pt x="798089" y="48860"/>
                </a:cubicBezTo>
                <a:cubicBezTo>
                  <a:pt x="549580" y="17797"/>
                  <a:pt x="926399" y="60699"/>
                  <a:pt x="623917" y="27089"/>
                </a:cubicBezTo>
                <a:cubicBezTo>
                  <a:pt x="511002" y="-10550"/>
                  <a:pt x="524294" y="-10813"/>
                  <a:pt x="308231" y="37975"/>
                </a:cubicBezTo>
                <a:cubicBezTo>
                  <a:pt x="283204" y="43626"/>
                  <a:pt x="272980" y="75357"/>
                  <a:pt x="253803" y="92403"/>
                </a:cubicBezTo>
                <a:cubicBezTo>
                  <a:pt x="214262" y="127551"/>
                  <a:pt x="219135" y="122101"/>
                  <a:pt x="177603" y="135946"/>
                </a:cubicBezTo>
                <a:cubicBezTo>
                  <a:pt x="162198" y="197563"/>
                  <a:pt x="151949" y="252566"/>
                  <a:pt x="123174" y="310117"/>
                </a:cubicBezTo>
                <a:cubicBezTo>
                  <a:pt x="118584" y="319297"/>
                  <a:pt x="107814" y="323875"/>
                  <a:pt x="101403" y="331889"/>
                </a:cubicBezTo>
                <a:cubicBezTo>
                  <a:pt x="93230" y="342105"/>
                  <a:pt x="89847" y="356373"/>
                  <a:pt x="79631" y="364546"/>
                </a:cubicBezTo>
                <a:cubicBezTo>
                  <a:pt x="70671" y="371714"/>
                  <a:pt x="57860" y="371803"/>
                  <a:pt x="46974" y="375432"/>
                </a:cubicBezTo>
                <a:cubicBezTo>
                  <a:pt x="32460" y="389946"/>
                  <a:pt x="10638" y="399756"/>
                  <a:pt x="3431" y="418975"/>
                </a:cubicBezTo>
                <a:cubicBezTo>
                  <a:pt x="-10724" y="456720"/>
                  <a:pt x="22624" y="462746"/>
                  <a:pt x="36089" y="484289"/>
                </a:cubicBezTo>
                <a:cubicBezTo>
                  <a:pt x="44852" y="498310"/>
                  <a:pt x="63545" y="557889"/>
                  <a:pt x="90517" y="571375"/>
                </a:cubicBezTo>
                <a:cubicBezTo>
                  <a:pt x="111043" y="581638"/>
                  <a:pt x="134060" y="585889"/>
                  <a:pt x="155831" y="593146"/>
                </a:cubicBezTo>
                <a:lnTo>
                  <a:pt x="1375031" y="582260"/>
                </a:lnTo>
                <a:cubicBezTo>
                  <a:pt x="1418719" y="581555"/>
                  <a:pt x="1464512" y="586071"/>
                  <a:pt x="1505660" y="571375"/>
                </a:cubicBezTo>
                <a:cubicBezTo>
                  <a:pt x="1520942" y="565917"/>
                  <a:pt x="1516870" y="540153"/>
                  <a:pt x="1527431" y="527832"/>
                </a:cubicBezTo>
                <a:cubicBezTo>
                  <a:pt x="1539238" y="514057"/>
                  <a:pt x="1556460" y="506061"/>
                  <a:pt x="1570974" y="495175"/>
                </a:cubicBezTo>
                <a:cubicBezTo>
                  <a:pt x="1567346" y="418975"/>
                  <a:pt x="1565524" y="342667"/>
                  <a:pt x="1560089" y="266575"/>
                </a:cubicBezTo>
                <a:cubicBezTo>
                  <a:pt x="1558261" y="240982"/>
                  <a:pt x="1564598" y="210901"/>
                  <a:pt x="1549203" y="190375"/>
                </a:cubicBezTo>
                <a:cubicBezTo>
                  <a:pt x="1538102" y="175573"/>
                  <a:pt x="1512917" y="183118"/>
                  <a:pt x="1494774" y="179489"/>
                </a:cubicBezTo>
                <a:lnTo>
                  <a:pt x="1473003" y="157717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FD3BDD89-DD71-53A9-D00E-4369B559C8B7}"/>
              </a:ext>
            </a:extLst>
          </p:cNvPr>
          <p:cNvSpPr/>
          <p:nvPr/>
        </p:nvSpPr>
        <p:spPr>
          <a:xfrm>
            <a:off x="2699656" y="3844684"/>
            <a:ext cx="826261" cy="593146"/>
          </a:xfrm>
          <a:custGeom>
            <a:avLst/>
            <a:gdLst>
              <a:gd name="connsiteX0" fmla="*/ 1462117 w 1570974"/>
              <a:gd name="connsiteY0" fmla="*/ 103289 h 593146"/>
              <a:gd name="connsiteX1" fmla="*/ 1048460 w 1570974"/>
              <a:gd name="connsiteY1" fmla="*/ 81517 h 593146"/>
              <a:gd name="connsiteX2" fmla="*/ 928717 w 1570974"/>
              <a:gd name="connsiteY2" fmla="*/ 70632 h 593146"/>
              <a:gd name="connsiteX3" fmla="*/ 896060 w 1570974"/>
              <a:gd name="connsiteY3" fmla="*/ 59746 h 593146"/>
              <a:gd name="connsiteX4" fmla="*/ 798089 w 1570974"/>
              <a:gd name="connsiteY4" fmla="*/ 48860 h 593146"/>
              <a:gd name="connsiteX5" fmla="*/ 623917 w 1570974"/>
              <a:gd name="connsiteY5" fmla="*/ 27089 h 593146"/>
              <a:gd name="connsiteX6" fmla="*/ 308231 w 1570974"/>
              <a:gd name="connsiteY6" fmla="*/ 37975 h 593146"/>
              <a:gd name="connsiteX7" fmla="*/ 253803 w 1570974"/>
              <a:gd name="connsiteY7" fmla="*/ 92403 h 593146"/>
              <a:gd name="connsiteX8" fmla="*/ 177603 w 1570974"/>
              <a:gd name="connsiteY8" fmla="*/ 135946 h 593146"/>
              <a:gd name="connsiteX9" fmla="*/ 123174 w 1570974"/>
              <a:gd name="connsiteY9" fmla="*/ 310117 h 593146"/>
              <a:gd name="connsiteX10" fmla="*/ 101403 w 1570974"/>
              <a:gd name="connsiteY10" fmla="*/ 331889 h 593146"/>
              <a:gd name="connsiteX11" fmla="*/ 79631 w 1570974"/>
              <a:gd name="connsiteY11" fmla="*/ 364546 h 593146"/>
              <a:gd name="connsiteX12" fmla="*/ 46974 w 1570974"/>
              <a:gd name="connsiteY12" fmla="*/ 375432 h 593146"/>
              <a:gd name="connsiteX13" fmla="*/ 3431 w 1570974"/>
              <a:gd name="connsiteY13" fmla="*/ 418975 h 593146"/>
              <a:gd name="connsiteX14" fmla="*/ 36089 w 1570974"/>
              <a:gd name="connsiteY14" fmla="*/ 484289 h 593146"/>
              <a:gd name="connsiteX15" fmla="*/ 90517 w 1570974"/>
              <a:gd name="connsiteY15" fmla="*/ 571375 h 593146"/>
              <a:gd name="connsiteX16" fmla="*/ 155831 w 1570974"/>
              <a:gd name="connsiteY16" fmla="*/ 593146 h 593146"/>
              <a:gd name="connsiteX17" fmla="*/ 1375031 w 1570974"/>
              <a:gd name="connsiteY17" fmla="*/ 582260 h 593146"/>
              <a:gd name="connsiteX18" fmla="*/ 1505660 w 1570974"/>
              <a:gd name="connsiteY18" fmla="*/ 571375 h 593146"/>
              <a:gd name="connsiteX19" fmla="*/ 1527431 w 1570974"/>
              <a:gd name="connsiteY19" fmla="*/ 527832 h 593146"/>
              <a:gd name="connsiteX20" fmla="*/ 1570974 w 1570974"/>
              <a:gd name="connsiteY20" fmla="*/ 495175 h 593146"/>
              <a:gd name="connsiteX21" fmla="*/ 1560089 w 1570974"/>
              <a:gd name="connsiteY21" fmla="*/ 266575 h 593146"/>
              <a:gd name="connsiteX22" fmla="*/ 1549203 w 1570974"/>
              <a:gd name="connsiteY22" fmla="*/ 190375 h 593146"/>
              <a:gd name="connsiteX23" fmla="*/ 1494774 w 1570974"/>
              <a:gd name="connsiteY23" fmla="*/ 179489 h 593146"/>
              <a:gd name="connsiteX24" fmla="*/ 1473003 w 1570974"/>
              <a:gd name="connsiteY24" fmla="*/ 157717 h 5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70974" h="593146">
                <a:moveTo>
                  <a:pt x="1462117" y="103289"/>
                </a:moveTo>
                <a:lnTo>
                  <a:pt x="1048460" y="81517"/>
                </a:lnTo>
                <a:cubicBezTo>
                  <a:pt x="1008456" y="79068"/>
                  <a:pt x="968393" y="76300"/>
                  <a:pt x="928717" y="70632"/>
                </a:cubicBezTo>
                <a:cubicBezTo>
                  <a:pt x="917358" y="69009"/>
                  <a:pt x="907378" y="61632"/>
                  <a:pt x="896060" y="59746"/>
                </a:cubicBezTo>
                <a:cubicBezTo>
                  <a:pt x="863649" y="54344"/>
                  <a:pt x="830693" y="52935"/>
                  <a:pt x="798089" y="48860"/>
                </a:cubicBezTo>
                <a:cubicBezTo>
                  <a:pt x="549580" y="17797"/>
                  <a:pt x="926399" y="60699"/>
                  <a:pt x="623917" y="27089"/>
                </a:cubicBezTo>
                <a:cubicBezTo>
                  <a:pt x="511002" y="-10550"/>
                  <a:pt x="524294" y="-10813"/>
                  <a:pt x="308231" y="37975"/>
                </a:cubicBezTo>
                <a:cubicBezTo>
                  <a:pt x="283204" y="43626"/>
                  <a:pt x="272980" y="75357"/>
                  <a:pt x="253803" y="92403"/>
                </a:cubicBezTo>
                <a:cubicBezTo>
                  <a:pt x="214262" y="127551"/>
                  <a:pt x="219135" y="122101"/>
                  <a:pt x="177603" y="135946"/>
                </a:cubicBezTo>
                <a:cubicBezTo>
                  <a:pt x="162198" y="197563"/>
                  <a:pt x="151949" y="252566"/>
                  <a:pt x="123174" y="310117"/>
                </a:cubicBezTo>
                <a:cubicBezTo>
                  <a:pt x="118584" y="319297"/>
                  <a:pt x="107814" y="323875"/>
                  <a:pt x="101403" y="331889"/>
                </a:cubicBezTo>
                <a:cubicBezTo>
                  <a:pt x="93230" y="342105"/>
                  <a:pt x="89847" y="356373"/>
                  <a:pt x="79631" y="364546"/>
                </a:cubicBezTo>
                <a:cubicBezTo>
                  <a:pt x="70671" y="371714"/>
                  <a:pt x="57860" y="371803"/>
                  <a:pt x="46974" y="375432"/>
                </a:cubicBezTo>
                <a:cubicBezTo>
                  <a:pt x="32460" y="389946"/>
                  <a:pt x="10638" y="399756"/>
                  <a:pt x="3431" y="418975"/>
                </a:cubicBezTo>
                <a:cubicBezTo>
                  <a:pt x="-10724" y="456720"/>
                  <a:pt x="22624" y="462746"/>
                  <a:pt x="36089" y="484289"/>
                </a:cubicBezTo>
                <a:cubicBezTo>
                  <a:pt x="44852" y="498310"/>
                  <a:pt x="63545" y="557889"/>
                  <a:pt x="90517" y="571375"/>
                </a:cubicBezTo>
                <a:cubicBezTo>
                  <a:pt x="111043" y="581638"/>
                  <a:pt x="134060" y="585889"/>
                  <a:pt x="155831" y="593146"/>
                </a:cubicBezTo>
                <a:lnTo>
                  <a:pt x="1375031" y="582260"/>
                </a:lnTo>
                <a:cubicBezTo>
                  <a:pt x="1418719" y="581555"/>
                  <a:pt x="1464512" y="586071"/>
                  <a:pt x="1505660" y="571375"/>
                </a:cubicBezTo>
                <a:cubicBezTo>
                  <a:pt x="1520942" y="565917"/>
                  <a:pt x="1516870" y="540153"/>
                  <a:pt x="1527431" y="527832"/>
                </a:cubicBezTo>
                <a:cubicBezTo>
                  <a:pt x="1539238" y="514057"/>
                  <a:pt x="1556460" y="506061"/>
                  <a:pt x="1570974" y="495175"/>
                </a:cubicBezTo>
                <a:cubicBezTo>
                  <a:pt x="1567346" y="418975"/>
                  <a:pt x="1565524" y="342667"/>
                  <a:pt x="1560089" y="266575"/>
                </a:cubicBezTo>
                <a:cubicBezTo>
                  <a:pt x="1558261" y="240982"/>
                  <a:pt x="1564598" y="210901"/>
                  <a:pt x="1549203" y="190375"/>
                </a:cubicBezTo>
                <a:cubicBezTo>
                  <a:pt x="1538102" y="175573"/>
                  <a:pt x="1512917" y="183118"/>
                  <a:pt x="1494774" y="179489"/>
                </a:cubicBezTo>
                <a:lnTo>
                  <a:pt x="1473003" y="157717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1ECC885F-EF48-79FE-439C-445F67273DB5}"/>
              </a:ext>
            </a:extLst>
          </p:cNvPr>
          <p:cNvSpPr/>
          <p:nvPr/>
        </p:nvSpPr>
        <p:spPr>
          <a:xfrm>
            <a:off x="3525917" y="4685040"/>
            <a:ext cx="1624904" cy="680800"/>
          </a:xfrm>
          <a:custGeom>
            <a:avLst/>
            <a:gdLst>
              <a:gd name="connsiteX0" fmla="*/ 1462117 w 1570974"/>
              <a:gd name="connsiteY0" fmla="*/ 103289 h 593146"/>
              <a:gd name="connsiteX1" fmla="*/ 1048460 w 1570974"/>
              <a:gd name="connsiteY1" fmla="*/ 81517 h 593146"/>
              <a:gd name="connsiteX2" fmla="*/ 928717 w 1570974"/>
              <a:gd name="connsiteY2" fmla="*/ 70632 h 593146"/>
              <a:gd name="connsiteX3" fmla="*/ 896060 w 1570974"/>
              <a:gd name="connsiteY3" fmla="*/ 59746 h 593146"/>
              <a:gd name="connsiteX4" fmla="*/ 798089 w 1570974"/>
              <a:gd name="connsiteY4" fmla="*/ 48860 h 593146"/>
              <a:gd name="connsiteX5" fmla="*/ 623917 w 1570974"/>
              <a:gd name="connsiteY5" fmla="*/ 27089 h 593146"/>
              <a:gd name="connsiteX6" fmla="*/ 308231 w 1570974"/>
              <a:gd name="connsiteY6" fmla="*/ 37975 h 593146"/>
              <a:gd name="connsiteX7" fmla="*/ 253803 w 1570974"/>
              <a:gd name="connsiteY7" fmla="*/ 92403 h 593146"/>
              <a:gd name="connsiteX8" fmla="*/ 177603 w 1570974"/>
              <a:gd name="connsiteY8" fmla="*/ 135946 h 593146"/>
              <a:gd name="connsiteX9" fmla="*/ 123174 w 1570974"/>
              <a:gd name="connsiteY9" fmla="*/ 310117 h 593146"/>
              <a:gd name="connsiteX10" fmla="*/ 101403 w 1570974"/>
              <a:gd name="connsiteY10" fmla="*/ 331889 h 593146"/>
              <a:gd name="connsiteX11" fmla="*/ 79631 w 1570974"/>
              <a:gd name="connsiteY11" fmla="*/ 364546 h 593146"/>
              <a:gd name="connsiteX12" fmla="*/ 46974 w 1570974"/>
              <a:gd name="connsiteY12" fmla="*/ 375432 h 593146"/>
              <a:gd name="connsiteX13" fmla="*/ 3431 w 1570974"/>
              <a:gd name="connsiteY13" fmla="*/ 418975 h 593146"/>
              <a:gd name="connsiteX14" fmla="*/ 36089 w 1570974"/>
              <a:gd name="connsiteY14" fmla="*/ 484289 h 593146"/>
              <a:gd name="connsiteX15" fmla="*/ 90517 w 1570974"/>
              <a:gd name="connsiteY15" fmla="*/ 571375 h 593146"/>
              <a:gd name="connsiteX16" fmla="*/ 155831 w 1570974"/>
              <a:gd name="connsiteY16" fmla="*/ 593146 h 593146"/>
              <a:gd name="connsiteX17" fmla="*/ 1375031 w 1570974"/>
              <a:gd name="connsiteY17" fmla="*/ 582260 h 593146"/>
              <a:gd name="connsiteX18" fmla="*/ 1505660 w 1570974"/>
              <a:gd name="connsiteY18" fmla="*/ 571375 h 593146"/>
              <a:gd name="connsiteX19" fmla="*/ 1527431 w 1570974"/>
              <a:gd name="connsiteY19" fmla="*/ 527832 h 593146"/>
              <a:gd name="connsiteX20" fmla="*/ 1570974 w 1570974"/>
              <a:gd name="connsiteY20" fmla="*/ 495175 h 593146"/>
              <a:gd name="connsiteX21" fmla="*/ 1560089 w 1570974"/>
              <a:gd name="connsiteY21" fmla="*/ 266575 h 593146"/>
              <a:gd name="connsiteX22" fmla="*/ 1549203 w 1570974"/>
              <a:gd name="connsiteY22" fmla="*/ 190375 h 593146"/>
              <a:gd name="connsiteX23" fmla="*/ 1494774 w 1570974"/>
              <a:gd name="connsiteY23" fmla="*/ 179489 h 593146"/>
              <a:gd name="connsiteX24" fmla="*/ 1473003 w 1570974"/>
              <a:gd name="connsiteY24" fmla="*/ 157717 h 5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70974" h="593146">
                <a:moveTo>
                  <a:pt x="1462117" y="103289"/>
                </a:moveTo>
                <a:lnTo>
                  <a:pt x="1048460" y="81517"/>
                </a:lnTo>
                <a:cubicBezTo>
                  <a:pt x="1008456" y="79068"/>
                  <a:pt x="968393" y="76300"/>
                  <a:pt x="928717" y="70632"/>
                </a:cubicBezTo>
                <a:cubicBezTo>
                  <a:pt x="917358" y="69009"/>
                  <a:pt x="907378" y="61632"/>
                  <a:pt x="896060" y="59746"/>
                </a:cubicBezTo>
                <a:cubicBezTo>
                  <a:pt x="863649" y="54344"/>
                  <a:pt x="830693" y="52935"/>
                  <a:pt x="798089" y="48860"/>
                </a:cubicBezTo>
                <a:cubicBezTo>
                  <a:pt x="549580" y="17797"/>
                  <a:pt x="926399" y="60699"/>
                  <a:pt x="623917" y="27089"/>
                </a:cubicBezTo>
                <a:cubicBezTo>
                  <a:pt x="511002" y="-10550"/>
                  <a:pt x="524294" y="-10813"/>
                  <a:pt x="308231" y="37975"/>
                </a:cubicBezTo>
                <a:cubicBezTo>
                  <a:pt x="283204" y="43626"/>
                  <a:pt x="272980" y="75357"/>
                  <a:pt x="253803" y="92403"/>
                </a:cubicBezTo>
                <a:cubicBezTo>
                  <a:pt x="214262" y="127551"/>
                  <a:pt x="219135" y="122101"/>
                  <a:pt x="177603" y="135946"/>
                </a:cubicBezTo>
                <a:cubicBezTo>
                  <a:pt x="162198" y="197563"/>
                  <a:pt x="151949" y="252566"/>
                  <a:pt x="123174" y="310117"/>
                </a:cubicBezTo>
                <a:cubicBezTo>
                  <a:pt x="118584" y="319297"/>
                  <a:pt x="107814" y="323875"/>
                  <a:pt x="101403" y="331889"/>
                </a:cubicBezTo>
                <a:cubicBezTo>
                  <a:pt x="93230" y="342105"/>
                  <a:pt x="89847" y="356373"/>
                  <a:pt x="79631" y="364546"/>
                </a:cubicBezTo>
                <a:cubicBezTo>
                  <a:pt x="70671" y="371714"/>
                  <a:pt x="57860" y="371803"/>
                  <a:pt x="46974" y="375432"/>
                </a:cubicBezTo>
                <a:cubicBezTo>
                  <a:pt x="32460" y="389946"/>
                  <a:pt x="10638" y="399756"/>
                  <a:pt x="3431" y="418975"/>
                </a:cubicBezTo>
                <a:cubicBezTo>
                  <a:pt x="-10724" y="456720"/>
                  <a:pt x="22624" y="462746"/>
                  <a:pt x="36089" y="484289"/>
                </a:cubicBezTo>
                <a:cubicBezTo>
                  <a:pt x="44852" y="498310"/>
                  <a:pt x="63545" y="557889"/>
                  <a:pt x="90517" y="571375"/>
                </a:cubicBezTo>
                <a:cubicBezTo>
                  <a:pt x="111043" y="581638"/>
                  <a:pt x="134060" y="585889"/>
                  <a:pt x="155831" y="593146"/>
                </a:cubicBezTo>
                <a:lnTo>
                  <a:pt x="1375031" y="582260"/>
                </a:lnTo>
                <a:cubicBezTo>
                  <a:pt x="1418719" y="581555"/>
                  <a:pt x="1464512" y="586071"/>
                  <a:pt x="1505660" y="571375"/>
                </a:cubicBezTo>
                <a:cubicBezTo>
                  <a:pt x="1520942" y="565917"/>
                  <a:pt x="1516870" y="540153"/>
                  <a:pt x="1527431" y="527832"/>
                </a:cubicBezTo>
                <a:cubicBezTo>
                  <a:pt x="1539238" y="514057"/>
                  <a:pt x="1556460" y="506061"/>
                  <a:pt x="1570974" y="495175"/>
                </a:cubicBezTo>
                <a:cubicBezTo>
                  <a:pt x="1567346" y="418975"/>
                  <a:pt x="1565524" y="342667"/>
                  <a:pt x="1560089" y="266575"/>
                </a:cubicBezTo>
                <a:cubicBezTo>
                  <a:pt x="1558261" y="240982"/>
                  <a:pt x="1564598" y="210901"/>
                  <a:pt x="1549203" y="190375"/>
                </a:cubicBezTo>
                <a:cubicBezTo>
                  <a:pt x="1538102" y="175573"/>
                  <a:pt x="1512917" y="183118"/>
                  <a:pt x="1494774" y="179489"/>
                </a:cubicBezTo>
                <a:lnTo>
                  <a:pt x="1473003" y="157717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6AB8E9-EC62-E22C-C49E-3E95F897DA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1517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23456" y="3657600"/>
            <a:ext cx="1059872" cy="1246910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86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22066-DC7E-442F-313B-1AC53072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01EDB3-56AE-23EA-743A-7D72B11CC9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9A0201-ABF0-6CC1-BBB2-7AC2C4657F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8CD7FF-AD97-3D43-9DB3-9982EDC318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3FD9F-8608-9471-B15F-F9D5319095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C4A6A5-57F0-453E-12A5-7FD4E7C5EE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0048C-283A-C9CF-A5BB-58AACBAF5D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C0ABA-75B5-6524-65DF-6A029FE0C90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E2D18A-9B6C-9EE9-29BC-676A672D559D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B99AA-1648-F68C-3EAA-20EC405717C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ABD3F9-EB7C-7A75-42D4-86D7FC31A44F}"/>
              </a:ext>
            </a:extLst>
          </p:cNvPr>
          <p:cNvSpPr txBox="1"/>
          <p:nvPr/>
        </p:nvSpPr>
        <p:spPr>
          <a:xfrm>
            <a:off x="-220682" y="663286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أَضَعُ عَلامَةً أَمامَ ٱلْإِجابَةِ ٱلصَّحيحَةِ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79EC77-5A6E-95BA-B850-4D5549939992}"/>
              </a:ext>
            </a:extLst>
          </p:cNvPr>
          <p:cNvSpPr txBox="1"/>
          <p:nvPr/>
        </p:nvSpPr>
        <p:spPr>
          <a:xfrm>
            <a:off x="1020085" y="1993570"/>
            <a:ext cx="6678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كانَتْ ياسَمينُ تَشْعُرُ بِٱلْحُزْنِ وَ تَخْتَبِئُ وَحيدَةً. لِماذا؟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9F76738-B946-D18F-A7E4-96EB34E67E80}"/>
              </a:ext>
            </a:extLst>
          </p:cNvPr>
          <p:cNvSpPr/>
          <p:nvPr/>
        </p:nvSpPr>
        <p:spPr>
          <a:xfrm>
            <a:off x="2949848" y="2843233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لِأَنَّها كانَتِ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ٱلْوَحيدَةَ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؛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B7FF314-9877-4EFC-1D15-C2359E0D0F83}"/>
              </a:ext>
            </a:extLst>
          </p:cNvPr>
          <p:cNvSpPr/>
          <p:nvPr/>
        </p:nvSpPr>
        <p:spPr>
          <a:xfrm>
            <a:off x="1963270" y="284856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D325E8B-BCE3-F16B-1124-FEF210116E73}"/>
              </a:ext>
            </a:extLst>
          </p:cNvPr>
          <p:cNvSpPr/>
          <p:nvPr/>
        </p:nvSpPr>
        <p:spPr>
          <a:xfrm>
            <a:off x="2959562" y="3715595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ٱلْأَطْفالَ يَسْخَرونَ مِنْها؛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84BF254-76EB-CF9B-F396-820AC918888B}"/>
              </a:ext>
            </a:extLst>
          </p:cNvPr>
          <p:cNvSpPr/>
          <p:nvPr/>
        </p:nvSpPr>
        <p:spPr>
          <a:xfrm>
            <a:off x="1963270" y="3696500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2E1F5BE-DB8A-C40F-8603-6CF5F064A8D8}"/>
              </a:ext>
            </a:extLst>
          </p:cNvPr>
          <p:cNvSpPr/>
          <p:nvPr/>
        </p:nvSpPr>
        <p:spPr>
          <a:xfrm>
            <a:off x="2949848" y="4587957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لِأَنَّها تَكْرَهُ ٱللَّعِبَ؛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8917D1-92C3-075D-06D1-D9CC96800015}"/>
              </a:ext>
            </a:extLst>
          </p:cNvPr>
          <p:cNvSpPr/>
          <p:nvPr/>
        </p:nvSpPr>
        <p:spPr>
          <a:xfrm>
            <a:off x="1963270" y="4584077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916C94F-E477-4C66-E3F8-4ED441AA6AD0}"/>
              </a:ext>
            </a:extLst>
          </p:cNvPr>
          <p:cNvSpPr/>
          <p:nvPr/>
        </p:nvSpPr>
        <p:spPr>
          <a:xfrm>
            <a:off x="2949697" y="5485403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لِأَنَّها مَريضَةٌ.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5A3091A-EF04-36BD-72E3-D216B0881F11}"/>
              </a:ext>
            </a:extLst>
          </p:cNvPr>
          <p:cNvSpPr/>
          <p:nvPr/>
        </p:nvSpPr>
        <p:spPr>
          <a:xfrm>
            <a:off x="1963270" y="553231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Espace réservé pour une image  2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F282D37-F237-1C6C-979B-B82457273D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989587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C50EA-269C-0005-32F2-B14AA34F3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47432B-604B-D2B0-F022-4A30B11DA7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9CCE6E-4E94-E622-43F2-F521397BDC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8086F8-8C1B-87E4-05D5-AB744451C7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6BD89-3EC0-F4C2-51DA-209E6BB657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BD3D3F-48BF-DBE5-8516-3EB828734E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10D5C8-21B6-F819-52E5-87F639124E4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665A0A-FC12-8002-9101-40FA9D83122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019C78-915F-91DE-FCAA-F28255A85ECC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EFD8A2-5FF0-5B71-08E3-209A673B978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07C484-6761-ECC3-028E-04CA52B7EFA9}"/>
              </a:ext>
            </a:extLst>
          </p:cNvPr>
          <p:cNvSpPr txBox="1"/>
          <p:nvPr/>
        </p:nvSpPr>
        <p:spPr>
          <a:xfrm>
            <a:off x="-309475" y="80656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3310E8-152E-A705-ED14-7F712DF278CF}"/>
              </a:ext>
            </a:extLst>
          </p:cNvPr>
          <p:cNvSpPr txBox="1"/>
          <p:nvPr/>
        </p:nvSpPr>
        <p:spPr>
          <a:xfrm>
            <a:off x="1020085" y="1993570"/>
            <a:ext cx="6678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كانَتْ ياسَمينُ تَشْعُرُ بِٱلْحُزْنِ وَ تَخْتَبِئُ وَحيدَةً. لِماذا؟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F15A8D-5ACE-B21D-B7C6-916B4B75BC72}"/>
              </a:ext>
            </a:extLst>
          </p:cNvPr>
          <p:cNvSpPr/>
          <p:nvPr/>
        </p:nvSpPr>
        <p:spPr>
          <a:xfrm>
            <a:off x="2949848" y="2843233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لِأَنَّها كانَتِ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ٱلْوَحيدَةَ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؛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634728-CABF-0C0A-D564-405C31366A35}"/>
              </a:ext>
            </a:extLst>
          </p:cNvPr>
          <p:cNvSpPr/>
          <p:nvPr/>
        </p:nvSpPr>
        <p:spPr>
          <a:xfrm>
            <a:off x="1963270" y="284856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8E6FF4F-2FD6-81A8-E270-D4969D1F64F7}"/>
              </a:ext>
            </a:extLst>
          </p:cNvPr>
          <p:cNvSpPr/>
          <p:nvPr/>
        </p:nvSpPr>
        <p:spPr>
          <a:xfrm>
            <a:off x="2959562" y="3715595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ٱلْأَطْفالَ يَسْخَرونَ مِنْها؛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650EC5A-4C24-DAF7-E600-8BAAF84BCB83}"/>
              </a:ext>
            </a:extLst>
          </p:cNvPr>
          <p:cNvSpPr/>
          <p:nvPr/>
        </p:nvSpPr>
        <p:spPr>
          <a:xfrm>
            <a:off x="1963270" y="3696500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3270B55-3872-71E1-19E3-98D0318F3C11}"/>
              </a:ext>
            </a:extLst>
          </p:cNvPr>
          <p:cNvSpPr/>
          <p:nvPr/>
        </p:nvSpPr>
        <p:spPr>
          <a:xfrm>
            <a:off x="2949848" y="4587957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لِأَنَّها تَكْرَهُ ٱللَّعِبَ؛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2DD1B70-64E1-9D04-F5C4-3456E7CFBE89}"/>
              </a:ext>
            </a:extLst>
          </p:cNvPr>
          <p:cNvSpPr/>
          <p:nvPr/>
        </p:nvSpPr>
        <p:spPr>
          <a:xfrm>
            <a:off x="1963270" y="4584077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DBBD8EE-42A4-60C6-989E-E53EA2FC4D9C}"/>
              </a:ext>
            </a:extLst>
          </p:cNvPr>
          <p:cNvSpPr/>
          <p:nvPr/>
        </p:nvSpPr>
        <p:spPr>
          <a:xfrm>
            <a:off x="2949697" y="5485403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لِأَنَّها مَريضَةٌ.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3EC992D-A685-452C-D4EB-5CEFA302E43B}"/>
              </a:ext>
            </a:extLst>
          </p:cNvPr>
          <p:cNvSpPr/>
          <p:nvPr/>
        </p:nvSpPr>
        <p:spPr>
          <a:xfrm>
            <a:off x="1963270" y="553231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8D68F74-BBE4-4A92-6E7C-E48A40090D5B}"/>
              </a:ext>
            </a:extLst>
          </p:cNvPr>
          <p:cNvSpPr txBox="1"/>
          <p:nvPr/>
        </p:nvSpPr>
        <p:spPr>
          <a:xfrm>
            <a:off x="1867784" y="3919195"/>
            <a:ext cx="996292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6DEC0F-742B-0C7C-CA98-911E4B5965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5060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2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40"/>
                            </p:stCondLst>
                            <p:childTnLst>
                              <p:par>
                                <p:cTn id="1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8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60B88-7C4E-8D36-B931-CE9FF2305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76A711-B641-8DAE-9B8B-1C176D8265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A5EAB3-CFD7-7524-D840-2B7A25E873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934E00-4D4A-04EB-587C-93831B4CC7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176F3E-5A69-3DD2-F263-B28F2D5E67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91C6F8-3344-2789-76E9-8E40E5D88B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1B13-60F7-D69B-1013-0419EA871A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41C52-8DBF-8EFB-7D1E-57FA2D4F1A9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8B1D43-2AEC-54C8-1933-F25039E8970D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E168F7-E025-4BA2-ED22-4C28B5D8624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171713-C8C1-4B6F-DACD-DF21604C6B34}"/>
              </a:ext>
            </a:extLst>
          </p:cNvPr>
          <p:cNvSpPr txBox="1"/>
          <p:nvPr/>
        </p:nvSpPr>
        <p:spPr>
          <a:xfrm>
            <a:off x="-199900" y="67213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أَضَعُ عَلامَةً أَمامَ ٱلْإِجابَةِ ٱلصَّحيحَةِ</a:t>
            </a: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5D0595-9108-AFF5-F54B-04990A5893F5}"/>
              </a:ext>
            </a:extLst>
          </p:cNvPr>
          <p:cNvSpPr txBox="1"/>
          <p:nvPr/>
        </p:nvSpPr>
        <p:spPr>
          <a:xfrm>
            <a:off x="1028069" y="1449067"/>
            <a:ext cx="6678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اِسْتَطاعَتْ ياسَمينُ أَنْ تَخْرُجَ مِنْ وَحْدَتِها.</a:t>
            </a:r>
          </a:p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غَيَّرَ نَظْرَتَها لِنَفْسِها؟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6FBF48E-9B6A-CD67-6A07-083A7FDF9724}"/>
              </a:ext>
            </a:extLst>
          </p:cNvPr>
          <p:cNvSpPr/>
          <p:nvPr/>
        </p:nvSpPr>
        <p:spPr>
          <a:xfrm>
            <a:off x="2949848" y="2843233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شِراءُ نَظَّراتٍ جَديدَةٍ؛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613193F-8FC5-DBDA-B785-B96E285401E1}"/>
              </a:ext>
            </a:extLst>
          </p:cNvPr>
          <p:cNvSpPr/>
          <p:nvPr/>
        </p:nvSpPr>
        <p:spPr>
          <a:xfrm>
            <a:off x="1963270" y="284856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1E540CB-2C4D-42B3-71DC-0A0710193A33}"/>
              </a:ext>
            </a:extLst>
          </p:cNvPr>
          <p:cNvSpPr/>
          <p:nvPr/>
        </p:nvSpPr>
        <p:spPr>
          <a:xfrm>
            <a:off x="2959562" y="3715595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تَغْييرُ شَكْلِ شَعْرِها؛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08F78F-9899-05F2-4AAB-4ABA5C34791E}"/>
              </a:ext>
            </a:extLst>
          </p:cNvPr>
          <p:cNvSpPr/>
          <p:nvPr/>
        </p:nvSpPr>
        <p:spPr>
          <a:xfrm>
            <a:off x="1963270" y="3696500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2E91829-06C3-1048-C2F9-1281A29532FA}"/>
              </a:ext>
            </a:extLst>
          </p:cNvPr>
          <p:cNvSpPr/>
          <p:nvPr/>
        </p:nvSpPr>
        <p:spPr>
          <a:xfrm>
            <a:off x="2949848" y="4587957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اِكْتِشافُ مَوْهِبَتِها في ٱلْكِتابَةِ؛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5B3A32B-C8B9-D4C8-C876-330839237B66}"/>
              </a:ext>
            </a:extLst>
          </p:cNvPr>
          <p:cNvSpPr/>
          <p:nvPr/>
        </p:nvSpPr>
        <p:spPr>
          <a:xfrm>
            <a:off x="1963270" y="4584077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1E03C70-D281-DDF3-7328-1DDDAF41E8A4}"/>
              </a:ext>
            </a:extLst>
          </p:cNvPr>
          <p:cNvSpPr/>
          <p:nvPr/>
        </p:nvSpPr>
        <p:spPr>
          <a:xfrm>
            <a:off x="2949697" y="5485403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اِنْتِقالُها إِلى مَدْرَسَةٍ جَديدَةٍ.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A8B485-854C-0626-4AC1-DF1EFE786C8F}"/>
              </a:ext>
            </a:extLst>
          </p:cNvPr>
          <p:cNvSpPr/>
          <p:nvPr/>
        </p:nvSpPr>
        <p:spPr>
          <a:xfrm>
            <a:off x="1963270" y="553231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64DC10-9289-1B07-D852-1935698BB0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112559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C327-6DE0-683E-E3CA-6F3914B6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806CAC-6289-BE42-F14B-B2BBC43072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81EEB2-26B0-2D46-A6CC-D6F631B0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1EBDA9-E46D-4398-9F55-1E74554A91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2FDAD9-6814-50EC-3AB5-52FC8B3933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A8C56-9F3B-280C-05B4-6F6A370A6E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EA5D0-3BF8-50D5-CAF4-199869DE15E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7DADF-392B-6D8E-342B-3F31A44006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EAA7B-182C-9917-4F66-7ED63AE31D28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930834-A40E-0AFB-24A7-754CABEA273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53AD3F-7914-02F6-0E7C-6AC6C677CE35}"/>
              </a:ext>
            </a:extLst>
          </p:cNvPr>
          <p:cNvSpPr txBox="1"/>
          <p:nvPr/>
        </p:nvSpPr>
        <p:spPr>
          <a:xfrm>
            <a:off x="-309475" y="82551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1963C4-C12E-6DF6-74D8-301EBF76CE2C}"/>
              </a:ext>
            </a:extLst>
          </p:cNvPr>
          <p:cNvSpPr txBox="1"/>
          <p:nvPr/>
        </p:nvSpPr>
        <p:spPr>
          <a:xfrm>
            <a:off x="1028069" y="1449067"/>
            <a:ext cx="6678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اِسْتَطاعَتْ ياسَمينُ أَنْ تَخْرُجَ مِنْ وَحْدَتِها.</a:t>
            </a:r>
          </a:p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غَيَّرَ نَظْرَتَها لِنَفْسِها؟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F3D5148-2D8D-5560-E92C-ED85D5A8D74F}"/>
              </a:ext>
            </a:extLst>
          </p:cNvPr>
          <p:cNvSpPr/>
          <p:nvPr/>
        </p:nvSpPr>
        <p:spPr>
          <a:xfrm>
            <a:off x="2949848" y="2843233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شِراءُ نَظَّراتٍ جَديدَةٍ؛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8E5DF16-AACF-904D-DB7E-84BF553A1FD9}"/>
              </a:ext>
            </a:extLst>
          </p:cNvPr>
          <p:cNvSpPr/>
          <p:nvPr/>
        </p:nvSpPr>
        <p:spPr>
          <a:xfrm>
            <a:off x="1963270" y="284856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6B94A9C-BDA5-F150-C5E3-379638805A31}"/>
              </a:ext>
            </a:extLst>
          </p:cNvPr>
          <p:cNvSpPr/>
          <p:nvPr/>
        </p:nvSpPr>
        <p:spPr>
          <a:xfrm>
            <a:off x="2959562" y="3715595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تَغْييرُ شَكْلِ شَعْرِها؛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E713997-0D2A-5964-790D-29BE51311A96}"/>
              </a:ext>
            </a:extLst>
          </p:cNvPr>
          <p:cNvSpPr/>
          <p:nvPr/>
        </p:nvSpPr>
        <p:spPr>
          <a:xfrm>
            <a:off x="1963270" y="3696500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1DBEE57-0787-4A61-78EA-9DCE6F2321DB}"/>
              </a:ext>
            </a:extLst>
          </p:cNvPr>
          <p:cNvSpPr/>
          <p:nvPr/>
        </p:nvSpPr>
        <p:spPr>
          <a:xfrm>
            <a:off x="2949848" y="4587957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اِكْتِشافُ مَوْهِبَتِها في ٱلْكِتابَةِ؛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75D7BD2-AA0B-7821-1784-29A084B95DD4}"/>
              </a:ext>
            </a:extLst>
          </p:cNvPr>
          <p:cNvSpPr/>
          <p:nvPr/>
        </p:nvSpPr>
        <p:spPr>
          <a:xfrm>
            <a:off x="1963270" y="4584077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ADD6B23-9B98-3938-C2BD-15F9C925CD0A}"/>
              </a:ext>
            </a:extLst>
          </p:cNvPr>
          <p:cNvSpPr/>
          <p:nvPr/>
        </p:nvSpPr>
        <p:spPr>
          <a:xfrm>
            <a:off x="2949697" y="5485403"/>
            <a:ext cx="3823237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اِنْتِقالُها إِلى مَدْرَسَةٍ جَديدَةٍ.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86303EF-4DED-7A65-6B3B-27826739CEAA}"/>
              </a:ext>
            </a:extLst>
          </p:cNvPr>
          <p:cNvSpPr/>
          <p:nvPr/>
        </p:nvSpPr>
        <p:spPr>
          <a:xfrm>
            <a:off x="1963270" y="553231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9BCD6F8-110D-735E-F746-314E9AF85353}"/>
              </a:ext>
            </a:extLst>
          </p:cNvPr>
          <p:cNvSpPr txBox="1"/>
          <p:nvPr/>
        </p:nvSpPr>
        <p:spPr>
          <a:xfrm>
            <a:off x="1953405" y="4812891"/>
            <a:ext cx="996292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16C84E-52C6-EC75-7C43-7BEFD6748D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3750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60"/>
                            </p:stCondLst>
                            <p:childTnLst>
                              <p:par>
                                <p:cTn id="1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60"/>
                            </p:stCondLst>
                            <p:childTnLst>
                              <p:par>
                                <p:cTn id="1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4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E6ABD-E365-A8B9-9E71-6965421F9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26141A-758E-AF63-5380-4B708941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FBC622-7660-54B8-8BCB-0C0223E9A1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633D36-EB49-EDDD-BAFB-AA3F2CCDA2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A0E1CE-666F-B02D-FB5E-C6EDE79602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E8E789-740B-FDAF-3998-498C041B85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5373D-4766-2581-A93F-DFDAF476E7C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473E39-1680-4806-5548-0571BF30785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5EAE13-57FC-825A-5A5D-EB47D5EC06FF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097E1-3C19-C721-63F5-C49E4E4EE20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A98FAE-4385-F984-C453-6C1FE4251A25}"/>
              </a:ext>
            </a:extLst>
          </p:cNvPr>
          <p:cNvSpPr txBox="1"/>
          <p:nvPr/>
        </p:nvSpPr>
        <p:spPr>
          <a:xfrm>
            <a:off x="-241463" y="627816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بشكل فردي على الأسئلة.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AD48E1-5FEA-D046-2789-BAC96F60E71F}"/>
              </a:ext>
            </a:extLst>
          </p:cNvPr>
          <p:cNvSpPr txBox="1"/>
          <p:nvPr/>
        </p:nvSpPr>
        <p:spPr>
          <a:xfrm>
            <a:off x="1028069" y="2750786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تَعَلَّمَتْ ياسَمينُ دَرْسَيْنِ مُهِمَّيْنِ مِنْ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قِصَّتِها،أَذْكُرُهُما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49BB27-E5CA-F614-35D3-78941B19F7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134715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C30A5-CC19-766F-C180-749066778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8644C3-1BED-ABEB-A9AE-E880090ACD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C6C0F3-DDB0-2FBA-5067-84E1043AC7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277122-4506-F755-57C6-677A15AC76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C8B371-0A67-9AE8-7223-8E317675B0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F32DD-8588-2DC1-8901-33D3E2A9DF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D150C-A64D-B91C-49DA-BEDA8616909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77C8F-A233-AFA2-6091-73CEE9E8374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749553-CD21-EE18-B015-25F16D69330F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D50082-9E3C-EF6F-A173-DFB3C820D06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E724E4-62E0-2545-0CC5-DA6223FF2D53}"/>
              </a:ext>
            </a:extLst>
          </p:cNvPr>
          <p:cNvSpPr txBox="1"/>
          <p:nvPr/>
        </p:nvSpPr>
        <p:spPr>
          <a:xfrm>
            <a:off x="-309475" y="837888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B0F7B9-1EF4-1470-08CF-CFF91F47E914}"/>
              </a:ext>
            </a:extLst>
          </p:cNvPr>
          <p:cNvSpPr txBox="1"/>
          <p:nvPr/>
        </p:nvSpPr>
        <p:spPr>
          <a:xfrm>
            <a:off x="628496" y="2725386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تَعَلَّمَتْ ياسَمينُ دَرْسَيْنِ مُهِمَّيْنِ مِنْ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قِصَّتِها،أَذْكُرُهُما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45BF426-FB5C-F1C6-0A4A-AE47F12D8B97}"/>
              </a:ext>
            </a:extLst>
          </p:cNvPr>
          <p:cNvSpPr txBox="1"/>
          <p:nvPr/>
        </p:nvSpPr>
        <p:spPr>
          <a:xfrm>
            <a:off x="965669" y="3455199"/>
            <a:ext cx="7336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كُلُّ شَخْصٍ مِنّا لَهُ ما يُمَيِّزُهُ عَنِ ٱلْآخَرينَ.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F398A93-1333-35BF-EBF4-C3DEA5C9097B}"/>
              </a:ext>
            </a:extLst>
          </p:cNvPr>
          <p:cNvSpPr txBox="1"/>
          <p:nvPr/>
        </p:nvSpPr>
        <p:spPr>
          <a:xfrm>
            <a:off x="975362" y="4124367"/>
            <a:ext cx="7336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اَلْإِصْرارُ وَ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ٱلْمُثابَرَةُ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يُحَقِّقانِ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ٱلْأَحْلامَ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7582A1-24A1-0B60-500A-5725936624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6031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A881B-7A17-37B1-90AB-8DC75BED5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3C5650D-1637-7B7A-AFB1-591DC92ED3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3C129E-D9C3-C116-BA1C-AAB5D8D360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2B07FE-7B0A-FAC8-62EF-ADF23F7F85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98B2BE-2C3D-7311-E25C-3AEF90C266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986608-62F8-8D2C-D7C6-C87035CECD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A9BBDA-A997-8BB8-A35A-B3442627613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0C64A3-136E-807E-C732-9BA1C5106C0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DDB6B2-36FC-CB8A-2176-A5776E891395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802B90-EFE7-1BE9-C06B-17DF7FC58BF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F785E0-3BC0-4DA0-ACE0-3C4CC90251CD}"/>
              </a:ext>
            </a:extLst>
          </p:cNvPr>
          <p:cNvSpPr txBox="1"/>
          <p:nvPr/>
        </p:nvSpPr>
        <p:spPr>
          <a:xfrm>
            <a:off x="-231072" y="68400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أنْجِزوا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</a:t>
            </a: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322894-1B22-40B8-EC8A-2F1B46276234}"/>
              </a:ext>
            </a:extLst>
          </p:cNvPr>
          <p:cNvSpPr txBox="1"/>
          <p:nvPr/>
        </p:nvSpPr>
        <p:spPr>
          <a:xfrm>
            <a:off x="700148" y="1990600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أَكْتُبُ جُمْلَتَيْنِ لِأَنْصَحَ طِفْلاً يَشْعُرُ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بِٱلْخَجَلِ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مِثْلَ ياسَمينَ.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5F36F8-AD01-F4E1-A309-704D8A2366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320713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87737-5063-FAC5-8111-EFFABC791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ECC9ED-B0AA-ED2E-370A-F710E1AC4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97715F-3F30-3752-423F-E1CA74AE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92CE09-E9FA-244F-4C88-AFA3498D70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351C1B-C425-5127-7BF5-225CBC8FB0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6269F1-76B3-E1C9-CA55-BF3F78FC92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1AEBC0-B89B-3F2E-D794-E587EF40019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571778-7FEA-18C9-AF26-B840E316BAE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082A1B-128E-D225-1CDB-27DA523EF997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EEB5CC-733A-354E-53F1-57BDFD6B4D6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CB799D-31DA-D068-CD3F-835DE15720E2}"/>
              </a:ext>
            </a:extLst>
          </p:cNvPr>
          <p:cNvSpPr txBox="1"/>
          <p:nvPr/>
        </p:nvSpPr>
        <p:spPr>
          <a:xfrm>
            <a:off x="-199405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يضغط الأستاذ على زر جهاز التحكم لتظهر الإجابات تباعا.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99BD0C-9519-38D3-E979-351F45C61038}"/>
              </a:ext>
            </a:extLst>
          </p:cNvPr>
          <p:cNvSpPr txBox="1"/>
          <p:nvPr/>
        </p:nvSpPr>
        <p:spPr>
          <a:xfrm>
            <a:off x="700148" y="1990600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أَكْتُبُ جُمْلَتَيْنِ لِأَنْصَحَ طِفْلاً يَشْعُرُ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بِٱلْخَجَلِ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مِثْلَ ياسَمينَ: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3A766BC-D3FA-9BDE-8A10-389D6F29AB2C}"/>
              </a:ext>
            </a:extLst>
          </p:cNvPr>
          <p:cNvSpPr txBox="1"/>
          <p:nvPr/>
        </p:nvSpPr>
        <p:spPr>
          <a:xfrm>
            <a:off x="614000" y="3418114"/>
            <a:ext cx="7768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تَخَفْ مِنَ ٱلتَّحَدُّثِ أَمامَ ٱلْآخَرينَ، فَأَنْتَ قادِرٌ عَلى ذَلِكَ.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8B1C97-BDBB-FA7E-E61D-F1161A77CF7A}"/>
              </a:ext>
            </a:extLst>
          </p:cNvPr>
          <p:cNvSpPr txBox="1"/>
          <p:nvPr/>
        </p:nvSpPr>
        <p:spPr>
          <a:xfrm>
            <a:off x="614000" y="4148628"/>
            <a:ext cx="7768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كُنْ واثِقاً مِنْ نَفْسِكَ،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فَٱلْجَميعُ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يُحِبّونَكَ وَيُريدونَ سَماعَكَ.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9065C3-5F00-9585-CC5D-ADE16B42DA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6974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2F176-8E3E-C044-4D58-AE7552F1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6F6B83-F7F7-08A4-DEB2-007BE56F1E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D538F2-798B-CF6C-DC4B-EA09E7F493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92107B-330B-E99A-6475-9B7F189DA3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DDCBF0-F019-04A4-EE92-97EEFCD690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54F215-F8A1-9BCE-D958-729137B157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D1E34-6E96-60BA-A410-F35572F5B7B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BCB54-9463-F940-D431-3BDAD334D4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EDCCF-4805-0140-28E0-2B754ECD89D4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6FACF-C5FF-DD93-D396-7CA7CF521CE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797C6E-CA18-93F1-B4F7-B05BAA9B1648}"/>
              </a:ext>
            </a:extLst>
          </p:cNvPr>
          <p:cNvSpPr txBox="1"/>
          <p:nvPr/>
        </p:nvSpPr>
        <p:spPr>
          <a:xfrm>
            <a:off x="-210290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أستخرج من النص أسماء تدل على : إنسان – حيوان – جماد - صفة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5BFFDC-AD4F-9221-81DC-0EABBD619B8B}"/>
              </a:ext>
            </a:extLst>
          </p:cNvPr>
          <p:cNvSpPr txBox="1"/>
          <p:nvPr/>
        </p:nvSpPr>
        <p:spPr>
          <a:xfrm>
            <a:off x="829931" y="2736537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أَسْماءَ تَدُلُّ عَلى: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840868-01D3-0F70-08B1-12925BFE7CFF}"/>
              </a:ext>
            </a:extLst>
          </p:cNvPr>
          <p:cNvSpPr txBox="1"/>
          <p:nvPr/>
        </p:nvSpPr>
        <p:spPr>
          <a:xfrm>
            <a:off x="5508172" y="3386316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إِنْسانٍ: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F22AA62-D118-CF09-CECF-6305CE56FB8A}"/>
              </a:ext>
            </a:extLst>
          </p:cNvPr>
          <p:cNvSpPr txBox="1"/>
          <p:nvPr/>
        </p:nvSpPr>
        <p:spPr>
          <a:xfrm>
            <a:off x="1760996" y="3354707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حَيَوانٍ: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E920389-234D-92C6-AA30-052C0763B0DE}"/>
              </a:ext>
            </a:extLst>
          </p:cNvPr>
          <p:cNvSpPr txBox="1"/>
          <p:nvPr/>
        </p:nvSpPr>
        <p:spPr>
          <a:xfrm>
            <a:off x="5568351" y="4016508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جَمادٍ: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63A947A-29D1-E641-440F-23FF8206FD4C}"/>
              </a:ext>
            </a:extLst>
          </p:cNvPr>
          <p:cNvSpPr txBox="1"/>
          <p:nvPr/>
        </p:nvSpPr>
        <p:spPr>
          <a:xfrm>
            <a:off x="1766200" y="4089716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صِفَةٍ:</a:t>
            </a:r>
          </a:p>
        </p:txBody>
      </p:sp>
      <p:pic>
        <p:nvPicPr>
          <p:cNvPr id="22" name="Espace réservé pour une image  2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6F319A-7F70-9844-F471-B4267DFB2A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676078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105F-96FA-3E34-D76E-DFABC8EA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320715-40AB-4C68-9B4A-FAE5B30C0C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3FB831-E79D-7C1F-A919-919C490B26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FD6C71-47EC-B44F-5E32-DF2872FDC6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AA4E06-76F3-4639-EEDC-1B77ECC183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060592-BF0B-9858-15D4-A492461C50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4CF31-4F96-3D8F-904B-96182FC3BFA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E0D21-FBDA-BC80-4B54-25509CE2138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06186B-4058-D4BF-AB32-AB762828EC0B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E00550-3F5C-A692-82A4-9F2268C1A61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98B8405-DCF4-16B3-4280-6CD2B243566E}"/>
              </a:ext>
            </a:extLst>
          </p:cNvPr>
          <p:cNvSpPr txBox="1"/>
          <p:nvPr/>
        </p:nvSpPr>
        <p:spPr>
          <a:xfrm>
            <a:off x="-269069" y="64003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يضغط الأستاذ على زر جهاز التحكم لتظهر الإجابات تباعا.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145113-F8AB-1A1A-68D0-4813A6F3F318}"/>
              </a:ext>
            </a:extLst>
          </p:cNvPr>
          <p:cNvSpPr txBox="1"/>
          <p:nvPr/>
        </p:nvSpPr>
        <p:spPr>
          <a:xfrm>
            <a:off x="563231" y="2643410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أَسْماءَ تَدُلُّ عَلى: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2134BD-DD64-5C49-B984-30A6F38EEEC9}"/>
              </a:ext>
            </a:extLst>
          </p:cNvPr>
          <p:cNvSpPr txBox="1"/>
          <p:nvPr/>
        </p:nvSpPr>
        <p:spPr>
          <a:xfrm>
            <a:off x="5241472" y="3293189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إِنْسانٍ: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A4851C8-B5AD-7BFB-EB77-D80F03280378}"/>
              </a:ext>
            </a:extLst>
          </p:cNvPr>
          <p:cNvSpPr txBox="1"/>
          <p:nvPr/>
        </p:nvSpPr>
        <p:spPr>
          <a:xfrm>
            <a:off x="1494296" y="3261580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حَيَوانٍ: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EDFEE9-89D2-444D-C602-CC9DEF2F6DF0}"/>
              </a:ext>
            </a:extLst>
          </p:cNvPr>
          <p:cNvSpPr txBox="1"/>
          <p:nvPr/>
        </p:nvSpPr>
        <p:spPr>
          <a:xfrm>
            <a:off x="5301651" y="3923381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جَمادٍ: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F11E140-C49E-9144-1518-C232EF95F469}"/>
              </a:ext>
            </a:extLst>
          </p:cNvPr>
          <p:cNvSpPr txBox="1"/>
          <p:nvPr/>
        </p:nvSpPr>
        <p:spPr>
          <a:xfrm>
            <a:off x="1499500" y="3996589"/>
            <a:ext cx="2805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صِفَةٍ: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5BDDFCD-BCB2-885C-9551-40A98E71EDDC}"/>
              </a:ext>
            </a:extLst>
          </p:cNvPr>
          <p:cNvSpPr txBox="1"/>
          <p:nvPr/>
        </p:nvSpPr>
        <p:spPr>
          <a:xfrm>
            <a:off x="4226859" y="3288703"/>
            <a:ext cx="28058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ياسَمينُ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1221D26-2B96-38B3-A657-80DBBEEDEF62}"/>
              </a:ext>
            </a:extLst>
          </p:cNvPr>
          <p:cNvSpPr txBox="1"/>
          <p:nvPr/>
        </p:nvSpPr>
        <p:spPr>
          <a:xfrm>
            <a:off x="484126" y="3232778"/>
            <a:ext cx="28058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أَرْنَبَةٌ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B9A239-7B8E-86D3-647E-F26155A6B27A}"/>
              </a:ext>
            </a:extLst>
          </p:cNvPr>
          <p:cNvSpPr txBox="1"/>
          <p:nvPr/>
        </p:nvSpPr>
        <p:spPr>
          <a:xfrm>
            <a:off x="4414743" y="3918895"/>
            <a:ext cx="28058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اَلْمَدْرَسَةُ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EFDBC90-BA2E-8F43-41B6-9E347951F713}"/>
              </a:ext>
            </a:extLst>
          </p:cNvPr>
          <p:cNvSpPr txBox="1"/>
          <p:nvPr/>
        </p:nvSpPr>
        <p:spPr>
          <a:xfrm>
            <a:off x="761369" y="3996589"/>
            <a:ext cx="28058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خَجولَةٌ</a:t>
            </a:r>
          </a:p>
        </p:txBody>
      </p:sp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A9E2667-76B8-FC33-AB10-85DA171C33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3308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737E5-7061-E068-E6D0-DDDF9B29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673ACE-A54D-C415-5865-939AEE55A9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5703AE-12B0-4D56-B303-16C04D5C83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2B6554-0CAC-9755-1ABE-FCF4C5C6A0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BD5D03-428A-6184-0A67-A9BF5D9B47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44B2B0-463E-4087-D254-5789E50A39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0BB7B-6695-3607-6AB7-03282589842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50296-8B07-96F1-AA84-880FE651416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6E493F-271F-AC79-16AA-2DF3EFE7691D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66A33C-257E-6A7A-2FC7-2C19ABFFEAD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72B2E4-86AE-D8DD-B926-C3BB0B77622B}"/>
              </a:ext>
            </a:extLst>
          </p:cNvPr>
          <p:cNvSpPr txBox="1"/>
          <p:nvPr/>
        </p:nvSpPr>
        <p:spPr>
          <a:xfrm>
            <a:off x="-199899" y="627732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ضبط الجملة بالشكل التام: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CA84D3-7869-7286-C783-533DB016B19A}"/>
              </a:ext>
            </a:extLst>
          </p:cNvPr>
          <p:cNvSpPr txBox="1"/>
          <p:nvPr/>
        </p:nvSpPr>
        <p:spPr>
          <a:xfrm>
            <a:off x="1037762" y="1848227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أَضْبِطُ ٱلْجُمْلَةَ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بِٱلشَّكْلِ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ٱلتّامِّ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4F7FDB9-60DA-BC71-F565-EF8A10E15397}"/>
              </a:ext>
            </a:extLst>
          </p:cNvPr>
          <p:cNvSpPr txBox="1"/>
          <p:nvPr/>
        </p:nvSpPr>
        <p:spPr>
          <a:xfrm>
            <a:off x="1037762" y="3328683"/>
            <a:ext cx="7336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حققت ياسمين حلمها ، حيث أصبحت كاتبة مشهورة في العالم العربي.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B33F05-2988-F2AD-97BA-259FC2EA11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176558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CCA1D-7D37-E84D-76EA-E115E1EF2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473923-8EE5-3E26-99A2-65206996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120B28-E2D3-3B48-B9C3-9F5F8507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EE88FC-EDA6-7F4F-1A85-E9E9BC8A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B59BAF-0361-9076-846F-CD5A2CEA92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B4EAF-2C9F-A81B-8007-35E9863D9D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21BC5-BEDB-0185-9E3A-CFE2FBFB4BB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E0A14-C44D-B290-C216-325AA5FB5F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1BEC6-AEEE-02E6-209D-A73C154D5EDD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D231B-7A65-0347-509A-2C0C3A2684D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DB0A1A-5634-274A-0AEC-5F42542103B9}"/>
              </a:ext>
            </a:extLst>
          </p:cNvPr>
          <p:cNvSpPr txBox="1"/>
          <p:nvPr/>
        </p:nvSpPr>
        <p:spPr>
          <a:xfrm>
            <a:off x="1037762" y="1848227"/>
            <a:ext cx="733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أَضْبِطُ ٱلْجُمْلَةَ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بِٱلشَّكْلِ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ٱلتّامِّ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76535D-7890-9354-304D-C9F5780836B1}"/>
              </a:ext>
            </a:extLst>
          </p:cNvPr>
          <p:cNvSpPr txBox="1"/>
          <p:nvPr/>
        </p:nvSpPr>
        <p:spPr>
          <a:xfrm>
            <a:off x="1037762" y="3328683"/>
            <a:ext cx="7336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حَقَّقَتْ ياسَمينُ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حُلْمَها، حَيْثُ أَصْبَحَتْ كاتِبَةً مَشْهورَةً في ٱلْعالَمِ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ٱلْعَرَبِيِّ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2600A09B-9E6A-922C-B2B3-F3C11C112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</a:t>
            </a:r>
            <a:r>
              <a:rPr lang="ar-MA" sz="2400" i="1" dirty="0">
                <a:ea typeface="Calibri" panose="020F0502020204030204" pitchFamily="34" charset="0"/>
                <a:cs typeface="Microsoft Uighur" panose="02000000000000000000" pitchFamily="2" charset="-78"/>
              </a:rPr>
              <a:t>ينقل الأستاذ الجمل على السبورة الجانبية ويعمل على نمذجة شكلها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6A9B3223-839D-67D7-0063-7477B333DD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" name="Espace réservé pour une image  19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364A0896-93E1-6EC8-5DA4-7FD5015C7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56194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5261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AA70C-C2E3-B504-C63B-144FCA704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29EDA6-B85C-51BC-4719-9612F1A99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8F96F3-9CEE-A6CB-1E67-4B551373E2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909EE0-001C-8270-91BC-96850FA83E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A0412F-0724-7FBD-42BA-9FE35463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D56385-EA94-8C51-153F-8371F2EEFB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50927-BF56-870D-6089-B963C4ADD60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EC2CD9-DD0D-0B2C-652B-004E49B6CAC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4C911E-A1E5-D10D-F89C-3C2161D17712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41EFEA-41CB-B5E3-32A1-312AA304E47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43BE9BC-A4D2-55D1-BD55-466B1A65AB32}"/>
              </a:ext>
            </a:extLst>
          </p:cNvPr>
          <p:cNvSpPr txBox="1"/>
          <p:nvPr/>
        </p:nvSpPr>
        <p:spPr>
          <a:xfrm>
            <a:off x="1037762" y="2105561"/>
            <a:ext cx="73364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كَلِمَتَيْنِ تَبْدَآنِ بِهَمْزَةِ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وَصْلٍ،وَكَلِمَتَيْنِ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تَبْدَآنِ بِهَمْزَةِ قَطْعٍ.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C06BE4-EA2D-4FB1-1D76-EC0D214E8BD2}"/>
              </a:ext>
            </a:extLst>
          </p:cNvPr>
          <p:cNvSpPr txBox="1"/>
          <p:nvPr/>
        </p:nvSpPr>
        <p:spPr>
          <a:xfrm>
            <a:off x="-231072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كَلِمَتَيْنِ تَبْدَآنِ بِهَمْزَةِ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وَصْلٍ،وَكَلِمَتَيْنِ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تَبْدَآنِ بِهَمْزَةِ قَطْعٍ.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DCE3BB-3AB4-7CD2-82A1-3B561A6DFF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482541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B3043-0BF3-DAA7-8FB9-891F45684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0D8012-BCB9-FBC2-316A-6C8FEF7C4A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42232F-D426-8B6C-DE6D-9D17EC4F67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19777C-CAC8-E23E-58BE-62B02DE34D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55B934-2A9E-67E5-9CDD-54801FAB37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FCE807-3B51-4274-0EE8-1E167E7E5E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8A43E-CE92-249B-F808-34070D6BB3F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C0C182-7B6C-7576-4FE2-F3E904CD610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DAB87-DDEB-3EC3-23E4-D430315DF5ED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CDF84D-30C7-8C34-BB2B-E125918C404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5DBD9DC-DD82-3A11-12CE-666A61B21F2A}"/>
              </a:ext>
            </a:extLst>
          </p:cNvPr>
          <p:cNvSpPr txBox="1"/>
          <p:nvPr/>
        </p:nvSpPr>
        <p:spPr>
          <a:xfrm>
            <a:off x="-231072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يضغط الأستاذ على زر جهاز التحكم لتظهر الإجابات تباعا.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F0DCE2-82EC-D823-7485-61C2D3859A4E}"/>
              </a:ext>
            </a:extLst>
          </p:cNvPr>
          <p:cNvSpPr txBox="1"/>
          <p:nvPr/>
        </p:nvSpPr>
        <p:spPr>
          <a:xfrm>
            <a:off x="6455229" y="3252483"/>
            <a:ext cx="1919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هَمْزَةُ ٱلْوَصْلِ: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48AFE3-69DD-193E-59DD-D79F368693A1}"/>
              </a:ext>
            </a:extLst>
          </p:cNvPr>
          <p:cNvSpPr txBox="1"/>
          <p:nvPr/>
        </p:nvSpPr>
        <p:spPr>
          <a:xfrm>
            <a:off x="6610183" y="4909570"/>
            <a:ext cx="18402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هَمْزَةُ ٱلْقَطْعِ: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0B104E4-D10B-2BAB-5AB1-B86D273E750C}"/>
              </a:ext>
            </a:extLst>
          </p:cNvPr>
          <p:cNvSpPr txBox="1"/>
          <p:nvPr/>
        </p:nvSpPr>
        <p:spPr>
          <a:xfrm>
            <a:off x="4536209" y="3252483"/>
            <a:ext cx="1919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ٱلْماضي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4F1CAD5-0EE6-E766-B773-B962B2217EA1}"/>
              </a:ext>
            </a:extLst>
          </p:cNvPr>
          <p:cNvSpPr txBox="1"/>
          <p:nvPr/>
        </p:nvSpPr>
        <p:spPr>
          <a:xfrm>
            <a:off x="1657679" y="3252483"/>
            <a:ext cx="1919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ٱلْأَطْفالُ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CAD85EF-E6EA-38D9-6D39-1211FF84953E}"/>
              </a:ext>
            </a:extLst>
          </p:cNvPr>
          <p:cNvSpPr txBox="1"/>
          <p:nvPr/>
        </p:nvSpPr>
        <p:spPr>
          <a:xfrm>
            <a:off x="4498175" y="4909570"/>
            <a:ext cx="1919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أَرْنَبَةٌ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732398B-2988-A84B-F19D-533FC5FAFD3A}"/>
              </a:ext>
            </a:extLst>
          </p:cNvPr>
          <p:cNvSpPr txBox="1"/>
          <p:nvPr/>
        </p:nvSpPr>
        <p:spPr>
          <a:xfrm>
            <a:off x="1523151" y="4800713"/>
            <a:ext cx="1919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أُسْبوعٌ</a:t>
            </a: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D08E80-838E-CFA8-B1A2-219F4871C7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2AE3E05-C45B-2784-37F3-D7B71E8AB248}"/>
              </a:ext>
            </a:extLst>
          </p:cNvPr>
          <p:cNvSpPr txBox="1"/>
          <p:nvPr/>
        </p:nvSpPr>
        <p:spPr>
          <a:xfrm>
            <a:off x="1037762" y="2105561"/>
            <a:ext cx="73364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كَلِمَتَيْنِ تَبْدَآنِ بِهَمْزَةِ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وَصْلٍ،وَكَلِمَتَيْنِ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تَبْدَآنِ بِهَمْزَةِ قَطْعٍ.</a:t>
            </a:r>
          </a:p>
        </p:txBody>
      </p:sp>
    </p:spTree>
    <p:extLst>
      <p:ext uri="{BB962C8B-B14F-4D97-AF65-F5344CB8AC3E}">
        <p14:creationId xmlns:p14="http://schemas.microsoft.com/office/powerpoint/2010/main" val="2522903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5517E-BF7E-C630-CFEC-C9108046A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FCEF46-FFD7-490C-FF56-2F2E39B5BA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53CFC7-DDE3-6AD3-B7FF-0B1FEE05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9544F9-1ED7-E7F9-1FB6-1D7A9F2054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473788-C30F-BBC1-C48D-044541BC9B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269FC0-C5D7-6BAA-071E-C7F8C03452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1132D-608A-8D98-F8DD-9E0CB8F1993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F8576-DAC7-4690-EAB7-7E7BC0D2325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D7F54-9E50-A7DE-56DD-162DE6189807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3E1875-5A5B-78E1-C338-73F3DA4F970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894036-5014-57D3-11C2-C5CEDC07934D}"/>
              </a:ext>
            </a:extLst>
          </p:cNvPr>
          <p:cNvSpPr txBox="1"/>
          <p:nvPr/>
        </p:nvSpPr>
        <p:spPr>
          <a:xfrm>
            <a:off x="551862" y="1470659"/>
            <a:ext cx="7336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أَقومُ بِتَوْسيعِ ٱلْجُمْلَةِ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ٱلتّالِيَةِ:"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حَلَّ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مَوْعِدُ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ٱلدُّخولِ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ٱلْمَدْرَسِيِّ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لِكِتابَةِ فَقْرَةٍ.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9AD4851-B27D-C069-F3E9-E2FEF8B21B2F}"/>
              </a:ext>
            </a:extLst>
          </p:cNvPr>
          <p:cNvSpPr txBox="1"/>
          <p:nvPr/>
        </p:nvSpPr>
        <p:spPr>
          <a:xfrm>
            <a:off x="-231072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كَلِمَتَيْنِ تَبْدَآنِ بِهَمْزَةِ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وَصْلٍ،وَكَلِمَتَيْنِ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تَبْدَآنِ بِهَمْزَةِ قَطْعٍ.</a:t>
            </a: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AA702A-C2B4-57E2-ECBD-49B1A4ED9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55" y="2134207"/>
            <a:ext cx="8194568" cy="4493780"/>
          </a:xfrm>
          <a:prstGeom prst="rect">
            <a:avLst/>
          </a:prstGeom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765B59-5EDE-F692-BF54-FA045FBFD5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00430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B5FA-8223-EFDC-A772-E09241720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476C1E-DC6E-1C46-2CE1-DED5F16EB7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094A92-0352-AAF5-ABA0-4C5DF18ABF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97C17F-6FFC-B946-F324-F09FF5D3D5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FDECD2-260C-6A32-3987-3D1AC075E3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3961D9-3F30-433B-B83C-D4952AF78C3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1E8266-385C-6DA3-CA90-56B4A571CDD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14BB98-51C8-0D83-B015-E5181B1089F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FC4E97-7C6F-A23C-8FE6-F94F9091437F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79CE2-F420-7B18-5540-04AB99DD827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4A6772-3C5F-5B28-81ED-E082DEFADE58}"/>
              </a:ext>
            </a:extLst>
          </p:cNvPr>
          <p:cNvSpPr txBox="1"/>
          <p:nvPr/>
        </p:nvSpPr>
        <p:spPr>
          <a:xfrm>
            <a:off x="829931" y="3136612"/>
            <a:ext cx="7336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أَقومُ بِتَوْسيعِ ٱلْجُمْلَةِ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ٱلتّالِيَةِ:"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حَلَّ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مَوْعِدُ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ٱلدُّخولِ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ٱلْمَدْرَسِيِّ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لِكِتابَةِ فَقْرَةٍ.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2ECAC8-815D-3745-134A-14DBE90B69BE}"/>
              </a:ext>
            </a:extLst>
          </p:cNvPr>
          <p:cNvSpPr txBox="1"/>
          <p:nvPr/>
        </p:nvSpPr>
        <p:spPr>
          <a:xfrm>
            <a:off x="-231072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لنا إنتاجه؟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1C91B3-89C9-5842-95ED-AE1BCB2608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223203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DD51-9272-E4F6-93E2-7B9497E47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DD3BAC2-9791-0107-F9E8-3A7F462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قراءة إثرائية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71B97B7-E1E1-2DE7-1E8B-BAD0D867F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D068E0C-9E7C-CCD1-8C8E-2027F8768008}"/>
              </a:ext>
            </a:extLst>
          </p:cNvPr>
          <p:cNvSpPr txBox="1"/>
          <p:nvPr/>
        </p:nvSpPr>
        <p:spPr>
          <a:xfrm>
            <a:off x="5175157" y="1777877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مراجعة و توليف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792D8678-C6F0-E054-2CB6-65A97A25A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D15867BF-5878-4665-D0A3-C9BDED5D0F34}"/>
              </a:ext>
            </a:extLst>
          </p:cNvPr>
          <p:cNvSpPr txBox="1">
            <a:spLocks/>
          </p:cNvSpPr>
          <p:nvPr/>
        </p:nvSpPr>
        <p:spPr>
          <a:xfrm>
            <a:off x="2457081" y="351459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3600" b="1" dirty="0">
                <a:ea typeface="Dosis SemiBold"/>
                <a:cs typeface="Microsoft Uighur" panose="02000000000000000000" pitchFamily="2" charset="-78"/>
                <a:sym typeface="Dosis SemiBold"/>
              </a:rPr>
              <a:t>استثمار بطاقة القراءة لقراءة القصة.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E98390-28A1-43AC-379E-0D922EBE9126}"/>
              </a:ext>
            </a:extLst>
          </p:cNvPr>
          <p:cNvSpPr/>
          <p:nvPr/>
        </p:nvSpPr>
        <p:spPr>
          <a:xfrm>
            <a:off x="5175157" y="1052777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0B2695C2-058E-44A0-E381-01210DE38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30493" y="1594536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7B51A-F101-C47E-B407-5F06FEF8A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9A231D-7926-A413-9B38-5046C73CFE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0F0208-ADD5-9A47-4843-79D21FFD4C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08CF0F-1DB2-336A-0EB3-47B9DBBF23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BEAE4E-F27E-7668-630F-184715F5FB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5986AD-4A4D-317E-0599-8D1C60BFD8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C1779-C9D9-8CAF-6010-EBB6900A8B6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556BE6-3116-6A35-08AE-1FA8D20920C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5794B8-A6E2-A33C-41D8-3D019244F723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E58B3-BA86-DB26-1414-EB788A83D82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0DC01F-A3FB-8C65-32DE-3B4E4B34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257" y="2253702"/>
            <a:ext cx="4044732" cy="36021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7AE415-AC2A-37BB-B3FC-613B1B989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99" y="2253702"/>
            <a:ext cx="2426449" cy="312984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4513A8C-212F-F57F-8AB8-B3AC534DC417}"/>
              </a:ext>
            </a:extLst>
          </p:cNvPr>
          <p:cNvSpPr txBox="1"/>
          <p:nvPr/>
        </p:nvSpPr>
        <p:spPr>
          <a:xfrm>
            <a:off x="-154872" y="729429"/>
            <a:ext cx="7778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سنبدأ حصة القراءة الإثرائية، كل واحد منكم يأخذ بطاقة القراءة والكتاب الذي قرأه، ستقومون بتقديم إنجازاتكم.</a:t>
            </a:r>
          </a:p>
          <a:p>
            <a:pPr algn="just" rtl="1"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(في حالة عدم توفر مكتبة صفية، يتم الاستمرار في العمل على الجزء الثاني من قصة "حقيبة أمي العجيبة".)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E672AB-112E-4B2C-B0B3-8A81E5B578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53671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92699-0609-13B7-7A6F-CEF05E6CD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D7A306-D892-5A30-0632-739B1B51C8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33F37D-D91F-B3A3-8FEC-D46A17BD96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7E46A2-C40E-8FC0-A0D9-BD602FEDA1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5ED55F-81E9-A463-6AD6-672DBDE805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2507DF-5AEC-4F37-76C0-2B37CEC43A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EF91C-4C09-6474-7AD0-D863FD46998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A199E-1801-D86C-5344-0D81D288D6F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D8EEE2-099B-A294-9796-8C13F3E867BE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1CA2B1-BC4D-C215-02EE-36E669FD1C3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DE0D84-0D55-BD34-2C3B-F8942EBAF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060" y="1584000"/>
            <a:ext cx="3647091" cy="4704337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7D15A83-B7E2-63FA-4788-5B9AA47A627C}"/>
              </a:ext>
            </a:extLst>
          </p:cNvPr>
          <p:cNvSpPr/>
          <p:nvPr/>
        </p:nvSpPr>
        <p:spPr>
          <a:xfrm>
            <a:off x="4643605" y="2668753"/>
            <a:ext cx="1783647" cy="12674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959E5E-2C9E-BA32-ED97-762F4C885C68}"/>
              </a:ext>
            </a:extLst>
          </p:cNvPr>
          <p:cNvSpPr txBox="1"/>
          <p:nvPr/>
        </p:nvSpPr>
        <p:spPr>
          <a:xfrm>
            <a:off x="-309475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بالكلمات التي أعجبتكم، من يقدم لنا بعض هذه الكلمات؟</a:t>
            </a:r>
          </a:p>
          <a:p>
            <a:pPr algn="just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تقديم الكلمات.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1C3BB84-BF5F-DCD9-ACC2-B5A853D6A4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85321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815D0-F7DB-7D3E-CA00-84F61D8E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FABE45-8FE4-6239-6E9A-60CCE08105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27DDCF-4350-4C9D-F0F0-9F5062F6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1E15C2-F32E-4387-AEC9-13D2BE54AE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8F3AD4-AA5A-8481-28BB-F8266363D5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3D9C75-B015-87A7-5658-0CC29189F3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57933A-34C4-A4B3-7E4E-43B18324F15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3E7BF7-7B25-A3DC-74FF-2FFE1CC13EF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29F66C-7DDB-5C8C-B78E-76C90D926A52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ABE6AB-038B-2537-159D-D0C2F790A65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C636F7-0DBA-C96D-ACB6-65649294D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060" y="1584000"/>
            <a:ext cx="3647091" cy="4704337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B8BF470-A55F-AFD0-9FEB-9585AE112C6E}"/>
              </a:ext>
            </a:extLst>
          </p:cNvPr>
          <p:cNvSpPr/>
          <p:nvPr/>
        </p:nvSpPr>
        <p:spPr>
          <a:xfrm>
            <a:off x="2904538" y="2668753"/>
            <a:ext cx="1783647" cy="12674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34672F-A167-5205-9282-451911FB7293}"/>
              </a:ext>
            </a:extLst>
          </p:cNvPr>
          <p:cNvSpPr txBox="1"/>
          <p:nvPr/>
        </p:nvSpPr>
        <p:spPr>
          <a:xfrm>
            <a:off x="-309475" y="81079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ننتقل إلى الكلمات التي لم تفهموها، من يقدم لنا بعض هذه الكلمات؟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05DAC5C-E522-A76E-697C-0B45FECDF6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56594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التربوي الثاني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– الحصة 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المعجم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الاستماع والتحدث (30)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5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التوقع والتحقق الفهم العام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تعلم استراتيجية الفهم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التراكيب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شكل و فهم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القراءة الإثرائية 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F6CB6-733C-C517-CD7F-A484E6258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F8CA89-E9A8-CBC2-4484-DE55B3AFD1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6C9E92-0473-6AC1-B499-2F01943E30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D85A93-3D01-4AA6-91CB-1F33B7F4BD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27A64C-A216-D770-AB73-96824C0078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98C056-8455-3FD5-9BD8-A667E2F2E5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D07E63-B19B-024F-103E-A255897002B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C5A221-4D60-9853-638F-4523764FB6A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B3D5FB-DFB7-B182-9E68-A2A03C85A8DC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79C13-C632-4F35-9823-95F774481A3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AF3E2D-208E-6149-D953-25C796F1B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060" y="1584000"/>
            <a:ext cx="3647091" cy="4704337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8C2781B-3374-61CF-6F5A-8C3D63F5E6FD}"/>
              </a:ext>
            </a:extLst>
          </p:cNvPr>
          <p:cNvSpPr/>
          <p:nvPr/>
        </p:nvSpPr>
        <p:spPr>
          <a:xfrm>
            <a:off x="2820061" y="3936168"/>
            <a:ext cx="3607192" cy="104948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9198F8-7CD2-0CA2-9916-67EE764B40BE}"/>
              </a:ext>
            </a:extLst>
          </p:cNvPr>
          <p:cNvSpPr txBox="1"/>
          <p:nvPr/>
        </p:nvSpPr>
        <p:spPr>
          <a:xfrm>
            <a:off x="-309475" y="83531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تقديم الملخص، من يقدم لنا الملخص الذي أنتجه؟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4A04309-5A42-D854-DC05-98055AEA8C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238065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C1056-A3A8-049F-0F73-9D111AC54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7A5D57-1184-9398-F430-7043CAFBBF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F80A1A-493E-B841-BDA7-8CE12427D7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687EE0-D61E-EEC8-FE7A-8BF653F482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6FEECB-D17D-F452-FF24-E28ADDEB68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803C85-4BB5-7895-6B50-74AE139C6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5FE145-44EF-E085-CEC8-33306C15BCF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6AE659-F5D3-8DA1-5A8A-03150AD15A2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BDEDA-870C-DB8A-E5F1-698E2FCEF230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9C478-6E79-CBB4-507E-4303E872B93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F93F0F6-2421-A631-E9EE-F70282EB8B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892B71D-9B7A-F352-1386-D77B886CC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060" y="1584000"/>
            <a:ext cx="3647091" cy="4704337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7A869F2-BF88-BA9D-62F4-0A5CB58F9B03}"/>
              </a:ext>
            </a:extLst>
          </p:cNvPr>
          <p:cNvSpPr/>
          <p:nvPr/>
        </p:nvSpPr>
        <p:spPr>
          <a:xfrm>
            <a:off x="2859959" y="4970311"/>
            <a:ext cx="3607192" cy="131802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EB3D37-91ED-FC51-75D9-2B2A4FB4AB86}"/>
              </a:ext>
            </a:extLst>
          </p:cNvPr>
          <p:cNvSpPr txBox="1"/>
          <p:nvPr/>
        </p:nvSpPr>
        <p:spPr>
          <a:xfrm>
            <a:off x="-309475" y="799348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سأمر بين الصفوف لمراقبة الرسوم التي أنجزتم.</a:t>
            </a:r>
          </a:p>
        </p:txBody>
      </p:sp>
    </p:spTree>
    <p:extLst>
      <p:ext uri="{BB962C8B-B14F-4D97-AF65-F5344CB8AC3E}">
        <p14:creationId xmlns:p14="http://schemas.microsoft.com/office/powerpoint/2010/main" val="285409239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A5330-1695-4B34-089E-1465A0903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75E69B-A6CE-BE40-41C4-C07812E4F7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09C847-1C67-4865-7EB1-1738F05817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6221C6-A0D0-17DB-7DDC-4203FEAE70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3736E4-73B0-FC62-2D57-C1D099DC2F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DFA075-DC4E-A9C1-EEB7-EBD879E86D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CDBE4F-AC1F-ACDF-B9DA-826216F9BC9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45ED9-A5C3-525B-2249-6AD6BD374B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8F474C-A3F3-410C-3774-7911C8131FAA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E4098D-E501-FF36-0B2B-6C3D0A6B22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747D51-7A2D-B120-5227-2949276EB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313" y="1922504"/>
            <a:ext cx="4831416" cy="430280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31A8007-B4AD-7DFA-EBAF-072D08401928}"/>
              </a:ext>
            </a:extLst>
          </p:cNvPr>
          <p:cNvSpPr txBox="1"/>
          <p:nvPr/>
        </p:nvSpPr>
        <p:spPr>
          <a:xfrm>
            <a:off x="-214916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أرجعوا الكتب إلى المكتبة الصفية حتى نعيد إعارتها من جديد.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(استعمال سجل الإعارة)</a:t>
            </a:r>
          </a:p>
          <a:p>
            <a:pPr algn="just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توزيع القصص على المتعلمين (قصة لكل متعلم(ة) كلما أمكن ذلك).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FEB4FD-F5E4-2FD3-DF72-E9CE13D7FC1F}"/>
              </a:ext>
            </a:extLst>
          </p:cNvPr>
          <p:cNvSpPr txBox="1"/>
          <p:nvPr/>
        </p:nvSpPr>
        <p:spPr>
          <a:xfrm>
            <a:off x="31083" y="2325276"/>
            <a:ext cx="4124518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2B3568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Abdo Logo" panose="02000500030000020004" pitchFamily="2" charset="-78"/>
                <a:ea typeface="Calibri" panose="020F0502020204030204" pitchFamily="34" charset="0"/>
                <a:cs typeface="Boahmed Alhour" pitchFamily="2" charset="-78"/>
              </a:rPr>
              <a:t>اَلْمَكْتَبَةُ </a:t>
            </a:r>
            <a:endParaRPr lang="fr-FR" sz="3600" b="1" dirty="0">
              <a:solidFill>
                <a:srgbClr val="2B3568"/>
              </a:solidFill>
              <a:effectLst>
                <a:outerShdw blurRad="38100" dist="19050" dir="2700000" algn="tl">
                  <a:prstClr val="black">
                    <a:alpha val="40000"/>
                  </a:prstClr>
                </a:outerShdw>
              </a:effectLst>
              <a:latin typeface="Abdo Logo" panose="02000500030000020004" pitchFamily="2" charset="-78"/>
              <a:ea typeface="Calibri" panose="020F0502020204030204" pitchFamily="34" charset="0"/>
              <a:cs typeface="Boahmed Alhour" pitchFamily="2" charset="-78"/>
            </a:endParaRPr>
          </a:p>
          <a:p>
            <a:pPr algn="ctr" rtl="1">
              <a:spcAft>
                <a:spcPts val="800"/>
              </a:spcAft>
              <a:defRPr/>
            </a:pPr>
            <a:r>
              <a:rPr lang="ar-MA" sz="3600" b="1" dirty="0" err="1">
                <a:solidFill>
                  <a:srgbClr val="2B3568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Abdo Logo" panose="02000500030000020004" pitchFamily="2" charset="-78"/>
                <a:ea typeface="Calibri" panose="020F0502020204030204" pitchFamily="34" charset="0"/>
                <a:cs typeface="Boahmed Alhour" pitchFamily="2" charset="-78"/>
              </a:rPr>
              <a:t>ٱلصَّفِّيَّةُ</a:t>
            </a:r>
            <a:endParaRPr lang="ar-MA" sz="3600" b="1" dirty="0">
              <a:solidFill>
                <a:srgbClr val="2B3568"/>
              </a:solidFill>
              <a:effectLst>
                <a:outerShdw blurRad="38100" dist="19050" dir="2700000" algn="tl">
                  <a:prstClr val="black">
                    <a:alpha val="40000"/>
                  </a:prstClr>
                </a:outerShdw>
              </a:effectLst>
              <a:latin typeface="Abdo Logo" panose="02000500030000020004" pitchFamily="2" charset="-78"/>
              <a:ea typeface="Calibri" panose="020F0502020204030204" pitchFamily="34" charset="0"/>
              <a:cs typeface="Boahmed Alhour" pitchFamily="2" charset="-78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B87607F-BB18-04C9-94F0-BE236C2DFC2C}"/>
              </a:ext>
            </a:extLst>
          </p:cNvPr>
          <p:cNvSpPr/>
          <p:nvPr/>
        </p:nvSpPr>
        <p:spPr>
          <a:xfrm rot="2700000">
            <a:off x="1130660" y="1829086"/>
            <a:ext cx="1834756" cy="1992372"/>
          </a:xfrm>
          <a:custGeom>
            <a:avLst/>
            <a:gdLst>
              <a:gd name="connsiteX0" fmla="*/ 90772 w 4904500"/>
              <a:gd name="connsiteY0" fmla="*/ 90773 h 4970664"/>
              <a:gd name="connsiteX1" fmla="*/ 309915 w 4904500"/>
              <a:gd name="connsiteY1" fmla="*/ 1 h 4970664"/>
              <a:gd name="connsiteX2" fmla="*/ 4594584 w 4904500"/>
              <a:gd name="connsiteY2" fmla="*/ 0 h 4970664"/>
              <a:gd name="connsiteX3" fmla="*/ 4904499 w 4904500"/>
              <a:gd name="connsiteY3" fmla="*/ 309915 h 4970664"/>
              <a:gd name="connsiteX4" fmla="*/ 4904500 w 4904500"/>
              <a:gd name="connsiteY4" fmla="*/ 4660749 h 4970664"/>
              <a:gd name="connsiteX5" fmla="*/ 4594585 w 4904500"/>
              <a:gd name="connsiteY5" fmla="*/ 4970664 h 4970664"/>
              <a:gd name="connsiteX6" fmla="*/ 309915 w 4904500"/>
              <a:gd name="connsiteY6" fmla="*/ 4970664 h 4970664"/>
              <a:gd name="connsiteX7" fmla="*/ 0 w 4904500"/>
              <a:gd name="connsiteY7" fmla="*/ 4660749 h 4970664"/>
              <a:gd name="connsiteX8" fmla="*/ 0 w 4904500"/>
              <a:gd name="connsiteY8" fmla="*/ 309916 h 4970664"/>
              <a:gd name="connsiteX9" fmla="*/ 90772 w 4904500"/>
              <a:gd name="connsiteY9" fmla="*/ 90773 h 4970664"/>
              <a:gd name="connsiteX10" fmla="*/ 706003 w 4904500"/>
              <a:gd name="connsiteY10" fmla="*/ 714622 h 4970664"/>
              <a:gd name="connsiteX11" fmla="*/ 638879 w 4904500"/>
              <a:gd name="connsiteY11" fmla="*/ 876672 h 4970664"/>
              <a:gd name="connsiteX12" fmla="*/ 638879 w 4904500"/>
              <a:gd name="connsiteY12" fmla="*/ 4093992 h 4970664"/>
              <a:gd name="connsiteX13" fmla="*/ 868053 w 4904500"/>
              <a:gd name="connsiteY13" fmla="*/ 4323166 h 4970664"/>
              <a:gd name="connsiteX14" fmla="*/ 4036446 w 4904500"/>
              <a:gd name="connsiteY14" fmla="*/ 4323166 h 4970664"/>
              <a:gd name="connsiteX15" fmla="*/ 4265620 w 4904500"/>
              <a:gd name="connsiteY15" fmla="*/ 4093992 h 4970664"/>
              <a:gd name="connsiteX16" fmla="*/ 4265620 w 4904500"/>
              <a:gd name="connsiteY16" fmla="*/ 876671 h 4970664"/>
              <a:gd name="connsiteX17" fmla="*/ 4036446 w 4904500"/>
              <a:gd name="connsiteY17" fmla="*/ 647497 h 4970664"/>
              <a:gd name="connsiteX18" fmla="*/ 868053 w 4904500"/>
              <a:gd name="connsiteY18" fmla="*/ 647498 h 4970664"/>
              <a:gd name="connsiteX19" fmla="*/ 706003 w 4904500"/>
              <a:gd name="connsiteY19" fmla="*/ 714622 h 49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4500" h="4970664">
                <a:moveTo>
                  <a:pt x="90772" y="90773"/>
                </a:moveTo>
                <a:cubicBezTo>
                  <a:pt x="146856" y="34689"/>
                  <a:pt x="224335" y="1"/>
                  <a:pt x="309915" y="1"/>
                </a:cubicBezTo>
                <a:lnTo>
                  <a:pt x="4594584" y="0"/>
                </a:lnTo>
                <a:cubicBezTo>
                  <a:pt x="4765745" y="0"/>
                  <a:pt x="4904499" y="138754"/>
                  <a:pt x="4904499" y="309915"/>
                </a:cubicBezTo>
                <a:lnTo>
                  <a:pt x="4904500" y="4660749"/>
                </a:lnTo>
                <a:cubicBezTo>
                  <a:pt x="4904500" y="4831910"/>
                  <a:pt x="4765746" y="4970664"/>
                  <a:pt x="4594585" y="4970664"/>
                </a:cubicBezTo>
                <a:lnTo>
                  <a:pt x="309915" y="4970664"/>
                </a:lnTo>
                <a:cubicBezTo>
                  <a:pt x="138754" y="4970664"/>
                  <a:pt x="0" y="4831910"/>
                  <a:pt x="0" y="4660749"/>
                </a:cubicBezTo>
                <a:lnTo>
                  <a:pt x="0" y="309916"/>
                </a:lnTo>
                <a:cubicBezTo>
                  <a:pt x="0" y="224335"/>
                  <a:pt x="34689" y="146856"/>
                  <a:pt x="90772" y="90773"/>
                </a:cubicBezTo>
                <a:close/>
                <a:moveTo>
                  <a:pt x="706003" y="714622"/>
                </a:moveTo>
                <a:cubicBezTo>
                  <a:pt x="664530" y="756094"/>
                  <a:pt x="638879" y="813388"/>
                  <a:pt x="638879" y="876672"/>
                </a:cubicBezTo>
                <a:lnTo>
                  <a:pt x="638879" y="4093992"/>
                </a:lnTo>
                <a:cubicBezTo>
                  <a:pt x="638879" y="4220561"/>
                  <a:pt x="741484" y="4323166"/>
                  <a:pt x="868053" y="4323166"/>
                </a:cubicBezTo>
                <a:lnTo>
                  <a:pt x="4036446" y="4323166"/>
                </a:lnTo>
                <a:cubicBezTo>
                  <a:pt x="4163016" y="4323166"/>
                  <a:pt x="4265620" y="4220561"/>
                  <a:pt x="4265620" y="4093992"/>
                </a:cubicBezTo>
                <a:lnTo>
                  <a:pt x="4265620" y="876671"/>
                </a:lnTo>
                <a:cubicBezTo>
                  <a:pt x="4265621" y="750103"/>
                  <a:pt x="4163016" y="647497"/>
                  <a:pt x="4036446" y="647497"/>
                </a:cubicBezTo>
                <a:lnTo>
                  <a:pt x="868053" y="647498"/>
                </a:lnTo>
                <a:cubicBezTo>
                  <a:pt x="804768" y="647498"/>
                  <a:pt x="747475" y="673149"/>
                  <a:pt x="706003" y="714622"/>
                </a:cubicBezTo>
                <a:close/>
              </a:path>
            </a:pathLst>
          </a:custGeom>
          <a:solidFill>
            <a:srgbClr val="70B1B6">
              <a:alpha val="7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A6FAF74-98D3-084D-AB33-A925E1176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512248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CF3C5-7F58-C254-3D45-AE4AE565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FCFFE3-1455-72AF-19D7-F61B4C6D50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B59CBF-CF18-8217-4FE8-2E8A2B55B3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F1E1FF-0A19-79D5-2893-56F842EA5F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7BD47F-A6C2-F9D9-BA19-55F4FE4461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20E9CA-7E0C-3925-1B14-006166786B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A8E62A-20C4-DB60-2100-A0BC2A26C22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035E67-E76D-BBDF-A898-E496AAF0DF4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ADBF29-D68C-2C5B-CD29-265F1DC0B4BD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3C21FD-81FF-3822-B81A-99CE01533AC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981ADC-4580-135E-30A0-869882991CD6}"/>
              </a:ext>
            </a:extLst>
          </p:cNvPr>
          <p:cNvSpPr txBox="1"/>
          <p:nvPr/>
        </p:nvSpPr>
        <p:spPr>
          <a:xfrm>
            <a:off x="-309475" y="810834"/>
            <a:ext cx="7778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كل واحد منكم يسجل في مذكرته اسم الكتاب وتاريخ اليوم.</a:t>
            </a:r>
          </a:p>
          <a:p>
            <a:pPr algn="r" defTabSz="685783" rtl="1">
              <a:defRPr/>
            </a:pPr>
            <a:endParaRPr lang="ar-MA" sz="16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9BDD38D-43C7-C2A2-2FEF-0992488FE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600" y="1708360"/>
            <a:ext cx="3211285" cy="4693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9C9B77-D818-3159-0E9D-C70A33847E26}"/>
              </a:ext>
            </a:extLst>
          </p:cNvPr>
          <p:cNvSpPr/>
          <p:nvPr/>
        </p:nvSpPr>
        <p:spPr>
          <a:xfrm>
            <a:off x="1360714" y="2825023"/>
            <a:ext cx="2899690" cy="46423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136ADF64-305C-513C-4CB9-19EB1E075A6A}"/>
              </a:ext>
            </a:extLst>
          </p:cNvPr>
          <p:cNvSpPr/>
          <p:nvPr/>
        </p:nvSpPr>
        <p:spPr>
          <a:xfrm>
            <a:off x="881743" y="2971800"/>
            <a:ext cx="387857" cy="174172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9BCACA-0EFB-71E9-7E80-28A590F29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080" y="1942781"/>
            <a:ext cx="3120172" cy="4404539"/>
          </a:xfrm>
          <a:prstGeom prst="rect">
            <a:avLst/>
          </a:prstGeom>
        </p:spPr>
      </p:pic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2D4075-7838-768F-10C1-6DBCF5E0F9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431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CFCD1-316A-7646-33D9-3799CFC89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548B98-9EE4-32E8-B219-CCD160A355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6437D6-E424-CCED-832A-8342A1F8C2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D3DC35-C17E-C711-9037-D974F8A6FD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DA3212-971F-46F9-0A33-5A764F2ED8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27A96D-B2FE-C6B0-9F63-4CE13F5AED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ABA6B8-4D65-F97C-05DA-BEC4C448750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62E5D-F325-4130-C195-2BC08329C4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E41F5-8C9A-E4B6-7FFE-EBC35E2B8CC9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FF0737-C105-18EC-8588-9CB4A2C53F8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3196CE-6838-4EE1-843C-127509D1E0B7}"/>
              </a:ext>
            </a:extLst>
          </p:cNvPr>
          <p:cNvSpPr txBox="1"/>
          <p:nvPr/>
        </p:nvSpPr>
        <p:spPr>
          <a:xfrm>
            <a:off x="-187529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بطاقة القراءة رقم 1  في مذكرتكم.</a:t>
            </a:r>
          </a:p>
          <a:p>
            <a:pPr algn="just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(العمل على استنساخ البطاقة إذا لم يتم التوصل بمذكرة القراءة.)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77214A-EE33-B2B7-1B02-94E4E03D4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841" y="1584000"/>
            <a:ext cx="3737342" cy="4820751"/>
          </a:xfrm>
          <a:prstGeom prst="rect">
            <a:avLst/>
          </a:prstGeom>
        </p:spPr>
      </p:pic>
      <p:pic>
        <p:nvPicPr>
          <p:cNvPr id="17" name="Espace réservé pour une image  16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99FF399-074E-A4F0-71D1-B1B91C9AAB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397295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4ED8-0DBD-634E-61B8-76657362F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40C79B-81B3-02C9-5C86-FF33C1DC8D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2133CE-AC77-118C-F41D-D260485B36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957436-9F3D-3E26-1D1A-9FE82B36B6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0187AD-E19E-C7F7-5110-DFF9BA3DD0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841E08-5D97-32CC-FB7E-D78835CD3A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F725A4-9CF9-79FC-AE41-5B5AE51E7A9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E6F1BF-B878-79FE-D239-F7C41E9DC84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3261B6-91C3-22FF-26F0-E3028FA40635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AF93DB-211E-410F-1D7D-CCB48997C8F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7B5F71-6C07-CBAD-84B5-77743615C9EF}"/>
              </a:ext>
            </a:extLst>
          </p:cNvPr>
          <p:cNvSpPr txBox="1"/>
          <p:nvPr/>
        </p:nvSpPr>
        <p:spPr>
          <a:xfrm>
            <a:off x="-198909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كل واحد منكم يقوم بقراءة كتابه، ويملأ بطاقة القراءة.</a:t>
            </a:r>
          </a:p>
          <a:p>
            <a:pPr algn="just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تقديم التغذية الراجعة اللازمة.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43EB783-4E04-49E1-ECE8-9E52628C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3944" y="2333811"/>
            <a:ext cx="4162778" cy="3707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9D4B17-C49A-29C0-2048-191B1A63B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44" y="1584000"/>
            <a:ext cx="2647638" cy="3415156"/>
          </a:xfrm>
          <a:prstGeom prst="rect">
            <a:avLst/>
          </a:prstGeom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A1874AA-D089-8995-EC9E-D91E031CAD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149649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E95D5-6337-2AFF-71F2-308D2C9D2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B4336B-EBF0-33FC-4A75-2E6F79A25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3B828A-5353-004F-B34E-16D8C5C14E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6D72CE-B86B-D7DF-4AB8-C6A343492E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46CD75-DE9B-24C6-7EA1-6D81FF7A31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07D4C8-7B3E-E8F0-9374-34136C0851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5DB6-40EB-FF4B-7B8C-BCEBE5DB4DA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871064-5D58-296F-BC2B-CF95E97D0C0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50A5CB-4134-4014-6B5C-94190D007AC3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37693F-DFAD-7646-4006-EBDDDD5D34F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176CBAA-0DC5-D162-465E-C781782367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069" y="1332862"/>
            <a:ext cx="900000" cy="900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FE97189-9A81-AAE9-857C-06296808B4B0}"/>
              </a:ext>
            </a:extLst>
          </p:cNvPr>
          <p:cNvSpPr txBox="1"/>
          <p:nvPr/>
        </p:nvSpPr>
        <p:spPr>
          <a:xfrm>
            <a:off x="578166" y="685819"/>
            <a:ext cx="69694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واصلوا قراءة الكتاب في منازلكم، واحرصوا على ملء البطاقة. ابحثوا عن شروحات الكلمات التي لم تفهموها.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B92CA82-0327-BEF3-317D-6D1B6CD8F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459" y="2728665"/>
            <a:ext cx="4162778" cy="3707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5657B7-9916-341F-0E98-7F75B460B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2903" y="2333811"/>
            <a:ext cx="2647638" cy="3415156"/>
          </a:xfrm>
          <a:prstGeom prst="rect">
            <a:avLst/>
          </a:prstGeom>
        </p:spPr>
      </p:pic>
      <p:pic>
        <p:nvPicPr>
          <p:cNvPr id="1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915C11-BC6B-3823-1F66-C36D395815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6508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راجَعْتُ مُكْتَسَبَتي خِلالَ ٱلْأُسْبوعِ ٱلْأَوَّلِ: اَلْمُعْجَمُ – اَلْقِراءَةُ – اَلتَّراكيبُ– اَلْإِنْتاجُ ٱلْكِتابِيُّ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قْراءَةِ وَ فَهْمِ قِصَّةٍ وَ تَسْجيلِ مَعْطَياتِها.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EC40C0DB-9418-80E0-44C6-60AF4F69A8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685" y="649436"/>
            <a:ext cx="825128" cy="825128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F051EB-1B35-2AD5-EB51-DE8D259C2F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2936920-B92F-E91B-75D4-48BCACCB20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5404C1-6934-E029-B7AD-AA0D6D33E4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EE767B-D0BE-549E-5517-421373C7B9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159D4F-0485-513E-67DA-5A1E126589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34A134-E2D6-9638-3B88-4E8D38F7D33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CAD920-C43A-B10A-A7EC-CCDD2862555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3D5265-1444-DF28-24D0-311A58DA7450}"/>
              </a:ext>
            </a:extLst>
          </p:cNvPr>
          <p:cNvSpPr>
            <a:spLocks/>
          </p:cNvSpPr>
          <p:nvPr/>
        </p:nvSpPr>
        <p:spPr>
          <a:xfrm>
            <a:off x="4643606" y="131773"/>
            <a:ext cx="144420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59BB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9E419F-1A52-7138-6F93-50600EBAB61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السادس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206178" y="4561042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قراءة إثرائية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331381" y="3237813"/>
            <a:ext cx="233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</a:t>
            </a: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مراجعة و توليف 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600" lvl="0" indent="-342900">
              <a:buClr>
                <a:srgbClr val="424D7B"/>
              </a:buClr>
              <a:buSzPct val="83000"/>
              <a:buFont typeface="Arial" panose="020B0604020202020204" pitchFamily="34" charset="0"/>
              <a:buChar char="•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شكل و فهم- المعجم – القراءة – استثمار البنيات اللغوية – الإنتاج الكتابي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بطاقة القراءة لقراءة القصة.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مراجعة وتوليف التعلمات؛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استثمار بطاقة القراءة لقراءة القصة.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0163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311773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1CCC0D-EDFB-80F4-57C0-93E7DEDB0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7AE1ED-A384-EFEC-84E5-32FC688657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5B331C-4234-9F7F-7F1B-1CE5E88553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5806F9-D6C2-A95E-AEFA-416A401A54F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60C2E7-32A6-3651-532C-E1C7BF7D21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292C2E-0737-45A7-47CE-6947C0F9851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DF4DE8-1255-2ED0-06B6-3BDCF55345E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C5CC7-9E17-6105-843D-FA3FCAABFD90}"/>
              </a:ext>
            </a:extLst>
          </p:cNvPr>
          <p:cNvSpPr>
            <a:spLocks/>
          </p:cNvSpPr>
          <p:nvPr/>
        </p:nvSpPr>
        <p:spPr>
          <a:xfrm>
            <a:off x="4745897" y="131773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20D17B-6F59-AE7F-D69B-0A2437029FC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BAEC2C-8FD3-D0AE-3D0F-EE5293AA8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44F188-0246-AC87-E574-01972AC17C7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913395-FEB1-403B-1DA0-C9F38CBA8C9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227B2B-B057-1E94-ECC9-122D33232B1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C2712B-2FAB-12F9-C7A7-DF36642FF2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59BDF4-847E-1D9D-652F-1DE5F8277BB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679607-6D8B-BB7C-717D-E312FAD4440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C12D5A-12E7-7EBF-A909-82BBB99AAD1C}"/>
              </a:ext>
            </a:extLst>
          </p:cNvPr>
          <p:cNvSpPr>
            <a:spLocks/>
          </p:cNvSpPr>
          <p:nvPr/>
        </p:nvSpPr>
        <p:spPr>
          <a:xfrm>
            <a:off x="4745897" y="131773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5B9A0-C721-0418-1C0C-BD0C3C87D6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10388</TotalTime>
  <Words>1740</Words>
  <Application>Microsoft Office PowerPoint</Application>
  <PresentationFormat>Affichage à l'écran (4:3)</PresentationFormat>
  <Paragraphs>361</Paragraphs>
  <Slides>50</Slides>
  <Notes>5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50</vt:i4>
      </vt:variant>
    </vt:vector>
  </HeadingPairs>
  <TitlesOfParts>
    <vt:vector size="82" baseType="lpstr">
      <vt:lpstr>Microsoft Uighur</vt:lpstr>
      <vt:lpstr>Dosis ExtraBold</vt:lpstr>
      <vt:lpstr>Dosis SemiBold</vt:lpstr>
      <vt:lpstr>Modern Love</vt:lpstr>
      <vt:lpstr>Dosis</vt:lpstr>
      <vt:lpstr>Wingdings</vt:lpstr>
      <vt:lpstr>Abdo Logo</vt:lpstr>
      <vt:lpstr>Arial</vt:lpstr>
      <vt:lpstr>Dosis Medium</vt:lpstr>
      <vt:lpstr>Noto Sans Symbols</vt:lpstr>
      <vt:lpstr>Abadi</vt:lpstr>
      <vt:lpstr>Calibri</vt:lpstr>
      <vt:lpstr>00_Env-Enseignant</vt:lpstr>
      <vt:lpstr>1_Env-Enseignant</vt:lpstr>
      <vt:lpstr>1_01- نشاط اعتيادي</vt:lpstr>
      <vt:lpstr>6_Conception personnalisée</vt:lpstr>
      <vt:lpstr>1_Conception personnalisée</vt:lpstr>
      <vt:lpstr>2_01- نشاط اعتيادي</vt:lpstr>
      <vt:lpstr>01- نشاط اعتيادي</vt:lpstr>
      <vt:lpstr>02- معــــــــــجم</vt:lpstr>
      <vt:lpstr>اختتام الحصة</vt:lpstr>
      <vt:lpstr>3_Env-Enseignant</vt:lpstr>
      <vt:lpstr>2_Env-Enseignant</vt:lpstr>
      <vt:lpstr>5_Env-Apprenant_Tmplt</vt:lpstr>
      <vt:lpstr>3_01- نشاط اعتيادي</vt:lpstr>
      <vt:lpstr>1_اختتام الحصة</vt:lpstr>
      <vt:lpstr>4_Env-Enseignant</vt:lpstr>
      <vt:lpstr>5_Env-Enseignant</vt:lpstr>
      <vt:lpstr>6_Env-Enseignant</vt:lpstr>
      <vt:lpstr>1_03- استماع وتحدث</vt:lpstr>
      <vt:lpstr>7_Env-Enseignant</vt:lpstr>
      <vt:lpstr>Thème Office</vt:lpstr>
      <vt:lpstr>Présentation PowerPoint</vt:lpstr>
      <vt:lpstr>Présentation PowerPoint</vt:lpstr>
      <vt:lpstr>Présentation PowerPoint</vt:lpstr>
      <vt:lpstr>تنظيم حصص الأسبوع التربوي الثاني</vt:lpstr>
      <vt:lpstr>هيكلة حصة اليوم السادس</vt:lpstr>
      <vt:lpstr>عند نهاية الحصة</vt:lpstr>
      <vt:lpstr>  افتتاح الحصة</vt:lpstr>
      <vt:lpstr>مرحبا بكم ، سننطلق في حصة اللغة العربية..</vt:lpstr>
      <vt:lpstr>ضعوا اللوحة والكراسة في القمطر.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مراجعة و توليف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انتبهوا للتصحيح  -ينقل الأستاذ الجمل على السبورة الجانبية ويعمل على نمذجة شكلها.</vt:lpstr>
      <vt:lpstr>Présentation PowerPoint</vt:lpstr>
      <vt:lpstr>Présentation PowerPoint</vt:lpstr>
      <vt:lpstr>Présentation PowerPoint</vt:lpstr>
      <vt:lpstr>Présentation PowerPoint</vt:lpstr>
      <vt:lpstr>قراءة إثرائية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288</cp:revision>
  <dcterms:created xsi:type="dcterms:W3CDTF">2023-09-20T21:35:22Z</dcterms:created>
  <dcterms:modified xsi:type="dcterms:W3CDTF">2025-11-02T12:59:48Z</dcterms:modified>
</cp:coreProperties>
</file>