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2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3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4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5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6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7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8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9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30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1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6" r:id="rId13"/>
    <p:sldMasterId id="2147483732" r:id="rId14"/>
    <p:sldMasterId id="2147483726" r:id="rId15"/>
    <p:sldMasterId id="2147483759" r:id="rId16"/>
    <p:sldMasterId id="2147483776" r:id="rId17"/>
    <p:sldMasterId id="2147483794" r:id="rId18"/>
    <p:sldMasterId id="2147483832" r:id="rId19"/>
    <p:sldMasterId id="2147483846" r:id="rId20"/>
    <p:sldMasterId id="2147483869" r:id="rId21"/>
    <p:sldMasterId id="2147483887" r:id="rId22"/>
    <p:sldMasterId id="2147483905" r:id="rId23"/>
    <p:sldMasterId id="2147483920" r:id="rId24"/>
    <p:sldMasterId id="2147483937" r:id="rId25"/>
    <p:sldMasterId id="2147483960" r:id="rId26"/>
    <p:sldMasterId id="2147484018" r:id="rId27"/>
    <p:sldMasterId id="2147484034" r:id="rId28"/>
    <p:sldMasterId id="2147484049" r:id="rId29"/>
    <p:sldMasterId id="2147484066" r:id="rId30"/>
    <p:sldMasterId id="2147484078" r:id="rId31"/>
    <p:sldMasterId id="2147484101" r:id="rId32"/>
  </p:sldMasterIdLst>
  <p:notesMasterIdLst>
    <p:notesMasterId r:id="rId80"/>
  </p:notesMasterIdLst>
  <p:sldIdLst>
    <p:sldId id="2147482692" r:id="rId33"/>
    <p:sldId id="2147482693" r:id="rId34"/>
    <p:sldId id="2147482611" r:id="rId35"/>
    <p:sldId id="2147482470" r:id="rId36"/>
    <p:sldId id="2147482696" r:id="rId37"/>
    <p:sldId id="2147482488" r:id="rId38"/>
    <p:sldId id="2147482691" r:id="rId39"/>
    <p:sldId id="265" r:id="rId40"/>
    <p:sldId id="2147482730" r:id="rId41"/>
    <p:sldId id="262" r:id="rId42"/>
    <p:sldId id="2147482610" r:id="rId43"/>
    <p:sldId id="2147482609" r:id="rId44"/>
    <p:sldId id="2147482613" r:id="rId45"/>
    <p:sldId id="2134806903" r:id="rId46"/>
    <p:sldId id="2134806904" r:id="rId47"/>
    <p:sldId id="2147482694" r:id="rId48"/>
    <p:sldId id="2147482390" r:id="rId49"/>
    <p:sldId id="2147482618" r:id="rId50"/>
    <p:sldId id="2147482619" r:id="rId51"/>
    <p:sldId id="2147482616" r:id="rId52"/>
    <p:sldId id="2147482617" r:id="rId53"/>
    <p:sldId id="2147482535" r:id="rId54"/>
    <p:sldId id="2147482540" r:id="rId55"/>
    <p:sldId id="2147482544" r:id="rId56"/>
    <p:sldId id="2147482621" r:id="rId57"/>
    <p:sldId id="2147482620" r:id="rId58"/>
    <p:sldId id="2147482622" r:id="rId59"/>
    <p:sldId id="2147482695" r:id="rId60"/>
    <p:sldId id="2134806542" r:id="rId61"/>
    <p:sldId id="2147482473" r:id="rId62"/>
    <p:sldId id="2147482546" r:id="rId63"/>
    <p:sldId id="2147482547" r:id="rId64"/>
    <p:sldId id="2147482623" r:id="rId65"/>
    <p:sldId id="2147482624" r:id="rId66"/>
    <p:sldId id="2147482625" r:id="rId67"/>
    <p:sldId id="2147482626" r:id="rId68"/>
    <p:sldId id="2147482627" r:id="rId69"/>
    <p:sldId id="2147482628" r:id="rId70"/>
    <p:sldId id="2147482629" r:id="rId71"/>
    <p:sldId id="2147482483" r:id="rId72"/>
    <p:sldId id="2147482630" r:id="rId73"/>
    <p:sldId id="2147482631" r:id="rId74"/>
    <p:sldId id="2147482731" r:id="rId75"/>
    <p:sldId id="2147482615" r:id="rId76"/>
    <p:sldId id="2147482726" r:id="rId77"/>
    <p:sldId id="2147482563" r:id="rId78"/>
    <p:sldId id="2147482522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878" userDrawn="1">
          <p15:clr>
            <a:srgbClr val="A4A3A4"/>
          </p15:clr>
        </p15:guide>
        <p15:guide id="4" pos="4309" userDrawn="1">
          <p15:clr>
            <a:srgbClr val="A4A3A4"/>
          </p15:clr>
        </p15:guide>
        <p15:guide id="5" pos="1474" userDrawn="1">
          <p15:clr>
            <a:srgbClr val="A4A3A4"/>
          </p15:clr>
        </p15:guide>
        <p15:guide id="6" orient="horz" pos="27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55B6DF"/>
    <a:srgbClr val="486F9B"/>
    <a:srgbClr val="009242"/>
    <a:srgbClr val="732DF1"/>
    <a:srgbClr val="EE8609"/>
    <a:srgbClr val="EF8F03"/>
    <a:srgbClr val="4472C4"/>
    <a:srgbClr val="DCF3F8"/>
    <a:srgbClr val="B8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9BA38-14C1-413A-AB47-CF97839B4F00}" v="1323" dt="2025-08-04T10:08:47.022"/>
    <p1510:client id="{90859875-0009-4E84-BD7E-25879F7347E0}" v="1074" dt="2025-08-03T14:50:59.302"/>
    <p1510:client id="{FC8B4210-2087-4FF4-A75F-494AF619AD40}" v="1204" dt="2025-08-03T21:47:43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71" autoAdjust="0"/>
    <p:restoredTop sz="93487" autoAdjust="0"/>
  </p:normalViewPr>
  <p:slideViewPr>
    <p:cSldViewPr snapToGrid="0">
      <p:cViewPr varScale="1">
        <p:scale>
          <a:sx n="70" d="100"/>
          <a:sy n="70" d="100"/>
        </p:scale>
        <p:origin x="828" y="36"/>
      </p:cViewPr>
      <p:guideLst>
        <p:guide pos="4626"/>
        <p:guide orient="horz" pos="709"/>
        <p:guide pos="3878"/>
        <p:guide pos="4309"/>
        <p:guide pos="1474"/>
        <p:guide orient="horz" pos="2750"/>
      </p:guideLst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notesMaster" Target="notesMasters/notesMaster1.xml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61" Type="http://schemas.openxmlformats.org/officeDocument/2006/relationships/slide" Target="slides/slide29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Microsoft Uighur" panose="02000000000000000000" pitchFamily="2" charset="-78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4ACC-5BF7-6955-20B9-FD5B12B9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F8AC33-6D5A-3F98-F3D1-5173487C3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C44612-4259-0B25-B264-31BCF8115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C8A624-05D9-E3E1-D0D9-E29DB7023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51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9190-A2D0-9F93-ED8B-AF2C5F71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3616B0-B4EB-3C6A-1DB2-535C878BA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CDDAA1-C9CE-E811-5F80-55DB4B5C4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B34B68-724C-C578-73A5-1C2BCE03B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9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8FEF-5561-6951-DA45-7E5352491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7B9D81-84D1-F8CC-F0A9-421B51F1D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85FA48-B4A3-D49F-EAF1-BEA8521D5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6E172-7AD5-ACD2-8450-363895D32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3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7D80F-11A5-0FF0-C81D-F40A975A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EC91AF-3ACA-5813-EC31-279C79B0F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7CE30E-82D3-55E1-EC6F-CF8ACA8B6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F8401B-5B1E-BDCD-560C-4AADE45F1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7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13235-6662-9D60-31A7-EA6EF532B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E0C405B-AE7F-AA9A-BA09-CC6C710FB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8C4742-8C1A-2703-0FF8-C9BA3B57E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EFD807-EB1A-E774-C4F0-F4571859C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3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Microsoft Uighur" panose="02000000000000000000" pitchFamily="2" charset="-78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9028-C363-D043-8305-23FA315C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52BEC0-7063-E37D-1A2E-1CD317D67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7E9154-41EE-47BF-6FC5-40692E303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E8C1F1-3685-CBD3-8A4F-9F1178DB0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14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6D40-0703-D71F-B2D8-7C46A424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3BBA63-74AE-652F-4B8E-8E2EB7785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07B359-DF45-D52F-CE28-BDBBEC891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D4E00-44DD-891C-A4E3-3E1F8A8FC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26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8A75E-AEA7-654A-248E-CED51B4F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EFAD91-7E10-E8AA-38E6-C6DC7F34D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3DD0E6-8794-BACC-7CCF-90642714B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7C4449-026E-D848-1DCD-91B5711A2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01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40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3D559-947D-BB7D-BA09-364098BD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D2DEB5-88AA-98E9-104D-18DA0D6AD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D78BE5-37C9-AD5B-3AED-3DDFE459E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CE160B-0711-5B84-9DA1-02398F94C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2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7C7A-8C43-CBB0-267A-604AC50F7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6B100F-19C8-6568-68A4-531A31104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85C3DA-93F7-F0B5-B4BE-26A0A0388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F29D5-E1F7-DDD6-90FF-6D272D194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00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C20F-017F-02A0-D950-CD87F2F3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E9C439-F983-45DD-328B-AA6CB5A8C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052F1E-D248-7210-D8FF-19125B857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D77DED-B807-4472-8573-8E4A0086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3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2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2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2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4" Type="http://schemas.microsoft.com/office/2007/relationships/hdphoto" Target="../media/hdphoto4.wdp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9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2.png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7093E-A007-8D78-15FE-2ABCA45A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3731D-9710-FB6D-679B-4234C153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7AA8A2-274A-2FFE-B460-80E39C05B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90D919-BA78-C583-9995-F7071DE3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A41BC4-D7B2-B7B6-5802-53B9DB70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A19917-7AFA-D764-8D41-F88F089D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1981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7126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989572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56339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11204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07485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58689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6288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649167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2339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86190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7DA99-83FE-1C27-B56F-0CDC2410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627D3D-F101-2C41-842A-8BC117788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A9662-18C5-2707-8BBE-D2205393F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412A42-8968-DDA5-52CC-C35BB49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866BD0-2A33-B877-19FC-84D4EF72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37CE85-B6CF-DCC1-C116-D4491878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242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45488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210776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09585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2761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6602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808583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18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1341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71075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36130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03A3D-2C6E-0CA4-B960-65AF01C4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81EE60-AE7A-7F90-BBEB-17B83A38A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6E81E-1A43-B692-73F8-37F712A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D30DD-8521-24FD-B8BD-43916B8D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ECB86C-D60B-51AB-BD57-C98C0AC2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9967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9688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65136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6859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8143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060680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691652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1194147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168753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41192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797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73E2D1-1D3D-0FD2-514D-FE3F56C59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739D0F-6624-782E-9D75-468D2D92D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CEC9B-ED1E-A3AC-2723-5A29691A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D77378-0608-4525-5052-F45EF7D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1D101-34C2-0FDB-500D-30DE16C7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439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15637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22088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654957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721628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6410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3887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3934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849408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17301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0283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238904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44006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54152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99795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312474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08402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06189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760356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796921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0808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495633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9295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80528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489451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664805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2149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82651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56314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22869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6146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45343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67136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609029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44163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79160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293401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84802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19442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54536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39455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19157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34650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49438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645797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66333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283872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52166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291400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915422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56564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02927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88975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99902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5930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199414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194978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5792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290681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114058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84486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20082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003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163142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3874376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85587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74764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92997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3198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64344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0664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93998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08010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75721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7294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704860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68101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0457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1520770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1265838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4478285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1955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2059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977189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296949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245413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891197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54258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523215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97354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77250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716311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64826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36839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75568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66937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77137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495150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714928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56905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56705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95766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47867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69317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845962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8856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80857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11237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5719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53246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37100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635085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216901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00917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092285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31689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698399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45953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96480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63474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9174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3484006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338211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139986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359667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692464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205075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102400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63711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90389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81431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5056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99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6070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453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560451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882410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5735268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565410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2283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56159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51476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47499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37890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3026791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787027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06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129636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0462343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1766645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980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2782683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5944795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4887951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670879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00360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376325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26518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56747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19052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24717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193599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85790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3503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786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0292344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75977939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11504110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9559100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139078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40591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009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524720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104458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96448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009973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892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2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6595349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253757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974871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3514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887154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17740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459358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622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34180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icrosoft Uighur" panose="02000000000000000000" pitchFamily="2" charset="-78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Microsoft Uighur" panose="02000000000000000000" pitchFamily="2" charset="-78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23915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109809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11284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228795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77564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928342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648026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3612156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823682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227817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134610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6504443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085141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2111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431830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4919772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6801008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352442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1090515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7718247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246822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503271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2928932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158486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487507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057941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76667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898074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7602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884591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3831811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7225094"/>
      </p:ext>
    </p:extLst>
  </p:cSld>
  <p:clrMapOvr>
    <a:masterClrMapping/>
  </p:clrMapOvr>
  <p:transition spd="slow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084163"/>
      </p:ext>
    </p:extLst>
  </p:cSld>
  <p:clrMapOvr>
    <a:masterClrMapping/>
  </p:clrMapOvr>
  <p:transition spd="slow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20197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539579"/>
      </p:ext>
    </p:extLst>
  </p:cSld>
  <p:clrMapOvr>
    <a:masterClrMapping/>
  </p:clrMapOvr>
  <p:transition spd="slow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0335840"/>
      </p:ext>
    </p:extLst>
  </p:cSld>
  <p:clrMapOvr>
    <a:masterClrMapping/>
  </p:clrMapOvr>
  <p:transition spd="slow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259966"/>
      </p:ext>
    </p:extLst>
  </p:cSld>
  <p:clrMapOvr>
    <a:masterClrMapping/>
  </p:clrMapOvr>
  <p:transition spd="slow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5408"/>
      </p:ext>
    </p:extLst>
  </p:cSld>
  <p:clrMapOvr>
    <a:masterClrMapping/>
  </p:clrMapOvr>
  <p:transition spd="slow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2056614"/>
      </p:ext>
    </p:extLst>
  </p:cSld>
  <p:clrMapOvr>
    <a:masterClrMapping/>
  </p:clrMapOvr>
  <p:transition spd="slow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1232740"/>
      </p:ext>
    </p:extLst>
  </p:cSld>
  <p:clrMapOvr>
    <a:masterClrMapping/>
  </p:clrMapOvr>
  <p:transition spd="slow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243885"/>
      </p:ext>
    </p:extLst>
  </p:cSld>
  <p:clrMapOvr>
    <a:masterClrMapping/>
  </p:clrMapOvr>
  <p:transition spd="slow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115579"/>
      </p:ext>
    </p:extLst>
  </p:cSld>
  <p:clrMapOvr>
    <a:masterClrMapping/>
  </p:clrMapOvr>
  <p:transition spd="slow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8713851"/>
      </p:ext>
    </p:extLst>
  </p:cSld>
  <p:clrMapOvr>
    <a:masterClrMapping/>
  </p:clrMapOvr>
  <p:transition spd="slow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477477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182244"/>
      </p:ext>
    </p:extLst>
  </p:cSld>
  <p:clrMapOvr>
    <a:masterClrMapping/>
  </p:clrMapOvr>
  <p:transition spd="slow"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4734248"/>
      </p:ext>
    </p:extLst>
  </p:cSld>
  <p:clrMapOvr>
    <a:masterClrMapping/>
  </p:clrMapOvr>
  <p:transition spd="slow"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2474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69D7F-11EF-F23A-2FA6-31161449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A85322-9477-DC92-EA13-71852875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F9B8D-3A41-6E5D-6443-9B7AACA3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E0463B-99EC-A204-674C-92C85586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39C47-C583-B17C-87B4-7FA73E7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84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6587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12709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2869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559773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7578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46186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046889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02902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79453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017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276EA-5B46-6BB8-86B0-A711948C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34A581-A160-D5BB-1EAA-878DD4514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46E42-CEF9-1561-23F3-4E653E2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108CA-EF46-6CD3-CF8B-7294D907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20BB6-E325-55F4-A28E-218540D8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51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034272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39267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6816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068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11638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37610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9225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3984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46750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22477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98504-E15E-BE07-AB84-1D7E133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1AAE04-3088-5A72-00AF-DA396F207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4CD8E7-6546-C5B1-2188-F83A71097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FC210B-0DCF-D889-88C4-99202806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0D5B9-FA74-C57E-1FA5-DBDB863C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4A1BF4-EC37-C42B-80DD-E16ED69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025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96838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49437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953512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7951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05409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63876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08F31-5A1E-5F63-FBD1-53BA44FA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9467A5-4160-3702-00BD-57B6F77ED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3EFB0F-985C-177F-0102-E5BD50A1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D2FB60-4203-032B-9C76-ECD09A84D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272A3C-BF57-2590-B9F1-BA2AAD531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E87441-E597-F74C-46AF-74918FA6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5C73AF-49A0-9EA8-6BE1-EE61C27C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7657AC-C45C-8FD2-25A4-ED253393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772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9636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89461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60621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06102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536119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65486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19370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7613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5775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01878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235B0-B492-1D28-CDCD-43B7A0A9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D1D77E-37FF-0B8C-2B1D-60D3439C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E8FE5-D96E-F618-58F1-EC6D0189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F3413B-9805-8AE6-749C-F5B581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30607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09573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41313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4443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18246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610628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30270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87587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0862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43479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67766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3B5E80-3656-3AA9-138D-F3A15AC5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6EC30-2C4B-56A8-E4A1-78D7C293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D18EB4-E3FE-135B-D701-9921B280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7283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5262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54788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90438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351108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02302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9550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5862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55049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93640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2745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19.bin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9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19.bin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19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19.bin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19.bin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image" Target="../media/image19.bin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image" Target="../media/image32.jpg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theme" Target="../theme/theme25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24" Type="http://schemas.openxmlformats.org/officeDocument/2006/relationships/image" Target="../media/image32.jpg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23" Type="http://schemas.openxmlformats.org/officeDocument/2006/relationships/theme" Target="../theme/theme26.xml"/><Relationship Id="rId10" Type="http://schemas.openxmlformats.org/officeDocument/2006/relationships/slideLayout" Target="../slideLayouts/slideLayout248.xml"/><Relationship Id="rId19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Relationship Id="rId22" Type="http://schemas.openxmlformats.org/officeDocument/2006/relationships/slideLayout" Target="../slideLayouts/slideLayout26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262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theme" Target="../theme/theme28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image" Target="../media/image41.jpeg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theme" Target="../theme/theme29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32.xml"/><Relationship Id="rId20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24" Type="http://schemas.openxmlformats.org/officeDocument/2006/relationships/image" Target="../media/image19.bin"/><Relationship Id="rId5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331.xml"/><Relationship Id="rId23" Type="http://schemas.openxmlformats.org/officeDocument/2006/relationships/theme" Target="../theme/theme31.xml"/><Relationship Id="rId10" Type="http://schemas.openxmlformats.org/officeDocument/2006/relationships/slideLayout" Target="../slideLayouts/slideLayout326.xml"/><Relationship Id="rId19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33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26" Type="http://schemas.openxmlformats.org/officeDocument/2006/relationships/theme" Target="../theme/theme32.xml"/><Relationship Id="rId3" Type="http://schemas.openxmlformats.org/officeDocument/2006/relationships/slideLayout" Target="../slideLayouts/slideLayout341.xml"/><Relationship Id="rId21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5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62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slideLayout" Target="../slideLayouts/slideLayout360.xml"/><Relationship Id="rId27" Type="http://schemas.openxmlformats.org/officeDocument/2006/relationships/image" Target="../media/image19.bin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9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33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13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3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5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87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7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48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034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948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721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8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479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878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  <p:sldLayoutId id="2147484098" r:id="rId20"/>
    <p:sldLayoutId id="2147484099" r:id="rId21"/>
    <p:sldLayoutId id="21474841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  <p:sldLayoutId id="2147484118" r:id="rId17"/>
    <p:sldLayoutId id="2147484119" r:id="rId18"/>
    <p:sldLayoutId id="2147484120" r:id="rId19"/>
    <p:sldLayoutId id="2147484121" r:id="rId20"/>
    <p:sldLayoutId id="2147484122" r:id="rId21"/>
    <p:sldLayoutId id="2147484123" r:id="rId22"/>
    <p:sldLayoutId id="2147484124" r:id="rId23"/>
    <p:sldLayoutId id="2147484125" r:id="rId24"/>
    <p:sldLayoutId id="2147484126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gif"/><Relationship Id="rId11" Type="http://schemas.openxmlformats.org/officeDocument/2006/relationships/image" Target="../media/image66.png"/><Relationship Id="rId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88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1.png"/><Relationship Id="rId7" Type="http://schemas.openxmlformats.org/officeDocument/2006/relationships/image" Target="../media/image6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image" Target="../media/image82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6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7.png"/><Relationship Id="rId7" Type="http://schemas.openxmlformats.org/officeDocument/2006/relationships/image" Target="../media/image6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58.xml"/><Relationship Id="rId7" Type="http://schemas.openxmlformats.org/officeDocument/2006/relationships/image" Target="../media/image6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9.png"/><Relationship Id="rId5" Type="http://schemas.openxmlformats.org/officeDocument/2006/relationships/image" Target="../media/image54.gif"/><Relationship Id="rId10" Type="http://schemas.openxmlformats.org/officeDocument/2006/relationships/image" Target="../media/image66.png"/><Relationship Id="rId4" Type="http://schemas.openxmlformats.org/officeDocument/2006/relationships/image" Target="../media/image88.png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0.png"/><Relationship Id="rId4" Type="http://schemas.openxmlformats.org/officeDocument/2006/relationships/image" Target="../media/image54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2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9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xfrm>
            <a:off x="644915" y="764637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53054D-E439-C901-8EFF-9FC39A115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55C4D1-5411-F034-8CB3-CA9BF9419F4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0338F2-3155-F46D-F63C-85DBD2BE2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A02A5-B41C-0187-BE29-B5184B38F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1A66AA-32D3-5D30-E4D4-CDE4D8E6C5B5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5FCB0-DFB0-246D-3D4E-48E242C5B93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10F85-7C64-9C5B-98A4-D3336E32E4FF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98F207-9139-8218-0356-61FCF1C8F92C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240A6-BE09-A840-C4CF-05DB1E26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58;p13">
            <a:extLst>
              <a:ext uri="{FF2B5EF4-FFF2-40B4-BE49-F238E27FC236}">
                <a16:creationId xmlns:a16="http://schemas.microsoft.com/office/drawing/2014/main" id="{DE5325FF-E8D8-AA7A-709D-62033858B1BF}"/>
              </a:ext>
            </a:extLst>
          </p:cNvPr>
          <p:cNvSpPr txBox="1">
            <a:spLocks/>
          </p:cNvSpPr>
          <p:nvPr/>
        </p:nvSpPr>
        <p:spPr>
          <a:xfrm>
            <a:off x="2610940" y="779665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027A4E1-6E42-46CA-30D1-AD28CBE05660}"/>
              </a:ext>
            </a:extLst>
          </p:cNvPr>
          <p:cNvSpPr/>
          <p:nvPr/>
        </p:nvSpPr>
        <p:spPr>
          <a:xfrm>
            <a:off x="6996072" y="295191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يَفْخَرَ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722F953-D04F-C8A2-E70F-61A49989373D}"/>
              </a:ext>
            </a:extLst>
          </p:cNvPr>
          <p:cNvSpPr/>
          <p:nvPr/>
        </p:nvSpPr>
        <p:spPr>
          <a:xfrm>
            <a:off x="490718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اَلْأَمازيغِيُّ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66B1BE-A9B3-86D4-3CBC-E9BA36EFAE63}"/>
              </a:ext>
            </a:extLst>
          </p:cNvPr>
          <p:cNvSpPr/>
          <p:nvPr/>
        </p:nvSpPr>
        <p:spPr>
          <a:xfrm>
            <a:off x="2536071" y="2979000"/>
            <a:ext cx="2180273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كُنوزٍ ثَقافِيَّةٍ </a:t>
            </a:r>
          </a:p>
        </p:txBody>
      </p:sp>
      <p:sp>
        <p:nvSpPr>
          <p:cNvPr id="23" name="Google Shape;1360;p13">
            <a:extLst>
              <a:ext uri="{FF2B5EF4-FFF2-40B4-BE49-F238E27FC236}">
                <a16:creationId xmlns:a16="http://schemas.microsoft.com/office/drawing/2014/main" id="{318F18DF-1BCA-4977-6751-1F28F7DE3737}"/>
              </a:ext>
            </a:extLst>
          </p:cNvPr>
          <p:cNvSpPr/>
          <p:nvPr/>
        </p:nvSpPr>
        <p:spPr>
          <a:xfrm>
            <a:off x="1026368" y="4387158"/>
            <a:ext cx="6723514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حِرْصِهِ عَلى ٱلْحِفاظِ عَلى تَقاليدِ وَعاداتِ ٱلْأَجْدادِ.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5C643C6-0966-1426-BE75-345C72DDA38C}"/>
              </a:ext>
            </a:extLst>
          </p:cNvPr>
          <p:cNvSpPr/>
          <p:nvPr/>
        </p:nvSpPr>
        <p:spPr>
          <a:xfrm>
            <a:off x="71067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فُلْكْلورِيَّــةٍ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40E73B-CC82-1D1E-5437-30ADB0549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E3B6A4-4822-4410-0F77-7EB0B073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798F7D1-5311-2987-BFD5-FD70F12FC1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38494EE-B935-1A4E-EF92-AE0D56798C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ED8A2F1-1381-AF01-B59D-7AB2D1B26122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DA4F3-664A-107C-B9FE-D2E0975C785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E70A1C-A3E2-A7A2-8C13-74251F8AB2ED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D6D27F-F32F-83A5-32E3-95BC3CEBA7AC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9" name="Espace réservé pour une image  18">
            <a:extLst>
              <a:ext uri="{FF2B5EF4-FFF2-40B4-BE49-F238E27FC236}">
                <a16:creationId xmlns:a16="http://schemas.microsoft.com/office/drawing/2014/main" id="{9BA1CF95-16F5-47B9-1F01-DBCD011088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577" y="701514"/>
            <a:ext cx="729343" cy="729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0773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8120-3563-CF86-7ADD-D8D35BEF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58;p13">
            <a:extLst>
              <a:ext uri="{FF2B5EF4-FFF2-40B4-BE49-F238E27FC236}">
                <a16:creationId xmlns:a16="http://schemas.microsoft.com/office/drawing/2014/main" id="{8988B139-D510-736E-1E3C-8D2E7E0EE56F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9" name="Espace réservé pour une image  2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A9541A-833F-80DF-0AF0-C492766897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54387" cy="754387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8056DC-E3E2-14D8-3A10-C3A44F3AC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DFEA0B-0C5A-9181-1983-D0CC61ADA4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B86CB7-5C86-3A7A-B0BF-2925A8DD12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2FCEE9-48E9-DCE7-6546-9D88EF987B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144BE0-BD05-829F-9BFE-834B7E9C8516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51240B-EDBB-D08E-B528-F315722C3E0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3B777A-4CFF-4366-A08B-A35B4741D4D7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52051F-AAAE-9380-51ED-FB0B88C7D702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7D7008E-8465-B3DA-5B2A-A67ED1879C8A}"/>
              </a:ext>
            </a:extLst>
          </p:cNvPr>
          <p:cNvSpPr/>
          <p:nvPr/>
        </p:nvSpPr>
        <p:spPr>
          <a:xfrm>
            <a:off x="6996072" y="295191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يَفْخَرَ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118B504-27A4-7FD4-C606-FB330EFB0588}"/>
              </a:ext>
            </a:extLst>
          </p:cNvPr>
          <p:cNvSpPr/>
          <p:nvPr/>
        </p:nvSpPr>
        <p:spPr>
          <a:xfrm>
            <a:off x="490718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اَلْأَمازيغِيُّ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4BC0754-0057-81F8-363F-BA4B6BF6F3D6}"/>
              </a:ext>
            </a:extLst>
          </p:cNvPr>
          <p:cNvSpPr/>
          <p:nvPr/>
        </p:nvSpPr>
        <p:spPr>
          <a:xfrm>
            <a:off x="2536071" y="2979000"/>
            <a:ext cx="2180273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كُنوزٍ ثَقافِيَّةٍ </a:t>
            </a:r>
          </a:p>
        </p:txBody>
      </p:sp>
      <p:sp>
        <p:nvSpPr>
          <p:cNvPr id="30" name="Google Shape;1360;p13">
            <a:extLst>
              <a:ext uri="{FF2B5EF4-FFF2-40B4-BE49-F238E27FC236}">
                <a16:creationId xmlns:a16="http://schemas.microsoft.com/office/drawing/2014/main" id="{10CC2447-73C1-85A5-0F7A-7BBF211C6C96}"/>
              </a:ext>
            </a:extLst>
          </p:cNvPr>
          <p:cNvSpPr/>
          <p:nvPr/>
        </p:nvSpPr>
        <p:spPr>
          <a:xfrm>
            <a:off x="1026368" y="4387158"/>
            <a:ext cx="6723514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حِرْصِهِ عَلى ٱلْحِفاظِ عَلى تَقاليدِ وَعاداتِ ٱلْأَجْدادِ.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CC316AF-475B-A89B-15E6-18CDFDDE9447}"/>
              </a:ext>
            </a:extLst>
          </p:cNvPr>
          <p:cNvSpPr/>
          <p:nvPr/>
        </p:nvSpPr>
        <p:spPr>
          <a:xfrm>
            <a:off x="71067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فُلْكْلورِيَّــةٍ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9098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80461-B4DD-AE23-3A1B-12C9F886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58;p13">
            <a:extLst>
              <a:ext uri="{FF2B5EF4-FFF2-40B4-BE49-F238E27FC236}">
                <a16:creationId xmlns:a16="http://schemas.microsoft.com/office/drawing/2014/main" id="{11B63D69-1483-E59F-360D-B404FD774F19}"/>
              </a:ext>
            </a:extLst>
          </p:cNvPr>
          <p:cNvSpPr txBox="1">
            <a:spLocks/>
          </p:cNvSpPr>
          <p:nvPr/>
        </p:nvSpPr>
        <p:spPr>
          <a:xfrm>
            <a:off x="96876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بعدي.</a:t>
            </a:r>
          </a:p>
        </p:txBody>
      </p:sp>
      <p:pic>
        <p:nvPicPr>
          <p:cNvPr id="4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9DD3E9-13AB-6858-0C8A-402437E5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4448" y="667978"/>
            <a:ext cx="819601" cy="8196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9A4470-C50C-131D-64A1-D83FE00DA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9229F9-6C0E-7516-E1F9-FD3E0886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153ADC-446E-D67F-D6FC-8055F35770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753188-D929-AD8F-DECB-980EF3CBB7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3BCC74-E876-62A3-FC56-91749C2C7553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D4BAE-E837-4F7C-9632-22B805F2895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BB68F-8893-1A31-2DEC-8C3F5B884426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B58453-A2D7-314C-BFCA-05124C38A500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CA22614-A362-46C0-2ADA-87CA3DFABFBF}"/>
              </a:ext>
            </a:extLst>
          </p:cNvPr>
          <p:cNvSpPr/>
          <p:nvPr/>
        </p:nvSpPr>
        <p:spPr>
          <a:xfrm>
            <a:off x="6996072" y="295191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يَفْخَرَ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48057D5-564D-7FEB-EB86-0C487A66D11E}"/>
              </a:ext>
            </a:extLst>
          </p:cNvPr>
          <p:cNvSpPr/>
          <p:nvPr/>
        </p:nvSpPr>
        <p:spPr>
          <a:xfrm>
            <a:off x="490718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اَلْأَمازيغِيُّ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CD21D90-7396-48BE-0471-0715A57613A2}"/>
              </a:ext>
            </a:extLst>
          </p:cNvPr>
          <p:cNvSpPr/>
          <p:nvPr/>
        </p:nvSpPr>
        <p:spPr>
          <a:xfrm>
            <a:off x="2536071" y="2979000"/>
            <a:ext cx="2180273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كُنوزٍ ثَقافِيَّةٍ </a:t>
            </a:r>
          </a:p>
        </p:txBody>
      </p:sp>
      <p:sp>
        <p:nvSpPr>
          <p:cNvPr id="31" name="Google Shape;1360;p13">
            <a:extLst>
              <a:ext uri="{FF2B5EF4-FFF2-40B4-BE49-F238E27FC236}">
                <a16:creationId xmlns:a16="http://schemas.microsoft.com/office/drawing/2014/main" id="{171CD666-8958-C40D-33C5-3ACC500F8EB2}"/>
              </a:ext>
            </a:extLst>
          </p:cNvPr>
          <p:cNvSpPr/>
          <p:nvPr/>
        </p:nvSpPr>
        <p:spPr>
          <a:xfrm>
            <a:off x="1026368" y="4387158"/>
            <a:ext cx="6723514" cy="9000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حِرْصِهِ عَلى ٱلْحِفاظِ عَلى تَقاليدِ وَعاداتِ ٱلْأَجْدادِ.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6666B6E-43D4-9D83-50B0-E27231252CE7}"/>
              </a:ext>
            </a:extLst>
          </p:cNvPr>
          <p:cNvSpPr/>
          <p:nvPr/>
        </p:nvSpPr>
        <p:spPr>
          <a:xfrm>
            <a:off x="710674" y="2979000"/>
            <a:ext cx="1561905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فُلْكْلورِيَّــةٍ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882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4">
            <a:extLst>
              <a:ext uri="{FF2B5EF4-FFF2-40B4-BE49-F238E27FC236}">
                <a16:creationId xmlns:a16="http://schemas.microsoft.com/office/drawing/2014/main" id="{BB2DF1B8-92C0-3E8C-E963-7AEB99E91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80;p14">
            <a:extLst>
              <a:ext uri="{FF2B5EF4-FFF2-40B4-BE49-F238E27FC236}">
                <a16:creationId xmlns:a16="http://schemas.microsoft.com/office/drawing/2014/main" id="{31820B79-FB89-2F5A-5686-5CF56B1F26F2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067500-6A50-0DFB-B1AD-97A35EFA0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E64D5C-685F-B63B-58C2-69527CCDD8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A914C7-3927-D5B9-5614-0605298CCE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A3F332-5413-0CB0-DDD8-A867EE3507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0BE03F-FBCC-D055-986A-647E7EF5F13D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BDC61F-F50A-7942-0698-D673BEA949B5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A408A-F28F-76A4-8260-715300767E64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BA53C-9B11-68D5-C3FF-C944F3092E16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B1CCD3-A347-13AC-6A4C-CC8279091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8" y="1809339"/>
            <a:ext cx="8620491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43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8C53FF-AEFA-9603-E3AE-82E8C5EA1F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758" y="728106"/>
            <a:ext cx="794863" cy="794864"/>
          </a:xfrm>
        </p:spPr>
      </p:pic>
      <p:sp>
        <p:nvSpPr>
          <p:cNvPr id="7" name="Google Shape;1408;p15">
            <a:extLst>
              <a:ext uri="{FF2B5EF4-FFF2-40B4-BE49-F238E27FC236}">
                <a16:creationId xmlns:a16="http://schemas.microsoft.com/office/drawing/2014/main" id="{B5D31980-6BCB-FDDB-3132-E20F2EFA8A8F}"/>
              </a:ext>
            </a:extLst>
          </p:cNvPr>
          <p:cNvSpPr txBox="1">
            <a:spLocks/>
          </p:cNvSpPr>
          <p:nvPr/>
        </p:nvSpPr>
        <p:spPr>
          <a:xfrm>
            <a:off x="68952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lang="ar-MA" sz="2400" b="1" kern="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7C5621-B5CE-D011-DE94-3CF6396CB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8" y="1809339"/>
            <a:ext cx="8620491" cy="48833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64411D-C375-5305-DE74-94AD142D7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B26985-E012-2BF9-9D81-7B625A60E4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ABD0AD-69BE-4666-C147-D936267078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8F0CF1-8F21-6B7F-882B-321F452546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4DD7F9-78B3-E8D5-3697-4B03FF31EBF1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BDB8A-BF20-63ED-621B-1FC3217C11C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E0741D-4F50-0D00-DAD0-1D80529E642D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29D96B-C138-5BE0-CA26-850336E282EE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56519019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25B6-8691-A633-A997-50BC84AD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F0948ACC-1FFA-18BE-FB7E-DC96DEC6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إملاء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2067D7B-5298-07BC-85CF-7E0DEC499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28DC24E-7294-05E2-2CAE-D9C717F67C70}"/>
              </a:ext>
            </a:extLst>
          </p:cNvPr>
          <p:cNvSpPr txBox="1"/>
          <p:nvPr/>
        </p:nvSpPr>
        <p:spPr>
          <a:xfrm>
            <a:off x="6425499" y="1777877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81F7E4F-F7F7-E82C-C45A-C0D83B8B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67AA7A70-A627-1489-1390-EEC5DEC24956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همزتا الوصل والقطع  ـــ استثمار ـــ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Wingdings" panose="05000000000000000000" pitchFamily="2" charset="2"/>
              <a:buNone/>
              <a:tabLst/>
              <a:defRPr/>
            </a:pP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ADB48CB-210B-BBC4-A6B0-45B96B55DCEC}"/>
              </a:ext>
            </a:extLst>
          </p:cNvPr>
          <p:cNvSpPr/>
          <p:nvPr/>
        </p:nvSpPr>
        <p:spPr>
          <a:xfrm>
            <a:off x="4871009" y="1012294"/>
            <a:ext cx="473568" cy="473568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33F23BD6-FCB3-C43B-4954-303408F15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32223" y="165192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69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D451F-B01E-9053-C309-A7B1B054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756000"/>
            <a:ext cx="6986705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سنواصل تدربنا  على التمييز بين همزة الوصل وهمزة القطع نطقا وكتابة.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26EBD3-D8AE-DAEA-0629-40066036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88E41A-5DE1-2E71-7C4F-57E1AAC0E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96B6D7-652C-31F6-F1C9-E36BC35B58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D4FF6A-FC2C-1EFE-3B8C-49870FC501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E66F93-218D-95E3-06A6-6A38B636639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5C171-EB5D-8F4F-4F6A-5C4048426FA7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5762C-AD12-66EE-0992-FC9B70692CA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43F8B-9805-3905-22D7-F394AEDF093E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8E263E-F9FF-E534-8B81-7C6F0A847BC9}"/>
              </a:ext>
            </a:extLst>
          </p:cNvPr>
          <p:cNvSpPr txBox="1"/>
          <p:nvPr/>
        </p:nvSpPr>
        <p:spPr>
          <a:xfrm>
            <a:off x="1502456" y="2982638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هَمْزَتا ٱلْوَصْلِ وَ ٱلْقَطْعِ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5D3204-FDDE-BD09-B1E8-A7CF7A87E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8229" cy="818229"/>
          </a:xfrm>
        </p:spPr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599CE-B5AC-9B53-87EA-E635050BC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D1AAD2F-68CB-9962-8432-A0D9C26A4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يذكرنا بمميزات كل من همزتي الوصل و القطع؟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D7251DC-1637-03F5-913A-A9FED1DF125D}"/>
              </a:ext>
            </a:extLst>
          </p:cNvPr>
          <p:cNvSpPr txBox="1"/>
          <p:nvPr/>
        </p:nvSpPr>
        <p:spPr>
          <a:xfrm>
            <a:off x="1502456" y="2982638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هَمْزَتا ٱلْوَصْلِ وَ ٱلْقَطْعِ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3819CD-9A7F-1E4E-7BCB-C7771B34AC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70715" cy="770715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86B16A-2E2C-59D5-1A5B-68232EEE0A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13BDC7-AF2B-FAE3-C57C-D27CAA91C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4592C2-CAA9-00B4-46A5-07AA1A7638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F3BFCB-01B7-2B18-D4B9-D7E68BFA2C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6425A5-5A90-6273-FF05-341BBBCB225E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4B9C2-A215-3F4E-362B-5BC6CCAB802D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7E3D0-3EB3-0385-90DC-DD0973F5A2D1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BE95F5-B22E-D7E9-C189-5979E4BFC242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77654158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48A23-B146-B225-A5D8-EA518C115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CBD5145-4BA9-0D01-0D1B-78AC1483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3B139256-3A3C-BE44-F577-68FC4EB455B2}"/>
              </a:ext>
            </a:extLst>
          </p:cNvPr>
          <p:cNvSpPr/>
          <p:nvPr/>
        </p:nvSpPr>
        <p:spPr>
          <a:xfrm>
            <a:off x="1851975" y="3946401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565F88"/>
                </a:solidFill>
              </a:ln>
              <a:solidFill>
                <a:srgbClr val="565F88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5FD17A1A-67E4-A4AA-5E8B-092EC28BA80D}"/>
              </a:ext>
            </a:extLst>
          </p:cNvPr>
          <p:cNvSpPr/>
          <p:nvPr/>
        </p:nvSpPr>
        <p:spPr>
          <a:xfrm>
            <a:off x="7177263" y="3927495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565F88"/>
                </a:solidFill>
              </a:ln>
              <a:solidFill>
                <a:srgbClr val="565F88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9A6CC30-8EE7-64CC-3BA6-B6C906DE1CAE}"/>
              </a:ext>
            </a:extLst>
          </p:cNvPr>
          <p:cNvSpPr txBox="1"/>
          <p:nvPr/>
        </p:nvSpPr>
        <p:spPr>
          <a:xfrm>
            <a:off x="6097263" y="3118820"/>
            <a:ext cx="2160000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dirty="0">
                <a:solidFill>
                  <a:srgbClr val="424D7B"/>
                </a:solidFill>
              </a:rPr>
              <a:t>هَمْزَةُ </a:t>
            </a:r>
            <a:r>
              <a:rPr lang="ar-MA" sz="3600" dirty="0" err="1">
                <a:solidFill>
                  <a:srgbClr val="424D7B"/>
                </a:solidFill>
              </a:rPr>
              <a:t>ٱلْوَصْلِ</a:t>
            </a:r>
            <a:endParaRPr lang="ar-MA" sz="3600" dirty="0">
              <a:solidFill>
                <a:srgbClr val="424D7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E64B440-8DA1-91D0-0AAE-1DDB4A527DCA}"/>
              </a:ext>
            </a:extLst>
          </p:cNvPr>
          <p:cNvSpPr txBox="1"/>
          <p:nvPr/>
        </p:nvSpPr>
        <p:spPr>
          <a:xfrm>
            <a:off x="886737" y="3118820"/>
            <a:ext cx="2160000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dirty="0">
                <a:solidFill>
                  <a:srgbClr val="424D7B"/>
                </a:solidFill>
              </a:rPr>
              <a:t>هَمْزَةُ </a:t>
            </a:r>
            <a:r>
              <a:rPr lang="ar-MA" sz="3600" dirty="0" err="1">
                <a:solidFill>
                  <a:srgbClr val="424D7B"/>
                </a:solidFill>
              </a:rPr>
              <a:t>ٱلْقَطْعِ</a:t>
            </a:r>
            <a:endParaRPr lang="ar-MA" sz="3600" dirty="0">
              <a:solidFill>
                <a:srgbClr val="424D7B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363F38E-501E-05C1-1813-2FE183B4B769}"/>
              </a:ext>
            </a:extLst>
          </p:cNvPr>
          <p:cNvSpPr txBox="1"/>
          <p:nvPr/>
        </p:nvSpPr>
        <p:spPr>
          <a:xfrm>
            <a:off x="765810" y="4353794"/>
            <a:ext cx="2280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تُنْطَقُ في أَوَّلِ ٱلْكَلامِ،</a:t>
            </a:r>
            <a:endParaRPr lang="fr-FR" dirty="0">
              <a:solidFill>
                <a:srgbClr val="424D7B"/>
              </a:solidFill>
            </a:endParaRPr>
          </a:p>
          <a:p>
            <a:r>
              <a:rPr lang="ar-MA" dirty="0">
                <a:solidFill>
                  <a:srgbClr val="424D7B"/>
                </a:solidFill>
              </a:rPr>
              <a:t>وَ في وَسَطِهِ (</a:t>
            </a:r>
            <a:r>
              <a:rPr lang="ar-MA" dirty="0"/>
              <a:t>أَ - أُ - إِ</a:t>
            </a:r>
            <a:r>
              <a:rPr lang="ar-MA" dirty="0">
                <a:solidFill>
                  <a:srgbClr val="424D7B"/>
                </a:solidFill>
              </a:rPr>
              <a:t>).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82C24255-B661-F159-4A66-DEE1502AC6DA}"/>
              </a:ext>
            </a:extLst>
          </p:cNvPr>
          <p:cNvSpPr/>
          <p:nvPr/>
        </p:nvSpPr>
        <p:spPr>
          <a:xfrm>
            <a:off x="4792134" y="2269068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C41078F8-8077-24D4-5594-F6EBD85CA28F}"/>
              </a:ext>
            </a:extLst>
          </p:cNvPr>
          <p:cNvSpPr/>
          <p:nvPr/>
        </p:nvSpPr>
        <p:spPr>
          <a:xfrm flipH="1">
            <a:off x="2017871" y="2278521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9BB6977-4470-3DF9-9788-8064C14BCF38}"/>
              </a:ext>
            </a:extLst>
          </p:cNvPr>
          <p:cNvSpPr txBox="1"/>
          <p:nvPr/>
        </p:nvSpPr>
        <p:spPr>
          <a:xfrm>
            <a:off x="5872133" y="4353794"/>
            <a:ext cx="2385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تُنْطَقُ في أَوَّلِ ٱلْكَلامِ</a:t>
            </a:r>
          </a:p>
          <a:p>
            <a:pPr algn="ct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ــــ 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)، وَ لا تُنْطَقُ في وَسَطِهِ(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E5FB6B6-C035-E751-F162-C93EF3562B02}"/>
              </a:ext>
            </a:extLst>
          </p:cNvPr>
          <p:cNvSpPr txBox="1"/>
          <p:nvPr/>
        </p:nvSpPr>
        <p:spPr>
          <a:xfrm>
            <a:off x="3185088" y="1947333"/>
            <a:ext cx="2773825" cy="694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dirty="0"/>
              <a:t>هَمْزَتا </a:t>
            </a:r>
            <a:r>
              <a:rPr lang="ar-MA" sz="3600" dirty="0" err="1"/>
              <a:t>ٱلْوَصْلِ</a:t>
            </a:r>
            <a:r>
              <a:rPr lang="ar-MA" sz="3600" dirty="0"/>
              <a:t> وَ </a:t>
            </a:r>
            <a:r>
              <a:rPr lang="ar-MA" sz="3600" dirty="0" err="1"/>
              <a:t>ٱلْقَطْعِ</a:t>
            </a:r>
            <a:endParaRPr lang="ar-MA" sz="3600" dirty="0"/>
          </a:p>
        </p:txBody>
      </p:sp>
      <p:pic>
        <p:nvPicPr>
          <p:cNvPr id="32" name="Espace réservé pour une image  3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E5B3E0-F295-5902-4560-A4A27A4DC9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85571" cy="78557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E05520-02F9-612F-B870-D182C5EF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EB2E35-BAEC-D553-FC23-A6B74289F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99CA63-AF61-7E91-079D-305B80D4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36E511-D8F8-7D57-B0D9-4E0149FB8A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1025D8-4095-B657-4759-C6992B6C955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7C75E-AF6B-8685-900E-05D76EA83B7F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4138B-E357-2523-5B4E-41D20F2088F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D08FB9-F05B-5D54-DAFD-048889A49450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601071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24468" y="3636818"/>
            <a:ext cx="1037064" cy="1258568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908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357B0-5836-6A4D-0D6D-782F12DC2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8B5A5-C3BF-C19D-A608-8AE54413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سنصحح التمرين المنزلي للحصة الماضية (التمرين 1 ص 15).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906677-D67A-774A-A91F-72E3ACD8888D}"/>
              </a:ext>
            </a:extLst>
          </p:cNvPr>
          <p:cNvSpPr/>
          <p:nvPr/>
        </p:nvSpPr>
        <p:spPr>
          <a:xfrm>
            <a:off x="2880631" y="2080850"/>
            <a:ext cx="2827606" cy="238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7DB7D0F-A858-7F75-2DD1-DCF0B7D32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9468" y="33781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7" name="Espace réservé pour une image  2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6FE62205-0FC9-749A-BF63-858AD02F76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857" y="1453844"/>
            <a:ext cx="900000" cy="900000"/>
          </a:xfrm>
        </p:spPr>
      </p:pic>
      <p:pic>
        <p:nvPicPr>
          <p:cNvPr id="28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B59326A-24E7-9B4E-C486-28F83C9B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69844" cy="769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733ABF-38CD-C011-61DB-B262D91281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7E3EA6-61C4-82A8-F554-8BF1A395E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D48F75-F710-E56A-4A64-46E9FF196E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F82109-DB30-48B4-98A4-B0D63E878D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782B8A-04F7-7D6F-051B-5A4121EA3F63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1C1C6A-F8DC-8E85-8FFA-700EAF3D061B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818B5-7CA6-089F-A1BB-BCB0F6A781E0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EE035C-C497-68E1-A109-F0737EEA0DD6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 descr="Une image contenant texte, Appareils électronique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81B9DDB-B14D-7945-9579-AC77DE907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58" y="1690520"/>
            <a:ext cx="3167737" cy="485887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340C1D5-6D9A-45DC-045E-B72C62EF4E6A}"/>
              </a:ext>
            </a:extLst>
          </p:cNvPr>
          <p:cNvSpPr/>
          <p:nvPr/>
        </p:nvSpPr>
        <p:spPr>
          <a:xfrm>
            <a:off x="2984797" y="3982109"/>
            <a:ext cx="3196004" cy="1132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48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6D50F-7F56-4332-9A7C-390552334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C64B3-92F2-34F8-0833-11AD4BFA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ــــ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يضغط الأستاذ على زر جهاز التحكم لتظهر الإجابات تباعا.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B699817-23CB-BBEA-A627-6D42945C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1" y="2562154"/>
            <a:ext cx="8399682" cy="3314538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4DC5074-0C98-B006-2C0F-4FAE85565475}"/>
              </a:ext>
            </a:extLst>
          </p:cNvPr>
          <p:cNvSpPr txBox="1">
            <a:spLocks/>
          </p:cNvSpPr>
          <p:nvPr/>
        </p:nvSpPr>
        <p:spPr>
          <a:xfrm>
            <a:off x="457894" y="1916701"/>
            <a:ext cx="8116394" cy="65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أَضَعُ ٱلْهَمْزَةَ ٱلْمُناسِبَةَ مَكانَ ٱلنُّقَطِ في ٱلْفَقْرَةِ ٱلتّالِيَةِ:</a:t>
            </a:r>
            <a:endParaRPr lang="fr-FR" sz="3600" dirty="0">
              <a:solidFill>
                <a:srgbClr val="424D7B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12BB08C4-54B3-917E-3EDD-EC236773B606}"/>
              </a:ext>
            </a:extLst>
          </p:cNvPr>
          <p:cNvSpPr txBox="1">
            <a:spLocks/>
          </p:cNvSpPr>
          <p:nvPr/>
        </p:nvSpPr>
        <p:spPr>
          <a:xfrm>
            <a:off x="5066257" y="262906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E9417A0E-8FBD-20BD-5DA2-61D81C79785D}"/>
              </a:ext>
            </a:extLst>
          </p:cNvPr>
          <p:cNvSpPr txBox="1">
            <a:spLocks/>
          </p:cNvSpPr>
          <p:nvPr/>
        </p:nvSpPr>
        <p:spPr>
          <a:xfrm>
            <a:off x="3410910" y="262906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A1A006D2-6B98-DA46-CE10-1F8C7FC3A314}"/>
              </a:ext>
            </a:extLst>
          </p:cNvPr>
          <p:cNvSpPr txBox="1">
            <a:spLocks/>
          </p:cNvSpPr>
          <p:nvPr/>
        </p:nvSpPr>
        <p:spPr>
          <a:xfrm>
            <a:off x="2778451" y="324106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0467582D-79F1-0AAA-5C55-F7B9D12402C4}"/>
              </a:ext>
            </a:extLst>
          </p:cNvPr>
          <p:cNvSpPr txBox="1">
            <a:spLocks/>
          </p:cNvSpPr>
          <p:nvPr/>
        </p:nvSpPr>
        <p:spPr>
          <a:xfrm>
            <a:off x="978568" y="3234308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916D0B94-9D69-E15B-6072-A94D4A448C0B}"/>
              </a:ext>
            </a:extLst>
          </p:cNvPr>
          <p:cNvSpPr txBox="1">
            <a:spLocks/>
          </p:cNvSpPr>
          <p:nvPr/>
        </p:nvSpPr>
        <p:spPr>
          <a:xfrm>
            <a:off x="5607255" y="3834365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8778FCA6-1EB3-C0AA-CD39-A66FECD6889A}"/>
              </a:ext>
            </a:extLst>
          </p:cNvPr>
          <p:cNvSpPr txBox="1">
            <a:spLocks/>
          </p:cNvSpPr>
          <p:nvPr/>
        </p:nvSpPr>
        <p:spPr>
          <a:xfrm>
            <a:off x="4220026" y="385306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A775E376-1ACB-DC4D-099D-83BF4F4656E0}"/>
              </a:ext>
            </a:extLst>
          </p:cNvPr>
          <p:cNvSpPr txBox="1">
            <a:spLocks/>
          </p:cNvSpPr>
          <p:nvPr/>
        </p:nvSpPr>
        <p:spPr>
          <a:xfrm>
            <a:off x="3133925" y="382417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2D6C70DB-B32F-5287-3C5C-94CC50FB6C28}"/>
              </a:ext>
            </a:extLst>
          </p:cNvPr>
          <p:cNvSpPr txBox="1">
            <a:spLocks/>
          </p:cNvSpPr>
          <p:nvPr/>
        </p:nvSpPr>
        <p:spPr>
          <a:xfrm>
            <a:off x="8140757" y="443617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CE6C0950-209E-7A79-8C44-087319A61494}"/>
              </a:ext>
            </a:extLst>
          </p:cNvPr>
          <p:cNvSpPr txBox="1">
            <a:spLocks/>
          </p:cNvSpPr>
          <p:nvPr/>
        </p:nvSpPr>
        <p:spPr>
          <a:xfrm>
            <a:off x="5945703" y="4467971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أُ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DA29F803-5FF5-54E1-E2BA-2780B4AE560D}"/>
              </a:ext>
            </a:extLst>
          </p:cNvPr>
          <p:cNvSpPr txBox="1">
            <a:spLocks/>
          </p:cNvSpPr>
          <p:nvPr/>
        </p:nvSpPr>
        <p:spPr>
          <a:xfrm>
            <a:off x="4921294" y="444566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967F41F8-FAA9-FD89-FA84-4BE4E9F37CD6}"/>
              </a:ext>
            </a:extLst>
          </p:cNvPr>
          <p:cNvSpPr txBox="1">
            <a:spLocks/>
          </p:cNvSpPr>
          <p:nvPr/>
        </p:nvSpPr>
        <p:spPr>
          <a:xfrm>
            <a:off x="3345115" y="4440751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0A94B5B4-228E-79CF-546A-061E7DC57E2A}"/>
              </a:ext>
            </a:extLst>
          </p:cNvPr>
          <p:cNvSpPr txBox="1">
            <a:spLocks/>
          </p:cNvSpPr>
          <p:nvPr/>
        </p:nvSpPr>
        <p:spPr>
          <a:xfrm>
            <a:off x="2235920" y="447579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26314EA4-7EFB-E11F-A66A-EB74E24B1F85}"/>
              </a:ext>
            </a:extLst>
          </p:cNvPr>
          <p:cNvSpPr txBox="1">
            <a:spLocks/>
          </p:cNvSpPr>
          <p:nvPr/>
        </p:nvSpPr>
        <p:spPr>
          <a:xfrm>
            <a:off x="8107304" y="5043195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F48EE27B-D851-CB75-8FFE-E41D2F7D4F1D}"/>
              </a:ext>
            </a:extLst>
          </p:cNvPr>
          <p:cNvSpPr txBox="1">
            <a:spLocks/>
          </p:cNvSpPr>
          <p:nvPr/>
        </p:nvSpPr>
        <p:spPr>
          <a:xfrm>
            <a:off x="6736620" y="5043195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FA95F92B-D850-C945-60F5-A0F38C664582}"/>
              </a:ext>
            </a:extLst>
          </p:cNvPr>
          <p:cNvSpPr txBox="1">
            <a:spLocks/>
          </p:cNvSpPr>
          <p:nvPr/>
        </p:nvSpPr>
        <p:spPr>
          <a:xfrm>
            <a:off x="5631744" y="502851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40" name="Espace réservé pour une image  3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E915A4-A641-604C-A8CB-4D3D57D888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70715" cy="77071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CDFD71-9D93-0BBB-7009-8940444CDB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543BB3-28C6-428B-BC54-6C015C1DA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E783CB-80EB-F28A-1E12-D6B571D66B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9E048D-E73C-E304-9F10-8DCFA2ED36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AE5089-A822-F338-278F-5B821C5BF3C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5BB83-D732-908D-67E1-458AA0389C98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983CAA-DCAF-5783-9764-A1BBA6D2298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83BC97-9E9D-69AC-E4A2-40EC3249BF73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876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FDE7-2557-E4E3-CF2E-081A2E5A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E10BC-06CF-1434-086F-C081705B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95" y="789408"/>
            <a:ext cx="6840000" cy="612000"/>
          </a:xfrm>
        </p:spPr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على الصفحة 39 و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أنجزوا التمرين التالي بمفردكم.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CFEA82-0C89-FA7F-F478-2FAB21BF09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03372" cy="80337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E69097-5433-5938-A995-BC04BE27F2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2611E1-A887-3511-C002-ADC5E00DB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13FCC4-C7B2-4960-E843-C34A317A70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639CD9-70FB-C488-CBB7-719C747AC1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B4046C-1A09-0B0F-AC0B-C0C39831E8D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B37CF-CC71-583D-4EAB-B21ABD4A4EB4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32CD7-4C0E-F128-EDF8-5B410DD8001F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21592-A9A6-0996-3A50-E0A2EBC468E2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8B6900D-908C-AC20-7D42-205BC1DDF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00" y="1665766"/>
            <a:ext cx="3254400" cy="4991799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8276219-3A08-4001-531D-DEF31ABE68E0}"/>
              </a:ext>
            </a:extLst>
          </p:cNvPr>
          <p:cNvSpPr/>
          <p:nvPr/>
        </p:nvSpPr>
        <p:spPr>
          <a:xfrm>
            <a:off x="3064067" y="4307138"/>
            <a:ext cx="2842866" cy="11211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4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941D5-F15F-D6FB-E973-135D7FAA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AEFB2E-C058-6BF5-E467-0B4DF1D0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أُكْمِلُ بِٱلْهَمْزَةِ ٱلْمُناسِبَةِ.</a:t>
            </a:r>
          </a:p>
        </p:txBody>
      </p:sp>
      <p:pic>
        <p:nvPicPr>
          <p:cNvPr id="16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6FB12AA-A721-E9DA-875E-8E119A563F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4EE8E6-7A78-892A-CB70-B36B2AE80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80" y="2567667"/>
            <a:ext cx="8142336" cy="3633108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35497D7-2996-6773-AA2A-2DCC7A3AC27D}"/>
              </a:ext>
            </a:extLst>
          </p:cNvPr>
          <p:cNvSpPr txBox="1">
            <a:spLocks/>
          </p:cNvSpPr>
          <p:nvPr/>
        </p:nvSpPr>
        <p:spPr>
          <a:xfrm>
            <a:off x="1639631" y="1955667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أُكْمِلُ </a:t>
            </a:r>
            <a:r>
              <a:rPr lang="ar-MA" sz="3600" b="1" dirty="0" err="1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بِٱلْهَمْزَةِ</a:t>
            </a: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ٱلْمُناسِبَةِ:</a:t>
            </a:r>
            <a:endParaRPr lang="fr-FR" sz="3600" dirty="0">
              <a:solidFill>
                <a:srgbClr val="424D7B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D5A1AD-0137-A364-41B1-50C50C4CB9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193E32-5296-2204-F64A-66E760FE6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B105F4-B7D6-8929-BC89-33EFB2E54D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713D07-11EC-B325-FFA3-AA0B5CACD2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D9399-0CAE-3090-4DE6-97DA598E77C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134E0-939F-35ED-DF22-CCA6E6CADAB0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04D4FF-362A-DFB1-FD9F-C4C3A9719EF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3CF99-2EE8-D2E0-50C0-EC6AD54C4025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0769577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A0AF9-0121-0252-9F5C-22139C28A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BA0813-420C-A18B-2DDB-47461409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انتبهوا للتصحيح.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ـــ  يضغط الأستاذ على جهاز التحكم عن بعد ليظهر التصحيح.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C45DE7-9702-9CA2-9219-5ECBA761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54" y="2433202"/>
            <a:ext cx="8443692" cy="376757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D1168EF-97CC-3BD6-9011-B3B28440D7AA}"/>
              </a:ext>
            </a:extLst>
          </p:cNvPr>
          <p:cNvSpPr txBox="1">
            <a:spLocks/>
          </p:cNvSpPr>
          <p:nvPr/>
        </p:nvSpPr>
        <p:spPr>
          <a:xfrm>
            <a:off x="1691693" y="1911477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أُكْمِلُ </a:t>
            </a:r>
            <a:r>
              <a:rPr lang="ar-MA" sz="3600" b="1" dirty="0" err="1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بِٱلْهَمْزَةِ</a:t>
            </a: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ٱلْمُناسِبَةِ:</a:t>
            </a:r>
            <a:endParaRPr lang="fr-FR" sz="3600" dirty="0">
              <a:solidFill>
                <a:srgbClr val="424D7B"/>
              </a:solidFill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E82FA4C-6AE7-547A-D7A5-4C5A5C0C7CA5}"/>
              </a:ext>
            </a:extLst>
          </p:cNvPr>
          <p:cNvSpPr txBox="1">
            <a:spLocks/>
          </p:cNvSpPr>
          <p:nvPr/>
        </p:nvSpPr>
        <p:spPr>
          <a:xfrm>
            <a:off x="7987878" y="262254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9CB6BBF-3046-5FAE-7D03-2104ED3415EF}"/>
              </a:ext>
            </a:extLst>
          </p:cNvPr>
          <p:cNvSpPr txBox="1">
            <a:spLocks/>
          </p:cNvSpPr>
          <p:nvPr/>
        </p:nvSpPr>
        <p:spPr>
          <a:xfrm>
            <a:off x="6916456" y="2602706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743F57F-176D-979D-5C88-C8DBE88411CF}"/>
              </a:ext>
            </a:extLst>
          </p:cNvPr>
          <p:cNvSpPr txBox="1">
            <a:spLocks/>
          </p:cNvSpPr>
          <p:nvPr/>
        </p:nvSpPr>
        <p:spPr>
          <a:xfrm>
            <a:off x="5634347" y="260092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4FFE3580-403B-A472-8D01-D07B1EF0A130}"/>
              </a:ext>
            </a:extLst>
          </p:cNvPr>
          <p:cNvSpPr txBox="1">
            <a:spLocks/>
          </p:cNvSpPr>
          <p:nvPr/>
        </p:nvSpPr>
        <p:spPr>
          <a:xfrm>
            <a:off x="2409360" y="2622540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A1CBA2D4-B753-9FC7-95A6-CCDB09B52636}"/>
              </a:ext>
            </a:extLst>
          </p:cNvPr>
          <p:cNvSpPr txBox="1">
            <a:spLocks/>
          </p:cNvSpPr>
          <p:nvPr/>
        </p:nvSpPr>
        <p:spPr>
          <a:xfrm>
            <a:off x="1691693" y="258040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182B99F-3176-CABC-FBAE-FC5C3CE4611E}"/>
              </a:ext>
            </a:extLst>
          </p:cNvPr>
          <p:cNvSpPr txBox="1">
            <a:spLocks/>
          </p:cNvSpPr>
          <p:nvPr/>
        </p:nvSpPr>
        <p:spPr>
          <a:xfrm>
            <a:off x="620271" y="260229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136B8F0-197C-A420-2675-ADFB28B935B9}"/>
              </a:ext>
            </a:extLst>
          </p:cNvPr>
          <p:cNvSpPr txBox="1">
            <a:spLocks/>
          </p:cNvSpPr>
          <p:nvPr/>
        </p:nvSpPr>
        <p:spPr>
          <a:xfrm>
            <a:off x="7252295" y="327629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88A172D8-CC70-0989-A3E0-9C783766972E}"/>
              </a:ext>
            </a:extLst>
          </p:cNvPr>
          <p:cNvSpPr txBox="1">
            <a:spLocks/>
          </p:cNvSpPr>
          <p:nvPr/>
        </p:nvSpPr>
        <p:spPr>
          <a:xfrm>
            <a:off x="6025880" y="3298601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BA94CC5-A4FD-C64E-D6D9-3C39F02B5852}"/>
              </a:ext>
            </a:extLst>
          </p:cNvPr>
          <p:cNvSpPr txBox="1">
            <a:spLocks/>
          </p:cNvSpPr>
          <p:nvPr/>
        </p:nvSpPr>
        <p:spPr>
          <a:xfrm>
            <a:off x="4731587" y="329512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A0443DC3-CC15-2B51-71FF-D38C5A5ED20E}"/>
              </a:ext>
            </a:extLst>
          </p:cNvPr>
          <p:cNvSpPr txBox="1">
            <a:spLocks/>
          </p:cNvSpPr>
          <p:nvPr/>
        </p:nvSpPr>
        <p:spPr>
          <a:xfrm>
            <a:off x="3384458" y="3276299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BFD9456-4C6B-2C97-0579-E25A0D020D13}"/>
              </a:ext>
            </a:extLst>
          </p:cNvPr>
          <p:cNvSpPr txBox="1">
            <a:spLocks/>
          </p:cNvSpPr>
          <p:nvPr/>
        </p:nvSpPr>
        <p:spPr>
          <a:xfrm>
            <a:off x="2188155" y="3280496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04269319-230B-74B7-548F-C88524D27DC8}"/>
              </a:ext>
            </a:extLst>
          </p:cNvPr>
          <p:cNvSpPr txBox="1">
            <a:spLocks/>
          </p:cNvSpPr>
          <p:nvPr/>
        </p:nvSpPr>
        <p:spPr>
          <a:xfrm>
            <a:off x="926743" y="3309752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C526BE0-08D7-ECAC-12BB-6177E1E46CE3}"/>
              </a:ext>
            </a:extLst>
          </p:cNvPr>
          <p:cNvSpPr txBox="1">
            <a:spLocks/>
          </p:cNvSpPr>
          <p:nvPr/>
        </p:nvSpPr>
        <p:spPr>
          <a:xfrm>
            <a:off x="7763856" y="3977535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8A96EA3E-4F0F-374B-BEAF-27E7D1689D7F}"/>
              </a:ext>
            </a:extLst>
          </p:cNvPr>
          <p:cNvSpPr txBox="1">
            <a:spLocks/>
          </p:cNvSpPr>
          <p:nvPr/>
        </p:nvSpPr>
        <p:spPr>
          <a:xfrm>
            <a:off x="6542250" y="396638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8ADA1C67-F893-928B-16AA-2C95FF204A07}"/>
              </a:ext>
            </a:extLst>
          </p:cNvPr>
          <p:cNvSpPr txBox="1">
            <a:spLocks/>
          </p:cNvSpPr>
          <p:nvPr/>
        </p:nvSpPr>
        <p:spPr>
          <a:xfrm>
            <a:off x="5519604" y="3972768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FC5A0FC8-E85C-8B46-0770-C9DD9BB1D05F}"/>
              </a:ext>
            </a:extLst>
          </p:cNvPr>
          <p:cNvSpPr txBox="1">
            <a:spLocks/>
          </p:cNvSpPr>
          <p:nvPr/>
        </p:nvSpPr>
        <p:spPr>
          <a:xfrm>
            <a:off x="4845336" y="393928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7E7CE42E-F16E-5932-FC8F-543C815D483A}"/>
              </a:ext>
            </a:extLst>
          </p:cNvPr>
          <p:cNvSpPr txBox="1">
            <a:spLocks/>
          </p:cNvSpPr>
          <p:nvPr/>
        </p:nvSpPr>
        <p:spPr>
          <a:xfrm>
            <a:off x="3914199" y="3968001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58D6A6A0-AACF-9C83-33F9-404AD38189EC}"/>
              </a:ext>
            </a:extLst>
          </p:cNvPr>
          <p:cNvSpPr txBox="1">
            <a:spLocks/>
          </p:cNvSpPr>
          <p:nvPr/>
        </p:nvSpPr>
        <p:spPr>
          <a:xfrm>
            <a:off x="2409360" y="396638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E8E92327-3BDF-9F30-7017-D406006280C0}"/>
              </a:ext>
            </a:extLst>
          </p:cNvPr>
          <p:cNvSpPr txBox="1">
            <a:spLocks/>
          </p:cNvSpPr>
          <p:nvPr/>
        </p:nvSpPr>
        <p:spPr>
          <a:xfrm>
            <a:off x="992843" y="397750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00B4059A-EFF9-568E-1EC0-7B1544A43F03}"/>
              </a:ext>
            </a:extLst>
          </p:cNvPr>
          <p:cNvSpPr txBox="1">
            <a:spLocks/>
          </p:cNvSpPr>
          <p:nvPr/>
        </p:nvSpPr>
        <p:spPr>
          <a:xfrm>
            <a:off x="7441183" y="4647501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6D66BCDD-D2FB-46B5-15EC-14F875B0AB2E}"/>
              </a:ext>
            </a:extLst>
          </p:cNvPr>
          <p:cNvSpPr txBox="1">
            <a:spLocks/>
          </p:cNvSpPr>
          <p:nvPr/>
        </p:nvSpPr>
        <p:spPr>
          <a:xfrm>
            <a:off x="4453518" y="4666326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إِ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D8863541-579D-A250-07D7-6B4AF69B8E80}"/>
              </a:ext>
            </a:extLst>
          </p:cNvPr>
          <p:cNvSpPr txBox="1">
            <a:spLocks/>
          </p:cNvSpPr>
          <p:nvPr/>
        </p:nvSpPr>
        <p:spPr>
          <a:xfrm>
            <a:off x="3604868" y="4640523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أُ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FBEB819D-5F75-8F5E-45AF-14DBF558C89F}"/>
              </a:ext>
            </a:extLst>
          </p:cNvPr>
          <p:cNvSpPr txBox="1">
            <a:spLocks/>
          </p:cNvSpPr>
          <p:nvPr/>
        </p:nvSpPr>
        <p:spPr>
          <a:xfrm>
            <a:off x="2111036" y="4690876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C311805D-0DC5-14DD-2022-6DED86E8A1FA}"/>
              </a:ext>
            </a:extLst>
          </p:cNvPr>
          <p:cNvSpPr txBox="1">
            <a:spLocks/>
          </p:cNvSpPr>
          <p:nvPr/>
        </p:nvSpPr>
        <p:spPr>
          <a:xfrm>
            <a:off x="784821" y="4652318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32C84BD1-8662-C554-AFB4-BFFE7D6CCCFB}"/>
              </a:ext>
            </a:extLst>
          </p:cNvPr>
          <p:cNvSpPr txBox="1">
            <a:spLocks/>
          </p:cNvSpPr>
          <p:nvPr/>
        </p:nvSpPr>
        <p:spPr>
          <a:xfrm>
            <a:off x="7997348" y="534873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3409702-3A3C-2910-2B8F-09D2DB39D545}"/>
              </a:ext>
            </a:extLst>
          </p:cNvPr>
          <p:cNvSpPr txBox="1">
            <a:spLocks/>
          </p:cNvSpPr>
          <p:nvPr/>
        </p:nvSpPr>
        <p:spPr>
          <a:xfrm>
            <a:off x="6025880" y="534873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F5105A69-6895-C26B-2207-932994491F8B}"/>
              </a:ext>
            </a:extLst>
          </p:cNvPr>
          <p:cNvSpPr txBox="1">
            <a:spLocks/>
          </p:cNvSpPr>
          <p:nvPr/>
        </p:nvSpPr>
        <p:spPr>
          <a:xfrm>
            <a:off x="2778451" y="5348737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68BA14D2-570A-FE88-37D4-EC862E734A33}"/>
              </a:ext>
            </a:extLst>
          </p:cNvPr>
          <p:cNvSpPr txBox="1">
            <a:spLocks/>
          </p:cNvSpPr>
          <p:nvPr/>
        </p:nvSpPr>
        <p:spPr>
          <a:xfrm>
            <a:off x="4702058" y="2600924"/>
            <a:ext cx="4669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3600" b="1" dirty="0">
                <a:solidFill>
                  <a:srgbClr val="FF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53" name="Espace réservé pour une image  5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E87534-C59B-C285-0800-2EF324E4E1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01900" cy="8019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1F085E8-F3A9-DB8E-CF54-8A2AD8524A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11371F-E3A1-0FE2-07F3-A539E78D7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629355-C631-CCD9-779B-BBF4B8B0CD0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AB0F63-CD44-9B6B-6D85-84888423F6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889C31-55F0-AABC-C337-36308459384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CBAFD-7ED3-C03E-31FB-88ABB04A441A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B8310-DA9D-4D3F-2E47-93E2465D86D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6A3EF-1AF1-B4C4-C555-7336B6B6D958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15836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DABCE-9F13-D3B4-0A3D-C8AFC8D8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A4751-7669-7B33-1423-85606557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أجيبوا الآن عن التمرين الثاني.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4E8BDB-A83B-763C-AE6E-C09C367EE8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064" cy="81006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571951-A094-DAB0-DA71-98030D6E91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78E64B-C602-8C8B-3587-8580FBE69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13B590-F79F-B77A-720C-6644E9045A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CB862F-5D43-D9E7-BA4D-3FDC12BDDE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F0FCE2-C553-8CD8-0BD2-4B394BE5312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2A8EC2-C34C-320B-1087-985D5972279D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A207E2-2744-317C-BC34-DA73DB5ED10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19676-FA83-D988-1921-6D2782347FC8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AB8F024A-B1A3-C343-6710-92B3C8379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20" y="1584000"/>
            <a:ext cx="3254400" cy="4991799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EA6F526-B045-86B5-6F21-9DCF1A538409}"/>
              </a:ext>
            </a:extLst>
          </p:cNvPr>
          <p:cNvSpPr/>
          <p:nvPr/>
        </p:nvSpPr>
        <p:spPr>
          <a:xfrm>
            <a:off x="3103112" y="5355351"/>
            <a:ext cx="2815486" cy="920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14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4F41-736A-41F7-8714-C174F7392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6661541-A464-9B40-CD35-C6EAC6D9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أُكْمِلُ بِٱلْهَمْزَةِ ٱلْمُناسِبَةِ.</a:t>
            </a:r>
          </a:p>
        </p:txBody>
      </p:sp>
      <p:pic>
        <p:nvPicPr>
          <p:cNvPr id="16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157CEDF-05A6-479E-87B6-8CCE94D7E9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20CF4B73-5F81-9F1B-8693-3ABA8B270911}"/>
              </a:ext>
            </a:extLst>
          </p:cNvPr>
          <p:cNvSpPr txBox="1">
            <a:spLocks/>
          </p:cNvSpPr>
          <p:nvPr/>
        </p:nvSpPr>
        <p:spPr>
          <a:xfrm>
            <a:off x="1172552" y="279874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جُمْلَتَيْنِ تَتَضَمَّنُ كَلِماتُها هَمْزَتَيِ ٱلْوَصْلِ وَ ٱلْقَطْعِ.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08C1D6-6DC5-ED45-546E-B2340FFB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11" y="3600082"/>
            <a:ext cx="7999977" cy="13869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FDBB8-4AF2-B0BF-272C-B36B4DBC7E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59E82E-EAE8-326D-4E7F-1321612B6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FF8E51-5AD1-2A19-4A68-FB0FADA6D7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89AA6E-1DE2-C013-5C8C-3E30592E589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E66186-37BF-3FEC-8F98-3A3554480ED3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34987-ECA8-FD1E-5096-997196BC22CC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48E1CC-E468-102D-9DED-BBD7932E097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CACE72-3288-2E64-FF61-BFCE7C1D28FF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25348116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3D452-0CFB-F5A6-ABB5-936701ACD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0C9573B-EAF7-F453-9DD2-48B2C96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756000"/>
            <a:ext cx="732124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يقدم لنا الجملتين اللَّتين كَتَبهما؟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2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يتحقق الأستاذ من أن همزتي  الوصل والقطع قد كتبتا بشكل صحيح و يقدم التغذية الراجعة المناسبة.</a:t>
            </a:r>
          </a:p>
        </p:txBody>
      </p:sp>
      <p:pic>
        <p:nvPicPr>
          <p:cNvPr id="25" name="Espace réservé pour une image  2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B953935-8C96-4249-95F1-2434BF2F7F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920" y="612000"/>
            <a:ext cx="900000" cy="900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443C37-1EF6-6905-6F82-EB5DD6B94B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910FFE-2C9A-88BD-CD44-91A220D16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9379B1-4618-F233-708C-9DCB4DB5F5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F8C155-91E6-1990-DF0F-F558047984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AB5BB1-13D8-BF0A-0A9C-79B2CC0850B9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5763B-1882-ED93-FDEB-D64B9D40F9EA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EF9D24-6BF4-C044-AAF4-F2AC9501FDF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EB645-8EBE-0D59-E323-3F596B4FCA03}"/>
              </a:ext>
            </a:extLst>
          </p:cNvPr>
          <p:cNvSpPr>
            <a:spLocks/>
          </p:cNvSpPr>
          <p:nvPr/>
        </p:nvSpPr>
        <p:spPr>
          <a:xfrm>
            <a:off x="1248937" y="155411"/>
            <a:ext cx="1362003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CBA16F-A2E5-E015-7F6E-1EAC0D2D08CF}"/>
              </a:ext>
            </a:extLst>
          </p:cNvPr>
          <p:cNvSpPr txBox="1">
            <a:spLocks/>
          </p:cNvSpPr>
          <p:nvPr/>
        </p:nvSpPr>
        <p:spPr>
          <a:xfrm>
            <a:off x="1172552" y="279874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جُمْلَتَيْنِ تَتَضَمَّنُ كَلِماتُها هَمْزَتَيِ ٱلْوَصْلِ وَ ٱلْقَطْعِ.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B95F85-9AB9-D22E-C07F-276D6DD0A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11" y="3600082"/>
            <a:ext cx="7999977" cy="13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033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47B7-DD59-ED67-DFD2-E8705997D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6FC9371-584C-9D01-746B-653897DC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إنتاج كتابي </a:t>
            </a:r>
            <a:r>
              <a:rPr lang="fr-FR" sz="4000" dirty="0"/>
              <a:t> </a:t>
            </a:r>
            <a:r>
              <a:rPr lang="ar-SA" sz="4000" dirty="0"/>
              <a:t>ـــ </a:t>
            </a:r>
            <a:r>
              <a:rPr lang="ar-AE" sz="4000" dirty="0"/>
              <a:t>ح</a:t>
            </a:r>
            <a:r>
              <a:rPr lang="ar-MA" sz="4000" dirty="0"/>
              <a:t>1</a:t>
            </a:r>
            <a:r>
              <a:rPr lang="ar-AE" sz="4000" dirty="0"/>
              <a:t> </a:t>
            </a:r>
            <a:r>
              <a:rPr lang="fr-FR" sz="4000" dirty="0"/>
              <a:t>-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D3A305-43DE-987A-2FBE-AEAEF075D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5518877-DE16-F592-E131-F0019A53C3B1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إنتاج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AE7338F-DDA0-D6CE-8748-BB371E5F2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3218E14-5872-10D7-67C8-932C2F212A9C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كتابة نص أقدم فيه معلومات عن نفسي -1-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F6C81D0-D543-6827-5DF6-50AA9307493A}"/>
              </a:ext>
            </a:extLst>
          </p:cNvPr>
          <p:cNvSpPr/>
          <p:nvPr/>
        </p:nvSpPr>
        <p:spPr>
          <a:xfrm>
            <a:off x="5450872" y="1037823"/>
            <a:ext cx="473568" cy="473568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6ECEE73-BE33-41E2-E8BE-3AD597338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02742" y="1570158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3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882E-3CCB-36D4-3327-A34AD090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B65569-89DE-D3BB-B783-7F834C9F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هَذا ٱلدرس، سَتَكونونَ قادِرينَ عَلى كِتابَةِ نَص تقدمون فيه معلومات عن أنفسكم.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3F2B40-DE58-10CB-A423-62F023AF91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19C33F-EA96-40FA-CD19-ED659A42F9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D0F4B0-44F5-9AA0-4344-486EF625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BD3334-6841-5589-8B86-71075A1FD5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1C402E-E52F-160B-45DE-F37F0EA5271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32535-ED29-FADA-6EED-9A02392FD98D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D72852-EBD0-7468-130C-16AA1BDBF37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B2447-47CE-BA14-A716-FC69E6C48AB5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8D7355-A119-4229-6792-8E898E1852AF}"/>
              </a:ext>
            </a:extLst>
          </p:cNvPr>
          <p:cNvSpPr txBox="1"/>
          <p:nvPr/>
        </p:nvSpPr>
        <p:spPr>
          <a:xfrm>
            <a:off x="0" y="3250268"/>
            <a:ext cx="8986629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كِتابَةِ نَصٍّ لِتَقْديمِ مَعْلوماتٍ عَنِ نَفْسي.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DDEE00-4270-7DE1-BF42-212169092B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03372" cy="803372"/>
          </a:xfrm>
        </p:spPr>
      </p:pic>
    </p:spTree>
    <p:extLst>
      <p:ext uri="{BB962C8B-B14F-4D97-AF65-F5344CB8AC3E}">
        <p14:creationId xmlns:p14="http://schemas.microsoft.com/office/powerpoint/2010/main" val="3062239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 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 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 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 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6813-0802-F3E6-84EC-D7DA3691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AD6DF-3FD2-2DF2-AA89-B620F657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مهارة  كتابة نص لتقديم معلومات عن النفس.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843CD6B-B441-DD0F-505C-3302943EF2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576BBD-29A8-150D-B42F-EF85B26DA5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372191-41F8-E727-F10D-6EB10B11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EE40C3-7306-9C60-D841-683AE946F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BB51C0-6ECA-C1C3-FC90-1C38220ACD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228BE3-44CE-5A02-DB0D-2AD4870F612B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1C603-E6B7-A9DF-C719-1295D3022E14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BCFBE4-FE11-B3AA-CA99-8CFDDDC0F5D5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D1EE2C-A91A-459A-ECF9-A44AD1E5522D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الكتابي(كتابة نص-أقدم فيه معلومات عن نفسي-Ar-4-1-3-4.mp4">
            <a:hlinkClick r:id="" action="ppaction://media"/>
            <a:extLst>
              <a:ext uri="{FF2B5EF4-FFF2-40B4-BE49-F238E27FC236}">
                <a16:creationId xmlns:a16="http://schemas.microsoft.com/office/drawing/2014/main" id="{9263B548-0606-5915-3F0A-4A24F9A1F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87" y="1937803"/>
            <a:ext cx="7212330" cy="40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1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09493-0E2E-6213-9088-545D012B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8505C-D04B-88C7-2DBA-A0ED4A7D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خطوات كتابة نص أقدم فيه معلومات عن نفسي،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6DE5F8-14F7-83A7-7238-C3F2C481D115}"/>
              </a:ext>
            </a:extLst>
          </p:cNvPr>
          <p:cNvGrpSpPr/>
          <p:nvPr/>
        </p:nvGrpSpPr>
        <p:grpSpPr>
          <a:xfrm>
            <a:off x="940527" y="1584000"/>
            <a:ext cx="7304049" cy="4988428"/>
            <a:chOff x="957148" y="1437057"/>
            <a:chExt cx="6613976" cy="4978293"/>
          </a:xfrm>
          <a:noFill/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10AAA5C-0BEE-E2AC-60AA-27DC1B974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148" y="1437057"/>
              <a:ext cx="6613976" cy="4978293"/>
            </a:xfrm>
            <a:prstGeom prst="rect">
              <a:avLst/>
            </a:prstGeom>
            <a:grpFill/>
          </p:spPr>
        </p:pic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9330E81-31FC-D280-DB35-074514850560}"/>
                </a:ext>
              </a:extLst>
            </p:cNvPr>
            <p:cNvSpPr/>
            <p:nvPr/>
          </p:nvSpPr>
          <p:spPr>
            <a:xfrm>
              <a:off x="1090438" y="3725061"/>
              <a:ext cx="5827519" cy="5801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أُجيبُ عَنِ الْأَسْئِلَةِ التّالِيَةِ:</a:t>
              </a:r>
            </a:p>
            <a:p>
              <a:pPr algn="r" rtl="1"/>
              <a:r>
                <a:rPr lang="ar-MA" sz="24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اسْمي؟ ــــ  ماتاريخُ ميلادي؟ ــــ  أَيْنَ وُلِدْتُ؟ ــــ  أَيْنَ نَشَأْتُ؟ ــــ  مَنْ هُمْ أَفْرادُ أُسْرَتي؟</a:t>
              </a:r>
            </a:p>
          </p:txBody>
        </p:sp>
        <p:pic>
          <p:nvPicPr>
            <p:cNvPr id="19" name="Google Shape;1854;p63">
              <a:extLst>
                <a:ext uri="{FF2B5EF4-FFF2-40B4-BE49-F238E27FC236}">
                  <a16:creationId xmlns:a16="http://schemas.microsoft.com/office/drawing/2014/main" id="{EDF6C6B0-7A13-20D1-37D2-CA2CFE9FE9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64741" y="3725061"/>
              <a:ext cx="324000" cy="3423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0" name="Google Shape;1855;p63">
              <a:extLst>
                <a:ext uri="{FF2B5EF4-FFF2-40B4-BE49-F238E27FC236}">
                  <a16:creationId xmlns:a16="http://schemas.microsoft.com/office/drawing/2014/main" id="{D407C76F-57EB-FF8C-F3C8-DD68A6734B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64741" y="4625525"/>
              <a:ext cx="324000" cy="324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465296D-0E12-9FC3-69AE-6C47C559AB4A}"/>
                </a:ext>
              </a:extLst>
            </p:cNvPr>
            <p:cNvSpPr/>
            <p:nvPr/>
          </p:nvSpPr>
          <p:spPr>
            <a:xfrm>
              <a:off x="1471733" y="4549125"/>
              <a:ext cx="5304316" cy="466725"/>
            </a:xfrm>
            <a:prstGeom prst="round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أُرَكِّبُ إِجاباتي لِأَصوغَ فَقْرَةً مُنْسَجِمَةً.</a:t>
              </a:r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2DF3503-864E-8436-113F-8F4DCC57BFB9}"/>
              </a:ext>
            </a:extLst>
          </p:cNvPr>
          <p:cNvSpPr/>
          <p:nvPr/>
        </p:nvSpPr>
        <p:spPr>
          <a:xfrm>
            <a:off x="1304796" y="2826311"/>
            <a:ext cx="6656536" cy="491068"/>
          </a:xfrm>
          <a:prstGeom prst="roundRect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كِتابَةِ نَصٍّ لِتَقْديمِ مَعْلوماتٍ عَنِ نَفْسي.</a:t>
            </a:r>
          </a:p>
        </p:txBody>
      </p:sp>
      <p:pic>
        <p:nvPicPr>
          <p:cNvPr id="30" name="Espace réservé pour une image  2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BC72C09-711F-ABD2-AE32-9DC2CD31BB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FF4F9A-241F-E4E8-4A3A-1B9083EA1E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AD0FDF-7572-A276-8AEF-EDC80AA6E0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BA48AF-993D-8C32-E663-458105F00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98993A-4852-020E-7E10-81AB178403F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7B9A48-CF96-811F-9C11-74E8C8A7421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0A4C1A-3586-5106-81D9-7E829C0C638F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1B96D6-6E37-596A-AC5C-55DE2376EC61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897842-5767-33BE-E183-1A2E42D1965A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0924506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68C3A-0C11-7AD4-2150-8D8FBD3D0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FE9FA6-3CDE-540C-7A1E-ACCA5EE4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 و اكتبوا المعلومة المطلوبة. ما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ٱسْمُكَ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BAA96A-CF20-8586-E627-7086ADE781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8B7D5DE-6AB0-2BA9-DC6D-483E3451F4FA}"/>
              </a:ext>
            </a:extLst>
          </p:cNvPr>
          <p:cNvSpPr txBox="1"/>
          <p:nvPr/>
        </p:nvSpPr>
        <p:spPr>
          <a:xfrm>
            <a:off x="3320516" y="3252671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CE8556-FE46-527A-8538-1204D7FCB0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DA08DF-0C25-9B62-3046-36FE1BCB63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0050C8-57A0-7AE3-B4C6-0DC4EB511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5FDA16-B669-EDF2-0135-BB9312F159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AD3251-39CC-3FF0-7DAB-0F84F846F820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6D5556-E4CF-B7FB-4828-BA625C35FBC7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6937B1-5BC4-3A79-22EB-C3952ECFAA6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275ECA-61D2-762E-5178-9D26D22D80D6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02957618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A9EAF-2BDD-AE08-ADC5-AABB783DB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918D220-68B7-934F-975F-4BA35FE6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يتأكد الأستاذ من مطابقة الجواب للمطلوب و يقدم التغذية الراجعة المناسبة.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Espace réservé pour une image  2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4293980-82D7-E86F-50A0-0C70972D6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CFDD72-A11E-6C7D-2A5F-64985320A9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9464FB-1743-9039-0BDA-81ECF02CDC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1151D4-80AC-B097-E3DD-C77676E67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BBE8D6-D26F-DE0A-8207-0B89CB0743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257DB1-1B26-E004-BDAF-A89564B31E7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D1061E-8B15-A247-F405-479443500E57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650DC3-B3DA-91FF-A726-13A5B1E321D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F153D-24A9-BC75-9D9E-5EFA6493B972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854533-0000-E6F2-089C-CE843C029B3E}"/>
              </a:ext>
            </a:extLst>
          </p:cNvPr>
          <p:cNvSpPr txBox="1"/>
          <p:nvPr/>
        </p:nvSpPr>
        <p:spPr>
          <a:xfrm>
            <a:off x="3320516" y="3252671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ٱسْمُكَ؟</a:t>
            </a:r>
          </a:p>
        </p:txBody>
      </p:sp>
    </p:spTree>
    <p:extLst>
      <p:ext uri="{BB962C8B-B14F-4D97-AF65-F5344CB8AC3E}">
        <p14:creationId xmlns:p14="http://schemas.microsoft.com/office/powerpoint/2010/main" val="205506401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7B1DA-3463-A7B9-EAA1-A8ECF182E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57DA686-D0D3-DCE7-748C-25793349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pic>
        <p:nvPicPr>
          <p:cNvPr id="2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9451A58-4901-DCAB-F9C7-EAB34244EA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418247-3134-73A6-A984-38654838E237}"/>
              </a:ext>
            </a:extLst>
          </p:cNvPr>
          <p:cNvSpPr txBox="1"/>
          <p:nvPr/>
        </p:nvSpPr>
        <p:spPr>
          <a:xfrm>
            <a:off x="3454454" y="2489574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F250B7-A62C-26EC-B269-DD2F46B0DD99}"/>
              </a:ext>
            </a:extLst>
          </p:cNvPr>
          <p:cNvSpPr txBox="1"/>
          <p:nvPr/>
        </p:nvSpPr>
        <p:spPr>
          <a:xfrm>
            <a:off x="2937928" y="3726513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A98107-DA23-0A8A-6F74-D2D7FD5D75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896B1B-9699-85CA-805F-5E0008B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2FA579-8180-E848-071E-EC16095C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C4976A-AF44-E9EE-62C2-0BC19B6889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4240F-B2BC-4736-87F8-26D3374EB9E6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FF6BC6-EFD1-F649-C25B-A9FB261BDE80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61BBD6-0B78-CB46-5429-17DEAB1C0980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65821-48E2-EA52-4347-1E6572A63A37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751007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210C-2FBB-6F50-783B-F547F663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B492F19-6C68-FD17-4C61-48633C89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Espace réservé pour une image  24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EC0979-0229-52E4-4E51-6CAB4B1754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348763-C180-1402-5C7E-926E2A07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5F8B57-341B-011F-5EAD-2643DB15A5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F0D98-1D32-71F4-1398-67866067E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32E4D0-D5F2-C0B4-5B53-BE6AA8D060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F62D5D-36D9-F9D3-BD62-9E5DC1A4319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0BACD8-A41A-9761-45ED-2A78974B2546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02A7F-5C1F-4851-5D98-F2B9CFF06C7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DD0C37-74B3-B6B9-A9BC-660C5DE7C291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46F2F7-D1D6-AAB8-B4AA-3934FF0188A2}"/>
              </a:ext>
            </a:extLst>
          </p:cNvPr>
          <p:cNvSpPr txBox="1"/>
          <p:nvPr/>
        </p:nvSpPr>
        <p:spPr>
          <a:xfrm>
            <a:off x="3454454" y="2489574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9A19D7-6057-7C55-A100-C1B1C5B8B425}"/>
              </a:ext>
            </a:extLst>
          </p:cNvPr>
          <p:cNvSpPr txBox="1"/>
          <p:nvPr/>
        </p:nvSpPr>
        <p:spPr>
          <a:xfrm>
            <a:off x="2937928" y="3726513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</p:spTree>
    <p:extLst>
      <p:ext uri="{BB962C8B-B14F-4D97-AF65-F5344CB8AC3E}">
        <p14:creationId xmlns:p14="http://schemas.microsoft.com/office/powerpoint/2010/main" val="404769170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1986-E186-BC02-AED5-6BB167B6C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496513D-8E78-9F5D-A7F3-D5DB1FCD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 نَشَأْتَ؟</a:t>
            </a:r>
          </a:p>
        </p:txBody>
      </p:sp>
      <p:pic>
        <p:nvPicPr>
          <p:cNvPr id="2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5CD500-49DB-AA76-692C-A45002AFC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2DB2B0-9BEB-707F-239D-18C2C6A1142E}"/>
              </a:ext>
            </a:extLst>
          </p:cNvPr>
          <p:cNvSpPr txBox="1"/>
          <p:nvPr/>
        </p:nvSpPr>
        <p:spPr>
          <a:xfrm>
            <a:off x="3388407" y="2265907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2CE776-7659-AC88-2E28-F40F18E2213F}"/>
              </a:ext>
            </a:extLst>
          </p:cNvPr>
          <p:cNvSpPr txBox="1"/>
          <p:nvPr/>
        </p:nvSpPr>
        <p:spPr>
          <a:xfrm>
            <a:off x="2871881" y="3502846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4CCC2A-864C-6616-45BC-89FAD52A39F9}"/>
              </a:ext>
            </a:extLst>
          </p:cNvPr>
          <p:cNvSpPr txBox="1"/>
          <p:nvPr/>
        </p:nvSpPr>
        <p:spPr>
          <a:xfrm>
            <a:off x="3093078" y="4739785"/>
            <a:ext cx="282552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 نَشَأْتَ؟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B5F31A-092C-67EF-0C3E-E69E25FD30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51AE44-7327-7B74-4F35-3921C1C0D6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B8A77F-3A90-6F5C-9B43-E625AD429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7B6649-E030-70AF-CF3B-6FED2FD26D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106C0C-930F-B7CB-2AB3-9B3FF53A7B26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D2A178-8E55-6CE3-2520-29F2A8040047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7BE81-62D0-6ED6-DD53-C1C311ECBC2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525DD3-1C67-255C-29F3-6FDAF14A74B0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8640708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89D1F-87E3-E40C-AD47-D50A3764A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5E1F64E-BC54-F935-6AA4-926E0E38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717778-CB56-7E96-09F5-5A7140BAC4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7BF41E-1658-60CB-BC0B-02E0C9D83C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99FA5C-405D-E9FC-2E4B-27AA4D81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78B69F-2386-5949-C0AC-0F85CC375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1EEF5F-140F-7C8F-49C3-888A3A39A8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47C5EF-FA6D-0B54-4648-B63134884614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EB012-3011-616D-47B4-E415E8A70E0C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D880A8-21FF-FC10-2797-8C7A90CC6C9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53A61F-35FA-A86A-5E76-DF3DE2F37C6A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8A148A-386C-8918-CA90-A19D5025169C}"/>
              </a:ext>
            </a:extLst>
          </p:cNvPr>
          <p:cNvSpPr txBox="1"/>
          <p:nvPr/>
        </p:nvSpPr>
        <p:spPr>
          <a:xfrm>
            <a:off x="3388407" y="2265907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357C5FD-FF07-0F4B-26CE-8D0E711AA526}"/>
              </a:ext>
            </a:extLst>
          </p:cNvPr>
          <p:cNvSpPr txBox="1"/>
          <p:nvPr/>
        </p:nvSpPr>
        <p:spPr>
          <a:xfrm>
            <a:off x="2871881" y="3502846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5E5F539-ADF2-520E-A14B-4316C0977083}"/>
              </a:ext>
            </a:extLst>
          </p:cNvPr>
          <p:cNvSpPr txBox="1"/>
          <p:nvPr/>
        </p:nvSpPr>
        <p:spPr>
          <a:xfrm>
            <a:off x="3093078" y="4739785"/>
            <a:ext cx="282552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 نَشَأْتَ؟</a:t>
            </a:r>
          </a:p>
        </p:txBody>
      </p:sp>
    </p:spTree>
    <p:extLst>
      <p:ext uri="{BB962C8B-B14F-4D97-AF65-F5344CB8AC3E}">
        <p14:creationId xmlns:p14="http://schemas.microsoft.com/office/powerpoint/2010/main" val="233177881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1A63-79D2-C245-1D8A-862945DC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4969FB1-3166-CFEA-E918-58E773F8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هُمْ أَفْرادُ أُسْرَتِكَ؟</a:t>
            </a:r>
          </a:p>
        </p:txBody>
      </p:sp>
      <p:pic>
        <p:nvPicPr>
          <p:cNvPr id="2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18FC1BD-5ED4-8498-C0F2-C942A073F4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6D5A73-1A39-FA61-F799-C79825309841}"/>
              </a:ext>
            </a:extLst>
          </p:cNvPr>
          <p:cNvSpPr txBox="1"/>
          <p:nvPr/>
        </p:nvSpPr>
        <p:spPr>
          <a:xfrm>
            <a:off x="3388407" y="1562017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C1C061-5147-D3CA-72B6-A6836D51F0FD}"/>
              </a:ext>
            </a:extLst>
          </p:cNvPr>
          <p:cNvSpPr txBox="1"/>
          <p:nvPr/>
        </p:nvSpPr>
        <p:spPr>
          <a:xfrm>
            <a:off x="2871881" y="2798956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017387-3020-BFED-2F9E-3EC2AC9946F7}"/>
              </a:ext>
            </a:extLst>
          </p:cNvPr>
          <p:cNvSpPr txBox="1"/>
          <p:nvPr/>
        </p:nvSpPr>
        <p:spPr>
          <a:xfrm>
            <a:off x="3093078" y="4035895"/>
            <a:ext cx="282552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 نَشَأْتَ؟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44DE2A-7282-03E6-75F7-23A0014C3749}"/>
              </a:ext>
            </a:extLst>
          </p:cNvPr>
          <p:cNvSpPr txBox="1"/>
          <p:nvPr/>
        </p:nvSpPr>
        <p:spPr>
          <a:xfrm>
            <a:off x="2340509" y="5272834"/>
            <a:ext cx="4170555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هُمْ أَفْرادُ أُسْرَتِكَ؟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D76190-B84B-992F-7009-F23BBDA639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E9943A-5927-B41C-455E-A3CD18C9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036FFB-58FB-316F-395A-82B15D875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A1CB6E-FDEF-3B78-7B0C-2FCF8264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180318-894F-5ED8-ABFC-55FF4F47500B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431E9F-4C03-DBB6-2923-99136323FF13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1290F6-6FA6-4B2F-E080-0CE9A54C8930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6088C5-F384-D1F5-23B2-1C4BFDC7FF3C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98280128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3A48-A889-A006-270E-6AFC3890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D8DBB2F-3BBE-A686-3077-E26927F6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,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Espace réservé pour une image  2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77E7EFD-82E4-A325-AAC3-93FDE0193A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C16ABC-EB43-E92D-1861-83B6F5BE0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D4BE52-8AA4-CB5F-C730-F9B4CE4797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20A39F-5D00-3385-686D-0D52B4A54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043AE3-0CBD-73D5-89FB-EC4E59C1A8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9A206E-DD7E-E9B1-9507-57EB5FD9497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5BEF43-1C4A-BC4B-FC2F-EB631267562D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BF282-6993-3782-65DC-A6239A2BB31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5002C-9A19-EC12-C65A-CE90545ECC7B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04143F-78E4-0AD3-1B4E-46DF96C65462}"/>
              </a:ext>
            </a:extLst>
          </p:cNvPr>
          <p:cNvSpPr txBox="1"/>
          <p:nvPr/>
        </p:nvSpPr>
        <p:spPr>
          <a:xfrm>
            <a:off x="3388407" y="1562017"/>
            <a:ext cx="240828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ٱسْمُكَ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140EE8-E1D9-10F0-9659-136AF40C1D0F}"/>
              </a:ext>
            </a:extLst>
          </p:cNvPr>
          <p:cNvSpPr txBox="1"/>
          <p:nvPr/>
        </p:nvSpPr>
        <p:spPr>
          <a:xfrm>
            <a:off x="2871881" y="2798956"/>
            <a:ext cx="344133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تاريخُ ميلادِكَ؟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8B83E-D099-0A96-3A84-342658D99713}"/>
              </a:ext>
            </a:extLst>
          </p:cNvPr>
          <p:cNvSpPr txBox="1"/>
          <p:nvPr/>
        </p:nvSpPr>
        <p:spPr>
          <a:xfrm>
            <a:off x="3093078" y="4035895"/>
            <a:ext cx="2825520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 نَشَأْتَ؟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2A0A22E-3728-0E13-FFD4-0859BA1A8013}"/>
              </a:ext>
            </a:extLst>
          </p:cNvPr>
          <p:cNvSpPr txBox="1"/>
          <p:nvPr/>
        </p:nvSpPr>
        <p:spPr>
          <a:xfrm>
            <a:off x="2340509" y="5272834"/>
            <a:ext cx="4170555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هُمْ أَفْرادُ أُسْرَتِكَ؟</a:t>
            </a:r>
          </a:p>
        </p:txBody>
      </p:sp>
    </p:spTree>
    <p:extLst>
      <p:ext uri="{BB962C8B-B14F-4D97-AF65-F5344CB8AC3E}">
        <p14:creationId xmlns:p14="http://schemas.microsoft.com/office/powerpoint/2010/main" val="548644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/>
              <a:t>تنظيم حصص </a:t>
            </a:r>
            <a:r>
              <a:rPr lang="ar-MA" sz="4000"/>
              <a:t>الأسبوع الثالث</a:t>
            </a:r>
            <a:endParaRPr lang="ar-MA" sz="40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 (30)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افتتاح الحصة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الكتابة: الإملاء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757F6-BD51-7122-8AFD-D01B71DB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79" y="756000"/>
            <a:ext cx="6840000" cy="612000"/>
          </a:xfrm>
        </p:spPr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ثنائيات ،خذوا كراساتكم على الصفحة رقم 40 و أنجزوا التمرين التالي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73981E38-45E3-7979-DDE6-71108FC05E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318699-9E70-75C2-F1C8-DBF23298A5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C93F28-6186-5974-2C84-DEB722DB86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6F0D0B-660A-184A-11FC-A02CD3314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05B39A-8126-E209-6CCE-EEEAF1D7B4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0A17F4-660C-04A4-E6B6-44FF96F0234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33A6C8-F9C6-1637-CF33-BC9866D7AE09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B5D41-9149-B4E2-0553-5FF10B1F5B4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2AABB5-3788-4B38-AD40-42F1263EF02B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AEB4D40-7CEE-8860-0F30-7B69350E8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95" y="1680589"/>
            <a:ext cx="3200400" cy="4908971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8A4AC1E-39DB-E443-B6C1-05B4D9336353}"/>
              </a:ext>
            </a:extLst>
          </p:cNvPr>
          <p:cNvSpPr/>
          <p:nvPr/>
        </p:nvSpPr>
        <p:spPr>
          <a:xfrm>
            <a:off x="3103113" y="3702204"/>
            <a:ext cx="2815486" cy="23997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34A45-5F54-11A6-3959-C7BBC0CB6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4866D3-1C91-3A9E-CAE9-0C46AE70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أَسْتَعينُ بِبِطاقَةِ تَعْريفِ نُهي لِكِتابَةِ فَقْرَةٍ تُقَدِّمُ فيها مَعْلوماتٍ عَنْ نَفْسِها.</a:t>
            </a:r>
          </a:p>
        </p:txBody>
      </p:sp>
      <p:pic>
        <p:nvPicPr>
          <p:cNvPr id="17" name="Espace réservé pour une image  16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3B2F0AF4-98D8-71CA-0F82-2A82E15A5B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8F4114-3C4A-70F9-1144-CDF9F9BDF131}"/>
              </a:ext>
            </a:extLst>
          </p:cNvPr>
          <p:cNvSpPr txBox="1"/>
          <p:nvPr/>
        </p:nvSpPr>
        <p:spPr>
          <a:xfrm>
            <a:off x="199459" y="3135510"/>
            <a:ext cx="3601323" cy="194095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أَسْتَعينُ بِبِطاقَةِ تَعْريفِ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نُهي لِكِتابَةِ فَقْرَةٍ تُقَدِّمُ فيها مَعْلوماتٍ عَنْ نَفْسِها: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2817476-883A-2DD7-3F02-671750FCE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87" y="1500632"/>
            <a:ext cx="3551228" cy="5090601"/>
          </a:xfrm>
          <a:prstGeom prst="rect">
            <a:avLst/>
          </a:prstGeom>
        </p:spPr>
      </p:pic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0912776C-D1DE-3607-81DD-39735174B677}"/>
              </a:ext>
            </a:extLst>
          </p:cNvPr>
          <p:cNvSpPr/>
          <p:nvPr/>
        </p:nvSpPr>
        <p:spPr>
          <a:xfrm>
            <a:off x="7397710" y="2219092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16B16E3C-C6B9-B84E-8E9B-EE2263DD5C55}"/>
              </a:ext>
            </a:extLst>
          </p:cNvPr>
          <p:cNvSpPr/>
          <p:nvPr/>
        </p:nvSpPr>
        <p:spPr>
          <a:xfrm>
            <a:off x="7383076" y="2594517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0" name="Flèche : gauche 19">
            <a:extLst>
              <a:ext uri="{FF2B5EF4-FFF2-40B4-BE49-F238E27FC236}">
                <a16:creationId xmlns:a16="http://schemas.microsoft.com/office/drawing/2014/main" id="{955BDCBF-BEFA-3E09-5DEC-DB41651A9723}"/>
              </a:ext>
            </a:extLst>
          </p:cNvPr>
          <p:cNvSpPr/>
          <p:nvPr/>
        </p:nvSpPr>
        <p:spPr>
          <a:xfrm>
            <a:off x="7363485" y="2998715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9552892D-2B27-39F2-2F3B-79506F9D3148}"/>
              </a:ext>
            </a:extLst>
          </p:cNvPr>
          <p:cNvSpPr/>
          <p:nvPr/>
        </p:nvSpPr>
        <p:spPr>
          <a:xfrm>
            <a:off x="7361201" y="3394596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2" name="Flèche : gauche 21">
            <a:extLst>
              <a:ext uri="{FF2B5EF4-FFF2-40B4-BE49-F238E27FC236}">
                <a16:creationId xmlns:a16="http://schemas.microsoft.com/office/drawing/2014/main" id="{FA209DFF-25DE-7723-F3CB-5883F62C7BCE}"/>
              </a:ext>
            </a:extLst>
          </p:cNvPr>
          <p:cNvSpPr/>
          <p:nvPr/>
        </p:nvSpPr>
        <p:spPr>
          <a:xfrm>
            <a:off x="7358160" y="3790477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626B82F7-DB0A-FE22-002D-4F968D792D30}"/>
              </a:ext>
            </a:extLst>
          </p:cNvPr>
          <p:cNvSpPr/>
          <p:nvPr/>
        </p:nvSpPr>
        <p:spPr>
          <a:xfrm>
            <a:off x="7366704" y="4139739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F14527EF-64B0-BC0E-74EE-EFC173483B76}"/>
              </a:ext>
            </a:extLst>
          </p:cNvPr>
          <p:cNvSpPr/>
          <p:nvPr/>
        </p:nvSpPr>
        <p:spPr>
          <a:xfrm>
            <a:off x="7383076" y="4931501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6E9CC3BB-2FD4-05D0-A010-9B2A66560CB5}"/>
              </a:ext>
            </a:extLst>
          </p:cNvPr>
          <p:cNvSpPr/>
          <p:nvPr/>
        </p:nvSpPr>
        <p:spPr>
          <a:xfrm>
            <a:off x="7375149" y="5731580"/>
            <a:ext cx="151419" cy="14496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F9C8A6-EAD9-346B-B64D-EBA22276D5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29BC0C-781B-AE7E-0937-0896D27DC9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BA896E-7306-C55F-CA0E-5738A222F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0768A1-4AE6-EA4A-C305-F9746B989B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ABBAB7-8E1D-3EB1-1319-86E0CD4E4376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5524D4-54C1-55F3-4894-CB6EC9D592E1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FCA48-7652-BB76-18D6-88DF967D7D1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450BFA-B880-D62B-DDF5-FE20B5D1E808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199422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F2C9-2424-4731-7690-E73B41671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1B20DC-2786-8AE3-B71D-52219FCF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ebdings" panose="05030102010509060703" pitchFamily="18" charset="2"/>
              </a:rPr>
              <a:t>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B298F00-BD72-1872-B8DF-281D6B28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8" y="1951464"/>
            <a:ext cx="3198492" cy="45849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BD4601-C74D-A9AF-22BC-815D673CE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2" y="1415343"/>
            <a:ext cx="5086565" cy="51210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04584F-E47E-5F9B-3C20-DAA5F75A41F0}"/>
              </a:ext>
            </a:extLst>
          </p:cNvPr>
          <p:cNvSpPr txBox="1"/>
          <p:nvPr/>
        </p:nvSpPr>
        <p:spPr>
          <a:xfrm>
            <a:off x="610859" y="1557338"/>
            <a:ext cx="4796581" cy="496187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أَنَا نُهى ٱلْيَعْقوبي، وُلِدْتُ في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ٱلثّامِنِ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شَهْرِ مارِسَ سَنَةَ 2015 م بِمَدينَةِ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ٱلْقُنَيْطِرَةِ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وَأَنا مَغْرِبِيَّةُ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ٱلْجِنْسِيَّةِ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أَسْكُنُ مَعَ أُسْرَتي في حَيِّ ٱلسَّلامِ بِمَدينَةِ فاسَ. تَتَكَوَّنُ أُسْرَتي مِنْ أَبي مُحَمَّدٍ، وَأُمِّي فاطِمَةَ، وَأُخْتي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ٱلصُّغْرى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سَلْمى. أَدْرُسُ حالِيّاً في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ٱلْمُسْتَوى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ٱلْخامِسِ ابْتِدائي. أُحِبُّ قِراءَةَ ٱلْقِصَصِ كَثيراً، كَما أُمارِسُ ٱلرِّياضَةَ في أَوْقاتِ فَراغي، وَهَذِهِ هِيَ هِواياتي ٱلْمُفَضَّلَةُ.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C90487-113A-9D60-F1D5-CC4D7F2643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1846ED-8447-B1BF-BF2E-2EFAAD2943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99946E-A176-A565-55D2-0CA2332728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7A156A-7E85-0E47-BDB6-EF4657639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817320-34A3-0EED-611A-215DDB0004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E5C2B0-6BD4-A1B1-1D37-E21EB37E8EA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A19050-353A-17C8-18E1-1FF9A6FA50D8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CA2FB-FE51-8356-BFBC-5F874D60458F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ABBC5-969B-ED4B-8AF1-02485612691D}"/>
              </a:ext>
            </a:extLst>
          </p:cNvPr>
          <p:cNvSpPr>
            <a:spLocks/>
          </p:cNvSpPr>
          <p:nvPr/>
        </p:nvSpPr>
        <p:spPr>
          <a:xfrm>
            <a:off x="1226634" y="155411"/>
            <a:ext cx="1384306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924603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40C5D-C9E0-D35D-F572-0DA4A4514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5CEE756-45B3-D0B2-5762-6B7C798D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1232" y="1028222"/>
            <a:ext cx="405064" cy="405064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D880BB-9ADA-E8D9-92E4-726B578AB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9CE4AC09-4249-E47F-4C4B-75510079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اختــتام الحــصة</a:t>
            </a:r>
            <a:endParaRPr lang="fr-MA" sz="4000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CB199E-5A27-AF2F-2EE4-B4BB935360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10F8670-3C04-56C5-91FF-72B484D7FAF1}"/>
              </a:ext>
            </a:extLst>
          </p:cNvPr>
          <p:cNvSpPr txBox="1">
            <a:spLocks/>
          </p:cNvSpPr>
          <p:nvPr/>
        </p:nvSpPr>
        <p:spPr>
          <a:xfrm>
            <a:off x="1902113" y="322709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2610296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FD77CD-20DC-B4A9-1558-6FA2EFE5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711051-CC80-5216-E7A7-1A356716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CA9588-EA0E-5007-7E6D-59A33AEA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A5DC95-3506-0CDF-AF3E-24FFD07A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D064C-0A55-F512-EA01-C86741F21AF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8F787-4BDF-BE0C-E75A-9C63E91C555B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F345A-372A-36CA-D3B1-95B84B99128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A77C4-0E94-48A7-9DD4-FC41024F74FB}"/>
              </a:ext>
            </a:extLst>
          </p:cNvPr>
          <p:cNvSpPr>
            <a:spLocks/>
          </p:cNvSpPr>
          <p:nvPr/>
        </p:nvSpPr>
        <p:spPr>
          <a:xfrm>
            <a:off x="1193180" y="155411"/>
            <a:ext cx="141776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26953" y="4391200"/>
            <a:ext cx="3047296" cy="158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كَيْفِيَّةِ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ٱلتَّمْييزِ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بَيْنَ هَمْزَةِ ٱلْوَصْلِ وَهَمْزَةِ ٱلْقَطْعِ 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790648" y="4391200"/>
            <a:ext cx="3186982" cy="158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كِتابَةِ نَصّر أُقَدِّمُ فيهِ مَعْلوماتٍ عَنْ نَفْسي.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4059640" y="1905396"/>
            <a:ext cx="1564471" cy="1500557"/>
          </a:xfrm>
          <a:prstGeom prst="ellipse">
            <a:avLst/>
          </a:prstGeom>
          <a:solidFill>
            <a:srgbClr val="424D7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EF6AF6F-A7AD-0E86-E539-42BE8F11EA26}"/>
              </a:ext>
            </a:extLst>
          </p:cNvPr>
          <p:cNvCxnSpPr>
            <a:cxnSpLocks/>
          </p:cNvCxnSpPr>
          <p:nvPr/>
        </p:nvCxnSpPr>
        <p:spPr>
          <a:xfrm>
            <a:off x="4841874" y="3055900"/>
            <a:ext cx="1" cy="841730"/>
          </a:xfrm>
          <a:prstGeom prst="line">
            <a:avLst/>
          </a:prstGeom>
          <a:ln w="19050">
            <a:solidFill>
              <a:srgbClr val="424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C04DC20-72E8-ECEF-B077-A4B54A24F6FD}"/>
              </a:ext>
            </a:extLst>
          </p:cNvPr>
          <p:cNvCxnSpPr>
            <a:cxnSpLocks/>
          </p:cNvCxnSpPr>
          <p:nvPr/>
        </p:nvCxnSpPr>
        <p:spPr>
          <a:xfrm>
            <a:off x="2339975" y="3897630"/>
            <a:ext cx="5003800" cy="0"/>
          </a:xfrm>
          <a:prstGeom prst="line">
            <a:avLst/>
          </a:prstGeom>
          <a:ln w="19050">
            <a:solidFill>
              <a:srgbClr val="424D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FA41B7E-E057-8F7D-3D74-33F8A3A63B18}"/>
              </a:ext>
            </a:extLst>
          </p:cNvPr>
          <p:cNvCxnSpPr>
            <a:cxnSpLocks/>
          </p:cNvCxnSpPr>
          <p:nvPr/>
        </p:nvCxnSpPr>
        <p:spPr>
          <a:xfrm>
            <a:off x="2339975" y="3897630"/>
            <a:ext cx="0" cy="513533"/>
          </a:xfrm>
          <a:prstGeom prst="straightConnector1">
            <a:avLst/>
          </a:prstGeom>
          <a:ln w="22225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1E227E9-BD56-242B-7255-328070D9B5B5}"/>
              </a:ext>
            </a:extLst>
          </p:cNvPr>
          <p:cNvCxnSpPr>
            <a:cxnSpLocks/>
          </p:cNvCxnSpPr>
          <p:nvPr/>
        </p:nvCxnSpPr>
        <p:spPr>
          <a:xfrm>
            <a:off x="7357110" y="3887470"/>
            <a:ext cx="0" cy="513533"/>
          </a:xfrm>
          <a:prstGeom prst="straightConnector1">
            <a:avLst/>
          </a:prstGeom>
          <a:ln w="1905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05781-8A16-8C15-83C4-4858F646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5391736-672F-826E-81CF-D7FCBFDF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727925"/>
            <a:ext cx="7836055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427C96D-454D-F72B-F623-E84377586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7A6DBD9-05D8-AAC4-0760-84CE01E3B6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84321D-C06B-72CE-1161-07E534BF1D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173F9F-A45F-EC12-7AB9-F21FB60437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5456D5-7C3D-7DD8-6547-6D8C9B88FBC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5B5323-387D-66A0-97B7-40DDCD1E8C0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C6D0BB0-2C83-49B8-D004-5723576F74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04E942-0DDF-7AD4-B14A-06633D3E87D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8355CB-ECCE-690F-ACE2-221F19DC0340}"/>
              </a:ext>
            </a:extLst>
          </p:cNvPr>
          <p:cNvSpPr>
            <a:spLocks/>
          </p:cNvSpPr>
          <p:nvPr/>
        </p:nvSpPr>
        <p:spPr>
          <a:xfrm>
            <a:off x="3103112" y="155411"/>
            <a:ext cx="132267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1EE7F-5A2A-91A5-DB4A-69216B0DE72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689194-A28E-95D2-BEBA-EA7FF95873BB}"/>
              </a:ext>
            </a:extLst>
          </p:cNvPr>
          <p:cNvSpPr>
            <a:spLocks/>
          </p:cNvSpPr>
          <p:nvPr/>
        </p:nvSpPr>
        <p:spPr>
          <a:xfrm>
            <a:off x="1193180" y="155411"/>
            <a:ext cx="141776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24536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</a:t>
            </a:r>
            <a:r>
              <a:rPr lang="ar-MA" sz="4000"/>
              <a:t>اليوم الرابع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717261" y="4561042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إنتاج كتابي ــــ ح1-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84964" y="3279307"/>
            <a:ext cx="21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600" lvl="0" indent="-342900">
              <a:buClr>
                <a:srgbClr val="424D7B"/>
              </a:buClr>
              <a:buSzPct val="83000"/>
              <a:buFont typeface="Arial" panose="020B0604020202020204" pitchFamily="34" charset="0"/>
              <a:buChar char="•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همزتا الوصل والقطع ــــ استثمار-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نص أقدم فيه معلومات عن نفسي -1-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0796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920150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التمييز بين همزتي الوصل والقطع نطقا و كتابة.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نص يقدمون فيه معلومات عن أنفسهم.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15518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66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906" y="744262"/>
            <a:ext cx="762551" cy="762551"/>
          </a:xfrm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B27945-CB8E-4A4F-1E80-2A5B700F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888B49-4E2C-865E-CAF5-0546A8FC0E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366B0D-8213-37DC-5695-94E4143D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B195D-5551-DFF5-015A-71DD972D36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B67075-C05E-4290-6246-2A4DB688304B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E4142A-421F-C7D1-E1E3-CB62403F748A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74DB48-8935-89EC-3681-15DD643806D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6BEDD-92E6-4CF6-E739-38ED35A93334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2289AB47-F8A7-CF77-2011-9569CB72B754}"/>
              </a:ext>
            </a:extLst>
          </p:cNvPr>
          <p:cNvSpPr/>
          <p:nvPr/>
        </p:nvSpPr>
        <p:spPr>
          <a:xfrm>
            <a:off x="6529823" y="2091608"/>
            <a:ext cx="1911928" cy="182099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88" y="819538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1826" y="678153"/>
            <a:ext cx="783960" cy="78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5B5C7A-219F-CD57-9545-69003C753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23" y="4031382"/>
            <a:ext cx="1912632" cy="180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FC7FB12E-5B46-0B0E-DB77-3A77AC04B115}"/>
              </a:ext>
            </a:extLst>
          </p:cNvPr>
          <p:cNvSpPr txBox="1"/>
          <p:nvPr/>
        </p:nvSpPr>
        <p:spPr>
          <a:xfrm>
            <a:off x="540288" y="2358787"/>
            <a:ext cx="57084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166DA4-2C05-E696-8875-3CBB473D33B7}"/>
              </a:ext>
            </a:extLst>
          </p:cNvPr>
          <p:cNvSpPr/>
          <p:nvPr/>
        </p:nvSpPr>
        <p:spPr>
          <a:xfrm>
            <a:off x="6585787" y="2033405"/>
            <a:ext cx="1653049" cy="165304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E9D95E04-C51E-2B25-3B77-2933F02C25ED}"/>
              </a:ext>
            </a:extLst>
          </p:cNvPr>
          <p:cNvSpPr txBox="1"/>
          <p:nvPr/>
        </p:nvSpPr>
        <p:spPr>
          <a:xfrm>
            <a:off x="905164" y="4633836"/>
            <a:ext cx="53435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أُشارِكُ  دونَ ٱلْخَوْفِ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ٱلْخَطَأِ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DA289DA-9B58-96DC-9979-AC45A5538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2CAB3C-086F-6A06-82E6-A0D20D8B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51315CA-FF8C-E0C9-1503-104B4EDBD14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14BD5A-7AE6-15DB-9D6D-0A80CEDC65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A9539B-BD70-9629-912A-3577C025AF82}"/>
              </a:ext>
            </a:extLst>
          </p:cNvPr>
          <p:cNvSpPr>
            <a:spLocks/>
          </p:cNvSpPr>
          <p:nvPr/>
        </p:nvSpPr>
        <p:spPr>
          <a:xfrm>
            <a:off x="6087482" y="115063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AB0DE7-FA57-DDA9-4EF5-32E248DB7EA5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F58AE8-9332-6B2A-F56B-5EEB5C4CB59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D325B7-D260-5A8B-CEAC-C59D264B7182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06939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19658</TotalTime>
  <Words>1507</Words>
  <Application>Microsoft Office PowerPoint</Application>
  <PresentationFormat>Affichage à l'écran (4:3)</PresentationFormat>
  <Paragraphs>368</Paragraphs>
  <Slides>47</Slides>
  <Notes>14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32</vt:i4>
      </vt:variant>
      <vt:variant>
        <vt:lpstr>Titres des diapositives</vt:lpstr>
      </vt:variant>
      <vt:variant>
        <vt:i4>47</vt:i4>
      </vt:variant>
    </vt:vector>
  </HeadingPairs>
  <TitlesOfParts>
    <vt:vector size="92" baseType="lpstr">
      <vt:lpstr>Abadi</vt:lpstr>
      <vt:lpstr>Arial</vt:lpstr>
      <vt:lpstr>Arial Rounded MT Bold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Noto Sans Symbols</vt:lpstr>
      <vt:lpstr>Wingdings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01- نشاط اعتيادي</vt:lpstr>
      <vt:lpstr>1_Office Theme 2013 - 2022</vt:lpstr>
      <vt:lpstr>2_Simple Light</vt:lpstr>
      <vt:lpstr>02- معــــــــــجم</vt:lpstr>
      <vt:lpstr>03- استماع وتحدث</vt:lpstr>
      <vt:lpstr>اختتام الحصة</vt:lpstr>
      <vt:lpstr>00_Env-Enseignant</vt:lpstr>
      <vt:lpstr>قراءة</vt:lpstr>
      <vt:lpstr>1_02- معــــــــــجم</vt:lpstr>
      <vt:lpstr>1_03- استماع وتحدث</vt:lpstr>
      <vt:lpstr>3_Env-Enseignant</vt:lpstr>
      <vt:lpstr>1_Env-Enseignant</vt:lpstr>
      <vt:lpstr>2_01- نشاط اعتيادي</vt:lpstr>
      <vt:lpstr>1_اختتام الحصة</vt:lpstr>
      <vt:lpstr>4_Env-Enseignant</vt:lpstr>
      <vt:lpstr>5_Env-Enseignant</vt:lpstr>
      <vt:lpstr>6_Env-Enseignant</vt:lpstr>
      <vt:lpstr>Thème Office</vt:lpstr>
      <vt:lpstr>3_01- نشاط اعتيادي</vt:lpstr>
      <vt:lpstr>3_04- قراءة/ كتابة</vt:lpstr>
      <vt:lpstr>Présentation PowerPoint</vt:lpstr>
      <vt:lpstr>Présentation PowerPoint</vt:lpstr>
      <vt:lpstr>Présentation PowerPoint</vt:lpstr>
      <vt:lpstr>تنظيم حصص الأسبوع الثالث</vt:lpstr>
      <vt:lpstr>هيكلة حصة اليوم الرابع</vt:lpstr>
      <vt:lpstr>عند نهاية الحصة</vt:lpstr>
      <vt:lpstr>  افتتاح الحصة</vt:lpstr>
      <vt:lpstr>مرحبا بكم ،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إملاء</vt:lpstr>
      <vt:lpstr>في هذه الحصة سنواصل تدربنا  على التمييز بين همزة الوصل وهمزة القطع نطقا وكتابة.</vt:lpstr>
      <vt:lpstr>من يذكرنا بمميزات كل من همزتي الوصل و القطع؟</vt:lpstr>
      <vt:lpstr>من يقرأ؟</vt:lpstr>
      <vt:lpstr>قبل ذلك سنصحح التمرين المنزلي للحصة الماضية (التمرين 1 ص 15).</vt:lpstr>
      <vt:lpstr>انتبهوا للتصحيح.  ــــ يضغط الأستاذ على زر جهاز التحكم لتظهر الإجابات تباعا.</vt:lpstr>
      <vt:lpstr>خذوا كراساتكم على الصفحة 39 و أنجزوا التمرين التالي بمفردكم.</vt:lpstr>
      <vt:lpstr>أُكْمِلُ بِٱلْهَمْزَةِ ٱلْمُناسِبَةِ.</vt:lpstr>
      <vt:lpstr> انتبهوا للتصحيح.  ـــ  يضغط الأستاذ على جهاز التحكم عن بعد ليظهر التصحيح.</vt:lpstr>
      <vt:lpstr>أجيبوا الآن عن التمرين الثاني.</vt:lpstr>
      <vt:lpstr>أُكْمِلُ بِٱلْهَمْزَةِ ٱلْمُناسِبَةِ.</vt:lpstr>
      <vt:lpstr>من يقدم لنا الجملتين اللَّتين كَتَبهما؟ يتحقق الأستاذ من أن همزتي  الوصل والقطع قد كتبتا بشكل صحيح و يقدم التغذية الراجعة المناسبة.</vt:lpstr>
      <vt:lpstr> إنتاج كتابي  ـــ ح1 -</vt:lpstr>
      <vt:lpstr>في نهاية هَذا ٱلدرس، سَتَكونونَ قادِرينَ عَلى كِتابَةِ نَص تقدمون فيه معلومات عن أنفسكم. </vt:lpstr>
      <vt:lpstr>عرض فيديو مهارة  كتابة نص لتقديم معلومات عن النفس.</vt:lpstr>
      <vt:lpstr>نتذكر خطوات كتابة نص أقدم فيه معلومات عن نفسي،</vt:lpstr>
      <vt:lpstr>خذوا ألواحكم  و اكتبوا المعلومة المطلوبة. ما ٱسْمُكَ؟</vt:lpstr>
      <vt:lpstr>ارفعوا ألواحكم - يتأكد الأستاذ من مطابقة الجواب للمطلوب و يقدم التغذية الراجعة المناسبة.</vt:lpstr>
      <vt:lpstr>ما تاريخُ ميلادِكَ؟</vt:lpstr>
      <vt:lpstr>ارفعوا ألواحكم.</vt:lpstr>
      <vt:lpstr>أَيْنَ نَشَأْتَ؟</vt:lpstr>
      <vt:lpstr>ارفعوا ألواحكم.</vt:lpstr>
      <vt:lpstr>مَنْ هُمْ أَفْرادُ أُسْرَتِكَ؟</vt:lpstr>
      <vt:lpstr>ارفعوا ألواحكم,</vt:lpstr>
      <vt:lpstr> في ثنائيات ،خذوا كراساتكم على الصفحة رقم 40 و أنجزوا التمرين التالي.</vt:lpstr>
      <vt:lpstr>أَسْتَعينُ بِبِطاقَةِ تَعْريفِ نُهي لِكِتابَةِ فَقْرَةٍ تُقَدِّمُ فيها مَعْلوماتٍ عَنْ نَفْسِها.</vt:lpstr>
      <vt:lpstr>انتبهوا للتصحيح</vt:lpstr>
      <vt:lpstr>اختــتام الحــصة</vt:lpstr>
      <vt:lpstr>ماذا تعلمتم اليوم؟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332</cp:revision>
  <dcterms:created xsi:type="dcterms:W3CDTF">2023-09-20T21:35:22Z</dcterms:created>
  <dcterms:modified xsi:type="dcterms:W3CDTF">2025-11-12T17:46:39Z</dcterms:modified>
</cp:coreProperties>
</file>