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9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0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1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2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3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4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5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  <p:sldMasterId id="2147483692" r:id="rId3"/>
    <p:sldMasterId id="2147483707" r:id="rId4"/>
    <p:sldMasterId id="2147483733" r:id="rId5"/>
    <p:sldMasterId id="2147483756" r:id="rId6"/>
    <p:sldMasterId id="2147483779" r:id="rId7"/>
    <p:sldMasterId id="2147483802" r:id="rId8"/>
    <p:sldMasterId id="2147483824" r:id="rId9"/>
    <p:sldMasterId id="2147483848" r:id="rId10"/>
    <p:sldMasterId id="2147483871" r:id="rId11"/>
    <p:sldMasterId id="2147483894" r:id="rId12"/>
    <p:sldMasterId id="2147483917" r:id="rId13"/>
    <p:sldMasterId id="2147483963" r:id="rId14"/>
    <p:sldMasterId id="2147483976" r:id="rId15"/>
    <p:sldMasterId id="2147483990" r:id="rId16"/>
  </p:sldMasterIdLst>
  <p:notesMasterIdLst>
    <p:notesMasterId r:id="rId62"/>
  </p:notesMasterIdLst>
  <p:sldIdLst>
    <p:sldId id="256" r:id="rId17"/>
    <p:sldId id="258" r:id="rId18"/>
    <p:sldId id="259" r:id="rId19"/>
    <p:sldId id="260" r:id="rId20"/>
    <p:sldId id="2147482616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147482704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147482607" r:id="rId56"/>
    <p:sldId id="297" r:id="rId57"/>
    <p:sldId id="298" r:id="rId58"/>
    <p:sldId id="299" r:id="rId59"/>
    <p:sldId id="300" r:id="rId60"/>
    <p:sldId id="2147482703" r:id="rId61"/>
  </p:sldIdLst>
  <p:sldSz cx="9144000" cy="6858000" type="screen4x3"/>
  <p:notesSz cx="6858000" cy="9144000"/>
  <p:embeddedFontLst>
    <p:embeddedFont>
      <p:font typeface="Dosis" pitchFamily="2" charset="0"/>
      <p:regular r:id="rId63"/>
      <p:bold r:id="rId64"/>
    </p:embeddedFont>
    <p:embeddedFont>
      <p:font typeface="Dosis ExtraBold" pitchFamily="2" charset="0"/>
      <p:bold r:id="rId65"/>
    </p:embeddedFont>
    <p:embeddedFont>
      <p:font typeface="Dosis Medium" pitchFamily="2" charset="0"/>
      <p:regular r:id="rId66"/>
      <p:bold r:id="rId67"/>
    </p:embeddedFont>
    <p:embeddedFont>
      <p:font typeface="Dosis SemiBold" pitchFamily="2" charset="0"/>
      <p:regular r:id="rId68"/>
      <p:bold r:id="rId69"/>
    </p:embeddedFont>
    <p:embeddedFont>
      <p:font typeface="Microsoft Uighur" panose="02000000000000000000" pitchFamily="2" charset="-78"/>
      <p:regular r:id="rId70"/>
      <p:bold r:id="rId71"/>
    </p:embeddedFont>
    <p:embeddedFont>
      <p:font typeface="Noto Sans Symbols" panose="020B0604020202020204" charset="0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672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2614" userDrawn="1">
          <p15:clr>
            <a:srgbClr val="A4A3A4"/>
          </p15:clr>
        </p15:guide>
        <p15:guide id="4" orient="horz" pos="2228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2" roundtripDataSignature="AMtx7mh37V9pVfjytpkX2n8g8LRZseSu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A1A6BC"/>
    <a:srgbClr val="44546A"/>
    <a:srgbClr val="565F88"/>
    <a:srgbClr val="797979"/>
    <a:srgbClr val="F3E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D90F0D-547F-43B3-B0D3-DD7B62C81826}">
  <a:tblStyle styleId="{CFD90F0D-547F-43B3-B0D3-DD7B62C818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0"/>
    <p:restoredTop sz="94674"/>
  </p:normalViewPr>
  <p:slideViewPr>
    <p:cSldViewPr snapToGrid="0">
      <p:cViewPr varScale="1">
        <p:scale>
          <a:sx n="71" d="100"/>
          <a:sy n="71" d="100"/>
        </p:scale>
        <p:origin x="834" y="28"/>
      </p:cViewPr>
      <p:guideLst>
        <p:guide pos="4672"/>
        <p:guide orient="horz" pos="709"/>
        <p:guide orient="horz" pos="2614"/>
        <p:guide orient="horz" pos="22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customschemas.google.com/relationships/presentationmetadata" Target="meta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10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font" Target="fonts/font5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icrosoft Uighur" panose="02000000000000000000" pitchFamily="2" charset="-78"/>
        <a:ea typeface="Microsoft Uighur" panose="02000000000000000000" pitchFamily="2" charset="-78"/>
        <a:cs typeface="Microsoft Uighur" panose="02000000000000000000" pitchFamily="2" charset="-78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Google Shape;346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70" name="Google Shape;34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4" name="Google Shape;36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45" name="Google Shape;36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" name="Google Shape;366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66" name="Google Shape;36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Google Shape;36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86" name="Google Shape;36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1" name="Google Shape;370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02" name="Google Shape;37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8" name="Google Shape;371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19" name="Google Shape;37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Google Shape;37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30" name="Google Shape;37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5" name="Google Shape;374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46" name="Google Shape;374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1" name="Google Shape;376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62" name="Google Shape;37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>
          <a:extLst>
            <a:ext uri="{FF2B5EF4-FFF2-40B4-BE49-F238E27FC236}">
              <a16:creationId xmlns:a16="http://schemas.microsoft.com/office/drawing/2014/main" id="{09A4337C-2873-2770-B815-640768880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20:notes">
            <a:extLst>
              <a:ext uri="{FF2B5EF4-FFF2-40B4-BE49-F238E27FC236}">
                <a16:creationId xmlns:a16="http://schemas.microsoft.com/office/drawing/2014/main" id="{962BCF50-07B5-E280-EF99-F87053708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78" name="Google Shape;3778;p20:notes">
            <a:extLst>
              <a:ext uri="{FF2B5EF4-FFF2-40B4-BE49-F238E27FC236}">
                <a16:creationId xmlns:a16="http://schemas.microsoft.com/office/drawing/2014/main" id="{AAB06FCA-3093-7B14-4BFA-85FF9B34EE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501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Google Shape;379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98" name="Google Shape;37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82" name="Google Shape;34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7" name="Google Shape;381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18" name="Google Shape;38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4" name="Google Shape;383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35" name="Google Shape;38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52" name="Google Shape;38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71" name="Google Shape;38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" name="Google Shape;389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92" name="Google Shape;389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Google Shape;390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03" name="Google Shape;39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Google Shape;39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20" name="Google Shape;39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Google Shape;393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37" name="Google Shape;393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54" name="Google Shape;395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0" name="Google Shape;397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71" name="Google Shape;39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99" name="Google Shape;34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Google Shape;398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88" name="Google Shape;398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Google Shape;400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05" name="Google Shape;40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22" name="Google Shape;402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39" name="Google Shape;403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56" name="Google Shape;405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Google Shape;407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72" name="Google Shape;40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88" name="Google Shape;408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Google Shape;410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04" name="Google Shape;410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Google Shape;411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20" name="Google Shape;412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Google Shape;414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46" name="Google Shape;414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Google Shape;35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28" name="Google Shape;35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5" name="Google Shape;416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66" name="Google Shape;41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2" name="Google Shape;418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83" name="Google Shape;418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" name="Google Shape;419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00" name="Google Shape;420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60" name="Google Shape;35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0" name="Google Shape;35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571" name="Google Shape;35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" name="Google Shape;35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87" name="Google Shape;35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Google Shape;36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606" name="Google Shape;36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607" name="Google Shape;360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ar-MA"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9</a:t>
            </a:fld>
            <a:endParaRPr sz="14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3" name="Google Shape;36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24" name="Google Shape;36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1.pn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7" name="Google Shape;17;p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8" name="Google Shape;18;p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4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34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76" name="Google Shape;76;p34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77" name="Google Shape;77;p34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87" name="Google Shape;1587;p16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8" name="Google Shape;1588;p167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89" name="Google Shape;1589;p16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92" name="Google Shape;1592;p168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3" name="Google Shape;1593;p168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4" name="Google Shape;1594;p168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5" name="Google Shape;1595;p168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6" name="Google Shape;1596;p168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7" name="Google Shape;1597;p168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8" name="Google Shape;1598;p168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99" name="Google Shape;1599;p168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00" name="Google Shape;1600;p168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01" name="Google Shape;1601;p168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02" name="Google Shape;1602;p168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05" name="Google Shape;1605;p16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06" name="Google Shape;1606;p16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07" name="Google Shape;1607;p16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08" name="Google Shape;1608;p16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09" name="Google Shape;1609;p169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12" name="Google Shape;1612;p17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13" name="Google Shape;1613;p17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14" name="Google Shape;1614;p17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15" name="Google Shape;1615;p17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16" name="Google Shape;1616;p170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7" name="Google Shape;1617;p170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8" name="Google Shape;1618;p170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9" name="Google Shape;1619;p170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0" name="Google Shape;1620;p170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23" name="Google Shape;1623;p171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24" name="Google Shape;1624;p171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25" name="Google Shape;1625;p171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26" name="Google Shape;1626;p171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27" name="Google Shape;1627;p171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28" name="Google Shape;1628;p171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29" name="Google Shape;1629;p17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32" name="Google Shape;1632;p17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33" name="Google Shape;1633;p17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34" name="Google Shape;1634;p17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35" name="Google Shape;1635;p17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36" name="Google Shape;1636;p17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7" name="Google Shape;1637;p17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8" name="Google Shape;1638;p17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9" name="Google Shape;1639;p17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0" name="Google Shape;1640;p17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43" name="Google Shape;1643;p17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44" name="Google Shape;1644;p17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45" name="Google Shape;1645;p17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46" name="Google Shape;1646;p17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47" name="Google Shape;1647;p17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8" name="Google Shape;1648;p17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9" name="Google Shape;1649;p17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0" name="Google Shape;1650;p17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1" name="Google Shape;1651;p17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52" name="Google Shape;1652;p17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3" name="Google Shape;1653;p17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56" name="Google Shape;1656;p17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57" name="Google Shape;1657;p17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58" name="Google Shape;1658;p17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59" name="Google Shape;1659;p17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0" name="Google Shape;1660;p17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1" name="Google Shape;1661;p17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17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64" name="Google Shape;1664;p17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5" name="Google Shape;1665;p17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6" name="Google Shape;1666;p17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7" name="Google Shape;1667;p17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8" name="Google Shape;1668;p17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9" name="Google Shape;1669;p17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0" name="Google Shape;1670;p17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1" name="Google Shape;1671;p17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2" name="Google Shape;1672;p17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3" name="Google Shape;1673;p17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4" name="Google Shape;1674;p17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7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77" name="Google Shape;1677;p17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78" name="Google Shape;1678;p17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79" name="Google Shape;1679;p17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0" name="Google Shape;1680;p17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1" name="Google Shape;1681;p17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2" name="Google Shape;1682;p17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3" name="Google Shape;1683;p17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4" name="Google Shape;1684;p17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5" name="Google Shape;1685;p17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86" name="Google Shape;1686;p17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6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346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3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82" name="Google Shape;82;p34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83" name="Google Shape;83;p34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17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89" name="Google Shape;1689;p17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0" name="Google Shape;1690;p17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1" name="Google Shape;1691;p17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2" name="Google Shape;1692;p17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3" name="Google Shape;1693;p17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4" name="Google Shape;1694;p17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5" name="Google Shape;1695;p17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6" name="Google Shape;1696;p17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7" name="Google Shape;1697;p17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698" name="Google Shape;1698;p17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7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01" name="Google Shape;1701;p17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2" name="Google Shape;1702;p17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3" name="Google Shape;1703;p17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4" name="Google Shape;1704;p17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5" name="Google Shape;1705;p17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06" name="Google Shape;1706;p17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7" name="Google Shape;1707;p17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8" name="Google Shape;1708;p17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9" name="Google Shape;1709;p17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0" name="Google Shape;1710;p17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1" name="Google Shape;1711;p17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12" name="Google Shape;1712;p17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13" name="Google Shape;1713;p17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14" name="Google Shape;1714;p17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715" name="Google Shape;1715;p17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6" name="Google Shape;1716;p17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7" name="Google Shape;1717;p17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8" name="Google Shape;1718;p17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9" name="Google Shape;1719;p17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7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22" name="Google Shape;1722;p17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23" name="Google Shape;1723;p17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5" name="Google Shape;1725;p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18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9" name="Google Shape;1729;p18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30" name="Google Shape;1730;p18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31" name="Google Shape;1731;p18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32" name="Google Shape;1732;p18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33" name="Google Shape;1733;p18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34" name="Google Shape;1734;p18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35" name="Google Shape;1735;p18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7" name="Google Shape;1737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38" name="Google Shape;1738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39" name="Google Shape;1739;p18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40" name="Google Shape;1740;p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741" name="Google Shape;1741;p1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181"/>
          <p:cNvSpPr txBox="1"/>
          <p:nvPr/>
        </p:nvSpPr>
        <p:spPr>
          <a:xfrm>
            <a:off x="2376000" y="2160000"/>
            <a:ext cx="27574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1.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Vocabulaire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43" name="Google Shape;1743;p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Google Shape;1744;p181"/>
          <p:cNvSpPr txBox="1"/>
          <p:nvPr/>
        </p:nvSpPr>
        <p:spPr>
          <a:xfrm>
            <a:off x="2365719" y="3643281"/>
            <a:ext cx="27334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Arial"/>
              <a:buNone/>
            </a:pP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2.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Exploitation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Vocabulaire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45" name="Google Shape;1745;p1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746" name="Google Shape;1746;p181"/>
          <p:cNvSpPr txBox="1"/>
          <p:nvPr/>
        </p:nvSpPr>
        <p:spPr>
          <a:xfrm>
            <a:off x="2365719" y="5123575"/>
            <a:ext cx="17956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3.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livret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47" name="Google Shape;1747;p181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48" name="Google Shape;1748;p181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49" name="Google Shape;1749;p181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50" name="Google Shape;1750;p181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51" name="Google Shape;1751;p181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52" name="Google Shape;1752;p181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53" name="Google Shape;1753;p18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66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p9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62" name="Google Shape;1762;p9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9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66" name="Google Shape;1766;p9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9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9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70" name="Google Shape;1770;p9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1" name="Google Shape;1771;p9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4" name="Google Shape;1774;p9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75" name="Google Shape;1775;p9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6" name="Google Shape;177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/>
          <p:nvPr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 w="12700" cap="flat" cmpd="sng">
            <a:solidFill>
              <a:srgbClr val="55B6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71" name="Google Shape;371;p52"/>
          <p:cNvSpPr/>
          <p:nvPr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 w="12700" cap="flat" cmpd="sng">
            <a:solidFill>
              <a:srgbClr val="55B6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72" name="Google Shape;372;p52"/>
          <p:cNvSpPr/>
          <p:nvPr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الأستاذ(ة)</a:t>
            </a:r>
            <a:endParaRPr sz="28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73" name="Google Shape;373;p52"/>
          <p:cNvSpPr/>
          <p:nvPr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الوسائط</a:t>
            </a:r>
            <a:endParaRPr sz="32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74" name="Google Shape;374;p52"/>
          <p:cNvSpPr>
            <a:spLocks noGrp="1"/>
          </p:cNvSpPr>
          <p:nvPr>
            <p:ph type="pic" idx="2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5" name="Google Shape;375;p52"/>
          <p:cNvSpPr>
            <a:spLocks noGrp="1"/>
          </p:cNvSpPr>
          <p:nvPr>
            <p:ph type="pic" idx="3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6" name="Google Shape;376;p52"/>
          <p:cNvSpPr>
            <a:spLocks noGrp="1"/>
          </p:cNvSpPr>
          <p:nvPr>
            <p:ph type="pic" idx="4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7" name="Google Shape;377;p52"/>
          <p:cNvSpPr>
            <a:spLocks noGrp="1"/>
          </p:cNvSpPr>
          <p:nvPr>
            <p:ph type="pic" idx="5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52"/>
          <p:cNvSpPr>
            <a:spLocks noGrp="1"/>
          </p:cNvSpPr>
          <p:nvPr>
            <p:ph type="pic" idx="6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52"/>
          <p:cNvSpPr>
            <a:spLocks noGrp="1"/>
          </p:cNvSpPr>
          <p:nvPr>
            <p:ph type="pic" idx="7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52"/>
          <p:cNvSpPr txBox="1">
            <a:spLocks noGrp="1"/>
          </p:cNvSpPr>
          <p:nvPr>
            <p:ph type="body" idx="1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52"/>
          <p:cNvSpPr txBox="1">
            <a:spLocks noGrp="1"/>
          </p:cNvSpPr>
          <p:nvPr>
            <p:ph type="body" idx="8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52"/>
          <p:cNvSpPr txBox="1">
            <a:spLocks noGrp="1"/>
          </p:cNvSpPr>
          <p:nvPr>
            <p:ph type="body" idx="9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52"/>
          <p:cNvSpPr txBox="1">
            <a:spLocks noGrp="1"/>
          </p:cNvSpPr>
          <p:nvPr>
            <p:ph type="body" idx="13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52"/>
          <p:cNvSpPr txBox="1">
            <a:spLocks noGrp="1"/>
          </p:cNvSpPr>
          <p:nvPr>
            <p:ph type="body" idx="14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52"/>
          <p:cNvSpPr txBox="1">
            <a:spLocks noGrp="1"/>
          </p:cNvSpPr>
          <p:nvPr>
            <p:ph type="body" idx="15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9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0" name="Google Shape;1780;p9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1" name="Google Shape;1781;p9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9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5" name="Google Shape;1785;p9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86" name="Google Shape;1786;p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1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10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0" name="Google Shape;1790;p10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1" name="Google Shape;1791;p10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2" name="Google Shape;1792;p10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3" name="Google Shape;1793;p10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4" name="Google Shape;1794;p10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5" name="Google Shape;1795;p10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6" name="Google Shape;1796;p10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7" name="Google Shape;1797;p10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98" name="Google Shape;1798;p10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99" name="Google Shape;1799;p10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1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2" name="Google Shape;1802;p10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03" name="Google Shape;1803;p10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04" name="Google Shape;1804;p10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05" name="Google Shape;1805;p10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06" name="Google Shape;1806;p101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1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9" name="Google Shape;1809;p10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10" name="Google Shape;1810;p10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11" name="Google Shape;1811;p10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12" name="Google Shape;1812;p10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13" name="Google Shape;1813;p10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4" name="Google Shape;1814;p10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5" name="Google Shape;1815;p10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6" name="Google Shape;1816;p10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7" name="Google Shape;1817;p10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1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0" name="Google Shape;1820;p10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21" name="Google Shape;1821;p10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22" name="Google Shape;1822;p10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23" name="Google Shape;1823;p10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24" name="Google Shape;1824;p10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25" name="Google Shape;1825;p10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26" name="Google Shape;1826;p103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9" name="Google Shape;1829;p104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0" name="Google Shape;1830;p104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1" name="Google Shape;1831;p104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2" name="Google Shape;1832;p104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3" name="Google Shape;1833;p104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4" name="Google Shape;1834;p104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5" name="Google Shape;1835;p104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105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9" name="Google Shape;1839;p105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40" name="Google Shape;1840;p105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41" name="Google Shape;1841;p105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42" name="Google Shape;1842;p105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3" name="Google Shape;1843;p105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4" name="Google Shape;1844;p105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5" name="Google Shape;1845;p105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6" name="Google Shape;1846;p10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9" name="Google Shape;1849;p106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0" name="Google Shape;1850;p106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1" name="Google Shape;1851;p106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2" name="Google Shape;1852;p106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3" name="Google Shape;1853;p106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4" name="Google Shape;1854;p106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5" name="Google Shape;1855;p106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6" name="Google Shape;1856;p106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7" name="Google Shape;1857;p106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58" name="Google Shape;1858;p106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9" name="Google Shape;1859;p10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2" name="Google Shape;1862;p10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3" name="Google Shape;1863;p10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4" name="Google Shape;1864;p10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5" name="Google Shape;1865;p10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6" name="Google Shape;1866;p10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67" name="Google Shape;1867;p1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14"/>
          <p:cNvSpPr txBox="1"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1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0" name="Google Shape;1870;p10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1" name="Google Shape;1871;p10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2" name="Google Shape;1872;p10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3" name="Google Shape;1873;p10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4" name="Google Shape;1874;p10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75" name="Google Shape;1875;p10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6" name="Google Shape;1876;p10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7" name="Google Shape;1877;p10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8" name="Google Shape;1878;p10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9" name="Google Shape;1879;p10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0" name="Google Shape;1880;p10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10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4" name="Google Shape;1884;p10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5" name="Google Shape;1885;p10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6" name="Google Shape;1886;p10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7" name="Google Shape;1887;p10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8" name="Google Shape;1888;p10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89" name="Google Shape;1889;p10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90" name="Google Shape;1890;p10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91" name="Google Shape;1891;p10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92" name="Google Shape;1892;p1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5" name="Google Shape;1895;p11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96" name="Google Shape;1896;p11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97" name="Google Shape;1897;p11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98" name="Google Shape;1898;p11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99" name="Google Shape;1899;p11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0" name="Google Shape;1900;p110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1" name="Google Shape;1901;p110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2" name="Google Shape;1902;p110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3" name="Google Shape;1903;p110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04" name="Google Shape;1904;p11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1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7" name="Google Shape;1907;p11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08" name="Google Shape;1908;p11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09" name="Google Shape;1909;p11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0" name="Google Shape;1910;p11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1" name="Google Shape;1911;p11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2" name="Google Shape;1912;p111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3" name="Google Shape;1913;p111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4" name="Google Shape;1914;p111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5" name="Google Shape;1915;p111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6" name="Google Shape;1916;p111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7" name="Google Shape;1917;p111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8" name="Google Shape;1918;p111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19" name="Google Shape;1919;p111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20" name="Google Shape;1920;p111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21" name="Google Shape;1921;p111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2" name="Google Shape;1922;p111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3" name="Google Shape;1923;p111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4" name="Google Shape;1924;p111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5" name="Google Shape;1925;p111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8" name="Google Shape;1928;p112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29" name="Google Shape;1929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2" name="Google Shape;1932;p11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33" name="Google Shape;1933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sposition personnalisée">
  <p:cSld name="18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68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271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_Titre et contenu libre">
  <p:cSld name="00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272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 libre">
  <p:cSld name="1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273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43" name="Google Shape;1943;p273"/>
          <p:cNvSpPr>
            <a:spLocks noGrp="1"/>
          </p:cNvSpPr>
          <p:nvPr>
            <p:ph type="media" idx="2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15"/>
          <p:cNvSpPr>
            <a:spLocks noGrp="1"/>
          </p:cNvSpPr>
          <p:nvPr>
            <p:ph type="media" idx="2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274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46" name="Google Shape;1946;p274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47" name="Google Shape;1947;p274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275"/>
          <p:cNvSpPr txBox="1">
            <a:spLocks noGrp="1"/>
          </p:cNvSpPr>
          <p:nvPr>
            <p:ph type="body" idx="1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50" name="Google Shape;1950;p275"/>
          <p:cNvSpPr txBox="1">
            <a:spLocks noGrp="1"/>
          </p:cNvSpPr>
          <p:nvPr>
            <p:ph type="body" idx="2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51" name="Google Shape;1951;p275"/>
          <p:cNvSpPr txBox="1">
            <a:spLocks noGrp="1"/>
          </p:cNvSpPr>
          <p:nvPr>
            <p:ph type="body" idx="3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52" name="Google Shape;1952;p275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53" name="Google Shape;1953;p275"/>
          <p:cNvSpPr/>
          <p:nvPr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54" name="Google Shape;1954;p275"/>
          <p:cNvSpPr>
            <a:spLocks noGrp="1"/>
          </p:cNvSpPr>
          <p:nvPr>
            <p:ph type="pic" idx="4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55" name="Google Shape;1955;p27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164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6" name="Google Shape;1956;p275"/>
          <p:cNvSpPr/>
          <p:nvPr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57" name="Google Shape;1957;p275"/>
          <p:cNvSpPr>
            <a:spLocks noGrp="1"/>
          </p:cNvSpPr>
          <p:nvPr>
            <p:ph type="pic" idx="5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58" name="Google Shape;1958;p27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Google Shape;1959;p275"/>
          <p:cNvSpPr/>
          <p:nvPr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60" name="Google Shape;1960;p275"/>
          <p:cNvSpPr/>
          <p:nvPr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61" name="Google Shape;1961;p275"/>
          <p:cNvSpPr>
            <a:spLocks noGrp="1"/>
          </p:cNvSpPr>
          <p:nvPr>
            <p:ph type="pic" idx="6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62" name="Google Shape;1962;p27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3" name="Google Shape;1963;p275"/>
          <p:cNvSpPr/>
          <p:nvPr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64" name="Google Shape;1964;p275"/>
          <p:cNvSpPr/>
          <p:nvPr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sposition personnalisée">
  <p:cSld name="13_Disposition personnalisée"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276"/>
          <p:cNvSpPr txBox="1">
            <a:spLocks noGrp="1"/>
          </p:cNvSpPr>
          <p:nvPr>
            <p:ph type="body" idx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67" name="Google Shape;1967;p276"/>
          <p:cNvSpPr txBox="1">
            <a:spLocks noGrp="1"/>
          </p:cNvSpPr>
          <p:nvPr>
            <p:ph type="body" idx="2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68" name="Google Shape;1968;p276"/>
          <p:cNvSpPr txBox="1">
            <a:spLocks noGrp="1"/>
          </p:cNvSpPr>
          <p:nvPr>
            <p:ph type="body" idx="3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69" name="Google Shape;1969;p27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70" name="Google Shape;1970;p276"/>
          <p:cNvSpPr/>
          <p:nvPr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71" name="Google Shape;1971;p276"/>
          <p:cNvSpPr>
            <a:spLocks noGrp="1"/>
          </p:cNvSpPr>
          <p:nvPr>
            <p:ph type="pic" idx="4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72" name="Google Shape;1972;p27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164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276"/>
          <p:cNvSpPr/>
          <p:nvPr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74" name="Google Shape;1974;p276"/>
          <p:cNvSpPr/>
          <p:nvPr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75" name="Google Shape;1975;p276"/>
          <p:cNvSpPr>
            <a:spLocks noGrp="1"/>
          </p:cNvSpPr>
          <p:nvPr>
            <p:ph type="pic" idx="5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76" name="Google Shape;1976;p27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7" name="Google Shape;1977;p276"/>
          <p:cNvSpPr/>
          <p:nvPr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قــــــــــــــــراءة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78" name="Google Shape;1978;p276"/>
          <p:cNvSpPr/>
          <p:nvPr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79" name="Google Shape;1979;p276"/>
          <p:cNvSpPr>
            <a:spLocks noGrp="1"/>
          </p:cNvSpPr>
          <p:nvPr>
            <p:ph type="pic" idx="6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pic>
        <p:nvPicPr>
          <p:cNvPr id="1980" name="Google Shape;1980;p27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1" name="Google Shape;1981;p276"/>
          <p:cNvSpPr/>
          <p:nvPr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sposition personnalisée">
  <p:cSld name="14_Disposition personnalisée"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27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84" name="Google Shape;1984;p277"/>
          <p:cNvSpPr/>
          <p:nvPr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85" name="Google Shape;1985;p277"/>
          <p:cNvSpPr>
            <a:spLocks noGrp="1"/>
          </p:cNvSpPr>
          <p:nvPr>
            <p:ph type="pic" idx="2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86" name="Google Shape;1986;p277"/>
          <p:cNvSpPr txBox="1">
            <a:spLocks noGrp="1"/>
          </p:cNvSpPr>
          <p:nvPr>
            <p:ph type="body" idx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987" name="Google Shape;1987;p27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164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277"/>
          <p:cNvSpPr/>
          <p:nvPr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89" name="Google Shape;1989;p277"/>
          <p:cNvSpPr/>
          <p:nvPr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90" name="Google Shape;1990;p277"/>
          <p:cNvSpPr>
            <a:spLocks noGrp="1"/>
          </p:cNvSpPr>
          <p:nvPr>
            <p:ph type="pic" idx="3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91" name="Google Shape;1991;p277"/>
          <p:cNvSpPr txBox="1">
            <a:spLocks noGrp="1"/>
          </p:cNvSpPr>
          <p:nvPr>
            <p:ph type="body" idx="4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992" name="Google Shape;1992;p27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277"/>
          <p:cNvSpPr/>
          <p:nvPr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قــــــــــــــــراءة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94" name="Google Shape;1994;p277"/>
          <p:cNvSpPr/>
          <p:nvPr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95" name="Google Shape;1995;p277"/>
          <p:cNvSpPr>
            <a:spLocks noGrp="1"/>
          </p:cNvSpPr>
          <p:nvPr>
            <p:ph type="pic" idx="5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96" name="Google Shape;1996;p277"/>
          <p:cNvSpPr txBox="1">
            <a:spLocks noGrp="1"/>
          </p:cNvSpPr>
          <p:nvPr>
            <p:ph type="body" idx="6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997" name="Google Shape;1997;p27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8" name="Google Shape;1998;p277"/>
          <p:cNvSpPr/>
          <p:nvPr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صرف وتحويل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27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01" name="Google Shape;2001;p278"/>
          <p:cNvSpPr/>
          <p:nvPr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02" name="Google Shape;2002;p278"/>
          <p:cNvSpPr>
            <a:spLocks noGrp="1"/>
          </p:cNvSpPr>
          <p:nvPr>
            <p:ph type="pic" idx="2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03" name="Google Shape;2003;p278"/>
          <p:cNvSpPr txBox="1">
            <a:spLocks noGrp="1"/>
          </p:cNvSpPr>
          <p:nvPr>
            <p:ph type="body" idx="1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04" name="Google Shape;2004;p27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164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278"/>
          <p:cNvSpPr/>
          <p:nvPr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06" name="Google Shape;2006;p278"/>
          <p:cNvSpPr/>
          <p:nvPr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07" name="Google Shape;2007;p278"/>
          <p:cNvSpPr>
            <a:spLocks noGrp="1"/>
          </p:cNvSpPr>
          <p:nvPr>
            <p:ph type="pic" idx="3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08" name="Google Shape;2008;p278"/>
          <p:cNvSpPr txBox="1">
            <a:spLocks noGrp="1"/>
          </p:cNvSpPr>
          <p:nvPr>
            <p:ph type="body" idx="4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09" name="Google Shape;2009;p27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0" name="Google Shape;2010;p278"/>
          <p:cNvSpPr/>
          <p:nvPr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إملاء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1" name="Google Shape;2011;p278"/>
          <p:cNvSpPr/>
          <p:nvPr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12" name="Google Shape;2012;p278"/>
          <p:cNvSpPr>
            <a:spLocks noGrp="1"/>
          </p:cNvSpPr>
          <p:nvPr>
            <p:ph type="pic" idx="5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13" name="Google Shape;2013;p278"/>
          <p:cNvSpPr txBox="1">
            <a:spLocks noGrp="1"/>
          </p:cNvSpPr>
          <p:nvPr>
            <p:ph type="body" idx="6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14" name="Google Shape;2014;p27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5" name="Google Shape;2015;p278"/>
          <p:cNvSpPr/>
          <p:nvPr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إنتاج كتابي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Disposition personnalisée">
  <p:cSld name="16_Disposition personnalisée"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27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8" name="Google Shape;2018;p279"/>
          <p:cNvSpPr/>
          <p:nvPr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19" name="Google Shape;2019;p279"/>
          <p:cNvSpPr>
            <a:spLocks noGrp="1"/>
          </p:cNvSpPr>
          <p:nvPr>
            <p:ph type="pic" idx="2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20" name="Google Shape;2020;p279"/>
          <p:cNvSpPr txBox="1">
            <a:spLocks noGrp="1"/>
          </p:cNvSpPr>
          <p:nvPr>
            <p:ph type="body" idx="1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21" name="Google Shape;2021;p279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3482" y="1962614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Google Shape;2022;p279"/>
          <p:cNvSpPr/>
          <p:nvPr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23" name="Google Shape;2023;p279"/>
          <p:cNvSpPr/>
          <p:nvPr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24" name="Google Shape;2024;p279"/>
          <p:cNvSpPr>
            <a:spLocks noGrp="1"/>
          </p:cNvSpPr>
          <p:nvPr>
            <p:ph type="pic" idx="3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25" name="Google Shape;2025;p279"/>
          <p:cNvSpPr txBox="1">
            <a:spLocks noGrp="1"/>
          </p:cNvSpPr>
          <p:nvPr>
            <p:ph type="body" idx="4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26" name="Google Shape;2026;p279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7" name="Google Shape;2027;p279"/>
          <p:cNvSpPr/>
          <p:nvPr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مراجعة وتوليف 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28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30" name="Google Shape;2030;p280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31" name="Google Shape;2031;p280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32" name="Google Shape;2032;p280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33" name="Google Shape;2033;p280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4" name="Google Shape;2034;p280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35" name="Google Shape;2035;p280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36" name="Google Shape;2036;p280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37" name="Google Shape;2037;p280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38" name="Google Shape;2038;p280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9" name="Google Shape;2039;p280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40" name="Google Shape;2040;p280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41" name="Google Shape;2041;p280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42" name="Google Shape;2042;p280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43" name="Google Shape;2043;p280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4" name="Google Shape;2044;p280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45" name="Google Shape;2045;p280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46" name="Google Shape;2046;p280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047" name="Google Shape;2047;p280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48" name="Google Shape;2048;p280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Google Shape;2049;p280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50" name="Google Shape;2050;p280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281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53" name="Google Shape;2053;p28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054" name="Google Shape;2054;p281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2055" name="Google Shape;2055;p28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6" name="Google Shape;2056;p28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57" name="Google Shape;2057;p281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58" name="Google Shape;2058;p281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2059" name="Google Shape;2059;p28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0" name="Google Shape;2060;p28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061" name="Google Shape;2061;p281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62" name="Google Shape;2062;p281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2063" name="Google Shape;2063;p28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4" name="Google Shape;2064;p28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65" name="Google Shape;2065;p281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66" name="Google Shape;2066;p281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067" name="Google Shape;2067;p28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8" name="Google Shape;2068;p28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069" name="Google Shape;2069;p281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0" name="Google Shape;2070;p281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1" name="Google Shape;2071;p281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2" name="Google Shape;2072;p281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3" name="Google Shape;2073;p281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28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76" name="Google Shape;2076;p282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077" name="Google Shape;2077;p28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078" name="Google Shape;2078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9" name="Google Shape;2079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80" name="Google Shape;2080;p28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81" name="Google Shape;2081;p28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082" name="Google Shape;2082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3" name="Google Shape;2083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84" name="Google Shape;2084;p28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85" name="Google Shape;2085;p28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086" name="Google Shape;2086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7" name="Google Shape;2087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88" name="Google Shape;2088;p28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89" name="Google Shape;2089;p282"/>
          <p:cNvSpPr/>
          <p:nvPr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90" name="Google Shape;2090;p28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91" name="Google Shape;2091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2" name="Google Shape;2092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93" name="Google Shape;2093;p28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094" name="Google Shape;2094;p28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95" name="Google Shape;2095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6" name="Google Shape;2096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097" name="Google Shape;2097;p282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98" name="Google Shape;2098;p282"/>
          <p:cNvSpPr txBox="1">
            <a:spLocks noGrp="1"/>
          </p:cNvSpPr>
          <p:nvPr>
            <p:ph type="body" idx="2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99" name="Google Shape;2099;p282"/>
          <p:cNvSpPr txBox="1">
            <a:spLocks noGrp="1"/>
          </p:cNvSpPr>
          <p:nvPr>
            <p:ph type="body" idx="3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00" name="Google Shape;2100;p282"/>
          <p:cNvSpPr txBox="1">
            <a:spLocks noGrp="1"/>
          </p:cNvSpPr>
          <p:nvPr>
            <p:ph type="body" idx="4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01" name="Google Shape;2101;p282"/>
          <p:cNvSpPr txBox="1">
            <a:spLocks noGrp="1"/>
          </p:cNvSpPr>
          <p:nvPr>
            <p:ph type="body" idx="5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02" name="Google Shape;2102;p282"/>
          <p:cNvSpPr txBox="1">
            <a:spLocks noGrp="1"/>
          </p:cNvSpPr>
          <p:nvPr>
            <p:ph type="body" idx="6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103" name="Google Shape;2103;p282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104" name="Google Shape;2104;p28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5" name="Google Shape;2105;p28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28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08" name="Google Shape;2108;p283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9" name="Google Shape;2109;p28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0" name="Google Shape;2110;p28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1" name="Google Shape;2111;p28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2" name="Google Shape;2112;p283"/>
          <p:cNvSpPr/>
          <p:nvPr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3" name="Google Shape;2113;p28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14" name="Google Shape;2114;p283"/>
          <p:cNvSpPr txBox="1">
            <a:spLocks noGrp="1"/>
          </p:cNvSpPr>
          <p:nvPr>
            <p:ph type="body" idx="1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5" name="Google Shape;2115;p283"/>
          <p:cNvSpPr txBox="1">
            <a:spLocks noGrp="1"/>
          </p:cNvSpPr>
          <p:nvPr>
            <p:ph type="body" idx="2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6" name="Google Shape;2116;p283"/>
          <p:cNvSpPr txBox="1">
            <a:spLocks noGrp="1"/>
          </p:cNvSpPr>
          <p:nvPr>
            <p:ph type="body" idx="3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7" name="Google Shape;2117;p283"/>
          <p:cNvSpPr txBox="1">
            <a:spLocks noGrp="1"/>
          </p:cNvSpPr>
          <p:nvPr>
            <p:ph type="body" idx="4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8" name="Google Shape;2118;p283"/>
          <p:cNvSpPr txBox="1">
            <a:spLocks noGrp="1"/>
          </p:cNvSpPr>
          <p:nvPr>
            <p:ph type="body" idx="5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9" name="Google Shape;2119;p283"/>
          <p:cNvSpPr txBox="1">
            <a:spLocks noGrp="1"/>
          </p:cNvSpPr>
          <p:nvPr>
            <p:ph type="body" idx="6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120" name="Google Shape;2120;p283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121" name="Google Shape;2121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2" name="Google Shape;2122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23" name="Google Shape;2123;p28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24" name="Google Shape;2124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5" name="Google Shape;2125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26" name="Google Shape;2126;p28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127" name="Google Shape;2127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8" name="Google Shape;2128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29" name="Google Shape;2129;p28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130" name="Google Shape;2130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1" name="Google Shape;2131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32" name="Google Shape;2132;p28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133" name="Google Shape;2133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4" name="Google Shape;2134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35" name="Google Shape;2135;p28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136" name="Google Shape;2136;p28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7" name="Google Shape;2137;p28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16"/>
          <p:cNvSpPr txBox="1"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392" name="Google Shape;392;p116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93" name="Google Shape;393;p116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94" name="Google Shape;394;p116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 3 - 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5" name="Google Shape;395;p116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96" name="Google Shape;396;p116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97" name="Google Shape;397;p116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 6 - </a:t>
              </a:r>
              <a:endParaRPr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endParaRPr>
            </a:p>
          </p:txBody>
        </p:sp>
      </p:grpSp>
      <p:grpSp>
        <p:nvGrpSpPr>
          <p:cNvPr id="398" name="Google Shape;398;p116"/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99" name="Google Shape;399;p116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00" name="Google Shape;400;p116"/>
            <p:cNvSpPr/>
            <p:nvPr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اليوم2 - </a:t>
              </a:r>
              <a:endParaRPr sz="18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endParaRPr>
            </a:p>
          </p:txBody>
        </p:sp>
      </p:grpSp>
      <p:grpSp>
        <p:nvGrpSpPr>
          <p:cNvPr id="401" name="Google Shape;401;p116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2" name="Google Shape;402;p116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03" name="Google Shape;403;p116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 5 -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4" name="Google Shape;404;p116"/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05" name="Google Shape;405;p116"/>
            <p:cNvSpPr/>
            <p:nvPr/>
          </p:nvSpPr>
          <p:spPr>
            <a:xfrm>
              <a:off x="4716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06" name="Google Shape;406;p116"/>
            <p:cNvSpPr/>
            <p:nvPr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اليوم1 - 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407" name="Google Shape;407;p116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Révision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Lecture</a:t>
            </a:r>
            <a:r>
              <a:rPr lang="ar-MA" sz="12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offerte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08" name="Google Shape;408;p116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09" name="Google Shape;409;p116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410" name="Google Shape;410;p116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Dosis ExtraBold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ea typeface="Dosis ExtraBold"/>
                  <a:cs typeface="Microsoft Uighur" panose="02000000000000000000" pitchFamily="2" charset="-78"/>
                  <a:sym typeface="Dosis ExtraBold"/>
                </a:rPr>
                <a:t>اليوم 4 - 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411" name="Google Shape;411;p116"/>
          <p:cNvSpPr>
            <a:spLocks noGrp="1"/>
          </p:cNvSpPr>
          <p:nvPr>
            <p:ph type="body" idx="1"/>
          </p:nvPr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2" name="Google Shape;412;p116"/>
          <p:cNvSpPr>
            <a:spLocks noGrp="1"/>
          </p:cNvSpPr>
          <p:nvPr>
            <p:ph type="body" idx="2"/>
          </p:nvPr>
        </p:nvSpPr>
        <p:spPr>
          <a:xfrm>
            <a:off x="4909142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3" name="Google Shape;413;p116"/>
          <p:cNvSpPr>
            <a:spLocks noGrp="1"/>
          </p:cNvSpPr>
          <p:nvPr>
            <p:ph type="body" idx="3"/>
          </p:nvPr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4" name="Google Shape;414;p116"/>
          <p:cNvSpPr>
            <a:spLocks noGrp="1"/>
          </p:cNvSpPr>
          <p:nvPr>
            <p:ph type="body" idx="4"/>
          </p:nvPr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5" name="Google Shape;415;p116"/>
          <p:cNvSpPr>
            <a:spLocks noGrp="1"/>
          </p:cNvSpPr>
          <p:nvPr>
            <p:ph type="body" idx="5"/>
          </p:nvPr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6" name="Google Shape;416;p116"/>
          <p:cNvSpPr>
            <a:spLocks noGrp="1"/>
          </p:cNvSpPr>
          <p:nvPr>
            <p:ph type="body" idx="6"/>
          </p:nvPr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28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0" name="Google Shape;2140;p284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41" name="Google Shape;2141;p28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2" name="Google Shape;2142;p28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3" name="Google Shape;2143;p28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4" name="Google Shape;2144;p284"/>
          <p:cNvSpPr/>
          <p:nvPr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5" name="Google Shape;2145;p28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46" name="Google Shape;2146;p28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47" name="Google Shape;2147;p284"/>
          <p:cNvSpPr txBox="1">
            <a:spLocks noGrp="1"/>
          </p:cNvSpPr>
          <p:nvPr>
            <p:ph type="body" idx="2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48" name="Google Shape;2148;p284"/>
          <p:cNvSpPr txBox="1">
            <a:spLocks noGrp="1"/>
          </p:cNvSpPr>
          <p:nvPr>
            <p:ph type="body" idx="3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49" name="Google Shape;2149;p284"/>
          <p:cNvSpPr txBox="1">
            <a:spLocks noGrp="1"/>
          </p:cNvSpPr>
          <p:nvPr>
            <p:ph type="body" idx="4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50" name="Google Shape;2150;p284"/>
          <p:cNvSpPr txBox="1">
            <a:spLocks noGrp="1"/>
          </p:cNvSpPr>
          <p:nvPr>
            <p:ph type="body" idx="5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51" name="Google Shape;2151;p284"/>
          <p:cNvSpPr txBox="1">
            <a:spLocks noGrp="1"/>
          </p:cNvSpPr>
          <p:nvPr>
            <p:ph type="body" idx="6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152" name="Google Shape;2152;p284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153" name="Google Shape;2153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4" name="Google Shape;2154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55" name="Google Shape;2155;p28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156" name="Google Shape;2156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7" name="Google Shape;2157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58" name="Google Shape;2158;p28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159" name="Google Shape;2159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0" name="Google Shape;2160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61" name="Google Shape;2161;p28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62" name="Google Shape;2162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3" name="Google Shape;2163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64" name="Google Shape;2164;p28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165" name="Google Shape;2165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6" name="Google Shape;2166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167" name="Google Shape;2167;p28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168" name="Google Shape;2168;p28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9" name="Google Shape;2169;p28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285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72" name="Google Shape;2172;p285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73" name="Google Shape;2173;p285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74" name="Google Shape;2174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5" name="Google Shape;2175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76" name="Google Shape;2176;p285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77" name="Google Shape;2177;p285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178" name="Google Shape;2178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9" name="Google Shape;2179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80" name="Google Shape;2180;p285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81" name="Google Shape;2181;p285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182" name="Google Shape;2182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3" name="Google Shape;2183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84" name="Google Shape;2184;p285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85" name="Google Shape;2185;p285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186" name="Google Shape;2186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7" name="Google Shape;2187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88" name="Google Shape;2188;p285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89" name="Google Shape;2189;p285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190" name="Google Shape;2190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1" name="Google Shape;2191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92" name="Google Shape;2192;p285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93" name="Google Shape;2193;p285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194" name="Google Shape;2194;p285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5" name="Google Shape;2195;p285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196" name="Google Shape;2196;p285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97" name="Google Shape;2197;p285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98" name="Google Shape;2198;p285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99" name="Google Shape;2199;p285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00" name="Google Shape;2200;p285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01" name="Google Shape;2201;p285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Disposition personnalisée">
  <p:cSld name="11_Disposition personnalisée"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p286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4" name="Google Shape;2204;p286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05" name="Google Shape;2205;p286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6" name="Google Shape;2206;p286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7" name="Google Shape;2207;p286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8" name="Google Shape;2208;p286"/>
          <p:cNvSpPr/>
          <p:nvPr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09" name="Google Shape;2209;p286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10" name="Google Shape;2210;p286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1" name="Google Shape;2211;p286"/>
          <p:cNvSpPr txBox="1">
            <a:spLocks noGrp="1"/>
          </p:cNvSpPr>
          <p:nvPr>
            <p:ph type="body" idx="2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2" name="Google Shape;2212;p286"/>
          <p:cNvSpPr txBox="1">
            <a:spLocks noGrp="1"/>
          </p:cNvSpPr>
          <p:nvPr>
            <p:ph type="body" idx="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3" name="Google Shape;2213;p286"/>
          <p:cNvSpPr txBox="1">
            <a:spLocks noGrp="1"/>
          </p:cNvSpPr>
          <p:nvPr>
            <p:ph type="body" idx="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4" name="Google Shape;2214;p286"/>
          <p:cNvSpPr txBox="1">
            <a:spLocks noGrp="1"/>
          </p:cNvSpPr>
          <p:nvPr>
            <p:ph type="body" idx="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215" name="Google Shape;2215;p286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216" name="Google Shape;2216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7" name="Google Shape;2217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18" name="Google Shape;2218;p286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19" name="Google Shape;2219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0" name="Google Shape;2220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21" name="Google Shape;2221;p286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222" name="Google Shape;2222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3" name="Google Shape;2223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24" name="Google Shape;2224;p286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225" name="Google Shape;2225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6" name="Google Shape;2226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27" name="Google Shape;2227;p286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228" name="Google Shape;2228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9" name="Google Shape;2229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230" name="Google Shape;2230;p286"/>
          <p:cNvSpPr txBox="1">
            <a:spLocks noGrp="1"/>
          </p:cNvSpPr>
          <p:nvPr>
            <p:ph type="body" idx="6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231" name="Google Shape;2231;p286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32" name="Google Shape;2232;p286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3" name="Google Shape;2233;p286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p287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36" name="Google Shape;2236;p287"/>
          <p:cNvSpPr txBox="1"/>
          <p:nvPr/>
        </p:nvSpPr>
        <p:spPr>
          <a:xfrm>
            <a:off x="543610" y="828156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تنظيم حصص الأسبوع التربوي الأول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37" name="Google Shape;2237;p287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38" name="Google Shape;2238;p287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39" name="Google Shape;2239;p287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40" name="Google Shape;2240;p287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41" name="Google Shape;2241;p287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42" name="Google Shape;2242;p287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43" name="Google Shape;2243;p287"/>
          <p:cNvSpPr txBox="1">
            <a:spLocks noGrp="1"/>
          </p:cNvSpPr>
          <p:nvPr>
            <p:ph type="body" idx="2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44" name="Google Shape;2244;p287"/>
          <p:cNvSpPr txBox="1">
            <a:spLocks noGrp="1"/>
          </p:cNvSpPr>
          <p:nvPr>
            <p:ph type="body" idx="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45" name="Google Shape;2245;p287"/>
          <p:cNvSpPr txBox="1">
            <a:spLocks noGrp="1"/>
          </p:cNvSpPr>
          <p:nvPr>
            <p:ph type="body" idx="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46" name="Google Shape;2246;p287"/>
          <p:cNvSpPr txBox="1">
            <a:spLocks noGrp="1"/>
          </p:cNvSpPr>
          <p:nvPr>
            <p:ph type="body" idx="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247" name="Google Shape;2247;p287"/>
          <p:cNvGrpSpPr/>
          <p:nvPr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2248" name="Google Shape;2248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9" name="Google Shape;2249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الأول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50" name="Google Shape;2250;p287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251" name="Google Shape;2251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2" name="Google Shape;2252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الثالث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253" name="Google Shape;2253;p287"/>
          <p:cNvSpPr txBox="1">
            <a:spLocks noGrp="1"/>
          </p:cNvSpPr>
          <p:nvPr>
            <p:ph type="body" idx="6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2254" name="Google Shape;2254;p287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55" name="Google Shape;2255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6" name="Google Shape;2256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الرابع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57" name="Google Shape;2257;p287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258" name="Google Shape;2258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9" name="Google Shape;2259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الثاني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60" name="Google Shape;2260;p287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261" name="Google Shape;2261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2" name="Google Shape;2262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الخامس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263" name="Google Shape;2263;p287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4" name="Google Shape;2264;p287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5" name="Google Shape;2265;p287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اليوم السادس </a:t>
              </a: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288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68" name="Google Shape;2268;p28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69" name="Google Shape;2269;p288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270" name="Google Shape;2270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1" name="Google Shape;2271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72" name="Google Shape;2272;p288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73" name="Google Shape;2273;p288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74" name="Google Shape;2274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5" name="Google Shape;2275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76" name="Google Shape;2276;p288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77" name="Google Shape;2277;p288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78" name="Google Shape;2278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9" name="Google Shape;2279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80" name="Google Shape;2280;p288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81" name="Google Shape;2281;p288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282" name="Google Shape;2282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3" name="Google Shape;2283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84" name="Google Shape;2284;p288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85" name="Google Shape;2285;p288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286" name="Google Shape;2286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7" name="Google Shape;2287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88" name="Google Shape;2288;p288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289" name="Google Shape;2289;p288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290" name="Google Shape;2290;p2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1" name="Google Shape;2291;p2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292" name="Google Shape;2292;p288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3" name="Google Shape;2293;p288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4" name="Google Shape;2294;p288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5" name="Google Shape;2295;p288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6" name="Google Shape;2296;p288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7" name="Google Shape;2297;p288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p289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00" name="Google Shape;2300;p28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01" name="Google Shape;2301;p289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302" name="Google Shape;2302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3" name="Google Shape;2303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04" name="Google Shape;2304;p289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05" name="Google Shape;2305;p289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306" name="Google Shape;2306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7" name="Google Shape;2307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08" name="Google Shape;2308;p289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09" name="Google Shape;2309;p289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310" name="Google Shape;2310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1" name="Google Shape;2311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12" name="Google Shape;2312;p289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13" name="Google Shape;2313;p289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14" name="Google Shape;2314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5" name="Google Shape;2315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16" name="Google Shape;2316;p289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17" name="Google Shape;2317;p289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18" name="Google Shape;2318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9" name="Google Shape;2319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20" name="Google Shape;2320;p289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21" name="Google Shape;2321;p289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22" name="Google Shape;2322;p2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3" name="Google Shape;2323;p2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24" name="Google Shape;2324;p289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5" name="Google Shape;2325;p289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6" name="Google Shape;2326;p289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7" name="Google Shape;2327;p289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8" name="Google Shape;2328;p289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29" name="Google Shape;2329;p289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29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32" name="Google Shape;2332;p29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33" name="Google Shape;2333;p29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334" name="Google Shape;2334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5" name="Google Shape;2335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36" name="Google Shape;2336;p29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37" name="Google Shape;2337;p29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338" name="Google Shape;2338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9" name="Google Shape;2339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40" name="Google Shape;2340;p29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41" name="Google Shape;2341;p29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342" name="Google Shape;2342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3" name="Google Shape;2343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44" name="Google Shape;2344;p29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45" name="Google Shape;2345;p290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46" name="Google Shape;2346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7" name="Google Shape;2347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48" name="Google Shape;2348;p29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49" name="Google Shape;2349;p29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50" name="Google Shape;2350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1" name="Google Shape;2351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52" name="Google Shape;2352;p29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353" name="Google Shape;2353;p29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54" name="Google Shape;2354;p2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5" name="Google Shape;2355;p2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356" name="Google Shape;2356;p29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57" name="Google Shape;2357;p29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58" name="Google Shape;2358;p29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59" name="Google Shape;2359;p29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60" name="Google Shape;2360;p29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61" name="Google Shape;2361;p29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Disposition personnalisée">
  <p:cSld name="17_Disposition personnalisée"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Disposition personnalisée">
  <p:cSld name="19_Disposition personnalisée"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292"/>
          <p:cNvSpPr/>
          <p:nvPr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 w="12700" cap="flat" cmpd="sng">
            <a:solidFill>
              <a:srgbClr val="55B6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65" name="Google Shape;2365;p292"/>
          <p:cNvSpPr/>
          <p:nvPr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 w="12700" cap="flat" cmpd="sng">
            <a:solidFill>
              <a:srgbClr val="55B6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66" name="Google Shape;2366;p292"/>
          <p:cNvSpPr/>
          <p:nvPr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الأستاذ(ة)</a:t>
            </a:r>
            <a:endParaRPr sz="28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67" name="Google Shape;2367;p292"/>
          <p:cNvSpPr/>
          <p:nvPr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الوسائط</a:t>
            </a:r>
            <a:endParaRPr sz="32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68" name="Google Shape;2368;p292"/>
          <p:cNvSpPr>
            <a:spLocks noGrp="1"/>
          </p:cNvSpPr>
          <p:nvPr>
            <p:ph type="pic" idx="2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69" name="Google Shape;2369;p292"/>
          <p:cNvSpPr>
            <a:spLocks noGrp="1"/>
          </p:cNvSpPr>
          <p:nvPr>
            <p:ph type="pic" idx="3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0" name="Google Shape;2370;p292"/>
          <p:cNvSpPr>
            <a:spLocks noGrp="1"/>
          </p:cNvSpPr>
          <p:nvPr>
            <p:ph type="pic" idx="4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1" name="Google Shape;2371;p292"/>
          <p:cNvSpPr>
            <a:spLocks noGrp="1"/>
          </p:cNvSpPr>
          <p:nvPr>
            <p:ph type="pic" idx="5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2" name="Google Shape;2372;p292"/>
          <p:cNvSpPr>
            <a:spLocks noGrp="1"/>
          </p:cNvSpPr>
          <p:nvPr>
            <p:ph type="pic" idx="6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3" name="Google Shape;2373;p292"/>
          <p:cNvSpPr>
            <a:spLocks noGrp="1"/>
          </p:cNvSpPr>
          <p:nvPr>
            <p:ph type="pic" idx="7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74" name="Google Shape;2374;p292"/>
          <p:cNvSpPr txBox="1">
            <a:spLocks noGrp="1"/>
          </p:cNvSpPr>
          <p:nvPr>
            <p:ph type="body" idx="1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5" name="Google Shape;2375;p292"/>
          <p:cNvSpPr txBox="1">
            <a:spLocks noGrp="1"/>
          </p:cNvSpPr>
          <p:nvPr>
            <p:ph type="body" idx="8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6" name="Google Shape;2376;p292"/>
          <p:cNvSpPr txBox="1">
            <a:spLocks noGrp="1"/>
          </p:cNvSpPr>
          <p:nvPr>
            <p:ph type="body" idx="9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7" name="Google Shape;2377;p292"/>
          <p:cNvSpPr txBox="1">
            <a:spLocks noGrp="1"/>
          </p:cNvSpPr>
          <p:nvPr>
            <p:ph type="body" idx="13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8" name="Google Shape;2378;p292"/>
          <p:cNvSpPr txBox="1">
            <a:spLocks noGrp="1"/>
          </p:cNvSpPr>
          <p:nvPr>
            <p:ph type="body" idx="14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9" name="Google Shape;2379;p292"/>
          <p:cNvSpPr txBox="1">
            <a:spLocks noGrp="1"/>
          </p:cNvSpPr>
          <p:nvPr>
            <p:ph type="body" idx="15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sposition personnalisée">
  <p:cSld name="18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p7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sposition personnalisée">
  <p:cSld name="14_Disposition personnalisé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17"/>
          <p:cNvSpPr txBox="1"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19" name="Google Shape;419;p117"/>
          <p:cNvSpPr/>
          <p:nvPr/>
        </p:nvSpPr>
        <p:spPr>
          <a:xfrm>
            <a:off x="612000" y="2196000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20" name="Google Shape;420;p117"/>
          <p:cNvSpPr/>
          <p:nvPr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1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1" name="Google Shape;421;p117"/>
          <p:cNvSpPr>
            <a:spLocks noGrp="1"/>
          </p:cNvSpPr>
          <p:nvPr>
            <p:ph type="body" idx="1"/>
          </p:nvPr>
        </p:nvSpPr>
        <p:spPr>
          <a:xfrm>
            <a:off x="792000" y="2395639"/>
            <a:ext cx="3420000" cy="792000"/>
          </a:xfrm>
          <a:prstGeom prst="roundRect">
            <a:avLst>
              <a:gd name="adj" fmla="val 16667"/>
            </a:avLst>
          </a:prstGeom>
          <a:solidFill>
            <a:srgbClr val="E6F3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●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117"/>
          <p:cNvSpPr/>
          <p:nvPr/>
        </p:nvSpPr>
        <p:spPr>
          <a:xfrm>
            <a:off x="4716000" y="2196000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23" name="Google Shape;423;p117"/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4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17"/>
          <p:cNvSpPr>
            <a:spLocks noGrp="1"/>
          </p:cNvSpPr>
          <p:nvPr>
            <p:ph type="body" idx="2"/>
          </p:nvPr>
        </p:nvSpPr>
        <p:spPr>
          <a:xfrm>
            <a:off x="4896000" y="2395639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5" name="Google Shape;425;p117"/>
          <p:cNvSpPr/>
          <p:nvPr/>
        </p:nvSpPr>
        <p:spPr>
          <a:xfrm>
            <a:off x="628649" y="3708000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26" name="Google Shape;426;p117"/>
          <p:cNvSpPr/>
          <p:nvPr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2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17"/>
          <p:cNvSpPr>
            <a:spLocks noGrp="1"/>
          </p:cNvSpPr>
          <p:nvPr>
            <p:ph type="body" idx="3"/>
          </p:nvPr>
        </p:nvSpPr>
        <p:spPr>
          <a:xfrm>
            <a:off x="808649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8" name="Google Shape;428;p117"/>
          <p:cNvSpPr/>
          <p:nvPr/>
        </p:nvSpPr>
        <p:spPr>
          <a:xfrm>
            <a:off x="628649" y="5275288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29" name="Google Shape;429;p117"/>
          <p:cNvSpPr/>
          <p:nvPr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3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0" name="Google Shape;430;p117"/>
          <p:cNvSpPr>
            <a:spLocks noGrp="1"/>
          </p:cNvSpPr>
          <p:nvPr>
            <p:ph type="body" idx="4"/>
          </p:nvPr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1" name="Google Shape;431;p117"/>
          <p:cNvSpPr/>
          <p:nvPr/>
        </p:nvSpPr>
        <p:spPr>
          <a:xfrm>
            <a:off x="4735350" y="3734113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32" name="Google Shape;432;p117"/>
          <p:cNvSpPr/>
          <p:nvPr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5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3" name="Google Shape;433;p117"/>
          <p:cNvSpPr>
            <a:spLocks noGrp="1"/>
          </p:cNvSpPr>
          <p:nvPr>
            <p:ph type="body" idx="5"/>
          </p:nvPr>
        </p:nvSpPr>
        <p:spPr>
          <a:xfrm>
            <a:off x="4915350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4" name="Google Shape;434;p117"/>
          <p:cNvSpPr/>
          <p:nvPr/>
        </p:nvSpPr>
        <p:spPr>
          <a:xfrm>
            <a:off x="4735350" y="5275288"/>
            <a:ext cx="3780000" cy="1080000"/>
          </a:xfrm>
          <a:prstGeom prst="roundRect">
            <a:avLst>
              <a:gd name="adj" fmla="val 16667"/>
            </a:avLst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35" name="Google Shape;435;p117"/>
          <p:cNvSpPr/>
          <p:nvPr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rgbClr val="AEABAB"/>
          </a:solidFill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lang="ar-MA" sz="18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Séance</a:t>
            </a:r>
            <a:r>
              <a:rPr lang="ar-MA"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6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6" name="Google Shape;436;p117"/>
          <p:cNvSpPr>
            <a:spLocks noGrp="1"/>
          </p:cNvSpPr>
          <p:nvPr>
            <p:ph type="body" idx="6"/>
          </p:nvPr>
        </p:nvSpPr>
        <p:spPr>
          <a:xfrm>
            <a:off x="4915350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p293"/>
          <p:cNvSpPr txBox="1"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86" name="Google Shape;2386;p293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87" name="Google Shape;2387;p293"/>
          <p:cNvSpPr>
            <a:spLocks noGrp="1"/>
          </p:cNvSpPr>
          <p:nvPr>
            <p:ph type="pic" idx="3"/>
          </p:nvPr>
        </p:nvSpPr>
        <p:spPr>
          <a:xfrm>
            <a:off x="7956000" y="738000"/>
            <a:ext cx="792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Env-Apprenant_Contents">
  <p:cSld name="01_Env-Apprenant_Contents"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p294"/>
          <p:cNvSpPr txBox="1"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0" name="Google Shape;2390;p294"/>
          <p:cNvSpPr>
            <a:spLocks noGrp="1"/>
          </p:cNvSpPr>
          <p:nvPr>
            <p:ph type="pic" idx="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91" name="Google Shape;2391;p294"/>
          <p:cNvSpPr>
            <a:spLocks noGrp="1"/>
          </p:cNvSpPr>
          <p:nvPr>
            <p:ph type="media" idx="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21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1" name="Google Shape;2531;p21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32" name="Google Shape;2532;p21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5" name="Google Shape;2535;p21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36" name="Google Shape;2536;p2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9" name="Google Shape;2539;p21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40" name="Google Shape;2540;p21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1" name="Google Shape;2541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4" name="Google Shape;2544;p21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45" name="Google Shape;2545;p21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6" name="Google Shape;2546;p2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9" name="Google Shape;2549;p21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50" name="Google Shape;2550;p21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51" name="Google Shape;2551;p21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4" name="Google Shape;2554;p21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55" name="Google Shape;2555;p21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56" name="Google Shape;2556;p21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9" name="Google Shape;2559;p21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0" name="Google Shape;2560;p21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1" name="Google Shape;2561;p21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2" name="Google Shape;2562;p21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3" name="Google Shape;2563;p21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4" name="Google Shape;2564;p21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5" name="Google Shape;2565;p21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6" name="Google Shape;2566;p21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7" name="Google Shape;2567;p21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68" name="Google Shape;2568;p21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69" name="Google Shape;2569;p21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Disposition personnalisée">
  <p:cSld name="19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9" name="Google Shape;439;p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18"/>
          <p:cNvSpPr txBox="1"/>
          <p:nvPr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41" name="Google Shape;441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2" name="Google Shape;442;p118"/>
          <p:cNvSpPr txBox="1"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443" name="Google Shape;443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4" name="Google Shape;444;p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18"/>
          <p:cNvSpPr txBox="1"/>
          <p:nvPr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pic>
        <p:nvPicPr>
          <p:cNvPr id="446" name="Google Shape;446;p1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18"/>
          <p:cNvSpPr txBox="1"/>
          <p:nvPr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- 04قراءة/ كتابة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448" name="Google Shape;448;p118"/>
          <p:cNvSpPr txBox="1">
            <a:spLocks noGrp="1"/>
          </p:cNvSpPr>
          <p:nvPr>
            <p:ph type="body" idx="1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9" name="Google Shape;449;p118"/>
          <p:cNvSpPr txBox="1">
            <a:spLocks noGrp="1"/>
          </p:cNvSpPr>
          <p:nvPr>
            <p:ph type="body" idx="2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18"/>
          <p:cNvSpPr>
            <a:spLocks noGrp="1"/>
          </p:cNvSpPr>
          <p:nvPr>
            <p:ph type="pic" idx="3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118"/>
          <p:cNvSpPr>
            <a:spLocks noGrp="1"/>
          </p:cNvSpPr>
          <p:nvPr>
            <p:ph type="pic" idx="4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118"/>
          <p:cNvSpPr>
            <a:spLocks noGrp="1"/>
          </p:cNvSpPr>
          <p:nvPr>
            <p:ph type="pic" idx="5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53" name="Google Shape;453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4" name="Google Shape;454;p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18"/>
          <p:cNvSpPr txBox="1"/>
          <p:nvPr/>
        </p:nvSpPr>
        <p:spPr>
          <a:xfrm>
            <a:off x="5065827" y="4376851"/>
            <a:ext cx="13612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56" name="Google Shape;456;p118"/>
          <p:cNvSpPr txBox="1">
            <a:spLocks noGrp="1"/>
          </p:cNvSpPr>
          <p:nvPr>
            <p:ph type="body" idx="6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18"/>
          <p:cNvSpPr>
            <a:spLocks noGrp="1"/>
          </p:cNvSpPr>
          <p:nvPr>
            <p:ph type="pic" idx="7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2" name="Google Shape;2572;p22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73" name="Google Shape;2573;p22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74" name="Google Shape;2574;p22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75" name="Google Shape;2575;p22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76" name="Google Shape;2576;p22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9" name="Google Shape;2579;p22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80" name="Google Shape;2580;p22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81" name="Google Shape;2581;p22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82" name="Google Shape;2582;p22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83" name="Google Shape;2583;p22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4" name="Google Shape;2584;p22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5" name="Google Shape;2585;p22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6" name="Google Shape;2586;p22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7" name="Google Shape;2587;p22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2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0" name="Google Shape;2590;p22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91" name="Google Shape;2591;p22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92" name="Google Shape;2592;p22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93" name="Google Shape;2593;p22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4" name="Google Shape;2594;p22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5" name="Google Shape;2595;p22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6" name="Google Shape;2596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2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9" name="Google Shape;2599;p22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00" name="Google Shape;2600;p22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01" name="Google Shape;2601;p22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02" name="Google Shape;2602;p22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03" name="Google Shape;2603;p22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4" name="Google Shape;2604;p22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5" name="Google Shape;2605;p22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6" name="Google Shape;2606;p22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7" name="Google Shape;2607;p22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0" name="Google Shape;2610;p22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1" name="Google Shape;2611;p22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2" name="Google Shape;2612;p22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3" name="Google Shape;2613;p22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4" name="Google Shape;2614;p22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5" name="Google Shape;2615;p22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6" name="Google Shape;2616;p22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7" name="Google Shape;2617;p22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8" name="Google Shape;2618;p22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19" name="Google Shape;2619;p22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0" name="Google Shape;2620;p22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3" name="Google Shape;2623;p22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4" name="Google Shape;2624;p22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5" name="Google Shape;2625;p22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6" name="Google Shape;2626;p22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7" name="Google Shape;2627;p22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28" name="Google Shape;2628;p22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1" name="Google Shape;2631;p22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2" name="Google Shape;2632;p22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3" name="Google Shape;2633;p22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4" name="Google Shape;2634;p22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5" name="Google Shape;2635;p22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36" name="Google Shape;2636;p22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7" name="Google Shape;2637;p22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8" name="Google Shape;2638;p22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9" name="Google Shape;2639;p22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0" name="Google Shape;2640;p22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1" name="Google Shape;2641;p2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4" name="Google Shape;2644;p2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5" name="Google Shape;2645;p2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6" name="Google Shape;2646;p2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7" name="Google Shape;2647;p2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8" name="Google Shape;2648;p2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9" name="Google Shape;2649;p2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50" name="Google Shape;2650;p2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51" name="Google Shape;2651;p2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52" name="Google Shape;2652;p2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53" name="Google Shape;2653;p2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6" name="Google Shape;2656;p2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57" name="Google Shape;2657;p2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58" name="Google Shape;2658;p2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59" name="Google Shape;2659;p2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0" name="Google Shape;2660;p2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1" name="Google Shape;2661;p22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2" name="Google Shape;2662;p22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3" name="Google Shape;2663;p22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4" name="Google Shape;2664;p22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65" name="Google Shape;2665;p22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8" name="Google Shape;2668;p22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69" name="Google Shape;2669;p22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0" name="Google Shape;2670;p22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1" name="Google Shape;2671;p22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2" name="Google Shape;2672;p22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3" name="Google Shape;2673;p22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4" name="Google Shape;2674;p22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5" name="Google Shape;2675;p22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6" name="Google Shape;2676;p22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7" name="Google Shape;2677;p22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8" name="Google Shape;2678;p22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9" name="Google Shape;2679;p22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80" name="Google Shape;2680;p22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81" name="Google Shape;2681;p22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82" name="Google Shape;2682;p22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3" name="Google Shape;2683;p22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4" name="Google Shape;2684;p22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5" name="Google Shape;2685;p22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6" name="Google Shape;2686;p22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Disposition personnalisée">
  <p:cSld name="2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0" name="Google Shape;460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19"/>
          <p:cNvSpPr txBox="1"/>
          <p:nvPr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62" name="Google Shape;462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3" name="Google Shape;463;p119"/>
          <p:cNvSpPr txBox="1"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464" name="Google Shape;464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p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119"/>
          <p:cNvSpPr txBox="1"/>
          <p:nvPr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pic>
        <p:nvPicPr>
          <p:cNvPr id="467" name="Google Shape;467;p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19"/>
          <p:cNvSpPr txBox="1"/>
          <p:nvPr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- 04قراءة/ كتابة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469" name="Google Shape;469;p119"/>
          <p:cNvSpPr txBox="1">
            <a:spLocks noGrp="1"/>
          </p:cNvSpPr>
          <p:nvPr>
            <p:ph type="body" idx="1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0" name="Google Shape;470;p119"/>
          <p:cNvSpPr txBox="1">
            <a:spLocks noGrp="1"/>
          </p:cNvSpPr>
          <p:nvPr>
            <p:ph type="body" idx="2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1" name="Google Shape;471;p119"/>
          <p:cNvSpPr>
            <a:spLocks noGrp="1"/>
          </p:cNvSpPr>
          <p:nvPr>
            <p:ph type="pic" idx="3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119"/>
          <p:cNvSpPr>
            <a:spLocks noGrp="1"/>
          </p:cNvSpPr>
          <p:nvPr>
            <p:ph type="pic" idx="4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73" name="Google Shape;473;p119"/>
          <p:cNvSpPr>
            <a:spLocks noGrp="1"/>
          </p:cNvSpPr>
          <p:nvPr>
            <p:ph type="pic" idx="5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74" name="Google Shape;474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5" name="Google Shape;475;p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9"/>
          <p:cNvSpPr txBox="1"/>
          <p:nvPr/>
        </p:nvSpPr>
        <p:spPr>
          <a:xfrm>
            <a:off x="5065827" y="4376851"/>
            <a:ext cx="13612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77" name="Google Shape;477;p119"/>
          <p:cNvSpPr txBox="1">
            <a:spLocks noGrp="1"/>
          </p:cNvSpPr>
          <p:nvPr>
            <p:ph type="body" idx="6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8" name="Google Shape;478;p119"/>
          <p:cNvSpPr>
            <a:spLocks noGrp="1"/>
          </p:cNvSpPr>
          <p:nvPr>
            <p:ph type="pic" idx="7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9" name="Google Shape;2689;p23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90" name="Google Shape;2690;p23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23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694" name="Google Shape;2694;p23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6" name="Google Shape;2696;p2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7" name="Google Shape;2697;p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8" name="Google Shape;2698;p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699" name="Google Shape;2699;p23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0" name="Google Shape;2700;p23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1" name="Google Shape;2701;p23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02" name="Google Shape;2702;p23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3" name="Google Shape;2703;p23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04" name="Google Shape;2704;p23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5" name="Google Shape;2705;p23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06" name="Google Shape;2706;p23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8" name="Google Shape;2708;p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09" name="Google Shape;2709;p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10" name="Google Shape;2710;p23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11" name="Google Shape;2711;p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2712" name="Google Shape;2712;p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3" name="Google Shape;2713;p23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14" name="Google Shape;2714;p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5" name="Google Shape;2715;p23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16" name="Google Shape;2716;p2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2717" name="Google Shape;2717;p23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18" name="Google Shape;2718;p23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19" name="Google Shape;2719;p23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20" name="Google Shape;2720;p23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21" name="Google Shape;2721;p23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22" name="Google Shape;2722;p23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23" name="Google Shape;2723;p23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24" name="Google Shape;2724;p233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7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9" name="Google Shape;2729;p76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295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2" name="Google Shape;2732;p2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33" name="Google Shape;2733;p295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29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6" name="Google Shape;2736;p296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37" name="Google Shape;2737;p29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2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0" name="Google Shape;2740;p297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41" name="Google Shape;2741;p297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2" name="Google Shape;2742;p2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p2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5" name="Google Shape;2745;p298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46" name="Google Shape;2746;p298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7" name="Google Shape;2747;p29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2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0" name="Google Shape;2750;p29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1" name="Google Shape;2751;p299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2" name="Google Shape;2752;p2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Disposition personnalisée">
  <p:cSld name="23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1" name="Google Shape;481;p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20"/>
          <p:cNvSpPr txBox="1"/>
          <p:nvPr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83" name="Google Shape;483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84" name="Google Shape;484;p120"/>
          <p:cNvSpPr txBox="1"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485" name="Google Shape;485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6" name="Google Shape;486;p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120"/>
          <p:cNvSpPr txBox="1"/>
          <p:nvPr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pic>
        <p:nvPicPr>
          <p:cNvPr id="488" name="Google Shape;488;p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20"/>
          <p:cNvSpPr txBox="1"/>
          <p:nvPr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- 04قراءة/ كتابة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490" name="Google Shape;490;p120"/>
          <p:cNvSpPr txBox="1">
            <a:spLocks noGrp="1"/>
          </p:cNvSpPr>
          <p:nvPr>
            <p:ph type="body" idx="1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1" name="Google Shape;491;p120"/>
          <p:cNvSpPr txBox="1">
            <a:spLocks noGrp="1"/>
          </p:cNvSpPr>
          <p:nvPr>
            <p:ph type="body" idx="2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2" name="Google Shape;492;p120"/>
          <p:cNvSpPr>
            <a:spLocks noGrp="1"/>
          </p:cNvSpPr>
          <p:nvPr>
            <p:ph type="pic" idx="3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20"/>
          <p:cNvSpPr>
            <a:spLocks noGrp="1"/>
          </p:cNvSpPr>
          <p:nvPr>
            <p:ph type="pic" idx="4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20"/>
          <p:cNvSpPr>
            <a:spLocks noGrp="1"/>
          </p:cNvSpPr>
          <p:nvPr>
            <p:ph type="pic" idx="5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495" name="Google Shape;495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6" name="Google Shape;496;p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20"/>
          <p:cNvSpPr txBox="1"/>
          <p:nvPr/>
        </p:nvSpPr>
        <p:spPr>
          <a:xfrm>
            <a:off x="5065827" y="4376851"/>
            <a:ext cx="13612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98" name="Google Shape;498;p120"/>
          <p:cNvSpPr txBox="1">
            <a:spLocks noGrp="1"/>
          </p:cNvSpPr>
          <p:nvPr>
            <p:ph type="body" idx="6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9" name="Google Shape;499;p120"/>
          <p:cNvSpPr>
            <a:spLocks noGrp="1"/>
          </p:cNvSpPr>
          <p:nvPr>
            <p:ph type="pic" idx="7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2754;p3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5" name="Google Shape;2755;p30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6" name="Google Shape;2756;p300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57" name="Google Shape;2757;p3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3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0" name="Google Shape;2760;p301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1" name="Google Shape;2761;p301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2" name="Google Shape;2762;p301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3" name="Google Shape;2763;p301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4" name="Google Shape;2764;p301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5" name="Google Shape;2765;p301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6" name="Google Shape;2766;p301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7" name="Google Shape;2767;p301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8" name="Google Shape;2768;p301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69" name="Google Shape;2769;p301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0" name="Google Shape;2770;p301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3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3" name="Google Shape;2773;p30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74" name="Google Shape;2774;p30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75" name="Google Shape;2775;p30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76" name="Google Shape;2776;p30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77" name="Google Shape;2777;p302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9" name="Google Shape;2779;p3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0" name="Google Shape;2780;p30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81" name="Google Shape;2781;p30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82" name="Google Shape;2782;p30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83" name="Google Shape;2783;p30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84" name="Google Shape;2784;p303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5" name="Google Shape;2785;p303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6" name="Google Shape;2786;p303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7" name="Google Shape;2787;p303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8" name="Google Shape;2788;p30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3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1" name="Google Shape;2791;p304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92" name="Google Shape;2792;p304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93" name="Google Shape;2793;p304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794" name="Google Shape;2794;p304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95" name="Google Shape;2795;p304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96" name="Google Shape;2796;p304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97" name="Google Shape;2797;p30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p3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0" name="Google Shape;2800;p305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01" name="Google Shape;2801;p305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02" name="Google Shape;2802;p305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03" name="Google Shape;2803;p305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04" name="Google Shape;2804;p305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5" name="Google Shape;2805;p305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6" name="Google Shape;2806;p305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7" name="Google Shape;2807;p305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8" name="Google Shape;2808;p30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p3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1" name="Google Shape;2811;p306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12" name="Google Shape;2812;p306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13" name="Google Shape;2813;p306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14" name="Google Shape;2814;p306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15" name="Google Shape;2815;p306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6" name="Google Shape;2816;p306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7" name="Google Shape;2817;p306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8" name="Google Shape;2818;p306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9" name="Google Shape;2819;p306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20" name="Google Shape;2820;p306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1" name="Google Shape;2821;p30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Google Shape;2823;p3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4" name="Google Shape;2824;p30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5" name="Google Shape;2825;p30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6" name="Google Shape;2826;p30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7" name="Google Shape;2827;p30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8" name="Google Shape;2828;p30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29" name="Google Shape;2829;p3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p3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2" name="Google Shape;2832;p30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3" name="Google Shape;2833;p30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4" name="Google Shape;2834;p30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5" name="Google Shape;2835;p30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6" name="Google Shape;2836;p30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37" name="Google Shape;2837;p30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8" name="Google Shape;2838;p30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9" name="Google Shape;2839;p30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0" name="Google Shape;2840;p30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1" name="Google Shape;2841;p30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2" name="Google Shape;2842;p30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p3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5" name="Google Shape;2845;p30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46" name="Google Shape;2846;p30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47" name="Google Shape;2847;p30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48" name="Google Shape;2848;p30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49" name="Google Shape;2849;p30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0" name="Google Shape;2850;p30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1" name="Google Shape;2851;p30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2" name="Google Shape;2852;p30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3" name="Google Shape;2853;p30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4" name="Google Shape;2854;p3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3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22" name="Google Shape;22;p3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23" name="Google Shape;23;p3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24" name="Google Shape;24;p3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Disposition personnalisée">
  <p:cSld name="2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2" name="Google Shape;502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21"/>
          <p:cNvSpPr txBox="1"/>
          <p:nvPr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04" name="Google Shape;504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5" name="Google Shape;505;p121"/>
          <p:cNvSpPr txBox="1"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06" name="Google Shape;506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7" name="Google Shape;507;p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21"/>
          <p:cNvSpPr txBox="1"/>
          <p:nvPr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pic>
        <p:nvPicPr>
          <p:cNvPr id="509" name="Google Shape;509;p1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21"/>
          <p:cNvSpPr txBox="1"/>
          <p:nvPr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- 04قراءة/ كتابة</a:t>
            </a:r>
            <a:endParaRPr sz="1600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511" name="Google Shape;511;p121"/>
          <p:cNvSpPr txBox="1">
            <a:spLocks noGrp="1"/>
          </p:cNvSpPr>
          <p:nvPr>
            <p:ph type="body" idx="1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2" name="Google Shape;512;p121"/>
          <p:cNvSpPr txBox="1">
            <a:spLocks noGrp="1"/>
          </p:cNvSpPr>
          <p:nvPr>
            <p:ph type="body" idx="2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3" name="Google Shape;513;p121"/>
          <p:cNvSpPr>
            <a:spLocks noGrp="1"/>
          </p:cNvSpPr>
          <p:nvPr>
            <p:ph type="pic" idx="3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14" name="Google Shape;514;p121"/>
          <p:cNvSpPr>
            <a:spLocks noGrp="1"/>
          </p:cNvSpPr>
          <p:nvPr>
            <p:ph type="pic" idx="4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15" name="Google Shape;515;p121"/>
          <p:cNvSpPr>
            <a:spLocks noGrp="1"/>
          </p:cNvSpPr>
          <p:nvPr>
            <p:ph type="pic" idx="5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516" name="Google Shape;516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7" name="Google Shape;517;p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21"/>
          <p:cNvSpPr txBox="1"/>
          <p:nvPr/>
        </p:nvSpPr>
        <p:spPr>
          <a:xfrm>
            <a:off x="5065827" y="4376851"/>
            <a:ext cx="13612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9" name="Google Shape;519;p121"/>
          <p:cNvSpPr txBox="1">
            <a:spLocks noGrp="1"/>
          </p:cNvSpPr>
          <p:nvPr>
            <p:ph type="body" idx="6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0" name="Google Shape;520;p121"/>
          <p:cNvSpPr>
            <a:spLocks noGrp="1"/>
          </p:cNvSpPr>
          <p:nvPr>
            <p:ph type="pic" idx="7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p3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7" name="Google Shape;2857;p31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58" name="Google Shape;2858;p31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59" name="Google Shape;2859;p31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0" name="Google Shape;2860;p31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1" name="Google Shape;2861;p31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2" name="Google Shape;2862;p310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3" name="Google Shape;2863;p310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4" name="Google Shape;2864;p310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5" name="Google Shape;2865;p310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66" name="Google Shape;2866;p31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" name="Google Shape;2868;p3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9" name="Google Shape;2869;p31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0" name="Google Shape;2870;p31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1" name="Google Shape;2871;p31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2" name="Google Shape;2872;p31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3" name="Google Shape;2873;p31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4" name="Google Shape;2874;p311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5" name="Google Shape;2875;p311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6" name="Google Shape;2876;p311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7" name="Google Shape;2877;p311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8" name="Google Shape;2878;p311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9" name="Google Shape;2879;p311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80" name="Google Shape;2880;p311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81" name="Google Shape;2881;p311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82" name="Google Shape;2882;p311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83" name="Google Shape;2883;p311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4" name="Google Shape;2884;p311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5" name="Google Shape;2885;p311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6" name="Google Shape;2886;p311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7" name="Google Shape;2887;p311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3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0" name="Google Shape;2890;p312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91" name="Google Shape;2891;p3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Google Shape;2893;p3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4" name="Google Shape;2894;p31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895" name="Google Shape;2895;p3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" name="Google Shape;2897;p3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8" name="Google Shape;2898;p3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9" name="Google Shape;2899;p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900" name="Google Shape;2900;p314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1" name="Google Shape;2901;p314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2" name="Google Shape;2902;p314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03" name="Google Shape;2903;p314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4" name="Google Shape;2904;p314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05" name="Google Shape;2905;p314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6" name="Google Shape;2906;p314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07" name="Google Shape;2907;p31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2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9" name="Google Shape;2909;p3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10" name="Google Shape;2910;p3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11" name="Google Shape;2911;p31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12" name="Google Shape;2912;p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2913" name="Google Shape;2913;p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4" name="Google Shape;2914;p315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15" name="Google Shape;2915;p3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6" name="Google Shape;2916;p315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17" name="Google Shape;2917;p3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2918" name="Google Shape;2918;p315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19" name="Google Shape;2919;p315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20" name="Google Shape;2920;p315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21" name="Google Shape;2921;p315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22" name="Google Shape;2922;p315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23" name="Google Shape;2923;p315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24" name="Google Shape;2924;p315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25" name="Google Shape;2925;p31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userDrawn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182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1_Disposition personnalisé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5" name="Google Shape;2935;p18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grpSp>
        <p:nvGrpSpPr>
          <p:cNvPr id="2936" name="Google Shape;2936;p183"/>
          <p:cNvGrpSpPr/>
          <p:nvPr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2937" name="Google Shape;2937;p183"/>
            <p:cNvSpPr/>
            <p:nvPr/>
          </p:nvSpPr>
          <p:spPr>
            <a:xfrm>
              <a:off x="1748749" y="1791236"/>
              <a:ext cx="5368645" cy="305065"/>
            </a:xfrm>
            <a:custGeom>
              <a:avLst/>
              <a:gdLst/>
              <a:ahLst/>
              <a:cxnLst/>
              <a:rect l="l" t="t" r="r" b="b"/>
              <a:pathLst>
                <a:path w="5365259" h="305065" extrusionOk="0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CAF2F4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38" name="Google Shape;2938;p183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939" name="Google Shape;2939;p183"/>
          <p:cNvGrpSpPr/>
          <p:nvPr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2940" name="Google Shape;2940;p183"/>
            <p:cNvSpPr/>
            <p:nvPr/>
          </p:nvSpPr>
          <p:spPr>
            <a:xfrm>
              <a:off x="1748749" y="1791236"/>
              <a:ext cx="5368645" cy="305065"/>
            </a:xfrm>
            <a:custGeom>
              <a:avLst/>
              <a:gdLst/>
              <a:ahLst/>
              <a:cxnLst/>
              <a:rect l="l" t="t" r="r" b="b"/>
              <a:pathLst>
                <a:path w="5365259" h="305065" extrusionOk="0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CAF2F4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41" name="Google Shape;2941;p183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942" name="Google Shape;2942;p183"/>
          <p:cNvGrpSpPr/>
          <p:nvPr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943" name="Google Shape;2943;p183"/>
            <p:cNvSpPr/>
            <p:nvPr/>
          </p:nvSpPr>
          <p:spPr>
            <a:xfrm>
              <a:off x="1748749" y="1791236"/>
              <a:ext cx="5368645" cy="305065"/>
            </a:xfrm>
            <a:custGeom>
              <a:avLst/>
              <a:gdLst/>
              <a:ahLst/>
              <a:cxnLst/>
              <a:rect l="l" t="t" r="r" b="b"/>
              <a:pathLst>
                <a:path w="5365259" h="305065" extrusionOk="0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CAF2F4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44" name="Google Shape;2944;p183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55B6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pic>
        <p:nvPicPr>
          <p:cNvPr id="2945" name="Google Shape;2945;p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6" name="Google Shape;2946;p183"/>
          <p:cNvSpPr txBox="1"/>
          <p:nvPr/>
        </p:nvSpPr>
        <p:spPr>
          <a:xfrm>
            <a:off x="4749553" y="1749807"/>
            <a:ext cx="177951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Dosis ExtraBold"/>
              <a:buNone/>
            </a:pPr>
            <a:r>
              <a:rPr lang="ar-MA" sz="2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- 01 انشطة اعتيادية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47" name="Google Shape;2947;p1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8" name="Google Shape;2948;p183"/>
          <p:cNvSpPr txBox="1"/>
          <p:nvPr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Dosis ExtraBold"/>
              <a:buNone/>
            </a:pPr>
            <a:r>
              <a:rPr lang="ar-MA" sz="20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- 02</a:t>
            </a:r>
            <a:r>
              <a:rPr lang="ar-MA" sz="2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sz="2000" b="0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ExtraBold"/>
              <a:cs typeface="Microsoft Uighur" panose="02000000000000000000" pitchFamily="2" charset="-78"/>
              <a:sym typeface="Dosis ExtraBold"/>
            </a:endParaRPr>
          </a:p>
        </p:txBody>
      </p:sp>
      <p:sp>
        <p:nvSpPr>
          <p:cNvPr id="2949" name="Google Shape;2949;p183"/>
          <p:cNvSpPr txBox="1"/>
          <p:nvPr/>
        </p:nvSpPr>
        <p:spPr>
          <a:xfrm>
            <a:off x="4772477" y="4307506"/>
            <a:ext cx="16546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Dosis ExtraBold"/>
              <a:buNone/>
            </a:pPr>
            <a:r>
              <a:rPr lang="ar-MA" sz="2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- 03استماع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50" name="Google Shape;2950;p1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Google Shape;2952;p18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Disposition personnalisée">
  <p:cSld name="17_Disposition personnalisée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3" name="Google Shape;523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22"/>
          <p:cNvSpPr txBox="1"/>
          <p:nvPr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25" name="Google Shape;525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26" name="Google Shape;526;p1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27" name="Google Shape;527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8" name="Google Shape;528;p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22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30" name="Google Shape;530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22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32" name="Google Shape;532;p122"/>
          <p:cNvSpPr txBox="1">
            <a:spLocks noGrp="1"/>
          </p:cNvSpPr>
          <p:nvPr>
            <p:ph type="body" idx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3" name="Google Shape;533;p122"/>
          <p:cNvSpPr txBox="1">
            <a:spLocks noGrp="1"/>
          </p:cNvSpPr>
          <p:nvPr>
            <p:ph type="body" idx="2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4" name="Google Shape;534;p122"/>
          <p:cNvSpPr>
            <a:spLocks noGrp="1"/>
          </p:cNvSpPr>
          <p:nvPr>
            <p:ph type="pic" idx="3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5" name="Google Shape;535;p122"/>
          <p:cNvSpPr>
            <a:spLocks noGrp="1"/>
          </p:cNvSpPr>
          <p:nvPr>
            <p:ph type="pic" idx="4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6" name="Google Shape;536;p122"/>
          <p:cNvSpPr>
            <a:spLocks noGrp="1"/>
          </p:cNvSpPr>
          <p:nvPr>
            <p:ph type="pic" idx="5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p18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55" name="Google Shape;2955;p18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56" name="Google Shape;2956;p18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18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59" name="Google Shape;2959;p18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60" name="Google Shape;2960;p18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61" name="Google Shape;2961;p18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62" name="Google Shape;2962;p1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3" name="Google Shape;2963;p18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64" name="Google Shape;2964;p18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65" name="Google Shape;2965;p18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66" name="Google Shape;2966;p18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67" name="Google Shape;2967;p1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8" name="Google Shape;2968;p18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69" name="Google Shape;2969;p18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70" name="Google Shape;2970;p18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71" name="Google Shape;2971;p18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72" name="Google Shape;2972;p1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3" name="Google Shape;2973;p18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74" name="Google Shape;2974;p18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75" name="Google Shape;2975;p18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76" name="Google Shape;2976;p18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77" name="Google Shape;2977;p1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8" name="Google Shape;2978;p18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p18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81" name="Google Shape;2981;p18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82" name="Google Shape;2982;p18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83" name="Google Shape;2983;p18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84" name="Google Shape;2984;p1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5" name="Google Shape;2985;p18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86" name="Google Shape;2986;p18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87" name="Google Shape;2987;p18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88" name="Google Shape;2988;p18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89" name="Google Shape;2989;p1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0" name="Google Shape;2990;p18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91" name="Google Shape;2991;p18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92" name="Google Shape;2992;p18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93" name="Google Shape;2993;p18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94" name="Google Shape;2994;p1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5" name="Google Shape;2995;p18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96" name="Google Shape;2996;p18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97" name="Google Shape;2997;p18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98" name="Google Shape;2998;p18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999" name="Google Shape;2999;p1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18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01" name="Google Shape;3001;p18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3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p18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04" name="Google Shape;3004;p18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05" name="Google Shape;3005;p18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006" name="Google Shape;3006;p18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007" name="Google Shape;3007;p18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18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09" name="Google Shape;3009;p18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10" name="Google Shape;3010;p18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011" name="Google Shape;3011;p18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012" name="Google Shape;3012;p18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3" name="Google Shape;3013;p18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14" name="Google Shape;3014;p18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15" name="Google Shape;3015;p18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016" name="Google Shape;3016;p18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017" name="Google Shape;3017;p18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8" name="Google Shape;3018;p18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19" name="Google Shape;3019;p18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18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22" name="Google Shape;3022;p18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sz="1800" b="0" i="0" u="none" strike="noStrike" cap="none" dirty="0">
              <a:solidFill>
                <a:schemeClr val="dk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23" name="Google Shape;3023;p18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3024" name="Google Shape;3024;p1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5" name="Google Shape;3025;p1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26" name="Google Shape;3026;p18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27" name="Google Shape;3027;p18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3028" name="Google Shape;3028;p1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9" name="Google Shape;3029;p1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30" name="Google Shape;3030;p18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31" name="Google Shape;3031;p18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3032" name="Google Shape;3032;p1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3" name="Google Shape;3033;p1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34" name="Google Shape;3034;p18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35" name="Google Shape;3035;p18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3036" name="Google Shape;3036;p1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7" name="Google Shape;3037;p1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38" name="Google Shape;3038;p18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39" name="Google Shape;3039;p18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40" name="Google Shape;3040;p18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41" name="Google Shape;3041;p18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42" name="Google Shape;3042;p18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p19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45" name="Google Shape;3045;p19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46" name="Google Shape;3046;p19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047" name="Google Shape;3047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8" name="Google Shape;3048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49" name="Google Shape;3049;p19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50" name="Google Shape;3050;p19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051" name="Google Shape;3051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2" name="Google Shape;3052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53" name="Google Shape;3053;p19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54" name="Google Shape;3054;p19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055" name="Google Shape;3055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6" name="Google Shape;3056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57" name="Google Shape;3057;p19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58" name="Google Shape;3058;p19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3059" name="Google Shape;3059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0" name="Google Shape;3060;p19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61" name="Google Shape;3061;p19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62" name="Google Shape;3062;p19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063" name="Google Shape;3063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4" name="Google Shape;3064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65" name="Google Shape;3065;p19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66" name="Google Shape;3066;p19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67" name="Google Shape;3067;p1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8" name="Google Shape;3068;p1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69" name="Google Shape;3069;p19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0" name="Google Shape;3070;p19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1" name="Google Shape;3071;p19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2" name="Google Shape;3072;p19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3" name="Google Shape;3073;p19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4" name="Google Shape;3074;p19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p19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77" name="Google Shape;3077;p19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78" name="Google Shape;3078;p19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079" name="Google Shape;3079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0" name="Google Shape;3080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81" name="Google Shape;3081;p19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82" name="Google Shape;3082;p19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083" name="Google Shape;3083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4" name="Google Shape;3084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85" name="Google Shape;3085;p19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86" name="Google Shape;3086;p19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087" name="Google Shape;3087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8" name="Google Shape;3088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89" name="Google Shape;3089;p19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90" name="Google Shape;3090;p19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091" name="Google Shape;3091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2" name="Google Shape;3092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93" name="Google Shape;3093;p19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94" name="Google Shape;3094;p19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095" name="Google Shape;3095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6" name="Google Shape;3096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097" name="Google Shape;3097;p19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098" name="Google Shape;3098;p19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99" name="Google Shape;3099;p1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0" name="Google Shape;3100;p1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01" name="Google Shape;3101;p19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2" name="Google Shape;3102;p19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3" name="Google Shape;3103;p19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4" name="Google Shape;3104;p19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5" name="Google Shape;3105;p19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6" name="Google Shape;3106;p19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p19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109" name="Google Shape;3109;p19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10" name="Google Shape;3110;p19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11" name="Google Shape;3111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2" name="Google Shape;3112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13" name="Google Shape;3113;p19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14" name="Google Shape;3114;p19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15" name="Google Shape;3115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6" name="Google Shape;3116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17" name="Google Shape;3117;p19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18" name="Google Shape;3118;p19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119" name="Google Shape;3119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0" name="Google Shape;3120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21" name="Google Shape;3121;p19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22" name="Google Shape;3122;p19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123" name="Google Shape;3123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4" name="Google Shape;3124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25" name="Google Shape;3125;p19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26" name="Google Shape;3126;p19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127" name="Google Shape;3127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8" name="Google Shape;3128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29" name="Google Shape;3129;p19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30" name="Google Shape;3130;p19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131" name="Google Shape;3131;p1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2" name="Google Shape;3132;p1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33" name="Google Shape;3133;p19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4" name="Google Shape;3134;p19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5" name="Google Shape;3135;p19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6" name="Google Shape;3136;p19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7" name="Google Shape;3137;p19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8" name="Google Shape;3138;p19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3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p19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141" name="Google Shape;3141;p19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42" name="Google Shape;3142;p19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3" name="Google Shape;3143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4" name="Google Shape;3144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45" name="Google Shape;3145;p19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46" name="Google Shape;3146;p19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47" name="Google Shape;3147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8" name="Google Shape;3148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49" name="Google Shape;3149;p19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50" name="Google Shape;3150;p19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151" name="Google Shape;3151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2" name="Google Shape;3152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53" name="Google Shape;3153;p19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54" name="Google Shape;3154;p19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155" name="Google Shape;3155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6" name="Google Shape;3156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57" name="Google Shape;3157;p19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58" name="Google Shape;3158;p19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159" name="Google Shape;3159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0" name="Google Shape;3160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61" name="Google Shape;3161;p19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62" name="Google Shape;3162;p19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163" name="Google Shape;3163;p1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4" name="Google Shape;3164;p1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65" name="Google Shape;3165;p19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6" name="Google Shape;3166;p19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7" name="Google Shape;3167;p19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8" name="Google Shape;3168;p19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9" name="Google Shape;3169;p19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70" name="Google Shape;3170;p19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2" name="Google Shape;3172;p19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173" name="Google Shape;3173;p19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74" name="Google Shape;3174;p19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75" name="Google Shape;3175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6" name="Google Shape;3176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01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77" name="Google Shape;3177;p19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78" name="Google Shape;3178;p19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79" name="Google Shape;3179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0" name="Google Shape;3180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02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81" name="Google Shape;3181;p19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82" name="Google Shape;3182;p19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183" name="Google Shape;3183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4" name="Google Shape;3184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03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85" name="Google Shape;3185;p19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86" name="Google Shape;3186;p19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187" name="Google Shape;3187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8" name="Google Shape;3188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04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89" name="Google Shape;3189;p19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90" name="Google Shape;3190;p19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191" name="Google Shape;3191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2" name="Google Shape;3192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05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93" name="Google Shape;3193;p19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94" name="Google Shape;3194;p19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195" name="Google Shape;3195;p19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6" name="Google Shape;3196;p19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rPr>
                <a:t> 06</a:t>
              </a:r>
              <a:endParaRPr sz="1800" b="0" i="0" u="none" strike="noStrike" cap="none" dirty="0">
                <a:solidFill>
                  <a:schemeClr val="dk1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3197" name="Google Shape;3197;p19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98" name="Google Shape;3198;p19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99" name="Google Shape;3199;p19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00" name="Google Shape;3200;p19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01" name="Google Shape;3201;p19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02" name="Google Shape;3202;p19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sposition personnalisée">
  <p:cSld name="18_Disposition personnalisé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9" name="Google Shape;539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23"/>
          <p:cNvSpPr txBox="1"/>
          <p:nvPr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 - 02</a:t>
            </a:r>
            <a:r>
              <a:rPr lang="ar-MA" sz="16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41" name="Google Shape;541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42" name="Google Shape;542;p12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43" name="Google Shape;543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44" name="Google Shape;544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23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46" name="Google Shape;546;p1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23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48" name="Google Shape;548;p123"/>
          <p:cNvSpPr txBox="1">
            <a:spLocks noGrp="1"/>
          </p:cNvSpPr>
          <p:nvPr>
            <p:ph type="body" idx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9" name="Google Shape;549;p123"/>
          <p:cNvSpPr txBox="1">
            <a:spLocks noGrp="1"/>
          </p:cNvSpPr>
          <p:nvPr>
            <p:ph type="body" idx="2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0" name="Google Shape;550;p123"/>
          <p:cNvSpPr>
            <a:spLocks noGrp="1"/>
          </p:cNvSpPr>
          <p:nvPr>
            <p:ph type="pic" idx="3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51" name="Google Shape;551;p123"/>
          <p:cNvSpPr>
            <a:spLocks noGrp="1"/>
          </p:cNvSpPr>
          <p:nvPr>
            <p:ph type="pic" idx="4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52" name="Google Shape;552;p123"/>
          <p:cNvSpPr>
            <a:spLocks noGrp="1"/>
          </p:cNvSpPr>
          <p:nvPr>
            <p:ph type="pic" idx="5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Disposition personnalisée">
  <p:cSld name="11_Disposition personnalisée 3">
    <p:spTree>
      <p:nvGrpSpPr>
        <p:cNvPr id="1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p195"/>
          <p:cNvSpPr txBox="1"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205" name="Google Shape;3205;p195"/>
          <p:cNvSpPr/>
          <p:nvPr/>
        </p:nvSpPr>
        <p:spPr>
          <a:xfrm>
            <a:off x="817678" y="2955833"/>
            <a:ext cx="7508644" cy="540000"/>
          </a:xfrm>
          <a:custGeom>
            <a:avLst/>
            <a:gdLst/>
            <a:ahLst/>
            <a:cxnLst/>
            <a:rect l="l" t="t" r="r" b="b"/>
            <a:pathLst>
              <a:path w="5365259" h="305065" extrusionOk="0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 w="25400" cap="flat" cmpd="sng">
            <a:solidFill>
              <a:srgbClr val="55B6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CAF2F4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206" name="Google Shape;3206;p195"/>
          <p:cNvSpPr/>
          <p:nvPr/>
        </p:nvSpPr>
        <p:spPr>
          <a:xfrm>
            <a:off x="817677" y="2955833"/>
            <a:ext cx="7508646" cy="2197281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55B6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207" name="Google Shape;3207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30280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71158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83216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26147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20380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4644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8677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8675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739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Disposition personnalisée">
  <p:cSld name="21_Disposition personnalisée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55" name="Google Shape;555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124"/>
          <p:cNvSpPr txBox="1"/>
          <p:nvPr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57" name="Google Shape;557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8" name="Google Shape;558;p124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59" name="Google Shape;559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0" name="Google Shape;560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24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62" name="Google Shape;562;p1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24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64" name="Google Shape;564;p124"/>
          <p:cNvSpPr txBox="1">
            <a:spLocks noGrp="1"/>
          </p:cNvSpPr>
          <p:nvPr>
            <p:ph type="body" idx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5" name="Google Shape;565;p124"/>
          <p:cNvSpPr txBox="1">
            <a:spLocks noGrp="1"/>
          </p:cNvSpPr>
          <p:nvPr>
            <p:ph type="body" idx="2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6" name="Google Shape;566;p124"/>
          <p:cNvSpPr>
            <a:spLocks noGrp="1"/>
          </p:cNvSpPr>
          <p:nvPr>
            <p:ph type="pic" idx="3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67" name="Google Shape;567;p124"/>
          <p:cNvSpPr>
            <a:spLocks noGrp="1"/>
          </p:cNvSpPr>
          <p:nvPr>
            <p:ph type="pic" idx="4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68" name="Google Shape;568;p124"/>
          <p:cNvSpPr>
            <a:spLocks noGrp="1"/>
          </p:cNvSpPr>
          <p:nvPr>
            <p:ph type="pic" idx="5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05225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31402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3846008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5850163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415572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19146820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736871279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053158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575350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207337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Disposition personnalisée">
  <p:cSld name="20_Disposition personnalisée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1" name="Google Shape;571;p12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72" name="Google Shape;572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3" name="Google Shape;573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125"/>
          <p:cNvSpPr txBox="1"/>
          <p:nvPr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75" name="Google Shape;575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25"/>
          <p:cNvSpPr txBox="1"/>
          <p:nvPr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77" name="Google Shape;577;p125"/>
          <p:cNvSpPr txBox="1">
            <a:spLocks noGrp="1"/>
          </p:cNvSpPr>
          <p:nvPr>
            <p:ph type="body" idx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8" name="Google Shape;578;p125"/>
          <p:cNvSpPr>
            <a:spLocks noGrp="1"/>
          </p:cNvSpPr>
          <p:nvPr>
            <p:ph type="pic" idx="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79" name="Google Shape;579;p125"/>
          <p:cNvSpPr>
            <a:spLocks noGrp="1"/>
          </p:cNvSpPr>
          <p:nvPr>
            <p:ph type="pic" idx="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580" name="Google Shape;580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81" name="Google Shape;581;p1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25"/>
          <p:cNvSpPr txBox="1"/>
          <p:nvPr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ExtraBold"/>
              <a:buNone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83" name="Google Shape;583;p125"/>
          <p:cNvSpPr txBox="1">
            <a:spLocks noGrp="1"/>
          </p:cNvSpPr>
          <p:nvPr>
            <p:ph type="body" idx="4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4" name="Google Shape;584;p125"/>
          <p:cNvSpPr>
            <a:spLocks noGrp="1"/>
          </p:cNvSpPr>
          <p:nvPr>
            <p:ph type="pic" idx="5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830551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2051131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204277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9302008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491452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47821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6" name="Google Shape;786;p14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id="{E9B47BC0-4CDB-8E77-5315-57EB11D6A9D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7871471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489111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9255234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826238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26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2995793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0526923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5688274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238955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48612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6665939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9" name="Google Shape;849;p23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0" name="Google Shape;850;p23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1" name="Google Shape;851;p23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2" name="Google Shape;852;p23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3" name="Google Shape;853;p23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4" name="Google Shape;854;p23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CA8537-2A5F-9322-4CF8-035BFF12B5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9854989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6770104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7924835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25476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4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7287333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9056994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1879976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097358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700241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09016561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1554645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preserve="1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/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374755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08326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1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_Titre et contenu libre">
  <p:cSld name="00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2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 libre">
  <p:cSld name="1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3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96" name="Google Shape;596;p83"/>
          <p:cNvSpPr>
            <a:spLocks noGrp="1"/>
          </p:cNvSpPr>
          <p:nvPr>
            <p:ph type="media" idx="2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33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" name="Google Shape;28;p3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29" name="Google Shape;29;p3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30" name="Google Shape;30;p3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4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99" name="Google Shape;599;p84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0" name="Google Shape;600;p84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5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03" name="Google Shape;603;p85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04" name="Google Shape;604;p85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05" name="Google Shape;605;p85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06" name="Google Shape;606;p8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85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08" name="Google Shape;608;p85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09" name="Google Shape;609;p85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11" name="Google Shape;611;p8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85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13" name="Google Shape;613;p85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14" name="Google Shape;614;p85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15" name="Google Shape;615;p85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16" name="Google Shape;616;p8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85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18" name="Google Shape;618;p85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19" name="Google Shape;619;p85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20" name="Google Shape;620;p85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21" name="Google Shape;621;p85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85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25" name="Google Shape;625;p8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26" name="Google Shape;626;p8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27" name="Google Shape;627;p8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28" name="Google Shape;628;p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8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30" name="Google Shape;630;p8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31" name="Google Shape;631;p8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32" name="Google Shape;632;p8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33" name="Google Shape;633;p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35" name="Google Shape;635;p8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36" name="Google Shape;636;p8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37" name="Google Shape;637;p8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38" name="Google Shape;638;p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40" name="Google Shape;640;p8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41" name="Google Shape;641;p8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42" name="Google Shape;642;p8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43" name="Google Shape;643;p8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45" name="Google Shape;645;p86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48" name="Google Shape;648;p8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49" name="Google Shape;649;p8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0" name="Google Shape;650;p8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51" name="Google Shape;651;p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8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53" name="Google Shape;653;p8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54" name="Google Shape;654;p8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5" name="Google Shape;655;p8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56" name="Google Shape;656;p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58" name="Google Shape;658;p8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59" name="Google Shape;659;p8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60" name="Google Shape;660;p8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61" name="Google Shape;661;p8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8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63" name="Google Shape;663;p8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8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66" name="Google Shape;666;p8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667" name="Google Shape;667;p88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668" name="Google Shape;668;p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9" name="Google Shape;669;p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70" name="Google Shape;670;p88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71" name="Google Shape;671;p88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672" name="Google Shape;672;p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3" name="Google Shape;673;p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74" name="Google Shape;674;p88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75" name="Google Shape;675;p88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676" name="Google Shape;676;p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7" name="Google Shape;677;p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678" name="Google Shape;678;p88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79" name="Google Shape;679;p88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680" name="Google Shape;680;p88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1" name="Google Shape;681;p88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82" name="Google Shape;682;p88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3" name="Google Shape;683;p88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4" name="Google Shape;684;p88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5" name="Google Shape;685;p88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6" name="Google Shape;686;p88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9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89" name="Google Shape;689;p8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690" name="Google Shape;690;p89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691" name="Google Shape;691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2" name="Google Shape;692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93" name="Google Shape;693;p89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94" name="Google Shape;694;p89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695" name="Google Shape;695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697" name="Google Shape;697;p89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698" name="Google Shape;698;p89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699" name="Google Shape;699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01" name="Google Shape;701;p89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02" name="Google Shape;702;p89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703" name="Google Shape;703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4" name="Google Shape;704;p89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05" name="Google Shape;705;p89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06" name="Google Shape;706;p89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707" name="Google Shape;707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8" name="Google Shape;708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09" name="Google Shape;709;p89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10" name="Google Shape;710;p89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711" name="Google Shape;711;p8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2" name="Google Shape;712;p8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13" name="Google Shape;713;p89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4" name="Google Shape;714;p89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5" name="Google Shape;715;p89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89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89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89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21" name="Google Shape;721;p9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722" name="Google Shape;722;p9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723" name="Google Shape;723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4" name="Google Shape;724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25" name="Google Shape;725;p9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26" name="Google Shape;726;p9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727" name="Google Shape;727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8" name="Google Shape;728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29" name="Google Shape;729;p9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30" name="Google Shape;730;p9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731" name="Google Shape;731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2" name="Google Shape;732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33" name="Google Shape;733;p9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34" name="Google Shape;734;p90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735" name="Google Shape;735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6" name="Google Shape;736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37" name="Google Shape;737;p9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38" name="Google Shape;738;p9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739" name="Google Shape;739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0" name="Google Shape;740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41" name="Google Shape;741;p9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42" name="Google Shape;742;p9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743" name="Google Shape;743;p9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4" name="Google Shape;744;p9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45" name="Google Shape;745;p9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6" name="Google Shape;746;p9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7" name="Google Shape;747;p9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8" name="Google Shape;748;p9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9" name="Google Shape;749;p9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0" name="Google Shape;750;p9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53" name="Google Shape;753;p9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754" name="Google Shape;754;p9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755" name="Google Shape;755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6" name="Google Shape;756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57" name="Google Shape;757;p9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58" name="Google Shape;758;p9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759" name="Google Shape;759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61" name="Google Shape;761;p9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62" name="Google Shape;762;p9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763" name="Google Shape;763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4" name="Google Shape;764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65" name="Google Shape;765;p9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66" name="Google Shape;766;p9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767" name="Google Shape;767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8" name="Google Shape;768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69" name="Google Shape;769;p9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70" name="Google Shape;770;p9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771" name="Google Shape;771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2" name="Google Shape;772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73" name="Google Shape;773;p9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74" name="Google Shape;774;p9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775" name="Google Shape;775;p9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6" name="Google Shape;776;p9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77" name="Google Shape;777;p91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8" name="Google Shape;778;p91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9" name="Google Shape;779;p91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0" name="Google Shape;780;p91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1" name="Google Shape;781;p91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2" name="Google Shape;782;p91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9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85" name="Google Shape;785;p9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786" name="Google Shape;786;p9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787" name="Google Shape;787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8" name="Google Shape;788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89" name="Google Shape;789;p9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90" name="Google Shape;790;p9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791" name="Google Shape;791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2" name="Google Shape;792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93" name="Google Shape;793;p9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94" name="Google Shape;794;p9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795" name="Google Shape;795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6" name="Google Shape;796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97" name="Google Shape;797;p9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798" name="Google Shape;798;p9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799" name="Google Shape;799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0" name="Google Shape;800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01" name="Google Shape;801;p9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02" name="Google Shape;802;p9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803" name="Google Shape;803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4" name="Google Shape;804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05" name="Google Shape;805;p9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06" name="Google Shape;806;p9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807" name="Google Shape;807;p9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8" name="Google Shape;808;p9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09" name="Google Shape;809;p9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0" name="Google Shape;810;p9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1" name="Google Shape;811;p9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2" name="Google Shape;812;p9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3" name="Google Shape;813;p9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9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17" name="Google Shape;817;p9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818" name="Google Shape;818;p9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819" name="Google Shape;819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0" name="Google Shape;820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21" name="Google Shape;821;p9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22" name="Google Shape;822;p9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823" name="Google Shape;823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4" name="Google Shape;824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25" name="Google Shape;825;p9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26" name="Google Shape;826;p9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827" name="Google Shape;827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Google Shape;828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29" name="Google Shape;829;p9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30" name="Google Shape;830;p9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831" name="Google Shape;831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2" name="Google Shape;832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33" name="Google Shape;833;p9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34" name="Google Shape;834;p9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835" name="Google Shape;835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6" name="Google Shape;836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37" name="Google Shape;837;p9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838" name="Google Shape;838;p9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839" name="Google Shape;839;p9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0" name="Google Shape;840;p9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841" name="Google Shape;841;p93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2" name="Google Shape;842;p93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3" name="Google Shape;843;p93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4" name="Google Shape;844;p93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5" name="Google Shape;845;p93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6" name="Google Shape;846;p93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33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3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35" name="Google Shape;35;p3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36" name="Google Shape;36;p3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6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6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2" name="Google Shape;852;p26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3" name="Google Shape;853;p2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54" name="Google Shape;854;p2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55" name="Google Shape;855;p26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63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8" name="Google Shape;858;p263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59" name="Google Shape;859;p2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60" name="Google Shape;860;p2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61" name="Google Shape;861;p2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6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64" name="Google Shape;864;p26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65" name="Google Shape;865;p26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66" name="Google Shape;866;p26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67" name="Google Shape;867;p2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68" name="Google Shape;868;p2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6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1" name="Google Shape;871;p26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2" name="Google Shape;872;p26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3" name="Google Shape;873;p26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4" name="Google Shape;874;p26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5" name="Google Shape;875;p2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76" name="Google Shape;876;p2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77" name="Google Shape;877;p2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6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0" name="Google Shape;880;p26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81" name="Google Shape;881;p2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82" name="Google Shape;882;p26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6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5" name="Google Shape;885;p26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6" name="Google Shape;886;p26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7" name="Google Shape;887;p26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88" name="Google Shape;888;p26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89" name="Google Shape;889;p2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92" name="Google Shape;892;p26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94" name="Google Shape;894;p2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95" name="Google Shape;895;p2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896" name="Google Shape;896;p26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6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99" name="Google Shape;899;p26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00" name="Google Shape;900;p2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901" name="Google Shape;901;p2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902" name="Google Shape;902;p2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70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05" name="Google Shape;905;p27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06" name="Google Shape;906;p2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907" name="Google Shape;907;p2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sp>
        <p:nvSpPr>
          <p:cNvPr id="908" name="Google Shape;908;p2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34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34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3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42" name="Google Shape;42;p3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43" name="Google Shape;43;p3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58318" cy="601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3" name="Google Shape;1173;p6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6" name="Google Shape;1176;p14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77" name="Google Shape;1177;p14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78" name="Google Shape;1178;p14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79" name="Google Shape;1179;p14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80" name="Google Shape;1180;p14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81" name="Google Shape;1181;p14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82" name="Google Shape;1182;p14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5" name="Google Shape;1185;p14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86" name="Google Shape;1186;p14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42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9" name="Google Shape;1189;p14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90" name="Google Shape;1190;p142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3" name="Google Shape;1193;p143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94" name="Google Shape;1194;p14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7" name="Google Shape;1197;p144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98" name="Google Shape;1198;p144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9" name="Google Shape;1199;p14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2" name="Google Shape;1202;p145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03" name="Google Shape;1203;p145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04" name="Google Shape;1204;p14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7" name="Google Shape;1207;p14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08" name="Google Shape;1208;p146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09" name="Google Shape;1209;p14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12" name="Google Shape;1212;p14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13" name="Google Shape;1213;p147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14" name="Google Shape;1214;p14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17" name="Google Shape;1217;p148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18" name="Google Shape;1218;p148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19" name="Google Shape;1219;p148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0" name="Google Shape;1220;p148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1" name="Google Shape;1221;p148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2" name="Google Shape;1222;p148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3" name="Google Shape;1223;p148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4" name="Google Shape;1224;p148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5" name="Google Shape;1225;p148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26" name="Google Shape;1226;p148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27" name="Google Shape;1227;p148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34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7" name="Google Shape;47;p34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8" name="Google Shape;48;p34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9" name="Google Shape;49;p34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3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51" name="Google Shape;51;p3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52" name="Google Shape;52;p3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0" name="Google Shape;1230;p14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1" name="Google Shape;1231;p14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2" name="Google Shape;1232;p14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3" name="Google Shape;1233;p14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4" name="Google Shape;1234;p149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7" name="Google Shape;1237;p15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8" name="Google Shape;1238;p15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39" name="Google Shape;1239;p15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40" name="Google Shape;1240;p15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41" name="Google Shape;1241;p150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2" name="Google Shape;1242;p150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3" name="Google Shape;1243;p150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4" name="Google Shape;1244;p150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5" name="Google Shape;1245;p150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48" name="Google Shape;1248;p15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49" name="Google Shape;1249;p15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0" name="Google Shape;1250;p15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1" name="Google Shape;1251;p15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2" name="Google Shape;1252;p15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3" name="Google Shape;1253;p15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4" name="Google Shape;1254;p15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7" name="Google Shape;1257;p15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8" name="Google Shape;1258;p15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59" name="Google Shape;1259;p15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60" name="Google Shape;1260;p15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61" name="Google Shape;1261;p15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2" name="Google Shape;1262;p15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3" name="Google Shape;1263;p15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4" name="Google Shape;1264;p15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5" name="Google Shape;1265;p15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68" name="Google Shape;1268;p15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69" name="Google Shape;1269;p15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70" name="Google Shape;1270;p15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71" name="Google Shape;1271;p15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72" name="Google Shape;1272;p15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3" name="Google Shape;1273;p15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4" name="Google Shape;1274;p15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5" name="Google Shape;1275;p15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6" name="Google Shape;1276;p15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77" name="Google Shape;1277;p15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8" name="Google Shape;1278;p15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1" name="Google Shape;1281;p15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2" name="Google Shape;1282;p15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3" name="Google Shape;1283;p15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4" name="Google Shape;1284;p15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5" name="Google Shape;1285;p15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6" name="Google Shape;1286;p15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9" name="Google Shape;1289;p15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0" name="Google Shape;1290;p15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1" name="Google Shape;1291;p15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2" name="Google Shape;1292;p15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3" name="Google Shape;1293;p15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94" name="Google Shape;1294;p15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5" name="Google Shape;1295;p15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6" name="Google Shape;1296;p15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7" name="Google Shape;1297;p15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8" name="Google Shape;1298;p15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9" name="Google Shape;1299;p15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02" name="Google Shape;1302;p15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3" name="Google Shape;1303;p15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4" name="Google Shape;1304;p15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5" name="Google Shape;1305;p15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6" name="Google Shape;1306;p15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7" name="Google Shape;1307;p15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8" name="Google Shape;1308;p15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09" name="Google Shape;1309;p15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10" name="Google Shape;1310;p15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11" name="Google Shape;1311;p15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4" name="Google Shape;1314;p15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5" name="Google Shape;1315;p15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6" name="Google Shape;1316;p15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7" name="Google Shape;1317;p15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8" name="Google Shape;1318;p15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19" name="Google Shape;1319;p15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20" name="Google Shape;1320;p15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21" name="Google Shape;1321;p15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22" name="Google Shape;1322;p15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23" name="Google Shape;1323;p15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26" name="Google Shape;1326;p15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7" name="Google Shape;1327;p15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8" name="Google Shape;1328;p15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9" name="Google Shape;1329;p15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0" name="Google Shape;1330;p15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1" name="Google Shape;1331;p15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2" name="Google Shape;1332;p15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3" name="Google Shape;1333;p15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4" name="Google Shape;1334;p15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5" name="Google Shape;1335;p15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6" name="Google Shape;1336;p15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7" name="Google Shape;1337;p15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8" name="Google Shape;1338;p15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39" name="Google Shape;1339;p15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40" name="Google Shape;1340;p15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1" name="Google Shape;1341;p15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2" name="Google Shape;1342;p15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3" name="Google Shape;1343;p15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4" name="Google Shape;1344;p15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3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56" name="Google Shape;56;p3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57" name="Google Shape;57;p3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7" name="Google Shape;1347;p159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48" name="Google Shape;1348;p15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Google Shape;1350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16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4" name="Google Shape;1354;p16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55" name="Google Shape;1355;p16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6" name="Google Shape;1356;p16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57" name="Google Shape;1357;p16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8" name="Google Shape;1358;p16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59" name="Google Shape;1359;p16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60" name="Google Shape;1360;p16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5" name="Google Shape;1365;p62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66" name="Google Shape;1366;p6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31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316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70" name="Google Shape;1370;p31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3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31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74" name="Google Shape;1374;p31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3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7" name="Google Shape;1377;p31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78" name="Google Shape;1378;p31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9" name="Google Shape;1379;p31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3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31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83" name="Google Shape;1383;p31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4" name="Google Shape;1384;p31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3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32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88" name="Google Shape;1388;p32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89" name="Google Shape;1389;p32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3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32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93" name="Google Shape;1393;p32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94" name="Google Shape;1394;p3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3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7" name="Google Shape;1397;p32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98" name="Google Shape;1398;p32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99" name="Google Shape;1399;p32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0" name="Google Shape;1400;p32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1" name="Google Shape;1401;p32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2" name="Google Shape;1402;p32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3" name="Google Shape;1403;p32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4" name="Google Shape;1404;p32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5" name="Google Shape;1405;p32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06" name="Google Shape;1406;p32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07" name="Google Shape;1407;p322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34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1" name="Google Shape;61;p34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2" name="Google Shape;62;p3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63" name="Google Shape;63;p3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64" name="Google Shape;64;p3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3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0" name="Google Shape;1410;p32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1" name="Google Shape;1411;p32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2" name="Google Shape;1412;p32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3" name="Google Shape;1413;p32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4" name="Google Shape;1414;p323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7" name="Google Shape;1417;p32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8" name="Google Shape;1418;p32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19" name="Google Shape;1419;p32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20" name="Google Shape;1420;p32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21" name="Google Shape;1421;p32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2" name="Google Shape;1422;p32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3" name="Google Shape;1423;p32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4" name="Google Shape;1424;p32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5" name="Google Shape;1425;p32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32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29" name="Google Shape;1429;p32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30" name="Google Shape;1430;p32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31" name="Google Shape;1431;p32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2" name="Google Shape;1432;p32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3" name="Google Shape;1433;p32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4" name="Google Shape;1434;p32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3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32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38" name="Google Shape;1438;p32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39" name="Google Shape;1439;p32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0" name="Google Shape;1440;p32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1" name="Google Shape;1441;p32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2" name="Google Shape;1442;p32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3" name="Google Shape;1443;p32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3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32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7" name="Google Shape;1447;p32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8" name="Google Shape;1448;p32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49" name="Google Shape;1449;p32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50" name="Google Shape;1450;p32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1" name="Google Shape;1451;p32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2" name="Google Shape;1452;p32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3" name="Google Shape;1453;p32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4" name="Google Shape;1454;p32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3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32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58" name="Google Shape;1458;p32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59" name="Google Shape;1459;p32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60" name="Google Shape;1460;p32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61" name="Google Shape;1461;p32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2" name="Google Shape;1462;p32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3" name="Google Shape;1463;p32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4" name="Google Shape;1464;p32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5" name="Google Shape;1465;p32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466" name="Google Shape;1466;p32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7" name="Google Shape;1467;p32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3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0" name="Google Shape;1470;p32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1" name="Google Shape;1471;p32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2" name="Google Shape;1472;p32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3" name="Google Shape;1473;p32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4" name="Google Shape;1474;p32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5" name="Google Shape;1475;p32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3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33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79" name="Google Shape;1479;p33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80" name="Google Shape;1480;p33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81" name="Google Shape;1481;p33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82" name="Google Shape;1482;p33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83" name="Google Shape;1483;p33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4" name="Google Shape;1484;p33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5" name="Google Shape;1485;p33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6" name="Google Shape;1486;p33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7" name="Google Shape;1487;p33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8" name="Google Shape;1488;p33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3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33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2" name="Google Shape;1492;p33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3" name="Google Shape;1493;p33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4" name="Google Shape;1494;p33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5" name="Google Shape;1495;p33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6" name="Google Shape;1496;p33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7" name="Google Shape;1497;p33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8" name="Google Shape;1498;p33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99" name="Google Shape;1499;p33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0" name="Google Shape;1500;p33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3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33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4" name="Google Shape;1504;p33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5" name="Google Shape;1505;p33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6" name="Google Shape;1506;p33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7" name="Google Shape;1507;p33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8" name="Google Shape;1508;p33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09" name="Google Shape;1509;p33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10" name="Google Shape;1510;p33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11" name="Google Shape;1511;p33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12" name="Google Shape;1512;p33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344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8" name="Google Shape;68;p34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9" name="Google Shape;69;p34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70" name="Google Shape;70;p34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71" name="Google Shape;71;p3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3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p33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16" name="Google Shape;1516;p33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17" name="Google Shape;1517;p33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18" name="Google Shape;1518;p33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19" name="Google Shape;1519;p33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0" name="Google Shape;1520;p33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1" name="Google Shape;1521;p33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2" name="Google Shape;1522;p33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3" name="Google Shape;1523;p33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4" name="Google Shape;1524;p33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5" name="Google Shape;1525;p33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6" name="Google Shape;1526;p33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7" name="Google Shape;1527;p33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8" name="Google Shape;1528;p33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29" name="Google Shape;1529;p33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0" name="Google Shape;1530;p33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1" name="Google Shape;1531;p33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2" name="Google Shape;1532;p33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3" name="Google Shape;1533;p33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3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6" name="Google Shape;1536;p33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37" name="Google Shape;1537;p3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3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3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Google Shape;1542;p3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3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3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33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33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7" name="Google Shape;1547;p33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48" name="Google Shape;1548;p33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9" name="Google Shape;1549;p33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50" name="Google Shape;1550;p33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1" name="Google Shape;1551;p33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52" name="Google Shape;1552;p33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57" name="Google Shape;1557;p6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58" name="Google Shape;1558;p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65" name="Google Shape;1565;p16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6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68" name="Google Shape;1568;p16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69" name="Google Shape;1569;p16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72" name="Google Shape;1572;p164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73" name="Google Shape;1573;p164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4" name="Google Shape;1574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77" name="Google Shape;1577;p165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78" name="Google Shape;1578;p165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9" name="Google Shape;1579;p16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82" name="Google Shape;1582;p16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3" name="Google Shape;1583;p166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4" name="Google Shape;1584;p16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14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image" Target="../media/image8.jpg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image" Target="../media/image8.jpg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207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1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48.xml"/><Relationship Id="rId21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slideLayout" Target="../slideLayouts/slideLayout262.xml"/><Relationship Id="rId25" Type="http://schemas.openxmlformats.org/officeDocument/2006/relationships/image" Target="../media/image8.jpg"/><Relationship Id="rId2" Type="http://schemas.openxmlformats.org/officeDocument/2006/relationships/slideLayout" Target="../slideLayouts/slideLayout247.xml"/><Relationship Id="rId16" Type="http://schemas.openxmlformats.org/officeDocument/2006/relationships/slideLayout" Target="../slideLayouts/slideLayout261.xml"/><Relationship Id="rId20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24" Type="http://schemas.openxmlformats.org/officeDocument/2006/relationships/theme" Target="../theme/theme16.xml"/><Relationship Id="rId5" Type="http://schemas.openxmlformats.org/officeDocument/2006/relationships/slideLayout" Target="../slideLayouts/slideLayout250.xml"/><Relationship Id="rId15" Type="http://schemas.openxmlformats.org/officeDocument/2006/relationships/slideLayout" Target="../slideLayouts/slideLayout260.xml"/><Relationship Id="rId23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55.xml"/><Relationship Id="rId19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Relationship Id="rId22" Type="http://schemas.openxmlformats.org/officeDocument/2006/relationships/slideLayout" Target="../slideLayouts/slideLayout2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jp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image" Target="../media/image8.jp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image" Target="../media/image8.jp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image" Target="../media/image8.jpg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image" Target="../media/image8.jp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image" Target="../media/image6.jpg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69"/>
          <p:cNvSpPr txBox="1"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p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p7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05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13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2;p137">
            <a:extLst>
              <a:ext uri="{FF2B5EF4-FFF2-40B4-BE49-F238E27FC236}">
                <a16:creationId xmlns:a16="http://schemas.microsoft.com/office/drawing/2014/main" id="{3E77C9B5-6745-AABF-7360-59F9DF457F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5234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  <p:sldLayoutId id="2147484008" r:id="rId18"/>
    <p:sldLayoutId id="2147484009" r:id="rId19"/>
    <p:sldLayoutId id="2147484010" r:id="rId20"/>
    <p:sldLayoutId id="2147484011" r:id="rId21"/>
    <p:sldLayoutId id="2147484012" r:id="rId22"/>
    <p:sldLayoutId id="2147484013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29.gif"/><Relationship Id="rId5" Type="http://schemas.openxmlformats.org/officeDocument/2006/relationships/image" Target="../media/image25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1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45.xml"/><Relationship Id="rId5" Type="http://schemas.openxmlformats.org/officeDocument/2006/relationships/image" Target="../media/image41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image" Target="../media/image29.gif"/><Relationship Id="rId4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29.gif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Google Shape;3626;p11"/>
          <p:cNvSpPr/>
          <p:nvPr/>
        </p:nvSpPr>
        <p:spPr>
          <a:xfrm>
            <a:off x="1" y="5044046"/>
            <a:ext cx="9144000" cy="113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4800"/>
              <a:buFont typeface="Arial"/>
              <a:buNone/>
            </a:pPr>
            <a:r>
              <a:rPr lang="ar-MA" sz="480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نَجَحوا في ٱسْتِرْجاعِ ٱلصَّحْراءِ ٱلْمَغْرِبِيَّةِ بِطَريقَةٍ سِلْمِيَّةٍ. </a:t>
            </a:r>
            <a:endParaRPr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27" name="Google Shape;3627;p11"/>
          <p:cNvSpPr/>
          <p:nvPr/>
        </p:nvSpPr>
        <p:spPr>
          <a:xfrm>
            <a:off x="0" y="3451988"/>
            <a:ext cx="9144000" cy="150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4800"/>
              <a:buFont typeface="Arial"/>
              <a:buNone/>
            </a:pPr>
            <a:r>
              <a:rPr lang="ar-MA" sz="480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لَبّى نِداءَ ٱلْمَلِكِ ٱلْحَسَنِ ٱلثّاني بِحَماسٍ وَإيمانٍ.</a:t>
            </a:r>
            <a:endParaRPr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29" name="Google Shape;3629;p11"/>
          <p:cNvSpPr txBox="1"/>
          <p:nvPr/>
        </p:nvSpPr>
        <p:spPr>
          <a:xfrm>
            <a:off x="2744431" y="771779"/>
            <a:ext cx="483503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في حصة اليوم، ستقومون بقراءة جملة وفقرة بدقة واسترسال.</a:t>
            </a:r>
            <a:endParaRPr sz="2400" b="0" i="0" u="none" strike="noStrike" cap="none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630" name="Google Shape;363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5017" y="693861"/>
            <a:ext cx="782264" cy="782264"/>
          </a:xfrm>
          <a:prstGeom prst="rect">
            <a:avLst/>
          </a:prstGeom>
          <a:noFill/>
          <a:ln>
            <a:noFill/>
          </a:ln>
        </p:spPr>
      </p:pic>
      <p:sp>
        <p:nvSpPr>
          <p:cNvPr id="3640" name="Google Shape;3640;p11"/>
          <p:cNvSpPr/>
          <p:nvPr/>
        </p:nvSpPr>
        <p:spPr>
          <a:xfrm>
            <a:off x="6144920" y="2424537"/>
            <a:ext cx="148650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مَلْحَمةً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641" name="Google Shape;3641;p11"/>
          <p:cNvSpPr/>
          <p:nvPr/>
        </p:nvSpPr>
        <p:spPr>
          <a:xfrm>
            <a:off x="4136513" y="2424537"/>
            <a:ext cx="148650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تاريخِيَّةً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642" name="Google Shape;3642;p11"/>
          <p:cNvSpPr/>
          <p:nvPr/>
        </p:nvSpPr>
        <p:spPr>
          <a:xfrm>
            <a:off x="1235359" y="2414024"/>
            <a:ext cx="2449630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اَلْمَسيرَةِ ٱلْخَضْراءِ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C410CCA5-3C23-13F9-C7BB-3387F1D15C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4451A9BB-7C70-05B3-184F-00B68FB412C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E4C0BB3F-1472-5F99-0588-A2BE0F09F29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E63F9B0D-951B-50E5-C4E3-BAA6F38366A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8BE6BDCB-C342-DD5D-3851-5C7E687F8AD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7A0AF2F9-39F9-AA62-1FC3-4746EE723C13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B81F5894-A11E-15E9-1D4C-862D1250FE1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801708FE-9953-8753-3085-E2BB71B193C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7A205749-1634-E852-5947-73283624A8F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8" name="Google Shape;3648;p12"/>
          <p:cNvSpPr txBox="1"/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r>
              <a:rPr lang="f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649" name="Google Shape;364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5017" y="693861"/>
            <a:ext cx="782264" cy="7822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640;p11">
            <a:extLst>
              <a:ext uri="{FF2B5EF4-FFF2-40B4-BE49-F238E27FC236}">
                <a16:creationId xmlns:a16="http://schemas.microsoft.com/office/drawing/2014/main" id="{B8B89420-6E06-FB05-25DC-0D9B302F3C3A}"/>
              </a:ext>
            </a:extLst>
          </p:cNvPr>
          <p:cNvSpPr/>
          <p:nvPr/>
        </p:nvSpPr>
        <p:spPr>
          <a:xfrm>
            <a:off x="6144920" y="2424537"/>
            <a:ext cx="148650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مَلْحَمةً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Google Shape;3641;p11">
            <a:extLst>
              <a:ext uri="{FF2B5EF4-FFF2-40B4-BE49-F238E27FC236}">
                <a16:creationId xmlns:a16="http://schemas.microsoft.com/office/drawing/2014/main" id="{6293FBB4-3650-2259-FF4D-68C4DD482A82}"/>
              </a:ext>
            </a:extLst>
          </p:cNvPr>
          <p:cNvSpPr/>
          <p:nvPr/>
        </p:nvSpPr>
        <p:spPr>
          <a:xfrm>
            <a:off x="4136513" y="2424537"/>
            <a:ext cx="148650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تاريخِيَّةً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Google Shape;3642;p11">
            <a:extLst>
              <a:ext uri="{FF2B5EF4-FFF2-40B4-BE49-F238E27FC236}">
                <a16:creationId xmlns:a16="http://schemas.microsoft.com/office/drawing/2014/main" id="{CCC7A9C3-A19C-A63B-5F5A-89DED221A243}"/>
              </a:ext>
            </a:extLst>
          </p:cNvPr>
          <p:cNvSpPr/>
          <p:nvPr/>
        </p:nvSpPr>
        <p:spPr>
          <a:xfrm>
            <a:off x="1235359" y="2414024"/>
            <a:ext cx="2449630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اَلْمَسيرَةِ ٱلْخَضْراءِ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6" name="Google Shape;3576;p8">
            <a:extLst>
              <a:ext uri="{FF2B5EF4-FFF2-40B4-BE49-F238E27FC236}">
                <a16:creationId xmlns:a16="http://schemas.microsoft.com/office/drawing/2014/main" id="{145D7D2D-BE70-D163-1744-475344C357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577;p8">
            <a:extLst>
              <a:ext uri="{FF2B5EF4-FFF2-40B4-BE49-F238E27FC236}">
                <a16:creationId xmlns:a16="http://schemas.microsoft.com/office/drawing/2014/main" id="{9FA5C72E-F335-FC2C-2216-A8A5F9CF33B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578;p8">
            <a:extLst>
              <a:ext uri="{FF2B5EF4-FFF2-40B4-BE49-F238E27FC236}">
                <a16:creationId xmlns:a16="http://schemas.microsoft.com/office/drawing/2014/main" id="{79C8F827-FB9A-253A-67DF-37CB80B73C8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579;p8">
            <a:extLst>
              <a:ext uri="{FF2B5EF4-FFF2-40B4-BE49-F238E27FC236}">
                <a16:creationId xmlns:a16="http://schemas.microsoft.com/office/drawing/2014/main" id="{97B15D75-8506-CDC6-EBDE-1EB555CAEFB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580;p8">
            <a:extLst>
              <a:ext uri="{FF2B5EF4-FFF2-40B4-BE49-F238E27FC236}">
                <a16:creationId xmlns:a16="http://schemas.microsoft.com/office/drawing/2014/main" id="{8DDB4356-5BF1-8F53-C6DE-AC83071179B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3581;p8">
            <a:extLst>
              <a:ext uri="{FF2B5EF4-FFF2-40B4-BE49-F238E27FC236}">
                <a16:creationId xmlns:a16="http://schemas.microsoft.com/office/drawing/2014/main" id="{49479357-8512-F530-A771-5C8737A86E22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3582;p8">
            <a:extLst>
              <a:ext uri="{FF2B5EF4-FFF2-40B4-BE49-F238E27FC236}">
                <a16:creationId xmlns:a16="http://schemas.microsoft.com/office/drawing/2014/main" id="{BD508F93-0CEB-30E5-B40D-435A908EE2C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3583;p8">
            <a:extLst>
              <a:ext uri="{FF2B5EF4-FFF2-40B4-BE49-F238E27FC236}">
                <a16:creationId xmlns:a16="http://schemas.microsoft.com/office/drawing/2014/main" id="{86D3EB1B-EC99-6C20-36E3-1B2F3C02297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3584;p8">
            <a:extLst>
              <a:ext uri="{FF2B5EF4-FFF2-40B4-BE49-F238E27FC236}">
                <a16:creationId xmlns:a16="http://schemas.microsoft.com/office/drawing/2014/main" id="{F2BD3D0B-3BD0-C1B1-1AD1-F4A55BEC0675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3626;p11">
            <a:extLst>
              <a:ext uri="{FF2B5EF4-FFF2-40B4-BE49-F238E27FC236}">
                <a16:creationId xmlns:a16="http://schemas.microsoft.com/office/drawing/2014/main" id="{542D1422-A021-3A20-8382-CC71FB7187C0}"/>
              </a:ext>
            </a:extLst>
          </p:cNvPr>
          <p:cNvSpPr/>
          <p:nvPr/>
        </p:nvSpPr>
        <p:spPr>
          <a:xfrm>
            <a:off x="1" y="5044046"/>
            <a:ext cx="9144000" cy="113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4800"/>
              <a:buFont typeface="Arial"/>
              <a:buNone/>
            </a:pPr>
            <a:r>
              <a:rPr lang="ar-MA" sz="480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نَجَحوا في ٱسْتِرْجاعِ ٱلصَّحْراءِ ٱلْمَغْرِبِيَّةِ بِطَريقَةٍ سِلْمِيَّةٍ. </a:t>
            </a:r>
            <a:endParaRPr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627;p11">
            <a:extLst>
              <a:ext uri="{FF2B5EF4-FFF2-40B4-BE49-F238E27FC236}">
                <a16:creationId xmlns:a16="http://schemas.microsoft.com/office/drawing/2014/main" id="{CE9D8768-623F-A730-F477-C69CAC8628A2}"/>
              </a:ext>
            </a:extLst>
          </p:cNvPr>
          <p:cNvSpPr/>
          <p:nvPr/>
        </p:nvSpPr>
        <p:spPr>
          <a:xfrm>
            <a:off x="0" y="3451988"/>
            <a:ext cx="9144000" cy="150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4800"/>
              <a:buFont typeface="Arial"/>
              <a:buNone/>
            </a:pPr>
            <a:r>
              <a:rPr lang="ar-MA" sz="480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لَبّى نِداءَ ٱلْمَلِكِ ٱلْحَسَنِ ٱلثّاني بِحَماسٍ وَإيمانٍ.</a:t>
            </a:r>
            <a:endParaRPr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8" name="Google Shape;3668;p13" descr="Une image contenant habits, sourire, dessin humoristique, clipart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9" name="Google Shape;3669;p13"/>
          <p:cNvSpPr txBox="1"/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سأختار متعلمين للقراءة، يتناوب 3 متعلمين على القراءة (الفئة د)، 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Google Shape;3640;p11">
            <a:extLst>
              <a:ext uri="{FF2B5EF4-FFF2-40B4-BE49-F238E27FC236}">
                <a16:creationId xmlns:a16="http://schemas.microsoft.com/office/drawing/2014/main" id="{85EE2C57-B190-BB80-51CB-791178ACE812}"/>
              </a:ext>
            </a:extLst>
          </p:cNvPr>
          <p:cNvSpPr/>
          <p:nvPr/>
        </p:nvSpPr>
        <p:spPr>
          <a:xfrm>
            <a:off x="6144920" y="2424537"/>
            <a:ext cx="148650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مَلْحَمةً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Google Shape;3641;p11">
            <a:extLst>
              <a:ext uri="{FF2B5EF4-FFF2-40B4-BE49-F238E27FC236}">
                <a16:creationId xmlns:a16="http://schemas.microsoft.com/office/drawing/2014/main" id="{5FEA4657-4BE4-8B88-7C77-903DA3A44CAC}"/>
              </a:ext>
            </a:extLst>
          </p:cNvPr>
          <p:cNvSpPr/>
          <p:nvPr/>
        </p:nvSpPr>
        <p:spPr>
          <a:xfrm>
            <a:off x="4136513" y="2424537"/>
            <a:ext cx="148650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تاريخِيَّةً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Google Shape;3642;p11">
            <a:extLst>
              <a:ext uri="{FF2B5EF4-FFF2-40B4-BE49-F238E27FC236}">
                <a16:creationId xmlns:a16="http://schemas.microsoft.com/office/drawing/2014/main" id="{E7FE08EF-016C-3BCA-24B7-3C5B3FEED73A}"/>
              </a:ext>
            </a:extLst>
          </p:cNvPr>
          <p:cNvSpPr/>
          <p:nvPr/>
        </p:nvSpPr>
        <p:spPr>
          <a:xfrm>
            <a:off x="1235359" y="2414024"/>
            <a:ext cx="2449630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اَلْمَسيرَةِ ٱلْخَضْراءِ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6" name="Google Shape;3576;p8">
            <a:extLst>
              <a:ext uri="{FF2B5EF4-FFF2-40B4-BE49-F238E27FC236}">
                <a16:creationId xmlns:a16="http://schemas.microsoft.com/office/drawing/2014/main" id="{C5EAE4AF-5D76-9138-5FAF-DFD4640A26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577;p8">
            <a:extLst>
              <a:ext uri="{FF2B5EF4-FFF2-40B4-BE49-F238E27FC236}">
                <a16:creationId xmlns:a16="http://schemas.microsoft.com/office/drawing/2014/main" id="{F86C7788-F000-D017-F213-1CA3D93C74D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578;p8">
            <a:extLst>
              <a:ext uri="{FF2B5EF4-FFF2-40B4-BE49-F238E27FC236}">
                <a16:creationId xmlns:a16="http://schemas.microsoft.com/office/drawing/2014/main" id="{B5727BEC-C6F5-0807-3ED3-3AE28A6E9D3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579;p8">
            <a:extLst>
              <a:ext uri="{FF2B5EF4-FFF2-40B4-BE49-F238E27FC236}">
                <a16:creationId xmlns:a16="http://schemas.microsoft.com/office/drawing/2014/main" id="{3826E005-F0BE-AEED-3538-D359ABEB3CA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580;p8">
            <a:extLst>
              <a:ext uri="{FF2B5EF4-FFF2-40B4-BE49-F238E27FC236}">
                <a16:creationId xmlns:a16="http://schemas.microsoft.com/office/drawing/2014/main" id="{094F073F-F5E2-FD03-1E78-998155C99AC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3581;p8">
            <a:extLst>
              <a:ext uri="{FF2B5EF4-FFF2-40B4-BE49-F238E27FC236}">
                <a16:creationId xmlns:a16="http://schemas.microsoft.com/office/drawing/2014/main" id="{5369FB9D-1AFF-8E1C-2D2F-4E87B7B65A79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3582;p8">
            <a:extLst>
              <a:ext uri="{FF2B5EF4-FFF2-40B4-BE49-F238E27FC236}">
                <a16:creationId xmlns:a16="http://schemas.microsoft.com/office/drawing/2014/main" id="{FAC50C91-C72F-73F4-AE2D-1E5A4DE9016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3583;p8">
            <a:extLst>
              <a:ext uri="{FF2B5EF4-FFF2-40B4-BE49-F238E27FC236}">
                <a16:creationId xmlns:a16="http://schemas.microsoft.com/office/drawing/2014/main" id="{F0CA7C77-ED71-2B7A-41E5-5CA9CD55602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3584;p8">
            <a:extLst>
              <a:ext uri="{FF2B5EF4-FFF2-40B4-BE49-F238E27FC236}">
                <a16:creationId xmlns:a16="http://schemas.microsoft.com/office/drawing/2014/main" id="{CFF23CC3-553C-26F3-AD91-D54EEDBDE51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3626;p11">
            <a:extLst>
              <a:ext uri="{FF2B5EF4-FFF2-40B4-BE49-F238E27FC236}">
                <a16:creationId xmlns:a16="http://schemas.microsoft.com/office/drawing/2014/main" id="{399019F4-5439-4859-C58C-2F7E2DAD5391}"/>
              </a:ext>
            </a:extLst>
          </p:cNvPr>
          <p:cNvSpPr/>
          <p:nvPr/>
        </p:nvSpPr>
        <p:spPr>
          <a:xfrm>
            <a:off x="1" y="5044046"/>
            <a:ext cx="9144000" cy="113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4800"/>
              <a:buFont typeface="Arial"/>
              <a:buNone/>
            </a:pPr>
            <a:r>
              <a:rPr lang="ar-MA" sz="480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نَجَحوا في ٱسْتِرْجاعِ ٱلصَّحْراءِ ٱلْمَغْرِبِيَّةِ بِطَريقَةٍ سِلْمِيَّةٍ. </a:t>
            </a:r>
            <a:endParaRPr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627;p11">
            <a:extLst>
              <a:ext uri="{FF2B5EF4-FFF2-40B4-BE49-F238E27FC236}">
                <a16:creationId xmlns:a16="http://schemas.microsoft.com/office/drawing/2014/main" id="{3579667C-3E41-509A-7EC0-D443231D2162}"/>
              </a:ext>
            </a:extLst>
          </p:cNvPr>
          <p:cNvSpPr/>
          <p:nvPr/>
        </p:nvSpPr>
        <p:spPr>
          <a:xfrm>
            <a:off x="0" y="3451988"/>
            <a:ext cx="9144000" cy="150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4800"/>
              <a:buFont typeface="Arial"/>
              <a:buNone/>
            </a:pPr>
            <a:r>
              <a:rPr lang="ar-MA" sz="480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لَبّى نِداءَ ٱلْمَلِكِ ٱلْحَسَنِ ٱلثّاني بِحَماسٍ وَإيمانٍ.</a:t>
            </a:r>
            <a:endParaRPr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8" name="Google Shape;3688;p14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9" name="Google Shape;3689;p14"/>
          <p:cNvSpPr txBox="1"/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استمعوا جيدا لقراءتي</a:t>
            </a:r>
            <a:r>
              <a:rPr lang="fr-FR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699" name="Google Shape;3699;p14"/>
          <p:cNvSpPr/>
          <p:nvPr/>
        </p:nvSpPr>
        <p:spPr>
          <a:xfrm>
            <a:off x="921086" y="1823024"/>
            <a:ext cx="7581813" cy="4263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1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سَطَّرَ ٱلشَّعْبُ ٱلْمَغْرِبِيُّ مَلْحَمةً تاريخِيَّةً رائِعَةً في ٱلْمَسيرَةِ ٱلْخَضْرا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ءِ،</a:t>
            </a:r>
            <a:r>
              <a:rPr lang="ar-MA" sz="3200" b="1" i="0" u="none" strike="noStrike" cap="none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حَيْثُ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لَبّى نِداءَ ٱلْمَلِكِ ٱلْحَسَنِ ٱلثّاني بِحَماسٍ وَإيما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نٍ.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شارَكَ في هَذِهِ ٱلْمَسيرَةِ أَكْثَرُ مِنْ ثَلاثِمِئَةِ أَلْفِ مُتَطَوِّعٍ مِنْ مُخْتَلِفِ ٱلْمُدُنِ وَٱلْقُرى ٱلْمَغْرِبِيَّ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ةِ،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اِنْطَلَقوا حامِلينَ ٱلْمَصاحِفَ وَٱلْأَعْلامَ ٱلْمَغْرِبِيَّةَ في مَسيرَةٍ سِلْمِيَّةٍ مُظَفَّر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َ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ةٍ.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وَبِفَضْلِ إيمانِهِمُ ٱلْقَو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ِ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يِّ،</a:t>
            </a:r>
            <a:r>
              <a:rPr lang="ar-MA" sz="3200" b="1" i="0" u="none" strike="noStrike" cap="none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وَصَبْرِهِ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مْ،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وَروحِ ٱلتَّضامُنِ وَٱلْوَحْدَةِ ٱلَّتي تَمْلَأُ قُلوبَهُ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مْ،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نَجَحوا في ٱسْتِرْجاعِ ٱلصَّحْراءِ ٱلْمَغْرِبِيَّةِ بِطَريقَةٍ سِلْمِيَّةٍ حَضارِيَّةٍ أَذْهَلَتِ ٱلْعالَمَ أَجْم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َ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عَ.</a:t>
            </a:r>
            <a:endParaRPr lang="ar-MA" sz="2400" b="1" i="0" u="none" strike="noStrike" cap="none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FCC271DA-087E-9DB1-707D-22EA16DE07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4554C8D7-787C-E7F4-C2B7-04FEE7F3CB9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E98679ED-E7BC-16F8-9BAA-778D5206C60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A6B4AA9C-9D41-BEAE-7B37-7B1677FAD83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28A860B4-D263-9B33-4F06-5C4A517E121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5E9342FE-9560-54E7-D94A-1E3027C496AA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37B91BA1-47DD-C2EB-9D3A-C251263D7D8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19D682F4-C582-D032-20AD-5754D2E14D3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2617F997-CC7C-479D-E919-F29C52E4B96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5" name="Google Shape;3705;p15" descr="Une image contenant habits, sourire, dessin humoristique, clipart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722915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6" name="Google Shape;3706;p15"/>
          <p:cNvSpPr txBox="1"/>
          <p:nvPr/>
        </p:nvSpPr>
        <p:spPr>
          <a:xfrm>
            <a:off x="6958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r>
              <a:rPr lang="fr-FR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2400" b="1" i="0" u="none" strike="noStrike" cap="none"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Google Shape;3576;p8">
            <a:extLst>
              <a:ext uri="{FF2B5EF4-FFF2-40B4-BE49-F238E27FC236}">
                <a16:creationId xmlns:a16="http://schemas.microsoft.com/office/drawing/2014/main" id="{DCD399E0-36B6-D9CB-E2FB-84DF009B6E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7;p8">
            <a:extLst>
              <a:ext uri="{FF2B5EF4-FFF2-40B4-BE49-F238E27FC236}">
                <a16:creationId xmlns:a16="http://schemas.microsoft.com/office/drawing/2014/main" id="{4496A7B8-CBB9-1F79-5F98-2584BBF772D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8;p8">
            <a:extLst>
              <a:ext uri="{FF2B5EF4-FFF2-40B4-BE49-F238E27FC236}">
                <a16:creationId xmlns:a16="http://schemas.microsoft.com/office/drawing/2014/main" id="{01E718D8-1195-5FFF-F047-2FFBFA742E6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9;p8">
            <a:extLst>
              <a:ext uri="{FF2B5EF4-FFF2-40B4-BE49-F238E27FC236}">
                <a16:creationId xmlns:a16="http://schemas.microsoft.com/office/drawing/2014/main" id="{BE013A03-EAB8-BE61-5832-8325D3F1D11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580;p8">
            <a:extLst>
              <a:ext uri="{FF2B5EF4-FFF2-40B4-BE49-F238E27FC236}">
                <a16:creationId xmlns:a16="http://schemas.microsoft.com/office/drawing/2014/main" id="{C5269CFA-1088-335C-E9FD-F4403786DEC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3581;p8">
            <a:extLst>
              <a:ext uri="{FF2B5EF4-FFF2-40B4-BE49-F238E27FC236}">
                <a16:creationId xmlns:a16="http://schemas.microsoft.com/office/drawing/2014/main" id="{D6A07059-FABC-119A-6373-77BFF4FFEBF8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3582;p8">
            <a:extLst>
              <a:ext uri="{FF2B5EF4-FFF2-40B4-BE49-F238E27FC236}">
                <a16:creationId xmlns:a16="http://schemas.microsoft.com/office/drawing/2014/main" id="{E1BD90FA-ABF0-25EB-0E2E-D6618B79394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3583;p8">
            <a:extLst>
              <a:ext uri="{FF2B5EF4-FFF2-40B4-BE49-F238E27FC236}">
                <a16:creationId xmlns:a16="http://schemas.microsoft.com/office/drawing/2014/main" id="{D7A9604D-AD4A-6B42-2A83-A8C38AC2F29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3584;p8">
            <a:extLst>
              <a:ext uri="{FF2B5EF4-FFF2-40B4-BE49-F238E27FC236}">
                <a16:creationId xmlns:a16="http://schemas.microsoft.com/office/drawing/2014/main" id="{F531ABD0-A71A-0E5B-9BAC-6AE2AD22A59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3699;p14">
            <a:extLst>
              <a:ext uri="{FF2B5EF4-FFF2-40B4-BE49-F238E27FC236}">
                <a16:creationId xmlns:a16="http://schemas.microsoft.com/office/drawing/2014/main" id="{FB02AC32-2FBD-264F-D204-FE1CCEE9A10F}"/>
              </a:ext>
            </a:extLst>
          </p:cNvPr>
          <p:cNvSpPr/>
          <p:nvPr/>
        </p:nvSpPr>
        <p:spPr>
          <a:xfrm>
            <a:off x="921086" y="1823024"/>
            <a:ext cx="7581813" cy="4263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1">
              <a:lnSpc>
                <a:spcPct val="15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سَطَّرَ ٱلشَّعْبُ ٱلْمَغْرِبِيُّ مَلْحَمةً تاريخِيَّةً رائِعَةً في ٱلْمَسيرَةِ ٱلْخَضْرا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ءِ،</a:t>
            </a:r>
            <a:r>
              <a:rPr lang="ar-MA" sz="3200" b="1" i="0" u="none" strike="noStrike" cap="none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حَيْثُ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لَبّى نِداءَ ٱلْمَلِكِ ٱلْحَسَنِ ٱلثّاني بِحَماسٍ وَإيما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نٍ.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شارَكَ في هَذِهِ ٱلْمَسيرَةِ أَكْثَرُ مِنْ ثَلاثِمِئَةِ أَلْفِ مُتَطَوِّعٍ مِنْ مُخْتَلِفِ ٱلْمُدُنِ وَٱلْقُرى ٱلْمَغْرِبِيَّ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ةِ،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اِنْطَلَقوا حامِلينَ ٱلْمَصاحِفَ وَٱلْأَعْلامَ ٱلْمَغْرِبِيَّةَ في مَسيرَةٍ سِلْمِيَّةٍ مُظَفَّر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َ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ةٍ.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وَبِفَضْلِ إيمانِهِمُ ٱلْقَو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ِ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يِّ،</a:t>
            </a:r>
            <a:r>
              <a:rPr lang="ar-MA" sz="3200" b="1" i="0" u="none" strike="noStrike" cap="none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وَصَبْرِهِ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مْ،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وَروحِ ٱلتَّضامُنِ وَٱلْوَحْدَةِ ٱلَّتي تَمْلَأُ قُلوبَهُ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مْ،</a:t>
            </a:r>
            <a:r>
              <a:rPr lang="ar-MA" sz="3200" b="1" i="0" u="none" strike="noStrike" cap="none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نَجَحوا في ٱسْتِرْجاعِ ٱلصَّحْراءِ ٱلْمَغْرِبِيَّةِ بِطَريقَةٍ سِلْمِيَّةٍ حَضارِيَّةٍ أَذْهَلَتِ ٱلْعالَمَ أَجْمَ</a:t>
            </a: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عَ.</a:t>
            </a:r>
            <a:endParaRPr lang="ar-MA" sz="2400" b="1" i="0" u="none" strike="noStrike" cap="none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1" name="Google Shape;3721;p16"/>
          <p:cNvSpPr txBox="1"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4000"/>
              <a:buFont typeface="Arial"/>
              <a:buNone/>
            </a:pPr>
            <a:r>
              <a:rPr lang="ar-MA" sz="4000" dirty="0">
                <a:solidFill>
                  <a:srgbClr val="424D7C"/>
                </a:solidFill>
              </a:rPr>
              <a:t>أساليب</a:t>
            </a:r>
            <a:endParaRPr sz="4000" dirty="0">
              <a:solidFill>
                <a:srgbClr val="424D7C"/>
              </a:solidFill>
            </a:endParaRPr>
          </a:p>
        </p:txBody>
      </p:sp>
      <p:pic>
        <p:nvPicPr>
          <p:cNvPr id="3722" name="Google Shape;3722;p16"/>
          <p:cNvPicPr preferRelativeResize="0"/>
          <p:nvPr/>
        </p:nvPicPr>
        <p:blipFill rotWithShape="1">
          <a:blip r:embed="rId3">
            <a:alphaModFix/>
          </a:blip>
          <a:srcRect l="-5494" t="10740" r="-4367" b="1155"/>
          <a:stretch/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3" name="Google Shape;3723;p16"/>
          <p:cNvSpPr txBox="1"/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800"/>
              <a:buFont typeface="Noto Sans Symbols"/>
              <a:buChar char="●"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أدوات الربط في أسلوب السرد</a:t>
            </a:r>
            <a:endParaRPr sz="28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  <a:sym typeface="Dosis SemiBold"/>
            </a:endParaRPr>
          </a:p>
        </p:txBody>
      </p:sp>
      <p:sp>
        <p:nvSpPr>
          <p:cNvPr id="3724" name="Google Shape;3724;p16"/>
          <p:cNvSpPr txBox="1"/>
          <p:nvPr/>
        </p:nvSpPr>
        <p:spPr>
          <a:xfrm>
            <a:off x="6130546" y="1777877"/>
            <a:ext cx="10406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3600"/>
              <a:buFont typeface="Arial"/>
              <a:buNone/>
            </a:pPr>
            <a:r>
              <a:rPr lang="ar-MA" sz="3600" b="1" i="0" u="none" strike="noStrike" cap="none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أساليب</a:t>
            </a:r>
            <a:endParaRPr sz="3600" b="0" i="0" u="none" strike="noStrike" cap="none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725" name="Google Shape;372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2911" y="1970694"/>
            <a:ext cx="72660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6" name="Google Shape;37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7320" y="959576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7" name="Google Shape;3727;p16" descr="Une image contenant horloge, cercle, symbole, Police&#10;&#10;Le contenu généré par l’IA peut êtr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125" y="1777877"/>
            <a:ext cx="469078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p17"/>
          <p:cNvSpPr txBox="1"/>
          <p:nvPr/>
        </p:nvSpPr>
        <p:spPr>
          <a:xfrm>
            <a:off x="502572" y="710039"/>
            <a:ext cx="698221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نهاية هذه الحصة، ستصبحون قادرين على توظيف أدوات الربط، والتي ستساعدكم على  الربط بين الأفكار  وضمان تتابع الأحداث.</a:t>
            </a:r>
            <a:endParaRPr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43" name="Google Shape;3743;p17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0A72BC0C-40FD-2D9B-5113-FB762310414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C46D2FFD-7BFF-8235-2D92-A416CE0F61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B96815A5-6B5F-C72E-BA3E-65A0876CEDD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C2A6E0EC-8B67-767A-398C-92981EE8EB1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78C5C99B-AF1A-F9C0-A070-B6126764CDD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D868D751-E55E-225D-06E5-FB35369FE3C2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F461EB49-B072-7371-B614-9A89BCF758C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B212FA34-85E6-EDBF-207C-30F2169E064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946E4DB1-B82B-558D-6383-20A4E682FD7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3758;p18">
            <a:extLst>
              <a:ext uri="{FF2B5EF4-FFF2-40B4-BE49-F238E27FC236}">
                <a16:creationId xmlns:a16="http://schemas.microsoft.com/office/drawing/2014/main" id="{09F97CD1-D732-806F-A9C9-C1FF4F478167}"/>
              </a:ext>
            </a:extLst>
          </p:cNvPr>
          <p:cNvSpPr/>
          <p:nvPr/>
        </p:nvSpPr>
        <p:spPr>
          <a:xfrm>
            <a:off x="365760" y="3514519"/>
            <a:ext cx="8425543" cy="9193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4800"/>
              <a:buFont typeface="Arial"/>
              <a:buNone/>
            </a:pPr>
            <a:r>
              <a:rPr lang="ar-MA" sz="4800" b="1" i="0" u="none" strike="noStrike" cap="none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أَدَواتُ الرَّبْطِ في أُسْلوبِ </a:t>
            </a:r>
            <a:r>
              <a:rPr lang="ar-MA" sz="4800" b="1" i="0" u="none" strike="noStrike" cap="none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ٱلسَّرْدِ</a:t>
            </a:r>
            <a:r>
              <a:rPr lang="ar-MA" sz="4800" b="1" i="0" u="none" strike="noStrike" cap="none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7" name="Google Shape;3757;p18"/>
          <p:cNvSpPr txBox="1"/>
          <p:nvPr/>
        </p:nvSpPr>
        <p:spPr>
          <a:xfrm>
            <a:off x="268781" y="819380"/>
            <a:ext cx="72103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يذكرنا ببعض أدوات الربط التي تعرفنا عليها في الحصة الماضية.</a:t>
            </a:r>
            <a:endParaRPr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58" name="Google Shape;3758;p18"/>
          <p:cNvSpPr/>
          <p:nvPr/>
        </p:nvSpPr>
        <p:spPr>
          <a:xfrm>
            <a:off x="365760" y="3514519"/>
            <a:ext cx="8425543" cy="9193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C"/>
              </a:buClr>
              <a:buSzPts val="4800"/>
              <a:buFont typeface="Arial"/>
              <a:buNone/>
            </a:pPr>
            <a:r>
              <a:rPr lang="ar-MA" sz="4800" b="1" i="0" u="none" strike="noStrike" cap="none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أَدَواتُ الرَّبْطِ في أُسْلوبِ </a:t>
            </a:r>
            <a:r>
              <a:rPr lang="ar-MA" sz="4800" b="1" i="0" u="none" strike="noStrike" cap="none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ٱلسَّرْدِ</a:t>
            </a:r>
            <a:r>
              <a:rPr lang="ar-MA" sz="4800" b="1" i="0" u="none" strike="noStrike" cap="none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59" name="Google Shape;3759;p18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4F6B1A86-6B62-F9EE-2347-835AA868018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C808C015-1FAC-1D33-0041-0CCFDAE49A1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1B23171D-71CD-7DA5-611F-1A5FC5F4DE4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6EED8B9F-8FCA-E26A-03DF-9EAE0A311B7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A237F4C0-9FE0-1345-A66C-F7ED83C962A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CA8E26FF-DCC1-15EC-32AE-48973C1C2E25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CF27DF0D-A9A7-C0B1-9D41-8D7E945EE48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24C0BA7F-D515-E606-7B4D-7078FEB7F6BD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90FCFBDF-1057-9F9F-2D13-83A07CA33EE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p19"/>
          <p:cNvSpPr txBox="1"/>
          <p:nvPr/>
        </p:nvSpPr>
        <p:spPr>
          <a:xfrm>
            <a:off x="261260" y="829390"/>
            <a:ext cx="72103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 من يقرأ؟</a:t>
            </a:r>
            <a:endParaRPr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74" name="Google Shape;3774;p19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5" name="Google Shape;377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0475" y="1467994"/>
            <a:ext cx="5840441" cy="505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D4FFC693-41ED-45DD-95C1-D5C5F4FE027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B39A285A-DC01-D2AD-DCA1-F77A9CE6AB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1275FFE7-1AE4-B840-2EE0-30C21CDF9B6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2356711E-C5FD-CCA5-225B-F8559089AAB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A0DDCC41-CF49-6756-FE42-644E51D1356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315A9D4F-C71D-7205-475E-C5EDBE40D504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1CC84D41-9BB6-8C3D-058A-F1D3A249726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A7177705-BE39-9A12-76F8-A4B63493A66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9402D8D5-C0CC-598B-6A01-C88D1345C56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>
          <a:extLst>
            <a:ext uri="{FF2B5EF4-FFF2-40B4-BE49-F238E27FC236}">
              <a16:creationId xmlns:a16="http://schemas.microsoft.com/office/drawing/2014/main" id="{41EA6781-71B9-6DB0-8A16-3FAE26D6A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" name="Google Shape;3789;p20">
            <a:extLst>
              <a:ext uri="{FF2B5EF4-FFF2-40B4-BE49-F238E27FC236}">
                <a16:creationId xmlns:a16="http://schemas.microsoft.com/office/drawing/2014/main" id="{DEAD9146-3586-2944-3335-DB97099D6A99}"/>
              </a:ext>
            </a:extLst>
          </p:cNvPr>
          <p:cNvSpPr txBox="1"/>
          <p:nvPr/>
        </p:nvSpPr>
        <p:spPr>
          <a:xfrm>
            <a:off x="273832" y="853523"/>
            <a:ext cx="72103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لاحظوا جيدا الصور التي تمثل أحداث هذه القصة.</a:t>
            </a:r>
            <a:endParaRPr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90" name="Google Shape;3790;p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B8BA43-FBE6-E919-ADA4-0A9799573DD4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D165C099-5A1A-6826-5EFD-7B8A0D6C254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C79BA375-E9B0-27D6-0E74-862EDAF2F3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EA29B89E-38C4-8B73-4887-5FB87B43768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9D0459F2-3CBE-BE70-F864-B0C5BBFB0A6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6F303DD2-8B08-CD14-362B-B94C6EDDDB8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E9DF3788-11C5-69AE-8FE0-C6F919AC313C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8F2D5DC5-2741-4F3A-8E3C-B041D30BDC2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0FBFA3D0-E854-DB7A-E141-1ED276755FD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97CAA298-E78C-B3BE-CAD3-B2C318F0E19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dessin humoristique, dessi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E2AA7CE-A13D-0F3C-FF35-5337F80D81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-1"/>
          <a:stretch>
            <a:fillRect/>
          </a:stretch>
        </p:blipFill>
        <p:spPr>
          <a:xfrm>
            <a:off x="1067569" y="1585651"/>
            <a:ext cx="2470909" cy="2700000"/>
          </a:xfrm>
          <a:prstGeom prst="rect">
            <a:avLst/>
          </a:prstGeom>
        </p:spPr>
      </p:pic>
      <p:pic>
        <p:nvPicPr>
          <p:cNvPr id="5" name="Image 4" descr="Une image contenant Dessin animé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8E679149-6DF3-DA6D-BDA0-5E11BF71CF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r="-1"/>
          <a:stretch>
            <a:fillRect/>
          </a:stretch>
        </p:blipFill>
        <p:spPr>
          <a:xfrm>
            <a:off x="5059207" y="1570674"/>
            <a:ext cx="2470909" cy="2700000"/>
          </a:xfrm>
          <a:prstGeom prst="rect">
            <a:avLst/>
          </a:prstGeom>
        </p:spPr>
      </p:pic>
      <p:pic>
        <p:nvPicPr>
          <p:cNvPr id="7" name="Image 6" descr="Une image contenant Dessin animé, dessin humoristiqu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D4E7CBD8-87C2-F66C-3C80-D45683CF0F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" r="-1"/>
          <a:stretch>
            <a:fillRect/>
          </a:stretch>
        </p:blipFill>
        <p:spPr>
          <a:xfrm>
            <a:off x="1067568" y="4158000"/>
            <a:ext cx="2470909" cy="2700000"/>
          </a:xfrm>
          <a:prstGeom prst="rect">
            <a:avLst/>
          </a:prstGeom>
        </p:spPr>
      </p:pic>
      <p:pic>
        <p:nvPicPr>
          <p:cNvPr id="9" name="Image 8" descr="Une image contenant Dessin animé, illustration,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0D5F31AF-52C1-611B-4482-D4C9B30193F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r="-1"/>
          <a:stretch>
            <a:fillRect/>
          </a:stretch>
        </p:blipFill>
        <p:spPr>
          <a:xfrm>
            <a:off x="5059207" y="4158000"/>
            <a:ext cx="2470909" cy="2700000"/>
          </a:xfrm>
          <a:prstGeom prst="rect">
            <a:avLst/>
          </a:prstGeom>
        </p:spPr>
      </p:pic>
      <p:sp>
        <p:nvSpPr>
          <p:cNvPr id="3792" name="Google Shape;3792;p20">
            <a:extLst>
              <a:ext uri="{FF2B5EF4-FFF2-40B4-BE49-F238E27FC236}">
                <a16:creationId xmlns:a16="http://schemas.microsoft.com/office/drawing/2014/main" id="{12613833-2E29-E499-783C-FE49AC66F345}"/>
              </a:ext>
            </a:extLst>
          </p:cNvPr>
          <p:cNvSpPr/>
          <p:nvPr/>
        </p:nvSpPr>
        <p:spPr>
          <a:xfrm>
            <a:off x="819066" y="1476000"/>
            <a:ext cx="505878" cy="490674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ar-MA" sz="2800" b="1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1</a:t>
            </a:r>
            <a:endParaRPr sz="2800" b="1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794" name="Google Shape;3794;p20">
            <a:extLst>
              <a:ext uri="{FF2B5EF4-FFF2-40B4-BE49-F238E27FC236}">
                <a16:creationId xmlns:a16="http://schemas.microsoft.com/office/drawing/2014/main" id="{D5130251-AE94-7C93-1B2E-F2510CFC67CE}"/>
              </a:ext>
            </a:extLst>
          </p:cNvPr>
          <p:cNvSpPr/>
          <p:nvPr/>
        </p:nvSpPr>
        <p:spPr>
          <a:xfrm>
            <a:off x="819066" y="4065555"/>
            <a:ext cx="505878" cy="490674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ar-MA" sz="2800" b="1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2</a:t>
            </a:r>
            <a:endParaRPr sz="2800" b="1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793" name="Google Shape;3793;p20">
            <a:extLst>
              <a:ext uri="{FF2B5EF4-FFF2-40B4-BE49-F238E27FC236}">
                <a16:creationId xmlns:a16="http://schemas.microsoft.com/office/drawing/2014/main" id="{61F08461-56C5-5B43-9A7E-CF9168D4F970}"/>
              </a:ext>
            </a:extLst>
          </p:cNvPr>
          <p:cNvSpPr/>
          <p:nvPr/>
        </p:nvSpPr>
        <p:spPr>
          <a:xfrm>
            <a:off x="4806268" y="1476000"/>
            <a:ext cx="505878" cy="490674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ar-MA" sz="2800" b="1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3</a:t>
            </a:r>
            <a:endParaRPr sz="2800" b="1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795" name="Google Shape;3795;p20">
            <a:extLst>
              <a:ext uri="{FF2B5EF4-FFF2-40B4-BE49-F238E27FC236}">
                <a16:creationId xmlns:a16="http://schemas.microsoft.com/office/drawing/2014/main" id="{441B219E-EDF8-DA7A-0E79-FC9DA4200E40}"/>
              </a:ext>
            </a:extLst>
          </p:cNvPr>
          <p:cNvSpPr/>
          <p:nvPr/>
        </p:nvSpPr>
        <p:spPr>
          <a:xfrm>
            <a:off x="4827811" y="4065555"/>
            <a:ext cx="505878" cy="490674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ar-MA" sz="2800" b="1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4</a:t>
            </a:r>
            <a:endParaRPr sz="2800" b="1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34856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" name="Google Shape;3484;p3" descr="Une image contenant habits, sourire, dessin humoristique, clipart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686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85" name="Google Shape;3485;p3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67200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86" name="Google Shape;3486;p3" descr="Une image contenant habits, Animation, Dessin animé, dessin humoristique&#10;&#10;Le contenu généré par l’IA peut être incorrect.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1686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87" name="Google Shape;3487;p3" descr="Une image contenant dessin humoristique, Dessin animé, Animation, clipart&#10;&#10;Le contenu généré par l’IA peut être incorrect.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367200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88" name="Google Shape;3488;p3" descr="Une image contenant capture d’écran, Graphique, Bleu électrique, conception&#10;&#10;Le contenu généré par l’IA peut être incorrect."/>
          <p:cNvPicPr preferRelativeResize="0">
            <a:picLocks noGrp="1"/>
          </p:cNvPicPr>
          <p:nvPr>
            <p:ph type="pic" idx="6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6535350" y="1573748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89" name="Google Shape;3489;p3"/>
          <p:cNvSpPr>
            <a:spLocks noGrp="1"/>
          </p:cNvSpPr>
          <p:nvPr>
            <p:ph type="pic" idx="7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noFill/>
          <a:ln w="76200" cap="flat" cmpd="sng">
            <a:solidFill>
              <a:srgbClr val="A1A6BC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 dirty="0"/>
          </a:p>
        </p:txBody>
      </p:sp>
      <p:sp>
        <p:nvSpPr>
          <p:cNvPr id="3490" name="Google Shape;3490;p3"/>
          <p:cNvSpPr>
            <a:spLocks noGrp="1"/>
          </p:cNvSpPr>
          <p:nvPr>
            <p:ph type="body" idx="1"/>
          </p:nvPr>
        </p:nvSpPr>
        <p:spPr>
          <a:xfrm>
            <a:off x="871856" y="3146082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تعيين تلميذ(ة) للإجابة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1" name="Google Shape;3491;p3"/>
          <p:cNvSpPr>
            <a:spLocks noGrp="1"/>
          </p:cNvSpPr>
          <p:nvPr>
            <p:ph type="body" idx="8"/>
          </p:nvPr>
        </p:nvSpPr>
        <p:spPr>
          <a:xfrm>
            <a:off x="3375206" y="3154374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توجيهات و شرح التعليمات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2" name="Google Shape;3492;p3"/>
          <p:cNvSpPr>
            <a:spLocks noGrp="1"/>
          </p:cNvSpPr>
          <p:nvPr>
            <p:ph type="body" idx="9"/>
          </p:nvPr>
        </p:nvSpPr>
        <p:spPr>
          <a:xfrm>
            <a:off x="6238556" y="3154374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عرض فيديو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3" name="Google Shape;3493;p3"/>
          <p:cNvSpPr>
            <a:spLocks noGrp="1"/>
          </p:cNvSpPr>
          <p:nvPr>
            <p:ph type="body" idx="13"/>
          </p:nvPr>
        </p:nvSpPr>
        <p:spPr>
          <a:xfrm>
            <a:off x="864455" y="5606678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المرور بين الصفوف للمساعدة و تصحيح الإنجازات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4" name="Google Shape;3494;p3"/>
          <p:cNvSpPr>
            <a:spLocks noGrp="1"/>
          </p:cNvSpPr>
          <p:nvPr>
            <p:ph type="body" idx="14"/>
          </p:nvPr>
        </p:nvSpPr>
        <p:spPr>
          <a:xfrm>
            <a:off x="3367805" y="5614970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عمل في ثنائيات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3495" name="Google Shape;3495;p3"/>
          <p:cNvSpPr>
            <a:spLocks noGrp="1"/>
          </p:cNvSpPr>
          <p:nvPr>
            <p:ph type="body" idx="15"/>
          </p:nvPr>
        </p:nvSpPr>
        <p:spPr>
          <a:xfrm>
            <a:off x="6231155" y="5614970"/>
            <a:ext cx="2033588" cy="54768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 dirty="0"/>
              <a:t>نهاية الشريط، المرور إلى الشريحة الموالية.</a:t>
            </a:r>
            <a:endParaRPr dirty="0"/>
          </a:p>
        </p:txBody>
      </p:sp>
      <p:pic>
        <p:nvPicPr>
          <p:cNvPr id="3496" name="Google Shape;3496;p3" descr="Une image contenant noir, obscurité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757053" y="4245868"/>
            <a:ext cx="996593" cy="99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Google Shape;3809;p21"/>
          <p:cNvSpPr txBox="1"/>
          <p:nvPr/>
        </p:nvSpPr>
        <p:spPr>
          <a:xfrm>
            <a:off x="280563" y="710039"/>
            <a:ext cx="72103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الآن، وظفوا روابط الحكي للتعبير عن أحداث هذه القصة.</a:t>
            </a:r>
            <a:endParaRPr sz="2400"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تناوب متعلمين على التعبير شفهيا عن القصة موظفين الروابط المناسبة</a:t>
            </a:r>
            <a:endParaRPr sz="2400"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815" name="Google Shape;3815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900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5A9D560C-D3DB-2CEC-4F05-8B58092CB11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7461BCA5-A625-04E0-80A3-8DAB1F5D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5FD8262C-5D78-3D69-657B-42977184BC2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16843D5F-050A-9D94-765F-24C44BF7D44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1B903F78-9862-7FBB-5734-87B95C19167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2F5018CF-D155-6917-4B8B-9BDC0089265B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9E184C81-1810-860A-9334-D69204E3967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D86EE0F6-48F0-AA59-8247-4E0CEEF4DD11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A9F613CE-E3E8-B44C-F83F-1DC1632A11C7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dessin humoristique, dessi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4B21C86-2AFD-7FD0-AFAB-3B93180188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-1"/>
          <a:stretch>
            <a:fillRect/>
          </a:stretch>
        </p:blipFill>
        <p:spPr>
          <a:xfrm>
            <a:off x="1067569" y="1585651"/>
            <a:ext cx="2470909" cy="2700000"/>
          </a:xfrm>
          <a:prstGeom prst="rect">
            <a:avLst/>
          </a:prstGeom>
        </p:spPr>
      </p:pic>
      <p:pic>
        <p:nvPicPr>
          <p:cNvPr id="3" name="Image 2" descr="Une image contenant Dessin animé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D56D633-9416-B109-95E7-93524C6D78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r="-1"/>
          <a:stretch>
            <a:fillRect/>
          </a:stretch>
        </p:blipFill>
        <p:spPr>
          <a:xfrm>
            <a:off x="5059207" y="1570674"/>
            <a:ext cx="2470909" cy="2700000"/>
          </a:xfrm>
          <a:prstGeom prst="rect">
            <a:avLst/>
          </a:prstGeom>
        </p:spPr>
      </p:pic>
      <p:pic>
        <p:nvPicPr>
          <p:cNvPr id="4" name="Image 3" descr="Une image contenant Dessin animé, dessin humoristique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C928AFBC-5027-D1D9-4336-C4D910227B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" r="-1"/>
          <a:stretch>
            <a:fillRect/>
          </a:stretch>
        </p:blipFill>
        <p:spPr>
          <a:xfrm>
            <a:off x="1067568" y="4158000"/>
            <a:ext cx="2470909" cy="2700000"/>
          </a:xfrm>
          <a:prstGeom prst="rect">
            <a:avLst/>
          </a:prstGeom>
        </p:spPr>
      </p:pic>
      <p:pic>
        <p:nvPicPr>
          <p:cNvPr id="5" name="Image 4" descr="Une image contenant Dessin animé, illustration,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ABFDEAB2-CE46-9298-7C51-4CDDFEA4DB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r="-1"/>
          <a:stretch>
            <a:fillRect/>
          </a:stretch>
        </p:blipFill>
        <p:spPr>
          <a:xfrm>
            <a:off x="5059207" y="4158000"/>
            <a:ext cx="2470909" cy="2700000"/>
          </a:xfrm>
          <a:prstGeom prst="rect">
            <a:avLst/>
          </a:prstGeom>
        </p:spPr>
      </p:pic>
      <p:sp>
        <p:nvSpPr>
          <p:cNvPr id="6" name="Google Shape;3792;p20">
            <a:extLst>
              <a:ext uri="{FF2B5EF4-FFF2-40B4-BE49-F238E27FC236}">
                <a16:creationId xmlns:a16="http://schemas.microsoft.com/office/drawing/2014/main" id="{2675DC9B-51F7-C992-9A85-0A195A9C71CB}"/>
              </a:ext>
            </a:extLst>
          </p:cNvPr>
          <p:cNvSpPr/>
          <p:nvPr/>
        </p:nvSpPr>
        <p:spPr>
          <a:xfrm>
            <a:off x="819066" y="1476000"/>
            <a:ext cx="505878" cy="490674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ar-MA" sz="2800" b="1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1</a:t>
            </a:r>
            <a:endParaRPr sz="2800" b="1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794;p20">
            <a:extLst>
              <a:ext uri="{FF2B5EF4-FFF2-40B4-BE49-F238E27FC236}">
                <a16:creationId xmlns:a16="http://schemas.microsoft.com/office/drawing/2014/main" id="{66826391-7319-2590-C11C-4ED0C8F45D17}"/>
              </a:ext>
            </a:extLst>
          </p:cNvPr>
          <p:cNvSpPr/>
          <p:nvPr/>
        </p:nvSpPr>
        <p:spPr>
          <a:xfrm>
            <a:off x="819066" y="4065555"/>
            <a:ext cx="505878" cy="490674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ar-MA" sz="2800" b="1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2</a:t>
            </a:r>
            <a:endParaRPr sz="2800" b="1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3793;p20">
            <a:extLst>
              <a:ext uri="{FF2B5EF4-FFF2-40B4-BE49-F238E27FC236}">
                <a16:creationId xmlns:a16="http://schemas.microsoft.com/office/drawing/2014/main" id="{BA1B4871-1B97-D378-442A-739BA4B5FA31}"/>
              </a:ext>
            </a:extLst>
          </p:cNvPr>
          <p:cNvSpPr/>
          <p:nvPr/>
        </p:nvSpPr>
        <p:spPr>
          <a:xfrm>
            <a:off x="4806268" y="1476000"/>
            <a:ext cx="505878" cy="490674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ar-MA" sz="2800" b="1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3</a:t>
            </a:r>
            <a:endParaRPr sz="2800" b="1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795;p20">
            <a:extLst>
              <a:ext uri="{FF2B5EF4-FFF2-40B4-BE49-F238E27FC236}">
                <a16:creationId xmlns:a16="http://schemas.microsoft.com/office/drawing/2014/main" id="{D822C2EA-04BB-69C7-9C94-66C70B0A63A8}"/>
              </a:ext>
            </a:extLst>
          </p:cNvPr>
          <p:cNvSpPr/>
          <p:nvPr/>
        </p:nvSpPr>
        <p:spPr>
          <a:xfrm>
            <a:off x="4827811" y="4065555"/>
            <a:ext cx="505878" cy="490674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ar-MA" sz="2800" b="1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4</a:t>
            </a:r>
            <a:endParaRPr sz="2800" b="1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" name="Google Shape;3829;p22" descr="Une image contenant Dessin animé, Animation, dessin humoristique, sourire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0" name="Google Shape;3830;p22"/>
          <p:cNvSpPr txBox="1"/>
          <p:nvPr/>
        </p:nvSpPr>
        <p:spPr>
          <a:xfrm>
            <a:off x="-242973" y="825318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 . الآن في ثنائيات، خذوا الصفحة رقم 44 و أنجزوا التمرين التالي:</a:t>
            </a:r>
            <a:endParaRPr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BABD1CD8-47BA-B484-214A-B4C8BBBA1F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0EBB7984-2FAF-4234-137F-D616FFBA3D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1DDF5062-C600-DBF8-33FC-B3237CF8827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43625494-7CCC-8D25-2FAE-E34C20EB187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C0FFFB81-EBD4-8F82-8245-51EFA33DC37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0FADDB02-004C-10E4-C942-EEFC98EA1ADF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69836456-263F-9CD1-8424-C475AFED5C0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96EF0524-D119-D7F9-D84D-D7732366BFC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D3646E0A-D02D-D0AC-F17D-B7ADC54827C7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9412C3F-66C6-9F5C-3ACB-BCDA0B9CB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1717" y="1476000"/>
            <a:ext cx="3403183" cy="5220000"/>
          </a:xfrm>
          <a:prstGeom prst="rect">
            <a:avLst/>
          </a:prstGeom>
        </p:spPr>
      </p:pic>
      <p:sp>
        <p:nvSpPr>
          <p:cNvPr id="3832" name="Google Shape;3832;p22"/>
          <p:cNvSpPr/>
          <p:nvPr/>
        </p:nvSpPr>
        <p:spPr>
          <a:xfrm>
            <a:off x="2743200" y="4149724"/>
            <a:ext cx="3321700" cy="1899583"/>
          </a:xfrm>
          <a:prstGeom prst="roundRect">
            <a:avLst>
              <a:gd name="adj" fmla="val 19064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6" name="Google Shape;3846;p23"/>
          <p:cNvSpPr txBox="1"/>
          <p:nvPr/>
        </p:nvSpPr>
        <p:spPr>
          <a:xfrm>
            <a:off x="-309475" y="725564"/>
            <a:ext cx="77786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ثنائيات، أنجزوا التمرين التالي. ص44</a:t>
            </a:r>
            <a:r>
              <a:rPr lang="fr-FR" sz="2400" b="1" i="0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2400"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000" b="1" u="none" strike="noStrike" cap="none" dirty="0">
                <a:solidFill>
                  <a:srgbClr val="7979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يوجه الأستاذ(ة) المتعلمين إلى أن الإجابة ستكون شفهية.</a:t>
            </a:r>
            <a:endParaRPr sz="2000" b="1" dirty="0">
              <a:solidFill>
                <a:srgbClr val="7979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47" name="Google Shape;3847;p23"/>
          <p:cNvSpPr txBox="1"/>
          <p:nvPr/>
        </p:nvSpPr>
        <p:spPr>
          <a:xfrm>
            <a:off x="373268" y="1831166"/>
            <a:ext cx="8440531" cy="54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265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أَمْلَأُ ٱلْفَراغَ بِرَوابِطِ حَكْي مُناسِبَةٍ:</a:t>
            </a:r>
            <a:r>
              <a:rPr lang="fr-FR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حَيْثُ ـــــ وَ ـــــ</a:t>
            </a:r>
            <a:r>
              <a:rPr lang="f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كُلِّ مَساءٍ</a:t>
            </a:r>
            <a:r>
              <a:rPr lang="f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ـــــ</a:t>
            </a:r>
            <a:r>
              <a:rPr lang="f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نِهايَةِ كُلِّ حِكايَةٍ</a:t>
            </a:r>
            <a:r>
              <a:rPr lang="f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ـــــ أَيْضاً</a:t>
            </a:r>
            <a:r>
              <a:rPr lang="f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2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848" name="Google Shape;384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604" y="2507843"/>
            <a:ext cx="7803877" cy="403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9" name="Google Shape;3849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46AF7376-57E4-5D0C-6A36-FB6D83F94AA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7BF8DFAB-C3AE-07D4-5797-E1E6CD94EB3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0E483C83-4A6E-8101-97F5-4BD7058CFB3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FF115B7C-15B3-18D2-0807-61904F2E9A9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326F3903-0060-23A7-35BF-2733DB5E3D6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3D58B937-3A82-31A6-3255-218AC6C3D0A6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7E0ED722-6597-30D1-1882-5AD6C9C44A1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532A57C7-B6A6-9F95-C1F5-57342233866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3C789032-E9AA-EC59-0004-ADFD27D232C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3" name="Google Shape;3863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4" name="Google Shape;3864;p24"/>
          <p:cNvSpPr txBox="1"/>
          <p:nvPr/>
        </p:nvSpPr>
        <p:spPr>
          <a:xfrm>
            <a:off x="-309475" y="872592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لنصحح. من يقدم لنا جَوابَ المقطع الأول؟</a:t>
            </a:r>
            <a:endParaRPr sz="2400" b="0" i="1" u="none" strike="noStrike" cap="none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865" name="Google Shape;3865;p24"/>
          <p:cNvSpPr txBox="1"/>
          <p:nvPr/>
        </p:nvSpPr>
        <p:spPr>
          <a:xfrm>
            <a:off x="742278" y="2288367"/>
            <a:ext cx="8058823" cy="54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265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أَمْلَأُ ٱلْفَراغَ بِرَوابِطِ حَكْي مُناسِبَةٍ: </a:t>
            </a:r>
            <a:r>
              <a:rPr lang="a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حَيْثُ ـــــ وَ ـــــ في كُلِّ مَساءٍ ـــــ في نِهايَةِ كُلِّ حِكايَةٍ ـــــ أَيْضاً.</a:t>
            </a:r>
            <a:endParaRPr lang="ar-MA" sz="2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866" name="Google Shape;386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910" y="3122393"/>
            <a:ext cx="8426180" cy="1714649"/>
          </a:xfrm>
          <a:prstGeom prst="rect">
            <a:avLst/>
          </a:prstGeom>
          <a:noFill/>
          <a:ln>
            <a:noFill/>
          </a:ln>
        </p:spPr>
      </p:pic>
      <p:sp>
        <p:nvSpPr>
          <p:cNvPr id="3867" name="Google Shape;3867;p24"/>
          <p:cNvSpPr txBox="1"/>
          <p:nvPr/>
        </p:nvSpPr>
        <p:spPr>
          <a:xfrm>
            <a:off x="7343676" y="2951306"/>
            <a:ext cx="1480573" cy="69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2312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كُلِّ مَساءٍ</a:t>
            </a:r>
            <a:endParaRPr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68" name="Google Shape;3868;p24"/>
          <p:cNvSpPr txBox="1"/>
          <p:nvPr/>
        </p:nvSpPr>
        <p:spPr>
          <a:xfrm>
            <a:off x="4267065" y="4137748"/>
            <a:ext cx="462217" cy="69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2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</a:t>
            </a:r>
            <a:endParaRPr sz="3200" b="1" i="0" u="none" strike="noStrike" cap="none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Google Shape;3576;p8">
            <a:extLst>
              <a:ext uri="{FF2B5EF4-FFF2-40B4-BE49-F238E27FC236}">
                <a16:creationId xmlns:a16="http://schemas.microsoft.com/office/drawing/2014/main" id="{BB09BAB5-E3FB-C7A3-73C6-7D59073F0D6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7;p8">
            <a:extLst>
              <a:ext uri="{FF2B5EF4-FFF2-40B4-BE49-F238E27FC236}">
                <a16:creationId xmlns:a16="http://schemas.microsoft.com/office/drawing/2014/main" id="{57450FD3-5DB3-3C5C-816C-37CE614C954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8;p8">
            <a:extLst>
              <a:ext uri="{FF2B5EF4-FFF2-40B4-BE49-F238E27FC236}">
                <a16:creationId xmlns:a16="http://schemas.microsoft.com/office/drawing/2014/main" id="{0572C488-89AC-01CC-1D47-00A586CF153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9;p8">
            <a:extLst>
              <a:ext uri="{FF2B5EF4-FFF2-40B4-BE49-F238E27FC236}">
                <a16:creationId xmlns:a16="http://schemas.microsoft.com/office/drawing/2014/main" id="{17E53F65-9CD0-4484-2AE4-EFAC68D4B9D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580;p8">
            <a:extLst>
              <a:ext uri="{FF2B5EF4-FFF2-40B4-BE49-F238E27FC236}">
                <a16:creationId xmlns:a16="http://schemas.microsoft.com/office/drawing/2014/main" id="{9A341113-EDF5-E693-EF03-EE60F5F1CEA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7" name="Google Shape;3581;p8">
            <a:extLst>
              <a:ext uri="{FF2B5EF4-FFF2-40B4-BE49-F238E27FC236}">
                <a16:creationId xmlns:a16="http://schemas.microsoft.com/office/drawing/2014/main" id="{57EA5862-A2E3-EE27-C70D-A3701300FF81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3582;p8">
            <a:extLst>
              <a:ext uri="{FF2B5EF4-FFF2-40B4-BE49-F238E27FC236}">
                <a16:creationId xmlns:a16="http://schemas.microsoft.com/office/drawing/2014/main" id="{04F40F99-B513-D5D2-72FC-7C2A22E574B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3583;p8">
            <a:extLst>
              <a:ext uri="{FF2B5EF4-FFF2-40B4-BE49-F238E27FC236}">
                <a16:creationId xmlns:a16="http://schemas.microsoft.com/office/drawing/2014/main" id="{5CCB99AF-72FD-4D49-5659-88E0901F0BC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3584;p8">
            <a:extLst>
              <a:ext uri="{FF2B5EF4-FFF2-40B4-BE49-F238E27FC236}">
                <a16:creationId xmlns:a16="http://schemas.microsoft.com/office/drawing/2014/main" id="{FE36056D-376C-CD6E-DFC3-7E0132CD12E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36F7033-18FB-DDC2-9B66-1BBC7F2D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لنصحح. من يقدم لنا جَوابَ المقطع الثاني؟</a:t>
            </a:r>
            <a:r>
              <a:rPr lang="f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24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 </a:t>
            </a:r>
            <a:endParaRPr lang="fr-MA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882" name="Google Shape;3882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3885" name="Google Shape;388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268" y="2917980"/>
            <a:ext cx="8450982" cy="2911092"/>
          </a:xfrm>
          <a:prstGeom prst="rect">
            <a:avLst/>
          </a:prstGeom>
          <a:noFill/>
          <a:ln>
            <a:noFill/>
          </a:ln>
        </p:spPr>
      </p:pic>
      <p:sp>
        <p:nvSpPr>
          <p:cNvPr id="3886" name="Google Shape;3886;p25"/>
          <p:cNvSpPr txBox="1"/>
          <p:nvPr/>
        </p:nvSpPr>
        <p:spPr>
          <a:xfrm>
            <a:off x="7378876" y="2772091"/>
            <a:ext cx="982614" cy="69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2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حَيْثُ</a:t>
            </a:r>
            <a:endParaRPr sz="3200" b="1" i="0" u="none" strike="noStrike" cap="none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887" name="Google Shape;3887;p25"/>
          <p:cNvSpPr txBox="1"/>
          <p:nvPr/>
        </p:nvSpPr>
        <p:spPr>
          <a:xfrm>
            <a:off x="2949848" y="2759799"/>
            <a:ext cx="982614" cy="69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2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وَ</a:t>
            </a:r>
            <a:endParaRPr sz="3200" b="1" i="0" u="none" strike="noStrike" cap="none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888" name="Google Shape;3888;p25"/>
          <p:cNvSpPr txBox="1"/>
          <p:nvPr/>
        </p:nvSpPr>
        <p:spPr>
          <a:xfrm>
            <a:off x="6257569" y="3939304"/>
            <a:ext cx="982614" cy="69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2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أَيْضاً</a:t>
            </a:r>
            <a:endParaRPr sz="3200" b="1" i="0" u="none" strike="noStrike" cap="none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889" name="Google Shape;3889;p25"/>
          <p:cNvSpPr txBox="1"/>
          <p:nvPr/>
        </p:nvSpPr>
        <p:spPr>
          <a:xfrm>
            <a:off x="6621334" y="4530243"/>
            <a:ext cx="1935115" cy="69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2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نِهايَةِ كُلِّ حِكايَةٍ</a:t>
            </a:r>
            <a:endParaRPr sz="3200" b="1" i="0" u="none" strike="noStrike" cap="none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191A397E-8979-7135-9CB0-D8BC891584D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C3D0A53D-D15F-9F6F-912C-EACE236190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E1030296-215B-BFDB-0E53-E93AC669CC7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45DB3D7C-7A7F-FF67-FCCF-935A577A96F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5E6C1219-86B5-95F9-99AB-EEBA2E234D2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092E67DC-65D7-33BF-78AD-9E99147B46B8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60DC36A4-E5E5-E63B-623E-D7DF4743F22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957F0C5F-0803-8628-3E8B-5C752438AE4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0EEC318C-52FE-8E77-3141-7A567D0FACC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3865;p24">
            <a:extLst>
              <a:ext uri="{FF2B5EF4-FFF2-40B4-BE49-F238E27FC236}">
                <a16:creationId xmlns:a16="http://schemas.microsoft.com/office/drawing/2014/main" id="{BF38F29D-566C-ED86-0DC7-921E8905A2B5}"/>
              </a:ext>
            </a:extLst>
          </p:cNvPr>
          <p:cNvSpPr txBox="1"/>
          <p:nvPr/>
        </p:nvSpPr>
        <p:spPr>
          <a:xfrm>
            <a:off x="742278" y="2288367"/>
            <a:ext cx="8058823" cy="54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265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أَمْلَأُ ٱلْفَراغَ بِرَوابِطِ حَكْي مُناسِبَةٍ: </a:t>
            </a:r>
            <a:r>
              <a:rPr lang="ar-MA" sz="2800" b="1" i="0" u="none" strike="noStrike" cap="none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حَيْثُ ـــــ وَ ـــــ في كُلِّ مَساءٍ ـــــ في نِهايَةِ كُلِّ حِكايَةٍ ـــــ أَيْضاً.</a:t>
            </a:r>
            <a:endParaRPr lang="ar-MA" sz="2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4" name="Google Shape;3894;p26"/>
          <p:cNvPicPr preferRelativeResize="0"/>
          <p:nvPr/>
        </p:nvPicPr>
        <p:blipFill rotWithShape="1">
          <a:blip r:embed="rId3">
            <a:alphaModFix/>
          </a:blip>
          <a:srcRect l="-5494" t="10740" r="-4367" b="1155"/>
          <a:stretch/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5" name="Google Shape;3895;p26"/>
          <p:cNvSpPr txBox="1"/>
          <p:nvPr/>
        </p:nvSpPr>
        <p:spPr>
          <a:xfrm>
            <a:off x="628650" y="812399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600"/>
              <a:buFont typeface="Arial"/>
              <a:buNone/>
            </a:pPr>
            <a:r>
              <a:rPr lang="ar-MA" sz="36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96" name="Google Shape;3896;p26"/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600"/>
              <a:buFont typeface="Arial"/>
              <a:buNone/>
            </a:pPr>
            <a:r>
              <a:rPr lang="ar-MA" sz="36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897" name="Google Shape;389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3787" y="99239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8" name="Google Shape;3898;p26" descr="Une image contenant horloge, cercle, symbole, Police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947" y="1790694"/>
            <a:ext cx="469078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9" name="Google Shape;389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71085" y="1998108"/>
            <a:ext cx="424748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0" name="Google Shape;3900;p26"/>
          <p:cNvSpPr txBox="1"/>
          <p:nvPr/>
        </p:nvSpPr>
        <p:spPr>
          <a:xfrm>
            <a:off x="1776845" y="3359838"/>
            <a:ext cx="5794240" cy="8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None/>
            </a:pPr>
            <a:r>
              <a:rPr lang="ar-S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«</a:t>
            </a: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ذِكْرى ٱسْتِرْجاعِ صَحْرائِنا ٱلْغالِيَةِ»: الحصة الثانية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●"/>
            </a:pPr>
            <a:r>
              <a:rPr lang="ar-MA" sz="32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أخذ الكلمة للتحدث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p27"/>
          <p:cNvSpPr txBox="1"/>
          <p:nvPr/>
        </p:nvSpPr>
        <p:spPr>
          <a:xfrm>
            <a:off x="-221461" y="877241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الآن، سنبدأ حصة الاستماع والتحدث بتذكر ما جاء في نص «ذِكْرى ٱسْتِرْجاعِ صَحْرائِنا ٱلْغالِيَةِ».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15" name="Google Shape;3915;p27"/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ذِكْرى ٱسْتِرْجاعِ صَحْرائِنا </a:t>
            </a:r>
            <a:r>
              <a:rPr lang="ar-MA" sz="40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ٱلْغالِيَةِ</a:t>
            </a:r>
            <a:endParaRPr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16" name="Google Shape;3916;p27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7" name="Google Shape;3917;p27" descr="Une image contenant habits, garçon, dessin, Visage humain&#10;&#10;Le contenu généré par l’IA peut être incorrect."/>
          <p:cNvPicPr preferRelativeResize="0"/>
          <p:nvPr/>
        </p:nvPicPr>
        <p:blipFill rotWithShape="1">
          <a:blip r:embed="rId4">
            <a:alphaModFix/>
          </a:blip>
          <a:srcRect l="-4645" r="-4645"/>
          <a:stretch>
            <a:fillRect/>
          </a:stretch>
        </p:blipFill>
        <p:spPr>
          <a:xfrm>
            <a:off x="2598244" y="1866050"/>
            <a:ext cx="3780000" cy="37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4D7B3A03-83CF-74D5-F230-4261557B75D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515D4064-5175-94D7-C232-EC6357A890D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E0BAC5FC-91FD-526E-E3EA-1A86D47A719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9867C9E6-3FBB-88FA-B6DF-3FF10DE5D11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44866A6F-35A6-96F1-042D-3BC10A95267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A60B59A7-9876-8051-850B-C962A2F9E378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64A5F6E8-3E9D-3245-27E5-DECD3DD57B7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BD3663C0-AB62-E148-6F40-0ACCB33FEC8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7BA69DF9-17DE-FEA2-67DE-D7F17AC2ABA5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1" name="Google Shape;3931;p28"/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33" name="Google Shape;3933;p28" descr="Une image contenant habits, sourire, dessin humoristique, clipart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90525658-6DB2-369E-72E2-7EC079C4F04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74F19059-505B-B20A-9B4A-16FCD7D6E8E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F250947B-7FBC-17B2-FE27-76261831384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2CD70CAD-3F2B-6D5D-AEB1-34DD2CEA377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682D6FDA-2A5E-4F85-E862-C5CDAF55667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FF599A15-046C-78B6-774C-D401708E90A8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5FF5542A-96F1-574C-BDA2-EFDF4169993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3D8C47BF-7387-828D-F389-472779403D6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88A5FA17-D54A-3C18-1B59-A1DDB0DEB6D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94476760-74E1-32A5-8A69-B3338CE98F86}"/>
              </a:ext>
            </a:extLst>
          </p:cNvPr>
          <p:cNvSpPr txBox="1"/>
          <p:nvPr/>
        </p:nvSpPr>
        <p:spPr>
          <a:xfrm>
            <a:off x="469900" y="5512303"/>
            <a:ext cx="8572500" cy="67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مَتى يَحْتَفِلُ ٱلْمَغارِبَةُ بِذِكْرى ٱلْمَسيرَةْ ٱلْخَضْراء؟</a:t>
            </a:r>
            <a:endParaRPr lang="a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3917;p27" descr="Une image contenant habits, garçon, dessin, Visage humain&#10;&#10;Le contenu généré par l’IA peut être incorrect.">
            <a:extLst>
              <a:ext uri="{FF2B5EF4-FFF2-40B4-BE49-F238E27FC236}">
                <a16:creationId xmlns:a16="http://schemas.microsoft.com/office/drawing/2014/main" id="{87AAD8DD-66C5-94F9-7DAC-4D000A34DE8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4645" r="-4645"/>
          <a:stretch>
            <a:fillRect/>
          </a:stretch>
        </p:blipFill>
        <p:spPr>
          <a:xfrm>
            <a:off x="2598244" y="1866050"/>
            <a:ext cx="3780000" cy="37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p29"/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50" name="Google Shape;3950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CE23806E-BE03-5626-08ED-05A53C298FE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2CF975C0-0C12-330C-DDDA-87B54CE5281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29F2E24A-27D1-3AD0-CADE-C7FA9698B4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DCF2E419-AF0F-8621-515F-1FCAB225B59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F02B3691-3586-C244-88D9-0D8D06A21C7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157B7649-482F-A86B-04F4-6E42EB7C046E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62D23270-7A16-17DE-5D73-7BA94557A43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657F9FEC-B856-3EF3-A995-42A119A77E4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059813D2-DA3F-8177-54B5-C9A5BED90CE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3915;p27">
            <a:extLst>
              <a:ext uri="{FF2B5EF4-FFF2-40B4-BE49-F238E27FC236}">
                <a16:creationId xmlns:a16="http://schemas.microsoft.com/office/drawing/2014/main" id="{53814E4F-654D-F620-C4B2-7323E874A862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 تَمَّ تَنْظيمُ ٱلْمَسيرَةِ ٱلْخَضْراءِ؟</a:t>
            </a:r>
            <a:endParaRPr lang="a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Google Shape;3917;p27" descr="Une image contenant habits, garçon, dessin, Visage humain&#10;&#10;Le contenu généré par l’IA peut être incorrect.">
            <a:extLst>
              <a:ext uri="{FF2B5EF4-FFF2-40B4-BE49-F238E27FC236}">
                <a16:creationId xmlns:a16="http://schemas.microsoft.com/office/drawing/2014/main" id="{BA1FAECE-ABB0-C130-D725-787C774039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4645" r="-4645"/>
          <a:stretch>
            <a:fillRect/>
          </a:stretch>
        </p:blipFill>
        <p:spPr>
          <a:xfrm>
            <a:off x="2598244" y="1866050"/>
            <a:ext cx="3780000" cy="37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6" name="Google Shape;3966;p30"/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67" name="Google Shape;3967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3D6F8127-D6F3-CF39-9A30-D0CEE20E607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58057A49-3E1E-A120-E9A1-7B9A8768E81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EBF77516-11CC-EFCE-F766-ED27F7468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564FC464-8732-A0F1-706F-A96CB4B6431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5D3610DD-F046-0C70-DDCC-BA88D0D5342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BD4A11E0-113D-F263-B143-039DD716CFF7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4EEA3B8A-38D1-948C-A280-9BB87C9137D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E21BB679-8CF4-1DAD-2C24-319CD51F6E0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07E2C4CF-D8C0-CD0F-8EC9-FA3912DDBE55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ED1DE8DB-FBEA-74CC-695F-BC45937B65CD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مَنْ دَعا ٱلْمَغارِبَةَ إِلى تَنْظيمِ هَذِهِ ٱلْمَسيرَةِ ٱلسِّلْمِيَّةِ؟</a:t>
            </a:r>
            <a:endParaRPr lang="a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3917;p27" descr="Une image contenant habits, garçon, dessin, Visage humain&#10;&#10;Le contenu généré par l’IA peut être incorrect.">
            <a:extLst>
              <a:ext uri="{FF2B5EF4-FFF2-40B4-BE49-F238E27FC236}">
                <a16:creationId xmlns:a16="http://schemas.microsoft.com/office/drawing/2014/main" id="{39F08831-C7FE-FF08-7931-21C706972E7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4645" r="-4645"/>
          <a:stretch>
            <a:fillRect/>
          </a:stretch>
        </p:blipFill>
        <p:spPr>
          <a:xfrm>
            <a:off x="2598244" y="1866050"/>
            <a:ext cx="3780000" cy="37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Google Shape;3501;p4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/>
              <a:t>تنظيم حصص الأسبوع التربوي الرابع</a:t>
            </a:r>
            <a:endParaRPr/>
          </a:p>
        </p:txBody>
      </p:sp>
      <p:pic>
        <p:nvPicPr>
          <p:cNvPr id="3502" name="Google Shape;3502;p4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83930" y="1910926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3503" name="Google Shape;3503;p4"/>
          <p:cNvSpPr/>
          <p:nvPr/>
        </p:nvSpPr>
        <p:spPr>
          <a:xfrm>
            <a:off x="4864353" y="2380103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افتتاح الحصة</a:t>
            </a:r>
            <a:r>
              <a:rPr lang="fr-FR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الأساليب</a:t>
            </a:r>
            <a:r>
              <a:rPr lang="fr-FR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الاستماع والتحدث</a:t>
            </a:r>
            <a:r>
              <a:rPr lang="fr-FR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r>
              <a:rPr lang="ar-MA" sz="1600" b="0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04" name="Google Shape;3504;p4"/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1"/>
            <a:r>
              <a:rPr lang="ar-MA" sz="2400" b="1" kern="1200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ExtraBold"/>
              </a:rPr>
              <a:t>اليوم</a:t>
            </a:r>
            <a:r>
              <a:rPr lang="ar-MA" sz="2400" b="1" kern="1200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1 - </a:t>
            </a:r>
            <a:endParaRPr sz="2400" b="1" kern="1200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505" name="Google Shape;3505;p4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506" name="Google Shape;3506;p4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07" name="Google Shape;3507;p4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3 - </a:t>
              </a:r>
              <a:endParaRPr sz="18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508" name="Google Shape;3508;p4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09" name="Google Shape;3509;p4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10" name="Google Shape;3510;p4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6 - </a:t>
              </a:r>
              <a:endParaRPr sz="24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3511" name="Google Shape;3511;p4"/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512" name="Google Shape;3512;p4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13" name="Google Shape;3513;p4"/>
            <p:cNvSpPr/>
            <p:nvPr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اليوم2 - </a:t>
              </a:r>
              <a:endParaRPr sz="24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3514" name="Google Shape;3514;p4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3515" name="Google Shape;3515;p4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16" name="Google Shape;3516;p4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5 -</a:t>
              </a:r>
              <a:endParaRPr sz="18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3517" name="Google Shape;3517;p4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Révision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Lecture</a:t>
            </a:r>
            <a:r>
              <a:rPr lang="ar-MA" sz="12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offerte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518" name="Google Shape;3518;p4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3519" name="Google Shape;3519;p4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20" name="Google Shape;3520;p4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24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4 - </a:t>
              </a:r>
              <a:endParaRPr sz="1800"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3521" name="Google Shape;3521;p4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lang="fr-FR" sz="1600" b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ورشة الكتابة: إنتاج كتابي –الحصة 3 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ورشة الكتابة : إنتاج كتابي - الحصة 4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22" name="Google Shape;3522;p4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استثمار النص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ورشة الكتابة : إنتاج كتابي - الحصة 5 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23" name="Google Shape;3523;p4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التوقع والتحقق الفهم العام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تعلم استراتيجية الفهم </a:t>
            </a:r>
            <a:r>
              <a:rPr lang="fr-FR" sz="1600" b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24" name="Google Shape;3524;p4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r>
              <a:rPr lang="fr-FR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شكل و فهم </a:t>
            </a:r>
            <a:r>
              <a:rPr lang="fr-FR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القراءة الإثرائية</a:t>
            </a:r>
            <a:r>
              <a:rPr lang="fr-FR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25" name="Google Shape;3525;p4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 </a:t>
            </a:r>
            <a:r>
              <a:rPr lang="fr-FR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استثمار الاستراتيجية</a:t>
            </a:r>
            <a:r>
              <a:rPr lang="fr-FR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ورشة الكتابة: تراكيب</a:t>
            </a:r>
            <a:r>
              <a:rPr lang="fr-FR" sz="16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" name="Google Shape;3983;p31"/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84" name="Google Shape;3984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60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2EEABF59-E3A3-BDE6-FCC3-4E9C1270F63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8141E799-46BA-DFB8-9405-264B90A3E7E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E2F95F16-D48B-C26B-3FB4-BDC3E8164E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F6285E11-37A9-5606-22A2-ACCCF8D2E80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CFD80C48-1AA6-EB29-2B72-FBA279145D5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F2F71245-DB7A-95F0-495A-A906D5CC1C15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96D999F4-AF08-D262-4007-36648515A9C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CBF9C330-0A8B-F0E7-B7DF-80B0DF42442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8C37082D-5C9A-FAE0-C27E-AE2D172B48A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E5CBC10F-076E-2A2B-B2EC-FD6C66118446}"/>
              </a:ext>
            </a:extLst>
          </p:cNvPr>
          <p:cNvSpPr txBox="1"/>
          <p:nvPr/>
        </p:nvSpPr>
        <p:spPr>
          <a:xfrm>
            <a:off x="342900" y="57028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 هَبَّ ٱلْمَغارِبَةُ مِنْ كُلِّ رُبوعِ ٱلْمَمْلَكَةِ لِلْمُشارَكَةِ </a:t>
            </a:r>
            <a:endParaRPr lang="fr-FR" sz="40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هَذا ٱلْحَدَثِ ٱلْعَظيمِ؟</a:t>
            </a:r>
            <a:endParaRPr lang="a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3917;p27" descr="Une image contenant habits, garçon, dessin, Visage humain&#10;&#10;Le contenu généré par l’IA peut être incorrect.">
            <a:extLst>
              <a:ext uri="{FF2B5EF4-FFF2-40B4-BE49-F238E27FC236}">
                <a16:creationId xmlns:a16="http://schemas.microsoft.com/office/drawing/2014/main" id="{B996C18A-53DA-7D01-CB57-A6878616C3F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4645" r="-4645"/>
          <a:stretch>
            <a:fillRect/>
          </a:stretch>
        </p:blipFill>
        <p:spPr>
          <a:xfrm>
            <a:off x="2598244" y="1866050"/>
            <a:ext cx="3780000" cy="37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p32"/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001" name="Google Shape;4001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E78BEEC0-2A44-21A4-CF8B-7054F61C298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17C066C5-EC88-EA1A-F8BD-05A2415EEE8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230C2AE-B442-6191-3419-19F0D02DF6C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EE6DA378-B3CD-2BC4-0887-FC3892BCD6C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0EFAD53A-0DBA-8819-8D7A-E6DEEA88593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FE124557-D1D5-4863-0FFB-9978FB124B98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1A30FC59-FC49-B11F-A259-C66B7831F01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E9A09880-7BB6-40BD-24BF-A716A907C05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E92CA3D0-375E-99CE-11B7-AC162B5BC6F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E67D3B17-7AAF-E284-5180-E23467FEEB18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مِنْ أَيْنَ ٱنْطَلَقَ ٱلْمَغارِبَةُ ٱلْمُشارِكونَ في ٱلْمَسيرَةِ ٱلْخَضْراءِ؟</a:t>
            </a:r>
            <a:endParaRPr lang="a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3917;p27" descr="Une image contenant habits, garçon, dessin, Visage humain&#10;&#10;Le contenu généré par l’IA peut être incorrect.">
            <a:extLst>
              <a:ext uri="{FF2B5EF4-FFF2-40B4-BE49-F238E27FC236}">
                <a16:creationId xmlns:a16="http://schemas.microsoft.com/office/drawing/2014/main" id="{DB2C4DC8-50FF-1244-01B9-7937CC013CE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4645" r="-4645"/>
          <a:stretch>
            <a:fillRect/>
          </a:stretch>
        </p:blipFill>
        <p:spPr>
          <a:xfrm>
            <a:off x="2598244" y="1866050"/>
            <a:ext cx="3780000" cy="37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7" name="Google Shape;4017;p33"/>
          <p:cNvSpPr txBox="1"/>
          <p:nvPr/>
        </p:nvSpPr>
        <p:spPr>
          <a:xfrm>
            <a:off x="4153878" y="830115"/>
            <a:ext cx="33152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018" name="Google Shape;4018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6E7E01A8-9095-2444-57E8-1EB25334325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931FA0A9-236F-CF1E-7249-3C7A75E48AF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5C77C01-4BED-DBBC-847F-05B46A38C9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AF005A62-3A87-531A-70C2-211AAD37857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D070EAD4-9408-954F-38A1-D0AD45949A2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884667A8-5D5B-8591-17A0-553E1B1D5443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D5F44CED-3996-36C9-5291-03A83EA8759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C58542C1-4507-938A-4683-00B6B3CFAE9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6255CBB8-3C3E-F700-91AF-19A34A01E26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8D6F74C7-EED7-E6A8-942F-B381A1566A45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كَمْ كانَ عَدَدُهُمْ؟</a:t>
            </a:r>
            <a:endParaRPr lang="a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3917;p27" descr="Une image contenant habits, garçon, dessin, Visage humain&#10;&#10;Le contenu généré par l’IA peut être incorrect.">
            <a:extLst>
              <a:ext uri="{FF2B5EF4-FFF2-40B4-BE49-F238E27FC236}">
                <a16:creationId xmlns:a16="http://schemas.microsoft.com/office/drawing/2014/main" id="{E9BF08C4-D857-DAE3-E73C-4521AAE879C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4645" r="-4645"/>
          <a:stretch>
            <a:fillRect/>
          </a:stretch>
        </p:blipFill>
        <p:spPr>
          <a:xfrm>
            <a:off x="2598244" y="1866050"/>
            <a:ext cx="3780000" cy="37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" name="Google Shape;4034;p34"/>
          <p:cNvSpPr txBox="1"/>
          <p:nvPr/>
        </p:nvSpPr>
        <p:spPr>
          <a:xfrm>
            <a:off x="4153878" y="830115"/>
            <a:ext cx="33152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035" name="Google Shape;4035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6ED87167-0CBD-5863-A561-B54DF85701B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BDC46281-559A-268B-D5AE-311B59E9973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C715F295-7774-9A3C-776B-DC18F7EDDB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17CE4892-B054-5B9B-2356-C7D5996EC58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C39500F0-CA80-845E-6AAA-89A9872CA77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A6D93672-F60F-B2C5-D49A-A7C987B1A08D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48AADAEC-698F-39E9-F7AF-E7A6C93BB67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6BFDD63F-16DB-27B1-010E-9A8310A089E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CC695BCD-9F48-F2FC-C31B-ABCF68B4845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73AF3181-0568-AEA7-956E-10E56111216D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ماذا كانوا يَحْمِلونَ في أَياديهِمْ؟</a:t>
            </a:r>
            <a:endParaRPr lang="a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3917;p27" descr="Une image contenant habits, garçon, dessin, Visage humain&#10;&#10;Le contenu généré par l’IA peut être incorrect.">
            <a:extLst>
              <a:ext uri="{FF2B5EF4-FFF2-40B4-BE49-F238E27FC236}">
                <a16:creationId xmlns:a16="http://schemas.microsoft.com/office/drawing/2014/main" id="{5235FE98-D28C-FC72-B46D-A89FEA91238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4645" r="-4645"/>
          <a:stretch>
            <a:fillRect/>
          </a:stretch>
        </p:blipFill>
        <p:spPr>
          <a:xfrm>
            <a:off x="2598244" y="1866050"/>
            <a:ext cx="3780000" cy="37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1" name="Google Shape;4051;p35"/>
          <p:cNvSpPr txBox="1"/>
          <p:nvPr/>
        </p:nvSpPr>
        <p:spPr>
          <a:xfrm>
            <a:off x="4101508" y="798943"/>
            <a:ext cx="33152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يجيب عن السؤال؟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052" name="Google Shape;4052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866E1A88-E77D-55AE-5D0E-01E029C82F3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3B4D512A-E012-5F45-E9F7-28B80BAEF93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894C837-A53C-30CC-AFE4-80A0B5F786F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6755516D-24B3-BC39-BE79-0E4934918E0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FF6D0C7D-89A7-2FDC-9F41-F21694FC10A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D97FB8EB-9E64-14B1-FE27-A71CABF04DCA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8D23D112-D411-0F89-329D-86516C34CEE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FDA72541-0D67-23D2-8A25-8A06A43BFF7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DF56A496-50A4-5D00-99B5-5372C345F735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3915;p27">
            <a:extLst>
              <a:ext uri="{FF2B5EF4-FFF2-40B4-BE49-F238E27FC236}">
                <a16:creationId xmlns:a16="http://schemas.microsoft.com/office/drawing/2014/main" id="{AAD68D3B-0F1A-CB14-E257-2F667A1AE888}"/>
              </a:ext>
            </a:extLst>
          </p:cNvPr>
          <p:cNvSpPr txBox="1"/>
          <p:nvPr/>
        </p:nvSpPr>
        <p:spPr>
          <a:xfrm>
            <a:off x="342900" y="5512303"/>
            <a:ext cx="8534400" cy="6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i="0" u="none" strike="noStrike" cap="none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ماذا كانوا يُرَدِّدونَ؟</a:t>
            </a:r>
            <a:endParaRPr lang="a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3917;p27" descr="Une image contenant habits, garçon, dessin, Visage humain&#10;&#10;Le contenu généré par l’IA peut être incorrect.">
            <a:extLst>
              <a:ext uri="{FF2B5EF4-FFF2-40B4-BE49-F238E27FC236}">
                <a16:creationId xmlns:a16="http://schemas.microsoft.com/office/drawing/2014/main" id="{46B12B61-5009-28B0-860E-5098020FF99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-4645" r="-4645"/>
          <a:stretch>
            <a:fillRect/>
          </a:stretch>
        </p:blipFill>
        <p:spPr>
          <a:xfrm>
            <a:off x="2598244" y="1866050"/>
            <a:ext cx="3780000" cy="37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7" name="Google Shape;4067;p36"/>
          <p:cNvSpPr txBox="1"/>
          <p:nvPr/>
        </p:nvSpPr>
        <p:spPr>
          <a:xfrm>
            <a:off x="398069" y="889469"/>
            <a:ext cx="70711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انتبهوا، سنخصص هذه الحصة للتدرب على تقديم عرض شفهي حول المسيرة الخضراء المظفرة.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069" name="Google Shape;4069;p36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80C262AF-E10F-BFBA-2C2D-AF8209C6951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2B28834C-C807-3651-79D9-315999B22BC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8C9C070B-6CD6-F92E-007C-ABB41A705D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DB1F33B6-BCEE-A044-8C74-B92DA00324A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70C48174-CB62-8049-FC81-F304DD1B023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EF201686-2CFC-9E2C-E283-91EBB30AE6E5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540331FA-07D3-6CD2-1144-7D0EC8ADE34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CE65AB43-BA6D-7577-0AC9-92FDF44E138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A1AB5E31-B504-F8F0-823E-129D51E7966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dessin humoristique, habits, garçon, personne&#10;&#10;Le contenu généré par l’IA peut être incorrect.">
            <a:extLst>
              <a:ext uri="{FF2B5EF4-FFF2-40B4-BE49-F238E27FC236}">
                <a16:creationId xmlns:a16="http://schemas.microsoft.com/office/drawing/2014/main" id="{6EC82FAF-9CCE-A7E3-1273-2F6D89DE72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093174" y="1592168"/>
            <a:ext cx="4777059" cy="522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7FBD0FD-98AC-E237-C256-F8630062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دار الحوار التالي بين مجد و ندى حول حدث المسيرة الخضراء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b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أنصتوا لتقدموا عرضا شفهيا بعد ذلك.</a:t>
            </a:r>
            <a:endParaRPr lang="fr-MA" sz="2400" i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084" name="Google Shape;4084;p37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/>
          <a:stretch/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375A109C-076D-8B2F-5D24-9D7CF60F1F8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AC929B0D-05C4-C163-2F13-3F977A06B6A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CFAD29F-A05E-07A3-BE7E-3B11412F2BD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53A9C0A2-A79E-28E4-6731-0F4FE6896CAB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02EB94AF-2AB7-5759-7F5C-60FF4EED9BA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C6FC129F-62C6-940F-A908-AB3A92D8B63D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959B44DB-5199-CBF4-8A34-58CA02F51DC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11F4138C-ECEE-A96B-3085-1B5115A84B2A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0266055B-B335-ABD1-89A2-0876FBC68CC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_حوار مجد و ندى- الأسبوع الرابع- اليوم الأول - التحدث__ٱلْمَسيرَةْ ٱلْخَضْراء">
            <a:hlinkClick r:id="" action="ppaction://media"/>
            <a:extLst>
              <a:ext uri="{FF2B5EF4-FFF2-40B4-BE49-F238E27FC236}">
                <a16:creationId xmlns:a16="http://schemas.microsoft.com/office/drawing/2014/main" id="{8CC2F505-0B1A-954E-E40E-75A8F1B45D00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3611;p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63597A-ADDB-35E0-AE4D-BC5E7123C72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>
            <a:off x="796980" y="6186227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0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Google Shape;4099;p38"/>
          <p:cNvSpPr txBox="1"/>
          <p:nvPr/>
        </p:nvSpPr>
        <p:spPr>
          <a:xfrm>
            <a:off x="-278718" y="811578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انصتوا جيدا للوضعية التالية: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00" name="Google Shape;4100;p38"/>
          <p:cNvSpPr txBox="1"/>
          <p:nvPr/>
        </p:nvSpPr>
        <p:spPr>
          <a:xfrm>
            <a:off x="571500" y="2229167"/>
            <a:ext cx="8026400" cy="3841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اِقْتَرَبَ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ٱلْيَوْمُ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ٱلسّادِسُ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مِنْ نُوَنْبِرَ، وَطَلَبَ مِنْك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ٱلْأُسْتاذُ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تَقْديمَ عَرْضٍ شَفَهِـيٍّ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ٱحْتِفالاً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بِذِكْرى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ٱلْمَسيرَةِ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ٱلْـخَضْراءِ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ٱلْمُظَفَّرَةِ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	</a:t>
            </a:r>
            <a:endParaRPr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just" rtl="1">
              <a:lnSpc>
                <a:spcPct val="10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اِسْتِناداً إِلى مَعْلوماتِ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ٱلنَّصِّ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، قَدِّمْ/قَدِّمي عَرْضاً شَفَهِيّاً حَوْلَ هَذا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ٱلْحَدَثِ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i="0" u="none" strike="noStrike" cap="none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ٱلْعَظيمِ</a:t>
            </a:r>
            <a:r>
              <a:rPr lang="ar-MA" sz="4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4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01" name="Google Shape;4101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12AE496C-C650-7221-98C9-EF6A65CE664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66B361D8-B1BD-F767-3324-DB667E931B7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8BF83D1C-B8C6-F043-F26A-CFCE671C193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BC38E68A-6322-550D-8142-2974CDEDB7A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ECB54951-5DCD-409C-BEED-F1B0DB09203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17D4DD37-9196-8C79-5B82-6BA8098218B1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505A1A0F-6565-811F-6F5D-A88BF8F2060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6CA21648-B60C-810A-D808-8DCFE23F520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0ABC3275-4B7B-B13C-CC2B-3F517701B3D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Google Shape;4115;p39"/>
          <p:cNvSpPr txBox="1"/>
          <p:nvPr/>
        </p:nvSpPr>
        <p:spPr>
          <a:xfrm>
            <a:off x="-288544" y="874197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3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ثنائيات، استعينوا بالمعلومات الواردة في الحوار، وأعدوا عرضكم الشفهي حول المسيرة الخضراء.</a:t>
            </a:r>
            <a:endParaRPr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16" name="Google Shape;4116;p39" descr="Une image contenant Dessin animé, Animation, dessin humoristique, sourire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FCD17BEC-4B40-43B8-48D4-871579564F2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57F0F6C2-656B-D96E-1B5C-DF8B9FC1313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EAA4614D-DC47-6F2A-9E9B-D6D87BD314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2CA2EF39-7190-D850-5AC5-09816D026D2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87B49D49-D344-B337-E34A-152EEF0E5F6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980FD610-6C34-4C47-BDA6-2F0E4DD2192E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C1F541F0-DA26-4A8B-BA97-6814E05FD4D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48C36152-4683-572C-07CD-AD4045F9FC3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8E8E9659-36E2-FF31-DFF6-B101A5E5E3B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A8B9886-9573-8F97-67FE-A3E72DD0FFF5}"/>
              </a:ext>
            </a:extLst>
          </p:cNvPr>
          <p:cNvSpPr txBox="1">
            <a:spLocks/>
          </p:cNvSpPr>
          <p:nvPr/>
        </p:nvSpPr>
        <p:spPr>
          <a:xfrm>
            <a:off x="845190" y="1948477"/>
            <a:ext cx="7264655" cy="576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algn="just" rtl="1">
              <a:lnSpc>
                <a:spcPct val="107000"/>
              </a:lnSpc>
              <a:buClr>
                <a:srgbClr val="1E4E79"/>
              </a:buClr>
              <a:buSzPts val="2800"/>
              <a:buFont typeface="Arial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مَتى يَـحْتَفِلُ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ٱلْمَغارِبَةُ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بِذِكْرى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ٱلْمَسيرَةِ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ٱلْـخَضْراءِ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9A549EDC-7289-FEF3-E3DD-B46F3817EF73}"/>
              </a:ext>
            </a:extLst>
          </p:cNvPr>
          <p:cNvSpPr txBox="1">
            <a:spLocks/>
          </p:cNvSpPr>
          <p:nvPr/>
        </p:nvSpPr>
        <p:spPr>
          <a:xfrm>
            <a:off x="845190" y="2410100"/>
            <a:ext cx="7264655" cy="576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algn="just" rtl="1">
              <a:lnSpc>
                <a:spcPct val="107000"/>
              </a:lnSpc>
              <a:buClr>
                <a:srgbClr val="1E4E79"/>
              </a:buClr>
              <a:buSzPts val="2800"/>
              <a:buFont typeface="Arial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أَصِفُ أَجْواءَ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ٱحْتِفالِ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ٱلْمَغارِبَةِ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بـِهَذا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ٱلْحَدَثِ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ٱلْعَظيمِ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EA0DDDC-9258-B609-B400-986C10832B53}"/>
              </a:ext>
            </a:extLst>
          </p:cNvPr>
          <p:cNvSpPr txBox="1">
            <a:spLocks/>
          </p:cNvSpPr>
          <p:nvPr/>
        </p:nvSpPr>
        <p:spPr>
          <a:xfrm>
            <a:off x="845190" y="2871723"/>
            <a:ext cx="7264655" cy="576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algn="just" rtl="1">
              <a:lnSpc>
                <a:spcPct val="107000"/>
              </a:lnSpc>
              <a:buClr>
                <a:srgbClr val="1E4E79"/>
              </a:buClr>
              <a:buSzPts val="2800"/>
              <a:buFont typeface="Arial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تَـمَّ تَنْظيمُ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ٱلْمَسيرَةِ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ٱلْـخَـضْراءِ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C6149CEF-5765-5B31-B334-285A6EE0ECBF}"/>
              </a:ext>
            </a:extLst>
          </p:cNvPr>
          <p:cNvSpPr txBox="1">
            <a:spLocks/>
          </p:cNvSpPr>
          <p:nvPr/>
        </p:nvSpPr>
        <p:spPr>
          <a:xfrm>
            <a:off x="845190" y="3333346"/>
            <a:ext cx="7264655" cy="576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algn="just" rtl="1">
              <a:lnSpc>
                <a:spcPct val="107000"/>
              </a:lnSpc>
              <a:buClr>
                <a:srgbClr val="1E4E79"/>
              </a:buClr>
              <a:buSzPts val="2800"/>
              <a:buFont typeface="Arial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دَعا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ٱلْمَغارِبَةَ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تَنْظيمِ هَذِهِ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ٱلْمَسيرَةِ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ٱلسِّلْمِيَّةِ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34C8E26F-3E5B-90BA-9553-755808C8EF55}"/>
              </a:ext>
            </a:extLst>
          </p:cNvPr>
          <p:cNvSpPr txBox="1">
            <a:spLocks/>
          </p:cNvSpPr>
          <p:nvPr/>
        </p:nvSpPr>
        <p:spPr>
          <a:xfrm>
            <a:off x="845190" y="3794969"/>
            <a:ext cx="7264655" cy="576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algn="just" rtl="1">
              <a:lnSpc>
                <a:spcPct val="107000"/>
              </a:lnSpc>
              <a:buClr>
                <a:srgbClr val="1E4E79"/>
              </a:buClr>
              <a:buSzPts val="2800"/>
              <a:buFont typeface="Arial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هَبَّ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ٱلْمَغارِبَةُ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كُلِّ رُبوعِ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ٱلْمَمْلَكَةِ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لِلْمُشارَكَةِ في هَذا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ٱلْـحَدَثِ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ٱلْعَظيمِ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0E3D7B6-6C41-8741-3773-D96042E0B264}"/>
              </a:ext>
            </a:extLst>
          </p:cNvPr>
          <p:cNvSpPr txBox="1">
            <a:spLocks/>
          </p:cNvSpPr>
          <p:nvPr/>
        </p:nvSpPr>
        <p:spPr>
          <a:xfrm>
            <a:off x="845190" y="4256592"/>
            <a:ext cx="7264655" cy="576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algn="just" rtl="1">
              <a:lnSpc>
                <a:spcPct val="107000"/>
              </a:lnSpc>
              <a:buClr>
                <a:srgbClr val="1E4E79"/>
              </a:buClr>
              <a:buSzPts val="2800"/>
              <a:buFont typeface="Arial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مَتى كانَ حَدَثُ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ٱلْمَسيرَةِ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ٱلْـخَضْراءِ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AA8D9828-36B6-CF99-0C69-F1C40929078A}"/>
              </a:ext>
            </a:extLst>
          </p:cNvPr>
          <p:cNvSpPr txBox="1">
            <a:spLocks/>
          </p:cNvSpPr>
          <p:nvPr/>
        </p:nvSpPr>
        <p:spPr>
          <a:xfrm>
            <a:off x="845190" y="4718215"/>
            <a:ext cx="7264655" cy="576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algn="just" rtl="1">
              <a:lnSpc>
                <a:spcPct val="107000"/>
              </a:lnSpc>
              <a:buClr>
                <a:srgbClr val="1E4E79"/>
              </a:buClr>
              <a:buSzPts val="2800"/>
              <a:buFont typeface="Arial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 أَيْنَ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ٱنْطَلَقَ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ٱلْمَغارِبَةُ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ٱلْمُشارِكونَ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ٱلْمَسيرَةِ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ٱلْـخَضْراءِ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05FD01D2-8081-C402-353F-8CBBD49C2840}"/>
              </a:ext>
            </a:extLst>
          </p:cNvPr>
          <p:cNvSpPr txBox="1">
            <a:spLocks/>
          </p:cNvSpPr>
          <p:nvPr/>
        </p:nvSpPr>
        <p:spPr>
          <a:xfrm>
            <a:off x="845190" y="5179838"/>
            <a:ext cx="7264655" cy="576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algn="just" rtl="1">
              <a:lnSpc>
                <a:spcPct val="107000"/>
              </a:lnSpc>
              <a:buClr>
                <a:srgbClr val="1E4E79"/>
              </a:buClr>
              <a:buSzPts val="2800"/>
              <a:buFont typeface="Arial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كَمْ كانَ عَدَدُهُمْ؟</a:t>
            </a:r>
            <a:endParaRPr lang="ar-MA"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D5D43649-CF13-A0EB-B3EB-050184802007}"/>
              </a:ext>
            </a:extLst>
          </p:cNvPr>
          <p:cNvSpPr txBox="1">
            <a:spLocks/>
          </p:cNvSpPr>
          <p:nvPr/>
        </p:nvSpPr>
        <p:spPr>
          <a:xfrm>
            <a:off x="845190" y="5641461"/>
            <a:ext cx="7264655" cy="576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algn="just" rtl="1">
              <a:lnSpc>
                <a:spcPct val="107000"/>
              </a:lnSpc>
              <a:buClr>
                <a:srgbClr val="1E4E79"/>
              </a:buClr>
              <a:buSzPts val="2800"/>
              <a:buFont typeface="Arial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كانوا يَـحْمِلونَ في أَياديهِمْ؟ وَماذا كانوا يُرَدِّدونَ؟</a:t>
            </a:r>
            <a:endParaRPr lang="ar-MA" sz="1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1" name="Google Shape;4131;p40"/>
          <p:cNvGraphicFramePr/>
          <p:nvPr>
            <p:extLst>
              <p:ext uri="{D42A27DB-BD31-4B8C-83A1-F6EECF244321}">
                <p14:modId xmlns:p14="http://schemas.microsoft.com/office/powerpoint/2010/main" val="1803493918"/>
              </p:ext>
            </p:extLst>
          </p:nvPr>
        </p:nvGraphicFramePr>
        <p:xfrm>
          <a:off x="494852" y="2299630"/>
          <a:ext cx="8245393" cy="2935097"/>
        </p:xfrm>
        <a:graphic>
          <a:graphicData uri="http://schemas.openxmlformats.org/drawingml/2006/table">
            <a:tbl>
              <a:tblPr>
                <a:noFill/>
                <a:tableStyleId>{CFD90F0D-547F-43B3-B0D3-DD7B62C81826}</a:tableStyleId>
              </a:tblPr>
              <a:tblGrid>
                <a:gridCol w="1725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5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40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28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راضٍ جِدّاً</a:t>
                      </a: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28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راضٍ</a:t>
                      </a: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28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أَحْتاجُ إِلى مُساعَدَةٍ</a:t>
                      </a: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dirty="0">
                        <a:solidFill>
                          <a:srgbClr val="424D7B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4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 </a:t>
                      </a: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4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 </a:t>
                      </a: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28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هَلْ تَحَدَّثْتُ عَنْ أَجْواءِ </a:t>
                      </a:r>
                      <a:r>
                        <a:rPr lang="ar-MA" sz="2800" b="1" u="none" strike="noStrike" cap="none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ٱلْاِحْتِفالِ</a:t>
                      </a:r>
                      <a:r>
                        <a:rPr lang="ar-MA" sz="28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 </a:t>
                      </a:r>
                      <a:r>
                        <a:rPr lang="ar-MA" sz="2800" b="1" u="none" strike="noStrike" cap="none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بِٱلْمَسيرَةِ</a:t>
                      </a:r>
                      <a:r>
                        <a:rPr lang="ar-MA" sz="28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 ٱلْخَضْراءِ؟</a:t>
                      </a:r>
                      <a:endParaRPr dirty="0">
                        <a:solidFill>
                          <a:srgbClr val="424D7B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424D7B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4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 </a:t>
                      </a: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4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 </a:t>
                      </a: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28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هَلْ قَدَّمْتُ مَعْلوماتٍ كافِيَةً حَوْلَ حَدَثِ </a:t>
                      </a:r>
                      <a:r>
                        <a:rPr lang="ar-MA" sz="2800" b="1" u="none" strike="noStrike" cap="none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ٱلْمَسيرَةِ</a:t>
                      </a:r>
                      <a:r>
                        <a:rPr lang="ar-MA" sz="28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 ٱلْخَضْراءِ؟ </a:t>
                      </a:r>
                      <a:endParaRPr dirty="0">
                        <a:solidFill>
                          <a:srgbClr val="424D7B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dirty="0">
                        <a:solidFill>
                          <a:srgbClr val="424D7B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4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 </a:t>
                      </a: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4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 </a:t>
                      </a:r>
                      <a:endParaRPr sz="2000" b="1" u="none" strike="noStrike" cap="none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Arial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MA" sz="28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rPr>
                        <a:t>هَلْ كانَتْ أَفْكاري مُنَظَّمَةً وَسَليمَةً؟ </a:t>
                      </a:r>
                      <a:endParaRPr dirty="0">
                        <a:solidFill>
                          <a:srgbClr val="424D7B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32" name="Google Shape;4132;p40"/>
          <p:cNvSpPr txBox="1"/>
          <p:nvPr/>
        </p:nvSpPr>
        <p:spPr>
          <a:xfrm>
            <a:off x="-309475" y="874271"/>
            <a:ext cx="777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كل من قام بالتحدث يُقَوِّمُ إنتاجه باعتماد الشبكة التالية.</a:t>
            </a:r>
            <a:endParaRPr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33" name="Google Shape;4133;p40" descr="Une image contenant dessin humoristique, clipart, illustration, Dessin animé&#10;&#10;Le contenu généré par l’IA peut êtr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496581E9-85CA-635B-CD89-B117C99C378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B7EE9B3C-108D-4503-982D-2FA7AB5EB00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A207A1CA-3023-397F-36CD-D13751DA53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ED601042-CF6D-0429-C9C0-81CE709E640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626C74CA-6856-ECBE-CFA1-CA16687F103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A1EA03D7-7A12-B79B-0415-07E7A2FB02F1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7D410B39-83D8-003E-3F56-FC3A4805508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C5993609-6673-D568-8444-CFC960A7383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B209D209-1809-F137-159B-105E91806FB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A9D2D8-6335-D5AE-C599-C5D73C76515D}"/>
              </a:ext>
            </a:extLst>
          </p:cNvPr>
          <p:cNvSpPr txBox="1"/>
          <p:nvPr/>
        </p:nvSpPr>
        <p:spPr>
          <a:xfrm>
            <a:off x="5475643" y="2022438"/>
            <a:ext cx="3302598" cy="7100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0" name="Google Shape;3530;p5"/>
          <p:cNvSpPr txBox="1"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sz="4000" dirty="0">
                <a:solidFill>
                  <a:srgbClr val="424D7B"/>
                </a:solidFill>
              </a:rPr>
              <a:t>هيكلة حصة اليوم </a:t>
            </a:r>
            <a:endParaRPr sz="4000" dirty="0">
              <a:solidFill>
                <a:srgbClr val="424D7B"/>
              </a:solidFill>
              <a:ea typeface="Arial"/>
              <a:sym typeface="Arial"/>
            </a:endParaRPr>
          </a:p>
        </p:txBody>
      </p:sp>
      <p:pic>
        <p:nvPicPr>
          <p:cNvPr id="3531" name="Google Shape;3531;p5" descr="Une image contenant noir, obscurit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611" y="2013820"/>
            <a:ext cx="5488778" cy="1415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32" name="Google Shape;3532;p5"/>
          <p:cNvSpPr txBox="1"/>
          <p:nvPr/>
        </p:nvSpPr>
        <p:spPr>
          <a:xfrm>
            <a:off x="3846786" y="2106898"/>
            <a:ext cx="27374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4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-  01 النشاط الاعتيادي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533" name="Google Shape;353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4" name="Google Shape;3534;p5"/>
          <p:cNvPicPr preferRelativeResize="0"/>
          <p:nvPr/>
        </p:nvPicPr>
        <p:blipFill rotWithShape="1">
          <a:blip r:embed="rId5">
            <a:alphaModFix/>
          </a:blip>
          <a:srcRect l="-7560" r="-7560"/>
          <a:stretch/>
        </p:blipFill>
        <p:spPr>
          <a:xfrm>
            <a:off x="1523717" y="1902092"/>
            <a:ext cx="585072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5" name="Google Shape;3535;p5" descr="Une image contenant noir, obscurit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611" y="4424397"/>
            <a:ext cx="5541844" cy="1508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36" name="Google Shape;3536;p5"/>
          <p:cNvSpPr txBox="1"/>
          <p:nvPr/>
        </p:nvSpPr>
        <p:spPr>
          <a:xfrm>
            <a:off x="4909622" y="4561042"/>
            <a:ext cx="16962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- 02استماع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537" name="Google Shape;3537;p5" descr="Une image contenant noir, obscurit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0868" y="3194894"/>
            <a:ext cx="5525521" cy="14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538" name="Google Shape;3538;p5"/>
          <p:cNvSpPr txBox="1"/>
          <p:nvPr/>
        </p:nvSpPr>
        <p:spPr>
          <a:xfrm>
            <a:off x="4873337" y="3279444"/>
            <a:ext cx="16209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02- أساليب</a:t>
            </a:r>
            <a:endParaRPr sz="24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539" name="Google Shape;353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6905" y="4600764"/>
            <a:ext cx="424748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0" name="Google Shape;3540;p5"/>
          <p:cNvPicPr preferRelativeResize="0"/>
          <p:nvPr/>
        </p:nvPicPr>
        <p:blipFill rotWithShape="1">
          <a:blip r:embed="rId7">
            <a:alphaModFix/>
          </a:blip>
          <a:srcRect l="-7560" r="-7560"/>
          <a:stretch/>
        </p:blipFill>
        <p:spPr>
          <a:xfrm>
            <a:off x="1512876" y="3083261"/>
            <a:ext cx="585072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1" name="Google Shape;3541;p5"/>
          <p:cNvPicPr preferRelativeResize="0"/>
          <p:nvPr/>
        </p:nvPicPr>
        <p:blipFill rotWithShape="1">
          <a:blip r:embed="rId7">
            <a:alphaModFix/>
          </a:blip>
          <a:srcRect l="-7560" r="-7560"/>
          <a:stretch/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2" name="Google Shape;354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3" name="Google Shape;3543;p5"/>
          <p:cNvSpPr txBox="1"/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الطلاقة</a:t>
            </a:r>
            <a:endParaRPr sz="22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  <a:sym typeface="Dosis SemiBold"/>
            </a:endParaRPr>
          </a:p>
        </p:txBody>
      </p:sp>
      <p:sp>
        <p:nvSpPr>
          <p:cNvPr id="3544" name="Google Shape;3544;p5"/>
          <p:cNvSpPr txBox="1"/>
          <p:nvPr/>
        </p:nvSpPr>
        <p:spPr>
          <a:xfrm>
            <a:off x="2062624" y="3570821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4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أدوات الربط في أسلوب السرد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545" name="Google Shape;3545;p5"/>
          <p:cNvSpPr txBox="1"/>
          <p:nvPr/>
        </p:nvSpPr>
        <p:spPr>
          <a:xfrm>
            <a:off x="2164905" y="5029742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rtl="1">
              <a:buClr>
                <a:srgbClr val="424D7B"/>
              </a:buClr>
              <a:buSzPts val="1200"/>
              <a:buFont typeface="Noto Sans Symbols"/>
              <a:buChar char="●"/>
              <a:defRPr sz="2400" b="1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Dosis SemiBold"/>
              </a:rPr>
              <a:t>"ذِكْرى ٱسْتِرْجاعِ صَحْرائِنا </a:t>
            </a:r>
            <a:r>
              <a:rPr lang="ar-MA" dirty="0" err="1">
                <a:sym typeface="Dosis SemiBold"/>
              </a:rPr>
              <a:t>ٱلْغالِيَةِ</a:t>
            </a:r>
            <a:r>
              <a:rPr lang="ar-MA" dirty="0">
                <a:sym typeface="Dosis SemiBold"/>
              </a:rPr>
              <a:t>": الحصة الثانية</a:t>
            </a:r>
            <a:endParaRPr dirty="0"/>
          </a:p>
          <a:p>
            <a:r>
              <a:rPr lang="ar-MA" dirty="0">
                <a:sym typeface="Dosis SemiBold"/>
              </a:rPr>
              <a:t>أخذ الكلمة للتحدث</a:t>
            </a:r>
            <a:endParaRPr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1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1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1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1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1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اختــتام الحــصة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31963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ماذا تعلمتم اليوم؟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واجباتكم المنزلية.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71689" y="1902284"/>
            <a:ext cx="650176" cy="654612"/>
          </a:xfrm>
          <a:prstGeom prst="rect">
            <a:avLst/>
          </a:prstGeom>
        </p:spPr>
      </p:pic>
      <p:pic>
        <p:nvPicPr>
          <p:cNvPr id="5" name="Image 4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DA720A5E-0960-E50D-E0DD-B279C9FA7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3" y="1676644"/>
            <a:ext cx="563407" cy="648397"/>
          </a:xfrm>
          <a:prstGeom prst="rect">
            <a:avLst/>
          </a:prstGeom>
        </p:spPr>
      </p:pic>
      <p:pic>
        <p:nvPicPr>
          <p:cNvPr id="4" name="Google Shape;4171;p43">
            <a:extLst>
              <a:ext uri="{FF2B5EF4-FFF2-40B4-BE49-F238E27FC236}">
                <a16:creationId xmlns:a16="http://schemas.microsoft.com/office/drawing/2014/main" id="{79CDB913-B38E-66E3-A91A-8CEA83F42E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0572" y="989315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55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2" name="Google Shape;416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60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3" name="Google Shape;4163;p4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ماذا تعلمتم اليوم؟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8C6D582B-6B66-F9FF-C608-FF741F7AF96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EA73D828-B774-D097-71B6-09E358C3BD6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B96ADE82-0E9B-07D6-0AEB-5397141C42A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56E63942-6A4E-35A9-ABE3-F4B5308A2F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EEB20644-B582-753D-5750-A5D31EA6D49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C88DD3E9-AFDC-D4F4-9451-F524B3DCBF8C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2C7A38D4-97F5-46AF-7ACB-A1EF154506C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F25752CD-1DB2-5EF1-F66A-5EA4FBA0A57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CA369940-2F3D-87B9-DE8A-D1749097553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86B192A-B76F-F68E-8DC0-E9DCA3665BB8}"/>
              </a:ext>
            </a:extLst>
          </p:cNvPr>
          <p:cNvSpPr/>
          <p:nvPr/>
        </p:nvSpPr>
        <p:spPr>
          <a:xfrm>
            <a:off x="4991324" y="4437063"/>
            <a:ext cx="3600000" cy="1439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تَدَرَّبْتُ عَلى ٱسْتِعْمالِ وَ تَوْظيفِ رَوابِطِ ٱلْحَكْيِ.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950311-45EB-5A91-CE97-D2E2CD411801}"/>
              </a:ext>
            </a:extLst>
          </p:cNvPr>
          <p:cNvSpPr/>
          <p:nvPr/>
        </p:nvSpPr>
        <p:spPr>
          <a:xfrm>
            <a:off x="516464" y="4437063"/>
            <a:ext cx="3600000" cy="14398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تَدَرَّبْتُ عَلى أَخْذِ ٱلْكَلِمَةِ لِتَقْديمِ عَرْضٍ شَفَهِيٍّ.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ADD6D3C-FBBB-B72A-C148-8DFF384DBD92}"/>
              </a:ext>
            </a:extLst>
          </p:cNvPr>
          <p:cNvSpPr/>
          <p:nvPr/>
        </p:nvSpPr>
        <p:spPr>
          <a:xfrm>
            <a:off x="3361249" y="2147076"/>
            <a:ext cx="2385288" cy="1449066"/>
          </a:xfrm>
          <a:prstGeom prst="ellipse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ٱلْحِصَّةِ</a:t>
            </a:r>
          </a:p>
        </p:txBody>
      </p:sp>
      <p:cxnSp>
        <p:nvCxnSpPr>
          <p:cNvPr id="14" name="Connecteur : en angle 7">
            <a:extLst>
              <a:ext uri="{FF2B5EF4-FFF2-40B4-BE49-F238E27FC236}">
                <a16:creationId xmlns:a16="http://schemas.microsoft.com/office/drawing/2014/main" id="{CA066716-44D8-67DE-4DF6-3D97993FA3FD}"/>
              </a:ext>
            </a:extLst>
          </p:cNvPr>
          <p:cNvCxnSpPr>
            <a:cxnSpLocks/>
            <a:endCxn id="11" idx="0"/>
          </p:cNvCxnSpPr>
          <p:nvPr/>
        </p:nvCxnSpPr>
        <p:spPr>
          <a:xfrm rot="16200000" flipH="1">
            <a:off x="5252148" y="2897886"/>
            <a:ext cx="840921" cy="2237431"/>
          </a:xfrm>
          <a:prstGeom prst="bentConnector3">
            <a:avLst>
              <a:gd name="adj1" fmla="val 50000"/>
            </a:avLst>
          </a:prstGeom>
          <a:ln w="38100">
            <a:solidFill>
              <a:srgbClr val="424D7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8">
            <a:extLst>
              <a:ext uri="{FF2B5EF4-FFF2-40B4-BE49-F238E27FC236}">
                <a16:creationId xmlns:a16="http://schemas.microsoft.com/office/drawing/2014/main" id="{8C7692A8-9EB9-067F-0016-A0077D08D275}"/>
              </a:ext>
            </a:extLst>
          </p:cNvPr>
          <p:cNvCxnSpPr>
            <a:cxnSpLocks/>
            <a:endCxn id="12" idx="0"/>
          </p:cNvCxnSpPr>
          <p:nvPr/>
        </p:nvCxnSpPr>
        <p:spPr>
          <a:xfrm rot="5400000">
            <a:off x="3014719" y="2897888"/>
            <a:ext cx="840921" cy="2237429"/>
          </a:xfrm>
          <a:prstGeom prst="bentConnector3">
            <a:avLst>
              <a:gd name="adj1" fmla="val 50000"/>
            </a:avLst>
          </a:prstGeom>
          <a:ln w="38100">
            <a:solidFill>
              <a:srgbClr val="424D7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8" name="Google Shape;4178;p4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المنزل أنجزوا تمارين الصفحة رقم 45 على الكراسة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79" name="Google Shape;4179;p43" descr="Une image contenant dessin humoristique, clipart, illustration, Dessin animé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00FC7507-B649-1BAA-AFC4-C71B74570AD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2F5E7D5D-DF6D-976A-579A-998572EEBB4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B564C04A-ACE7-A942-33F3-3BF9801A89E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F42B5EF2-718F-3C20-3B94-F18FF8B4F64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2F65E54F-C2C5-199A-5833-AC2C33C06F9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645F33B1-CF05-6F47-7191-FD4B42ED9B4C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7E2F46AD-9F27-CCE1-2813-8E7C6BFC59F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6A5DE691-BB17-CF91-75F9-A14B274D13A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643BD924-47BC-02E9-7541-732B5F54CDE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27B42EA-18EE-E584-FD8D-77D04F1D0B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70409" y="1501262"/>
            <a:ext cx="3403183" cy="522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p44"/>
          <p:cNvSpPr txBox="1">
            <a:spLocks noGrp="1"/>
          </p:cNvSpPr>
          <p:nvPr>
            <p:ph type="title"/>
          </p:nvPr>
        </p:nvSpPr>
        <p:spPr>
          <a:xfrm>
            <a:off x="-309921" y="757546"/>
            <a:ext cx="7836055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النجمة. الفائز بنجمة المشاركة بهدوء  هو (هي) صديقكم (صديقتكم)....... صفقوا له (لها).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يسجل الأستاذ اسم الفائز على لائحة. (يمكن أن تكون اللائحة معروضة على أحد جدران الفصل).</a:t>
            </a:r>
            <a:endParaRPr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86" name="Google Shape;4186;p44"/>
          <p:cNvPicPr preferRelativeResize="0"/>
          <p:nvPr/>
        </p:nvPicPr>
        <p:blipFill rotWithShape="1">
          <a:blip r:embed="rId3">
            <a:alphaModFix/>
          </a:blip>
          <a:srcRect l="22027" r="21803"/>
          <a:stretch/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4188" name="Google Shape;4188;p44" descr="Une image contenant dessin humoristique, clipart, illustration, Dessin animé&#10;&#10;Le contenu généré par l’IA peut êtr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AD69A748-0983-6364-9DA2-C9141F70FE4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9BDBE493-058C-1AA9-8704-49D2E64011F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B5687B9B-803F-A524-DFA0-5EFC67093E8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76326014-84F6-E487-A087-C2C3361AB33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94F73C28-34C4-FB12-9716-A076B3A364B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60382B8E-310C-93B6-498A-7171023B608E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CBFB06DE-D80E-D24A-44DF-968E4E89F48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2AAA17F7-7D8F-CD25-FB57-DCD49B5313E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36546D0E-3CDC-D436-A6C9-F77A686ADCF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2" name="Google Shape;4202;p45" descr="Une image contenant noir, obscurité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01550" y="5994029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B9564E5C-4390-CC00-C934-150C0D2CA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6192" y="1835168"/>
            <a:ext cx="6351616" cy="35727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>
            <a:normAutofit fontScale="90000"/>
          </a:bodyPr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5" name="Google Shape;3552;p6">
            <a:extLst>
              <a:ext uri="{FF2B5EF4-FFF2-40B4-BE49-F238E27FC236}">
                <a16:creationId xmlns:a16="http://schemas.microsoft.com/office/drawing/2014/main" id="{3D01B2CE-564D-F1DC-E98E-E0CD5042E5A7}"/>
              </a:ext>
            </a:extLst>
          </p:cNvPr>
          <p:cNvGrpSpPr/>
          <p:nvPr/>
        </p:nvGrpSpPr>
        <p:grpSpPr>
          <a:xfrm>
            <a:off x="1224000" y="3164297"/>
            <a:ext cx="6696000" cy="890781"/>
            <a:chOff x="1331545" y="2851205"/>
            <a:chExt cx="6696000" cy="890781"/>
          </a:xfrm>
        </p:grpSpPr>
        <p:pic>
          <p:nvPicPr>
            <p:cNvPr id="6" name="Google Shape;3553;p6">
              <a:extLst>
                <a:ext uri="{FF2B5EF4-FFF2-40B4-BE49-F238E27FC236}">
                  <a16:creationId xmlns:a16="http://schemas.microsoft.com/office/drawing/2014/main" id="{79698397-96B8-6B4E-C3AE-781099530FD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3554;p6">
              <a:extLst>
                <a:ext uri="{FF2B5EF4-FFF2-40B4-BE49-F238E27FC236}">
                  <a16:creationId xmlns:a16="http://schemas.microsoft.com/office/drawing/2014/main" id="{E9717D20-27E3-55E4-10D8-17BEBDF49BBE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D7B"/>
                </a:buClr>
                <a:buSzPts val="2800"/>
                <a:buFont typeface="Arial"/>
                <a:buNone/>
              </a:pPr>
              <a:r>
                <a:rPr lang="ar-MA" sz="2800" b="1" i="0" u="none" strike="noStrike" cap="none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توظيف روابط الحكي؛</a:t>
              </a:r>
              <a:endParaRPr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9" name="Google Shape;3555;p6">
            <a:extLst>
              <a:ext uri="{FF2B5EF4-FFF2-40B4-BE49-F238E27FC236}">
                <a16:creationId xmlns:a16="http://schemas.microsoft.com/office/drawing/2014/main" id="{A3ABE5CF-686F-EFAF-1E9C-A11F4B733EB4}"/>
              </a:ext>
            </a:extLst>
          </p:cNvPr>
          <p:cNvGrpSpPr/>
          <p:nvPr/>
        </p:nvGrpSpPr>
        <p:grpSpPr>
          <a:xfrm>
            <a:off x="1224000" y="4277773"/>
            <a:ext cx="6696000" cy="890781"/>
            <a:chOff x="1331545" y="2851205"/>
            <a:chExt cx="6696000" cy="890781"/>
          </a:xfrm>
        </p:grpSpPr>
        <p:pic>
          <p:nvPicPr>
            <p:cNvPr id="10" name="Google Shape;3556;p6">
              <a:extLst>
                <a:ext uri="{FF2B5EF4-FFF2-40B4-BE49-F238E27FC236}">
                  <a16:creationId xmlns:a16="http://schemas.microsoft.com/office/drawing/2014/main" id="{1B177F2A-DBD6-6AD4-34F3-ADEDE3AD3D2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557;p6">
              <a:extLst>
                <a:ext uri="{FF2B5EF4-FFF2-40B4-BE49-F238E27FC236}">
                  <a16:creationId xmlns:a16="http://schemas.microsoft.com/office/drawing/2014/main" id="{F93D9877-D621-BEBA-7E1D-9453C6753DED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D7B"/>
                </a:buClr>
                <a:buSzPts val="2800"/>
                <a:buFont typeface="Arial"/>
                <a:buNone/>
              </a:pPr>
              <a:r>
                <a:rPr lang="ar-MA" sz="2800" b="1" i="0" u="none" strike="noStrike" cap="none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أخذ الكلمة لتقديم عرض شفهي.</a:t>
              </a:r>
              <a:endParaRPr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2" name="Google Shape;3562;p7"/>
          <p:cNvSpPr txBox="1">
            <a:spLocks noGrp="1"/>
          </p:cNvSpPr>
          <p:nvPr>
            <p:ph type="title"/>
          </p:nvPr>
        </p:nvSpPr>
        <p:spPr>
          <a:xfrm>
            <a:off x="461889" y="937634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sz="4000"/>
              <a:t>  افتتاح الحصة</a:t>
            </a:r>
            <a:endParaRPr sz="4400"/>
          </a:p>
        </p:txBody>
      </p:sp>
      <p:pic>
        <p:nvPicPr>
          <p:cNvPr id="3563" name="Google Shape;35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3087" y="1081634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4" name="Google Shape;3564;p7"/>
          <p:cNvPicPr preferRelativeResize="0"/>
          <p:nvPr/>
        </p:nvPicPr>
        <p:blipFill rotWithShape="1">
          <a:blip r:embed="rId4">
            <a:alphaModFix/>
          </a:blip>
          <a:srcRect l="-5494" t="10740" r="-4367" b="1155"/>
          <a:stretch/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5" name="Google Shape;3565;p7"/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MA" sz="36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566" name="Google Shape;356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2911" y="1970694"/>
            <a:ext cx="72660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7" name="Google Shape;3567;p7"/>
          <p:cNvPicPr preferRelativeResize="0"/>
          <p:nvPr/>
        </p:nvPicPr>
        <p:blipFill rotWithShape="1">
          <a:blip r:embed="rId6">
            <a:alphaModFix/>
          </a:blip>
          <a:srcRect l="-7560" r="-7560"/>
          <a:stretch/>
        </p:blipFill>
        <p:spPr>
          <a:xfrm>
            <a:off x="895743" y="1781573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8" name="Google Shape;3568;p7"/>
          <p:cNvSpPr txBox="1"/>
          <p:nvPr/>
        </p:nvSpPr>
        <p:spPr>
          <a:xfrm>
            <a:off x="2406083" y="3501790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الترحيب.</a:t>
            </a:r>
            <a:endParaRPr sz="28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  <a:sym typeface="Dosis SemiBold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الطلاقة.</a:t>
            </a:r>
            <a:endParaRPr sz="2800" b="0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  <a:sym typeface="Dosis Semi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p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مرحبا بكم ، سننطلق في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حصة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 اللغة العربية.</a:t>
            </a:r>
            <a:endParaRPr sz="2400" b="1" dirty="0">
              <a:solidFill>
                <a:schemeClr val="bg1">
                  <a:lumMod val="50000"/>
                </a:schemeClr>
              </a:solidFill>
              <a:ea typeface="Arial"/>
              <a:sym typeface="Arial"/>
            </a:endParaRPr>
          </a:p>
        </p:txBody>
      </p:sp>
      <p:pic>
        <p:nvPicPr>
          <p:cNvPr id="3574" name="Google Shape;3574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666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5" name="Google Shape;3575;p8" descr="Une image contenant dessin humoristique, chaussures, clipart, illustration&#10;&#10;Le contenu généré par l’IA peut êtr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1977" y="1661746"/>
            <a:ext cx="4929307" cy="443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76;p8">
            <a:extLst>
              <a:ext uri="{FF2B5EF4-FFF2-40B4-BE49-F238E27FC236}">
                <a16:creationId xmlns:a16="http://schemas.microsoft.com/office/drawing/2014/main" id="{03A6C60C-78A3-7E66-9593-46E7356883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77;p8">
            <a:extLst>
              <a:ext uri="{FF2B5EF4-FFF2-40B4-BE49-F238E27FC236}">
                <a16:creationId xmlns:a16="http://schemas.microsoft.com/office/drawing/2014/main" id="{284384E0-9B7B-10EA-EC79-258BBB0CDC9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578;p8">
            <a:extLst>
              <a:ext uri="{FF2B5EF4-FFF2-40B4-BE49-F238E27FC236}">
                <a16:creationId xmlns:a16="http://schemas.microsoft.com/office/drawing/2014/main" id="{EC60627A-671A-DFDE-D332-558CC57A72D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9;p8">
            <a:extLst>
              <a:ext uri="{FF2B5EF4-FFF2-40B4-BE49-F238E27FC236}">
                <a16:creationId xmlns:a16="http://schemas.microsoft.com/office/drawing/2014/main" id="{77A12FCD-D987-6EFB-FCEE-D3D7DAABD73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80;p8">
            <a:extLst>
              <a:ext uri="{FF2B5EF4-FFF2-40B4-BE49-F238E27FC236}">
                <a16:creationId xmlns:a16="http://schemas.microsoft.com/office/drawing/2014/main" id="{075602CC-9AB9-2E75-59BF-CB556735717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3581;p8">
            <a:extLst>
              <a:ext uri="{FF2B5EF4-FFF2-40B4-BE49-F238E27FC236}">
                <a16:creationId xmlns:a16="http://schemas.microsoft.com/office/drawing/2014/main" id="{66D1D781-6752-9446-67E0-A9B280EA95FB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3582;p8">
            <a:extLst>
              <a:ext uri="{FF2B5EF4-FFF2-40B4-BE49-F238E27FC236}">
                <a16:creationId xmlns:a16="http://schemas.microsoft.com/office/drawing/2014/main" id="{DCC5BBC3-074B-1168-65AD-7E4BAEC754F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3583;p8">
            <a:extLst>
              <a:ext uri="{FF2B5EF4-FFF2-40B4-BE49-F238E27FC236}">
                <a16:creationId xmlns:a16="http://schemas.microsoft.com/office/drawing/2014/main" id="{0433B1E1-8138-8BDC-7D21-1C84E5B4266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3584;p8">
            <a:extLst>
              <a:ext uri="{FF2B5EF4-FFF2-40B4-BE49-F238E27FC236}">
                <a16:creationId xmlns:a16="http://schemas.microsoft.com/office/drawing/2014/main" id="{E59658DE-BBC0-AFC1-B0CB-A66FA0EBCFC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9" name="Google Shape;3589;p9"/>
          <p:cNvSpPr txBox="1">
            <a:spLocks noGrp="1"/>
          </p:cNvSpPr>
          <p:nvPr>
            <p:ph type="title"/>
          </p:nvPr>
        </p:nvSpPr>
        <p:spPr>
          <a:xfrm>
            <a:off x="607020" y="819538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كل حصة سيفوز ثلاثة منكم بالنجمة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590" name="Google Shape;35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9600" y="771517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576;p8">
            <a:extLst>
              <a:ext uri="{FF2B5EF4-FFF2-40B4-BE49-F238E27FC236}">
                <a16:creationId xmlns:a16="http://schemas.microsoft.com/office/drawing/2014/main" id="{A28A6919-9C9A-3C5B-2E46-0B3120E125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77;p8">
            <a:extLst>
              <a:ext uri="{FF2B5EF4-FFF2-40B4-BE49-F238E27FC236}">
                <a16:creationId xmlns:a16="http://schemas.microsoft.com/office/drawing/2014/main" id="{FC0ACD6E-356A-A723-0380-A6E6A8851FF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578;p8">
            <a:extLst>
              <a:ext uri="{FF2B5EF4-FFF2-40B4-BE49-F238E27FC236}">
                <a16:creationId xmlns:a16="http://schemas.microsoft.com/office/drawing/2014/main" id="{636B4867-60AF-B8B8-E790-D988E2FA913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579;p8">
            <a:extLst>
              <a:ext uri="{FF2B5EF4-FFF2-40B4-BE49-F238E27FC236}">
                <a16:creationId xmlns:a16="http://schemas.microsoft.com/office/drawing/2014/main" id="{7DD7C168-B968-6E74-8569-43A69FB3108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580;p8">
            <a:extLst>
              <a:ext uri="{FF2B5EF4-FFF2-40B4-BE49-F238E27FC236}">
                <a16:creationId xmlns:a16="http://schemas.microsoft.com/office/drawing/2014/main" id="{BCA23E48-91D0-52FB-A1C2-1D535158CC1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3581;p8">
            <a:extLst>
              <a:ext uri="{FF2B5EF4-FFF2-40B4-BE49-F238E27FC236}">
                <a16:creationId xmlns:a16="http://schemas.microsoft.com/office/drawing/2014/main" id="{352A4C50-8749-20CD-6C47-E592E0831603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3582;p8">
            <a:extLst>
              <a:ext uri="{FF2B5EF4-FFF2-40B4-BE49-F238E27FC236}">
                <a16:creationId xmlns:a16="http://schemas.microsoft.com/office/drawing/2014/main" id="{6B39AAC6-4CBF-7401-699F-00249BF1DAA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3583;p8">
            <a:extLst>
              <a:ext uri="{FF2B5EF4-FFF2-40B4-BE49-F238E27FC236}">
                <a16:creationId xmlns:a16="http://schemas.microsoft.com/office/drawing/2014/main" id="{AA01CC7D-ED12-A924-BB15-9666C1E47C9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3584;p8">
            <a:extLst>
              <a:ext uri="{FF2B5EF4-FFF2-40B4-BE49-F238E27FC236}">
                <a16:creationId xmlns:a16="http://schemas.microsoft.com/office/drawing/2014/main" id="{E3895F49-3E09-7C07-8078-BF7EDB8FC1C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C01E5901-FBE1-3DE2-19D8-244DC6D02DFD}"/>
              </a:ext>
            </a:extLst>
          </p:cNvPr>
          <p:cNvSpPr txBox="1"/>
          <p:nvPr/>
        </p:nvSpPr>
        <p:spPr>
          <a:xfrm>
            <a:off x="535093" y="4845107"/>
            <a:ext cx="50859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>
              <a:buFontTx/>
              <a:buNone/>
              <a:defRPr/>
            </a:pPr>
            <a:r>
              <a:rPr lang="ar-MA" sz="3200" dirty="0"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أُناقِشُ إِجاباتي مَعَ زَميلي أَوْ زَميلَتي وَ أَتَعاوَنُ مَعَهُ. </a:t>
            </a:r>
          </a:p>
        </p:txBody>
      </p:sp>
      <p:pic>
        <p:nvPicPr>
          <p:cNvPr id="3" name="Espace réservé pour une image  2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B6439DFF-26C8-E188-6174-22E315BDD4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4456" r="-24456"/>
          <a:stretch>
            <a:fillRect/>
          </a:stretch>
        </p:blipFill>
        <p:spPr>
          <a:xfrm>
            <a:off x="5663593" y="4422987"/>
            <a:ext cx="1695141" cy="113835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F59B213-0E63-4D6A-4C65-FA8730899A74}"/>
              </a:ext>
            </a:extLst>
          </p:cNvPr>
          <p:cNvSpPr/>
          <p:nvPr/>
        </p:nvSpPr>
        <p:spPr>
          <a:xfrm>
            <a:off x="5624907" y="4274613"/>
            <a:ext cx="1755381" cy="1601868"/>
          </a:xfrm>
          <a:prstGeom prst="ellips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E2AE8F-B306-A505-C550-D6050E9930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16" y="1793854"/>
            <a:ext cx="1737463" cy="1635146"/>
          </a:xfrm>
          <a:prstGeom prst="ellipse">
            <a:avLst/>
          </a:prstGeom>
          <a:ln w="63500" cap="rnd">
            <a:solidFill>
              <a:sysClr val="window" lastClr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E352E6BC-D115-DB45-036F-813D24D37CFB}"/>
              </a:ext>
            </a:extLst>
          </p:cNvPr>
          <p:cNvSpPr/>
          <p:nvPr/>
        </p:nvSpPr>
        <p:spPr>
          <a:xfrm>
            <a:off x="5601052" y="1750470"/>
            <a:ext cx="1725358" cy="158570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76200" cap="flat" cmpd="sng" algn="ctr">
            <a:solidFill>
              <a:sysClr val="window" lastClr="FFFFFF"/>
            </a:solidFill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AE46BC8-47EB-E4A3-0FB8-7CE62781E129}"/>
              </a:ext>
            </a:extLst>
          </p:cNvPr>
          <p:cNvSpPr/>
          <p:nvPr/>
        </p:nvSpPr>
        <p:spPr>
          <a:xfrm>
            <a:off x="5624907" y="1859814"/>
            <a:ext cx="1755381" cy="1601868"/>
          </a:xfrm>
          <a:prstGeom prst="ellips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p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ضعوا اللوحة والكراسة في القمطر.</a:t>
            </a:r>
            <a:endParaRPr sz="2400" b="1" dirty="0">
              <a:solidFill>
                <a:schemeClr val="bg1">
                  <a:lumMod val="50000"/>
                </a:schemeClr>
              </a:solidFill>
              <a:ea typeface="Arial"/>
              <a:sym typeface="Arial"/>
            </a:endParaRPr>
          </a:p>
        </p:txBody>
      </p:sp>
      <p:pic>
        <p:nvPicPr>
          <p:cNvPr id="3611" name="Google Shape;3611;p10" descr="Une image contenant noir, obscurité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96980" y="6186227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2" name="Google Shape;3612;p1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7978436" y="738187"/>
            <a:ext cx="791626" cy="79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76;p8">
            <a:extLst>
              <a:ext uri="{FF2B5EF4-FFF2-40B4-BE49-F238E27FC236}">
                <a16:creationId xmlns:a16="http://schemas.microsoft.com/office/drawing/2014/main" id="{D897EABC-CEC9-D068-A232-1696327383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77;p8">
            <a:extLst>
              <a:ext uri="{FF2B5EF4-FFF2-40B4-BE49-F238E27FC236}">
                <a16:creationId xmlns:a16="http://schemas.microsoft.com/office/drawing/2014/main" id="{70A6A61A-E602-97A8-CE4E-B9675DA6FC1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8;p8">
            <a:extLst>
              <a:ext uri="{FF2B5EF4-FFF2-40B4-BE49-F238E27FC236}">
                <a16:creationId xmlns:a16="http://schemas.microsoft.com/office/drawing/2014/main" id="{4A33FEDC-2302-AE15-8E63-877519866B90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579;p8">
            <a:extLst>
              <a:ext uri="{FF2B5EF4-FFF2-40B4-BE49-F238E27FC236}">
                <a16:creationId xmlns:a16="http://schemas.microsoft.com/office/drawing/2014/main" id="{3B0E2D64-9B03-7676-7977-78776204DEB6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580;p8">
            <a:extLst>
              <a:ext uri="{FF2B5EF4-FFF2-40B4-BE49-F238E27FC236}">
                <a16:creationId xmlns:a16="http://schemas.microsoft.com/office/drawing/2014/main" id="{D333F6C1-9273-15BE-1ECE-F0957478BD5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sz="20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3581;p8">
            <a:extLst>
              <a:ext uri="{FF2B5EF4-FFF2-40B4-BE49-F238E27FC236}">
                <a16:creationId xmlns:a16="http://schemas.microsoft.com/office/drawing/2014/main" id="{CB0BA528-CDD3-6152-DD35-560FFFABA883}"/>
              </a:ext>
            </a:extLst>
          </p:cNvPr>
          <p:cNvSpPr/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424D7B"/>
              </a:buClr>
              <a:buSzPts val="3600"/>
            </a:pPr>
            <a:r>
              <a:rPr lang="ar-MA" sz="2000" b="1" dirty="0">
                <a:solidFill>
                  <a:srgbClr val="424D7B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3582;p8">
            <a:extLst>
              <a:ext uri="{FF2B5EF4-FFF2-40B4-BE49-F238E27FC236}">
                <a16:creationId xmlns:a16="http://schemas.microsoft.com/office/drawing/2014/main" id="{59DA36E8-9599-14C6-DDE9-334AF5BD7A7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3583;p8">
            <a:extLst>
              <a:ext uri="{FF2B5EF4-FFF2-40B4-BE49-F238E27FC236}">
                <a16:creationId xmlns:a16="http://schemas.microsoft.com/office/drawing/2014/main" id="{45D6390E-AC5A-7FDC-F5EE-B028359A04F7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أساليب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3584;p8">
            <a:extLst>
              <a:ext uri="{FF2B5EF4-FFF2-40B4-BE49-F238E27FC236}">
                <a16:creationId xmlns:a16="http://schemas.microsoft.com/office/drawing/2014/main" id="{5951E021-B3A8-9ACC-062A-256D43CC5CD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569A7ECE-0855-B678-3D3A-39F6D28BE533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Env-Apprenant_Tmpl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1432</Words>
  <Application>Microsoft Office PowerPoint</Application>
  <PresentationFormat>Affichage à l'écran (4:3)</PresentationFormat>
  <Paragraphs>311</Paragraphs>
  <Slides>45</Slides>
  <Notes>42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45</vt:i4>
      </vt:variant>
    </vt:vector>
  </HeadingPairs>
  <TitlesOfParts>
    <vt:vector size="71" baseType="lpstr">
      <vt:lpstr>Microsoft Uighur</vt:lpstr>
      <vt:lpstr>Dosis Medium</vt:lpstr>
      <vt:lpstr>Calibri Light</vt:lpstr>
      <vt:lpstr>Noto Sans Symbols</vt:lpstr>
      <vt:lpstr>Dosis ExtraBold</vt:lpstr>
      <vt:lpstr>Dosis SemiBold</vt:lpstr>
      <vt:lpstr>Calibri</vt:lpstr>
      <vt:lpstr>Dosis</vt:lpstr>
      <vt:lpstr>Wingdings</vt:lpstr>
      <vt:lpstr>Arial</vt:lpstr>
      <vt:lpstr>1_Thème Office</vt:lpstr>
      <vt:lpstr>3_Env-Enseignant</vt:lpstr>
      <vt:lpstr>1_Env-Enseignant</vt:lpstr>
      <vt:lpstr>Thème Office</vt:lpstr>
      <vt:lpstr>2_01- نشاط اعتيادي</vt:lpstr>
      <vt:lpstr>01- نشاط اعتيادي</vt:lpstr>
      <vt:lpstr>1_اختتام الحصة</vt:lpstr>
      <vt:lpstr>1_01- نشاط اعتيادي</vt:lpstr>
      <vt:lpstr>7_Env-Enseignant</vt:lpstr>
      <vt:lpstr>3_Env-Apprenant_Tmplt</vt:lpstr>
      <vt:lpstr>اختتام الحصة</vt:lpstr>
      <vt:lpstr>04- قراءة/ كتابة</vt:lpstr>
      <vt:lpstr>4_Env-Enseignant</vt:lpstr>
      <vt:lpstr>2_Thème Office</vt:lpstr>
      <vt:lpstr>6_Env-Enseignant</vt:lpstr>
      <vt:lpstr>1_04- قراءة/ كتابة</vt:lpstr>
      <vt:lpstr>Présentation PowerPoint</vt:lpstr>
      <vt:lpstr>Présentation PowerPoint</vt:lpstr>
      <vt:lpstr>تنظيم حصص الأسبوع التربوي الرابع</vt:lpstr>
      <vt:lpstr>هيكلة حصة اليوم </vt:lpstr>
      <vt:lpstr>عند نهاية الحصة</vt:lpstr>
      <vt:lpstr>  افتتاح الحصة</vt:lpstr>
      <vt:lpstr>مرحبا بكم ، سننطلق في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أساليب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لنصحح. من يقدم لنا جَوابَ المقطع الثاني؟ 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دار الحوار التالي بين مجد و ندى حول حدث المسيرة الخضراء . أنصتوا لتقدموا عرضا شفهيا بعد ذلك.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في المنزل أنجزوا تمارين الصفحة رقم 45 على الكراسة.</vt:lpstr>
      <vt:lpstr>وقت النجمة. الفائز بنجمة المشاركة بهدوء  هو (هي) صديقكم (صديقتكم).......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21</cp:revision>
  <dcterms:created xsi:type="dcterms:W3CDTF">2023-09-20T21:35:22Z</dcterms:created>
  <dcterms:modified xsi:type="dcterms:W3CDTF">2025-11-18T17:01:23Z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0x010100A145FA8167D8004E8AA390D934C6071E</vt:lpwstr>
  </property>
</Properties>
</file>