
<file path=[Content_Types].xml><?xml version="1.0" encoding="utf-8"?>
<Types xmlns="http://schemas.openxmlformats.org/package/2006/content-types">
  <Default Extension="bin" ContentType="image/unknown"/>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7.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8.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9.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0.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1.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2.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3.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4.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7" r:id="rId2"/>
    <p:sldMasterId id="2147483710" r:id="rId3"/>
    <p:sldMasterId id="2147483720" r:id="rId4"/>
    <p:sldMasterId id="2147483747" r:id="rId5"/>
    <p:sldMasterId id="2147483763" r:id="rId6"/>
    <p:sldMasterId id="2147483788" r:id="rId7"/>
    <p:sldMasterId id="2147483812" r:id="rId8"/>
    <p:sldMasterId id="2147483836" r:id="rId9"/>
    <p:sldMasterId id="2147483861" r:id="rId10"/>
    <p:sldMasterId id="2147483877" r:id="rId11"/>
    <p:sldMasterId id="2147483892" r:id="rId12"/>
    <p:sldMasterId id="2147483907" r:id="rId13"/>
    <p:sldMasterId id="2147483910" r:id="rId14"/>
    <p:sldMasterId id="2147483925" r:id="rId15"/>
  </p:sldMasterIdLst>
  <p:notesMasterIdLst>
    <p:notesMasterId r:id="rId38"/>
  </p:notesMasterIdLst>
  <p:sldIdLst>
    <p:sldId id="2147482753" r:id="rId16"/>
    <p:sldId id="2147482846" r:id="rId17"/>
    <p:sldId id="2147482847" r:id="rId18"/>
    <p:sldId id="2147482825" r:id="rId19"/>
    <p:sldId id="2147482848" r:id="rId20"/>
    <p:sldId id="2147482691" r:id="rId21"/>
    <p:sldId id="2147482463" r:id="rId22"/>
    <p:sldId id="2147482851" r:id="rId23"/>
    <p:sldId id="2147482854" r:id="rId24"/>
    <p:sldId id="2147482878" r:id="rId25"/>
    <p:sldId id="2147482827" r:id="rId26"/>
    <p:sldId id="2147482742" r:id="rId27"/>
    <p:sldId id="2147482877" r:id="rId28"/>
    <p:sldId id="2147482718" r:id="rId29"/>
    <p:sldId id="2147482864" r:id="rId30"/>
    <p:sldId id="2147482879" r:id="rId31"/>
    <p:sldId id="2147482739" r:id="rId32"/>
    <p:sldId id="2147482788" r:id="rId33"/>
    <p:sldId id="2147482865" r:id="rId34"/>
    <p:sldId id="2147482828" r:id="rId35"/>
    <p:sldId id="2147482829" r:id="rId36"/>
    <p:sldId id="2147482875"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3C5D"/>
    <a:srgbClr val="1F4E79"/>
    <a:srgbClr val="565F88"/>
    <a:srgbClr val="9299B1"/>
    <a:srgbClr val="424D7C"/>
    <a:srgbClr val="959BB3"/>
    <a:srgbClr val="989EB5"/>
    <a:srgbClr val="5E668D"/>
    <a:srgbClr val="A1A7BC"/>
    <a:srgbClr val="939B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9483" autoAdjust="0"/>
    <p:restoredTop sz="94660"/>
  </p:normalViewPr>
  <p:slideViewPr>
    <p:cSldViewPr snapToGrid="0">
      <p:cViewPr varScale="1">
        <p:scale>
          <a:sx n="75" d="100"/>
          <a:sy n="75" d="100"/>
        </p:scale>
        <p:origin x="322" y="30"/>
      </p:cViewPr>
      <p:guideLst/>
    </p:cSldViewPr>
  </p:slideViewPr>
  <p:notesTextViewPr>
    <p:cViewPr>
      <p:scale>
        <a:sx n="1" d="1"/>
        <a:sy n="1" d="1"/>
      </p:scale>
      <p:origin x="0" y="0"/>
    </p:cViewPr>
  </p:notesTextViewPr>
  <p:sorterViewPr>
    <p:cViewPr>
      <p:scale>
        <a:sx n="100" d="100"/>
        <a:sy n="100" d="100"/>
      </p:scale>
      <p:origin x="0" y="-17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presProps" Target="presProps.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DCA217-871D-4D7F-8D59-C83A4C9C5EB2}" type="datetimeFigureOut">
              <a:rPr lang="fr-FR" smtClean="0"/>
              <a:t>30/11/2025</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3364E-F43C-462A-A32F-C389FF427F4A}" type="slidenum">
              <a:rPr lang="fr-FR" smtClean="0"/>
              <a:t>‹N°›</a:t>
            </a:fld>
            <a:endParaRPr lang="fr-FR"/>
          </a:p>
        </p:txBody>
      </p:sp>
    </p:spTree>
    <p:extLst>
      <p:ext uri="{BB962C8B-B14F-4D97-AF65-F5344CB8AC3E}">
        <p14:creationId xmlns:p14="http://schemas.microsoft.com/office/powerpoint/2010/main" val="2646917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Master" Target="../slideMasters/slideMaster6.xml"/><Relationship Id="rId6" Type="http://schemas.openxmlformats.org/officeDocument/2006/relationships/image" Target="../media/image26.png"/><Relationship Id="rId5" Type="http://schemas.microsoft.com/office/2007/relationships/hdphoto" Target="../media/hdphoto8.wdp"/><Relationship Id="rId4" Type="http://schemas.openxmlformats.org/officeDocument/2006/relationships/image" Target="../media/image25.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Master" Target="../slideMasters/slideMaster7.xml"/><Relationship Id="rId6" Type="http://schemas.microsoft.com/office/2007/relationships/hdphoto" Target="../media/hdphoto5.wdp"/><Relationship Id="rId5" Type="http://schemas.openxmlformats.org/officeDocument/2006/relationships/image" Target="../media/image18.png"/><Relationship Id="rId4" Type="http://schemas.openxmlformats.org/officeDocument/2006/relationships/image" Target="../media/image12.png"/><Relationship Id="rId9" Type="http://schemas.microsoft.com/office/2007/relationships/hdphoto" Target="../media/hdphoto7.wdp"/></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159.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8.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png"/><Relationship Id="rId9" Type="http://schemas.microsoft.com/office/2007/relationships/hdphoto" Target="../media/hdphoto3.wdp"/></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6.jpeg"/><Relationship Id="rId1" Type="http://schemas.openxmlformats.org/officeDocument/2006/relationships/slideMaster" Target="../slideMasters/slideMaster10.xml"/><Relationship Id="rId5" Type="http://schemas.microsoft.com/office/2007/relationships/hdphoto" Target="../media/hdphoto6.wdp"/><Relationship Id="rId4" Type="http://schemas.openxmlformats.org/officeDocument/2006/relationships/image" Target="../media/image31.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5.xml"/><Relationship Id="rId4" Type="http://schemas.openxmlformats.org/officeDocument/2006/relationships/image" Target="../media/image5.png"/></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png"/><Relationship Id="rId9" Type="http://schemas.microsoft.com/office/2007/relationships/hdphoto" Target="../media/hdphoto3.wdp"/></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Master" Target="../slideMasters/slideMaster5.xml"/><Relationship Id="rId6" Type="http://schemas.microsoft.com/office/2007/relationships/hdphoto" Target="../media/hdphoto5.wdp"/><Relationship Id="rId5" Type="http://schemas.openxmlformats.org/officeDocument/2006/relationships/image" Target="../media/image18.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20.png"/></Relationships>
</file>

<file path=ppt/slideLayouts/_rels/slideLayout8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Master" Target="../slideMasters/slideMaster5.xml"/><Relationship Id="rId6" Type="http://schemas.microsoft.com/office/2007/relationships/hdphoto" Target="../media/hdphoto5.wdp"/><Relationship Id="rId5" Type="http://schemas.openxmlformats.org/officeDocument/2006/relationships/image" Target="../media/image18.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20.png"/></Relationships>
</file>

<file path=ppt/slideLayouts/_rels/slideLayout8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Master" Target="../slideMasters/slideMaster5.xml"/><Relationship Id="rId6" Type="http://schemas.microsoft.com/office/2007/relationships/hdphoto" Target="../media/hdphoto5.wdp"/><Relationship Id="rId5" Type="http://schemas.openxmlformats.org/officeDocument/2006/relationships/image" Target="../media/image18.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20.png"/></Relationships>
</file>

<file path=ppt/slideLayouts/_rels/slideLayout8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Master" Target="../slideMasters/slideMaster5.xml"/><Relationship Id="rId6" Type="http://schemas.microsoft.com/office/2007/relationships/hdphoto" Target="../media/hdphoto5.wdp"/><Relationship Id="rId5" Type="http://schemas.openxmlformats.org/officeDocument/2006/relationships/image" Target="../media/image18.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20.png"/></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microsoft.com/office/2007/relationships/hdphoto" Target="../media/hdphoto6.wdp"/><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9.png"/><Relationship Id="rId5" Type="http://schemas.microsoft.com/office/2007/relationships/hdphoto" Target="../media/hdphoto5.wdp"/><Relationship Id="rId4" Type="http://schemas.openxmlformats.org/officeDocument/2006/relationships/image" Target="../media/image18.png"/><Relationship Id="rId9" Type="http://schemas.microsoft.com/office/2007/relationships/hdphoto" Target="../media/hdphoto7.wdp"/></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microsoft.com/office/2007/relationships/hdphoto" Target="../media/hdphoto6.wdp"/><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9.png"/><Relationship Id="rId5" Type="http://schemas.microsoft.com/office/2007/relationships/hdphoto" Target="../media/hdphoto5.wdp"/><Relationship Id="rId4" Type="http://schemas.openxmlformats.org/officeDocument/2006/relationships/image" Target="../media/image18.png"/><Relationship Id="rId9" Type="http://schemas.microsoft.com/office/2007/relationships/hdphoto" Target="../media/hdphoto7.wdp"/></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microsoft.com/office/2007/relationships/hdphoto" Target="../media/hdphoto6.wdp"/><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9.png"/><Relationship Id="rId5" Type="http://schemas.microsoft.com/office/2007/relationships/hdphoto" Target="../media/hdphoto5.wdp"/><Relationship Id="rId4" Type="http://schemas.openxmlformats.org/officeDocument/2006/relationships/image" Target="../media/image18.png"/><Relationship Id="rId9" Type="http://schemas.microsoft.com/office/2007/relationships/hdphoto" Target="../media/hdphoto7.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1.wdp"/><Relationship Id="rId7" Type="http://schemas.microsoft.com/office/2007/relationships/hdphoto" Target="../media/hdphoto7.wdp"/><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19.png"/><Relationship Id="rId9" Type="http://schemas.microsoft.com/office/2007/relationships/hdphoto" Target="../media/hdphoto5.wdp"/></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30/11/2025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563448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30/11/2025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9364776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96702" y="2198203"/>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136199" y="2252203"/>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166489" y="2198203"/>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3482" y="1962614"/>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720126" y="1962614"/>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96702" y="3884122"/>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136199" y="3938122"/>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166489" y="3884122"/>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3482" y="3648533"/>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613482" y="3648533"/>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مراجعة وتوليف  </a:t>
            </a:r>
          </a:p>
        </p:txBody>
      </p:sp>
    </p:spTree>
    <p:extLst>
      <p:ext uri="{BB962C8B-B14F-4D97-AF65-F5344CB8AC3E}">
        <p14:creationId xmlns:p14="http://schemas.microsoft.com/office/powerpoint/2010/main" val="2134031978"/>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spcBef>
                <a:spcPts val="0"/>
              </a:spcBef>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833923110"/>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 name="Espace réservé du texte 29">
            <a:extLst>
              <a:ext uri="{FF2B5EF4-FFF2-40B4-BE49-F238E27FC236}">
                <a16:creationId xmlns:a16="http://schemas.microsoft.com/office/drawing/2014/main"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09563584"/>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150228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1394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68130" y="491954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756838" y="1507386"/>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5350" y="3322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1932826465"/>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543610" y="1488634"/>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4745330" y="3250173"/>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1394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3"/>
            <a:r>
              <a:rPr lang="fr-FR" dirty="0"/>
              <a:t>Quatrième niveau</a:t>
            </a:r>
          </a:p>
          <a:p>
            <a:pPr lvl="4"/>
            <a:r>
              <a:rPr lang="fr-FR" dirty="0"/>
              <a:t>Cinquième niveau</a:t>
            </a:r>
            <a:endParaRPr lang="fr-MA" dirty="0"/>
          </a:p>
          <a:p>
            <a:pPr lvl="2"/>
            <a:r>
              <a:rPr lang="fr-FR" dirty="0"/>
              <a:t>Troisième niveau</a:t>
            </a:r>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4918419"/>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568130" y="1441646"/>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1354267374"/>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811366" y="321394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1394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68130" y="491954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811366" y="323604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3548543361"/>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77830128"/>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543610" y="322586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4735350" y="326320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543610" y="3217599"/>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68130" y="491954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44569817"/>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4735350" y="326320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543610" y="4916496"/>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45330" y="491649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319630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477959550"/>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30" name="Espace réservé du texte 29">
            <a:extLst>
              <a:ext uri="{FF2B5EF4-FFF2-40B4-BE49-F238E27FC236}">
                <a16:creationId xmlns:a16="http://schemas.microsoft.com/office/drawing/2014/main"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66053986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30/11/2025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42541662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394815497"/>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595532121"/>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3818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hasCustomPrompt="1"/>
          </p:nvPr>
        </p:nvSpPr>
        <p:spPr>
          <a:xfrm>
            <a:off x="628650" y="972000"/>
            <a:ext cx="7886700" cy="720000"/>
          </a:xfrm>
          <a:prstGeom prst="rect">
            <a:avLst/>
          </a:prstGeom>
        </p:spPr>
        <p:txBody>
          <a:bodyPr anchor="ctr"/>
          <a:lstStyle>
            <a:lvl1pPr algn="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MA" b="1" dirty="0">
                <a:solidFill>
                  <a:srgbClr val="424D7B"/>
                </a:solidFill>
                <a:latin typeface="Microsoft Uighur" panose="02000000000000000000" pitchFamily="2" charset="-78"/>
                <a:cs typeface="Microsoft Uighur" panose="02000000000000000000" pitchFamily="2" charset="-78"/>
              </a:rPr>
              <a:t> -  02 </a:t>
            </a:r>
            <a:r>
              <a:rPr lang="ar-MA" b="1" dirty="0">
                <a:solidFill>
                  <a:srgbClr val="424D7B"/>
                </a:solidFill>
                <a:latin typeface="Microsoft Uighur" panose="02000000000000000000" pitchFamily="2" charset="-78"/>
                <a:cs typeface="Microsoft Uighur" panose="02000000000000000000" pitchFamily="2" charset="-78"/>
              </a:rPr>
              <a:t>معجم</a:t>
            </a:r>
            <a:endParaRPr lang="fr-MA" dirty="0"/>
          </a:p>
        </p:txBody>
      </p:sp>
      <p:sp>
        <p:nvSpPr>
          <p:cNvPr id="4" name="Forme libre : forme 3">
            <a:extLst>
              <a:ext uri="{FF2B5EF4-FFF2-40B4-BE49-F238E27FC236}">
                <a16:creationId xmlns:a16="http://schemas.microsoft.com/office/drawing/2014/main" id="{E757B3EF-85ED-79B4-F526-70739A899F2A}"/>
              </a:ext>
            </a:extLst>
          </p:cNvPr>
          <p:cNvSpPr/>
          <p:nvPr userDrawn="1"/>
        </p:nvSpPr>
        <p:spPr>
          <a:xfrm>
            <a:off x="628650" y="2955833"/>
            <a:ext cx="7886700" cy="540000"/>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l"/>
            <a:endParaRPr lang="fr-FR" dirty="0">
              <a:solidFill>
                <a:srgbClr val="CAF2F4"/>
              </a:solidFill>
            </a:endParaRPr>
          </a:p>
        </p:txBody>
      </p:sp>
      <p:sp>
        <p:nvSpPr>
          <p:cNvPr id="5" name="Rectangle : coins arrondis 4">
            <a:extLst>
              <a:ext uri="{FF2B5EF4-FFF2-40B4-BE49-F238E27FC236}">
                <a16:creationId xmlns:a16="http://schemas.microsoft.com/office/drawing/2014/main" id="{E002657C-3C1F-4D99-A0E2-77679A65AE23}"/>
              </a:ext>
            </a:extLst>
          </p:cNvPr>
          <p:cNvSpPr/>
          <p:nvPr userDrawn="1"/>
        </p:nvSpPr>
        <p:spPr>
          <a:xfrm>
            <a:off x="628650" y="2955833"/>
            <a:ext cx="7886699" cy="219728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B4A1D94F-62B1-C6D0-7E0F-52D1F997A7D9}"/>
              </a:ext>
            </a:extLst>
          </p:cNvPr>
          <p:cNvPicPr>
            <a:picLocks noChangeAspect="1"/>
          </p:cNvPicPr>
          <p:nvPr userDrawn="1"/>
        </p:nvPicPr>
        <p:blipFill rotWithShape="1">
          <a:blip r:embed="rId2"/>
          <a:srcRect l="-4368" r="-4368"/>
          <a:stretch>
            <a:fillRect/>
          </a:stretch>
        </p:blipFill>
        <p:spPr>
          <a:xfrm>
            <a:off x="7566858" y="2871353"/>
            <a:ext cx="972000" cy="900000"/>
          </a:xfrm>
          <a:prstGeom prst="rect">
            <a:avLst/>
          </a:prstGeom>
        </p:spPr>
      </p:pic>
      <p:pic>
        <p:nvPicPr>
          <p:cNvPr id="9" name="Espace réservé pour une image  20">
            <a:extLst>
              <a:ext uri="{FF2B5EF4-FFF2-40B4-BE49-F238E27FC236}">
                <a16:creationId xmlns:a16="http://schemas.microsoft.com/office/drawing/2014/main" id="{44DC88C6-5707-86F7-D833-5641FA28E5E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526" r="-7526"/>
          <a:stretch>
            <a:fillRect/>
          </a:stretch>
        </p:blipFill>
        <p:spPr>
          <a:xfrm>
            <a:off x="410748" y="3027833"/>
            <a:ext cx="468000" cy="468000"/>
          </a:xfrm>
          <a:prstGeom prst="rect">
            <a:avLst/>
          </a:prstGeom>
        </p:spPr>
      </p:pic>
    </p:spTree>
    <p:extLst>
      <p:ext uri="{BB962C8B-B14F-4D97-AF65-F5344CB8AC3E}">
        <p14:creationId xmlns:p14="http://schemas.microsoft.com/office/powerpoint/2010/main" val="1056930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0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33" name="Groupe 32">
            <a:extLst>
              <a:ext uri="{FF2B5EF4-FFF2-40B4-BE49-F238E27FC236}">
                <a16:creationId xmlns:a16="http://schemas.microsoft.com/office/drawing/2014/main" id="{DEE5DF2A-A2C5-9DDC-2526-F329CE533D62}"/>
              </a:ext>
            </a:extLst>
          </p:cNvPr>
          <p:cNvGrpSpPr/>
          <p:nvPr userDrawn="1"/>
        </p:nvGrpSpPr>
        <p:grpSpPr>
          <a:xfrm>
            <a:off x="1748749" y="4368679"/>
            <a:ext cx="5368645" cy="1013653"/>
            <a:chOff x="1748749" y="1791236"/>
            <a:chExt cx="5368645" cy="1013653"/>
          </a:xfrm>
        </p:grpSpPr>
        <p:sp>
          <p:nvSpPr>
            <p:cNvPr id="34" name="Forme libre : forme 33">
              <a:extLst>
                <a:ext uri="{FF2B5EF4-FFF2-40B4-BE49-F238E27FC236}">
                  <a16:creationId xmlns:a16="http://schemas.microsoft.com/office/drawing/2014/main" id="{0F869710-FE9A-677D-2DED-7221C5922D87}"/>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35" name="Rectangle : coins arrondis 34">
              <a:extLst>
                <a:ext uri="{FF2B5EF4-FFF2-40B4-BE49-F238E27FC236}">
                  <a16:creationId xmlns:a16="http://schemas.microsoft.com/office/drawing/2014/main" id="{77F6BDE5-2CD1-90CD-2054-C65021FC3B1E}"/>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0" name="Groupe 29">
            <a:extLst>
              <a:ext uri="{FF2B5EF4-FFF2-40B4-BE49-F238E27FC236}">
                <a16:creationId xmlns:a16="http://schemas.microsoft.com/office/drawing/2014/main" id="{64F060CB-5859-7A1C-1945-399BF4432E18}"/>
              </a:ext>
            </a:extLst>
          </p:cNvPr>
          <p:cNvGrpSpPr/>
          <p:nvPr userDrawn="1"/>
        </p:nvGrpSpPr>
        <p:grpSpPr>
          <a:xfrm>
            <a:off x="1748749" y="3100374"/>
            <a:ext cx="5368645" cy="1013653"/>
            <a:chOff x="1748749" y="1791236"/>
            <a:chExt cx="5368645" cy="1013653"/>
          </a:xfrm>
        </p:grpSpPr>
        <p:sp>
          <p:nvSpPr>
            <p:cNvPr id="31" name="Forme libre : forme 30">
              <a:extLst>
                <a:ext uri="{FF2B5EF4-FFF2-40B4-BE49-F238E27FC236}">
                  <a16:creationId xmlns:a16="http://schemas.microsoft.com/office/drawing/2014/main" id="{6C7D7D1B-54A2-EE56-FF38-BA1C4D631D96}"/>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32" name="Rectangle : coins arrondis 31">
              <a:extLst>
                <a:ext uri="{FF2B5EF4-FFF2-40B4-BE49-F238E27FC236}">
                  <a16:creationId xmlns:a16="http://schemas.microsoft.com/office/drawing/2014/main" id="{EBF7EB9F-D0CB-C146-C0DF-1FEA97915CD3}"/>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9" name="Groupe 28">
            <a:extLst>
              <a:ext uri="{FF2B5EF4-FFF2-40B4-BE49-F238E27FC236}">
                <a16:creationId xmlns:a16="http://schemas.microsoft.com/office/drawing/2014/main" id="{5A53ADCC-F9EE-1544-60CF-B13B748987BA}"/>
              </a:ext>
            </a:extLst>
          </p:cNvPr>
          <p:cNvGrpSpPr/>
          <p:nvPr userDrawn="1"/>
        </p:nvGrpSpPr>
        <p:grpSpPr>
          <a:xfrm>
            <a:off x="1748749" y="1791236"/>
            <a:ext cx="5368645" cy="1013653"/>
            <a:chOff x="1748749" y="1791236"/>
            <a:chExt cx="5368645" cy="1013653"/>
          </a:xfrm>
        </p:grpSpPr>
        <p:sp>
          <p:nvSpPr>
            <p:cNvPr id="27" name="Forme libre : forme 26">
              <a:extLst>
                <a:ext uri="{FF2B5EF4-FFF2-40B4-BE49-F238E27FC236}">
                  <a16:creationId xmlns:a16="http://schemas.microsoft.com/office/drawing/2014/main" id="{5C479736-F023-78FA-4D69-3C86D60DBD07}"/>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28" name="Rectangle : coins arrondis 27">
              <a:extLst>
                <a:ext uri="{FF2B5EF4-FFF2-40B4-BE49-F238E27FC236}">
                  <a16:creationId xmlns:a16="http://schemas.microsoft.com/office/drawing/2014/main" id="{631E814A-6B8A-876F-B330-D29CBCDCBA25}"/>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- 01</a:t>
            </a:r>
            <a:r>
              <a:rPr kumimoji="0" lang="ar-MA" sz="16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انشطة اعتيادية</a:t>
            </a:r>
          </a:p>
        </p:txBody>
      </p:sp>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424D7B"/>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424D7B"/>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424D7B"/>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424D7B"/>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4" name="Image 3">
            <a:extLst>
              <a:ext uri="{FF2B5EF4-FFF2-40B4-BE49-F238E27FC236}">
                <a16:creationId xmlns:a16="http://schemas.microsoft.com/office/drawing/2014/main" id="{27ED9F1C-25D9-EA0F-66D1-D7D3BB3ACC9D}"/>
              </a:ext>
            </a:extLst>
          </p:cNvPr>
          <p:cNvPicPr>
            <a:picLocks noChangeAspect="1"/>
          </p:cNvPicPr>
          <p:nvPr userDrawn="1"/>
        </p:nvPicPr>
        <p:blipFill rotWithShape="1">
          <a:blip r:embed="rId6"/>
          <a:srcRect l="-13143" r="-13143"/>
          <a:stretch>
            <a:fillRect/>
          </a:stretch>
        </p:blipFill>
        <p:spPr>
          <a:xfrm>
            <a:off x="6589204" y="4424575"/>
            <a:ext cx="536400" cy="540000"/>
          </a:xfrm>
          <a:prstGeom prst="rect">
            <a:avLst/>
          </a:prstGeom>
        </p:spPr>
      </p:pic>
    </p:spTree>
    <p:extLst>
      <p:ext uri="{BB962C8B-B14F-4D97-AF65-F5344CB8AC3E}">
        <p14:creationId xmlns:p14="http://schemas.microsoft.com/office/powerpoint/2010/main" val="32402452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3721885592"/>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992474717"/>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929419175"/>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699030481"/>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07248190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31207652"/>
      </p:ext>
    </p:extLst>
  </p:cSld>
  <p:clrMapOvr>
    <a:masterClrMapping/>
  </p:clrMapOvr>
  <p:transition spd="slow">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052224155"/>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028818976"/>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250429930"/>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81939404"/>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999981626"/>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361494250"/>
      </p:ext>
    </p:extLst>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831327844"/>
      </p:ext>
    </p:extLst>
  </p:cSld>
  <p:clrMapOvr>
    <a:masterClrMapping/>
  </p:clrMapOvr>
  <p:transition spd="slow">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330783158"/>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7196781"/>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013336542"/>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526579187"/>
      </p:ext>
    </p:extLst>
  </p:cSld>
  <p:clrMapOvr>
    <a:masterClrMapping/>
  </p:clrMapOvr>
  <p:transition spd="slow">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113506877"/>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280231460"/>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24822919"/>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107637884"/>
      </p:ext>
    </p:extLst>
  </p:cSld>
  <p:clrMapOvr>
    <a:masterClrMapping/>
  </p:clrMapOvr>
  <p:transition spd="slow">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65185177"/>
      </p:ext>
    </p:extLst>
  </p:cSld>
  <p:clrMapOvr>
    <a:masterClrMapping/>
  </p:clrMapOvr>
  <p:transition spd="slow">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771739338"/>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039355334"/>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66326546"/>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1808658278"/>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88195412"/>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500549638"/>
      </p:ext>
    </p:extLst>
  </p:cSld>
  <p:clrMapOvr>
    <a:masterClrMapping/>
  </p:clrMapOvr>
  <p:transition spd="slow">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914127840"/>
      </p:ext>
    </p:extLst>
  </p:cSld>
  <p:clrMapOvr>
    <a:masterClrMapping/>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604899938"/>
      </p:ext>
    </p:extLst>
  </p:cSld>
  <p:clrMapOvr>
    <a:masterClrMapping/>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321255959"/>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255500691"/>
      </p:ext>
    </p:extLst>
  </p:cSld>
  <p:clrMapOvr>
    <a:masterClrMapping/>
  </p:clrMapOvr>
  <p:transition spd="slow">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637929251"/>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150213101"/>
      </p:ext>
    </p:extLst>
  </p:cSld>
  <p:clrMapOvr>
    <a:masterClrMapping/>
  </p:clrMapOvr>
  <p:transition spd="slow">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26126564"/>
      </p:ext>
    </p:extLst>
  </p:cSld>
  <p:clrMapOvr>
    <a:masterClrMapping/>
  </p:clrMapOvr>
  <p:transition spd="slow">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512023276"/>
      </p:ext>
    </p:extLst>
  </p:cSld>
  <p:clrMapOvr>
    <a:masterClrMapping/>
  </p:clrMapOvr>
  <p:transition spd="slow">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931928716"/>
      </p:ext>
    </p:extLst>
  </p:cSld>
  <p:clrMapOvr>
    <a:masterClrMapping/>
  </p:clrMapOvr>
  <p:transition spd="slow">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597820442"/>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2573457422"/>
      </p:ext>
    </p:extLst>
  </p:cSld>
  <p:clrMapOvr>
    <a:masterClrMapping/>
  </p:clrMapOvr>
  <p:transition spd="slow">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86255065"/>
      </p:ext>
    </p:extLst>
  </p:cSld>
  <p:clrMapOvr>
    <a:masterClrMapping/>
  </p:clrMapOvr>
  <p:transition spd="slow">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299690131"/>
      </p:ext>
    </p:extLst>
  </p:cSld>
  <p:clrMapOvr>
    <a:masterClrMapping/>
  </p:clrMapOvr>
  <p:transition spd="slow">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374662870"/>
      </p:ext>
    </p:extLst>
  </p:cSld>
  <p:clrMapOvr>
    <a:masterClrMapping/>
  </p:clrMapOvr>
  <p:transition spd="slow">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237662058"/>
      </p:ext>
    </p:extLst>
  </p:cSld>
  <p:clrMapOvr>
    <a:masterClrMapping/>
  </p:clrMapOvr>
  <p:transition spd="slow">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106212066"/>
      </p:ext>
    </p:extLst>
  </p:cSld>
  <p:clrMapOvr>
    <a:masterClrMapping/>
  </p:clrMapOvr>
  <p:transition spd="slow">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648688410"/>
      </p:ext>
    </p:extLst>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849871283"/>
      </p:ext>
    </p:extLst>
  </p:cSld>
  <p:clrMapOvr>
    <a:masterClrMapping/>
  </p:clrMapOvr>
  <p:transition spd="slow">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386597192"/>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952785183"/>
      </p:ext>
    </p:extLst>
  </p:cSld>
  <p:clrMapOvr>
    <a:masterClrMapping/>
  </p:clrMapOvr>
  <p:transition spd="slow">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181010925"/>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33914501"/>
      </p:ext>
    </p:extLst>
  </p:cSld>
  <p:clrMapOvr>
    <a:masterClrMapping/>
  </p:clrMapOvr>
  <p:transition spd="slow">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5" y="756000"/>
            <a:ext cx="6840000" cy="612000"/>
          </a:xfrm>
        </p:spPr>
        <p:txBody>
          <a:bodyPr>
            <a:normAutofit/>
          </a:bodyPr>
          <a:lstStyle>
            <a:lvl1pPr rtl="1">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45766" y="684000"/>
            <a:ext cx="900000" cy="900000"/>
          </a:xfrm>
          <a:prstGeom prst="rect">
            <a:avLst/>
          </a:prstGeom>
        </p:spPr>
        <p:txBody>
          <a:bodyPr/>
          <a:lstStyle>
            <a:lvl1pPr algn="r" rtl="1">
              <a:defRPr>
                <a:latin typeface="Arial" panose="020B0604020202020204" pitchFamily="34" charset="0"/>
              </a:defRPr>
            </a:lvl1p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lvl1pPr algn="r" rtl="1">
              <a:defRPr>
                <a:latin typeface="Arial" panose="020B0604020202020204" pitchFamily="34" charset="0"/>
              </a:defRPr>
            </a:lvl1pPr>
            <a:lvl2pPr algn="r" rtl="1">
              <a:defRPr>
                <a:latin typeface="Arial" panose="020B0604020202020204" pitchFamily="34" charset="0"/>
              </a:defRPr>
            </a:lvl2pPr>
            <a:lvl3pPr algn="r" rtl="1">
              <a:defRPr>
                <a:latin typeface="Arial" panose="020B0604020202020204" pitchFamily="34" charset="0"/>
              </a:defRPr>
            </a:lvl3pPr>
            <a:lvl4pPr algn="r" rtl="1">
              <a:defRPr>
                <a:latin typeface="Arial" panose="020B0604020202020204" pitchFamily="34" charset="0"/>
              </a:defRPr>
            </a:lvl4pPr>
            <a:lvl5pPr algn="r" rtl="1">
              <a:defRPr>
                <a:latin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050161642"/>
      </p:ext>
    </p:extLst>
  </p:cSld>
  <p:clrMapOvr>
    <a:masterClrMapping/>
  </p:clrMapOvr>
  <p:transition spd="slow">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857BAC0B-AC65-BD61-1B0C-5A8010C4074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445619406"/>
      </p:ext>
    </p:extLst>
  </p:cSld>
  <p:clrMapOvr>
    <a:masterClrMapping/>
  </p:clrMapOvr>
  <p:transition spd="slow">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lgn="r" rtl="1">
              <a:defRPr>
                <a:latin typeface="Arial" panose="020B0604020202020204" pitchFamily="34" charset="0"/>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565F88"/>
                </a:solidFill>
                <a:effectLst/>
                <a:latin typeface="Arial" panose="020B0604020202020204" pitchFamily="34" charset="0"/>
                <a:ea typeface="+mn-ea"/>
                <a:cs typeface="+mn-cs"/>
              </a:defRPr>
            </a:lvl1pPr>
          </a:lstStyle>
          <a:p>
            <a:pPr lvl="0"/>
            <a:endParaRPr lang="fr-MA" dirty="0"/>
          </a:p>
        </p:txBody>
      </p:sp>
      <p:sp>
        <p:nvSpPr>
          <p:cNvPr id="6" name="Espace réservé pour une image  16">
            <a:extLst>
              <a:ext uri="{FF2B5EF4-FFF2-40B4-BE49-F238E27FC236}">
                <a16:creationId xmlns:a16="http://schemas.microsoft.com/office/drawing/2014/main" id="{F07865AF-0218-DA63-49A3-7D88763D3E45}"/>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539105158"/>
      </p:ext>
    </p:extLst>
  </p:cSld>
  <p:clrMapOvr>
    <a:masterClrMapping/>
  </p:clrMapOvr>
  <p:transition spd="slow">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lvl1pPr algn="r" rtl="1">
              <a:defRPr>
                <a:latin typeface="Arial" panose="020B0604020202020204" pitchFamily="34" charset="0"/>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Arial" panose="020B0604020202020204" pitchFamily="34"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600A5F7D-7D47-07F5-08AA-8016965DE68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dirty="0">
                <a:latin typeface="Arial" panose="020B0604020202020204" pitchFamily="34" charset="0"/>
              </a:defRPr>
            </a:lvl1pPr>
          </a:lstStyle>
          <a:p>
            <a:endParaRPr lang="fr-MA" dirty="0"/>
          </a:p>
        </p:txBody>
      </p:sp>
    </p:spTree>
    <p:extLst>
      <p:ext uri="{BB962C8B-B14F-4D97-AF65-F5344CB8AC3E}">
        <p14:creationId xmlns:p14="http://schemas.microsoft.com/office/powerpoint/2010/main" val="1667867778"/>
      </p:ext>
    </p:extLst>
  </p:cSld>
  <p:clrMapOvr>
    <a:masterClrMapping/>
  </p:clrMapOvr>
  <p:transition spd="slow">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Arial" panose="020B0604020202020204" pitchFamily="34" charset="0"/>
              </a:defRPr>
            </a:lvl1pPr>
            <a:lvl2pPr algn="r" rtl="1">
              <a:defRPr>
                <a:latin typeface="Arial" panose="020B0604020202020204" pitchFamily="34" charset="0"/>
              </a:defRPr>
            </a:lvl2pPr>
            <a:lvl3pPr algn="r" rtl="1">
              <a:defRPr>
                <a:latin typeface="Arial" panose="020B0604020202020204" pitchFamily="34" charset="0"/>
              </a:defRPr>
            </a:lvl3pPr>
            <a:lvl4pPr algn="r" rtl="1">
              <a:defRPr>
                <a:latin typeface="Arial" panose="020B0604020202020204" pitchFamily="34" charset="0"/>
              </a:defRPr>
            </a:lvl4pPr>
            <a:lvl5pPr algn="r" rtl="1">
              <a:defRPr>
                <a:latin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CB3B8A30-F32D-5CC4-2E67-28B50E2CDB5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861484324"/>
      </p:ext>
    </p:extLst>
  </p:cSld>
  <p:clrMapOvr>
    <a:masterClrMapping/>
  </p:clrMapOvr>
  <p:transition spd="slow">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Arial" panose="020B0604020202020204" pitchFamily="34" charset="0"/>
              </a:defRPr>
            </a:lvl1pPr>
            <a:lvl2pPr algn="r" rtl="1">
              <a:defRPr>
                <a:latin typeface="Arial" panose="020B0604020202020204" pitchFamily="34" charset="0"/>
              </a:defRPr>
            </a:lvl2pPr>
            <a:lvl3pPr algn="r" rtl="1">
              <a:defRPr>
                <a:latin typeface="Arial" panose="020B0604020202020204" pitchFamily="34" charset="0"/>
              </a:defRPr>
            </a:lvl3pPr>
            <a:lvl4pPr algn="r" rtl="1">
              <a:defRPr>
                <a:latin typeface="Arial" panose="020B0604020202020204" pitchFamily="34" charset="0"/>
              </a:defRPr>
            </a:lvl4pPr>
            <a:lvl5pPr algn="r" rtl="1">
              <a:defRPr>
                <a:latin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EE0B4139-2278-6815-C0E2-8899DA45756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732409105"/>
      </p:ext>
    </p:extLst>
  </p:cSld>
  <p:clrMapOvr>
    <a:masterClrMapping/>
  </p:clrMapOvr>
  <p:transition spd="slow">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6899555" y="1661629"/>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551555" y="1661629"/>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225555" y="1661629"/>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id="{C68813DF-B21E-B042-7209-2BDBC9D34EB3}"/>
              </a:ext>
            </a:extLst>
          </p:cNvPr>
          <p:cNvSpPr>
            <a:spLocks noGrp="1" noChangeAspect="1"/>
          </p:cNvSpPr>
          <p:nvPr>
            <p:ph type="pic" sz="quarter" idx="23"/>
          </p:nvPr>
        </p:nvSpPr>
        <p:spPr>
          <a:xfrm>
            <a:off x="6899555" y="329589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5" name="Espace réservé pour une image  14">
            <a:extLst>
              <a:ext uri="{FF2B5EF4-FFF2-40B4-BE49-F238E27FC236}">
                <a16:creationId xmlns:a16="http://schemas.microsoft.com/office/drawing/2014/main" id="{9B10FE9B-0F21-581A-1B4E-D631230494E0}"/>
              </a:ext>
            </a:extLst>
          </p:cNvPr>
          <p:cNvSpPr>
            <a:spLocks noGrp="1" noChangeAspect="1"/>
          </p:cNvSpPr>
          <p:nvPr>
            <p:ph type="pic" sz="quarter" idx="24"/>
          </p:nvPr>
        </p:nvSpPr>
        <p:spPr>
          <a:xfrm>
            <a:off x="3551555" y="329589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34A4715C-3DAE-D49B-53C3-8A2CEEFE4371}"/>
              </a:ext>
            </a:extLst>
          </p:cNvPr>
          <p:cNvSpPr>
            <a:spLocks noGrp="1" noChangeAspect="1"/>
          </p:cNvSpPr>
          <p:nvPr>
            <p:ph type="pic" sz="quarter" idx="25"/>
          </p:nvPr>
        </p:nvSpPr>
        <p:spPr>
          <a:xfrm>
            <a:off x="5225555" y="329589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7" name="Espace réservé pour une image  14">
            <a:extLst>
              <a:ext uri="{FF2B5EF4-FFF2-40B4-BE49-F238E27FC236}">
                <a16:creationId xmlns:a16="http://schemas.microsoft.com/office/drawing/2014/main" id="{7F223E00-5735-BD46-CC20-E6FA82ECED63}"/>
              </a:ext>
            </a:extLst>
          </p:cNvPr>
          <p:cNvSpPr>
            <a:spLocks noGrp="1" noChangeAspect="1"/>
          </p:cNvSpPr>
          <p:nvPr>
            <p:ph type="pic" sz="quarter" idx="26"/>
          </p:nvPr>
        </p:nvSpPr>
        <p:spPr>
          <a:xfrm>
            <a:off x="6899555" y="4925888"/>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5D506AF-06A3-C04A-7D27-3D3AB9F7245B}"/>
              </a:ext>
            </a:extLst>
          </p:cNvPr>
          <p:cNvSpPr>
            <a:spLocks noGrp="1" noChangeAspect="1"/>
          </p:cNvSpPr>
          <p:nvPr>
            <p:ph type="pic" sz="quarter" idx="27"/>
          </p:nvPr>
        </p:nvSpPr>
        <p:spPr>
          <a:xfrm>
            <a:off x="3551555" y="4925888"/>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2A8C417-C281-7590-57E3-25CA49255FCF}"/>
              </a:ext>
            </a:extLst>
          </p:cNvPr>
          <p:cNvSpPr>
            <a:spLocks noGrp="1" noChangeAspect="1"/>
          </p:cNvSpPr>
          <p:nvPr>
            <p:ph type="pic" sz="quarter" idx="28"/>
          </p:nvPr>
        </p:nvSpPr>
        <p:spPr>
          <a:xfrm>
            <a:off x="5225555" y="4925888"/>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lvl1pPr algn="r" rtl="1">
              <a:defRPr>
                <a:latin typeface="Arial" panose="020B0604020202020204" pitchFamily="34" charset="0"/>
              </a:defRPr>
            </a:lvl1pPr>
            <a:lvl2pPr algn="r" rtl="1">
              <a:defRPr>
                <a:latin typeface="Arial" panose="020B0604020202020204" pitchFamily="34" charset="0"/>
              </a:defRPr>
            </a:lvl2pPr>
            <a:lvl3pPr algn="r" rtl="1">
              <a:defRPr>
                <a:latin typeface="Arial" panose="020B0604020202020204" pitchFamily="34" charset="0"/>
              </a:defRPr>
            </a:lvl3pPr>
            <a:lvl4pPr algn="r" rtl="1">
              <a:defRPr>
                <a:latin typeface="Arial" panose="020B0604020202020204" pitchFamily="34" charset="0"/>
              </a:defRPr>
            </a:lvl4pPr>
            <a:lvl5pPr algn="r" rtl="1">
              <a:defRPr>
                <a:latin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0" name="Espace réservé pour une image  16">
            <a:extLst>
              <a:ext uri="{FF2B5EF4-FFF2-40B4-BE49-F238E27FC236}">
                <a16:creationId xmlns:a16="http://schemas.microsoft.com/office/drawing/2014/main" id="{685F2552-53F8-E324-FAFC-7CBC92F27AA3}"/>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661764036"/>
      </p:ext>
    </p:extLst>
  </p:cSld>
  <p:clrMapOvr>
    <a:masterClrMapping/>
  </p:clrMapOvr>
  <p:transition spd="slow">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2E85BC44-B897-D2E5-D7ED-B51C2F89F304}"/>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592843015"/>
      </p:ext>
    </p:extLst>
  </p:cSld>
  <p:clrMapOvr>
    <a:masterClrMapping/>
  </p:clrMapOvr>
  <p:transition spd="slow">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7A9285AD-8B22-A04D-E893-6F08727F900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833322795"/>
      </p:ext>
    </p:extLst>
  </p:cSld>
  <p:clrMapOvr>
    <a:masterClrMapping/>
  </p:clrMapOvr>
  <p:transition spd="slow">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Tree>
    <p:extLst>
      <p:ext uri="{BB962C8B-B14F-4D97-AF65-F5344CB8AC3E}">
        <p14:creationId xmlns:p14="http://schemas.microsoft.com/office/powerpoint/2010/main" val="4070800463"/>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201369914"/>
      </p:ext>
    </p:extLst>
  </p:cSld>
  <p:clrMapOvr>
    <a:masterClrMapping/>
  </p:clrMapOvr>
  <p:transition spd="slow">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E1611C4F-2F07-955B-230E-2BD4D9E35C36}"/>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333178521"/>
      </p:ext>
    </p:extLst>
  </p:cSld>
  <p:clrMapOvr>
    <a:masterClrMapping/>
  </p:clrMapOvr>
  <p:transition spd="slow">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5" name="Espace réservé pour une image  16">
            <a:extLst>
              <a:ext uri="{FF2B5EF4-FFF2-40B4-BE49-F238E27FC236}">
                <a16:creationId xmlns:a16="http://schemas.microsoft.com/office/drawing/2014/main" id="{C55096D1-EB19-8E69-96A7-25A43E33976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405651236"/>
      </p:ext>
    </p:extLst>
  </p:cSld>
  <p:clrMapOvr>
    <a:masterClrMapping/>
  </p:clrMapOvr>
  <p:transition spd="slow">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1A6A4BA0-D462-85AB-E123-BB4F6907F98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577234087"/>
      </p:ext>
    </p:extLst>
  </p:cSld>
  <p:clrMapOvr>
    <a:masterClrMapping/>
  </p:clrMapOvr>
  <p:transition spd="slow">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33F74BEE-FD18-5972-5B67-A4109E3461B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45772351"/>
      </p:ext>
    </p:extLst>
  </p:cSld>
  <p:clrMapOvr>
    <a:masterClrMapping/>
  </p:clrMapOvr>
  <p:transition spd="slow">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E8C52E21-EF60-EFA4-6191-FA53B985CEC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548616630"/>
      </p:ext>
    </p:extLst>
  </p:cSld>
  <p:clrMapOvr>
    <a:masterClrMapping/>
  </p:clrMapOvr>
  <p:transition spd="slow">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29BBC07-74A6-563A-24CF-30738239EBDA}"/>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256648746"/>
      </p:ext>
    </p:extLst>
  </p:cSld>
  <p:clrMapOvr>
    <a:masterClrMapping/>
  </p:clrMapOvr>
  <p:transition spd="slow">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508104990"/>
      </p:ext>
    </p:extLst>
  </p:cSld>
  <p:clrMapOvr>
    <a:masterClrMapping/>
  </p:clrMapOvr>
  <p:transition spd="slow">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1168497659"/>
      </p:ext>
    </p:extLst>
  </p:cSld>
  <p:clrMapOvr>
    <a:masterClrMapping/>
  </p:clrMapOvr>
  <p:transition spd="slow">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id="{1C52B976-EFAE-42E7-29AC-478BA2E1BD5D}"/>
              </a:ext>
            </a:extLst>
          </p:cNvPr>
          <p:cNvSpPr>
            <a:spLocks noGrp="1"/>
          </p:cNvSpPr>
          <p:nvPr>
            <p:ph type="media" sz="quarter" idx="10"/>
          </p:nvPr>
        </p:nvSpPr>
        <p:spPr>
          <a:xfrm>
            <a:off x="1692000" y="1693586"/>
            <a:ext cx="5760000" cy="32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46957273"/>
      </p:ext>
    </p:extLst>
  </p:cSld>
  <p:clrMapOvr>
    <a:masterClrMapping/>
  </p:clrMapOvr>
  <p:transition spd="slow">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b="1">
                <a:solidFill>
                  <a:srgbClr val="565F88"/>
                </a:solidFill>
                <a:latin typeface="Microsoft Uighur" panose="02000000000000000000" pitchFamily="2" charset="-78"/>
                <a:cs typeface="Microsoft Uighur" panose="02000000000000000000" pitchFamily="2" charset="-78"/>
              </a:defRPr>
            </a:lvl2pPr>
            <a:lvl3pPr algn="r" rtl="1">
              <a:defRPr sz="1400" b="1">
                <a:solidFill>
                  <a:srgbClr val="565F88"/>
                </a:solidFill>
                <a:latin typeface="Microsoft Uighur" panose="02000000000000000000" pitchFamily="2" charset="-78"/>
                <a:cs typeface="Microsoft Uighur" panose="02000000000000000000" pitchFamily="2" charset="-78"/>
              </a:defRPr>
            </a:lvl3pPr>
            <a:lvl4pPr algn="r" rtl="1">
              <a:defRPr sz="1200" b="1">
                <a:solidFill>
                  <a:srgbClr val="565F88"/>
                </a:solidFill>
                <a:latin typeface="Microsoft Uighur" panose="02000000000000000000" pitchFamily="2" charset="-78"/>
                <a:cs typeface="Microsoft Uighur" panose="02000000000000000000" pitchFamily="2" charset="-78"/>
              </a:defRPr>
            </a:lvl4pPr>
            <a:lvl5pPr algn="r" rtl="1">
              <a:defRPr sz="12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Tree>
    <p:extLst>
      <p:ext uri="{BB962C8B-B14F-4D97-AF65-F5344CB8AC3E}">
        <p14:creationId xmlns:p14="http://schemas.microsoft.com/office/powerpoint/2010/main" val="4225530073"/>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D17293F3-D23C-5B39-CA2E-065ADB373CF2}"/>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id="{7DB622CA-75B8-1DB3-221C-F032331AEC89}"/>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id="{2422045F-9F83-8B02-B2A6-ACEAD36DEBAC}"/>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32E9D8C1-44A4-3DD1-138E-64212CF1CAB8}"/>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7" name="Espace réservé pour une image  7">
            <a:extLst>
              <a:ext uri="{FF2B5EF4-FFF2-40B4-BE49-F238E27FC236}">
                <a16:creationId xmlns:a16="http://schemas.microsoft.com/office/drawing/2014/main" id="{CF72A1D0-19C5-FB34-3BA6-3FC3D8AD1945}"/>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8" name="Espace réservé pour une image  7">
            <a:extLst>
              <a:ext uri="{FF2B5EF4-FFF2-40B4-BE49-F238E27FC236}">
                <a16:creationId xmlns:a16="http://schemas.microsoft.com/office/drawing/2014/main" id="{651CEA69-29B3-CA99-012C-DE3CBF19CF81}"/>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id="{461FED72-4AD6-2E71-C03F-25EB16265D39}"/>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id="{F0F7C12C-FBB0-E4FC-D49D-AE43AB4F49F2}"/>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id="{76202372-AC64-90F0-FB97-3C822FFD202A}"/>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id="{1BFAFA1A-B3A8-6BF0-D7F3-153117367B2C}"/>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3" name="Espace réservé du texte 13">
            <a:extLst>
              <a:ext uri="{FF2B5EF4-FFF2-40B4-BE49-F238E27FC236}">
                <a16:creationId xmlns:a16="http://schemas.microsoft.com/office/drawing/2014/main" id="{D113B0C1-5BA0-6BE9-2BCD-F9F05FAD5779}"/>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4" name="Espace réservé du texte 13">
            <a:extLst>
              <a:ext uri="{FF2B5EF4-FFF2-40B4-BE49-F238E27FC236}">
                <a16:creationId xmlns:a16="http://schemas.microsoft.com/office/drawing/2014/main" id="{512AF551-AFE7-003D-FA00-8F4FBF995F38}"/>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8D2F1BFB-C355-7F08-41BE-DA5865755C1F}"/>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38917069-6101-0DC9-93E1-900F88BE62D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B2614ECD-99CF-FF11-140D-A119DFD535D8}"/>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D3F024BA-DAE1-588E-F0F5-B1E8B89B4B94}"/>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2657214343"/>
      </p:ext>
    </p:extLst>
  </p:cSld>
  <p:clrMapOvr>
    <a:masterClrMapping/>
  </p:clrMapOvr>
  <p:transition spd="slow">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3190628044"/>
      </p:ext>
    </p:extLst>
  </p:cSld>
  <p:clrMapOvr>
    <a:masterClrMapping/>
  </p:clrMapOvr>
  <p:transition spd="slow">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1338937622"/>
      </p:ext>
    </p:extLst>
  </p:cSld>
  <p:clrMapOvr>
    <a:masterClrMapping/>
  </p:clrMapOvr>
  <p:transition spd="slow">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صرف و تحويل</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1431842387"/>
      </p:ext>
    </p:extLst>
  </p:cSld>
  <p:clrMapOvr>
    <a:masterClrMapping/>
  </p:clrMapOvr>
  <p:transition spd="slow">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 name="Espace réservé du texte 29">
            <a:extLst>
              <a:ext uri="{FF2B5EF4-FFF2-40B4-BE49-F238E27FC236}">
                <a16:creationId xmlns:a16="http://schemas.microsoft.com/office/drawing/2014/main"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282889463"/>
      </p:ext>
    </p:extLst>
  </p:cSld>
  <p:clrMapOvr>
    <a:masterClrMapping/>
  </p:clrMapOvr>
  <p:transition spd="slow">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97716"/>
            <a:chOff x="963273" y="2342097"/>
            <a:chExt cx="1787772" cy="297716"/>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51813"/>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879137100"/>
      </p:ext>
    </p:extLst>
  </p:cSld>
  <p:clrMapOvr>
    <a:masterClrMapping/>
  </p:clrMapOvr>
  <p:transition spd="slow">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428586293"/>
      </p:ext>
    </p:extLst>
  </p:cSld>
  <p:clrMapOvr>
    <a:masterClrMapping/>
  </p:clrMapOvr>
  <p:transition spd="slow">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30" name="Espace réservé du texte 29">
            <a:extLst>
              <a:ext uri="{FF2B5EF4-FFF2-40B4-BE49-F238E27FC236}">
                <a16:creationId xmlns:a16="http://schemas.microsoft.com/office/drawing/2014/main"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4206135663"/>
      </p:ext>
    </p:extLst>
  </p:cSld>
  <p:clrMapOvr>
    <a:masterClrMapping/>
  </p:clrMapOvr>
  <p:transition spd="slow">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172337357"/>
      </p:ext>
    </p:extLst>
  </p:cSld>
  <p:clrMapOvr>
    <a:masterClrMapping/>
  </p:clrMapOvr>
  <p:transition spd="slow">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893856478"/>
      </p:ext>
    </p:extLst>
  </p:cSld>
  <p:clrMapOvr>
    <a:masterClrMapping/>
  </p:clrMapOvr>
  <p:transition spd="slow">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1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282318566"/>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D17293F3-D23C-5B39-CA2E-065ADB373CF2}"/>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id="{7DB622CA-75B8-1DB3-221C-F032331AEC89}"/>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id="{2422045F-9F83-8B02-B2A6-ACEAD36DEBAC}"/>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32E9D8C1-44A4-3DD1-138E-64212CF1CAB8}"/>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7" name="Espace réservé pour une image  7">
            <a:extLst>
              <a:ext uri="{FF2B5EF4-FFF2-40B4-BE49-F238E27FC236}">
                <a16:creationId xmlns:a16="http://schemas.microsoft.com/office/drawing/2014/main" id="{CF72A1D0-19C5-FB34-3BA6-3FC3D8AD1945}"/>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8" name="Espace réservé pour une image  7">
            <a:extLst>
              <a:ext uri="{FF2B5EF4-FFF2-40B4-BE49-F238E27FC236}">
                <a16:creationId xmlns:a16="http://schemas.microsoft.com/office/drawing/2014/main" id="{651CEA69-29B3-CA99-012C-DE3CBF19CF81}"/>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id="{461FED72-4AD6-2E71-C03F-25EB16265D39}"/>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id="{F0F7C12C-FBB0-E4FC-D49D-AE43AB4F49F2}"/>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id="{76202372-AC64-90F0-FB97-3C822FFD202A}"/>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id="{1BFAFA1A-B3A8-6BF0-D7F3-153117367B2C}"/>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3" name="Espace réservé du texte 13">
            <a:extLst>
              <a:ext uri="{FF2B5EF4-FFF2-40B4-BE49-F238E27FC236}">
                <a16:creationId xmlns:a16="http://schemas.microsoft.com/office/drawing/2014/main" id="{D113B0C1-5BA0-6BE9-2BCD-F9F05FAD5779}"/>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4" name="Espace réservé du texte 13">
            <a:extLst>
              <a:ext uri="{FF2B5EF4-FFF2-40B4-BE49-F238E27FC236}">
                <a16:creationId xmlns:a16="http://schemas.microsoft.com/office/drawing/2014/main" id="{512AF551-AFE7-003D-FA00-8F4FBF995F38}"/>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8D2F1BFB-C355-7F08-41BE-DA5865755C1F}"/>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38917069-6101-0DC9-93E1-900F88BE62D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B2614ECD-99CF-FF11-140D-A119DFD535D8}"/>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D3F024BA-DAE1-588E-F0F5-B1E8B89B4B94}"/>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1891086969"/>
      </p:ext>
    </p:extLst>
  </p:cSld>
  <p:clrMapOvr>
    <a:masterClrMapping/>
  </p:clrMapOvr>
  <p:transition spd="slow">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9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3" name="Groupe 32">
            <a:extLst>
              <a:ext uri="{FF2B5EF4-FFF2-40B4-BE49-F238E27FC236}">
                <a16:creationId xmlns:a16="http://schemas.microsoft.com/office/drawing/2014/main" id="{DEE5DF2A-A2C5-9DDC-2526-F329CE533D62}"/>
              </a:ext>
            </a:extLst>
          </p:cNvPr>
          <p:cNvGrpSpPr/>
          <p:nvPr userDrawn="1"/>
        </p:nvGrpSpPr>
        <p:grpSpPr>
          <a:xfrm>
            <a:off x="1748749" y="4368679"/>
            <a:ext cx="5368645" cy="1013653"/>
            <a:chOff x="1748749" y="1791236"/>
            <a:chExt cx="5368645" cy="1013653"/>
          </a:xfrm>
        </p:grpSpPr>
        <p:sp>
          <p:nvSpPr>
            <p:cNvPr id="34" name="Forme libre : forme 33">
              <a:extLst>
                <a:ext uri="{FF2B5EF4-FFF2-40B4-BE49-F238E27FC236}">
                  <a16:creationId xmlns:a16="http://schemas.microsoft.com/office/drawing/2014/main" id="{0F869710-FE9A-677D-2DED-7221C5922D87}"/>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solidFill>
                  <a:srgbClr val="CAF2F4"/>
                </a:solidFill>
                <a:latin typeface="Microsoft Uighur" panose="02000000000000000000" pitchFamily="2" charset="-78"/>
              </a:endParaRPr>
            </a:p>
          </p:txBody>
        </p:sp>
        <p:sp>
          <p:nvSpPr>
            <p:cNvPr id="35" name="Rectangle : coins arrondis 34">
              <a:extLst>
                <a:ext uri="{FF2B5EF4-FFF2-40B4-BE49-F238E27FC236}">
                  <a16:creationId xmlns:a16="http://schemas.microsoft.com/office/drawing/2014/main" id="{77F6BDE5-2CD1-90CD-2054-C65021FC3B1E}"/>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Microsoft Uighur" panose="02000000000000000000" pitchFamily="2" charset="-78"/>
              </a:endParaRPr>
            </a:p>
          </p:txBody>
        </p:sp>
      </p:grpSp>
      <p:grpSp>
        <p:nvGrpSpPr>
          <p:cNvPr id="30" name="Groupe 29">
            <a:extLst>
              <a:ext uri="{FF2B5EF4-FFF2-40B4-BE49-F238E27FC236}">
                <a16:creationId xmlns:a16="http://schemas.microsoft.com/office/drawing/2014/main" id="{64F060CB-5859-7A1C-1945-399BF4432E18}"/>
              </a:ext>
            </a:extLst>
          </p:cNvPr>
          <p:cNvGrpSpPr/>
          <p:nvPr userDrawn="1"/>
        </p:nvGrpSpPr>
        <p:grpSpPr>
          <a:xfrm>
            <a:off x="1748749" y="3100374"/>
            <a:ext cx="5368645" cy="1013653"/>
            <a:chOff x="1748749" y="1791236"/>
            <a:chExt cx="5368645" cy="1013653"/>
          </a:xfrm>
        </p:grpSpPr>
        <p:sp>
          <p:nvSpPr>
            <p:cNvPr id="31" name="Forme libre : forme 30">
              <a:extLst>
                <a:ext uri="{FF2B5EF4-FFF2-40B4-BE49-F238E27FC236}">
                  <a16:creationId xmlns:a16="http://schemas.microsoft.com/office/drawing/2014/main" id="{6C7D7D1B-54A2-EE56-FF38-BA1C4D631D96}"/>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solidFill>
                  <a:srgbClr val="CAF2F4"/>
                </a:solidFill>
                <a:latin typeface="Microsoft Uighur" panose="02000000000000000000" pitchFamily="2" charset="-78"/>
              </a:endParaRPr>
            </a:p>
          </p:txBody>
        </p:sp>
        <p:sp>
          <p:nvSpPr>
            <p:cNvPr id="32" name="Rectangle : coins arrondis 31">
              <a:extLst>
                <a:ext uri="{FF2B5EF4-FFF2-40B4-BE49-F238E27FC236}">
                  <a16:creationId xmlns:a16="http://schemas.microsoft.com/office/drawing/2014/main" id="{EBF7EB9F-D0CB-C146-C0DF-1FEA97915CD3}"/>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Microsoft Uighur" panose="02000000000000000000" pitchFamily="2" charset="-78"/>
              </a:endParaRPr>
            </a:p>
          </p:txBody>
        </p:sp>
      </p:grpSp>
      <p:grpSp>
        <p:nvGrpSpPr>
          <p:cNvPr id="29" name="Groupe 28">
            <a:extLst>
              <a:ext uri="{FF2B5EF4-FFF2-40B4-BE49-F238E27FC236}">
                <a16:creationId xmlns:a16="http://schemas.microsoft.com/office/drawing/2014/main" id="{5A53ADCC-F9EE-1544-60CF-B13B748987BA}"/>
              </a:ext>
            </a:extLst>
          </p:cNvPr>
          <p:cNvGrpSpPr/>
          <p:nvPr userDrawn="1"/>
        </p:nvGrpSpPr>
        <p:grpSpPr>
          <a:xfrm>
            <a:off x="1748749" y="1791236"/>
            <a:ext cx="5368645" cy="1013653"/>
            <a:chOff x="1748749" y="1791236"/>
            <a:chExt cx="5368645" cy="1013653"/>
          </a:xfrm>
        </p:grpSpPr>
        <p:sp>
          <p:nvSpPr>
            <p:cNvPr id="27" name="Forme libre : forme 26">
              <a:extLst>
                <a:ext uri="{FF2B5EF4-FFF2-40B4-BE49-F238E27FC236}">
                  <a16:creationId xmlns:a16="http://schemas.microsoft.com/office/drawing/2014/main" id="{5C479736-F023-78FA-4D69-3C86D60DBD07}"/>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solidFill>
                  <a:srgbClr val="CAF2F4"/>
                </a:solidFill>
                <a:latin typeface="Microsoft Uighur" panose="02000000000000000000" pitchFamily="2" charset="-78"/>
              </a:endParaRPr>
            </a:p>
          </p:txBody>
        </p:sp>
        <p:sp>
          <p:nvSpPr>
            <p:cNvPr id="28" name="Rectangle : coins arrondis 27">
              <a:extLst>
                <a:ext uri="{FF2B5EF4-FFF2-40B4-BE49-F238E27FC236}">
                  <a16:creationId xmlns:a16="http://schemas.microsoft.com/office/drawing/2014/main" id="{631E814A-6B8A-876F-B330-D29CBCDCBA25}"/>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Microsoft Uighur" panose="02000000000000000000" pitchFamily="2" charset="-78"/>
              </a:endParaRPr>
            </a:p>
          </p:txBody>
        </p:sp>
      </p:grpSp>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49787"/>
            <a:ext cx="1779510" cy="400110"/>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- 01</a:t>
            </a:r>
            <a:r>
              <a:rPr kumimoji="0" lang="a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انشطة اعتيادية</a:t>
            </a:r>
          </a:p>
        </p:txBody>
      </p:sp>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436121" y="3058690"/>
            <a:ext cx="990976" cy="40011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20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- 02</a:t>
            </a:r>
            <a:r>
              <a:rPr kumimoji="0" lang="a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قراءة</a:t>
            </a:r>
            <a:endParaRPr kumimoji="0" lang="fr-MA" sz="20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424D7B"/>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424D7B"/>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4772477" y="4307506"/>
            <a:ext cx="1654620" cy="400110"/>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a:t>
            </a:r>
            <a:r>
              <a:rPr kumimoji="0" lang="f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- 03</a:t>
            </a:r>
            <a:r>
              <a:rPr kumimoji="0" lang="a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صرف و تحويل</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424D7B"/>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424D7B"/>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985982793"/>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Arial" panose="020B0604020202020204" pitchFamily="34" charset="0"/>
                <a:cs typeface="Arial" panose="020B0604020202020204" pitchFamily="34" charset="0"/>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118691623"/>
      </p:ext>
    </p:extLst>
  </p:cSld>
  <p:clrMapOvr>
    <a:masterClrMapping/>
  </p:clrMapOvr>
  <p:transition spd="slow">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Arial" panose="020B0604020202020204" pitchFamily="34" charset="0"/>
                <a:cs typeface="Arial" panose="020B0604020202020204" pitchFamily="34" charset="0"/>
              </a:defRPr>
            </a:lvl1pPr>
          </a:lstStyle>
          <a:p>
            <a:r>
              <a:rPr lang="fr-FR" dirty="0"/>
              <a:t>Modifiez le style du titre</a:t>
            </a:r>
            <a:endParaRPr lang="fr-MA" dirty="0"/>
          </a:p>
        </p:txBody>
      </p:sp>
    </p:spTree>
    <p:extLst>
      <p:ext uri="{BB962C8B-B14F-4D97-AF65-F5344CB8AC3E}">
        <p14:creationId xmlns:p14="http://schemas.microsoft.com/office/powerpoint/2010/main" val="3899952940"/>
      </p:ext>
    </p:extLst>
  </p:cSld>
  <p:clrMapOvr>
    <a:masterClrMapping/>
  </p:clrMapOvr>
  <p:transition spd="slow">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Arial" panose="020B0604020202020204" pitchFamily="34" charset="0"/>
                <a:cs typeface="Arial" panose="020B0604020202020204" pitchFamily="34" charset="0"/>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id="{1C52B976-EFAE-42E7-29AC-478BA2E1BD5D}"/>
              </a:ext>
            </a:extLst>
          </p:cNvPr>
          <p:cNvSpPr>
            <a:spLocks noGrp="1"/>
          </p:cNvSpPr>
          <p:nvPr>
            <p:ph type="media" sz="quarter" idx="10"/>
          </p:nvPr>
        </p:nvSpPr>
        <p:spPr>
          <a:xfrm>
            <a:off x="1692000" y="1693586"/>
            <a:ext cx="5760000" cy="3240000"/>
          </a:xfrm>
          <a:prstGeom prst="rect">
            <a:avLst/>
          </a:prstGeom>
        </p:spPr>
        <p:txBody>
          <a:bodyPr/>
          <a:lstStyle/>
          <a:p>
            <a:endParaRPr lang="fr-MA"/>
          </a:p>
        </p:txBody>
      </p:sp>
    </p:spTree>
    <p:extLst>
      <p:ext uri="{BB962C8B-B14F-4D97-AF65-F5344CB8AC3E}">
        <p14:creationId xmlns:p14="http://schemas.microsoft.com/office/powerpoint/2010/main" val="1820683295"/>
      </p:ext>
    </p:extLst>
  </p:cSld>
  <p:clrMapOvr>
    <a:masterClrMapping/>
  </p:clrMapOvr>
  <p:transition spd="slow">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Arial" panose="020B0604020202020204" pitchFamily="34" charset="0"/>
                <a:cs typeface="Arial" panose="020B0604020202020204" pitchFamily="34" charset="0"/>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b="1">
                <a:solidFill>
                  <a:srgbClr val="565F88"/>
                </a:solidFill>
                <a:latin typeface="Arial" panose="020B0604020202020204" pitchFamily="34" charset="0"/>
                <a:cs typeface="Arial" panose="020B0604020202020204" pitchFamily="34" charset="0"/>
              </a:defRPr>
            </a:lvl2pPr>
            <a:lvl3pPr algn="r" rtl="1">
              <a:defRPr sz="1400" b="1">
                <a:solidFill>
                  <a:srgbClr val="565F88"/>
                </a:solidFill>
                <a:latin typeface="Arial" panose="020B0604020202020204" pitchFamily="34" charset="0"/>
                <a:cs typeface="Arial" panose="020B0604020202020204" pitchFamily="34" charset="0"/>
              </a:defRPr>
            </a:lvl3pPr>
            <a:lvl4pPr algn="r" rtl="1">
              <a:defRPr sz="1200" b="1">
                <a:solidFill>
                  <a:srgbClr val="565F88"/>
                </a:solidFill>
                <a:latin typeface="Arial" panose="020B0604020202020204" pitchFamily="34" charset="0"/>
                <a:cs typeface="Arial" panose="020B0604020202020204" pitchFamily="34" charset="0"/>
              </a:defRPr>
            </a:lvl4pPr>
            <a:lvl5pPr algn="r" rtl="1">
              <a:defRPr sz="12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569222"/>
      </p:ext>
    </p:extLst>
  </p:cSld>
  <p:clrMapOvr>
    <a:masterClrMapping/>
  </p:clrMapOvr>
  <p:transition spd="slow">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p>
            <a:endParaRPr lang="fr-MA"/>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p>
            <a:endParaRPr lang="fr-MA"/>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p>
            <a:endParaRPr lang="fr-MA"/>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p>
            <a:endParaRPr lang="fr-MA"/>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04</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Tree>
    <p:extLst>
      <p:ext uri="{BB962C8B-B14F-4D97-AF65-F5344CB8AC3E}">
        <p14:creationId xmlns:p14="http://schemas.microsoft.com/office/powerpoint/2010/main" val="3654370149"/>
      </p:ext>
    </p:extLst>
  </p:cSld>
  <p:clrMapOvr>
    <a:masterClrMapping/>
  </p:clrMapOvr>
  <p:transition spd="slow">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p>
            <a:endParaRPr lang="fr-MA"/>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p>
            <a:endParaRPr lang="fr-MA"/>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p>
            <a:endParaRPr lang="fr-MA"/>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p>
            <a:endParaRPr lang="fr-MA"/>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04</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1592168192"/>
      </p:ext>
    </p:extLst>
  </p:cSld>
  <p:clrMapOvr>
    <a:masterClrMapping/>
  </p:clrMapOvr>
  <p:transition spd="slow">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p>
            <a:endParaRPr lang="fr-MA"/>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p>
            <a:endParaRPr lang="fr-MA"/>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p>
            <a:endParaRPr lang="fr-MA"/>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 استماع وتحدث</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3553179248"/>
      </p:ext>
    </p:extLst>
  </p:cSld>
  <p:clrMapOvr>
    <a:masterClrMapping/>
  </p:clrMapOvr>
  <p:transition spd="slow">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02</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05</a:t>
              </a:r>
            </a:p>
          </p:txBody>
        </p:sp>
      </p:grpSp>
      <p:sp>
        <p:nvSpPr>
          <p:cNvPr id="2" name="Espace réservé du texte 29">
            <a:extLst>
              <a:ext uri="{FF2B5EF4-FFF2-40B4-BE49-F238E27FC236}">
                <a16:creationId xmlns:a16="http://schemas.microsoft.com/office/drawing/2014/main"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p>
            <a:endParaRPr lang="fr-MA"/>
          </a:p>
        </p:txBody>
      </p:sp>
    </p:spTree>
    <p:extLst>
      <p:ext uri="{BB962C8B-B14F-4D97-AF65-F5344CB8AC3E}">
        <p14:creationId xmlns:p14="http://schemas.microsoft.com/office/powerpoint/2010/main" val="2500551106"/>
      </p:ext>
    </p:extLst>
  </p:cSld>
  <p:clrMapOvr>
    <a:masterClrMapping/>
  </p:clrMapOvr>
  <p:transition spd="slow">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97716"/>
            <a:chOff x="963273" y="2342097"/>
            <a:chExt cx="1787772" cy="297716"/>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51813"/>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06</a:t>
              </a:r>
            </a:p>
          </p:txBody>
        </p:sp>
      </p:gr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49016006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30/11/2025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839924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Disposition personnalisée">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3592875629"/>
      </p:ext>
    </p:extLst>
  </p:cSld>
  <p:clrMapOvr>
    <a:masterClrMapping/>
  </p:clrMapOvr>
  <p:transition spd="slow">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06</a:t>
              </a:r>
            </a:p>
          </p:txBody>
        </p:sp>
      </p:grpSp>
      <p:sp>
        <p:nvSpPr>
          <p:cNvPr id="2" name="Espace réservé du texte 29">
            <a:extLst>
              <a:ext uri="{FF2B5EF4-FFF2-40B4-BE49-F238E27FC236}">
                <a16:creationId xmlns:a16="http://schemas.microsoft.com/office/drawing/2014/main"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481519484"/>
      </p:ext>
    </p:extLst>
  </p:cSld>
  <p:clrMapOvr>
    <a:masterClrMapping/>
  </p:clrMapOvr>
  <p:transition spd="slow">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06</a:t>
              </a:r>
            </a:p>
          </p:txBody>
        </p:sp>
      </p:grpSp>
      <p:sp>
        <p:nvSpPr>
          <p:cNvPr id="30" name="Espace réservé du texte 29">
            <a:extLst>
              <a:ext uri="{FF2B5EF4-FFF2-40B4-BE49-F238E27FC236}">
                <a16:creationId xmlns:a16="http://schemas.microsoft.com/office/drawing/2014/main"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937585833"/>
      </p:ext>
    </p:extLst>
  </p:cSld>
  <p:clrMapOvr>
    <a:masterClrMapping/>
  </p:clrMapOvr>
  <p:transition spd="slow">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06</a:t>
              </a:r>
            </a:p>
          </p:txBody>
        </p:sp>
      </p:grpSp>
      <p:sp>
        <p:nvSpPr>
          <p:cNvPr id="2" name="Espace réservé du texte 29">
            <a:extLst>
              <a:ext uri="{FF2B5EF4-FFF2-40B4-BE49-F238E27FC236}">
                <a16:creationId xmlns:a16="http://schemas.microsoft.com/office/drawing/2014/main"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198729831"/>
      </p:ext>
    </p:extLst>
  </p:cSld>
  <p:clrMapOvr>
    <a:masterClrMapping/>
  </p:clrMapOvr>
  <p:transition spd="slow">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06</a:t>
              </a:r>
            </a:p>
          </p:txBody>
        </p:sp>
      </p:grpSp>
      <p:sp>
        <p:nvSpPr>
          <p:cNvPr id="2" name="Espace réservé du texte 29">
            <a:extLst>
              <a:ext uri="{FF2B5EF4-FFF2-40B4-BE49-F238E27FC236}">
                <a16:creationId xmlns:a16="http://schemas.microsoft.com/office/drawing/2014/main"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964652049"/>
      </p:ext>
    </p:extLst>
  </p:cSld>
  <p:clrMapOvr>
    <a:masterClrMapping/>
  </p:clrMapOvr>
  <p:transition spd="slow">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0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4229938994"/>
      </p:ext>
    </p:extLst>
  </p:cSld>
  <p:clrMapOvr>
    <a:masterClrMapping/>
  </p:clrMapOvr>
  <p:transition spd="slow">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Arial" panose="020B0604020202020204" pitchFamily="34" charset="0"/>
                <a:cs typeface="Arial" panose="020B0604020202020204" pitchFamily="34" charset="0"/>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671566615"/>
      </p:ext>
    </p:extLst>
  </p:cSld>
  <p:clrMapOvr>
    <a:masterClrMapping/>
  </p:clrMapOvr>
  <p:transition spd="slow">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Arial" panose="020B0604020202020204" pitchFamily="34" charset="0"/>
                <a:cs typeface="Arial" panose="020B0604020202020204" pitchFamily="34" charset="0"/>
              </a:defRPr>
            </a:lvl1pPr>
          </a:lstStyle>
          <a:p>
            <a:r>
              <a:rPr lang="fr-FR" dirty="0"/>
              <a:t>Modifiez le style du titre</a:t>
            </a:r>
            <a:endParaRPr lang="fr-MA" dirty="0"/>
          </a:p>
        </p:txBody>
      </p:sp>
    </p:spTree>
    <p:extLst>
      <p:ext uri="{BB962C8B-B14F-4D97-AF65-F5344CB8AC3E}">
        <p14:creationId xmlns:p14="http://schemas.microsoft.com/office/powerpoint/2010/main" val="1818833208"/>
      </p:ext>
    </p:extLst>
  </p:cSld>
  <p:clrMapOvr>
    <a:masterClrMapping/>
  </p:clrMapOvr>
  <p:transition spd="slow">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Arial" panose="020B0604020202020204" pitchFamily="34" charset="0"/>
                <a:cs typeface="Arial" panose="020B0604020202020204" pitchFamily="34" charset="0"/>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id="{1C52B976-EFAE-42E7-29AC-478BA2E1BD5D}"/>
              </a:ext>
            </a:extLst>
          </p:cNvPr>
          <p:cNvSpPr>
            <a:spLocks noGrp="1"/>
          </p:cNvSpPr>
          <p:nvPr>
            <p:ph type="media" sz="quarter" idx="10"/>
          </p:nvPr>
        </p:nvSpPr>
        <p:spPr>
          <a:xfrm>
            <a:off x="1692000" y="1693586"/>
            <a:ext cx="5760000" cy="32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42262989"/>
      </p:ext>
    </p:extLst>
  </p:cSld>
  <p:clrMapOvr>
    <a:masterClrMapping/>
  </p:clrMapOvr>
  <p:transition spd="slow">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Arial" panose="020B0604020202020204" pitchFamily="34" charset="0"/>
                <a:cs typeface="Arial" panose="020B0604020202020204" pitchFamily="34" charset="0"/>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b="1">
                <a:solidFill>
                  <a:srgbClr val="565F88"/>
                </a:solidFill>
                <a:latin typeface="Arial" panose="020B0604020202020204" pitchFamily="34" charset="0"/>
                <a:cs typeface="Arial" panose="020B0604020202020204" pitchFamily="34" charset="0"/>
              </a:defRPr>
            </a:lvl2pPr>
            <a:lvl3pPr algn="r" rtl="1">
              <a:defRPr sz="1400" b="1">
                <a:solidFill>
                  <a:srgbClr val="565F88"/>
                </a:solidFill>
                <a:latin typeface="Arial" panose="020B0604020202020204" pitchFamily="34" charset="0"/>
                <a:cs typeface="Arial" panose="020B0604020202020204" pitchFamily="34" charset="0"/>
              </a:defRPr>
            </a:lvl3pPr>
            <a:lvl4pPr algn="r" rtl="1">
              <a:defRPr sz="1200" b="1">
                <a:solidFill>
                  <a:srgbClr val="565F88"/>
                </a:solidFill>
                <a:latin typeface="Arial" panose="020B0604020202020204" pitchFamily="34" charset="0"/>
                <a:cs typeface="Arial" panose="020B0604020202020204" pitchFamily="34" charset="0"/>
              </a:defRPr>
            </a:lvl4pPr>
            <a:lvl5pPr algn="r" rtl="1">
              <a:defRPr sz="12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Tree>
    <p:extLst>
      <p:ext uri="{BB962C8B-B14F-4D97-AF65-F5344CB8AC3E}">
        <p14:creationId xmlns:p14="http://schemas.microsoft.com/office/powerpoint/2010/main" val="145836170"/>
      </p:ext>
    </p:extLst>
  </p:cSld>
  <p:clrMapOvr>
    <a:masterClrMapping/>
  </p:clrMapOvr>
  <p:transition spd="slow">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04</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Tree>
    <p:extLst>
      <p:ext uri="{BB962C8B-B14F-4D97-AF65-F5344CB8AC3E}">
        <p14:creationId xmlns:p14="http://schemas.microsoft.com/office/powerpoint/2010/main" val="948168903"/>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Arial" panose="020B0604020202020204" pitchFamily="34" charset="0"/>
              </a:defRPr>
            </a:lvl1pPr>
          </a:lstStyle>
          <a:p>
            <a:endParaRPr lang="fr-MA" dirty="0"/>
          </a:p>
        </p:txBody>
      </p:sp>
    </p:spTree>
    <p:extLst>
      <p:ext uri="{BB962C8B-B14F-4D97-AF65-F5344CB8AC3E}">
        <p14:creationId xmlns:p14="http://schemas.microsoft.com/office/powerpoint/2010/main" val="245759733"/>
      </p:ext>
    </p:extLst>
  </p:cSld>
  <p:clrMapOvr>
    <a:masterClrMapping/>
  </p:clrMapOvr>
  <p:transition spd="slow">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04</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608776310"/>
      </p:ext>
    </p:extLst>
  </p:cSld>
  <p:clrMapOvr>
    <a:masterClrMapping/>
  </p:clrMapOvr>
  <p:transition spd="slow">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 صرف و تحويل</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883842862"/>
      </p:ext>
    </p:extLst>
  </p:cSld>
  <p:clrMapOvr>
    <a:masterClrMapping/>
  </p:clrMapOvr>
  <p:transition spd="slow">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 name="Espace réservé du texte 29">
            <a:extLst>
              <a:ext uri="{FF2B5EF4-FFF2-40B4-BE49-F238E27FC236}">
                <a16:creationId xmlns:a16="http://schemas.microsoft.com/office/drawing/2014/main"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610150363"/>
      </p:ext>
    </p:extLst>
  </p:cSld>
  <p:clrMapOvr>
    <a:masterClrMapping/>
  </p:clrMapOvr>
  <p:transition spd="slow">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97716"/>
            <a:chOff x="963273" y="2342097"/>
            <a:chExt cx="1787772" cy="297716"/>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51813"/>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525397191"/>
      </p:ext>
    </p:extLst>
  </p:cSld>
  <p:clrMapOvr>
    <a:masterClrMapping/>
  </p:clrMapOvr>
  <p:transition spd="slow">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997907224"/>
      </p:ext>
    </p:extLst>
  </p:cSld>
  <p:clrMapOvr>
    <a:masterClrMapping/>
  </p:clrMapOvr>
  <p:transition spd="slow">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30" name="Espace réservé du texte 29">
            <a:extLst>
              <a:ext uri="{FF2B5EF4-FFF2-40B4-BE49-F238E27FC236}">
                <a16:creationId xmlns:a16="http://schemas.microsoft.com/office/drawing/2014/main"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427740983"/>
      </p:ext>
    </p:extLst>
  </p:cSld>
  <p:clrMapOvr>
    <a:masterClrMapping/>
  </p:clrMapOvr>
  <p:transition spd="slow">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4161045435"/>
      </p:ext>
    </p:extLst>
  </p:cSld>
  <p:clrMapOvr>
    <a:masterClrMapping/>
  </p:clrMapOvr>
  <p:transition spd="slow">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348940205"/>
      </p:ext>
    </p:extLst>
  </p:cSld>
  <p:clrMapOvr>
    <a:masterClrMapping/>
  </p:clrMapOvr>
  <p:transition spd="slow">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545149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73097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089265721"/>
      </p:ext>
    </p:extLst>
  </p:cSld>
  <p:clrMapOvr>
    <a:masterClrMapping/>
  </p:clrMapOvr>
  <p:transition spd="slow">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Arial" panose="020B0604020202020204" pitchFamily="34" charset="0"/>
                <a:cs typeface="Arial" panose="020B0604020202020204" pitchFamily="34" charset="0"/>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72855245"/>
      </p:ext>
    </p:extLst>
  </p:cSld>
  <p:clrMapOvr>
    <a:masterClrMapping/>
  </p:clrMapOvr>
  <p:transition spd="slow">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Arial" panose="020B0604020202020204" pitchFamily="34" charset="0"/>
                <a:cs typeface="Arial" panose="020B0604020202020204" pitchFamily="34" charset="0"/>
              </a:defRPr>
            </a:lvl1pPr>
          </a:lstStyle>
          <a:p>
            <a:r>
              <a:rPr lang="fr-FR" dirty="0"/>
              <a:t>Modifiez le style du titre</a:t>
            </a:r>
            <a:endParaRPr lang="fr-MA" dirty="0"/>
          </a:p>
        </p:txBody>
      </p:sp>
    </p:spTree>
    <p:extLst>
      <p:ext uri="{BB962C8B-B14F-4D97-AF65-F5344CB8AC3E}">
        <p14:creationId xmlns:p14="http://schemas.microsoft.com/office/powerpoint/2010/main" val="2798152150"/>
      </p:ext>
    </p:extLst>
  </p:cSld>
  <p:clrMapOvr>
    <a:masterClrMapping/>
  </p:clrMapOvr>
  <p:transition spd="slow">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Arial" panose="020B0604020202020204" pitchFamily="34" charset="0"/>
                <a:cs typeface="Arial" panose="020B0604020202020204" pitchFamily="34" charset="0"/>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id="{1C52B976-EFAE-42E7-29AC-478BA2E1BD5D}"/>
              </a:ext>
            </a:extLst>
          </p:cNvPr>
          <p:cNvSpPr>
            <a:spLocks noGrp="1"/>
          </p:cNvSpPr>
          <p:nvPr>
            <p:ph type="media" sz="quarter" idx="10"/>
          </p:nvPr>
        </p:nvSpPr>
        <p:spPr>
          <a:xfrm>
            <a:off x="1692000" y="1693586"/>
            <a:ext cx="5760000" cy="32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34436564"/>
      </p:ext>
    </p:extLst>
  </p:cSld>
  <p:clrMapOvr>
    <a:masterClrMapping/>
  </p:clrMapOvr>
  <p:transition spd="slow">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Arial" panose="020B0604020202020204" pitchFamily="34" charset="0"/>
                <a:cs typeface="Arial" panose="020B0604020202020204" pitchFamily="34" charset="0"/>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b="1">
                <a:solidFill>
                  <a:srgbClr val="565F88"/>
                </a:solidFill>
                <a:latin typeface="Arial" panose="020B0604020202020204" pitchFamily="34" charset="0"/>
                <a:cs typeface="Arial" panose="020B0604020202020204" pitchFamily="34" charset="0"/>
              </a:defRPr>
            </a:lvl2pPr>
            <a:lvl3pPr algn="r" rtl="1">
              <a:defRPr sz="1400" b="1">
                <a:solidFill>
                  <a:srgbClr val="565F88"/>
                </a:solidFill>
                <a:latin typeface="Arial" panose="020B0604020202020204" pitchFamily="34" charset="0"/>
                <a:cs typeface="Arial" panose="020B0604020202020204" pitchFamily="34" charset="0"/>
              </a:defRPr>
            </a:lvl3pPr>
            <a:lvl4pPr algn="r" rtl="1">
              <a:defRPr sz="1200" b="1">
                <a:solidFill>
                  <a:srgbClr val="565F88"/>
                </a:solidFill>
                <a:latin typeface="Arial" panose="020B0604020202020204" pitchFamily="34" charset="0"/>
                <a:cs typeface="Arial" panose="020B0604020202020204" pitchFamily="34" charset="0"/>
              </a:defRPr>
            </a:lvl4pPr>
            <a:lvl5pPr algn="r" rtl="1">
              <a:defRPr sz="12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Tree>
    <p:extLst>
      <p:ext uri="{BB962C8B-B14F-4D97-AF65-F5344CB8AC3E}">
        <p14:creationId xmlns:p14="http://schemas.microsoft.com/office/powerpoint/2010/main" val="805521476"/>
      </p:ext>
    </p:extLst>
  </p:cSld>
  <p:clrMapOvr>
    <a:masterClrMapping/>
  </p:clrMapOvr>
  <p:transition spd="slow">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04</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Tree>
    <p:extLst>
      <p:ext uri="{BB962C8B-B14F-4D97-AF65-F5344CB8AC3E}">
        <p14:creationId xmlns:p14="http://schemas.microsoft.com/office/powerpoint/2010/main" val="736903984"/>
      </p:ext>
    </p:extLst>
  </p:cSld>
  <p:clrMapOvr>
    <a:masterClrMapping/>
  </p:clrMapOvr>
  <p:transition spd="slow">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04</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2468740638"/>
      </p:ext>
    </p:extLst>
  </p:cSld>
  <p:clrMapOvr>
    <a:masterClrMapping/>
  </p:clrMapOvr>
  <p:transition spd="slow">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01</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02</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400" b="1">
                <a:solidFill>
                  <a:srgbClr val="565F88"/>
                </a:solidFill>
                <a:latin typeface="Arial" panose="020B0604020202020204" pitchFamily="34" charset="0"/>
                <a:cs typeface="Arial" panose="020B0604020202020204" pitchFamily="34" charset="0"/>
              </a:defRPr>
            </a:lvl2pPr>
            <a:lvl3pPr algn="r" rtl="1">
              <a:defRPr sz="1200" b="1">
                <a:solidFill>
                  <a:srgbClr val="565F88"/>
                </a:solidFill>
                <a:latin typeface="Arial" panose="020B0604020202020204" pitchFamily="34" charset="0"/>
                <a:cs typeface="Arial" panose="020B0604020202020204" pitchFamily="34" charset="0"/>
              </a:defRPr>
            </a:lvl3pPr>
            <a:lvl4pPr algn="r" rtl="1">
              <a:defRPr sz="1100" b="1">
                <a:solidFill>
                  <a:srgbClr val="565F88"/>
                </a:solidFill>
                <a:latin typeface="Arial" panose="020B0604020202020204" pitchFamily="34" charset="0"/>
                <a:cs typeface="Arial" panose="020B0604020202020204" pitchFamily="34" charset="0"/>
              </a:defRPr>
            </a:lvl4pPr>
            <a:lvl5pPr algn="r" rtl="1">
              <a:defRPr sz="1100" b="1">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 - </a:t>
            </a:r>
            <a:r>
              <a:rPr kumimoji="0" lang="fr-MA" sz="1800" b="1" i="0" u="none" strike="noStrike" kern="1200" cap="none" spc="0" normalizeH="0" baseline="0" noProof="0" dirty="0">
                <a:ln>
                  <a:noFill/>
                </a:ln>
                <a:solidFill>
                  <a:srgbClr val="565F88"/>
                </a:solidFill>
                <a:effectLst/>
                <a:uLnTx/>
                <a:uFillTx/>
                <a:latin typeface="Arial" panose="020B0604020202020204" pitchFamily="34" charset="0"/>
                <a:ea typeface="+mn-ea"/>
                <a:cs typeface="+mn-cs"/>
              </a:rPr>
              <a:t>03</a:t>
            </a:r>
            <a:r>
              <a:rPr kumimoji="0" lang="ar-MA" sz="20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 صرف و تحويل</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2961730485"/>
      </p:ext>
    </p:extLst>
  </p:cSld>
  <p:clrMapOvr>
    <a:masterClrMapping/>
  </p:clrMapOvr>
  <p:transition spd="slow">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هيكلة حصة اليوم</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 name="Espace réservé du texte 29">
            <a:extLst>
              <a:ext uri="{FF2B5EF4-FFF2-40B4-BE49-F238E27FC236}">
                <a16:creationId xmlns:a16="http://schemas.microsoft.com/office/drawing/2014/main"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34123764"/>
      </p:ext>
    </p:extLst>
  </p:cSld>
  <p:clrMapOvr>
    <a:masterClrMapping/>
  </p:clrMapOvr>
  <p:transition spd="slow">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97716"/>
            <a:chOff x="963273" y="2342097"/>
            <a:chExt cx="1787772" cy="297716"/>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51813"/>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4095081602"/>
      </p:ext>
    </p:extLst>
  </p:cSld>
  <p:clrMapOvr>
    <a:masterClrMapping/>
  </p:clrMapOvr>
  <p:transition spd="slow">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50640717"/>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Arial" panose="020B0604020202020204" pitchFamily="34" charset="0"/>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2462919"/>
      </p:ext>
    </p:extLst>
  </p:cSld>
  <p:clrMapOvr>
    <a:masterClrMapping/>
  </p:clrMapOvr>
  <p:transition spd="slow">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30" name="Espace réservé du texte 29">
            <a:extLst>
              <a:ext uri="{FF2B5EF4-FFF2-40B4-BE49-F238E27FC236}">
                <a16:creationId xmlns:a16="http://schemas.microsoft.com/office/drawing/2014/main"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39001463"/>
      </p:ext>
    </p:extLst>
  </p:cSld>
  <p:clrMapOvr>
    <a:masterClrMapping/>
  </p:clrMapOvr>
  <p:transition spd="slow">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447060956"/>
      </p:ext>
    </p:extLst>
  </p:cSld>
  <p:clrMapOvr>
    <a:masterClrMapping/>
  </p:clrMapOvr>
  <p:transition spd="slow">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rPr>
              <a:t>Modifiez le style du titre</a:t>
            </a:r>
            <a:endParaRPr kumimoji="0" lang="fr-MA" sz="2800" b="1" i="0" u="none" strike="noStrike" kern="1200" cap="none" spc="0" normalizeH="0" baseline="0" noProof="0" dirty="0">
              <a:ln>
                <a:noFill/>
              </a:ln>
              <a:solidFill>
                <a:srgbClr val="565F88"/>
              </a:solidFill>
              <a:effectLst/>
              <a:uLnTx/>
              <a:uFillTx/>
              <a:latin typeface="Arial" panose="020B0604020202020204" pitchFamily="34" charset="0"/>
              <a:ea typeface="+mj-ea"/>
              <a:cs typeface="Arial" panose="020B0604020202020204" pitchFamily="34" charset="0"/>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Arial" panose="020B0604020202020204" pitchFamily="34" charset="0"/>
                <a:cs typeface="Arial" panose="020B0604020202020204" pitchFamily="34" charset="0"/>
              </a:defRPr>
            </a:lvl1pPr>
            <a:lvl2pPr marL="685800" indent="-228600" algn="r" rtl="1">
              <a:buFont typeface="Wingdings" panose="05000000000000000000" pitchFamily="2" charset="2"/>
              <a:buChar char=""/>
              <a:defRPr sz="1600">
                <a:solidFill>
                  <a:srgbClr val="565F88"/>
                </a:solidFill>
                <a:latin typeface="Arial" panose="020B0604020202020204" pitchFamily="34" charset="0"/>
                <a:cs typeface="Arial" panose="020B0604020202020204" pitchFamily="34" charset="0"/>
              </a:defRPr>
            </a:lvl2pPr>
            <a:lvl3pPr algn="r" rtl="1">
              <a:defRPr sz="1400">
                <a:solidFill>
                  <a:srgbClr val="565F88"/>
                </a:solidFill>
                <a:latin typeface="Arial" panose="020B0604020202020204" pitchFamily="34" charset="0"/>
                <a:cs typeface="Arial" panose="020B0604020202020204" pitchFamily="34" charset="0"/>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767815498"/>
      </p:ext>
    </p:extLst>
  </p:cSld>
  <p:clrMapOvr>
    <a:masterClrMapping/>
  </p:clrMapOvr>
  <p:transition spd="slow">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2609547951"/>
      </p:ext>
    </p:extLst>
  </p:cSld>
  <p:clrMapOvr>
    <a:masterClrMapping/>
  </p:clrMapOvr>
  <p:transition spd="slow">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37917991"/>
      </p:ext>
    </p:extLst>
  </p:cSld>
  <p:clrMapOvr>
    <a:masterClrMapping/>
  </p:clrMapOvr>
  <p:transition spd="slow">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254773016"/>
      </p:ext>
    </p:extLst>
  </p:cSld>
  <p:clrMapOvr>
    <a:masterClrMapping/>
  </p:clrMapOvr>
  <p:transition spd="slow">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946716920"/>
      </p:ext>
    </p:extLst>
  </p:cSld>
  <p:clrMapOvr>
    <a:masterClrMapping/>
  </p:clrMapOvr>
  <p:transition spd="slow">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605210777"/>
      </p:ext>
    </p:extLst>
  </p:cSld>
  <p:clrMapOvr>
    <a:masterClrMapping/>
  </p:clrMapOvr>
  <p:transition spd="slow">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011288592"/>
      </p:ext>
    </p:extLst>
  </p:cSld>
  <p:clrMapOvr>
    <a:masterClrMapping/>
  </p:clrMapOvr>
  <p:transition spd="slow">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130920937"/>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00194448"/>
      </p:ext>
    </p:extLst>
  </p:cSld>
  <p:clrMapOvr>
    <a:masterClrMapping/>
  </p:clrMapOvr>
  <p:transition spd="slow">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112297390"/>
      </p:ext>
    </p:extLst>
  </p:cSld>
  <p:clrMapOvr>
    <a:masterClrMapping/>
  </p:clrMapOvr>
  <p:transition spd="slow">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37696903"/>
      </p:ext>
    </p:extLst>
  </p:cSld>
  <p:clrMapOvr>
    <a:masterClrMapping/>
  </p:clrMapOvr>
  <p:transition spd="slow">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202122878"/>
      </p:ext>
    </p:extLst>
  </p:cSld>
  <p:clrMapOvr>
    <a:masterClrMapping/>
  </p:clrMapOvr>
  <p:transition spd="slow">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4161429"/>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4161429"/>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4161429"/>
            <a:ext cx="1620000" cy="1607588"/>
          </a:xfrm>
          <a:prstGeom prst="rect">
            <a:avLst/>
          </a:prstGeom>
          <a:ln>
            <a:no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
        <p:nvSpPr>
          <p:cNvPr id="5" name="Espace réservé pour une image  14">
            <a:extLst>
              <a:ext uri="{FF2B5EF4-FFF2-40B4-BE49-F238E27FC236}">
                <a16:creationId xmlns:a16="http://schemas.microsoft.com/office/drawing/2014/main" id="{ED574AA3-B351-6E81-47C1-AE4FFFE36E29}"/>
              </a:ext>
            </a:extLst>
          </p:cNvPr>
          <p:cNvSpPr>
            <a:spLocks noGrp="1" noChangeAspect="1"/>
          </p:cNvSpPr>
          <p:nvPr>
            <p:ph type="pic" sz="quarter" idx="22"/>
          </p:nvPr>
        </p:nvSpPr>
        <p:spPr>
          <a:xfrm>
            <a:off x="1479323" y="2092932"/>
            <a:ext cx="1620000" cy="1607588"/>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C16BD22B-8A37-1A44-3B56-1FFE388CB895}"/>
              </a:ext>
            </a:extLst>
          </p:cNvPr>
          <p:cNvSpPr>
            <a:spLocks noGrp="1" noChangeAspect="1"/>
          </p:cNvSpPr>
          <p:nvPr>
            <p:ph type="pic" sz="quarter" idx="23"/>
          </p:nvPr>
        </p:nvSpPr>
        <p:spPr>
          <a:xfrm>
            <a:off x="3759312" y="2092932"/>
            <a:ext cx="1620000" cy="1607588"/>
          </a:xfrm>
          <a:prstGeom prst="rect">
            <a:avLst/>
          </a:prstGeom>
          <a:ln>
            <a:noFill/>
          </a:ln>
        </p:spPr>
        <p:txBody>
          <a:bodyPr/>
          <a:lstStyle>
            <a:lvl1pPr algn="r" rtl="1">
              <a:defRPr/>
            </a:lvl1pPr>
          </a:lstStyle>
          <a:p>
            <a:endParaRPr lang="fr-MA"/>
          </a:p>
        </p:txBody>
      </p:sp>
      <p:sp>
        <p:nvSpPr>
          <p:cNvPr id="10" name="Espace réservé pour une image  14">
            <a:extLst>
              <a:ext uri="{FF2B5EF4-FFF2-40B4-BE49-F238E27FC236}">
                <a16:creationId xmlns:a16="http://schemas.microsoft.com/office/drawing/2014/main" id="{F6356B9C-DDC6-0D39-05E4-6D75382B79D2}"/>
              </a:ext>
            </a:extLst>
          </p:cNvPr>
          <p:cNvSpPr>
            <a:spLocks noGrp="1" noChangeAspect="1"/>
          </p:cNvSpPr>
          <p:nvPr>
            <p:ph type="pic" sz="quarter" idx="24"/>
          </p:nvPr>
        </p:nvSpPr>
        <p:spPr>
          <a:xfrm>
            <a:off x="6039301" y="2092932"/>
            <a:ext cx="1620000" cy="1607588"/>
          </a:xfrm>
          <a:prstGeom prst="rect">
            <a:avLst/>
          </a:prstGeom>
          <a:ln>
            <a:noFill/>
          </a:ln>
        </p:spPr>
        <p:txBody>
          <a:bodyPr/>
          <a:lstStyle>
            <a:lvl1pPr algn="r" rtl="1">
              <a:defRPr/>
            </a:lvl1pPr>
          </a:lstStyle>
          <a:p>
            <a:endParaRPr lang="fr-MA"/>
          </a:p>
        </p:txBody>
      </p:sp>
    </p:spTree>
    <p:extLst>
      <p:ext uri="{BB962C8B-B14F-4D97-AF65-F5344CB8AC3E}">
        <p14:creationId xmlns:p14="http://schemas.microsoft.com/office/powerpoint/2010/main" val="872238893"/>
      </p:ext>
    </p:extLst>
  </p:cSld>
  <p:clrMapOvr>
    <a:masterClrMapping/>
  </p:clrMapOvr>
  <p:transition spd="slow">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717895256"/>
      </p:ext>
    </p:extLst>
  </p:cSld>
  <p:clrMapOvr>
    <a:masterClrMapping/>
  </p:clrMapOvr>
  <p:transition spd="slow">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101574847"/>
      </p:ext>
    </p:extLst>
  </p:cSld>
  <p:clrMapOvr>
    <a:masterClrMapping/>
  </p:clrMapOvr>
  <p:transition spd="slow">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985506179"/>
      </p:ext>
    </p:extLst>
  </p:cSld>
  <p:clrMapOvr>
    <a:masterClrMapping/>
  </p:clrMapOvr>
  <p:transition spd="slow">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386194661"/>
      </p:ext>
    </p:extLst>
  </p:cSld>
  <p:clrMapOvr>
    <a:masterClrMapping/>
  </p:clrMapOvr>
  <p:transition spd="slow">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078916466"/>
      </p:ext>
    </p:extLst>
  </p:cSld>
  <p:clrMapOvr>
    <a:masterClrMapping/>
  </p:clrMapOvr>
  <p:transition spd="slow">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166865969"/>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Arial" panose="020B0604020202020204" pitchFamily="34" charset="0"/>
              </a:defRPr>
            </a:lvl1pPr>
            <a:lvl2pPr algn="r" rtl="1">
              <a:defRPr>
                <a:latin typeface="Arial" panose="020B0604020202020204" pitchFamily="34" charset="0"/>
              </a:defRPr>
            </a:lvl2pPr>
            <a:lvl3pPr algn="r" rtl="1">
              <a:defRPr>
                <a:latin typeface="Arial" panose="020B0604020202020204" pitchFamily="34" charset="0"/>
              </a:defRPr>
            </a:lvl3pPr>
            <a:lvl4pPr algn="r" rtl="1">
              <a:defRPr>
                <a:latin typeface="Arial" panose="020B0604020202020204" pitchFamily="34" charset="0"/>
              </a:defRPr>
            </a:lvl4pPr>
            <a:lvl5pPr algn="r" rtl="1">
              <a:defRPr>
                <a:latin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963543865"/>
      </p:ext>
    </p:extLst>
  </p:cSld>
  <p:clrMapOvr>
    <a:masterClrMapping/>
  </p:clrMapOvr>
  <p:transition spd="slow">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553533215"/>
      </p:ext>
    </p:extLst>
  </p:cSld>
  <p:clrMapOvr>
    <a:masterClrMapping/>
  </p:clrMapOvr>
  <p:transition spd="slow">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645731901"/>
      </p:ext>
    </p:extLst>
  </p:cSld>
  <p:clrMapOvr>
    <a:masterClrMapping/>
  </p:clrMapOvr>
  <p:transition spd="slow">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999256880"/>
      </p:ext>
    </p:extLst>
  </p:cSld>
  <p:clrMapOvr>
    <a:masterClrMapping/>
  </p:clrMapOvr>
  <p:transition spd="slow">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416524906"/>
      </p:ext>
    </p:extLst>
  </p:cSld>
  <p:clrMapOvr>
    <a:masterClrMapping/>
  </p:clrMapOvr>
  <p:transition spd="slow">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968421025"/>
      </p:ext>
    </p:extLst>
  </p:cSld>
  <p:clrMapOvr>
    <a:masterClrMapping/>
  </p:clrMapOvr>
  <p:transition spd="slow">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3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731850400"/>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Arial" panose="020B0604020202020204" pitchFamily="34" charset="0"/>
              </a:defRPr>
            </a:lvl1pPr>
            <a:lvl2pPr algn="r" rtl="1">
              <a:defRPr>
                <a:latin typeface="Arial" panose="020B0604020202020204" pitchFamily="34" charset="0"/>
              </a:defRPr>
            </a:lvl2pPr>
            <a:lvl3pPr algn="r" rtl="1">
              <a:defRPr>
                <a:latin typeface="Arial" panose="020B0604020202020204" pitchFamily="34" charset="0"/>
              </a:defRPr>
            </a:lvl3pPr>
            <a:lvl4pPr algn="r" rtl="1">
              <a:defRPr>
                <a:latin typeface="Arial" panose="020B0604020202020204" pitchFamily="34" charset="0"/>
              </a:defRPr>
            </a:lvl4pPr>
            <a:lvl5pPr algn="r" rtl="1">
              <a:defRPr>
                <a:latin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988020280"/>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342974080"/>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52286038"/>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50791294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7D3BCD8-9868-4174-A461-8C04FAF3A9DD}" type="datetimeFigureOut">
              <a:rPr lang="fr-FR" smtClean="0"/>
              <a:t>30/11/2025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0827592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926453445"/>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4161429"/>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4161429"/>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4161429"/>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
        <p:nvSpPr>
          <p:cNvPr id="5" name="Espace réservé pour une image  14">
            <a:extLst>
              <a:ext uri="{FF2B5EF4-FFF2-40B4-BE49-F238E27FC236}">
                <a16:creationId xmlns:a16="http://schemas.microsoft.com/office/drawing/2014/main" id="{ED574AA3-B351-6E81-47C1-AE4FFFE36E29}"/>
              </a:ext>
            </a:extLst>
          </p:cNvPr>
          <p:cNvSpPr>
            <a:spLocks noGrp="1" noChangeAspect="1"/>
          </p:cNvSpPr>
          <p:nvPr>
            <p:ph type="pic" sz="quarter" idx="22"/>
          </p:nvPr>
        </p:nvSpPr>
        <p:spPr>
          <a:xfrm>
            <a:off x="1479323" y="209293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C16BD22B-8A37-1A44-3B56-1FFE388CB895}"/>
              </a:ext>
            </a:extLst>
          </p:cNvPr>
          <p:cNvSpPr>
            <a:spLocks noGrp="1" noChangeAspect="1"/>
          </p:cNvSpPr>
          <p:nvPr>
            <p:ph type="pic" sz="quarter" idx="23"/>
          </p:nvPr>
        </p:nvSpPr>
        <p:spPr>
          <a:xfrm>
            <a:off x="3759312" y="209293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10" name="Espace réservé pour une image  14">
            <a:extLst>
              <a:ext uri="{FF2B5EF4-FFF2-40B4-BE49-F238E27FC236}">
                <a16:creationId xmlns:a16="http://schemas.microsoft.com/office/drawing/2014/main" id="{F6356B9C-DDC6-0D39-05E4-6D75382B79D2}"/>
              </a:ext>
            </a:extLst>
          </p:cNvPr>
          <p:cNvSpPr>
            <a:spLocks noGrp="1" noChangeAspect="1"/>
          </p:cNvSpPr>
          <p:nvPr>
            <p:ph type="pic" sz="quarter" idx="24"/>
          </p:nvPr>
        </p:nvSpPr>
        <p:spPr>
          <a:xfrm>
            <a:off x="6039301" y="209293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Tree>
    <p:extLst>
      <p:ext uri="{BB962C8B-B14F-4D97-AF65-F5344CB8AC3E}">
        <p14:creationId xmlns:p14="http://schemas.microsoft.com/office/powerpoint/2010/main" val="1491760025"/>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082188833"/>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323082060"/>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789505590"/>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334560338"/>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11035561"/>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889518990"/>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Arial" panose="020B0604020202020204" pitchFamily="34" charset="0"/>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Arial" panose="020B0604020202020204" pitchFamily="34" charset="0"/>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Arial" panose="020B0604020202020204" pitchFamily="34" charset="0"/>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Arial" panose="020B0604020202020204" pitchFamily="34" charset="0"/>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535173422"/>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07877257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7D3BCD8-9868-4174-A461-8C04FAF3A9DD}" type="datetimeFigureOut">
              <a:rPr lang="fr-FR" smtClean="0"/>
              <a:t>30/11/2025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42867829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764322869"/>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376094629"/>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476832948"/>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505971550"/>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Arial" panose="020B0604020202020204" pitchFamily="34" charset="0"/>
              </a:defRPr>
            </a:lvl1pPr>
          </a:lstStyle>
          <a:p>
            <a:endParaRPr lang="fr-MA" dirty="0"/>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Arial" panose="020B0604020202020204" pitchFamily="34" charset="0"/>
              </a:defRPr>
            </a:lvl1pPr>
          </a:lstStyle>
          <a:p>
            <a:endParaRPr lang="fr-MA" dirty="0"/>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Arial" panose="020B0604020202020204" pitchFamily="34" charset="0"/>
              </a:defRPr>
            </a:lvl1pPr>
          </a:lstStyle>
          <a:p>
            <a:endParaRPr lang="fr-MA" dirty="0"/>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699208495"/>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9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910788002"/>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oundRect">
            <a:avLst/>
          </a:prstGeom>
        </p:spPr>
        <p:txBody>
          <a:bodyPr/>
          <a:lstStyle/>
          <a:p>
            <a:endParaRPr lang="fr-MA"/>
          </a:p>
        </p:txBody>
      </p:sp>
      <p:sp>
        <p:nvSpPr>
          <p:cNvPr id="5" name="Espace réservé pour une image  16">
            <a:extLst>
              <a:ext uri="{FF2B5EF4-FFF2-40B4-BE49-F238E27FC236}">
                <a16:creationId xmlns:a16="http://schemas.microsoft.com/office/drawing/2014/main" id="{C5843458-F2AE-290E-E995-73C5EA1BABEF}"/>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Tree>
    <p:extLst>
      <p:ext uri="{BB962C8B-B14F-4D97-AF65-F5344CB8AC3E}">
        <p14:creationId xmlns:p14="http://schemas.microsoft.com/office/powerpoint/2010/main" val="2988360151"/>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2998998450"/>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751466033"/>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1133981" y="2217150"/>
            <a:ext cx="3600000" cy="3600000"/>
          </a:xfrm>
          <a:prstGeom prst="round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B0B811FA-2DBF-705C-16B7-604086194EC5}"/>
              </a:ext>
            </a:extLst>
          </p:cNvPr>
          <p:cNvSpPr>
            <a:spLocks noGrp="1"/>
          </p:cNvSpPr>
          <p:nvPr>
            <p:ph type="media" sz="quarter" idx="14"/>
          </p:nvPr>
        </p:nvSpPr>
        <p:spPr>
          <a:xfrm>
            <a:off x="5399756" y="2217150"/>
            <a:ext cx="2520000" cy="3600000"/>
          </a:xfrm>
          <a:prstGeom prst="rect">
            <a:avLst/>
          </a:prstGeom>
        </p:spPr>
        <p:txBody>
          <a:bodyPr/>
          <a:lstStyle/>
          <a:p>
            <a:endParaRPr lang="fr-MA"/>
          </a:p>
        </p:txBody>
      </p:sp>
      <p:sp>
        <p:nvSpPr>
          <p:cNvPr id="7" name="Espace réservé de l'élément multimédia 6">
            <a:extLst>
              <a:ext uri="{FF2B5EF4-FFF2-40B4-BE49-F238E27FC236}">
                <a16:creationId xmlns:a16="http://schemas.microsoft.com/office/drawing/2014/main" id="{215AD1B0-0540-BF69-4953-E70D59C001B9}"/>
              </a:ext>
            </a:extLst>
          </p:cNvPr>
          <p:cNvSpPr>
            <a:spLocks noGrp="1"/>
          </p:cNvSpPr>
          <p:nvPr>
            <p:ph type="media" sz="quarter" idx="15"/>
          </p:nvPr>
        </p:nvSpPr>
        <p:spPr>
          <a:xfrm>
            <a:off x="611999" y="6010275"/>
            <a:ext cx="540000" cy="540000"/>
          </a:xfrm>
          <a:prstGeom prst="rect">
            <a:avLst/>
          </a:prstGeom>
        </p:spPr>
        <p:txBody>
          <a:bodyPr/>
          <a:lstStyle/>
          <a:p>
            <a:endParaRPr lang="fr-MA"/>
          </a:p>
        </p:txBody>
      </p:sp>
    </p:spTree>
    <p:extLst>
      <p:ext uri="{BB962C8B-B14F-4D97-AF65-F5344CB8AC3E}">
        <p14:creationId xmlns:p14="http://schemas.microsoft.com/office/powerpoint/2010/main" val="304538838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7D3BCD8-9868-4174-A461-8C04FAF3A9DD}" type="datetimeFigureOut">
              <a:rPr lang="fr-FR" smtClean="0"/>
              <a:t>30/11/2025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093068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du texte 3">
            <a:extLst>
              <a:ext uri="{FF2B5EF4-FFF2-40B4-BE49-F238E27FC236}">
                <a16:creationId xmlns:a16="http://schemas.microsoft.com/office/drawing/2014/main" id="{ACD2BAC3-E229-C41A-AA1F-E34226BDCFB6}"/>
              </a:ext>
            </a:extLst>
          </p:cNvPr>
          <p:cNvSpPr>
            <a:spLocks noGrp="1"/>
          </p:cNvSpPr>
          <p:nvPr>
            <p:ph type="body" sz="quarter" idx="13"/>
          </p:nvPr>
        </p:nvSpPr>
        <p:spPr>
          <a:xfrm>
            <a:off x="1692000" y="2925000"/>
            <a:ext cx="5760000" cy="1008000"/>
          </a:xfrm>
          <a:prstGeom prst="rect">
            <a:avLst/>
          </a:prstGeom>
          <a:noFill/>
        </p:spPr>
        <p:txBody>
          <a:bodyPr anchor="ctr"/>
          <a:lstStyle>
            <a:lvl1pPr marL="0" indent="0" algn="ctr" rtl="1">
              <a:buNone/>
              <a:defRPr sz="4000" b="1">
                <a:solidFill>
                  <a:srgbClr val="565F88"/>
                </a:solidFill>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765045558"/>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noChangeAspect="1"/>
          </p:cNvSpPr>
          <p:nvPr>
            <p:ph type="pic" sz="quarter" idx="13"/>
          </p:nvPr>
        </p:nvSpPr>
        <p:spPr>
          <a:xfrm>
            <a:off x="1387883" y="2895503"/>
            <a:ext cx="6355883" cy="3329272"/>
          </a:xfrm>
          <a:prstGeom prst="rect">
            <a:avLst/>
          </a:prstGeom>
        </p:spPr>
        <p:txBody>
          <a:bodyPr/>
          <a:lstStyle/>
          <a:p>
            <a:endParaRPr lang="fr-MA"/>
          </a:p>
        </p:txBody>
      </p:sp>
      <p:sp>
        <p:nvSpPr>
          <p:cNvPr id="3" name="Espace réservé du texte 3">
            <a:extLst>
              <a:ext uri="{FF2B5EF4-FFF2-40B4-BE49-F238E27FC236}">
                <a16:creationId xmlns:a16="http://schemas.microsoft.com/office/drawing/2014/main" id="{8F38451A-722C-3251-DF52-C0C5E86ACBAA}"/>
              </a:ext>
            </a:extLst>
          </p:cNvPr>
          <p:cNvSpPr>
            <a:spLocks noGrp="1"/>
          </p:cNvSpPr>
          <p:nvPr>
            <p:ph type="body" sz="quarter" idx="14"/>
          </p:nvPr>
        </p:nvSpPr>
        <p:spPr>
          <a:xfrm>
            <a:off x="1387883" y="1718729"/>
            <a:ext cx="6355882" cy="1008000"/>
          </a:xfrm>
          <a:prstGeom prst="rect">
            <a:avLst/>
          </a:prstGeom>
          <a:noFill/>
        </p:spPr>
        <p:txBody>
          <a:bodyPr anchor="ctr"/>
          <a:lstStyle>
            <a:lvl1pPr marL="0" indent="0" algn="ctr" rtl="1">
              <a:buNone/>
              <a:defRPr sz="3200" b="1">
                <a:solidFill>
                  <a:srgbClr val="565F88"/>
                </a:solidFill>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1926850198"/>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05_Ora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noFill/>
          </a:ln>
        </p:spPr>
        <p:txBody>
          <a:bodyPr/>
          <a:lstStyle/>
          <a:p>
            <a:endParaRPr lang="fr-MA" dirty="0"/>
          </a:p>
        </p:txBody>
      </p:sp>
      <p:sp>
        <p:nvSpPr>
          <p:cNvPr id="4" name="Espace réservé pour une image  16">
            <a:extLst>
              <a:ext uri="{FF2B5EF4-FFF2-40B4-BE49-F238E27FC236}">
                <a16:creationId xmlns:a16="http://schemas.microsoft.com/office/drawing/2014/main" id="{5DC00E88-AAEB-33F0-16A2-20407411EC3E}"/>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Tree>
    <p:extLst>
      <p:ext uri="{BB962C8B-B14F-4D97-AF65-F5344CB8AC3E}">
        <p14:creationId xmlns:p14="http://schemas.microsoft.com/office/powerpoint/2010/main" val="1398327686"/>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F5C10E-F7D2-8AC5-5370-95F2A3F2E1BE}"/>
              </a:ext>
            </a:extLst>
          </p:cNvPr>
          <p:cNvSpPr>
            <a:spLocks noGrp="1"/>
          </p:cNvSpPr>
          <p:nvPr>
            <p:ph type="title"/>
          </p:nvPr>
        </p:nvSpPr>
        <p:spPr/>
        <p:txBody>
          <a:body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A9F8C90E-F0FE-E0EC-4516-AA836B5CC244}"/>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14">
            <a:extLst>
              <a:ext uri="{FF2B5EF4-FFF2-40B4-BE49-F238E27FC236}">
                <a16:creationId xmlns:a16="http://schemas.microsoft.com/office/drawing/2014/main" id="{D7D53A2F-1144-6EDC-748B-9F5EFA93D202}"/>
              </a:ext>
            </a:extLst>
          </p:cNvPr>
          <p:cNvSpPr>
            <a:spLocks noGrp="1" noChangeAspect="1"/>
          </p:cNvSpPr>
          <p:nvPr>
            <p:ph type="pic" sz="quarter" idx="20"/>
          </p:nvPr>
        </p:nvSpPr>
        <p:spPr>
          <a:xfrm>
            <a:off x="1317036" y="2006544"/>
            <a:ext cx="1490261" cy="1490261"/>
          </a:xfrm>
          <a:prstGeom prst="roundRect">
            <a:avLst/>
          </a:prstGeom>
          <a:ln>
            <a:noFill/>
          </a:ln>
        </p:spPr>
        <p:txBody>
          <a:bodyPr/>
          <a:lstStyle/>
          <a:p>
            <a:endParaRPr lang="fr-MA"/>
          </a:p>
        </p:txBody>
      </p:sp>
      <p:sp>
        <p:nvSpPr>
          <p:cNvPr id="5" name="Espace réservé pour une image  14">
            <a:extLst>
              <a:ext uri="{FF2B5EF4-FFF2-40B4-BE49-F238E27FC236}">
                <a16:creationId xmlns:a16="http://schemas.microsoft.com/office/drawing/2014/main" id="{9023DB1B-13D6-A8F6-4A80-C987CB28C833}"/>
              </a:ext>
            </a:extLst>
          </p:cNvPr>
          <p:cNvSpPr>
            <a:spLocks noGrp="1" noChangeAspect="1"/>
          </p:cNvSpPr>
          <p:nvPr>
            <p:ph type="pic" sz="quarter" idx="21"/>
          </p:nvPr>
        </p:nvSpPr>
        <p:spPr>
          <a:xfrm>
            <a:off x="3826869" y="1992498"/>
            <a:ext cx="1490261" cy="1490261"/>
          </a:xfrm>
          <a:prstGeom prst="round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B57454BF-7C37-0272-D106-A85E5EFC5736}"/>
              </a:ext>
            </a:extLst>
          </p:cNvPr>
          <p:cNvSpPr>
            <a:spLocks noGrp="1" noChangeAspect="1"/>
          </p:cNvSpPr>
          <p:nvPr>
            <p:ph type="pic" sz="quarter" idx="22"/>
          </p:nvPr>
        </p:nvSpPr>
        <p:spPr>
          <a:xfrm>
            <a:off x="6336702" y="1990768"/>
            <a:ext cx="1490261" cy="1490261"/>
          </a:xfrm>
          <a:prstGeom prst="roundRect">
            <a:avLst/>
          </a:prstGeom>
          <a:ln>
            <a:noFill/>
          </a:ln>
        </p:spPr>
        <p:txBody>
          <a:bodyPr/>
          <a:lstStyle/>
          <a:p>
            <a:endParaRPr lang="fr-MA" dirty="0"/>
          </a:p>
        </p:txBody>
      </p:sp>
      <p:sp>
        <p:nvSpPr>
          <p:cNvPr id="10" name="Espace réservé pour une image  14">
            <a:extLst>
              <a:ext uri="{FF2B5EF4-FFF2-40B4-BE49-F238E27FC236}">
                <a16:creationId xmlns:a16="http://schemas.microsoft.com/office/drawing/2014/main" id="{1F03A483-280B-E4B8-3335-1376B7CCD979}"/>
              </a:ext>
            </a:extLst>
          </p:cNvPr>
          <p:cNvSpPr>
            <a:spLocks noGrp="1" noChangeAspect="1"/>
          </p:cNvSpPr>
          <p:nvPr>
            <p:ph type="pic" sz="quarter" idx="26"/>
          </p:nvPr>
        </p:nvSpPr>
        <p:spPr>
          <a:xfrm>
            <a:off x="1317036" y="4122101"/>
            <a:ext cx="1490261" cy="1490261"/>
          </a:xfrm>
          <a:prstGeom prst="roundRect">
            <a:avLst/>
          </a:prstGeom>
          <a:ln>
            <a:noFill/>
          </a:ln>
        </p:spPr>
        <p:txBody>
          <a:bodyPr/>
          <a:lstStyle/>
          <a:p>
            <a:endParaRPr lang="fr-MA"/>
          </a:p>
        </p:txBody>
      </p:sp>
      <p:sp>
        <p:nvSpPr>
          <p:cNvPr id="11" name="Espace réservé pour une image  14">
            <a:extLst>
              <a:ext uri="{FF2B5EF4-FFF2-40B4-BE49-F238E27FC236}">
                <a16:creationId xmlns:a16="http://schemas.microsoft.com/office/drawing/2014/main" id="{E539E91D-FE4F-DDD2-E2AA-6DAC51B8DCC4}"/>
              </a:ext>
            </a:extLst>
          </p:cNvPr>
          <p:cNvSpPr>
            <a:spLocks noGrp="1" noChangeAspect="1"/>
          </p:cNvSpPr>
          <p:nvPr>
            <p:ph type="pic" sz="quarter" idx="27"/>
          </p:nvPr>
        </p:nvSpPr>
        <p:spPr>
          <a:xfrm>
            <a:off x="3826868" y="4122101"/>
            <a:ext cx="1490261" cy="1490261"/>
          </a:xfrm>
          <a:prstGeom prst="roundRect">
            <a:avLst/>
          </a:prstGeom>
          <a:ln>
            <a:noFill/>
          </a:ln>
        </p:spPr>
        <p:txBody>
          <a:bodyPr/>
          <a:lstStyle/>
          <a:p>
            <a:endParaRPr lang="fr-MA"/>
          </a:p>
        </p:txBody>
      </p:sp>
      <p:sp>
        <p:nvSpPr>
          <p:cNvPr id="12" name="Espace réservé pour une image  14">
            <a:extLst>
              <a:ext uri="{FF2B5EF4-FFF2-40B4-BE49-F238E27FC236}">
                <a16:creationId xmlns:a16="http://schemas.microsoft.com/office/drawing/2014/main" id="{57A5F105-C821-5E52-315F-290A35C90DE3}"/>
              </a:ext>
            </a:extLst>
          </p:cNvPr>
          <p:cNvSpPr>
            <a:spLocks noGrp="1" noChangeAspect="1"/>
          </p:cNvSpPr>
          <p:nvPr>
            <p:ph type="pic" sz="quarter" idx="28"/>
          </p:nvPr>
        </p:nvSpPr>
        <p:spPr>
          <a:xfrm>
            <a:off x="6336702" y="4122101"/>
            <a:ext cx="1490261" cy="1490261"/>
          </a:xfrm>
          <a:prstGeom prst="roundRect">
            <a:avLst/>
          </a:prstGeom>
          <a:ln>
            <a:noFill/>
          </a:ln>
        </p:spPr>
        <p:txBody>
          <a:bodyPr/>
          <a:lstStyle/>
          <a:p>
            <a:endParaRPr lang="fr-MA" dirty="0"/>
          </a:p>
        </p:txBody>
      </p:sp>
    </p:spTree>
    <p:extLst>
      <p:ext uri="{BB962C8B-B14F-4D97-AF65-F5344CB8AC3E}">
        <p14:creationId xmlns:p14="http://schemas.microsoft.com/office/powerpoint/2010/main" val="1989382124"/>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Tree>
    <p:extLst>
      <p:ext uri="{BB962C8B-B14F-4D97-AF65-F5344CB8AC3E}">
        <p14:creationId xmlns:p14="http://schemas.microsoft.com/office/powerpoint/2010/main" val="1434089298"/>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2405300501"/>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952337397"/>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643056983"/>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006465987"/>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022166873"/>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7D3BCD8-9868-4174-A461-8C04FAF3A9DD}" type="datetimeFigureOut">
              <a:rPr lang="fr-FR" smtClean="0"/>
              <a:t>30/11/2025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4783752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022515052"/>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038645274"/>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913225365"/>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687678709"/>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938935433"/>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373352988"/>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438256034"/>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363444966"/>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947704990"/>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51229055"/>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D3BCD8-9868-4174-A461-8C04FAF3A9DD}" type="datetimeFigureOut">
              <a:rPr lang="fr-FR" smtClean="0"/>
              <a:t>30/11/2025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4087658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511980656"/>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274443344"/>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72380594"/>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577860857"/>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293853118"/>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779378164"/>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249761283"/>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703556648"/>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3368236806"/>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330577554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7D3BCD8-9868-4174-A461-8C04FAF3A9DD}" type="datetimeFigureOut">
              <a:rPr lang="fr-FR" smtClean="0"/>
              <a:t>30/11/2025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8924372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a16="http://schemas.microsoft.com/office/drawing/2014/main" id="{B7A934E9-D4E5-7ECD-3F55-B99D240A27CF}"/>
              </a:ext>
            </a:extLst>
          </p:cNvPr>
          <p:cNvSpPr>
            <a:spLocks noGrp="1"/>
          </p:cNvSpPr>
          <p:nvPr>
            <p:ph type="media" sz="quarter" idx="10"/>
          </p:nvPr>
        </p:nvSpPr>
        <p:spPr>
          <a:xfrm>
            <a:off x="972000" y="1587500"/>
            <a:ext cx="7200000" cy="4320000"/>
          </a:xfrm>
          <a:prstGeom prst="rect">
            <a:avLst/>
          </a:prstGeom>
        </p:spPr>
        <p:txBody>
          <a:bodyPr/>
          <a:lstStyle/>
          <a:p>
            <a:endParaRPr lang="fr-MA"/>
          </a:p>
        </p:txBody>
      </p:sp>
    </p:spTree>
    <p:extLst>
      <p:ext uri="{BB962C8B-B14F-4D97-AF65-F5344CB8AC3E}">
        <p14:creationId xmlns:p14="http://schemas.microsoft.com/office/powerpoint/2010/main" val="4173559571"/>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1584461749"/>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793796982"/>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48600723"/>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3087519"/>
            <a:ext cx="5326484" cy="100800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74646658"/>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27366175"/>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10614608"/>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6967158"/>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71551937"/>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306434249"/>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7D3BCD8-9868-4174-A461-8C04FAF3A9DD}" type="datetimeFigureOut">
              <a:rPr lang="fr-FR" smtClean="0"/>
              <a:t>30/11/2025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33281948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50533722"/>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466306550"/>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102797585"/>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843597059"/>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id="{1C52B976-EFAE-42E7-29AC-478BA2E1BD5D}"/>
              </a:ext>
            </a:extLst>
          </p:cNvPr>
          <p:cNvSpPr>
            <a:spLocks noGrp="1"/>
          </p:cNvSpPr>
          <p:nvPr>
            <p:ph type="media" sz="quarter" idx="10"/>
          </p:nvPr>
        </p:nvSpPr>
        <p:spPr>
          <a:xfrm>
            <a:off x="1692000" y="1693586"/>
            <a:ext cx="5760000" cy="32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54344940"/>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b="1">
                <a:solidFill>
                  <a:srgbClr val="565F88"/>
                </a:solidFill>
                <a:latin typeface="Microsoft Uighur" panose="02000000000000000000" pitchFamily="2" charset="-78"/>
                <a:cs typeface="Microsoft Uighur" panose="02000000000000000000" pitchFamily="2" charset="-78"/>
              </a:defRPr>
            </a:lvl2pPr>
            <a:lvl3pPr algn="r" rtl="1">
              <a:defRPr sz="1400" b="1">
                <a:solidFill>
                  <a:srgbClr val="565F88"/>
                </a:solidFill>
                <a:latin typeface="Microsoft Uighur" panose="02000000000000000000" pitchFamily="2" charset="-78"/>
                <a:cs typeface="Microsoft Uighur" panose="02000000000000000000" pitchFamily="2" charset="-78"/>
              </a:defRPr>
            </a:lvl3pPr>
            <a:lvl4pPr algn="r" rtl="1">
              <a:defRPr sz="1200" b="1">
                <a:solidFill>
                  <a:srgbClr val="565F88"/>
                </a:solidFill>
                <a:latin typeface="Microsoft Uighur" panose="02000000000000000000" pitchFamily="2" charset="-78"/>
                <a:cs typeface="Microsoft Uighur" panose="02000000000000000000" pitchFamily="2" charset="-78"/>
              </a:defRPr>
            </a:lvl4pPr>
            <a:lvl5pPr algn="r" rtl="1">
              <a:defRPr sz="12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Tree>
    <p:extLst>
      <p:ext uri="{BB962C8B-B14F-4D97-AF65-F5344CB8AC3E}">
        <p14:creationId xmlns:p14="http://schemas.microsoft.com/office/powerpoint/2010/main" val="340085459"/>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0" y="1648289"/>
            <a:ext cx="2234716" cy="360000"/>
          </a:xfrm>
          <a:prstGeom prst="rect">
            <a:avLst/>
          </a:prstGeom>
        </p:spPr>
      </p:pic>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استماع وتحدث</a:t>
            </a:r>
          </a:p>
        </p:txBody>
      </p:sp>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اعتيادي</a:t>
            </a:r>
          </a:p>
        </p:txBody>
      </p:sp>
    </p:spTree>
    <p:extLst>
      <p:ext uri="{BB962C8B-B14F-4D97-AF65-F5344CB8AC3E}">
        <p14:creationId xmlns:p14="http://schemas.microsoft.com/office/powerpoint/2010/main" val="262104624"/>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3_Disposition personnalisée">
    <p:spTree>
      <p:nvGrpSpPr>
        <p:cNvPr id="1" name=""/>
        <p:cNvGrpSpPr/>
        <p:nvPr/>
      </p:nvGrpSpPr>
      <p:grpSpPr>
        <a:xfrm>
          <a:off x="0" y="0"/>
          <a:ext cx="0" cy="0"/>
          <a:chOff x="0" y="0"/>
          <a:chExt cx="0" cy="0"/>
        </a:xfrm>
      </p:grpSpPr>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قــــــــــــــــراءة</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استماع وتحدث</a:t>
            </a:r>
          </a:p>
        </p:txBody>
      </p:sp>
    </p:spTree>
    <p:extLst>
      <p:ext uri="{BB962C8B-B14F-4D97-AF65-F5344CB8AC3E}">
        <p14:creationId xmlns:p14="http://schemas.microsoft.com/office/powerpoint/2010/main" val="1874420205"/>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قــــــــــــــــراءة</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صرف وتحويل </a:t>
            </a:r>
          </a:p>
        </p:txBody>
      </p:sp>
    </p:spTree>
    <p:extLst>
      <p:ext uri="{BB962C8B-B14F-4D97-AF65-F5344CB8AC3E}">
        <p14:creationId xmlns:p14="http://schemas.microsoft.com/office/powerpoint/2010/main" val="684327025"/>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إملاء</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إنتاج كتابي 2 </a:t>
            </a:r>
          </a:p>
        </p:txBody>
      </p:sp>
    </p:spTree>
    <p:extLst>
      <p:ext uri="{BB962C8B-B14F-4D97-AF65-F5344CB8AC3E}">
        <p14:creationId xmlns:p14="http://schemas.microsoft.com/office/powerpoint/2010/main" val="254425349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image" Target="../media/image29.jpeg"/><Relationship Id="rId2" Type="http://schemas.openxmlformats.org/officeDocument/2006/relationships/slideLayout" Target="../slideLayouts/slideLayout177.xml"/><Relationship Id="rId16" Type="http://schemas.openxmlformats.org/officeDocument/2006/relationships/theme" Target="../theme/theme10.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slideLayout" Target="../slideLayouts/slideLayout203.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6" Type="http://schemas.openxmlformats.org/officeDocument/2006/relationships/image" Target="../media/image21.jpg"/><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5" Type="http://schemas.openxmlformats.org/officeDocument/2006/relationships/theme" Target="../theme/theme11.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5" Type="http://schemas.openxmlformats.org/officeDocument/2006/relationships/image" Target="../media/image21.jpg"/><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4" Type="http://schemas.openxmlformats.org/officeDocument/2006/relationships/image" Target="../media/image32.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5" Type="http://schemas.openxmlformats.org/officeDocument/2006/relationships/image" Target="../media/image21.jpg"/><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18" Type="http://schemas.openxmlformats.org/officeDocument/2006/relationships/slideLayout" Target="../slideLayouts/slideLayout250.xml"/><Relationship Id="rId3" Type="http://schemas.openxmlformats.org/officeDocument/2006/relationships/slideLayout" Target="../slideLayouts/slideLayout235.xml"/><Relationship Id="rId21" Type="http://schemas.openxmlformats.org/officeDocument/2006/relationships/slideLayout" Target="../slideLayouts/slideLayout253.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17" Type="http://schemas.openxmlformats.org/officeDocument/2006/relationships/slideLayout" Target="../slideLayouts/slideLayout249.xml"/><Relationship Id="rId25" Type="http://schemas.openxmlformats.org/officeDocument/2006/relationships/image" Target="../media/image2.bin"/><Relationship Id="rId2" Type="http://schemas.openxmlformats.org/officeDocument/2006/relationships/slideLayout" Target="../slideLayouts/slideLayout234.xml"/><Relationship Id="rId16" Type="http://schemas.openxmlformats.org/officeDocument/2006/relationships/slideLayout" Target="../slideLayouts/slideLayout248.xml"/><Relationship Id="rId20" Type="http://schemas.openxmlformats.org/officeDocument/2006/relationships/slideLayout" Target="../slideLayouts/slideLayout252.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24" Type="http://schemas.openxmlformats.org/officeDocument/2006/relationships/theme" Target="../theme/theme15.xml"/><Relationship Id="rId5" Type="http://schemas.openxmlformats.org/officeDocument/2006/relationships/slideLayout" Target="../slideLayouts/slideLayout237.xml"/><Relationship Id="rId15" Type="http://schemas.openxmlformats.org/officeDocument/2006/relationships/slideLayout" Target="../slideLayouts/slideLayout247.xml"/><Relationship Id="rId23" Type="http://schemas.openxmlformats.org/officeDocument/2006/relationships/slideLayout" Target="../slideLayouts/slideLayout255.xml"/><Relationship Id="rId10" Type="http://schemas.openxmlformats.org/officeDocument/2006/relationships/slideLayout" Target="../slideLayouts/slideLayout242.xml"/><Relationship Id="rId19" Type="http://schemas.openxmlformats.org/officeDocument/2006/relationships/slideLayout" Target="../slideLayouts/slideLayout251.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slideLayout" Target="../slideLayouts/slideLayout246.xml"/><Relationship Id="rId22" Type="http://schemas.openxmlformats.org/officeDocument/2006/relationships/slideLayout" Target="../slideLayouts/slideLayout25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theme" Target="../theme/theme2.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image" Target="../media/image2.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8.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image" Target="../media/image7.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6.jpg"/><Relationship Id="rId5" Type="http://schemas.openxmlformats.org/officeDocument/2006/relationships/slideLayout" Target="../slideLayouts/slideLayout50.xml"/><Relationship Id="rId15" Type="http://schemas.openxmlformats.org/officeDocument/2006/relationships/image" Target="../media/image10.png"/><Relationship Id="rId10" Type="http://schemas.openxmlformats.org/officeDocument/2006/relationships/theme" Target="../theme/theme3.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image" Target="../media/image2.bin"/><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theme" Target="../theme/theme4.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image" Target="../media/image1.jpg"/><Relationship Id="rId2" Type="http://schemas.openxmlformats.org/officeDocument/2006/relationships/slideLayout" Target="../slideLayouts/slideLayout78.xml"/><Relationship Id="rId16" Type="http://schemas.openxmlformats.org/officeDocument/2006/relationships/theme" Target="../theme/theme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image" Target="../media/image21.jpg"/><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theme" Target="../theme/theme6.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image" Target="../media/image2.bin"/><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theme" Target="../theme/theme7.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3" Type="http://schemas.openxmlformats.org/officeDocument/2006/relationships/slideLayout" Target="../slideLayouts/slideLayout140.xml"/><Relationship Id="rId21" Type="http://schemas.openxmlformats.org/officeDocument/2006/relationships/slideLayout" Target="../slideLayouts/slideLayout158.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24" Type="http://schemas.openxmlformats.org/officeDocument/2006/relationships/image" Target="../media/image2.bin"/><Relationship Id="rId5" Type="http://schemas.openxmlformats.org/officeDocument/2006/relationships/slideLayout" Target="../slideLayouts/slideLayout142.xml"/><Relationship Id="rId15" Type="http://schemas.openxmlformats.org/officeDocument/2006/relationships/slideLayout" Target="../slideLayouts/slideLayout152.xml"/><Relationship Id="rId23" Type="http://schemas.openxmlformats.org/officeDocument/2006/relationships/theme" Target="../theme/theme8.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slideLayout" Target="../slideLayouts/slideLayout15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18" Type="http://schemas.openxmlformats.org/officeDocument/2006/relationships/image" Target="../media/image2.bin"/><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theme" Target="../theme/theme9.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B7D3BCD8-9868-4174-A461-8C04FAF3A9DD}" type="datetimeFigureOut">
              <a:rPr lang="fr-FR" smtClean="0"/>
              <a:pPr/>
              <a:t>30/11/2025</a:t>
            </a:fld>
            <a:endParaRPr lang="fr-FR"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10B60BE7-EAD2-4C3B-A9F2-B2A20B3BFA21}" type="slidenum">
              <a:rPr lang="fr-FR" smtClean="0"/>
              <a:pPr/>
              <a:t>‹N°›</a:t>
            </a:fld>
            <a:endParaRPr lang="fr-FR" dirty="0"/>
          </a:p>
        </p:txBody>
      </p:sp>
    </p:spTree>
    <p:extLst>
      <p:ext uri="{BB962C8B-B14F-4D97-AF65-F5344CB8AC3E}">
        <p14:creationId xmlns:p14="http://schemas.microsoft.com/office/powerpoint/2010/main" val="354492631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860" r:id="rId13"/>
    <p:sldLayoutId id="2147483859" r:id="rId14"/>
    <p:sldLayoutId id="2147483856" r:id="rId15"/>
    <p:sldLayoutId id="2147483855" r:id="rId16"/>
    <p:sldLayoutId id="2147483854" r:id="rId17"/>
    <p:sldLayoutId id="2147483745" r:id="rId18"/>
    <p:sldLayoutId id="2147483853" r:id="rId19"/>
    <p:sldLayoutId id="2147483743"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380050"/>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878118"/>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8516490"/>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1990591"/>
      </p:ext>
    </p:extLst>
  </p:cSld>
  <p:clrMap bg1="lt1" tx1="dk1" bg2="lt2" tx2="dk2" accent1="accent1" accent2="accent2" accent3="accent3" accent4="accent4" accent5="accent5" accent6="accent6" hlink="hlink" folHlink="folHlink"/>
  <p:sldLayoutIdLst>
    <p:sldLayoutId id="2147483908" r:id="rId1"/>
    <p:sldLayoutId id="214748390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6663341"/>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467199506"/>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 id="2147483943" r:id="rId18"/>
    <p:sldLayoutId id="2147483944" r:id="rId19"/>
    <p:sldLayoutId id="2147483945" r:id="rId20"/>
    <p:sldLayoutId id="2147483946" r:id="rId21"/>
    <p:sldLayoutId id="2147483947" r:id="rId22"/>
    <p:sldLayoutId id="2147483948" r:id="rId23"/>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01643844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858" r:id="rId21"/>
    <p:sldLayoutId id="2147483857" r:id="rId22"/>
    <p:sldLayoutId id="2147483708" r:id="rId23"/>
    <p:sldLayoutId id="2147483709" r:id="rId24"/>
    <p:sldLayoutId id="2147483924" r:id="rId25"/>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9" name="Image 8">
            <a:extLst>
              <a:ext uri="{FF2B5EF4-FFF2-40B4-BE49-F238E27FC236}">
                <a16:creationId xmlns:a16="http://schemas.microsoft.com/office/drawing/2014/main" id="{14C427FD-FF22-C327-0759-AB1666D99702}"/>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tretch>
            <a:fillRect/>
          </a:stretch>
        </p:blipFill>
        <p:spPr>
          <a:xfrm>
            <a:off x="7331703" y="131773"/>
            <a:ext cx="278069" cy="288000"/>
          </a:xfrm>
          <a:prstGeom prst="rect">
            <a:avLst/>
          </a:prstGeom>
          <a:ln>
            <a:noFill/>
          </a:ln>
        </p:spPr>
      </p:pic>
      <p:pic>
        <p:nvPicPr>
          <p:cNvPr id="11" name="Image 10">
            <a:extLst>
              <a:ext uri="{FF2B5EF4-FFF2-40B4-BE49-F238E27FC236}">
                <a16:creationId xmlns:a16="http://schemas.microsoft.com/office/drawing/2014/main" id="{B3380EAA-A167-43BE-CBF6-1752ED629162}"/>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tretch>
            <a:fillRect/>
          </a:stretch>
        </p:blipFill>
        <p:spPr>
          <a:xfrm>
            <a:off x="5790215" y="131773"/>
            <a:ext cx="278069" cy="288000"/>
          </a:xfrm>
          <a:prstGeom prst="rect">
            <a:avLst/>
          </a:prstGeom>
          <a:ln>
            <a:noFill/>
          </a:ln>
        </p:spPr>
      </p:pic>
      <p:pic>
        <p:nvPicPr>
          <p:cNvPr id="13" name="Image 12">
            <a:extLst>
              <a:ext uri="{FF2B5EF4-FFF2-40B4-BE49-F238E27FC236}">
                <a16:creationId xmlns:a16="http://schemas.microsoft.com/office/drawing/2014/main" id="{740D5CED-F3A3-CFAD-BC4E-3393F7FF3C8B}"/>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tretch>
            <a:fillRect/>
          </a:stretch>
        </p:blipFill>
        <p:spPr>
          <a:xfrm>
            <a:off x="4247017" y="131773"/>
            <a:ext cx="278069" cy="288000"/>
          </a:xfrm>
          <a:prstGeom prst="rect">
            <a:avLst/>
          </a:prstGeom>
          <a:ln>
            <a:noFill/>
          </a:ln>
        </p:spPr>
      </p:pic>
      <p:pic>
        <p:nvPicPr>
          <p:cNvPr id="15" name="Image 14">
            <a:extLst>
              <a:ext uri="{FF2B5EF4-FFF2-40B4-BE49-F238E27FC236}">
                <a16:creationId xmlns:a16="http://schemas.microsoft.com/office/drawing/2014/main" id="{0F5F2B08-CEE8-A724-843B-D22EBB574803}"/>
              </a:ext>
            </a:extLst>
          </p:cNvPr>
          <p:cNvPicPr>
            <a:picLocks noChangeAspect="1"/>
          </p:cNvPicPr>
          <p:nvPr userDrawn="1"/>
        </p:nvPicPr>
        <p:blipFill>
          <a:blip r:embed="rId15">
            <a:alphaModFix/>
            <a:extLst>
              <a:ext uri="{28A0092B-C50C-407E-A947-70E740481C1C}">
                <a14:useLocalDpi xmlns:a14="http://schemas.microsoft.com/office/drawing/2010/main" val="0"/>
              </a:ext>
            </a:extLst>
          </a:blip>
          <a:stretch>
            <a:fillRect/>
          </a:stretch>
        </p:blipFill>
        <p:spPr>
          <a:xfrm>
            <a:off x="2688432" y="131773"/>
            <a:ext cx="278069" cy="288000"/>
          </a:xfrm>
          <a:prstGeom prst="rect">
            <a:avLst/>
          </a:prstGeom>
          <a:ln>
            <a:noFill/>
          </a:ln>
        </p:spPr>
      </p:pic>
      <p:sp>
        <p:nvSpPr>
          <p:cNvPr id="18" name="Rectangle 17">
            <a:extLst>
              <a:ext uri="{FF2B5EF4-FFF2-40B4-BE49-F238E27FC236}">
                <a16:creationId xmlns:a16="http://schemas.microsoft.com/office/drawing/2014/main" id="{0C1609F9-E6DF-3D8A-BF1E-399F849E5147}"/>
              </a:ext>
            </a:extLst>
          </p:cNvPr>
          <p:cNvSpPr>
            <a:spLocks/>
          </p:cNvSpPr>
          <p:nvPr userDrawn="1"/>
        </p:nvSpPr>
        <p:spPr>
          <a:xfrm>
            <a:off x="607170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نشاط اعتيادي</a:t>
            </a:r>
          </a:p>
        </p:txBody>
      </p:sp>
      <p:sp>
        <p:nvSpPr>
          <p:cNvPr id="20" name="Rectangle 19">
            <a:extLst>
              <a:ext uri="{FF2B5EF4-FFF2-40B4-BE49-F238E27FC236}">
                <a16:creationId xmlns:a16="http://schemas.microsoft.com/office/drawing/2014/main" id="{47AEC35D-0318-41F4-D6CB-38CDD0855E23}"/>
              </a:ext>
            </a:extLst>
          </p:cNvPr>
          <p:cNvSpPr>
            <a:spLocks/>
          </p:cNvSpPr>
          <p:nvPr userDrawn="1"/>
        </p:nvSpPr>
        <p:spPr>
          <a:xfrm>
            <a:off x="297675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002060">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21" name="Rectangle 20">
            <a:extLst>
              <a:ext uri="{FF2B5EF4-FFF2-40B4-BE49-F238E27FC236}">
                <a16:creationId xmlns:a16="http://schemas.microsoft.com/office/drawing/2014/main" id="{2466B7C1-ABBF-EAF0-B393-3CC3A1242586}"/>
              </a:ext>
            </a:extLst>
          </p:cNvPr>
          <p:cNvSpPr>
            <a:spLocks/>
          </p:cNvSpPr>
          <p:nvPr userDrawn="1"/>
        </p:nvSpPr>
        <p:spPr>
          <a:xfrm>
            <a:off x="1438690"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22" name="Rectangle 21">
            <a:extLst>
              <a:ext uri="{FF2B5EF4-FFF2-40B4-BE49-F238E27FC236}">
                <a16:creationId xmlns:a16="http://schemas.microsoft.com/office/drawing/2014/main" id="{A8F72F72-3DEA-71E9-1CFD-2E741DD6B1A7}"/>
              </a:ext>
            </a:extLst>
          </p:cNvPr>
          <p:cNvSpPr>
            <a:spLocks/>
          </p:cNvSpPr>
          <p:nvPr userDrawn="1"/>
        </p:nvSpPr>
        <p:spPr>
          <a:xfrm>
            <a:off x="453363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معــــــــــجم</a:t>
            </a:r>
          </a:p>
        </p:txBody>
      </p:sp>
    </p:spTree>
    <p:extLst>
      <p:ext uri="{BB962C8B-B14F-4D97-AF65-F5344CB8AC3E}">
        <p14:creationId xmlns:p14="http://schemas.microsoft.com/office/powerpoint/2010/main" val="223452115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72325378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02587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44013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6" r:id="rId22"/>
    <p:sldLayoutId id="2147483787" r:id="rId2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1496913433"/>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340579566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3" r:id="rId21"/>
    <p:sldLayoutId id="2147483834" r:id="rId22"/>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48510"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1731425522"/>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Arial" panose="020B0604020202020204" pitchFamily="34"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2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255.xml"/><Relationship Id="rId7" Type="http://schemas.openxmlformats.org/officeDocument/2006/relationships/image" Target="../media/image4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image" Target="../media/image47.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4.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gif"/><Relationship Id="rId1" Type="http://schemas.openxmlformats.org/officeDocument/2006/relationships/slideLayout" Target="../slideLayouts/slideLayout137.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0.png"/><Relationship Id="rId2" Type="http://schemas.openxmlformats.org/officeDocument/2006/relationships/image" Target="../media/image39.png"/><Relationship Id="rId1" Type="http://schemas.openxmlformats.org/officeDocument/2006/relationships/slideLayout" Target="../slideLayouts/slideLayout2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22.xml"/><Relationship Id="rId7" Type="http://schemas.openxmlformats.org/officeDocument/2006/relationships/image" Target="../media/image3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1.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4.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0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40.xml"/><Relationship Id="rId6" Type="http://schemas.openxmlformats.org/officeDocument/2006/relationships/image" Target="../media/image42.png"/><Relationship Id="rId5" Type="http://schemas.openxmlformats.org/officeDocument/2006/relationships/image" Target="../media/image36.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capture d’écran, dessin humoristique&#10;&#10;Le contenu généré par l’IA peut être incorrect.">
            <a:extLst>
              <a:ext uri="{FF2B5EF4-FFF2-40B4-BE49-F238E27FC236}">
                <a16:creationId xmlns:a16="http://schemas.microsoft.com/office/drawing/2014/main" id="{E3F7561B-68CB-4A66-EB37-AA1212C89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2225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7B182-6DC2-59DE-859B-2257DA543BC2}"/>
            </a:ext>
          </a:extLst>
        </p:cNvPr>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98A000BA-301A-15D4-D2AB-FADD077E3FC6}"/>
              </a:ext>
            </a:extLst>
          </p:cNvPr>
          <p:cNvSpPr/>
          <p:nvPr/>
        </p:nvSpPr>
        <p:spPr>
          <a:xfrm flipH="1" flipV="1">
            <a:off x="2076258" y="843755"/>
            <a:ext cx="4636919" cy="532201"/>
          </a:xfrm>
          <a:prstGeom prst="roundRect">
            <a:avLst>
              <a:gd name="adj" fmla="val 50000"/>
            </a:avLst>
          </a:prstGeom>
          <a:solidFill>
            <a:srgbClr val="005664"/>
          </a:solidFill>
          <a:ln w="13658" cap="flat">
            <a:solidFill>
              <a:srgbClr val="00566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ir Strip Arabic" panose="02000500000000000000" pitchFamily="2" charset="-78"/>
              <a:ea typeface="+mn-ea"/>
              <a:cs typeface="Air Strip Arabic" panose="02000500000000000000" pitchFamily="2" charset="-78"/>
            </a:endParaRPr>
          </a:p>
        </p:txBody>
      </p:sp>
      <p:sp>
        <p:nvSpPr>
          <p:cNvPr id="3" name="TextBox 9">
            <a:extLst>
              <a:ext uri="{FF2B5EF4-FFF2-40B4-BE49-F238E27FC236}">
                <a16:creationId xmlns:a16="http://schemas.microsoft.com/office/drawing/2014/main" id="{DBE036D3-20D5-3448-BD9B-B66AAFC30146}"/>
              </a:ext>
            </a:extLst>
          </p:cNvPr>
          <p:cNvSpPr txBox="1"/>
          <p:nvPr/>
        </p:nvSpPr>
        <p:spPr>
          <a:xfrm>
            <a:off x="2216125" y="843755"/>
            <a:ext cx="4357183" cy="586699"/>
          </a:xfrm>
          <a:prstGeom prst="rect">
            <a:avLst/>
          </a:prstGeom>
        </p:spPr>
        <p:txBody>
          <a:bodyPr wrap="square" lIns="0" tIns="0" rIns="0" bIns="0" rtlCol="0" anchor="t">
            <a:spAutoFit/>
          </a:bodyPr>
          <a:lstStyle/>
          <a:p>
            <a:pPr marL="0" marR="0" lvl="0" indent="0" algn="ctr" defTabSz="457200" rtl="0" eaLnBrk="1" fontAlgn="auto" latinLnBrk="0" hangingPunct="1">
              <a:lnSpc>
                <a:spcPts val="2075"/>
              </a:lnSpc>
              <a:spcBef>
                <a:spcPts val="0"/>
              </a:spcBef>
              <a:spcAft>
                <a:spcPts val="0"/>
              </a:spcAft>
              <a:buClrTx/>
              <a:buSzTx/>
              <a:buFontTx/>
              <a:buNone/>
              <a:tabLst/>
              <a:defRPr/>
            </a:pPr>
            <a:r>
              <a:rPr kumimoji="0" lang="ar-MA" sz="30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معايير تقويم التحدث</a:t>
            </a:r>
            <a:endParaRPr kumimoji="0" lang="fr-FR" sz="30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endParaRPr>
          </a:p>
          <a:p>
            <a:pPr marL="0" marR="0" lvl="0" indent="0" algn="ctr" defTabSz="457200" rtl="0" eaLnBrk="1" fontAlgn="auto" latinLnBrk="0" hangingPunct="1">
              <a:lnSpc>
                <a:spcPts val="2075"/>
              </a:lnSpc>
              <a:spcBef>
                <a:spcPts val="0"/>
              </a:spcBef>
              <a:spcAft>
                <a:spcPts val="0"/>
              </a:spcAft>
              <a:buClrTx/>
              <a:buSzTx/>
              <a:buFontTx/>
              <a:buNone/>
              <a:tabLst/>
              <a:defRPr/>
            </a:pPr>
            <a:r>
              <a:rPr kumimoji="0" lang="ar-MA" sz="30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الوضعية 1</a:t>
            </a:r>
          </a:p>
        </p:txBody>
      </p:sp>
      <p:graphicFrame>
        <p:nvGraphicFramePr>
          <p:cNvPr id="4" name="Tableau 3">
            <a:extLst>
              <a:ext uri="{FF2B5EF4-FFF2-40B4-BE49-F238E27FC236}">
                <a16:creationId xmlns:a16="http://schemas.microsoft.com/office/drawing/2014/main" id="{CE7922D3-B357-9CF6-8448-1095254CC48A}"/>
              </a:ext>
            </a:extLst>
          </p:cNvPr>
          <p:cNvGraphicFramePr>
            <a:graphicFrameLocks noGrp="1"/>
          </p:cNvGraphicFramePr>
          <p:nvPr>
            <p:extLst>
              <p:ext uri="{D42A27DB-BD31-4B8C-83A1-F6EECF244321}">
                <p14:modId xmlns:p14="http://schemas.microsoft.com/office/powerpoint/2010/main" val="2442514927"/>
              </p:ext>
            </p:extLst>
          </p:nvPr>
        </p:nvGraphicFramePr>
        <p:xfrm>
          <a:off x="467282" y="2180289"/>
          <a:ext cx="7968343" cy="3142173"/>
        </p:xfrm>
        <a:graphic>
          <a:graphicData uri="http://schemas.openxmlformats.org/drawingml/2006/table">
            <a:tbl>
              <a:tblPr rtl="1" firstRow="1" firstCol="1" bandRow="1">
                <a:tableStyleId>{5C22544A-7EE6-4342-B048-85BDC9FD1C3A}</a:tableStyleId>
              </a:tblPr>
              <a:tblGrid>
                <a:gridCol w="1960180">
                  <a:extLst>
                    <a:ext uri="{9D8B030D-6E8A-4147-A177-3AD203B41FA5}">
                      <a16:colId xmlns:a16="http://schemas.microsoft.com/office/drawing/2014/main" val="4271460483"/>
                    </a:ext>
                  </a:extLst>
                </a:gridCol>
                <a:gridCol w="802433">
                  <a:extLst>
                    <a:ext uri="{9D8B030D-6E8A-4147-A177-3AD203B41FA5}">
                      <a16:colId xmlns:a16="http://schemas.microsoft.com/office/drawing/2014/main" val="2182172349"/>
                    </a:ext>
                  </a:extLst>
                </a:gridCol>
                <a:gridCol w="4208106">
                  <a:extLst>
                    <a:ext uri="{9D8B030D-6E8A-4147-A177-3AD203B41FA5}">
                      <a16:colId xmlns:a16="http://schemas.microsoft.com/office/drawing/2014/main" val="2656717979"/>
                    </a:ext>
                  </a:extLst>
                </a:gridCol>
                <a:gridCol w="997624">
                  <a:extLst>
                    <a:ext uri="{9D8B030D-6E8A-4147-A177-3AD203B41FA5}">
                      <a16:colId xmlns:a16="http://schemas.microsoft.com/office/drawing/2014/main" val="3112164930"/>
                    </a:ext>
                  </a:extLst>
                </a:gridCol>
              </a:tblGrid>
              <a:tr h="442619">
                <a:tc>
                  <a:txBody>
                    <a:bodyPr/>
                    <a:lstStyle/>
                    <a:p>
                      <a:pPr algn="ctr" rtl="1">
                        <a:lnSpc>
                          <a:spcPct val="107000"/>
                        </a:lnSpc>
                        <a:spcAft>
                          <a:spcPts val="800"/>
                        </a:spcAft>
                        <a:buNone/>
                      </a:pPr>
                      <a:r>
                        <a:rPr lang="ar-MA" sz="1600">
                          <a:effectLst/>
                        </a:rPr>
                        <a:t>الكفاية</a:t>
                      </a:r>
                      <a:endParaRPr lang="fr-FR" sz="120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tc>
                <a:tc>
                  <a:txBody>
                    <a:bodyPr/>
                    <a:lstStyle/>
                    <a:p>
                      <a:pPr algn="ctr" rtl="1">
                        <a:lnSpc>
                          <a:spcPct val="107000"/>
                        </a:lnSpc>
                        <a:spcAft>
                          <a:spcPts val="800"/>
                        </a:spcAft>
                        <a:buNone/>
                      </a:pPr>
                      <a:r>
                        <a:rPr lang="ar-MA" sz="1600">
                          <a:effectLst/>
                        </a:rPr>
                        <a:t>السؤال</a:t>
                      </a:r>
                      <a:endParaRPr lang="fr-FR" sz="120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tc>
                <a:tc>
                  <a:txBody>
                    <a:bodyPr/>
                    <a:lstStyle/>
                    <a:p>
                      <a:pPr algn="ctr" rtl="1">
                        <a:lnSpc>
                          <a:spcPct val="107000"/>
                        </a:lnSpc>
                        <a:spcAft>
                          <a:spcPts val="800"/>
                        </a:spcAft>
                        <a:buNone/>
                      </a:pPr>
                      <a:r>
                        <a:rPr lang="ar-MA" sz="1600">
                          <a:effectLst/>
                        </a:rPr>
                        <a:t>المعيار</a:t>
                      </a:r>
                      <a:endParaRPr lang="fr-FR" sz="120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nchor="ctr"/>
                </a:tc>
                <a:tc>
                  <a:txBody>
                    <a:bodyPr/>
                    <a:lstStyle/>
                    <a:p>
                      <a:pPr algn="ctr" rtl="1">
                        <a:lnSpc>
                          <a:spcPct val="107000"/>
                        </a:lnSpc>
                        <a:spcAft>
                          <a:spcPts val="800"/>
                        </a:spcAft>
                        <a:buNone/>
                      </a:pPr>
                      <a:r>
                        <a:rPr lang="ar-MA" sz="1600">
                          <a:effectLst/>
                        </a:rPr>
                        <a:t>التنقيط</a:t>
                      </a:r>
                      <a:endParaRPr lang="fr-FR" sz="120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nchor="ctr"/>
                </a:tc>
                <a:extLst>
                  <a:ext uri="{0D108BD9-81ED-4DB2-BD59-A6C34878D82A}">
                    <a16:rowId xmlns:a16="http://schemas.microsoft.com/office/drawing/2014/main" val="2358429760"/>
                  </a:ext>
                </a:extLst>
              </a:tr>
              <a:tr h="774945">
                <a:tc rowSpan="3">
                  <a:txBody>
                    <a:bodyPr/>
                    <a:lstStyle/>
                    <a:p>
                      <a:pPr algn="ctr" rtl="1">
                        <a:lnSpc>
                          <a:spcPct val="107000"/>
                        </a:lnSpc>
                        <a:spcAft>
                          <a:spcPts val="800"/>
                        </a:spcAft>
                        <a:buNone/>
                        <a:tabLst>
                          <a:tab pos="1993900" algn="r"/>
                        </a:tabLst>
                      </a:pPr>
                      <a:r>
                        <a:rPr lang="fr-FR" sz="1400" dirty="0">
                          <a:effectLst/>
                        </a:rPr>
                        <a:t>PO2</a:t>
                      </a:r>
                      <a:endParaRPr lang="fr-FR" sz="1200" dirty="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nchor="ctr"/>
                </a:tc>
                <a:tc>
                  <a:txBody>
                    <a:bodyPr/>
                    <a:lstStyle/>
                    <a:p>
                      <a:pPr algn="r" rtl="1">
                        <a:lnSpc>
                          <a:spcPct val="107000"/>
                        </a:lnSpc>
                        <a:spcAft>
                          <a:spcPts val="800"/>
                        </a:spcAft>
                        <a:buNone/>
                        <a:tabLst>
                          <a:tab pos="1993900" algn="r"/>
                        </a:tabLst>
                      </a:pPr>
                      <a:r>
                        <a:rPr lang="ar-MA" sz="1400">
                          <a:effectLst/>
                        </a:rPr>
                        <a:t>1</a:t>
                      </a:r>
                      <a:endParaRPr lang="fr-FR" sz="120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tc>
                <a:tc>
                  <a:txBody>
                    <a:bodyPr/>
                    <a:lstStyle/>
                    <a:p>
                      <a:pPr algn="r" rtl="1">
                        <a:lnSpc>
                          <a:spcPct val="107000"/>
                        </a:lnSpc>
                        <a:spcAft>
                          <a:spcPts val="800"/>
                        </a:spcAft>
                        <a:buNone/>
                        <a:tabLst>
                          <a:tab pos="1993900" algn="r"/>
                        </a:tabLst>
                      </a:pPr>
                      <a:r>
                        <a:rPr lang="ar-MA" sz="1400" dirty="0">
                          <a:effectLst/>
                        </a:rPr>
                        <a:t>إجابة مناسبة  بجملة تامة</a:t>
                      </a:r>
                      <a:endParaRPr lang="fr-FR" sz="1200" dirty="0">
                        <a:effectLst/>
                      </a:endParaRPr>
                    </a:p>
                    <a:p>
                      <a:pPr algn="r" rtl="1">
                        <a:lnSpc>
                          <a:spcPct val="107000"/>
                        </a:lnSpc>
                        <a:spcAft>
                          <a:spcPts val="800"/>
                        </a:spcAft>
                        <a:buNone/>
                        <a:tabLst>
                          <a:tab pos="1993900" algn="r"/>
                        </a:tabLst>
                      </a:pPr>
                      <a:r>
                        <a:rPr lang="ar-MA" sz="1400" dirty="0">
                          <a:effectLst/>
                        </a:rPr>
                        <a:t>إجابة مناسبة بجملة غير تامة</a:t>
                      </a:r>
                      <a:endParaRPr lang="fr-FR" sz="1200" dirty="0">
                        <a:effectLst/>
                      </a:endParaRPr>
                    </a:p>
                    <a:p>
                      <a:pPr algn="r" rtl="1">
                        <a:lnSpc>
                          <a:spcPct val="107000"/>
                        </a:lnSpc>
                        <a:spcAft>
                          <a:spcPts val="800"/>
                        </a:spcAft>
                        <a:buNone/>
                        <a:tabLst>
                          <a:tab pos="1993900" algn="r"/>
                        </a:tabLst>
                      </a:pPr>
                      <a:r>
                        <a:rPr lang="ar-MA" sz="1400" dirty="0">
                          <a:effectLst/>
                        </a:rPr>
                        <a:t>إجابة غير مناسبة</a:t>
                      </a:r>
                      <a:endParaRPr lang="fr-FR" sz="1200" dirty="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tc>
                <a:tc>
                  <a:txBody>
                    <a:bodyPr/>
                    <a:lstStyle/>
                    <a:p>
                      <a:pPr algn="ctr" rtl="1">
                        <a:lnSpc>
                          <a:spcPct val="107000"/>
                        </a:lnSpc>
                        <a:spcAft>
                          <a:spcPts val="800"/>
                        </a:spcAft>
                        <a:buNone/>
                      </a:pPr>
                      <a:r>
                        <a:rPr lang="ar-MA" sz="1400" dirty="0">
                          <a:effectLst/>
                        </a:rPr>
                        <a:t>2</a:t>
                      </a:r>
                    </a:p>
                    <a:p>
                      <a:pPr algn="ctr" rtl="1">
                        <a:lnSpc>
                          <a:spcPct val="107000"/>
                        </a:lnSpc>
                        <a:spcAft>
                          <a:spcPts val="800"/>
                        </a:spcAft>
                        <a:buNone/>
                      </a:pPr>
                      <a:r>
                        <a:rPr lang="ar-MA" sz="1400" dirty="0">
                          <a:effectLst/>
                        </a:rPr>
                        <a:t>1</a:t>
                      </a:r>
                      <a:endParaRPr lang="fr-FR" sz="1200" dirty="0">
                        <a:effectLst/>
                      </a:endParaRPr>
                    </a:p>
                    <a:p>
                      <a:pPr algn="ctr" rtl="1">
                        <a:lnSpc>
                          <a:spcPct val="107000"/>
                        </a:lnSpc>
                        <a:spcAft>
                          <a:spcPts val="800"/>
                        </a:spcAft>
                        <a:buNone/>
                      </a:pPr>
                      <a:r>
                        <a:rPr lang="ar-MA" sz="1400" dirty="0">
                          <a:effectLst/>
                        </a:rPr>
                        <a:t>0</a:t>
                      </a:r>
                      <a:endParaRPr lang="fr-FR" sz="1200" dirty="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nchor="ctr"/>
                </a:tc>
                <a:extLst>
                  <a:ext uri="{0D108BD9-81ED-4DB2-BD59-A6C34878D82A}">
                    <a16:rowId xmlns:a16="http://schemas.microsoft.com/office/drawing/2014/main" val="2850070418"/>
                  </a:ext>
                </a:extLst>
              </a:tr>
              <a:tr h="774945">
                <a:tc vMerge="1">
                  <a:txBody>
                    <a:bodyPr/>
                    <a:lstStyle/>
                    <a:p>
                      <a:endParaRPr lang="fr-FR"/>
                    </a:p>
                  </a:txBody>
                  <a:tcPr/>
                </a:tc>
                <a:tc>
                  <a:txBody>
                    <a:bodyPr/>
                    <a:lstStyle/>
                    <a:p>
                      <a:pPr algn="r" rtl="1">
                        <a:lnSpc>
                          <a:spcPct val="107000"/>
                        </a:lnSpc>
                        <a:spcAft>
                          <a:spcPts val="800"/>
                        </a:spcAft>
                        <a:buNone/>
                      </a:pPr>
                      <a:r>
                        <a:rPr lang="ar-MA" sz="1400">
                          <a:effectLst/>
                        </a:rPr>
                        <a:t>2</a:t>
                      </a:r>
                      <a:endParaRPr lang="fr-FR" sz="120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tc>
                <a:tc>
                  <a:txBody>
                    <a:bodyPr/>
                    <a:lstStyle/>
                    <a:p>
                      <a:pPr algn="r" rtl="1">
                        <a:lnSpc>
                          <a:spcPct val="107000"/>
                        </a:lnSpc>
                        <a:spcAft>
                          <a:spcPts val="800"/>
                        </a:spcAft>
                        <a:buNone/>
                        <a:tabLst>
                          <a:tab pos="1993900" algn="r"/>
                        </a:tabLst>
                      </a:pPr>
                      <a:r>
                        <a:rPr lang="ar-MA" sz="1400" dirty="0">
                          <a:effectLst/>
                        </a:rPr>
                        <a:t>إجابة مناسبة  بجملة تامة</a:t>
                      </a:r>
                      <a:endParaRPr lang="fr-FR" sz="1200" dirty="0">
                        <a:effectLst/>
                      </a:endParaRPr>
                    </a:p>
                    <a:p>
                      <a:pPr algn="r" rtl="1">
                        <a:lnSpc>
                          <a:spcPct val="107000"/>
                        </a:lnSpc>
                        <a:spcAft>
                          <a:spcPts val="800"/>
                        </a:spcAft>
                        <a:buNone/>
                        <a:tabLst>
                          <a:tab pos="1993900" algn="r"/>
                        </a:tabLst>
                      </a:pPr>
                      <a:r>
                        <a:rPr lang="ar-MA" sz="1400" dirty="0">
                          <a:effectLst/>
                        </a:rPr>
                        <a:t>إجابة مناسبة بجملة غير تامة</a:t>
                      </a:r>
                      <a:endParaRPr lang="fr-FR" sz="1200" dirty="0">
                        <a:effectLst/>
                      </a:endParaRPr>
                    </a:p>
                    <a:p>
                      <a:pPr algn="r" rtl="1">
                        <a:lnSpc>
                          <a:spcPct val="107000"/>
                        </a:lnSpc>
                        <a:spcAft>
                          <a:spcPts val="800"/>
                        </a:spcAft>
                        <a:buNone/>
                        <a:tabLst>
                          <a:tab pos="1993900" algn="r"/>
                        </a:tabLst>
                      </a:pPr>
                      <a:r>
                        <a:rPr lang="ar-MA" sz="1400" dirty="0">
                          <a:effectLst/>
                        </a:rPr>
                        <a:t>إجابة غير مناسبة</a:t>
                      </a:r>
                      <a:endParaRPr lang="fr-FR" sz="1200" dirty="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tc>
                <a:tc>
                  <a:txBody>
                    <a:bodyPr/>
                    <a:lstStyle/>
                    <a:p>
                      <a:pPr algn="ctr" rtl="1">
                        <a:lnSpc>
                          <a:spcPct val="107000"/>
                        </a:lnSpc>
                        <a:spcAft>
                          <a:spcPts val="800"/>
                        </a:spcAft>
                        <a:buNone/>
                      </a:pPr>
                      <a:r>
                        <a:rPr lang="ar-MA" sz="1400">
                          <a:effectLst/>
                        </a:rPr>
                        <a:t>2</a:t>
                      </a:r>
                      <a:endParaRPr lang="fr-FR" sz="1200">
                        <a:effectLst/>
                      </a:endParaRPr>
                    </a:p>
                    <a:p>
                      <a:pPr algn="ctr" rtl="1">
                        <a:lnSpc>
                          <a:spcPct val="107000"/>
                        </a:lnSpc>
                        <a:spcAft>
                          <a:spcPts val="800"/>
                        </a:spcAft>
                        <a:buNone/>
                      </a:pPr>
                      <a:r>
                        <a:rPr lang="ar-MA" sz="1400">
                          <a:effectLst/>
                        </a:rPr>
                        <a:t>1</a:t>
                      </a:r>
                      <a:endParaRPr lang="fr-FR" sz="1200">
                        <a:effectLst/>
                      </a:endParaRPr>
                    </a:p>
                    <a:p>
                      <a:pPr algn="ctr" rtl="1">
                        <a:lnSpc>
                          <a:spcPct val="107000"/>
                        </a:lnSpc>
                        <a:spcAft>
                          <a:spcPts val="800"/>
                        </a:spcAft>
                        <a:buNone/>
                      </a:pPr>
                      <a:r>
                        <a:rPr lang="ar-MA" sz="1400">
                          <a:effectLst/>
                        </a:rPr>
                        <a:t>0</a:t>
                      </a:r>
                      <a:endParaRPr lang="fr-FR" sz="120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nchor="ctr"/>
                </a:tc>
                <a:extLst>
                  <a:ext uri="{0D108BD9-81ED-4DB2-BD59-A6C34878D82A}">
                    <a16:rowId xmlns:a16="http://schemas.microsoft.com/office/drawing/2014/main" val="2499666911"/>
                  </a:ext>
                </a:extLst>
              </a:tr>
              <a:tr h="674221">
                <a:tc vMerge="1">
                  <a:txBody>
                    <a:bodyPr/>
                    <a:lstStyle/>
                    <a:p>
                      <a:endParaRPr lang="fr-FR"/>
                    </a:p>
                  </a:txBody>
                  <a:tcPr/>
                </a:tc>
                <a:tc>
                  <a:txBody>
                    <a:bodyPr/>
                    <a:lstStyle/>
                    <a:p>
                      <a:pPr algn="r" rtl="1">
                        <a:lnSpc>
                          <a:spcPct val="107000"/>
                        </a:lnSpc>
                        <a:spcAft>
                          <a:spcPts val="800"/>
                        </a:spcAft>
                        <a:buNone/>
                      </a:pPr>
                      <a:r>
                        <a:rPr lang="ar-MA" sz="1400">
                          <a:effectLst/>
                        </a:rPr>
                        <a:t>4</a:t>
                      </a:r>
                      <a:endParaRPr lang="fr-FR" sz="120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tc>
                <a:tc>
                  <a:txBody>
                    <a:bodyPr/>
                    <a:lstStyle/>
                    <a:p>
                      <a:pPr algn="r" rtl="1">
                        <a:lnSpc>
                          <a:spcPct val="107000"/>
                        </a:lnSpc>
                        <a:spcAft>
                          <a:spcPts val="800"/>
                        </a:spcAft>
                        <a:buNone/>
                      </a:pPr>
                      <a:r>
                        <a:rPr lang="ar-MA" sz="1400" dirty="0">
                          <a:effectLst/>
                        </a:rPr>
                        <a:t>قدم نصيحة مناسبة في جملة تامة على الأقل</a:t>
                      </a:r>
                      <a:r>
                        <a:rPr lang="fr-FR" sz="1400" dirty="0">
                          <a:effectLst/>
                        </a:rPr>
                        <a:t> </a:t>
                      </a:r>
                      <a:r>
                        <a:rPr lang="ar-MA" sz="1400" dirty="0">
                          <a:effectLst/>
                        </a:rPr>
                        <a:t>  </a:t>
                      </a:r>
                      <a:endParaRPr lang="fr-FR" sz="1200" dirty="0">
                        <a:effectLst/>
                      </a:endParaRPr>
                    </a:p>
                    <a:p>
                      <a:pPr algn="r" rtl="1">
                        <a:lnSpc>
                          <a:spcPct val="107000"/>
                        </a:lnSpc>
                        <a:spcAft>
                          <a:spcPts val="800"/>
                        </a:spcAft>
                        <a:buNone/>
                      </a:pPr>
                      <a:r>
                        <a:rPr lang="ar-MA" sz="1400" dirty="0">
                          <a:effectLst/>
                        </a:rPr>
                        <a:t>ارتكاب ثلاث أخطاء لغوية على الأكثر.</a:t>
                      </a:r>
                      <a:endParaRPr lang="fr-FR" sz="1200" dirty="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tc>
                <a:tc>
                  <a:txBody>
                    <a:bodyPr/>
                    <a:lstStyle/>
                    <a:p>
                      <a:pPr algn="ctr" rtl="1">
                        <a:lnSpc>
                          <a:spcPct val="107000"/>
                        </a:lnSpc>
                        <a:spcAft>
                          <a:spcPts val="800"/>
                        </a:spcAft>
                        <a:buNone/>
                      </a:pPr>
                      <a:r>
                        <a:rPr lang="ar-MA" sz="1400" dirty="0">
                          <a:effectLst/>
                        </a:rPr>
                        <a:t>1</a:t>
                      </a:r>
                      <a:endParaRPr lang="fr-FR" sz="1200" dirty="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nchor="ctr"/>
                </a:tc>
                <a:extLst>
                  <a:ext uri="{0D108BD9-81ED-4DB2-BD59-A6C34878D82A}">
                    <a16:rowId xmlns:a16="http://schemas.microsoft.com/office/drawing/2014/main" val="780101666"/>
                  </a:ext>
                </a:extLst>
              </a:tr>
              <a:tr h="114162">
                <a:tc gridSpan="3">
                  <a:txBody>
                    <a:bodyPr/>
                    <a:lstStyle/>
                    <a:p>
                      <a:pPr algn="ctr" rtl="1">
                        <a:lnSpc>
                          <a:spcPct val="107000"/>
                        </a:lnSpc>
                        <a:spcAft>
                          <a:spcPts val="800"/>
                        </a:spcAft>
                        <a:buNone/>
                      </a:pPr>
                      <a:r>
                        <a:rPr lang="ar-MA" sz="1800" dirty="0">
                          <a:solidFill>
                            <a:srgbClr val="FF0000"/>
                          </a:solidFill>
                          <a:effectLst/>
                        </a:rPr>
                        <a:t>المجموع</a:t>
                      </a:r>
                    </a:p>
                  </a:txBody>
                  <a:tcPr marL="67989" marR="67989" marT="0" marB="0" anchor="ctr">
                    <a:solidFill>
                      <a:schemeClr val="accent4">
                        <a:lumMod val="60000"/>
                        <a:lumOff val="40000"/>
                      </a:schemeClr>
                    </a:solidFill>
                  </a:tcPr>
                </a:tc>
                <a:tc hMerge="1">
                  <a:txBody>
                    <a:bodyPr/>
                    <a:lstStyle/>
                    <a:p>
                      <a:pPr algn="r" rtl="1">
                        <a:lnSpc>
                          <a:spcPct val="107000"/>
                        </a:lnSpc>
                        <a:spcAft>
                          <a:spcPts val="800"/>
                        </a:spcAft>
                        <a:buNone/>
                      </a:pPr>
                      <a:endParaRPr lang="fr-FR" sz="1200" dirty="0">
                        <a:effectLst/>
                        <a:latin typeface="Calibri" panose="020F0502020204030204" pitchFamily="34" charset="0"/>
                        <a:ea typeface="Calibri" panose="020F0502020204030204" pitchFamily="34" charset="0"/>
                        <a:cs typeface="Arial" panose="020B0604020202020204" pitchFamily="34" charset="0"/>
                      </a:endParaRPr>
                    </a:p>
                  </a:txBody>
                  <a:tcPr marL="67989" marR="67989" marT="0" marB="0"/>
                </a:tc>
                <a:tc hMerge="1">
                  <a:txBody>
                    <a:bodyPr/>
                    <a:lstStyle/>
                    <a:p>
                      <a:endParaRPr dirty="0"/>
                    </a:p>
                  </a:txBody>
                  <a:tcPr marL="67989" marR="67989" marT="0" marB="0"/>
                </a:tc>
                <a:tc>
                  <a:txBody>
                    <a:bodyPr/>
                    <a:lstStyle/>
                    <a:p>
                      <a:pPr algn="ctr" rtl="1">
                        <a:lnSpc>
                          <a:spcPct val="107000"/>
                        </a:lnSpc>
                        <a:spcAft>
                          <a:spcPts val="800"/>
                        </a:spcAft>
                        <a:buNone/>
                      </a:pPr>
                      <a:r>
                        <a:rPr lang="fr-FR" sz="16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…/5</a:t>
                      </a:r>
                    </a:p>
                  </a:txBody>
                  <a:tcPr marL="67989" marR="67989" marT="0" marB="0" anchor="ctr">
                    <a:solidFill>
                      <a:schemeClr val="accent4">
                        <a:lumMod val="60000"/>
                        <a:lumOff val="40000"/>
                      </a:schemeClr>
                    </a:solidFill>
                  </a:tcPr>
                </a:tc>
                <a:extLst>
                  <a:ext uri="{0D108BD9-81ED-4DB2-BD59-A6C34878D82A}">
                    <a16:rowId xmlns:a16="http://schemas.microsoft.com/office/drawing/2014/main" val="1877926823"/>
                  </a:ext>
                </a:extLst>
              </a:tr>
            </a:tbl>
          </a:graphicData>
        </a:graphic>
      </p:graphicFrame>
    </p:spTree>
    <p:extLst>
      <p:ext uri="{BB962C8B-B14F-4D97-AF65-F5344CB8AC3E}">
        <p14:creationId xmlns:p14="http://schemas.microsoft.com/office/powerpoint/2010/main" val="1138646547"/>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F93F7-3DEB-9404-FC75-FC99B0F003D1}"/>
            </a:ext>
          </a:extLst>
        </p:cNvPr>
        <p:cNvGrpSpPr/>
        <p:nvPr/>
      </p:nvGrpSpPr>
      <p:grpSpPr>
        <a:xfrm>
          <a:off x="0" y="0"/>
          <a:ext cx="0" cy="0"/>
          <a:chOff x="0" y="0"/>
          <a:chExt cx="0" cy="0"/>
        </a:xfrm>
      </p:grpSpPr>
      <p:pic>
        <p:nvPicPr>
          <p:cNvPr id="6" name="Espace réservé pour une image  5">
            <a:extLst>
              <a:ext uri="{FF2B5EF4-FFF2-40B4-BE49-F238E27FC236}">
                <a16:creationId xmlns:a16="http://schemas.microsoft.com/office/drawing/2014/main" id="{E4102E59-AB8C-6092-BE8A-EAA9E078946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
        <p:nvSpPr>
          <p:cNvPr id="5" name="Titre 4">
            <a:extLst>
              <a:ext uri="{FF2B5EF4-FFF2-40B4-BE49-F238E27FC236}">
                <a16:creationId xmlns:a16="http://schemas.microsoft.com/office/drawing/2014/main" id="{2524B0A9-4929-4E92-4AA4-9CA55FD3165E}"/>
              </a:ext>
            </a:extLst>
          </p:cNvPr>
          <p:cNvSpPr>
            <a:spLocks noGrp="1"/>
          </p:cNvSpPr>
          <p:nvPr>
            <p:ph type="title"/>
          </p:nvPr>
        </p:nvSpPr>
        <p:spPr/>
        <p:txBody>
          <a:bodyPr>
            <a:normAutofit/>
          </a:bodyPr>
          <a:lstStyle/>
          <a:p>
            <a:r>
              <a:rPr lang="ar-MA" sz="2400" b="1" dirty="0">
                <a:latin typeface="Microsoft Uighur" panose="02000000000000000000" pitchFamily="2" charset="-78"/>
                <a:cs typeface="Microsoft Uighur" panose="02000000000000000000" pitchFamily="2" charset="-78"/>
              </a:rPr>
              <a:t> </a:t>
            </a:r>
            <a:endParaRPr lang="fr-MA" sz="2400" b="1" dirty="0">
              <a:latin typeface="Microsoft Uighur" panose="02000000000000000000" pitchFamily="2" charset="-78"/>
              <a:cs typeface="Microsoft Uighur" panose="02000000000000000000" pitchFamily="2" charset="-78"/>
            </a:endParaRPr>
          </a:p>
        </p:txBody>
      </p:sp>
      <p:sp>
        <p:nvSpPr>
          <p:cNvPr id="4" name="Rectangle 3">
            <a:extLst>
              <a:ext uri="{FF2B5EF4-FFF2-40B4-BE49-F238E27FC236}">
                <a16:creationId xmlns:a16="http://schemas.microsoft.com/office/drawing/2014/main" id="{D7EBF3B9-5D9A-C5F6-2763-C5EE351D318D}"/>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id="{384BA674-D4C9-1803-C741-63CD2CA5B250}"/>
              </a:ext>
            </a:extLst>
          </p:cNvPr>
          <p:cNvSpPr>
            <a:spLocks/>
          </p:cNvSpPr>
          <p:nvPr/>
        </p:nvSpPr>
        <p:spPr>
          <a:xfrm>
            <a:off x="2431614" y="152043"/>
            <a:ext cx="17225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مراجعة معجم و أساليب</a:t>
            </a:r>
            <a:endParaRPr kumimoji="0" lang="ar-MA" sz="24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endParaRPr>
          </a:p>
        </p:txBody>
      </p:sp>
      <p:sp>
        <p:nvSpPr>
          <p:cNvPr id="8" name="Rectangle 7">
            <a:extLst>
              <a:ext uri="{FF2B5EF4-FFF2-40B4-BE49-F238E27FC236}">
                <a16:creationId xmlns:a16="http://schemas.microsoft.com/office/drawing/2014/main" id="{AAEE4EDE-0125-1696-946D-642566322647}"/>
              </a:ext>
            </a:extLst>
          </p:cNvPr>
          <p:cNvSpPr>
            <a:spLocks/>
          </p:cNvSpPr>
          <p:nvPr/>
        </p:nvSpPr>
        <p:spPr>
          <a:xfrm>
            <a:off x="4499627" y="155668"/>
            <a:ext cx="1722565" cy="3041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ea typeface="+mn-ea"/>
                <a:cs typeface="Microsoft Uighur" panose="02000000000000000000" pitchFamily="2" charset="-78"/>
              </a:rPr>
              <a:t>تقويم التحدث و الطلاقة</a:t>
            </a:r>
            <a:endParaRPr kumimoji="0" lang="ar-MA" sz="2400" b="1" i="0" u="none" strike="noStrike" kern="1200" cap="none" spc="0" normalizeH="0" baseline="0" noProof="0" dirty="0">
              <a:ln>
                <a:noFill/>
              </a:ln>
              <a:solidFill>
                <a:srgbClr val="9299B1"/>
              </a:solidFill>
              <a:effectLst/>
              <a:uLnTx/>
              <a:uFillTx/>
              <a:latin typeface="Microsoft Uighur" panose="02000000000000000000" pitchFamily="2" charset="-78"/>
              <a:ea typeface="+mn-ea"/>
              <a:cs typeface="Microsoft Uighur" panose="02000000000000000000" pitchFamily="2" charset="-78"/>
            </a:endParaRPr>
          </a:p>
        </p:txBody>
      </p:sp>
      <p:pic>
        <p:nvPicPr>
          <p:cNvPr id="9" name="Google Shape;1246;p5">
            <a:extLst>
              <a:ext uri="{FF2B5EF4-FFF2-40B4-BE49-F238E27FC236}">
                <a16:creationId xmlns:a16="http://schemas.microsoft.com/office/drawing/2014/main" id="{C3D84591-C22D-AD9D-FB69-FC1C7ED0E14F}"/>
              </a:ext>
            </a:extLst>
          </p:cNvPr>
          <p:cNvPicPr preferRelativeResize="0"/>
          <p:nvPr/>
        </p:nvPicPr>
        <p:blipFill rotWithShape="1">
          <a:blip r:embed="rId3">
            <a:alphaModFix amt="20000"/>
          </a:blip>
          <a:srcRect/>
          <a:stretch/>
        </p:blipFill>
        <p:spPr>
          <a:xfrm>
            <a:off x="2153545" y="146613"/>
            <a:ext cx="278069" cy="278069"/>
          </a:xfrm>
          <a:prstGeom prst="rect">
            <a:avLst/>
          </a:prstGeom>
          <a:noFill/>
          <a:ln>
            <a:noFill/>
          </a:ln>
        </p:spPr>
      </p:pic>
      <p:pic>
        <p:nvPicPr>
          <p:cNvPr id="10" name="Image 9">
            <a:extLst>
              <a:ext uri="{FF2B5EF4-FFF2-40B4-BE49-F238E27FC236}">
                <a16:creationId xmlns:a16="http://schemas.microsoft.com/office/drawing/2014/main" id="{9EB186E8-AD11-241F-F084-19CE7C2C2541}"/>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11" name="Image 10">
            <a:extLst>
              <a:ext uri="{FF2B5EF4-FFF2-40B4-BE49-F238E27FC236}">
                <a16:creationId xmlns:a16="http://schemas.microsoft.com/office/drawing/2014/main" id="{9C8D7566-C953-77DF-9535-E25B2959FD10}"/>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185439" y="157008"/>
            <a:ext cx="278069" cy="278069"/>
          </a:xfrm>
          <a:prstGeom prst="rect">
            <a:avLst/>
          </a:prstGeom>
          <a:ln>
            <a:noFill/>
          </a:ln>
        </p:spPr>
      </p:pic>
      <p:pic>
        <p:nvPicPr>
          <p:cNvPr id="12" name="Image 11">
            <a:extLst>
              <a:ext uri="{FF2B5EF4-FFF2-40B4-BE49-F238E27FC236}">
                <a16:creationId xmlns:a16="http://schemas.microsoft.com/office/drawing/2014/main" id="{A653EFA0-DF0F-310C-9A04-77F01F1AB9A5}"/>
              </a:ext>
            </a:extLst>
          </p:cNvPr>
          <p:cNvPicPr>
            <a:picLocks noChangeAspect="1"/>
          </p:cNvPicPr>
          <p:nvPr/>
        </p:nvPicPr>
        <p:blipFill>
          <a:blip r:embed="rId6">
            <a:alphaModFix/>
            <a:extLst>
              <a:ext uri="{28A0092B-C50C-407E-A947-70E740481C1C}">
                <a14:useLocalDpi xmlns:a14="http://schemas.microsoft.com/office/drawing/2010/main"/>
              </a:ext>
            </a:extLst>
          </a:blip>
          <a:srcRect/>
          <a:stretch/>
        </p:blipFill>
        <p:spPr>
          <a:xfrm>
            <a:off x="4122926" y="136738"/>
            <a:ext cx="278069" cy="278069"/>
          </a:xfrm>
          <a:prstGeom prst="rect">
            <a:avLst/>
          </a:prstGeom>
          <a:ln>
            <a:noFill/>
          </a:ln>
        </p:spPr>
      </p:pic>
      <p:sp>
        <p:nvSpPr>
          <p:cNvPr id="13" name="Rectangle 12">
            <a:extLst>
              <a:ext uri="{FF2B5EF4-FFF2-40B4-BE49-F238E27FC236}">
                <a16:creationId xmlns:a16="http://schemas.microsoft.com/office/drawing/2014/main" id="{A516C1C9-F6C5-370A-7196-4AE24F6357DD}"/>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3" name="Titre 4">
            <a:extLst>
              <a:ext uri="{FF2B5EF4-FFF2-40B4-BE49-F238E27FC236}">
                <a16:creationId xmlns:a16="http://schemas.microsoft.com/office/drawing/2014/main" id="{11F8DCA3-1F76-7683-829F-49F9E4E6F1A1}"/>
              </a:ext>
            </a:extLst>
          </p:cNvPr>
          <p:cNvSpPr txBox="1">
            <a:spLocks/>
          </p:cNvSpPr>
          <p:nvPr/>
        </p:nvSpPr>
        <p:spPr>
          <a:xfrm>
            <a:off x="319087" y="765923"/>
            <a:ext cx="7226023" cy="612000"/>
          </a:xfrm>
          <a:prstGeom prst="rect">
            <a:avLst/>
          </a:prstGeom>
        </p:spPr>
        <p:txBody>
          <a:bodyPr vert="horz" lIns="91440" tIns="45720" rIns="91440" bIns="45720" rtlCol="0" anchor="ctr">
            <a:normAutofit fontScale="97500"/>
          </a:bodyPr>
          <a:lst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defTabSz="457200">
              <a:lnSpc>
                <a:spcPct val="100000"/>
              </a:lnSpc>
              <a:spcBef>
                <a:spcPts val="0"/>
              </a:spcBef>
              <a:defRPr/>
            </a:pPr>
            <a:endParaRPr lang="ar-MA" sz="2700" dirty="0">
              <a:solidFill>
                <a:schemeClr val="tx1">
                  <a:lumMod val="65000"/>
                  <a:lumOff val="35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7" name="Image 16">
            <a:extLst>
              <a:ext uri="{FF2B5EF4-FFF2-40B4-BE49-F238E27FC236}">
                <a16:creationId xmlns:a16="http://schemas.microsoft.com/office/drawing/2014/main" id="{0DB25BBD-23CD-AB6D-0D62-980352BAFBE0}"/>
              </a:ext>
            </a:extLst>
          </p:cNvPr>
          <p:cNvPicPr>
            <a:picLocks noChangeAspect="1"/>
          </p:cNvPicPr>
          <p:nvPr/>
        </p:nvPicPr>
        <p:blipFill>
          <a:blip r:embed="rId7"/>
          <a:srcRect l="3635" t="28081" r="3064" b="6071"/>
          <a:stretch>
            <a:fillRect/>
          </a:stretch>
        </p:blipFill>
        <p:spPr>
          <a:xfrm>
            <a:off x="768349" y="2423643"/>
            <a:ext cx="7607301" cy="3052234"/>
          </a:xfrm>
          <a:prstGeom prst="rect">
            <a:avLst/>
          </a:prstGeom>
        </p:spPr>
      </p:pic>
      <p:sp>
        <p:nvSpPr>
          <p:cNvPr id="19" name="ZoneTexte 18">
            <a:extLst>
              <a:ext uri="{FF2B5EF4-FFF2-40B4-BE49-F238E27FC236}">
                <a16:creationId xmlns:a16="http://schemas.microsoft.com/office/drawing/2014/main" id="{9ED9FDA3-5745-2D46-263F-91C5F02BBB3D}"/>
              </a:ext>
            </a:extLst>
          </p:cNvPr>
          <p:cNvSpPr txBox="1"/>
          <p:nvPr/>
        </p:nvSpPr>
        <p:spPr>
          <a:xfrm>
            <a:off x="279486" y="746125"/>
            <a:ext cx="7265624" cy="646331"/>
          </a:xfrm>
          <a:prstGeom prst="rect">
            <a:avLst/>
          </a:prstGeom>
          <a:noFill/>
        </p:spPr>
        <p:txBody>
          <a:bodyPr wrap="square">
            <a:spAutoFit/>
          </a:bodyPr>
          <a:lstStyle/>
          <a:p>
            <a:pPr algn="r" rtl="1"/>
            <a:r>
              <a:rPr lang="ar-MA" sz="1800" dirty="0">
                <a:solidFill>
                  <a:srgbClr val="1F4E79"/>
                </a:solidFill>
                <a:effectLst/>
                <a:latin typeface="Calibri" panose="020F0502020204030204" pitchFamily="34" charset="0"/>
                <a:ea typeface="Calibri" panose="020F0502020204030204" pitchFamily="34" charset="0"/>
                <a:cs typeface="Calibri" panose="020F0502020204030204" pitchFamily="34" charset="0"/>
              </a:rPr>
              <a:t>هل تتذكر حكاية درس في المثابرة – سوف أسألك عن موقف مماثل لما تعرضت له البنت وأنت ستجيب انطلاقا من تجربتك الشخصية واستنادا لما تعلمناه</a:t>
            </a:r>
            <a:r>
              <a:rPr lang="ar-SA" sz="1800" dirty="0">
                <a:solidFill>
                  <a:srgbClr val="1F4E79"/>
                </a:solidFill>
                <a:effectLst/>
                <a:latin typeface="Calibri" panose="020F0502020204030204" pitchFamily="34" charset="0"/>
                <a:ea typeface="Calibri" panose="020F0502020204030204" pitchFamily="34" charset="0"/>
                <a:cs typeface="Calibri" panose="020F0502020204030204" pitchFamily="34" charset="0"/>
              </a:rPr>
              <a:t>. مُسْتَعِدٌّ(ةٌ)؟</a:t>
            </a:r>
            <a:endParaRPr lang="fr-FR" dirty="0"/>
          </a:p>
        </p:txBody>
      </p:sp>
    </p:spTree>
    <p:extLst>
      <p:ext uri="{BB962C8B-B14F-4D97-AF65-F5344CB8AC3E}">
        <p14:creationId xmlns:p14="http://schemas.microsoft.com/office/powerpoint/2010/main" val="3951460700"/>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7A593-F3DC-B928-F973-24B73F16E603}"/>
            </a:ext>
          </a:extLst>
        </p:cNvPr>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75CCDF10-CA63-F8AD-750E-A85F9E5A1935}"/>
              </a:ext>
            </a:extLst>
          </p:cNvPr>
          <p:cNvSpPr/>
          <p:nvPr/>
        </p:nvSpPr>
        <p:spPr>
          <a:xfrm flipH="1" flipV="1">
            <a:off x="2076258" y="843755"/>
            <a:ext cx="4636919" cy="532201"/>
          </a:xfrm>
          <a:prstGeom prst="roundRect">
            <a:avLst>
              <a:gd name="adj" fmla="val 50000"/>
            </a:avLst>
          </a:prstGeom>
          <a:solidFill>
            <a:srgbClr val="005664"/>
          </a:solidFill>
          <a:ln w="13658" cap="flat">
            <a:solidFill>
              <a:srgbClr val="00566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ir Strip Arabic" panose="02000500000000000000" pitchFamily="2" charset="-78"/>
              <a:ea typeface="+mn-ea"/>
              <a:cs typeface="Air Strip Arabic" panose="02000500000000000000" pitchFamily="2" charset="-78"/>
            </a:endParaRPr>
          </a:p>
        </p:txBody>
      </p:sp>
      <p:sp>
        <p:nvSpPr>
          <p:cNvPr id="3" name="TextBox 9">
            <a:extLst>
              <a:ext uri="{FF2B5EF4-FFF2-40B4-BE49-F238E27FC236}">
                <a16:creationId xmlns:a16="http://schemas.microsoft.com/office/drawing/2014/main" id="{3D1F37FE-F165-FE84-965B-FB406EE8CA20}"/>
              </a:ext>
            </a:extLst>
          </p:cNvPr>
          <p:cNvSpPr txBox="1"/>
          <p:nvPr/>
        </p:nvSpPr>
        <p:spPr>
          <a:xfrm>
            <a:off x="2272863" y="951159"/>
            <a:ext cx="4357183" cy="317395"/>
          </a:xfrm>
          <a:prstGeom prst="rect">
            <a:avLst/>
          </a:prstGeom>
        </p:spPr>
        <p:txBody>
          <a:bodyPr wrap="square" lIns="0" tIns="0" rIns="0" bIns="0" rtlCol="0" anchor="t">
            <a:spAutoFit/>
          </a:bodyPr>
          <a:lstStyle/>
          <a:p>
            <a:pPr marL="0" marR="0" lvl="0" indent="0" algn="ctr" defTabSz="457200" rtl="0" eaLnBrk="1" fontAlgn="auto" latinLnBrk="0" hangingPunct="1">
              <a:lnSpc>
                <a:spcPts val="2075"/>
              </a:lnSpc>
              <a:spcBef>
                <a:spcPts val="0"/>
              </a:spcBef>
              <a:spcAft>
                <a:spcPts val="0"/>
              </a:spcAft>
              <a:buClrTx/>
              <a:buSzTx/>
              <a:buFontTx/>
              <a:buNone/>
              <a:tabLst/>
              <a:defRPr/>
            </a:pPr>
            <a:r>
              <a:rPr kumimoji="0" lang="ar-MA" sz="30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معايير تقويم التحدث</a:t>
            </a:r>
          </a:p>
        </p:txBody>
      </p:sp>
      <p:graphicFrame>
        <p:nvGraphicFramePr>
          <p:cNvPr id="2" name="Tableau 1">
            <a:extLst>
              <a:ext uri="{FF2B5EF4-FFF2-40B4-BE49-F238E27FC236}">
                <a16:creationId xmlns:a16="http://schemas.microsoft.com/office/drawing/2014/main" id="{12475DC2-9864-33F1-C0E6-AF956DD61CDE}"/>
              </a:ext>
            </a:extLst>
          </p:cNvPr>
          <p:cNvGraphicFramePr>
            <a:graphicFrameLocks noGrp="1"/>
          </p:cNvGraphicFramePr>
          <p:nvPr>
            <p:extLst>
              <p:ext uri="{D42A27DB-BD31-4B8C-83A1-F6EECF244321}">
                <p14:modId xmlns:p14="http://schemas.microsoft.com/office/powerpoint/2010/main" val="1102027959"/>
              </p:ext>
            </p:extLst>
          </p:nvPr>
        </p:nvGraphicFramePr>
        <p:xfrm>
          <a:off x="740832" y="1898755"/>
          <a:ext cx="7791493" cy="3186029"/>
        </p:xfrm>
        <a:graphic>
          <a:graphicData uri="http://schemas.openxmlformats.org/drawingml/2006/table">
            <a:tbl>
              <a:tblPr rtl="1" firstRow="1" firstCol="1" bandRow="1">
                <a:tableStyleId>{5C22544A-7EE6-4342-B048-85BDC9FD1C3A}</a:tableStyleId>
              </a:tblPr>
              <a:tblGrid>
                <a:gridCol w="2242853">
                  <a:extLst>
                    <a:ext uri="{9D8B030D-6E8A-4147-A177-3AD203B41FA5}">
                      <a16:colId xmlns:a16="http://schemas.microsoft.com/office/drawing/2014/main" val="4209966833"/>
                    </a:ext>
                  </a:extLst>
                </a:gridCol>
                <a:gridCol w="1059316">
                  <a:extLst>
                    <a:ext uri="{9D8B030D-6E8A-4147-A177-3AD203B41FA5}">
                      <a16:colId xmlns:a16="http://schemas.microsoft.com/office/drawing/2014/main" val="3038388749"/>
                    </a:ext>
                  </a:extLst>
                </a:gridCol>
                <a:gridCol w="2098857">
                  <a:extLst>
                    <a:ext uri="{9D8B030D-6E8A-4147-A177-3AD203B41FA5}">
                      <a16:colId xmlns:a16="http://schemas.microsoft.com/office/drawing/2014/main" val="3991547100"/>
                    </a:ext>
                  </a:extLst>
                </a:gridCol>
                <a:gridCol w="2390467">
                  <a:extLst>
                    <a:ext uri="{9D8B030D-6E8A-4147-A177-3AD203B41FA5}">
                      <a16:colId xmlns:a16="http://schemas.microsoft.com/office/drawing/2014/main" val="3605873352"/>
                    </a:ext>
                  </a:extLst>
                </a:gridCol>
              </a:tblGrid>
              <a:tr h="298493">
                <a:tc>
                  <a:txBody>
                    <a:bodyPr/>
                    <a:lstStyle/>
                    <a:p>
                      <a:pPr algn="ctr" rtl="1">
                        <a:lnSpc>
                          <a:spcPct val="107000"/>
                        </a:lnSpc>
                        <a:spcAft>
                          <a:spcPts val="800"/>
                        </a:spcAft>
                        <a:buNone/>
                      </a:pPr>
                      <a:r>
                        <a:rPr lang="ar-MA" sz="1300" dirty="0">
                          <a:effectLst/>
                        </a:rPr>
                        <a:t>الكفاية</a:t>
                      </a:r>
                      <a:endParaRPr lang="fr-FR" sz="1100" dirty="0">
                        <a:effectLst/>
                        <a:latin typeface="Calibri" panose="020F0502020204030204" pitchFamily="34" charset="0"/>
                        <a:ea typeface="Calibri" panose="020F0502020204030204" pitchFamily="34" charset="0"/>
                        <a:cs typeface="Arial" panose="020B0604020202020204" pitchFamily="34" charset="0"/>
                      </a:endParaRPr>
                    </a:p>
                  </a:txBody>
                  <a:tcPr marL="65896" marR="65896" marT="0" marB="0"/>
                </a:tc>
                <a:tc>
                  <a:txBody>
                    <a:bodyPr/>
                    <a:lstStyle/>
                    <a:p>
                      <a:pPr algn="ctr" rtl="1">
                        <a:lnSpc>
                          <a:spcPct val="107000"/>
                        </a:lnSpc>
                        <a:spcAft>
                          <a:spcPts val="800"/>
                        </a:spcAft>
                        <a:buNone/>
                      </a:pPr>
                      <a:r>
                        <a:rPr lang="ar-MA" sz="1300">
                          <a:effectLst/>
                        </a:rPr>
                        <a:t>رقم الوضعية</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5896" marR="65896" marT="0" marB="0"/>
                </a:tc>
                <a:tc>
                  <a:txBody>
                    <a:bodyPr/>
                    <a:lstStyle/>
                    <a:p>
                      <a:pPr algn="ctr" rtl="1">
                        <a:lnSpc>
                          <a:spcPct val="107000"/>
                        </a:lnSpc>
                        <a:spcAft>
                          <a:spcPts val="800"/>
                        </a:spcAft>
                        <a:buNone/>
                      </a:pPr>
                      <a:r>
                        <a:rPr lang="ar-MA" sz="1300">
                          <a:effectLst/>
                        </a:rPr>
                        <a:t>المعايير</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5896" marR="65896" marT="0" marB="0" anchor="ctr"/>
                </a:tc>
                <a:tc>
                  <a:txBody>
                    <a:bodyPr/>
                    <a:lstStyle/>
                    <a:p>
                      <a:pPr algn="ctr" rtl="1">
                        <a:lnSpc>
                          <a:spcPct val="107000"/>
                        </a:lnSpc>
                        <a:spcAft>
                          <a:spcPts val="800"/>
                        </a:spcAft>
                        <a:buNone/>
                      </a:pPr>
                      <a:r>
                        <a:rPr lang="ar-MA" sz="1300">
                          <a:effectLst/>
                        </a:rPr>
                        <a:t>التنقيط</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5896" marR="65896" marT="0" marB="0"/>
                </a:tc>
                <a:extLst>
                  <a:ext uri="{0D108BD9-81ED-4DB2-BD59-A6C34878D82A}">
                    <a16:rowId xmlns:a16="http://schemas.microsoft.com/office/drawing/2014/main" val="3153920019"/>
                  </a:ext>
                </a:extLst>
              </a:tr>
              <a:tr h="1495562">
                <a:tc>
                  <a:txBody>
                    <a:bodyPr/>
                    <a:lstStyle/>
                    <a:p>
                      <a:pPr algn="ctr" rtl="1">
                        <a:lnSpc>
                          <a:spcPct val="107000"/>
                        </a:lnSpc>
                        <a:spcAft>
                          <a:spcPts val="800"/>
                        </a:spcAft>
                        <a:buNone/>
                        <a:tabLst>
                          <a:tab pos="1993900" algn="r"/>
                        </a:tabLst>
                      </a:pPr>
                      <a:r>
                        <a:rPr lang="fr-FR" sz="1200" dirty="0">
                          <a:effectLst/>
                        </a:rPr>
                        <a:t>PO2</a:t>
                      </a:r>
                      <a:endParaRPr lang="fr-FR" sz="1100" dirty="0">
                        <a:effectLst/>
                        <a:latin typeface="Calibri" panose="020F0502020204030204" pitchFamily="34" charset="0"/>
                        <a:ea typeface="Calibri" panose="020F0502020204030204" pitchFamily="34" charset="0"/>
                        <a:cs typeface="Arial" panose="020B0604020202020204" pitchFamily="34" charset="0"/>
                      </a:endParaRPr>
                    </a:p>
                  </a:txBody>
                  <a:tcPr marL="65896" marR="65896" marT="0" marB="0" anchor="ctr"/>
                </a:tc>
                <a:tc>
                  <a:txBody>
                    <a:bodyPr/>
                    <a:lstStyle/>
                    <a:p>
                      <a:pPr algn="ctr" rtl="1">
                        <a:lnSpc>
                          <a:spcPct val="107000"/>
                        </a:lnSpc>
                        <a:spcAft>
                          <a:spcPts val="800"/>
                        </a:spcAft>
                        <a:buNone/>
                        <a:tabLst>
                          <a:tab pos="1993900" algn="r"/>
                        </a:tabLst>
                      </a:pPr>
                      <a:r>
                        <a:rPr lang="ar-MA" sz="1100" dirty="0">
                          <a:effectLst/>
                          <a:latin typeface="Calibri" panose="020F0502020204030204" pitchFamily="34" charset="0"/>
                          <a:ea typeface="Calibri" panose="020F0502020204030204" pitchFamily="34" charset="0"/>
                          <a:cs typeface="Arial" panose="020B0604020202020204" pitchFamily="34" charset="0"/>
                        </a:rPr>
                        <a:t>2</a:t>
                      </a:r>
                      <a:endParaRPr lang="fr-FR" sz="1100" dirty="0">
                        <a:effectLst/>
                        <a:latin typeface="Calibri" panose="020F0502020204030204" pitchFamily="34" charset="0"/>
                        <a:ea typeface="Calibri" panose="020F0502020204030204" pitchFamily="34" charset="0"/>
                        <a:cs typeface="Arial" panose="020B0604020202020204" pitchFamily="34" charset="0"/>
                      </a:endParaRPr>
                    </a:p>
                  </a:txBody>
                  <a:tcPr marL="65896" marR="65896" marT="0" marB="0" anchor="ctr"/>
                </a:tc>
                <a:tc>
                  <a:txBody>
                    <a:bodyPr/>
                    <a:lstStyle/>
                    <a:p>
                      <a:pPr algn="r" rtl="1">
                        <a:lnSpc>
                          <a:spcPct val="250000"/>
                        </a:lnSpc>
                        <a:spcAft>
                          <a:spcPts val="800"/>
                        </a:spcAft>
                        <a:buNone/>
                      </a:pPr>
                      <a:r>
                        <a:rPr lang="ar-MA" sz="1400" dirty="0">
                          <a:effectLst/>
                        </a:rPr>
                        <a:t>- قدم معلومات مناسبة حول الموضوع (على الأقل 3 معلومات)  </a:t>
                      </a:r>
                    </a:p>
                    <a:p>
                      <a:pPr algn="r" rtl="1">
                        <a:lnSpc>
                          <a:spcPct val="250000"/>
                        </a:lnSpc>
                        <a:spcAft>
                          <a:spcPts val="800"/>
                        </a:spcAft>
                        <a:buNone/>
                      </a:pPr>
                      <a:r>
                        <a:rPr lang="ar-MA" sz="1400" dirty="0">
                          <a:effectLst/>
                        </a:rPr>
                        <a:t> - وظف جملا تامة</a:t>
                      </a:r>
                      <a:endParaRPr lang="fr-FR" sz="1400" dirty="0">
                        <a:effectLst/>
                      </a:endParaRPr>
                    </a:p>
                    <a:p>
                      <a:pPr algn="r" rtl="1">
                        <a:lnSpc>
                          <a:spcPct val="250000"/>
                        </a:lnSpc>
                        <a:spcAft>
                          <a:spcPts val="800"/>
                        </a:spcAft>
                        <a:buNone/>
                      </a:pPr>
                      <a:r>
                        <a:rPr lang="ar-MA" sz="1400" dirty="0">
                          <a:effectLst/>
                        </a:rPr>
                        <a:t>ارتكب أقل </a:t>
                      </a:r>
                      <a:r>
                        <a:rPr lang="ar-MA" sz="1400" b="1" dirty="0">
                          <a:effectLst/>
                        </a:rPr>
                        <a:t>4 أخطاء</a:t>
                      </a:r>
                      <a:endParaRPr lang="fr-FR" sz="1200" b="1" dirty="0">
                        <a:effectLst/>
                      </a:endParaRPr>
                    </a:p>
                  </a:txBody>
                  <a:tcPr marL="65896" marR="65896" marT="0" marB="0"/>
                </a:tc>
                <a:tc>
                  <a:txBody>
                    <a:bodyPr/>
                    <a:lstStyle/>
                    <a:p>
                      <a:pPr algn="r" rtl="1">
                        <a:lnSpc>
                          <a:spcPct val="250000"/>
                        </a:lnSpc>
                        <a:spcAft>
                          <a:spcPts val="800"/>
                        </a:spcAft>
                        <a:buNone/>
                      </a:pPr>
                      <a:r>
                        <a:rPr lang="ar-MA" sz="1400" dirty="0">
                          <a:effectLst/>
                          <a:latin typeface="Calibri" panose="020F0502020204030204" pitchFamily="34" charset="0"/>
                          <a:ea typeface="Calibri" panose="020F0502020204030204" pitchFamily="34" charset="0"/>
                          <a:cs typeface="Arial" panose="020B0604020202020204" pitchFamily="34" charset="0"/>
                        </a:rPr>
                        <a:t>3ن (نقطة عن كل معلومة سليمة في حدود 3معلومات)</a:t>
                      </a:r>
                    </a:p>
                    <a:p>
                      <a:pPr algn="r" rtl="1">
                        <a:lnSpc>
                          <a:spcPct val="250000"/>
                        </a:lnSpc>
                        <a:spcAft>
                          <a:spcPts val="800"/>
                        </a:spcAft>
                        <a:buNone/>
                      </a:pPr>
                      <a:r>
                        <a:rPr lang="ar-MA" sz="1400" dirty="0">
                          <a:effectLst/>
                          <a:latin typeface="Calibri" panose="020F0502020204030204" pitchFamily="34" charset="0"/>
                          <a:ea typeface="Calibri" panose="020F0502020204030204" pitchFamily="34" charset="0"/>
                          <a:cs typeface="Arial" panose="020B0604020202020204" pitchFamily="34" charset="0"/>
                        </a:rPr>
                        <a:t> 1ن</a:t>
                      </a:r>
                    </a:p>
                    <a:p>
                      <a:pPr algn="r" rtl="1">
                        <a:lnSpc>
                          <a:spcPct val="250000"/>
                        </a:lnSpc>
                        <a:spcAft>
                          <a:spcPts val="800"/>
                        </a:spcAft>
                        <a:buNone/>
                      </a:pPr>
                      <a:r>
                        <a:rPr lang="ar-MA" sz="1400" b="1" dirty="0">
                          <a:effectLst/>
                          <a:latin typeface="Calibri" panose="020F0502020204030204" pitchFamily="34" charset="0"/>
                          <a:ea typeface="Calibri" panose="020F0502020204030204" pitchFamily="34" charset="0"/>
                          <a:cs typeface="Arial" panose="020B0604020202020204" pitchFamily="34" charset="0"/>
                        </a:rPr>
                        <a:t>1ن</a:t>
                      </a:r>
                      <a:endParaRPr lang="fr-FR" sz="1400" b="1" dirty="0">
                        <a:effectLst/>
                        <a:latin typeface="Calibri" panose="020F0502020204030204" pitchFamily="34" charset="0"/>
                        <a:ea typeface="Calibri" panose="020F0502020204030204" pitchFamily="34" charset="0"/>
                        <a:cs typeface="Arial" panose="020B0604020202020204" pitchFamily="34" charset="0"/>
                      </a:endParaRPr>
                    </a:p>
                  </a:txBody>
                  <a:tcPr marL="65896" marR="65896" marT="0" marB="0"/>
                </a:tc>
                <a:extLst>
                  <a:ext uri="{0D108BD9-81ED-4DB2-BD59-A6C34878D82A}">
                    <a16:rowId xmlns:a16="http://schemas.microsoft.com/office/drawing/2014/main" val="2279131727"/>
                  </a:ext>
                </a:extLst>
              </a:tr>
              <a:tr h="432000">
                <a:tc gridSpan="3">
                  <a:txBody>
                    <a:bodyPr/>
                    <a:lstStyle/>
                    <a:p>
                      <a:pPr algn="ctr" rtl="1">
                        <a:lnSpc>
                          <a:spcPct val="107000"/>
                        </a:lnSpc>
                        <a:spcAft>
                          <a:spcPts val="800"/>
                        </a:spcAft>
                        <a:buNone/>
                        <a:tabLst>
                          <a:tab pos="1993900" algn="r"/>
                        </a:tabLst>
                      </a:pPr>
                      <a:r>
                        <a:rPr lang="ar-MA" sz="24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المجموع</a:t>
                      </a:r>
                      <a:endParaRPr lang="fr-FR" sz="2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65896" marR="65896" marT="0" marB="0" anchor="ctr">
                    <a:solidFill>
                      <a:schemeClr val="accent4">
                        <a:lumMod val="40000"/>
                        <a:lumOff val="60000"/>
                      </a:schemeClr>
                    </a:solidFill>
                  </a:tcPr>
                </a:tc>
                <a:tc hMerge="1">
                  <a:txBody>
                    <a:bodyPr/>
                    <a:lstStyle/>
                    <a:p>
                      <a:pPr algn="ctr" rtl="1">
                        <a:lnSpc>
                          <a:spcPct val="107000"/>
                        </a:lnSpc>
                        <a:spcAft>
                          <a:spcPts val="800"/>
                        </a:spcAft>
                        <a:buNone/>
                        <a:tabLst>
                          <a:tab pos="1993900" algn="r"/>
                        </a:tabLst>
                      </a:pPr>
                      <a:endParaRPr lang="fr-FR" sz="1100" dirty="0">
                        <a:effectLst/>
                        <a:latin typeface="Calibri" panose="020F0502020204030204" pitchFamily="34" charset="0"/>
                        <a:ea typeface="Calibri" panose="020F0502020204030204" pitchFamily="34" charset="0"/>
                        <a:cs typeface="Arial" panose="020B0604020202020204" pitchFamily="34" charset="0"/>
                      </a:endParaRPr>
                    </a:p>
                  </a:txBody>
                  <a:tcPr marL="65896" marR="65896" marT="0" marB="0" anchor="ctr"/>
                </a:tc>
                <a:tc hMerge="1">
                  <a:txBody>
                    <a:bodyPr/>
                    <a:lstStyle/>
                    <a:p>
                      <a:pPr algn="r" rtl="1">
                        <a:lnSpc>
                          <a:spcPct val="250000"/>
                        </a:lnSpc>
                        <a:spcAft>
                          <a:spcPts val="800"/>
                        </a:spcAft>
                        <a:buNone/>
                      </a:pPr>
                      <a:endParaRPr lang="fr-FR" sz="1100" b="1" dirty="0">
                        <a:effectLst/>
                      </a:endParaRPr>
                    </a:p>
                  </a:txBody>
                  <a:tcPr marL="65896" marR="65896" marT="0" marB="0"/>
                </a:tc>
                <a:tc>
                  <a:txBody>
                    <a:bodyPr/>
                    <a:lstStyle/>
                    <a:p>
                      <a:pPr algn="ctr" rtl="1">
                        <a:lnSpc>
                          <a:spcPct val="250000"/>
                        </a:lnSpc>
                        <a:spcAft>
                          <a:spcPts val="800"/>
                        </a:spcAft>
                        <a:buNone/>
                      </a:pPr>
                      <a:r>
                        <a:rPr lang="fr-FR" sz="20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/5</a:t>
                      </a:r>
                    </a:p>
                  </a:txBody>
                  <a:tcPr marL="65896" marR="65896" marT="0" marB="0" anchor="ctr">
                    <a:solidFill>
                      <a:schemeClr val="accent4">
                        <a:lumMod val="40000"/>
                        <a:lumOff val="60000"/>
                      </a:schemeClr>
                    </a:solidFill>
                  </a:tcPr>
                </a:tc>
                <a:extLst>
                  <a:ext uri="{0D108BD9-81ED-4DB2-BD59-A6C34878D82A}">
                    <a16:rowId xmlns:a16="http://schemas.microsoft.com/office/drawing/2014/main" val="554891713"/>
                  </a:ext>
                </a:extLst>
              </a:tr>
            </a:tbl>
          </a:graphicData>
        </a:graphic>
      </p:graphicFrame>
    </p:spTree>
    <p:extLst>
      <p:ext uri="{BB962C8B-B14F-4D97-AF65-F5344CB8AC3E}">
        <p14:creationId xmlns:p14="http://schemas.microsoft.com/office/powerpoint/2010/main" val="3140030743"/>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902ED-661F-DD68-153D-F83A9A57CEF7}"/>
            </a:ext>
          </a:extLst>
        </p:cNvPr>
        <p:cNvGrpSpPr/>
        <p:nvPr/>
      </p:nvGrpSpPr>
      <p:grpSpPr>
        <a:xfrm>
          <a:off x="0" y="0"/>
          <a:ext cx="0" cy="0"/>
          <a:chOff x="0" y="0"/>
          <a:chExt cx="0" cy="0"/>
        </a:xfrm>
      </p:grpSpPr>
      <p:pic>
        <p:nvPicPr>
          <p:cNvPr id="6" name="Espace réservé pour une image  5">
            <a:extLst>
              <a:ext uri="{FF2B5EF4-FFF2-40B4-BE49-F238E27FC236}">
                <a16:creationId xmlns:a16="http://schemas.microsoft.com/office/drawing/2014/main" id="{6F5E44DE-4B1C-1EF2-1580-D22961EB51D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
        <p:nvSpPr>
          <p:cNvPr id="5" name="Titre 4">
            <a:extLst>
              <a:ext uri="{FF2B5EF4-FFF2-40B4-BE49-F238E27FC236}">
                <a16:creationId xmlns:a16="http://schemas.microsoft.com/office/drawing/2014/main" id="{68BDB802-C208-5B7B-9D0E-7B72969249B0}"/>
              </a:ext>
            </a:extLst>
          </p:cNvPr>
          <p:cNvSpPr>
            <a:spLocks noGrp="1"/>
          </p:cNvSpPr>
          <p:nvPr>
            <p:ph type="title"/>
          </p:nvPr>
        </p:nvSpPr>
        <p:spPr/>
        <p:txBody>
          <a:bodyPr>
            <a:normAutofit/>
          </a:bodyPr>
          <a:lstStyle/>
          <a:p>
            <a:r>
              <a:rPr lang="ar-MA" sz="2400" b="1" dirty="0">
                <a:latin typeface="Microsoft Uighur" panose="02000000000000000000" pitchFamily="2" charset="-78"/>
                <a:cs typeface="Microsoft Uighur" panose="02000000000000000000" pitchFamily="2" charset="-78"/>
              </a:rPr>
              <a:t> </a:t>
            </a:r>
            <a:endParaRPr lang="fr-MA" sz="2400" b="1" dirty="0">
              <a:latin typeface="Microsoft Uighur" panose="02000000000000000000" pitchFamily="2" charset="-78"/>
              <a:cs typeface="Microsoft Uighur" panose="02000000000000000000" pitchFamily="2" charset="-78"/>
            </a:endParaRPr>
          </a:p>
        </p:txBody>
      </p:sp>
      <p:sp>
        <p:nvSpPr>
          <p:cNvPr id="4" name="Rectangle 3">
            <a:extLst>
              <a:ext uri="{FF2B5EF4-FFF2-40B4-BE49-F238E27FC236}">
                <a16:creationId xmlns:a16="http://schemas.microsoft.com/office/drawing/2014/main" id="{D18BA124-C4D9-D40B-437C-FE777FE6B960}"/>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id="{31C40E6E-BE7C-B05E-D23A-22ED19528423}"/>
              </a:ext>
            </a:extLst>
          </p:cNvPr>
          <p:cNvSpPr>
            <a:spLocks/>
          </p:cNvSpPr>
          <p:nvPr/>
        </p:nvSpPr>
        <p:spPr>
          <a:xfrm>
            <a:off x="2431614" y="152043"/>
            <a:ext cx="17225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مراجعة معجم و أساليب</a:t>
            </a:r>
            <a:endParaRPr kumimoji="0" lang="ar-MA" sz="24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endParaRPr>
          </a:p>
        </p:txBody>
      </p:sp>
      <p:sp>
        <p:nvSpPr>
          <p:cNvPr id="8" name="Rectangle 7">
            <a:extLst>
              <a:ext uri="{FF2B5EF4-FFF2-40B4-BE49-F238E27FC236}">
                <a16:creationId xmlns:a16="http://schemas.microsoft.com/office/drawing/2014/main" id="{35D04099-9BC5-798D-0E00-61AEAC6D014F}"/>
              </a:ext>
            </a:extLst>
          </p:cNvPr>
          <p:cNvSpPr>
            <a:spLocks/>
          </p:cNvSpPr>
          <p:nvPr/>
        </p:nvSpPr>
        <p:spPr>
          <a:xfrm>
            <a:off x="4499627" y="155668"/>
            <a:ext cx="1722565" cy="3041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ea typeface="+mn-ea"/>
                <a:cs typeface="Microsoft Uighur" panose="02000000000000000000" pitchFamily="2" charset="-78"/>
              </a:rPr>
              <a:t>تقويم التحدث و الطلاقة</a:t>
            </a:r>
            <a:endParaRPr kumimoji="0" lang="ar-MA" sz="2400" b="1" i="0" u="none" strike="noStrike" kern="1200" cap="none" spc="0" normalizeH="0" baseline="0" noProof="0" dirty="0">
              <a:ln>
                <a:noFill/>
              </a:ln>
              <a:solidFill>
                <a:srgbClr val="9299B1"/>
              </a:solidFill>
              <a:effectLst/>
              <a:uLnTx/>
              <a:uFillTx/>
              <a:latin typeface="Microsoft Uighur" panose="02000000000000000000" pitchFamily="2" charset="-78"/>
              <a:ea typeface="+mn-ea"/>
              <a:cs typeface="Microsoft Uighur" panose="02000000000000000000" pitchFamily="2" charset="-78"/>
            </a:endParaRPr>
          </a:p>
        </p:txBody>
      </p:sp>
      <p:pic>
        <p:nvPicPr>
          <p:cNvPr id="9" name="Google Shape;1246;p5">
            <a:extLst>
              <a:ext uri="{FF2B5EF4-FFF2-40B4-BE49-F238E27FC236}">
                <a16:creationId xmlns:a16="http://schemas.microsoft.com/office/drawing/2014/main" id="{22E2ACA2-A3A7-0148-BBB2-810CBD3270AA}"/>
              </a:ext>
            </a:extLst>
          </p:cNvPr>
          <p:cNvPicPr preferRelativeResize="0"/>
          <p:nvPr/>
        </p:nvPicPr>
        <p:blipFill rotWithShape="1">
          <a:blip r:embed="rId3">
            <a:alphaModFix amt="20000"/>
          </a:blip>
          <a:srcRect/>
          <a:stretch/>
        </p:blipFill>
        <p:spPr>
          <a:xfrm>
            <a:off x="2153545" y="146613"/>
            <a:ext cx="278069" cy="278069"/>
          </a:xfrm>
          <a:prstGeom prst="rect">
            <a:avLst/>
          </a:prstGeom>
          <a:noFill/>
          <a:ln>
            <a:noFill/>
          </a:ln>
        </p:spPr>
      </p:pic>
      <p:pic>
        <p:nvPicPr>
          <p:cNvPr id="10" name="Image 9">
            <a:extLst>
              <a:ext uri="{FF2B5EF4-FFF2-40B4-BE49-F238E27FC236}">
                <a16:creationId xmlns:a16="http://schemas.microsoft.com/office/drawing/2014/main" id="{4FDA615D-E5D7-D13D-436C-CAB421C796BC}"/>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11" name="Image 10">
            <a:extLst>
              <a:ext uri="{FF2B5EF4-FFF2-40B4-BE49-F238E27FC236}">
                <a16:creationId xmlns:a16="http://schemas.microsoft.com/office/drawing/2014/main" id="{326D45EA-2B40-CE2D-1565-C1DCD0C00382}"/>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185439" y="157008"/>
            <a:ext cx="278069" cy="278069"/>
          </a:xfrm>
          <a:prstGeom prst="rect">
            <a:avLst/>
          </a:prstGeom>
          <a:ln>
            <a:noFill/>
          </a:ln>
        </p:spPr>
      </p:pic>
      <p:pic>
        <p:nvPicPr>
          <p:cNvPr id="12" name="Image 11">
            <a:extLst>
              <a:ext uri="{FF2B5EF4-FFF2-40B4-BE49-F238E27FC236}">
                <a16:creationId xmlns:a16="http://schemas.microsoft.com/office/drawing/2014/main" id="{A23CDCD1-84C6-B7A0-9BAB-10698D851FBC}"/>
              </a:ext>
            </a:extLst>
          </p:cNvPr>
          <p:cNvPicPr>
            <a:picLocks noChangeAspect="1"/>
          </p:cNvPicPr>
          <p:nvPr/>
        </p:nvPicPr>
        <p:blipFill>
          <a:blip r:embed="rId6">
            <a:alphaModFix/>
            <a:extLst>
              <a:ext uri="{28A0092B-C50C-407E-A947-70E740481C1C}">
                <a14:useLocalDpi xmlns:a14="http://schemas.microsoft.com/office/drawing/2010/main"/>
              </a:ext>
            </a:extLst>
          </a:blip>
          <a:srcRect/>
          <a:stretch/>
        </p:blipFill>
        <p:spPr>
          <a:xfrm>
            <a:off x="4122926" y="136738"/>
            <a:ext cx="278069" cy="278069"/>
          </a:xfrm>
          <a:prstGeom prst="rect">
            <a:avLst/>
          </a:prstGeom>
          <a:ln>
            <a:noFill/>
          </a:ln>
        </p:spPr>
      </p:pic>
      <p:sp>
        <p:nvSpPr>
          <p:cNvPr id="13" name="Rectangle 12">
            <a:extLst>
              <a:ext uri="{FF2B5EF4-FFF2-40B4-BE49-F238E27FC236}">
                <a16:creationId xmlns:a16="http://schemas.microsoft.com/office/drawing/2014/main" id="{2B97F2F4-EDF8-25A9-49C6-F56DB4AD8D4A}"/>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3" name="Titre 4">
            <a:extLst>
              <a:ext uri="{FF2B5EF4-FFF2-40B4-BE49-F238E27FC236}">
                <a16:creationId xmlns:a16="http://schemas.microsoft.com/office/drawing/2014/main" id="{D3920EBE-3D52-A21B-DFA9-5B3B2C9070FD}"/>
              </a:ext>
            </a:extLst>
          </p:cNvPr>
          <p:cNvSpPr txBox="1">
            <a:spLocks/>
          </p:cNvSpPr>
          <p:nvPr/>
        </p:nvSpPr>
        <p:spPr>
          <a:xfrm>
            <a:off x="319087" y="765923"/>
            <a:ext cx="7226023" cy="612000"/>
          </a:xfrm>
          <a:prstGeom prst="rect">
            <a:avLst/>
          </a:prstGeom>
        </p:spPr>
        <p:txBody>
          <a:bodyPr vert="horz" lIns="91440" tIns="45720" rIns="91440" bIns="45720" rtlCol="0" anchor="ctr">
            <a:normAutofit fontScale="97500"/>
          </a:bodyPr>
          <a:lst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defTabSz="457200">
              <a:lnSpc>
                <a:spcPct val="100000"/>
              </a:lnSpc>
              <a:spcBef>
                <a:spcPts val="0"/>
              </a:spcBef>
              <a:defRPr/>
            </a:pPr>
            <a:endParaRPr lang="ar-MA" sz="2700" dirty="0">
              <a:solidFill>
                <a:schemeClr val="tx1">
                  <a:lumMod val="65000"/>
                  <a:lumOff val="35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19" name="ZoneTexte 18">
            <a:extLst>
              <a:ext uri="{FF2B5EF4-FFF2-40B4-BE49-F238E27FC236}">
                <a16:creationId xmlns:a16="http://schemas.microsoft.com/office/drawing/2014/main" id="{15740D36-659A-9449-85CA-792E3EC47690}"/>
              </a:ext>
            </a:extLst>
          </p:cNvPr>
          <p:cNvSpPr txBox="1"/>
          <p:nvPr/>
        </p:nvSpPr>
        <p:spPr>
          <a:xfrm>
            <a:off x="279486" y="746125"/>
            <a:ext cx="7265624" cy="646331"/>
          </a:xfrm>
          <a:prstGeom prst="rect">
            <a:avLst/>
          </a:prstGeom>
          <a:noFill/>
        </p:spPr>
        <p:txBody>
          <a:bodyPr wrap="square">
            <a:spAutoFit/>
          </a:bodyPr>
          <a:lstStyle/>
          <a:p>
            <a:pPr algn="r" rtl="1"/>
            <a:r>
              <a:rPr lang="ar-MA" sz="1800" dirty="0">
                <a:solidFill>
                  <a:srgbClr val="1F4E79"/>
                </a:solidFill>
                <a:effectLst/>
                <a:latin typeface="Calibri" panose="020F0502020204030204" pitchFamily="34" charset="0"/>
                <a:ea typeface="Calibri" panose="020F0502020204030204" pitchFamily="34" charset="0"/>
                <a:cs typeface="Calibri" panose="020F0502020204030204" pitchFamily="34" charset="0"/>
              </a:rPr>
              <a:t>ننتقل للوضعية الثانية؛ عليك أن تتحدث بجمل تامة – وتقدم على الأقل 3 معلومات حول الموضوع التالي:  </a:t>
            </a:r>
            <a:endParaRPr lang="fr-FR" dirty="0"/>
          </a:p>
        </p:txBody>
      </p:sp>
      <p:sp>
        <p:nvSpPr>
          <p:cNvPr id="2" name="Rectangle : coins arrondis 1">
            <a:extLst>
              <a:ext uri="{FF2B5EF4-FFF2-40B4-BE49-F238E27FC236}">
                <a16:creationId xmlns:a16="http://schemas.microsoft.com/office/drawing/2014/main" id="{BA2684D7-4AD6-6C8D-B55E-ED0987D0DD4E}"/>
              </a:ext>
            </a:extLst>
          </p:cNvPr>
          <p:cNvSpPr/>
          <p:nvPr/>
        </p:nvSpPr>
        <p:spPr>
          <a:xfrm>
            <a:off x="632373" y="2617673"/>
            <a:ext cx="7892822" cy="1856960"/>
          </a:xfrm>
          <a:prstGeom prst="roundRect">
            <a:avLst>
              <a:gd name="adj" fmla="val 3950"/>
            </a:avLst>
          </a:prstGeom>
          <a:solidFill>
            <a:srgbClr val="E2E2E2"/>
          </a:solidFill>
          <a:ln>
            <a:solidFill>
              <a:srgbClr val="3333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rtl="1"/>
            <a:r>
              <a:rPr lang="ar-MA" sz="3200" b="1" dirty="0">
                <a:solidFill>
                  <a:schemeClr val="tx1"/>
                </a:solidFill>
                <a:latin typeface="Microsoft Uighur" panose="02000000000000000000" pitchFamily="2" charset="-78"/>
                <a:cs typeface="Microsoft Uighur" panose="02000000000000000000" pitchFamily="2" charset="-78"/>
              </a:rPr>
              <a:t>اِكْتَشَفَ عُلَماءُ </a:t>
            </a:r>
            <a:r>
              <a:rPr lang="ar-MA" sz="3200" b="1" dirty="0" err="1">
                <a:solidFill>
                  <a:schemeClr val="tx1"/>
                </a:solidFill>
                <a:latin typeface="Microsoft Uighur" panose="02000000000000000000" pitchFamily="2" charset="-78"/>
                <a:cs typeface="Microsoft Uighur" panose="02000000000000000000" pitchFamily="2" charset="-78"/>
              </a:rPr>
              <a:t>ٱلْآثارِ</a:t>
            </a:r>
            <a:r>
              <a:rPr lang="ar-MA" sz="3200" b="1" dirty="0">
                <a:solidFill>
                  <a:schemeClr val="tx1"/>
                </a:solidFill>
                <a:latin typeface="Microsoft Uighur" panose="02000000000000000000" pitchFamily="2" charset="-78"/>
                <a:cs typeface="Microsoft Uighur" panose="02000000000000000000" pitchFamily="2" charset="-78"/>
              </a:rPr>
              <a:t> بِجَبَلِ </a:t>
            </a:r>
            <a:r>
              <a:rPr lang="ar-MA" sz="3200" b="1" dirty="0" err="1">
                <a:solidFill>
                  <a:schemeClr val="tx1"/>
                </a:solidFill>
                <a:latin typeface="Microsoft Uighur" panose="02000000000000000000" pitchFamily="2" charset="-78"/>
                <a:cs typeface="Microsoft Uighur" panose="02000000000000000000" pitchFamily="2" charset="-78"/>
              </a:rPr>
              <a:t>إِيغودَ</a:t>
            </a:r>
            <a:r>
              <a:rPr lang="ar-MA" sz="3200" b="1" dirty="0">
                <a:solidFill>
                  <a:schemeClr val="tx1"/>
                </a:solidFill>
                <a:latin typeface="Microsoft Uighur" panose="02000000000000000000" pitchFamily="2" charset="-78"/>
                <a:cs typeface="Microsoft Uighur" panose="02000000000000000000" pitchFamily="2" charset="-78"/>
              </a:rPr>
              <a:t> </a:t>
            </a:r>
            <a:r>
              <a:rPr lang="ar-MA" sz="3200" b="1" dirty="0" err="1">
                <a:solidFill>
                  <a:schemeClr val="tx1"/>
                </a:solidFill>
                <a:latin typeface="Microsoft Uighur" panose="02000000000000000000" pitchFamily="2" charset="-78"/>
                <a:cs typeface="Microsoft Uighur" panose="02000000000000000000" pitchFamily="2" charset="-78"/>
              </a:rPr>
              <a:t>بِٱلْمَغْرِبِ</a:t>
            </a:r>
            <a:r>
              <a:rPr lang="ar-MA" sz="3200" b="1" dirty="0">
                <a:solidFill>
                  <a:schemeClr val="tx1"/>
                </a:solidFill>
                <a:latin typeface="Microsoft Uighur" panose="02000000000000000000" pitchFamily="2" charset="-78"/>
                <a:cs typeface="Microsoft Uighur" panose="02000000000000000000" pitchFamily="2" charset="-78"/>
              </a:rPr>
              <a:t> أَقْدَمَ عِظامٍ بَشَرِيَّةٍ في </a:t>
            </a:r>
            <a:r>
              <a:rPr lang="ar-MA" sz="3200" b="1" dirty="0" err="1">
                <a:solidFill>
                  <a:schemeClr val="tx1"/>
                </a:solidFill>
                <a:latin typeface="Microsoft Uighur" panose="02000000000000000000" pitchFamily="2" charset="-78"/>
                <a:cs typeface="Microsoft Uighur" panose="02000000000000000000" pitchFamily="2" charset="-78"/>
              </a:rPr>
              <a:t>ٱلْعالَمِ</a:t>
            </a:r>
            <a:r>
              <a:rPr lang="ar-MA" sz="3200" b="1" dirty="0">
                <a:solidFill>
                  <a:schemeClr val="tx1"/>
                </a:solidFill>
                <a:latin typeface="Microsoft Uighur" panose="02000000000000000000" pitchFamily="2" charset="-78"/>
                <a:cs typeface="Microsoft Uighur" panose="02000000000000000000" pitchFamily="2" charset="-78"/>
              </a:rPr>
              <a:t>. </a:t>
            </a:r>
          </a:p>
          <a:p>
            <a:pPr algn="just" rtl="1"/>
            <a:r>
              <a:rPr lang="ar-MA" sz="3200" b="1" dirty="0">
                <a:solidFill>
                  <a:schemeClr val="tx1"/>
                </a:solidFill>
                <a:latin typeface="Microsoft Uighur" panose="02000000000000000000" pitchFamily="2" charset="-78"/>
                <a:cs typeface="Microsoft Uighur" panose="02000000000000000000" pitchFamily="2" charset="-78"/>
              </a:rPr>
              <a:t>تَحَدَّثْ/ تَحَدَّثي لِتَقْديمِ معلومات عَنْ هَذا </a:t>
            </a:r>
            <a:r>
              <a:rPr lang="ar-MA" sz="3200" b="1" dirty="0" err="1">
                <a:solidFill>
                  <a:schemeClr val="tx1"/>
                </a:solidFill>
                <a:latin typeface="Microsoft Uighur" panose="02000000000000000000" pitchFamily="2" charset="-78"/>
                <a:cs typeface="Microsoft Uighur" panose="02000000000000000000" pitchFamily="2" charset="-78"/>
              </a:rPr>
              <a:t>ٱلْاِكْتِشافِ</a:t>
            </a:r>
            <a:r>
              <a:rPr lang="ar-MA" sz="3200" b="1" dirty="0">
                <a:solidFill>
                  <a:schemeClr val="tx1"/>
                </a:solidFill>
                <a:latin typeface="Microsoft Uighur" panose="02000000000000000000" pitchFamily="2" charset="-78"/>
                <a:cs typeface="Microsoft Uighur" panose="02000000000000000000" pitchFamily="2" charset="-78"/>
              </a:rPr>
              <a:t> </a:t>
            </a:r>
            <a:r>
              <a:rPr lang="ar-MA" sz="3200" b="1" dirty="0" err="1">
                <a:solidFill>
                  <a:schemeClr val="tx1"/>
                </a:solidFill>
                <a:latin typeface="Microsoft Uighur" panose="02000000000000000000" pitchFamily="2" charset="-78"/>
                <a:cs typeface="Microsoft Uighur" panose="02000000000000000000" pitchFamily="2" charset="-78"/>
              </a:rPr>
              <a:t>ٱلْعَظيمِ</a:t>
            </a:r>
            <a:r>
              <a:rPr lang="ar-MA" sz="3200" b="1" dirty="0">
                <a:solidFill>
                  <a:schemeClr val="tx1"/>
                </a:solidFill>
                <a:latin typeface="Microsoft Uighur" panose="02000000000000000000" pitchFamily="2" charset="-78"/>
                <a:cs typeface="Microsoft Uighur" panose="02000000000000000000" pitchFamily="2" charset="-78"/>
              </a:rPr>
              <a:t>.</a:t>
            </a:r>
          </a:p>
        </p:txBody>
      </p:sp>
    </p:spTree>
    <p:extLst>
      <p:ext uri="{BB962C8B-B14F-4D97-AF65-F5344CB8AC3E}">
        <p14:creationId xmlns:p14="http://schemas.microsoft.com/office/powerpoint/2010/main" val="1407697846"/>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2313A-C041-D017-08A8-396E749C965F}"/>
            </a:ext>
          </a:extLst>
        </p:cNvPr>
        <p:cNvGrpSpPr/>
        <p:nvPr/>
      </p:nvGrpSpPr>
      <p:grpSpPr>
        <a:xfrm>
          <a:off x="0" y="0"/>
          <a:ext cx="0" cy="0"/>
          <a:chOff x="0" y="0"/>
          <a:chExt cx="0" cy="0"/>
        </a:xfrm>
      </p:grpSpPr>
      <p:sp>
        <p:nvSpPr>
          <p:cNvPr id="2" name="TextBox 6">
            <a:extLst>
              <a:ext uri="{FF2B5EF4-FFF2-40B4-BE49-F238E27FC236}">
                <a16:creationId xmlns:a16="http://schemas.microsoft.com/office/drawing/2014/main" id="{C1C53364-C073-658A-CDF1-2EAE9917600F}"/>
              </a:ext>
            </a:extLst>
          </p:cNvPr>
          <p:cNvSpPr txBox="1"/>
          <p:nvPr/>
        </p:nvSpPr>
        <p:spPr>
          <a:xfrm>
            <a:off x="821758" y="2583941"/>
            <a:ext cx="7500483" cy="677943"/>
          </a:xfrm>
          <a:prstGeom prst="rect">
            <a:avLst/>
          </a:prstGeom>
        </p:spPr>
        <p:txBody>
          <a:bodyPr wrap="square" lIns="0" tIns="0" rIns="0" bIns="0" rtlCol="0" anchor="t">
            <a:spAutoFit/>
          </a:bodyPr>
          <a:lstStyle/>
          <a:p>
            <a:pPr marL="0" marR="0" lvl="0" indent="0" algn="ctr" defTabSz="457200" rtl="1" eaLnBrk="1" fontAlgn="auto" latinLnBrk="0" hangingPunct="1">
              <a:lnSpc>
                <a:spcPts val="5486"/>
              </a:lnSpc>
              <a:spcBef>
                <a:spcPts val="0"/>
              </a:spcBef>
              <a:spcAft>
                <a:spcPts val="0"/>
              </a:spcAft>
              <a:buClrTx/>
              <a:buSzTx/>
              <a:buFontTx/>
              <a:buNone/>
              <a:tabLst/>
              <a:defRPr/>
            </a:pPr>
            <a:r>
              <a:rPr kumimoji="0" lang="ar-MA" sz="4400" b="1" i="0" u="none" strike="noStrike" kern="1200" cap="none" spc="0" normalizeH="0" baseline="0" noProof="0" dirty="0">
                <a:ln>
                  <a:noFill/>
                </a:ln>
                <a:solidFill>
                  <a:srgbClr val="106585"/>
                </a:solidFill>
                <a:effectLst/>
                <a:uLnTx/>
                <a:uFillTx/>
                <a:latin typeface="Calibri" panose="020F0502020204030204" pitchFamily="34" charset="0"/>
                <a:ea typeface="+mn-ea"/>
                <a:cs typeface="Calibri" panose="020F0502020204030204" pitchFamily="34" charset="0"/>
              </a:rPr>
              <a:t>تقويم الطلاقة </a:t>
            </a:r>
            <a:r>
              <a:rPr kumimoji="0" lang="fr-FR" sz="4400" b="1" i="0" u="none" strike="noStrike" kern="1200" cap="none" spc="0" normalizeH="0" baseline="0" noProof="0" dirty="0">
                <a:ln>
                  <a:noFill/>
                </a:ln>
                <a:solidFill>
                  <a:srgbClr val="106585"/>
                </a:solidFill>
                <a:effectLst/>
                <a:uLnTx/>
                <a:uFillTx/>
                <a:latin typeface="Calibri" panose="020F0502020204030204" pitchFamily="34" charset="0"/>
                <a:ea typeface="+mn-ea"/>
                <a:cs typeface="Calibri" panose="020F0502020204030204" pitchFamily="34" charset="0"/>
              </a:rPr>
              <a:t>LF</a:t>
            </a:r>
            <a:endParaRPr kumimoji="0" lang="ar-MA" sz="4400" b="1" i="0" u="none" strike="noStrike" kern="1200" cap="none" spc="0" normalizeH="0" baseline="0" noProof="0" dirty="0">
              <a:ln>
                <a:noFill/>
              </a:ln>
              <a:solidFill>
                <a:srgbClr val="106585"/>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93446970"/>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D3890-A8C8-5A89-3D6C-B6D410696585}"/>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id="{BDF64293-A509-256F-5864-A5C247BEF105}"/>
              </a:ext>
            </a:extLst>
          </p:cNvPr>
          <p:cNvSpPr>
            <a:spLocks noGrp="1"/>
          </p:cNvSpPr>
          <p:nvPr>
            <p:ph type="title"/>
          </p:nvPr>
        </p:nvSpPr>
        <p:spPr>
          <a:xfrm>
            <a:off x="268520" y="967961"/>
            <a:ext cx="7886700" cy="720000"/>
          </a:xfrm>
        </p:spPr>
        <p:txBody>
          <a:bodyPr>
            <a:normAutofit/>
          </a:bodyPr>
          <a:lstStyle/>
          <a:p>
            <a:r>
              <a:rPr lang="ar-MA" sz="4400" dirty="0">
                <a:latin typeface="Microsoft Uighur" panose="02000000000000000000" pitchFamily="2" charset="-78"/>
                <a:cs typeface="Microsoft Uighur" panose="02000000000000000000" pitchFamily="2" charset="-78"/>
              </a:rPr>
              <a:t>دليل التمرير- مهارة الطلاقة:</a:t>
            </a:r>
          </a:p>
        </p:txBody>
      </p:sp>
      <p:sp>
        <p:nvSpPr>
          <p:cNvPr id="2" name="ZoneTexte 1">
            <a:extLst>
              <a:ext uri="{FF2B5EF4-FFF2-40B4-BE49-F238E27FC236}">
                <a16:creationId xmlns:a16="http://schemas.microsoft.com/office/drawing/2014/main" id="{30B09D8B-36F3-CBCB-A59F-15EDB0CBF74C}"/>
              </a:ext>
            </a:extLst>
          </p:cNvPr>
          <p:cNvSpPr txBox="1"/>
          <p:nvPr/>
        </p:nvSpPr>
        <p:spPr>
          <a:xfrm>
            <a:off x="528293" y="1871718"/>
            <a:ext cx="8030584" cy="3539430"/>
          </a:xfrm>
          <a:prstGeom prst="rect">
            <a:avLst/>
          </a:prstGeom>
          <a:noFill/>
        </p:spPr>
        <p:txBody>
          <a:bodyPr wrap="square" rtlCol="0">
            <a:spAutoFit/>
          </a:bodyPr>
          <a:lstStyle/>
          <a:p>
            <a:pPr marL="457200" marR="0" lvl="0" indent="-457200" algn="just" defTabSz="457200" rtl="1" eaLnBrk="1" fontAlgn="auto" latinLnBrk="0" hangingPunct="1">
              <a:lnSpc>
                <a:spcPct val="100000"/>
              </a:lnSpc>
              <a:spcBef>
                <a:spcPts val="0"/>
              </a:spcBef>
              <a:spcAft>
                <a:spcPts val="0"/>
              </a:spcAft>
              <a:buClrTx/>
              <a:buSzTx/>
              <a:buFontTx/>
              <a:buAutoNum type="arabicPeriod"/>
              <a:tabLst/>
              <a:defRPr/>
            </a:pPr>
            <a:r>
              <a:rPr kumimoji="0" lang="ar-MA" sz="28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ea typeface="+mn-ea"/>
                <a:cs typeface="Microsoft Uighur" panose="02000000000000000000" pitchFamily="2" charset="-78"/>
              </a:rPr>
              <a:t>ينجز تقويم الطلاقة مباشرة بعد تقويم التحدث؛</a:t>
            </a:r>
          </a:p>
          <a:p>
            <a:pPr marL="457200" marR="0" lvl="0" indent="-457200" algn="just" defTabSz="457200" rtl="1" eaLnBrk="1" fontAlgn="auto" latinLnBrk="0" hangingPunct="1">
              <a:lnSpc>
                <a:spcPct val="100000"/>
              </a:lnSpc>
              <a:spcBef>
                <a:spcPts val="0"/>
              </a:spcBef>
              <a:spcAft>
                <a:spcPts val="0"/>
              </a:spcAft>
              <a:buClrTx/>
              <a:buSzTx/>
              <a:buFontTx/>
              <a:buAutoNum type="arabicPeriod"/>
              <a:tabLst/>
              <a:defRPr/>
            </a:pPr>
            <a:r>
              <a:rPr kumimoji="0" lang="ar-MA" sz="28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ea typeface="+mn-ea"/>
                <a:cs typeface="Microsoft Uighur" panose="02000000000000000000" pitchFamily="2" charset="-78"/>
              </a:rPr>
              <a:t>يمنح المتعلم(ة) 15 ثانية لملاحظة الفقرة قبل البدء في القراءة؛</a:t>
            </a:r>
          </a:p>
          <a:p>
            <a:pPr marL="457200" marR="0" lvl="0" indent="-457200" algn="just" defTabSz="457200" rtl="1" eaLnBrk="1" fontAlgn="auto" latinLnBrk="0" hangingPunct="1">
              <a:lnSpc>
                <a:spcPct val="100000"/>
              </a:lnSpc>
              <a:spcBef>
                <a:spcPts val="0"/>
              </a:spcBef>
              <a:spcAft>
                <a:spcPts val="0"/>
              </a:spcAft>
              <a:buClrTx/>
              <a:buSzTx/>
              <a:buFontTx/>
              <a:buAutoNum type="arabicPeriod"/>
              <a:tabLst/>
              <a:defRPr/>
            </a:pPr>
            <a:r>
              <a:rPr kumimoji="0" lang="ar-MA" sz="28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ea typeface="+mn-ea"/>
                <a:cs typeface="Microsoft Uighur" panose="02000000000000000000" pitchFamily="2" charset="-78"/>
              </a:rPr>
              <a:t>يشرح الأستاذ(ة) للمتعلم(ة) أن عليه أن يقرأ فقرة بدقة واسترسال؛</a:t>
            </a:r>
          </a:p>
          <a:p>
            <a:pPr marL="457200" marR="0" lvl="0" indent="-457200" algn="just" defTabSz="457200" rtl="1" eaLnBrk="1" fontAlgn="auto" latinLnBrk="0" hangingPunct="1">
              <a:lnSpc>
                <a:spcPct val="100000"/>
              </a:lnSpc>
              <a:spcBef>
                <a:spcPts val="0"/>
              </a:spcBef>
              <a:spcAft>
                <a:spcPts val="0"/>
              </a:spcAft>
              <a:buClrTx/>
              <a:buSzTx/>
              <a:buFontTx/>
              <a:buAutoNum type="arabicPeriod"/>
              <a:tabLst/>
              <a:defRPr/>
            </a:pPr>
            <a:r>
              <a:rPr kumimoji="0" lang="ar-MA" sz="28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ea typeface="+mn-ea"/>
                <a:cs typeface="Microsoft Uighur" panose="02000000000000000000" pitchFamily="2" charset="-78"/>
              </a:rPr>
              <a:t>يتم تسجيل عدد الكلمات المقروءة وعدد الأخطاء التي ارتكبها المتعلم ثم عدد الكلمات المقروءة بشكل صحيح في المكان المناسب على شبكة التفريغ؛</a:t>
            </a:r>
          </a:p>
          <a:p>
            <a:pPr marL="457200" marR="0" lvl="0" indent="-457200" algn="just" defTabSz="457200" rtl="1" eaLnBrk="1" fontAlgn="auto" latinLnBrk="0" hangingPunct="1">
              <a:lnSpc>
                <a:spcPct val="100000"/>
              </a:lnSpc>
              <a:spcBef>
                <a:spcPts val="0"/>
              </a:spcBef>
              <a:spcAft>
                <a:spcPts val="0"/>
              </a:spcAft>
              <a:buClrTx/>
              <a:buSzTx/>
              <a:buFontTx/>
              <a:buAutoNum type="arabicPeriod"/>
              <a:tabLst/>
              <a:defRPr/>
            </a:pPr>
            <a:r>
              <a:rPr kumimoji="0" lang="ar-MA" sz="28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ea typeface="+mn-ea"/>
                <a:cs typeface="Microsoft Uighur" panose="02000000000000000000" pitchFamily="2" charset="-78"/>
              </a:rPr>
              <a:t>يتم تنقيط الطلاقة وفق سلم تنقيط على 10؛</a:t>
            </a:r>
          </a:p>
          <a:p>
            <a:pPr marL="457200" marR="0" lvl="0" indent="-457200" algn="just" defTabSz="457200" rtl="1" eaLnBrk="1" fontAlgn="auto" latinLnBrk="0" hangingPunct="1">
              <a:lnSpc>
                <a:spcPct val="100000"/>
              </a:lnSpc>
              <a:spcBef>
                <a:spcPts val="0"/>
              </a:spcBef>
              <a:spcAft>
                <a:spcPts val="0"/>
              </a:spcAft>
              <a:buClrTx/>
              <a:buSzTx/>
              <a:buFontTx/>
              <a:buAutoNum type="arabicPeriod"/>
              <a:tabLst/>
              <a:defRPr/>
            </a:pPr>
            <a:r>
              <a:rPr kumimoji="0" lang="ar-MA" sz="28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ea typeface="+mn-ea"/>
                <a:cs typeface="Microsoft Uighur" panose="02000000000000000000" pitchFamily="2" charset="-78"/>
              </a:rPr>
              <a:t>إذا توقف المتعلم(ة) أمام كلمة، يطلب منه الأستاذ(ة) الانتقال للكلمة الموالية؛ </a:t>
            </a:r>
            <a:endParaRPr kumimoji="0" lang="ar-MA" sz="2800" b="1" i="0" u="none" strike="noStrike" kern="1200" cap="none" spc="0" normalizeH="0" baseline="0" noProof="0" dirty="0">
              <a:ln>
                <a:noFill/>
              </a:ln>
              <a:solidFill>
                <a:srgbClr val="5B9BD5">
                  <a:lumMod val="50000"/>
                </a:srgbClr>
              </a:solidFill>
              <a:effectLst/>
              <a:highlight>
                <a:srgbClr val="00FFFF"/>
              </a:highlight>
              <a:uLnTx/>
              <a:uFillTx/>
              <a:latin typeface="Microsoft Uighur" panose="02000000000000000000" pitchFamily="2" charset="-78"/>
              <a:ea typeface="+mn-ea"/>
              <a:cs typeface="Microsoft Uighur" panose="02000000000000000000" pitchFamily="2" charset="-78"/>
            </a:endParaRPr>
          </a:p>
          <a:p>
            <a:pPr marL="457200" marR="0" lvl="0" indent="-457200" algn="just" defTabSz="457200" rtl="1" eaLnBrk="1" fontAlgn="auto" latinLnBrk="0" hangingPunct="1">
              <a:lnSpc>
                <a:spcPct val="100000"/>
              </a:lnSpc>
              <a:spcBef>
                <a:spcPts val="0"/>
              </a:spcBef>
              <a:spcAft>
                <a:spcPts val="0"/>
              </a:spcAft>
              <a:buClrTx/>
              <a:buSzTx/>
              <a:buFontTx/>
              <a:buAutoNum type="arabicPeriod"/>
              <a:tabLst/>
              <a:defRPr/>
            </a:pPr>
            <a:r>
              <a:rPr kumimoji="0" lang="ar-MA" sz="28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ea typeface="+mn-ea"/>
                <a:cs typeface="Microsoft Uighur" panose="02000000000000000000" pitchFamily="2" charset="-78"/>
              </a:rPr>
              <a:t>إذا تدارك المتعلم(ة) (دون أي مساعدة) وصحح القراءة، لا يحتسب الخطأ؛</a:t>
            </a:r>
          </a:p>
        </p:txBody>
      </p:sp>
    </p:spTree>
    <p:extLst>
      <p:ext uri="{BB962C8B-B14F-4D97-AF65-F5344CB8AC3E}">
        <p14:creationId xmlns:p14="http://schemas.microsoft.com/office/powerpoint/2010/main" val="2923382709"/>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83142-DDA0-BFEA-1A7C-9FF3F7F39C8B}"/>
            </a:ext>
          </a:extLst>
        </p:cNvPr>
        <p:cNvGrpSpPr/>
        <p:nvPr/>
      </p:nvGrpSpPr>
      <p:grpSpPr>
        <a:xfrm>
          <a:off x="0" y="0"/>
          <a:ext cx="0" cy="0"/>
          <a:chOff x="0" y="0"/>
          <a:chExt cx="0" cy="0"/>
        </a:xfrm>
      </p:grpSpPr>
      <p:grpSp>
        <p:nvGrpSpPr>
          <p:cNvPr id="6" name="Groupe 5">
            <a:extLst>
              <a:ext uri="{FF2B5EF4-FFF2-40B4-BE49-F238E27FC236}">
                <a16:creationId xmlns:a16="http://schemas.microsoft.com/office/drawing/2014/main" id="{98697FEB-6887-697A-C87D-1202BABDE991}"/>
              </a:ext>
            </a:extLst>
          </p:cNvPr>
          <p:cNvGrpSpPr/>
          <p:nvPr/>
        </p:nvGrpSpPr>
        <p:grpSpPr>
          <a:xfrm>
            <a:off x="312517" y="579494"/>
            <a:ext cx="8518967" cy="6055253"/>
            <a:chOff x="312517" y="368696"/>
            <a:chExt cx="8518967" cy="6055253"/>
          </a:xfrm>
        </p:grpSpPr>
        <p:sp>
          <p:nvSpPr>
            <p:cNvPr id="7" name="Rectangle : coins arrondis 6">
              <a:extLst>
                <a:ext uri="{FF2B5EF4-FFF2-40B4-BE49-F238E27FC236}">
                  <a16:creationId xmlns:a16="http://schemas.microsoft.com/office/drawing/2014/main" id="{5B238385-59F2-93A1-5A80-CA8809C91421}"/>
                </a:ext>
              </a:extLst>
            </p:cNvPr>
            <p:cNvSpPr/>
            <p:nvPr/>
          </p:nvSpPr>
          <p:spPr>
            <a:xfrm>
              <a:off x="312517" y="636608"/>
              <a:ext cx="8518967" cy="5787341"/>
            </a:xfrm>
            <a:prstGeom prst="roundRect">
              <a:avLst>
                <a:gd name="adj" fmla="val 2439"/>
              </a:avLst>
            </a:prstGeom>
            <a:solidFill>
              <a:srgbClr val="F4FAFA"/>
            </a:solidFill>
            <a:ln w="28575">
              <a:solidFill>
                <a:srgbClr val="0056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 coins arrondis 8">
              <a:extLst>
                <a:ext uri="{FF2B5EF4-FFF2-40B4-BE49-F238E27FC236}">
                  <a16:creationId xmlns:a16="http://schemas.microsoft.com/office/drawing/2014/main" id="{8D8A4DE4-90AF-4584-B566-107C546EF515}"/>
                </a:ext>
              </a:extLst>
            </p:cNvPr>
            <p:cNvSpPr/>
            <p:nvPr/>
          </p:nvSpPr>
          <p:spPr>
            <a:xfrm flipH="1" flipV="1">
              <a:off x="1620308" y="368696"/>
              <a:ext cx="5778366" cy="760633"/>
            </a:xfrm>
            <a:prstGeom prst="roundRect">
              <a:avLst>
                <a:gd name="adj" fmla="val 50000"/>
              </a:avLst>
            </a:prstGeom>
            <a:solidFill>
              <a:srgbClr val="005664"/>
            </a:solidFill>
            <a:ln w="13658" cap="flat">
              <a:solidFill>
                <a:srgbClr val="00566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ir Strip Arabic" panose="02000500000000000000" pitchFamily="2" charset="-78"/>
                <a:ea typeface="+mn-ea"/>
                <a:cs typeface="Air Strip Arabic" panose="02000500000000000000" pitchFamily="2" charset="-78"/>
              </a:endParaRPr>
            </a:p>
          </p:txBody>
        </p:sp>
      </p:grpSp>
      <p:graphicFrame>
        <p:nvGraphicFramePr>
          <p:cNvPr id="10" name="Tableau 9">
            <a:extLst>
              <a:ext uri="{FF2B5EF4-FFF2-40B4-BE49-F238E27FC236}">
                <a16:creationId xmlns:a16="http://schemas.microsoft.com/office/drawing/2014/main" id="{789908E0-BC9D-868F-E07A-C73066F89048}"/>
              </a:ext>
            </a:extLst>
          </p:cNvPr>
          <p:cNvGraphicFramePr>
            <a:graphicFrameLocks noGrp="1"/>
          </p:cNvGraphicFramePr>
          <p:nvPr>
            <p:extLst>
              <p:ext uri="{D42A27DB-BD31-4B8C-83A1-F6EECF244321}">
                <p14:modId xmlns:p14="http://schemas.microsoft.com/office/powerpoint/2010/main" val="264858611"/>
              </p:ext>
            </p:extLst>
          </p:nvPr>
        </p:nvGraphicFramePr>
        <p:xfrm>
          <a:off x="317233" y="1164030"/>
          <a:ext cx="8514250" cy="4220210"/>
        </p:xfrm>
        <a:graphic>
          <a:graphicData uri="http://schemas.openxmlformats.org/drawingml/2006/table">
            <a:tbl>
              <a:tblPr rtl="1" firstRow="1" firstCol="1" bandRow="1">
                <a:tableStyleId>{5940675A-B579-460E-94D1-54222C63F5DA}</a:tableStyleId>
              </a:tblPr>
              <a:tblGrid>
                <a:gridCol w="1123993">
                  <a:extLst>
                    <a:ext uri="{9D8B030D-6E8A-4147-A177-3AD203B41FA5}">
                      <a16:colId xmlns:a16="http://schemas.microsoft.com/office/drawing/2014/main" val="1680293610"/>
                    </a:ext>
                  </a:extLst>
                </a:gridCol>
                <a:gridCol w="5402425">
                  <a:extLst>
                    <a:ext uri="{9D8B030D-6E8A-4147-A177-3AD203B41FA5}">
                      <a16:colId xmlns:a16="http://schemas.microsoft.com/office/drawing/2014/main" val="2863072405"/>
                    </a:ext>
                  </a:extLst>
                </a:gridCol>
                <a:gridCol w="1987832">
                  <a:extLst>
                    <a:ext uri="{9D8B030D-6E8A-4147-A177-3AD203B41FA5}">
                      <a16:colId xmlns:a16="http://schemas.microsoft.com/office/drawing/2014/main" val="3842341624"/>
                    </a:ext>
                  </a:extLst>
                </a:gridCol>
              </a:tblGrid>
              <a:tr h="305202">
                <a:tc>
                  <a:txBody>
                    <a:bodyPr/>
                    <a:lstStyle/>
                    <a:p>
                      <a:pPr algn="ctr" rtl="1">
                        <a:lnSpc>
                          <a:spcPct val="107000"/>
                        </a:lnSpc>
                        <a:spcAft>
                          <a:spcPts val="800"/>
                        </a:spcAft>
                      </a:pPr>
                      <a:r>
                        <a:rPr lang="ar-MA" sz="1900" b="1" kern="0" dirty="0">
                          <a:solidFill>
                            <a:srgbClr val="00B050"/>
                          </a:solidFill>
                          <a:latin typeface="Sakkal Majalla" panose="02000000000000000000" pitchFamily="2" charset="-78"/>
                          <a:ea typeface="+mn-ea"/>
                          <a:cs typeface="Sakkal Majalla" panose="02000000000000000000" pitchFamily="2" charset="-78"/>
                        </a:rPr>
                        <a:t>المعايير</a:t>
                      </a:r>
                      <a:endParaRPr lang="fr-MA" sz="1900" b="1" kern="0" dirty="0">
                        <a:solidFill>
                          <a:srgbClr val="00B050"/>
                        </a:solidFill>
                        <a:latin typeface="Sakkal Majalla" panose="02000000000000000000" pitchFamily="2" charset="-78"/>
                        <a:ea typeface="+mn-ea"/>
                        <a:cs typeface="Sakkal Majalla" panose="02000000000000000000" pitchFamily="2" charset="-78"/>
                      </a:endParaRPr>
                    </a:p>
                  </a:txBody>
                  <a:tcPr marL="68580" marR="68580" marT="0" marB="0" anchor="ctr">
                    <a:solidFill>
                      <a:schemeClr val="accent4">
                        <a:lumMod val="20000"/>
                        <a:lumOff val="80000"/>
                      </a:schemeClr>
                    </a:solidFill>
                  </a:tcPr>
                </a:tc>
                <a:tc gridSpan="2">
                  <a:txBody>
                    <a:bodyPr/>
                    <a:lstStyle/>
                    <a:p>
                      <a:pPr marL="0" marR="0" lvl="0" indent="0" algn="ctr"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900" b="1" kern="0" dirty="0">
                          <a:solidFill>
                            <a:srgbClr val="00B050"/>
                          </a:solidFill>
                          <a:latin typeface="Sakkal Majalla" panose="02000000000000000000" pitchFamily="2" charset="-78"/>
                          <a:ea typeface="+mn-ea"/>
                          <a:cs typeface="Sakkal Majalla" panose="02000000000000000000" pitchFamily="2" charset="-78"/>
                        </a:rPr>
                        <a:t>المـؤشــــــــــــــــــــــــــــــــــــــــــــــــــــــــــــــــــــــــــــــــــــــــــــــــــــــــــــــــــرات</a:t>
                      </a:r>
                    </a:p>
                  </a:txBody>
                  <a:tcPr marL="68580" marR="68580" marT="0" marB="0" anchor="ctr">
                    <a:solidFill>
                      <a:schemeClr val="accent4">
                        <a:lumMod val="20000"/>
                        <a:lumOff val="80000"/>
                      </a:schemeClr>
                    </a:solidFill>
                  </a:tcPr>
                </a:tc>
                <a:tc hMerge="1">
                  <a:txBody>
                    <a:bodyPr/>
                    <a:lstStyle/>
                    <a:p>
                      <a:pPr marL="0" marR="0" lvl="0" indent="0" algn="ctr"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endParaRPr lang="ar-MA" sz="1900" b="1" kern="0" dirty="0">
                        <a:solidFill>
                          <a:srgbClr val="FF0000"/>
                        </a:solidFill>
                        <a:latin typeface="Sakkal Majalla" panose="02000000000000000000" pitchFamily="2" charset="-78"/>
                        <a:ea typeface="+mn-ea"/>
                        <a:cs typeface="Sakkal Majalla" panose="02000000000000000000" pitchFamily="2" charset="-78"/>
                      </a:endParaRPr>
                    </a:p>
                  </a:txBody>
                  <a:tcPr marL="68580" marR="68580" marT="0" marB="0"/>
                </a:tc>
                <a:extLst>
                  <a:ext uri="{0D108BD9-81ED-4DB2-BD59-A6C34878D82A}">
                    <a16:rowId xmlns:a16="http://schemas.microsoft.com/office/drawing/2014/main" val="3689824737"/>
                  </a:ext>
                </a:extLst>
              </a:tr>
              <a:tr h="1546264">
                <a:tc>
                  <a:txBody>
                    <a:bodyPr/>
                    <a:lstStyle/>
                    <a:p>
                      <a:pPr algn="ctr" rtl="1">
                        <a:lnSpc>
                          <a:spcPct val="107000"/>
                        </a:lnSpc>
                        <a:spcAft>
                          <a:spcPts val="800"/>
                        </a:spcAft>
                      </a:pPr>
                      <a:r>
                        <a:rPr lang="ar-MA" sz="1800" b="1" kern="0" dirty="0">
                          <a:solidFill>
                            <a:srgbClr val="106585"/>
                          </a:solidFill>
                          <a:latin typeface="Sakkal Majalla" panose="02000000000000000000" pitchFamily="2" charset="-78"/>
                          <a:ea typeface="+mn-ea"/>
                          <a:cs typeface="Sakkal Majalla" panose="02000000000000000000" pitchFamily="2" charset="-78"/>
                        </a:rPr>
                        <a:t>الاسترسال</a:t>
                      </a:r>
                      <a:endParaRPr lang="fr-MA" sz="1800" b="1" kern="0" dirty="0">
                        <a:solidFill>
                          <a:srgbClr val="106585"/>
                        </a:solidFill>
                        <a:latin typeface="Sakkal Majalla" panose="02000000000000000000" pitchFamily="2" charset="-78"/>
                        <a:ea typeface="+mn-ea"/>
                        <a:cs typeface="Sakkal Majalla" panose="02000000000000000000" pitchFamily="2" charset="-78"/>
                      </a:endParaRPr>
                    </a:p>
                  </a:txBody>
                  <a:tcPr marL="68580" marR="68580" marT="0" marB="0" anchor="ctr"/>
                </a:tc>
                <a:tc>
                  <a:txBody>
                    <a:bodyPr/>
                    <a:lstStyle/>
                    <a:p>
                      <a:pPr marL="0" marR="0" lvl="0" indent="0" algn="just" defTabSz="914400" rtl="1" eaLnBrk="1" fontAlgn="auto" latinLnBrk="0" hangingPunct="1">
                        <a:lnSpc>
                          <a:spcPct val="115000"/>
                        </a:lnSpc>
                        <a:spcBef>
                          <a:spcPts val="0"/>
                        </a:spcBef>
                        <a:spcAft>
                          <a:spcPts val="800"/>
                        </a:spcAft>
                        <a:buClrTx/>
                        <a:buSzTx/>
                        <a:buFontTx/>
                        <a:buNone/>
                        <a:tabLst/>
                        <a:defRPr/>
                      </a:pPr>
                      <a:r>
                        <a:rPr lang="ar-MA" sz="1800" b="1" kern="0" dirty="0">
                          <a:solidFill>
                            <a:srgbClr val="106585"/>
                          </a:solidFill>
                          <a:latin typeface="Sakkal Majalla" panose="02000000000000000000" pitchFamily="2" charset="-78"/>
                          <a:ea typeface="+mn-ea"/>
                          <a:cs typeface="Sakkal Majalla" panose="02000000000000000000" pitchFamily="2" charset="-78"/>
                        </a:rPr>
                        <a:t>-قرأ الفقرة باسترسال تام مع احترام تام لعلامات الترقيم.</a:t>
                      </a:r>
                    </a:p>
                    <a:p>
                      <a:pPr algn="r" rtl="1"/>
                      <a:r>
                        <a:rPr lang="ar-MA" sz="1800" b="1" kern="0" dirty="0">
                          <a:solidFill>
                            <a:srgbClr val="106585"/>
                          </a:solidFill>
                          <a:latin typeface="Sakkal Majalla" panose="02000000000000000000" pitchFamily="2" charset="-78"/>
                          <a:ea typeface="+mn-ea"/>
                          <a:cs typeface="Sakkal Majalla" panose="02000000000000000000" pitchFamily="2" charset="-78"/>
                        </a:rPr>
                        <a:t>-قرأ الفقرة باسترسال مع تعثر في جملة واحدة على الأكثر ؛</a:t>
                      </a:r>
                      <a:endParaRPr lang="fr-FR" sz="1800" b="1" kern="0" dirty="0">
                        <a:solidFill>
                          <a:srgbClr val="106585"/>
                        </a:solidFill>
                        <a:latin typeface="Sakkal Majalla" panose="02000000000000000000" pitchFamily="2" charset="-78"/>
                        <a:ea typeface="+mn-ea"/>
                        <a:cs typeface="Sakkal Majalla" panose="02000000000000000000" pitchFamily="2" charset="-78"/>
                      </a:endParaRPr>
                    </a:p>
                    <a:p>
                      <a:pPr algn="r" rtl="1"/>
                      <a:endParaRPr lang="ar-MA" sz="1800" b="1" kern="0" dirty="0">
                        <a:solidFill>
                          <a:srgbClr val="106585"/>
                        </a:solidFill>
                        <a:latin typeface="Sakkal Majalla" panose="02000000000000000000" pitchFamily="2" charset="-78"/>
                        <a:ea typeface="+mn-ea"/>
                        <a:cs typeface="Sakkal Majalla" panose="02000000000000000000" pitchFamily="2" charset="-78"/>
                      </a:endParaRPr>
                    </a:p>
                    <a:p>
                      <a:pPr algn="r" rtl="1"/>
                      <a:r>
                        <a:rPr lang="ar-MA" sz="1800" b="1" kern="0" dirty="0">
                          <a:solidFill>
                            <a:srgbClr val="106585"/>
                          </a:solidFill>
                          <a:latin typeface="Sakkal Majalla" panose="02000000000000000000" pitchFamily="2" charset="-78"/>
                          <a:ea typeface="+mn-ea"/>
                          <a:cs typeface="Sakkal Majalla" panose="02000000000000000000" pitchFamily="2" charset="-78"/>
                        </a:rPr>
                        <a:t>-قرأ الفقرة باسترسال مع تعثر  في جملتين على الأكثر ؛</a:t>
                      </a:r>
                      <a:endParaRPr lang="fr-FR" sz="1800" b="1" kern="0" dirty="0">
                        <a:solidFill>
                          <a:srgbClr val="106585"/>
                        </a:solidFill>
                        <a:latin typeface="Sakkal Majalla" panose="02000000000000000000" pitchFamily="2" charset="-78"/>
                        <a:ea typeface="+mn-ea"/>
                        <a:cs typeface="Sakkal Majalla" panose="02000000000000000000" pitchFamily="2" charset="-78"/>
                      </a:endParaRPr>
                    </a:p>
                    <a:p>
                      <a:pPr algn="r" rtl="1"/>
                      <a:endParaRPr lang="ar-MA" sz="1800" b="1" kern="0" dirty="0">
                        <a:solidFill>
                          <a:srgbClr val="106585"/>
                        </a:solidFill>
                        <a:latin typeface="Sakkal Majalla" panose="02000000000000000000" pitchFamily="2" charset="-78"/>
                        <a:ea typeface="+mn-ea"/>
                        <a:cs typeface="Sakkal Majalla" panose="02000000000000000000" pitchFamily="2" charset="-78"/>
                      </a:endParaRPr>
                    </a:p>
                    <a:p>
                      <a:pPr marL="0" marR="0" lvl="0" indent="0" algn="just" defTabSz="914400" rtl="1" eaLnBrk="1" fontAlgn="auto" latinLnBrk="0" hangingPunct="1">
                        <a:lnSpc>
                          <a:spcPct val="115000"/>
                        </a:lnSpc>
                        <a:spcBef>
                          <a:spcPts val="0"/>
                        </a:spcBef>
                        <a:spcAft>
                          <a:spcPts val="800"/>
                        </a:spcAft>
                        <a:buClrTx/>
                        <a:buSzTx/>
                        <a:buFontTx/>
                        <a:buNone/>
                        <a:tabLst/>
                        <a:defRPr/>
                      </a:pPr>
                      <a:r>
                        <a:rPr lang="ar-MA" sz="1800" b="1" kern="0" dirty="0">
                          <a:solidFill>
                            <a:srgbClr val="106585"/>
                          </a:solidFill>
                          <a:latin typeface="Sakkal Majalla" panose="02000000000000000000" pitchFamily="2" charset="-78"/>
                          <a:ea typeface="+mn-ea"/>
                          <a:cs typeface="Sakkal Majalla" panose="02000000000000000000" pitchFamily="2" charset="-78"/>
                        </a:rPr>
                        <a:t>تعثر في أكثر من جملتين: قراءة متقطعة – تهجئة الكلمات –</a:t>
                      </a:r>
                      <a:endParaRPr lang="fr-FR" sz="1800" b="1" kern="0" dirty="0">
                        <a:solidFill>
                          <a:srgbClr val="106585"/>
                        </a:solidFill>
                        <a:latin typeface="Sakkal Majalla" panose="02000000000000000000" pitchFamily="2" charset="-78"/>
                        <a:ea typeface="+mn-ea"/>
                        <a:cs typeface="Sakkal Majalla" panose="02000000000000000000" pitchFamily="2" charset="-78"/>
                      </a:endParaRPr>
                    </a:p>
                  </a:txBody>
                  <a:tcPr marL="68580" marR="68580" marT="0" marB="0"/>
                </a:tc>
                <a:tc>
                  <a:txBody>
                    <a:bodyPr/>
                    <a:lstStyle/>
                    <a:p>
                      <a:pPr marL="0" marR="0" lvl="0" indent="0" algn="ctr"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800" b="1" kern="0" dirty="0">
                          <a:solidFill>
                            <a:srgbClr val="FF0000"/>
                          </a:solidFill>
                          <a:latin typeface="Sakkal Majalla" panose="02000000000000000000" pitchFamily="2" charset="-78"/>
                          <a:ea typeface="+mn-ea"/>
                          <a:cs typeface="Sakkal Majalla" panose="02000000000000000000" pitchFamily="2" charset="-78"/>
                        </a:rPr>
                        <a:t>5ن</a:t>
                      </a:r>
                    </a:p>
                    <a:p>
                      <a:pPr marL="0" marR="0" lvl="0" indent="0" algn="ctr"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800" b="1" kern="0" dirty="0">
                          <a:solidFill>
                            <a:srgbClr val="FF0000"/>
                          </a:solidFill>
                          <a:latin typeface="Sakkal Majalla" panose="02000000000000000000" pitchFamily="2" charset="-78"/>
                          <a:ea typeface="+mn-ea"/>
                          <a:cs typeface="Sakkal Majalla" panose="02000000000000000000" pitchFamily="2" charset="-78"/>
                        </a:rPr>
                        <a:t>4ن</a:t>
                      </a:r>
                    </a:p>
                    <a:p>
                      <a:pPr marL="0" marR="0" lvl="0" indent="0" algn="ctr"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800" b="1" kern="0" dirty="0">
                          <a:solidFill>
                            <a:srgbClr val="FF0000"/>
                          </a:solidFill>
                          <a:latin typeface="Sakkal Majalla" panose="02000000000000000000" pitchFamily="2" charset="-78"/>
                          <a:ea typeface="+mn-ea"/>
                          <a:cs typeface="Sakkal Majalla" panose="02000000000000000000" pitchFamily="2" charset="-78"/>
                        </a:rPr>
                        <a:t>3ن</a:t>
                      </a:r>
                    </a:p>
                    <a:p>
                      <a:pPr marL="0" marR="0" lvl="0" indent="0" algn="ctr"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800" b="1" kern="0" dirty="0">
                          <a:solidFill>
                            <a:srgbClr val="FF0000"/>
                          </a:solidFill>
                          <a:latin typeface="Sakkal Majalla" panose="02000000000000000000" pitchFamily="2" charset="-78"/>
                          <a:ea typeface="+mn-ea"/>
                          <a:cs typeface="Sakkal Majalla" panose="02000000000000000000" pitchFamily="2" charset="-78"/>
                        </a:rPr>
                        <a:t>2ن</a:t>
                      </a:r>
                    </a:p>
                  </a:txBody>
                  <a:tcPr marL="68580" marR="68580" marT="0" marB="0"/>
                </a:tc>
                <a:extLst>
                  <a:ext uri="{0D108BD9-81ED-4DB2-BD59-A6C34878D82A}">
                    <a16:rowId xmlns:a16="http://schemas.microsoft.com/office/drawing/2014/main" val="2491690195"/>
                  </a:ext>
                </a:extLst>
              </a:tr>
              <a:tr h="596467">
                <a:tc>
                  <a:txBody>
                    <a:bodyPr/>
                    <a:lstStyle/>
                    <a:p>
                      <a:pPr algn="ctr" rtl="1">
                        <a:lnSpc>
                          <a:spcPct val="107000"/>
                        </a:lnSpc>
                        <a:spcAft>
                          <a:spcPts val="800"/>
                        </a:spcAft>
                      </a:pPr>
                      <a:r>
                        <a:rPr lang="ar-MA" sz="1800" b="1" kern="0" dirty="0">
                          <a:solidFill>
                            <a:srgbClr val="106585"/>
                          </a:solidFill>
                          <a:latin typeface="Sakkal Majalla" panose="02000000000000000000" pitchFamily="2" charset="-78"/>
                          <a:ea typeface="+mn-ea"/>
                          <a:cs typeface="Sakkal Majalla" panose="02000000000000000000" pitchFamily="2" charset="-78"/>
                        </a:rPr>
                        <a:t>الدقة</a:t>
                      </a:r>
                    </a:p>
                    <a:p>
                      <a:pPr algn="ctr" rtl="1">
                        <a:lnSpc>
                          <a:spcPct val="107000"/>
                        </a:lnSpc>
                        <a:spcAft>
                          <a:spcPts val="800"/>
                        </a:spcAft>
                      </a:pPr>
                      <a:r>
                        <a:rPr lang="ar-MA" sz="1400" b="1" kern="0" dirty="0">
                          <a:solidFill>
                            <a:srgbClr val="106585"/>
                          </a:solidFill>
                          <a:latin typeface="Sakkal Majalla" panose="02000000000000000000" pitchFamily="2" charset="-78"/>
                          <a:ea typeface="+mn-ea"/>
                          <a:cs typeface="Sakkal Majalla" panose="02000000000000000000" pitchFamily="2" charset="-78"/>
                        </a:rPr>
                        <a:t>(</a:t>
                      </a:r>
                      <a:r>
                        <a:rPr lang="ar-MA" sz="1400" b="1" kern="0" dirty="0">
                          <a:solidFill>
                            <a:srgbClr val="FF0000"/>
                          </a:solidFill>
                          <a:latin typeface="Sakkal Majalla" panose="02000000000000000000" pitchFamily="2" charset="-78"/>
                          <a:ea typeface="+mn-ea"/>
                          <a:cs typeface="Sakkal Majalla" panose="02000000000000000000" pitchFamily="2" charset="-78"/>
                        </a:rPr>
                        <a:t>الوقف على متحرك لا يحتسب في هذه المرحلة )</a:t>
                      </a:r>
                    </a:p>
                  </a:txBody>
                  <a:tcPr marL="68580" marR="68580" marT="0" marB="0" anchor="ctr"/>
                </a:tc>
                <a:tc>
                  <a:txBody>
                    <a:bodyPr/>
                    <a:lstStyle/>
                    <a:p>
                      <a:pPr marL="0" marR="0" lvl="0" indent="0" algn="just"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800" b="1" kern="0" dirty="0">
                          <a:solidFill>
                            <a:srgbClr val="106585"/>
                          </a:solidFill>
                          <a:latin typeface="Sakkal Majalla" panose="02000000000000000000" pitchFamily="2" charset="-78"/>
                          <a:ea typeface="+mn-ea"/>
                          <a:cs typeface="Sakkal Majalla" panose="02000000000000000000" pitchFamily="2" charset="-78"/>
                        </a:rPr>
                        <a:t>-ارتكب أقل قطعا من  4 أخطاء.</a:t>
                      </a:r>
                      <a:r>
                        <a:rPr lang="ar-AE" sz="1800" b="1" kern="0" dirty="0">
                          <a:solidFill>
                            <a:srgbClr val="106585"/>
                          </a:solidFill>
                          <a:latin typeface="Sakkal Majalla" panose="02000000000000000000" pitchFamily="2" charset="-78"/>
                          <a:ea typeface="+mn-ea"/>
                          <a:cs typeface="Sakkal Majalla" panose="02000000000000000000" pitchFamily="2" charset="-78"/>
                        </a:rPr>
                        <a:t> </a:t>
                      </a:r>
                      <a:endParaRPr lang="ar-MA" sz="1800" b="1" kern="0" dirty="0">
                        <a:solidFill>
                          <a:srgbClr val="106585"/>
                        </a:solidFill>
                        <a:latin typeface="Sakkal Majalla" panose="02000000000000000000" pitchFamily="2" charset="-78"/>
                        <a:ea typeface="+mn-ea"/>
                        <a:cs typeface="Sakkal Majalla" panose="02000000000000000000" pitchFamily="2" charset="-78"/>
                      </a:endParaRPr>
                    </a:p>
                    <a:p>
                      <a:pPr marL="0" marR="0" lvl="0" indent="0" algn="just"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800" b="1" kern="0" dirty="0">
                          <a:solidFill>
                            <a:srgbClr val="106585"/>
                          </a:solidFill>
                          <a:latin typeface="Sakkal Majalla" panose="02000000000000000000" pitchFamily="2" charset="-78"/>
                          <a:ea typeface="+mn-ea"/>
                          <a:cs typeface="Sakkal Majalla" panose="02000000000000000000" pitchFamily="2" charset="-78"/>
                        </a:rPr>
                        <a:t>-</a:t>
                      </a:r>
                      <a:r>
                        <a:rPr lang="ar-AE" sz="1800" b="1" kern="0" dirty="0">
                          <a:solidFill>
                            <a:srgbClr val="106585"/>
                          </a:solidFill>
                          <a:latin typeface="Sakkal Majalla" panose="02000000000000000000" pitchFamily="2" charset="-78"/>
                          <a:ea typeface="+mn-ea"/>
                          <a:cs typeface="Sakkal Majalla" panose="02000000000000000000" pitchFamily="2" charset="-78"/>
                        </a:rPr>
                        <a:t>ارتكب </a:t>
                      </a:r>
                      <a:r>
                        <a:rPr lang="ar-MA" sz="1800" b="1" kern="0" dirty="0">
                          <a:solidFill>
                            <a:srgbClr val="106585"/>
                          </a:solidFill>
                          <a:latin typeface="Sakkal Majalla" panose="02000000000000000000" pitchFamily="2" charset="-78"/>
                          <a:ea typeface="+mn-ea"/>
                          <a:cs typeface="Sakkal Majalla" panose="02000000000000000000" pitchFamily="2" charset="-78"/>
                        </a:rPr>
                        <a:t>أقل من 4 إلى 8 </a:t>
                      </a:r>
                      <a:r>
                        <a:rPr lang="ar-AE" sz="1800" b="1" kern="0" dirty="0">
                          <a:solidFill>
                            <a:srgbClr val="106585"/>
                          </a:solidFill>
                          <a:latin typeface="Sakkal Majalla" panose="02000000000000000000" pitchFamily="2" charset="-78"/>
                          <a:ea typeface="+mn-ea"/>
                          <a:cs typeface="Sakkal Majalla" panose="02000000000000000000" pitchFamily="2" charset="-78"/>
                        </a:rPr>
                        <a:t>أخطاء</a:t>
                      </a:r>
                      <a:r>
                        <a:rPr lang="ar-MA" sz="1800" b="1" kern="0" dirty="0">
                          <a:solidFill>
                            <a:srgbClr val="106585"/>
                          </a:solidFill>
                          <a:latin typeface="Sakkal Majalla" panose="02000000000000000000" pitchFamily="2" charset="-78"/>
                          <a:ea typeface="+mn-ea"/>
                          <a:cs typeface="Sakkal Majalla" panose="02000000000000000000" pitchFamily="2" charset="-78"/>
                        </a:rPr>
                        <a:t>. </a:t>
                      </a:r>
                    </a:p>
                    <a:p>
                      <a:pPr marL="0" marR="0" lvl="0" indent="0" algn="just"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800" b="1" kern="0" dirty="0">
                          <a:solidFill>
                            <a:srgbClr val="106585"/>
                          </a:solidFill>
                          <a:latin typeface="Sakkal Majalla" panose="02000000000000000000" pitchFamily="2" charset="-78"/>
                          <a:ea typeface="+mn-ea"/>
                          <a:cs typeface="Sakkal Majalla" panose="02000000000000000000" pitchFamily="2" charset="-78"/>
                        </a:rPr>
                        <a:t>-ارتكب 9 إلى </a:t>
                      </a:r>
                      <a:r>
                        <a:rPr lang="ar-MA" sz="1800" b="1" kern="0" dirty="0">
                          <a:solidFill>
                            <a:schemeClr val="accent1">
                              <a:lumMod val="75000"/>
                            </a:schemeClr>
                          </a:solidFill>
                          <a:latin typeface="Sakkal Majalla" panose="02000000000000000000" pitchFamily="2" charset="-78"/>
                          <a:ea typeface="+mn-ea"/>
                          <a:cs typeface="Sakkal Majalla" panose="02000000000000000000" pitchFamily="2" charset="-78"/>
                        </a:rPr>
                        <a:t>12</a:t>
                      </a:r>
                      <a:r>
                        <a:rPr lang="ar-MA" sz="1800" b="1" kern="0" dirty="0">
                          <a:solidFill>
                            <a:srgbClr val="FF0000"/>
                          </a:solidFill>
                          <a:latin typeface="Sakkal Majalla" panose="02000000000000000000" pitchFamily="2" charset="-78"/>
                          <a:ea typeface="+mn-ea"/>
                          <a:cs typeface="Sakkal Majalla" panose="02000000000000000000" pitchFamily="2" charset="-78"/>
                        </a:rPr>
                        <a:t> </a:t>
                      </a:r>
                      <a:r>
                        <a:rPr lang="ar-MA" sz="1800" b="1" kern="0" dirty="0">
                          <a:solidFill>
                            <a:srgbClr val="106585"/>
                          </a:solidFill>
                          <a:latin typeface="Sakkal Majalla" panose="02000000000000000000" pitchFamily="2" charset="-78"/>
                          <a:ea typeface="+mn-ea"/>
                          <a:cs typeface="Sakkal Majalla" panose="02000000000000000000" pitchFamily="2" charset="-78"/>
                        </a:rPr>
                        <a:t>خطأ.</a:t>
                      </a:r>
                    </a:p>
                    <a:p>
                      <a:pPr marL="0" marR="0" lvl="0" indent="0" algn="just"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800" b="1" kern="0" dirty="0">
                          <a:solidFill>
                            <a:srgbClr val="106585"/>
                          </a:solidFill>
                          <a:latin typeface="Sakkal Majalla" panose="02000000000000000000" pitchFamily="2" charset="-78"/>
                          <a:ea typeface="+mn-ea"/>
                          <a:cs typeface="Sakkal Majalla" panose="02000000000000000000" pitchFamily="2" charset="-78"/>
                        </a:rPr>
                        <a:t>-</a:t>
                      </a:r>
                      <a:r>
                        <a:rPr lang="ar-AE" sz="1800" b="1" kern="0" dirty="0">
                          <a:solidFill>
                            <a:srgbClr val="106585"/>
                          </a:solidFill>
                          <a:latin typeface="Sakkal Majalla" panose="02000000000000000000" pitchFamily="2" charset="-78"/>
                          <a:ea typeface="+mn-ea"/>
                          <a:cs typeface="Sakkal Majalla" panose="02000000000000000000" pitchFamily="2" charset="-78"/>
                        </a:rPr>
                        <a:t>ارتكب</a:t>
                      </a:r>
                      <a:r>
                        <a:rPr lang="ar-MA" sz="1800" b="1" kern="0" dirty="0">
                          <a:solidFill>
                            <a:srgbClr val="106585"/>
                          </a:solidFill>
                          <a:latin typeface="Sakkal Majalla" panose="02000000000000000000" pitchFamily="2" charset="-78"/>
                          <a:ea typeface="+mn-ea"/>
                          <a:cs typeface="Sakkal Majalla" panose="02000000000000000000" pitchFamily="2" charset="-78"/>
                        </a:rPr>
                        <a:t> 13 فما فوق</a:t>
                      </a:r>
                    </a:p>
                  </a:txBody>
                  <a:tcPr marL="68580" marR="68580" marT="0" marB="0"/>
                </a:tc>
                <a:tc>
                  <a:txBody>
                    <a:bodyPr/>
                    <a:lstStyle/>
                    <a:p>
                      <a:pPr marL="0" marR="0" lvl="0" indent="0" algn="ctr"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800" b="1" kern="0" dirty="0">
                          <a:solidFill>
                            <a:srgbClr val="FF0000"/>
                          </a:solidFill>
                          <a:latin typeface="Sakkal Majalla" panose="02000000000000000000" pitchFamily="2" charset="-78"/>
                          <a:ea typeface="+mn-ea"/>
                          <a:cs typeface="Sakkal Majalla" panose="02000000000000000000" pitchFamily="2" charset="-78"/>
                        </a:rPr>
                        <a:t>5ن</a:t>
                      </a:r>
                    </a:p>
                    <a:p>
                      <a:pPr marL="0" marR="0" lvl="0" indent="0" algn="ctr"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800" b="1" kern="0" dirty="0">
                          <a:solidFill>
                            <a:srgbClr val="FF0000"/>
                          </a:solidFill>
                          <a:latin typeface="Sakkal Majalla" panose="02000000000000000000" pitchFamily="2" charset="-78"/>
                          <a:ea typeface="+mn-ea"/>
                          <a:cs typeface="Sakkal Majalla" panose="02000000000000000000" pitchFamily="2" charset="-78"/>
                        </a:rPr>
                        <a:t>4ن</a:t>
                      </a:r>
                    </a:p>
                    <a:p>
                      <a:pPr marL="0" marR="0" lvl="0" indent="0" algn="ctr"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800" b="1" kern="0" dirty="0">
                          <a:solidFill>
                            <a:srgbClr val="FF0000"/>
                          </a:solidFill>
                          <a:latin typeface="Sakkal Majalla" panose="02000000000000000000" pitchFamily="2" charset="-78"/>
                          <a:ea typeface="+mn-ea"/>
                          <a:cs typeface="Sakkal Majalla" panose="02000000000000000000" pitchFamily="2" charset="-78"/>
                        </a:rPr>
                        <a:t>3ن</a:t>
                      </a:r>
                    </a:p>
                    <a:p>
                      <a:pPr marL="0" marR="0" lvl="0" indent="0" algn="ctr"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ar-MA" sz="1800" b="1" kern="0" dirty="0">
                          <a:solidFill>
                            <a:srgbClr val="FF0000"/>
                          </a:solidFill>
                          <a:latin typeface="Sakkal Majalla" panose="02000000000000000000" pitchFamily="2" charset="-78"/>
                          <a:ea typeface="+mn-ea"/>
                          <a:cs typeface="Sakkal Majalla" panose="02000000000000000000" pitchFamily="2" charset="-78"/>
                        </a:rPr>
                        <a:t>2ن</a:t>
                      </a:r>
                    </a:p>
                  </a:txBody>
                  <a:tcPr marL="68580" marR="68580" marT="0" marB="0"/>
                </a:tc>
                <a:extLst>
                  <a:ext uri="{0D108BD9-81ED-4DB2-BD59-A6C34878D82A}">
                    <a16:rowId xmlns:a16="http://schemas.microsoft.com/office/drawing/2014/main" val="661863870"/>
                  </a:ext>
                </a:extLst>
              </a:tr>
              <a:tr h="408226">
                <a:tc gridSpan="2">
                  <a:txBody>
                    <a:bodyPr/>
                    <a:lstStyle/>
                    <a:p>
                      <a:pPr algn="ctr" rtl="1">
                        <a:lnSpc>
                          <a:spcPct val="107000"/>
                        </a:lnSpc>
                        <a:spcAft>
                          <a:spcPts val="800"/>
                        </a:spcAft>
                      </a:pPr>
                      <a:r>
                        <a:rPr lang="ar-MA" sz="2000" b="1" kern="0" dirty="0">
                          <a:solidFill>
                            <a:srgbClr val="FF0000"/>
                          </a:solidFill>
                          <a:latin typeface="Sakkal Majalla" panose="02000000000000000000" pitchFamily="2" charset="-78"/>
                          <a:ea typeface="+mn-ea"/>
                          <a:cs typeface="Sakkal Majalla" panose="02000000000000000000" pitchFamily="2" charset="-78"/>
                        </a:rPr>
                        <a:t>المجموع</a:t>
                      </a:r>
                      <a:endParaRPr lang="ar-MA" sz="1800" b="1" kern="0" dirty="0">
                        <a:solidFill>
                          <a:srgbClr val="FF0000"/>
                        </a:solidFill>
                        <a:latin typeface="Sakkal Majalla" panose="02000000000000000000" pitchFamily="2" charset="-78"/>
                        <a:ea typeface="+mn-ea"/>
                        <a:cs typeface="Sakkal Majalla" panose="02000000000000000000" pitchFamily="2" charset="-78"/>
                      </a:endParaRPr>
                    </a:p>
                  </a:txBody>
                  <a:tcPr marL="68580" marR="68580" marT="0" marB="0" anchor="ctr"/>
                </a:tc>
                <a:tc hMerge="1">
                  <a:txBody>
                    <a:bodyPr/>
                    <a:lstStyle/>
                    <a:p>
                      <a:pPr marL="0" marR="0" lvl="0" indent="0" algn="ctr"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endParaRPr lang="ar-MA" sz="1800" b="1" kern="0" dirty="0">
                        <a:solidFill>
                          <a:srgbClr val="FF0000"/>
                        </a:solidFill>
                        <a:latin typeface="Sakkal Majalla" panose="02000000000000000000" pitchFamily="2" charset="-78"/>
                        <a:ea typeface="+mn-ea"/>
                        <a:cs typeface="Sakkal Majalla" panose="02000000000000000000" pitchFamily="2" charset="-78"/>
                      </a:endParaRPr>
                    </a:p>
                  </a:txBody>
                  <a:tcPr marL="68580" marR="68580" marT="0" marB="0"/>
                </a:tc>
                <a:tc>
                  <a:txBody>
                    <a:bodyPr/>
                    <a:lstStyle/>
                    <a:p>
                      <a:pPr marL="0" marR="0" lvl="0" indent="0" algn="ctr" defTabSz="914400" rtl="1" eaLnBrk="1" fontAlgn="auto" latinLnBrk="0" hangingPunct="1">
                        <a:lnSpc>
                          <a:spcPct val="115000"/>
                        </a:lnSpc>
                        <a:spcBef>
                          <a:spcPts val="0"/>
                        </a:spcBef>
                        <a:spcAft>
                          <a:spcPts val="800"/>
                        </a:spcAft>
                        <a:buClrTx/>
                        <a:buSzTx/>
                        <a:buFont typeface="Arial" panose="020B0604020202020204" pitchFamily="34" charset="0"/>
                        <a:buNone/>
                        <a:tabLst/>
                        <a:defRPr/>
                      </a:pPr>
                      <a:r>
                        <a:rPr lang="fr-MA" sz="2800" b="1" kern="0" dirty="0">
                          <a:solidFill>
                            <a:srgbClr val="FF0000"/>
                          </a:solidFill>
                          <a:latin typeface="Sakkal Majalla" panose="02000000000000000000" pitchFamily="2" charset="-78"/>
                          <a:ea typeface="+mn-ea"/>
                          <a:cs typeface="Sakkal Majalla" panose="02000000000000000000" pitchFamily="2" charset="-78"/>
                        </a:rPr>
                        <a:t>…/10</a:t>
                      </a:r>
                    </a:p>
                  </a:txBody>
                  <a:tcPr marL="68580" marR="68580" marT="0" marB="0"/>
                </a:tc>
                <a:extLst>
                  <a:ext uri="{0D108BD9-81ED-4DB2-BD59-A6C34878D82A}">
                    <a16:rowId xmlns:a16="http://schemas.microsoft.com/office/drawing/2014/main" val="2989234029"/>
                  </a:ext>
                </a:extLst>
              </a:tr>
            </a:tbl>
          </a:graphicData>
        </a:graphic>
      </p:graphicFrame>
      <p:sp>
        <p:nvSpPr>
          <p:cNvPr id="13" name="TextBox 9">
            <a:extLst>
              <a:ext uri="{FF2B5EF4-FFF2-40B4-BE49-F238E27FC236}">
                <a16:creationId xmlns:a16="http://schemas.microsoft.com/office/drawing/2014/main" id="{7521FBC0-D3B5-A07F-A553-085A07E4B20D}"/>
              </a:ext>
            </a:extLst>
          </p:cNvPr>
          <p:cNvSpPr txBox="1"/>
          <p:nvPr/>
        </p:nvSpPr>
        <p:spPr>
          <a:xfrm>
            <a:off x="2385536" y="827577"/>
            <a:ext cx="4602154" cy="283219"/>
          </a:xfrm>
          <a:prstGeom prst="rect">
            <a:avLst/>
          </a:prstGeom>
        </p:spPr>
        <p:txBody>
          <a:bodyPr wrap="square" lIns="0" tIns="0" rIns="0" bIns="0" rtlCol="0" anchor="t">
            <a:spAutoFit/>
          </a:bodyPr>
          <a:lstStyle/>
          <a:p>
            <a:pPr marL="0" marR="0" lvl="0" indent="0" algn="ctr" defTabSz="609630" rtl="0" eaLnBrk="1" fontAlgn="auto" latinLnBrk="0" hangingPunct="1">
              <a:lnSpc>
                <a:spcPts val="2075"/>
              </a:lnSpc>
              <a:spcBef>
                <a:spcPts val="0"/>
              </a:spcBef>
              <a:spcAft>
                <a:spcPts val="0"/>
              </a:spcAft>
              <a:buClrTx/>
              <a:buSzTx/>
              <a:buFontTx/>
              <a:buNone/>
              <a:tabLst/>
              <a:defRPr/>
            </a:pPr>
            <a:r>
              <a:rPr kumimoji="0" lang="ar-MA" sz="24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معايير ومؤشرات تقويم الطلاقة</a:t>
            </a:r>
            <a:endParaRPr kumimoji="0" lang="fr-FR" sz="24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ZoneTexte 2">
            <a:extLst>
              <a:ext uri="{FF2B5EF4-FFF2-40B4-BE49-F238E27FC236}">
                <a16:creationId xmlns:a16="http://schemas.microsoft.com/office/drawing/2014/main" id="{C0DD1EDE-2C6A-3846-B6B7-9CF7769C7CC7}"/>
              </a:ext>
            </a:extLst>
          </p:cNvPr>
          <p:cNvSpPr txBox="1"/>
          <p:nvPr/>
        </p:nvSpPr>
        <p:spPr>
          <a:xfrm>
            <a:off x="689960" y="5437474"/>
            <a:ext cx="7639060" cy="645754"/>
          </a:xfrm>
          <a:prstGeom prst="rect">
            <a:avLst/>
          </a:prstGeom>
          <a:noFill/>
        </p:spPr>
        <p:txBody>
          <a:bodyPr wrap="square">
            <a:spAutoFit/>
          </a:bodyPr>
          <a:lstStyle/>
          <a:p>
            <a:pPr marL="0" marR="0" lvl="0" indent="0" algn="r" defTabSz="457200" rtl="1" eaLnBrk="1" fontAlgn="base" latinLnBrk="0" hangingPunct="1">
              <a:lnSpc>
                <a:spcPct val="107000"/>
              </a:lnSpc>
              <a:spcBef>
                <a:spcPts val="0"/>
              </a:spcBef>
              <a:spcAft>
                <a:spcPts val="800"/>
              </a:spcAft>
              <a:buClrTx/>
              <a:buSzTx/>
              <a:buFontTx/>
              <a:buNone/>
              <a:tabLst/>
              <a:defRPr/>
            </a:pPr>
            <a:r>
              <a:rPr kumimoji="0" lang="ar-MA" sz="1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توضيح: -</a:t>
            </a:r>
            <a:r>
              <a:rPr kumimoji="0" lang="ar-MA" sz="1400" b="1" i="0" u="none" strike="noStrike" kern="1200" cap="none" spc="0" normalizeH="0" baseline="0" noProof="0" dirty="0">
                <a:ln>
                  <a:noFill/>
                </a:ln>
                <a:solidFill>
                  <a:srgbClr val="1F3864"/>
                </a:solidFill>
                <a:effectLst/>
                <a:uLnTx/>
                <a:uFillTx/>
                <a:latin typeface="Calibri" panose="020F0502020204030204" pitchFamily="34" charset="0"/>
                <a:ea typeface="Calibri" panose="020F0502020204030204" pitchFamily="34" charset="0"/>
                <a:cs typeface="Calibri" panose="020F0502020204030204" pitchFamily="34" charset="0"/>
              </a:rPr>
              <a:t>إذا استدرك التلميذ وصحح بنفسه كلمة قرأها بشكل خاطئ لا يحتسب الخطأ.</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r" defTabSz="457200" rtl="1" eaLnBrk="1" fontAlgn="base" latinLnBrk="0" hangingPunct="1">
              <a:lnSpc>
                <a:spcPct val="107000"/>
              </a:lnSpc>
              <a:spcBef>
                <a:spcPts val="0"/>
              </a:spcBef>
              <a:spcAft>
                <a:spcPts val="800"/>
              </a:spcAft>
              <a:buClrTx/>
              <a:buSzTx/>
              <a:buFontTx/>
              <a:buNone/>
              <a:tabLst/>
              <a:defRPr/>
            </a:pPr>
            <a:r>
              <a:rPr kumimoji="0" lang="ar-MA" sz="1400" b="1" i="0" u="none" strike="noStrike" kern="1200" cap="none" spc="0" normalizeH="0" baseline="0" noProof="0" dirty="0">
                <a:ln>
                  <a:noFill/>
                </a:ln>
                <a:solidFill>
                  <a:srgbClr val="1F3864"/>
                </a:solidFill>
                <a:effectLst/>
                <a:uLnTx/>
                <a:uFillTx/>
                <a:latin typeface="Calibri" panose="020F0502020204030204" pitchFamily="34" charset="0"/>
                <a:ea typeface="Calibri" panose="020F0502020204030204" pitchFamily="34" charset="0"/>
                <a:cs typeface="Calibri" panose="020F0502020204030204" pitchFamily="34" charset="0"/>
              </a:rPr>
              <a:t>- تعثر في جملة يعني قرأها قراءة متقطعة أو تهجى كلماتها.</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99475240"/>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1C424-5D8B-E1BC-F95B-FD8EF75A975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E755069-A117-13A2-84F7-7EFDAA150084}"/>
              </a:ext>
            </a:extLst>
          </p:cNvPr>
          <p:cNvSpPr>
            <a:spLocks noGrp="1"/>
          </p:cNvSpPr>
          <p:nvPr>
            <p:ph type="title"/>
          </p:nvPr>
        </p:nvSpPr>
        <p:spPr/>
        <p:txBody>
          <a:bodyPr>
            <a:normAutofit/>
          </a:bodyPr>
          <a:lstStyle/>
          <a:p>
            <a:r>
              <a:rPr lang="ar-MA" sz="2400" b="1" dirty="0">
                <a:cs typeface="Microsoft Uighur" panose="02000000000000000000" pitchFamily="2" charset="-78"/>
              </a:rPr>
              <a:t>هذه هي الفقرة التي ستقرؤها. معك 30 ثانية لملاحظتها. بعدها ستبدأ القراءة.</a:t>
            </a:r>
            <a:endParaRPr lang="fr-FR" sz="2400" b="1" dirty="0"/>
          </a:p>
        </p:txBody>
      </p:sp>
      <p:pic>
        <p:nvPicPr>
          <p:cNvPr id="8" name="Espace réservé pour une image  28" descr="Une image contenant dessin humoristique, clipart, illustration, Dessin animé&#10;&#10;Le contenu généré par l’IA peut être incorrect.">
            <a:extLst>
              <a:ext uri="{FF2B5EF4-FFF2-40B4-BE49-F238E27FC236}">
                <a16:creationId xmlns:a16="http://schemas.microsoft.com/office/drawing/2014/main" id="{B26DC587-E2E3-DF4B-9BEA-C2951EC6A4C0}"/>
              </a:ext>
            </a:extLst>
          </p:cNvPr>
          <p:cNvPicPr>
            <a:picLocks noGrp="1" noChangeAspect="1"/>
          </p:cNvPicPr>
          <p:nvPr>
            <p:ph type="pic" sz="quarter" idx="12"/>
          </p:nvPr>
        </p:nvPicPr>
        <p:blipFill>
          <a:blip r:embed="rId2"/>
          <a:srcRect/>
          <a:stretch/>
        </p:blipFill>
        <p:spPr>
          <a:xfrm>
            <a:off x="7915469" y="702876"/>
            <a:ext cx="828000" cy="827999"/>
          </a:xfrm>
        </p:spPr>
      </p:pic>
      <p:sp>
        <p:nvSpPr>
          <p:cNvPr id="5" name="Rectangle 4">
            <a:extLst>
              <a:ext uri="{FF2B5EF4-FFF2-40B4-BE49-F238E27FC236}">
                <a16:creationId xmlns:a16="http://schemas.microsoft.com/office/drawing/2014/main" id="{CF1FEB1A-B2AB-F1B0-7348-745662AEF177}"/>
              </a:ext>
            </a:extLst>
          </p:cNvPr>
          <p:cNvSpPr>
            <a:spLocks/>
          </p:cNvSpPr>
          <p:nvPr/>
        </p:nvSpPr>
        <p:spPr>
          <a:xfrm>
            <a:off x="3893925" y="180845"/>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التحدث والطلاقة</a:t>
            </a:r>
          </a:p>
        </p:txBody>
      </p:sp>
      <p:pic>
        <p:nvPicPr>
          <p:cNvPr id="3" name="Image 2">
            <a:extLst>
              <a:ext uri="{FF2B5EF4-FFF2-40B4-BE49-F238E27FC236}">
                <a16:creationId xmlns:a16="http://schemas.microsoft.com/office/drawing/2014/main" id="{A4622F8C-F7B3-AB6B-175F-B5258DDF5F72}"/>
              </a:ext>
            </a:extLst>
          </p:cNvPr>
          <p:cNvPicPr>
            <a:picLocks noChangeAspect="1"/>
          </p:cNvPicPr>
          <p:nvPr/>
        </p:nvPicPr>
        <p:blipFill>
          <a:blip r:embed="rId3"/>
          <a:stretch>
            <a:fillRect/>
          </a:stretch>
        </p:blipFill>
        <p:spPr>
          <a:xfrm>
            <a:off x="203837" y="1655155"/>
            <a:ext cx="8736325" cy="5206435"/>
          </a:xfrm>
          <a:prstGeom prst="rect">
            <a:avLst/>
          </a:prstGeom>
        </p:spPr>
      </p:pic>
    </p:spTree>
    <p:extLst>
      <p:ext uri="{BB962C8B-B14F-4D97-AF65-F5344CB8AC3E}">
        <p14:creationId xmlns:p14="http://schemas.microsoft.com/office/powerpoint/2010/main" val="4205794738"/>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8DD85-D772-4803-927F-18535890457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65A99C2-99C1-EA94-C2A2-B38ECF8569DB}"/>
              </a:ext>
            </a:extLst>
          </p:cNvPr>
          <p:cNvSpPr>
            <a:spLocks noGrp="1"/>
          </p:cNvSpPr>
          <p:nvPr>
            <p:ph type="title"/>
          </p:nvPr>
        </p:nvSpPr>
        <p:spPr/>
        <p:txBody>
          <a:bodyPr>
            <a:normAutofit/>
          </a:bodyPr>
          <a:lstStyle/>
          <a:p>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الفائزون بنجمة السلوك هم: </a:t>
            </a:r>
          </a:p>
        </p:txBody>
      </p:sp>
      <p:pic>
        <p:nvPicPr>
          <p:cNvPr id="11" name="Espace réservé pour une image  10" descr="Une image contenant dessin humoristique, clipart, illustration, Dessin animé&#10;&#10;Le contenu généré par l’IA peut être incorrect.">
            <a:extLst>
              <a:ext uri="{FF2B5EF4-FFF2-40B4-BE49-F238E27FC236}">
                <a16:creationId xmlns:a16="http://schemas.microsoft.com/office/drawing/2014/main" id="{B7E507D3-2C26-C566-2768-7461D0C62BA7}"/>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a:stretch>
            <a:fillRect/>
          </a:stretch>
        </p:blipFill>
        <p:spPr/>
      </p:pic>
      <p:pic>
        <p:nvPicPr>
          <p:cNvPr id="3" name="Joyful_Prize_Celebration_Animation">
            <a:hlinkClick r:id="" action="ppaction://media"/>
            <a:extLst>
              <a:ext uri="{FF2B5EF4-FFF2-40B4-BE49-F238E27FC236}">
                <a16:creationId xmlns:a16="http://schemas.microsoft.com/office/drawing/2014/main" id="{4C61A996-2908-496F-CF84-EEB5287AE7CB}"/>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Image 3">
            <a:extLst>
              <a:ext uri="{FF2B5EF4-FFF2-40B4-BE49-F238E27FC236}">
                <a16:creationId xmlns:a16="http://schemas.microsoft.com/office/drawing/2014/main" id="{EE155257-B881-B519-7494-440CA8BA8E14}"/>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7622888" y="141626"/>
            <a:ext cx="278069" cy="278069"/>
          </a:xfrm>
          <a:prstGeom prst="rect">
            <a:avLst/>
          </a:prstGeom>
          <a:ln>
            <a:noFill/>
          </a:ln>
        </p:spPr>
      </p:pic>
      <p:pic>
        <p:nvPicPr>
          <p:cNvPr id="5" name="Image 4">
            <a:extLst>
              <a:ext uri="{FF2B5EF4-FFF2-40B4-BE49-F238E27FC236}">
                <a16:creationId xmlns:a16="http://schemas.microsoft.com/office/drawing/2014/main" id="{55599D06-FC31-155B-576D-56D512873340}"/>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5454819" y="180544"/>
            <a:ext cx="278069" cy="278069"/>
          </a:xfrm>
          <a:prstGeom prst="rect">
            <a:avLst/>
          </a:prstGeom>
          <a:ln>
            <a:noFill/>
          </a:ln>
        </p:spPr>
      </p:pic>
      <p:pic>
        <p:nvPicPr>
          <p:cNvPr id="6" name="Image 5">
            <a:extLst>
              <a:ext uri="{FF2B5EF4-FFF2-40B4-BE49-F238E27FC236}">
                <a16:creationId xmlns:a16="http://schemas.microsoft.com/office/drawing/2014/main" id="{A7BE8CD8-8674-C2ED-151F-18FB70F162E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209366" y="151151"/>
            <a:ext cx="278069" cy="278069"/>
          </a:xfrm>
          <a:prstGeom prst="rect">
            <a:avLst/>
          </a:prstGeom>
          <a:ln>
            <a:noFill/>
          </a:ln>
        </p:spPr>
      </p:pic>
      <p:sp>
        <p:nvSpPr>
          <p:cNvPr id="7" name="Rectangle 6">
            <a:extLst>
              <a:ext uri="{FF2B5EF4-FFF2-40B4-BE49-F238E27FC236}">
                <a16:creationId xmlns:a16="http://schemas.microsoft.com/office/drawing/2014/main" id="{327E24E9-20BB-5651-E0B2-D37FB44F7D37}"/>
              </a:ext>
            </a:extLst>
          </p:cNvPr>
          <p:cNvSpPr>
            <a:spLocks/>
          </p:cNvSpPr>
          <p:nvPr/>
        </p:nvSpPr>
        <p:spPr>
          <a:xfrm>
            <a:off x="6362888" y="131695"/>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Calibri" panose="020F0502020204030204"/>
                <a:ea typeface="+mn-ea"/>
                <a:cs typeface="Arial" panose="020B0604020202020204" pitchFamily="34" charset="0"/>
              </a:rPr>
              <a:t>افتتاح الحصة</a:t>
            </a:r>
          </a:p>
        </p:txBody>
      </p:sp>
      <p:sp>
        <p:nvSpPr>
          <p:cNvPr id="8" name="Rectangle 7">
            <a:extLst>
              <a:ext uri="{FF2B5EF4-FFF2-40B4-BE49-F238E27FC236}">
                <a16:creationId xmlns:a16="http://schemas.microsoft.com/office/drawing/2014/main" id="{39860DB1-0579-4F0E-B89F-73737FB37A0F}"/>
              </a:ext>
            </a:extLst>
          </p:cNvPr>
          <p:cNvSpPr>
            <a:spLocks/>
          </p:cNvSpPr>
          <p:nvPr/>
        </p:nvSpPr>
        <p:spPr>
          <a:xfrm>
            <a:off x="3529340" y="141626"/>
            <a:ext cx="1774354" cy="3169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Calibri" panose="020F0502020204030204"/>
                <a:ea typeface="+mn-ea"/>
                <a:cs typeface="Arial" panose="020B0604020202020204" pitchFamily="34" charset="0"/>
              </a:rPr>
              <a:t>تقويم الطلاقة والتحدث </a:t>
            </a:r>
          </a:p>
        </p:txBody>
      </p:sp>
      <p:sp>
        <p:nvSpPr>
          <p:cNvPr id="9" name="Rectangle 8">
            <a:extLst>
              <a:ext uri="{FF2B5EF4-FFF2-40B4-BE49-F238E27FC236}">
                <a16:creationId xmlns:a16="http://schemas.microsoft.com/office/drawing/2014/main" id="{B80AEBBC-49BC-E1F1-9E1A-F66D76C10CB7}"/>
              </a:ext>
            </a:extLst>
          </p:cNvPr>
          <p:cNvSpPr>
            <a:spLocks/>
          </p:cNvSpPr>
          <p:nvPr/>
        </p:nvSpPr>
        <p:spPr>
          <a:xfrm>
            <a:off x="798033" y="131695"/>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Calibri" panose="020F0502020204030204"/>
                <a:ea typeface="+mn-ea"/>
                <a:cs typeface="Arial" panose="020B0604020202020204" pitchFamily="34" charset="0"/>
              </a:rPr>
              <a:t>اختــتام الحــصة</a:t>
            </a:r>
          </a:p>
        </p:txBody>
      </p:sp>
    </p:spTree>
    <p:extLst>
      <p:ext uri="{BB962C8B-B14F-4D97-AF65-F5344CB8AC3E}">
        <p14:creationId xmlns:p14="http://schemas.microsoft.com/office/powerpoint/2010/main" val="33726644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23F88-5801-615D-79B3-700FC36E0756}"/>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id="{BD727553-1F91-F5EE-F02F-CE6C1B462528}"/>
              </a:ext>
            </a:extLst>
          </p:cNvPr>
          <p:cNvSpPr>
            <a:spLocks noGrp="1"/>
          </p:cNvSpPr>
          <p:nvPr>
            <p:ph type="title"/>
          </p:nvPr>
        </p:nvSpPr>
        <p:spPr>
          <a:xfrm>
            <a:off x="216564" y="3069000"/>
            <a:ext cx="8449453" cy="720000"/>
          </a:xfrm>
        </p:spPr>
        <p:txBody>
          <a:bodyPr>
            <a:normAutofit fontScale="90000"/>
          </a:bodyPr>
          <a:lstStyle/>
          <a:p>
            <a:r>
              <a:rPr lang="ar-MA" sz="4400" dirty="0">
                <a:latin typeface="Microsoft Uighur" panose="02000000000000000000" pitchFamily="2" charset="-78"/>
                <a:cs typeface="Microsoft Uighur" panose="02000000000000000000" pitchFamily="2" charset="-78"/>
              </a:rPr>
              <a:t>حسب الزمن المتاح </a:t>
            </a:r>
            <a:br>
              <a:rPr lang="ar-MA" sz="4400" dirty="0">
                <a:latin typeface="Microsoft Uighur" panose="02000000000000000000" pitchFamily="2" charset="-78"/>
                <a:cs typeface="Microsoft Uighur" panose="02000000000000000000" pitchFamily="2" charset="-78"/>
              </a:rPr>
            </a:br>
            <a:r>
              <a:rPr lang="ar-MA" sz="4400" dirty="0">
                <a:latin typeface="Microsoft Uighur" panose="02000000000000000000" pitchFamily="2" charset="-78"/>
                <a:cs typeface="Microsoft Uighur" panose="02000000000000000000" pitchFamily="2" charset="-78"/>
              </a:rPr>
              <a:t>يتم تصحيح إنجازات التلاميذ المتعلقة  بنص "في ضيافة ليلى".</a:t>
            </a:r>
          </a:p>
        </p:txBody>
      </p:sp>
    </p:spTree>
    <p:extLst>
      <p:ext uri="{BB962C8B-B14F-4D97-AF65-F5344CB8AC3E}">
        <p14:creationId xmlns:p14="http://schemas.microsoft.com/office/powerpoint/2010/main" val="1066211642"/>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1A4DF-97CA-5217-E589-A13D383AEFD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EA968EC-FDF8-1958-F71C-DE59B1634061}"/>
              </a:ext>
            </a:extLst>
          </p:cNvPr>
          <p:cNvSpPr>
            <a:spLocks noGrp="1"/>
          </p:cNvSpPr>
          <p:nvPr>
            <p:ph type="title"/>
          </p:nvPr>
        </p:nvSpPr>
        <p:spPr>
          <a:xfrm>
            <a:off x="628650" y="924873"/>
            <a:ext cx="7886700" cy="720000"/>
          </a:xfrm>
        </p:spPr>
        <p:txBody>
          <a:bodyPr/>
          <a:lstStyle/>
          <a:p>
            <a:r>
              <a:rPr lang="ar-MA" dirty="0"/>
              <a:t>كفايات المرحلة الأولى: من نحن؟</a:t>
            </a:r>
            <a:endParaRPr lang="fr-MA" dirty="0"/>
          </a:p>
        </p:txBody>
      </p:sp>
      <p:pic>
        <p:nvPicPr>
          <p:cNvPr id="4" name="Image 3">
            <a:extLst>
              <a:ext uri="{FF2B5EF4-FFF2-40B4-BE49-F238E27FC236}">
                <a16:creationId xmlns:a16="http://schemas.microsoft.com/office/drawing/2014/main" id="{0C7279DF-CFD3-4CE9-B558-F51A16D91B61}"/>
              </a:ext>
            </a:extLst>
          </p:cNvPr>
          <p:cNvPicPr>
            <a:picLocks noChangeAspect="1"/>
          </p:cNvPicPr>
          <p:nvPr/>
        </p:nvPicPr>
        <p:blipFill>
          <a:blip r:embed="rId2"/>
          <a:stretch>
            <a:fillRect/>
          </a:stretch>
        </p:blipFill>
        <p:spPr>
          <a:xfrm>
            <a:off x="1601816" y="1572137"/>
            <a:ext cx="5940367" cy="5023854"/>
          </a:xfrm>
          <a:prstGeom prst="rect">
            <a:avLst/>
          </a:prstGeom>
          <a:ln>
            <a:noFill/>
          </a:ln>
          <a:effectLst>
            <a:softEdge rad="112500"/>
          </a:effectLst>
        </p:spPr>
      </p:pic>
    </p:spTree>
    <p:extLst>
      <p:ext uri="{BB962C8B-B14F-4D97-AF65-F5344CB8AC3E}">
        <p14:creationId xmlns:p14="http://schemas.microsoft.com/office/powerpoint/2010/main" val="2400969136"/>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C2527-A2D4-A3C9-E368-2101370B4970}"/>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695A42E3-8128-ADE6-7A8F-FFA41770765C}"/>
              </a:ext>
            </a:extLst>
          </p:cNvPr>
          <p:cNvSpPr>
            <a:spLocks noGrp="1"/>
          </p:cNvSpPr>
          <p:nvPr>
            <p:ph type="title"/>
          </p:nvPr>
        </p:nvSpPr>
        <p:spPr>
          <a:xfrm>
            <a:off x="637196" y="1741749"/>
            <a:ext cx="7886700" cy="720000"/>
          </a:xfrm>
        </p:spPr>
        <p:txBody>
          <a:bodyPr>
            <a:normAutofit/>
          </a:bodyPr>
          <a:lstStyle/>
          <a:p>
            <a:r>
              <a:rPr lang="ar-MA" sz="4000" dirty="0">
                <a:solidFill>
                  <a:srgbClr val="424D7B"/>
                </a:solidFill>
              </a:rPr>
              <a:t>اختتام الحصة </a:t>
            </a:r>
            <a:endParaRPr lang="fr-MA" sz="4000" dirty="0"/>
          </a:p>
        </p:txBody>
      </p:sp>
      <p:pic>
        <p:nvPicPr>
          <p:cNvPr id="2" name="Image 1" descr="Une image contenant noir, obscurité&#10;&#10;Le contenu généré par l’IA peut être incorrect.">
            <a:extLst>
              <a:ext uri="{FF2B5EF4-FFF2-40B4-BE49-F238E27FC236}">
                <a16:creationId xmlns:a16="http://schemas.microsoft.com/office/drawing/2014/main" id="{0019960F-F778-4686-F721-44E9E98889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0331" y="3371420"/>
            <a:ext cx="5436000" cy="1405870"/>
          </a:xfrm>
          <a:prstGeom prst="rect">
            <a:avLst/>
          </a:prstGeom>
        </p:spPr>
      </p:pic>
      <p:sp>
        <p:nvSpPr>
          <p:cNvPr id="3" name="Espace réservé du texte 5">
            <a:extLst>
              <a:ext uri="{FF2B5EF4-FFF2-40B4-BE49-F238E27FC236}">
                <a16:creationId xmlns:a16="http://schemas.microsoft.com/office/drawing/2014/main" id="{258E431B-DEB2-716A-B795-71DC5E0CAB57}"/>
              </a:ext>
            </a:extLst>
          </p:cNvPr>
          <p:cNvSpPr txBox="1">
            <a:spLocks/>
          </p:cNvSpPr>
          <p:nvPr/>
        </p:nvSpPr>
        <p:spPr>
          <a:xfrm>
            <a:off x="1855803" y="3871811"/>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r" defTabSz="914400" rtl="1" eaLnBrk="1" fontAlgn="auto" latinLnBrk="0" hangingPunct="1">
              <a:lnSpc>
                <a:spcPct val="100000"/>
              </a:lnSpc>
              <a:spcBef>
                <a:spcPts val="300"/>
              </a:spcBef>
              <a:spcAft>
                <a:spcPts val="0"/>
              </a:spcAft>
              <a:buClr>
                <a:srgbClr val="106585"/>
              </a:buClr>
              <a:buSzTx/>
              <a:buFont typeface="Arial" panose="020B0604020202020204" pitchFamily="34" charset="0"/>
              <a:buChar char="•"/>
              <a:tabLst/>
              <a:defRPr/>
            </a:pP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الواجب المنزلي. </a:t>
            </a:r>
          </a:p>
        </p:txBody>
      </p:sp>
      <p:sp>
        <p:nvSpPr>
          <p:cNvPr id="20" name="ZoneTexte 19">
            <a:extLst>
              <a:ext uri="{FF2B5EF4-FFF2-40B4-BE49-F238E27FC236}">
                <a16:creationId xmlns:a16="http://schemas.microsoft.com/office/drawing/2014/main" id="{36A97978-EA3D-B121-228E-80BBFE0C3383}"/>
              </a:ext>
            </a:extLst>
          </p:cNvPr>
          <p:cNvSpPr txBox="1"/>
          <p:nvPr/>
        </p:nvSpPr>
        <p:spPr>
          <a:xfrm>
            <a:off x="4680374" y="3465497"/>
            <a:ext cx="1704313" cy="461665"/>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04 - </a:t>
            </a:r>
            <a:r>
              <a:rPr kumimoji="0" lang="fr-MA" sz="20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 </a:t>
            </a: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اختتام الحصة </a:t>
            </a:r>
            <a:endParaRPr kumimoji="0" lang="ar-MA" sz="20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endParaRPr>
          </a:p>
        </p:txBody>
      </p:sp>
      <p:pic>
        <p:nvPicPr>
          <p:cNvPr id="21" name="Image 20">
            <a:extLst>
              <a:ext uri="{FF2B5EF4-FFF2-40B4-BE49-F238E27FC236}">
                <a16:creationId xmlns:a16="http://schemas.microsoft.com/office/drawing/2014/main" id="{13CD2005-CA2E-A97E-E591-3DE8C456074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87824" y="3583516"/>
            <a:ext cx="424748" cy="540000"/>
          </a:xfrm>
          <a:prstGeom prst="rect">
            <a:avLst/>
          </a:prstGeom>
        </p:spPr>
      </p:pic>
      <p:pic>
        <p:nvPicPr>
          <p:cNvPr id="6" name="Image 5">
            <a:extLst>
              <a:ext uri="{FF2B5EF4-FFF2-40B4-BE49-F238E27FC236}">
                <a16:creationId xmlns:a16="http://schemas.microsoft.com/office/drawing/2014/main" id="{B78EF2C4-F5E5-C6F3-E476-EA2ABF90A6D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650305" y="1885749"/>
            <a:ext cx="432000" cy="432000"/>
          </a:xfrm>
          <a:prstGeom prst="rect">
            <a:avLst/>
          </a:prstGeom>
          <a:ln>
            <a:noFill/>
          </a:ln>
        </p:spPr>
      </p:pic>
    </p:spTree>
    <p:extLst>
      <p:ext uri="{BB962C8B-B14F-4D97-AF65-F5344CB8AC3E}">
        <p14:creationId xmlns:p14="http://schemas.microsoft.com/office/powerpoint/2010/main" val="40609356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3"/>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20"/>
                                        </p:tgtEl>
                                        <p:attrNameLst>
                                          <p:attrName>style.visibility</p:attrName>
                                        </p:attrNameLst>
                                      </p:cBhvr>
                                      <p:to>
                                        <p:strVal val="visible"/>
                                      </p:to>
                                    </p:set>
                                    <p:animEffect transition="in" filter="wipe(up)">
                                      <p:cBhvr>
                                        <p:cTn id="9" dur="250"/>
                                        <p:tgtEl>
                                          <p:spTgt spid="20"/>
                                        </p:tgtEl>
                                      </p:cBhvr>
                                    </p:animEffect>
                                  </p:childTnLst>
                                </p:cTn>
                              </p:par>
                              <p:par>
                                <p:cTn id="10" presetID="10" presetClass="entr" presetSubtype="0" fill="hold" nodeType="withEffect">
                                  <p:stCondLst>
                                    <p:cond delay="12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89D0A-B678-CCC7-9C98-888193F038B8}"/>
            </a:ext>
          </a:extLst>
        </p:cNvPr>
        <p:cNvGrpSpPr/>
        <p:nvPr/>
      </p:nvGrpSpPr>
      <p:grpSpPr>
        <a:xfrm>
          <a:off x="0" y="0"/>
          <a:ext cx="0" cy="0"/>
          <a:chOff x="0" y="0"/>
          <a:chExt cx="0" cy="0"/>
        </a:xfrm>
      </p:grpSpPr>
      <p:pic>
        <p:nvPicPr>
          <p:cNvPr id="6" name="Espace réservé pour une image  5">
            <a:extLst>
              <a:ext uri="{FF2B5EF4-FFF2-40B4-BE49-F238E27FC236}">
                <a16:creationId xmlns:a16="http://schemas.microsoft.com/office/drawing/2014/main" id="{CE06333E-6B74-A577-B6C9-C8A7B9BC318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sp>
        <p:nvSpPr>
          <p:cNvPr id="5" name="Titre 4">
            <a:extLst>
              <a:ext uri="{FF2B5EF4-FFF2-40B4-BE49-F238E27FC236}">
                <a16:creationId xmlns:a16="http://schemas.microsoft.com/office/drawing/2014/main" id="{37E66C5E-96A0-7515-5B71-54D896D90480}"/>
              </a:ext>
            </a:extLst>
          </p:cNvPr>
          <p:cNvSpPr>
            <a:spLocks noGrp="1"/>
          </p:cNvSpPr>
          <p:nvPr>
            <p:ph type="title"/>
          </p:nvPr>
        </p:nvSpPr>
        <p:spPr/>
        <p:txBody>
          <a:bodyPr>
            <a:normAutofit/>
          </a:bodyPr>
          <a:lstStyle/>
          <a:p>
            <a:r>
              <a:rPr lang="ar-MA" sz="2400" b="1" dirty="0">
                <a:latin typeface="Microsoft Uighur" panose="02000000000000000000" pitchFamily="2" charset="-78"/>
                <a:cs typeface="Microsoft Uighur" panose="02000000000000000000" pitchFamily="2" charset="-78"/>
              </a:rPr>
              <a:t>راجِعوا في مَنازِلِكُمْ إِسْتْراتيجِيَّةَ ٱلْكَلِماتِ ٱلْمَفاتيحَ ٱلَّتي تَعَرَّفْنا عَلَيْها خِلالَ </a:t>
            </a:r>
            <a:r>
              <a:rPr lang="ar-MA" sz="2400" b="1" dirty="0" err="1">
                <a:latin typeface="Microsoft Uighur" panose="02000000000000000000" pitchFamily="2" charset="-78"/>
                <a:cs typeface="Microsoft Uighur" panose="02000000000000000000" pitchFamily="2" charset="-78"/>
              </a:rPr>
              <a:t>ٱلْأَسابيعِ</a:t>
            </a:r>
            <a:r>
              <a:rPr lang="ar-MA" sz="2400" b="1" dirty="0">
                <a:latin typeface="Microsoft Uighur" panose="02000000000000000000" pitchFamily="2" charset="-78"/>
                <a:cs typeface="Microsoft Uighur" panose="02000000000000000000" pitchFamily="2" charset="-78"/>
              </a:rPr>
              <a:t> </a:t>
            </a:r>
            <a:r>
              <a:rPr lang="ar-MA" sz="2400" b="1" dirty="0" err="1">
                <a:latin typeface="Microsoft Uighur" panose="02000000000000000000" pitchFamily="2" charset="-78"/>
                <a:cs typeface="Microsoft Uighur" panose="02000000000000000000" pitchFamily="2" charset="-78"/>
              </a:rPr>
              <a:t>ٱلْماضِيَّةِ</a:t>
            </a:r>
            <a:r>
              <a:rPr lang="ar-MA" sz="2400" b="1" dirty="0">
                <a:latin typeface="Microsoft Uighur" panose="02000000000000000000" pitchFamily="2" charset="-78"/>
                <a:cs typeface="Microsoft Uighur" panose="02000000000000000000" pitchFamily="2" charset="-78"/>
              </a:rPr>
              <a:t>.</a:t>
            </a:r>
          </a:p>
        </p:txBody>
      </p:sp>
      <p:sp>
        <p:nvSpPr>
          <p:cNvPr id="4" name="Rectangle 3">
            <a:extLst>
              <a:ext uri="{FF2B5EF4-FFF2-40B4-BE49-F238E27FC236}">
                <a16:creationId xmlns:a16="http://schemas.microsoft.com/office/drawing/2014/main" id="{FF35DFEE-76CE-2065-6DD8-0B668135A5FE}"/>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7" name="Rectangle 6">
            <a:extLst>
              <a:ext uri="{FF2B5EF4-FFF2-40B4-BE49-F238E27FC236}">
                <a16:creationId xmlns:a16="http://schemas.microsoft.com/office/drawing/2014/main" id="{A679D25E-6F23-D7D8-CCCD-136363B281F0}"/>
              </a:ext>
            </a:extLst>
          </p:cNvPr>
          <p:cNvSpPr>
            <a:spLocks/>
          </p:cNvSpPr>
          <p:nvPr/>
        </p:nvSpPr>
        <p:spPr>
          <a:xfrm>
            <a:off x="2431614" y="152043"/>
            <a:ext cx="17225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ea typeface="+mn-ea"/>
                <a:cs typeface="Microsoft Uighur" panose="02000000000000000000" pitchFamily="2" charset="-78"/>
              </a:rPr>
              <a:t>مراجعة معجم و أساليب</a:t>
            </a:r>
            <a:endParaRPr kumimoji="0" lang="ar-MA" sz="2400" b="1" i="0" u="none" strike="noStrike" kern="1200" cap="none" spc="0" normalizeH="0" baseline="0" noProof="0" dirty="0">
              <a:ln>
                <a:noFill/>
              </a:ln>
              <a:solidFill>
                <a:srgbClr val="9299B1"/>
              </a:solidFill>
              <a:effectLst/>
              <a:uLnTx/>
              <a:uFillTx/>
              <a:latin typeface="Microsoft Uighur" panose="02000000000000000000" pitchFamily="2" charset="-78"/>
              <a:ea typeface="+mn-ea"/>
              <a:cs typeface="Microsoft Uighur" panose="02000000000000000000" pitchFamily="2" charset="-78"/>
            </a:endParaRPr>
          </a:p>
        </p:txBody>
      </p:sp>
      <p:sp>
        <p:nvSpPr>
          <p:cNvPr id="8" name="Rectangle 7">
            <a:extLst>
              <a:ext uri="{FF2B5EF4-FFF2-40B4-BE49-F238E27FC236}">
                <a16:creationId xmlns:a16="http://schemas.microsoft.com/office/drawing/2014/main" id="{6B94C2B8-33FB-B635-0458-8D346625F482}"/>
              </a:ext>
            </a:extLst>
          </p:cNvPr>
          <p:cNvSpPr>
            <a:spLocks/>
          </p:cNvSpPr>
          <p:nvPr/>
        </p:nvSpPr>
        <p:spPr>
          <a:xfrm>
            <a:off x="4499627" y="155668"/>
            <a:ext cx="1722565" cy="3041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ea typeface="+mn-ea"/>
                <a:cs typeface="Microsoft Uighur" panose="02000000000000000000" pitchFamily="2" charset="-78"/>
              </a:rPr>
              <a:t>تقويم التحدث و الطلاقة</a:t>
            </a:r>
            <a:endParaRPr kumimoji="0" lang="ar-MA" sz="2400" b="1" i="0" u="none" strike="noStrike" kern="1200" cap="none" spc="0" normalizeH="0" baseline="0" noProof="0" dirty="0">
              <a:ln>
                <a:noFill/>
              </a:ln>
              <a:solidFill>
                <a:srgbClr val="9299B1"/>
              </a:solidFill>
              <a:effectLst/>
              <a:uLnTx/>
              <a:uFillTx/>
              <a:latin typeface="Microsoft Uighur" panose="02000000000000000000" pitchFamily="2" charset="-78"/>
              <a:ea typeface="+mn-ea"/>
              <a:cs typeface="Microsoft Uighur" panose="02000000000000000000" pitchFamily="2" charset="-78"/>
            </a:endParaRPr>
          </a:p>
        </p:txBody>
      </p:sp>
      <p:pic>
        <p:nvPicPr>
          <p:cNvPr id="9" name="Google Shape;1246;p5">
            <a:extLst>
              <a:ext uri="{FF2B5EF4-FFF2-40B4-BE49-F238E27FC236}">
                <a16:creationId xmlns:a16="http://schemas.microsoft.com/office/drawing/2014/main" id="{2C142F9C-8473-4F2B-9259-D4E7BA391107}"/>
              </a:ext>
            </a:extLst>
          </p:cNvPr>
          <p:cNvPicPr preferRelativeResize="0"/>
          <p:nvPr/>
        </p:nvPicPr>
        <p:blipFill rotWithShape="1">
          <a:blip r:embed="rId3">
            <a:alphaModFix/>
          </a:blip>
          <a:srcRect/>
          <a:stretch/>
        </p:blipFill>
        <p:spPr>
          <a:xfrm>
            <a:off x="2153545" y="146613"/>
            <a:ext cx="278069" cy="278069"/>
          </a:xfrm>
          <a:prstGeom prst="rect">
            <a:avLst/>
          </a:prstGeom>
          <a:noFill/>
          <a:ln>
            <a:noFill/>
          </a:ln>
        </p:spPr>
      </p:pic>
      <p:pic>
        <p:nvPicPr>
          <p:cNvPr id="10" name="Image 9">
            <a:extLst>
              <a:ext uri="{FF2B5EF4-FFF2-40B4-BE49-F238E27FC236}">
                <a16:creationId xmlns:a16="http://schemas.microsoft.com/office/drawing/2014/main" id="{F849F9F6-7CF5-6F77-F65E-6C37DA24F625}"/>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11" name="Image 10">
            <a:extLst>
              <a:ext uri="{FF2B5EF4-FFF2-40B4-BE49-F238E27FC236}">
                <a16:creationId xmlns:a16="http://schemas.microsoft.com/office/drawing/2014/main" id="{7862F13A-3186-3A7F-FAD4-06C534BF872C}"/>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185439" y="157008"/>
            <a:ext cx="278069" cy="278069"/>
          </a:xfrm>
          <a:prstGeom prst="rect">
            <a:avLst/>
          </a:prstGeom>
          <a:ln>
            <a:noFill/>
          </a:ln>
        </p:spPr>
      </p:pic>
      <p:pic>
        <p:nvPicPr>
          <p:cNvPr id="12" name="Image 11">
            <a:extLst>
              <a:ext uri="{FF2B5EF4-FFF2-40B4-BE49-F238E27FC236}">
                <a16:creationId xmlns:a16="http://schemas.microsoft.com/office/drawing/2014/main" id="{9FBB3FBA-E151-08C3-34A4-5122C83EC04D}"/>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122926" y="136738"/>
            <a:ext cx="278069" cy="278069"/>
          </a:xfrm>
          <a:prstGeom prst="rect">
            <a:avLst/>
          </a:prstGeom>
          <a:ln>
            <a:noFill/>
          </a:ln>
        </p:spPr>
      </p:pic>
      <p:sp>
        <p:nvSpPr>
          <p:cNvPr id="13" name="Rectangle 12">
            <a:extLst>
              <a:ext uri="{FF2B5EF4-FFF2-40B4-BE49-F238E27FC236}">
                <a16:creationId xmlns:a16="http://schemas.microsoft.com/office/drawing/2014/main" id="{C9AAC7B3-FBAD-9DFB-1DCB-A0BF7D2DE941}"/>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16" name="Titre 4">
            <a:extLst>
              <a:ext uri="{FF2B5EF4-FFF2-40B4-BE49-F238E27FC236}">
                <a16:creationId xmlns:a16="http://schemas.microsoft.com/office/drawing/2014/main" id="{74E51DAF-E02B-4D6F-477A-713B1372F268}"/>
              </a:ext>
            </a:extLst>
          </p:cNvPr>
          <p:cNvSpPr txBox="1">
            <a:spLocks/>
          </p:cNvSpPr>
          <p:nvPr/>
        </p:nvSpPr>
        <p:spPr>
          <a:xfrm>
            <a:off x="865461" y="2899063"/>
            <a:ext cx="7071067" cy="1818409"/>
          </a:xfrm>
          <a:prstGeom prst="rect">
            <a:avLst/>
          </a:prstGeom>
        </p:spPr>
        <p:txBody>
          <a:bodyPr vert="horz" lIns="91440" tIns="45720" rIns="91440" bIns="45720" rtlCol="0" anchor="ctr">
            <a:normAutofit fontScale="92500" lnSpcReduction="20000"/>
          </a:bodyPr>
          <a:lst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nSpc>
                <a:spcPct val="150000"/>
              </a:lnSpc>
            </a:pPr>
            <a:r>
              <a:rPr lang="ar-MA" sz="4800" b="1" dirty="0">
                <a:solidFill>
                  <a:schemeClr val="accent5">
                    <a:lumMod val="50000"/>
                  </a:schemeClr>
                </a:solidFill>
                <a:latin typeface="Microsoft Uighur" panose="02000000000000000000" pitchFamily="2" charset="-78"/>
                <a:cs typeface="Microsoft Uighur" panose="02000000000000000000" pitchFamily="2" charset="-78"/>
              </a:rPr>
              <a:t>راجِعوا في مَنازِلِكُمْ إِسْتْراتيجِيَّةَ ٱلْكَلِماتِ ٱلْمَفاتيحَ ٱلَّتي تَعَرَّفْنا عَلَيْها خِلالَ </a:t>
            </a:r>
            <a:r>
              <a:rPr lang="ar-MA" sz="4800" b="1" dirty="0" err="1">
                <a:solidFill>
                  <a:schemeClr val="accent5">
                    <a:lumMod val="50000"/>
                  </a:schemeClr>
                </a:solidFill>
                <a:latin typeface="Microsoft Uighur" panose="02000000000000000000" pitchFamily="2" charset="-78"/>
                <a:cs typeface="Microsoft Uighur" panose="02000000000000000000" pitchFamily="2" charset="-78"/>
              </a:rPr>
              <a:t>ٱلْأَسابيعِ</a:t>
            </a:r>
            <a:r>
              <a:rPr lang="ar-MA" sz="4800" b="1" dirty="0">
                <a:solidFill>
                  <a:schemeClr val="accent5">
                    <a:lumMod val="50000"/>
                  </a:schemeClr>
                </a:solidFill>
                <a:latin typeface="Microsoft Uighur" panose="02000000000000000000" pitchFamily="2" charset="-78"/>
                <a:cs typeface="Microsoft Uighur" panose="02000000000000000000" pitchFamily="2" charset="-78"/>
              </a:rPr>
              <a:t> </a:t>
            </a:r>
            <a:r>
              <a:rPr lang="ar-MA" sz="4800" b="1" dirty="0" err="1">
                <a:solidFill>
                  <a:schemeClr val="accent5">
                    <a:lumMod val="50000"/>
                  </a:schemeClr>
                </a:solidFill>
                <a:latin typeface="Microsoft Uighur" panose="02000000000000000000" pitchFamily="2" charset="-78"/>
                <a:cs typeface="Microsoft Uighur" panose="02000000000000000000" pitchFamily="2" charset="-78"/>
              </a:rPr>
              <a:t>ٱلْماضِيَّةِ</a:t>
            </a:r>
            <a:r>
              <a:rPr lang="ar-MA" sz="4800" b="1" dirty="0">
                <a:solidFill>
                  <a:schemeClr val="accent5">
                    <a:lumMod val="50000"/>
                  </a:schemeClr>
                </a:solidFill>
                <a:latin typeface="Microsoft Uighur" panose="02000000000000000000" pitchFamily="2" charset="-78"/>
                <a:cs typeface="Microsoft Uighur" panose="02000000000000000000" pitchFamily="2" charset="-78"/>
              </a:rPr>
              <a:t>.</a:t>
            </a:r>
          </a:p>
        </p:txBody>
      </p:sp>
      <p:pic>
        <p:nvPicPr>
          <p:cNvPr id="18" name="Image 17" descr="Une image contenant dessin humoristique, Dessin animé, clipart, jouet&#10;&#10;Le contenu généré par l’IA peut être incorrect.">
            <a:extLst>
              <a:ext uri="{FF2B5EF4-FFF2-40B4-BE49-F238E27FC236}">
                <a16:creationId xmlns:a16="http://schemas.microsoft.com/office/drawing/2014/main" id="{C918B838-1546-C137-51C6-71F6F23344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282" y="1360390"/>
            <a:ext cx="1205345" cy="1205345"/>
          </a:xfrm>
          <a:prstGeom prst="rect">
            <a:avLst/>
          </a:prstGeom>
        </p:spPr>
      </p:pic>
    </p:spTree>
    <p:extLst>
      <p:ext uri="{BB962C8B-B14F-4D97-AF65-F5344CB8AC3E}">
        <p14:creationId xmlns:p14="http://schemas.microsoft.com/office/powerpoint/2010/main" val="4164272919"/>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D399B-6497-2790-0111-779A496714B1}"/>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id="{DCC3215F-FF85-5702-C22E-8D28261576DD}"/>
              </a:ext>
            </a:extLst>
          </p:cNvPr>
          <p:cNvSpPr>
            <a:spLocks noGrp="1"/>
          </p:cNvSpPr>
          <p:nvPr>
            <p:ph type="title"/>
          </p:nvPr>
        </p:nvSpPr>
        <p:spPr/>
        <p:txBody>
          <a:bodyPr>
            <a:normAutofit/>
          </a:bodyPr>
          <a:lstStyle/>
          <a:p>
            <a:r>
              <a:rPr lang="ar-MA" sz="2400" b="1" dirty="0">
                <a:latin typeface="Microsoft Uighur" panose="02000000000000000000" pitchFamily="2" charset="-78"/>
                <a:cs typeface="Microsoft Uighur" panose="02000000000000000000" pitchFamily="2" charset="-78"/>
              </a:rPr>
              <a:t>إلى اللقاء في الحصة المقبلة.</a:t>
            </a:r>
            <a:endParaRPr lang="fr-MA" sz="2400" b="1" dirty="0">
              <a:latin typeface="Microsoft Uighur" panose="02000000000000000000" pitchFamily="2" charset="-78"/>
              <a:cs typeface="Microsoft Uighur" panose="02000000000000000000" pitchFamily="2" charset="-78"/>
            </a:endParaRPr>
          </a:p>
        </p:txBody>
      </p:sp>
      <p:pic>
        <p:nvPicPr>
          <p:cNvPr id="4" name="اختتام الحصة4">
            <a:hlinkClick r:id="" action="ppaction://media"/>
            <a:extLst>
              <a:ext uri="{FF2B5EF4-FFF2-40B4-BE49-F238E27FC236}">
                <a16:creationId xmlns:a16="http://schemas.microsoft.com/office/drawing/2014/main" id="{7F87461F-8EA0-41E6-F82D-F9728F1E07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706" y="1925518"/>
            <a:ext cx="8190587" cy="4607205"/>
          </a:xfrm>
          <a:prstGeom prst="rect">
            <a:avLst/>
          </a:prstGeom>
        </p:spPr>
      </p:pic>
      <p:pic>
        <p:nvPicPr>
          <p:cNvPr id="8" name="Espace réservé pour une image  7" descr="Une image contenant habits, illustration, dessin humoristique&#10;&#10;Le contenu généré par l’IA peut être incorrect.">
            <a:extLst>
              <a:ext uri="{FF2B5EF4-FFF2-40B4-BE49-F238E27FC236}">
                <a16:creationId xmlns:a16="http://schemas.microsoft.com/office/drawing/2014/main" id="{7FD5F268-1EAF-2CBC-F361-161F2E25E24F}"/>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a:stretch>
            <a:fillRect/>
          </a:stretch>
        </p:blipFill>
        <p:spPr/>
      </p:pic>
      <p:sp>
        <p:nvSpPr>
          <p:cNvPr id="13" name="Rectangle 12">
            <a:extLst>
              <a:ext uri="{FF2B5EF4-FFF2-40B4-BE49-F238E27FC236}">
                <a16:creationId xmlns:a16="http://schemas.microsoft.com/office/drawing/2014/main" id="{E555053C-96D2-09AC-F7DE-18D2A26FF25E}"/>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4" name="Rectangle 13">
            <a:extLst>
              <a:ext uri="{FF2B5EF4-FFF2-40B4-BE49-F238E27FC236}">
                <a16:creationId xmlns:a16="http://schemas.microsoft.com/office/drawing/2014/main" id="{124028B9-57B1-917B-6EE3-AC8D90558FB0}"/>
              </a:ext>
            </a:extLst>
          </p:cNvPr>
          <p:cNvSpPr>
            <a:spLocks/>
          </p:cNvSpPr>
          <p:nvPr/>
        </p:nvSpPr>
        <p:spPr>
          <a:xfrm>
            <a:off x="2431614" y="152043"/>
            <a:ext cx="17225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ea typeface="+mn-ea"/>
                <a:cs typeface="Microsoft Uighur" panose="02000000000000000000" pitchFamily="2" charset="-78"/>
              </a:rPr>
              <a:t>مراجعة معجم و أساليب</a:t>
            </a:r>
            <a:endParaRPr kumimoji="0" lang="ar-MA" sz="2400" b="1" i="0" u="none" strike="noStrike" kern="1200" cap="none" spc="0" normalizeH="0" baseline="0" noProof="0" dirty="0">
              <a:ln>
                <a:noFill/>
              </a:ln>
              <a:solidFill>
                <a:srgbClr val="9299B1"/>
              </a:solidFill>
              <a:effectLst/>
              <a:uLnTx/>
              <a:uFillTx/>
              <a:latin typeface="Microsoft Uighur" panose="02000000000000000000" pitchFamily="2" charset="-78"/>
              <a:ea typeface="+mn-ea"/>
              <a:cs typeface="Microsoft Uighur" panose="02000000000000000000" pitchFamily="2" charset="-78"/>
            </a:endParaRPr>
          </a:p>
        </p:txBody>
      </p:sp>
      <p:sp>
        <p:nvSpPr>
          <p:cNvPr id="15" name="Rectangle 14">
            <a:extLst>
              <a:ext uri="{FF2B5EF4-FFF2-40B4-BE49-F238E27FC236}">
                <a16:creationId xmlns:a16="http://schemas.microsoft.com/office/drawing/2014/main" id="{A717E9F3-1DC1-CA95-534F-3F00E6EF0831}"/>
              </a:ext>
            </a:extLst>
          </p:cNvPr>
          <p:cNvSpPr>
            <a:spLocks/>
          </p:cNvSpPr>
          <p:nvPr/>
        </p:nvSpPr>
        <p:spPr>
          <a:xfrm>
            <a:off x="4499627" y="155668"/>
            <a:ext cx="1722565" cy="3041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ea typeface="+mn-ea"/>
                <a:cs typeface="Microsoft Uighur" panose="02000000000000000000" pitchFamily="2" charset="-78"/>
              </a:rPr>
              <a:t>تقويم التحدث و الطلاقة</a:t>
            </a:r>
            <a:endParaRPr kumimoji="0" lang="ar-MA" sz="2400" b="1" i="0" u="none" strike="noStrike" kern="1200" cap="none" spc="0" normalizeH="0" baseline="0" noProof="0" dirty="0">
              <a:ln>
                <a:noFill/>
              </a:ln>
              <a:solidFill>
                <a:srgbClr val="9299B1"/>
              </a:solidFill>
              <a:effectLst/>
              <a:uLnTx/>
              <a:uFillTx/>
              <a:latin typeface="Microsoft Uighur" panose="02000000000000000000" pitchFamily="2" charset="-78"/>
              <a:ea typeface="+mn-ea"/>
              <a:cs typeface="Microsoft Uighur" panose="02000000000000000000" pitchFamily="2" charset="-78"/>
            </a:endParaRPr>
          </a:p>
        </p:txBody>
      </p:sp>
      <p:pic>
        <p:nvPicPr>
          <p:cNvPr id="16" name="Google Shape;1246;p5">
            <a:extLst>
              <a:ext uri="{FF2B5EF4-FFF2-40B4-BE49-F238E27FC236}">
                <a16:creationId xmlns:a16="http://schemas.microsoft.com/office/drawing/2014/main" id="{0B1063B7-0DF7-E06D-582F-EF409C8A13B2}"/>
              </a:ext>
            </a:extLst>
          </p:cNvPr>
          <p:cNvPicPr preferRelativeResize="0"/>
          <p:nvPr/>
        </p:nvPicPr>
        <p:blipFill rotWithShape="1">
          <a:blip r:embed="rId6">
            <a:alphaModFix/>
          </a:blip>
          <a:srcRect/>
          <a:stretch/>
        </p:blipFill>
        <p:spPr>
          <a:xfrm>
            <a:off x="2153545" y="146613"/>
            <a:ext cx="278069" cy="278069"/>
          </a:xfrm>
          <a:prstGeom prst="rect">
            <a:avLst/>
          </a:prstGeom>
          <a:noFill/>
          <a:ln>
            <a:noFill/>
          </a:ln>
        </p:spPr>
      </p:pic>
      <p:pic>
        <p:nvPicPr>
          <p:cNvPr id="17" name="Image 16">
            <a:extLst>
              <a:ext uri="{FF2B5EF4-FFF2-40B4-BE49-F238E27FC236}">
                <a16:creationId xmlns:a16="http://schemas.microsoft.com/office/drawing/2014/main" id="{B0EF1B47-04BE-C93D-48FD-B5E3FDB3C8BE}"/>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18" name="Image 17">
            <a:extLst>
              <a:ext uri="{FF2B5EF4-FFF2-40B4-BE49-F238E27FC236}">
                <a16:creationId xmlns:a16="http://schemas.microsoft.com/office/drawing/2014/main" id="{482DD70D-78B4-3165-E13B-44E042888910}"/>
              </a:ext>
            </a:extLst>
          </p:cNvPr>
          <p:cNvPicPr>
            <a:picLocks noChangeAspect="1"/>
          </p:cNvPicPr>
          <p:nvPr/>
        </p:nvPicPr>
        <p:blipFill>
          <a:blip r:embed="rId8">
            <a:alphaModFix amt="20000"/>
            <a:extLst>
              <a:ext uri="{28A0092B-C50C-407E-A947-70E740481C1C}">
                <a14:useLocalDpi xmlns:a14="http://schemas.microsoft.com/office/drawing/2010/main"/>
              </a:ext>
            </a:extLst>
          </a:blip>
          <a:srcRect/>
          <a:stretch/>
        </p:blipFill>
        <p:spPr>
          <a:xfrm>
            <a:off x="6185439" y="157008"/>
            <a:ext cx="278069" cy="278069"/>
          </a:xfrm>
          <a:prstGeom prst="rect">
            <a:avLst/>
          </a:prstGeom>
          <a:ln>
            <a:noFill/>
          </a:ln>
        </p:spPr>
      </p:pic>
      <p:pic>
        <p:nvPicPr>
          <p:cNvPr id="19" name="Image 18">
            <a:extLst>
              <a:ext uri="{FF2B5EF4-FFF2-40B4-BE49-F238E27FC236}">
                <a16:creationId xmlns:a16="http://schemas.microsoft.com/office/drawing/2014/main" id="{FA4D6EE3-7265-05B1-881B-A92094F72EC8}"/>
              </a:ext>
            </a:extLst>
          </p:cNvPr>
          <p:cNvPicPr>
            <a:picLocks noChangeAspect="1"/>
          </p:cNvPicPr>
          <p:nvPr/>
        </p:nvPicPr>
        <p:blipFill>
          <a:blip r:embed="rId9">
            <a:alphaModFix amt="20000"/>
            <a:extLst>
              <a:ext uri="{28A0092B-C50C-407E-A947-70E740481C1C}">
                <a14:useLocalDpi xmlns:a14="http://schemas.microsoft.com/office/drawing/2010/main"/>
              </a:ext>
            </a:extLst>
          </a:blip>
          <a:srcRect/>
          <a:stretch/>
        </p:blipFill>
        <p:spPr>
          <a:xfrm>
            <a:off x="4122926" y="136738"/>
            <a:ext cx="278069" cy="278069"/>
          </a:xfrm>
          <a:prstGeom prst="rect">
            <a:avLst/>
          </a:prstGeom>
          <a:ln>
            <a:noFill/>
          </a:ln>
        </p:spPr>
      </p:pic>
      <p:sp>
        <p:nvSpPr>
          <p:cNvPr id="20" name="Rectangle 19">
            <a:extLst>
              <a:ext uri="{FF2B5EF4-FFF2-40B4-BE49-F238E27FC236}">
                <a16:creationId xmlns:a16="http://schemas.microsoft.com/office/drawing/2014/main" id="{EFECFF2A-9B03-30CD-3FB8-57D14677AC91}"/>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ea typeface="+mn-ea"/>
                <a:cs typeface="Microsoft Uighur" panose="02000000000000000000" pitchFamily="2" charset="-78"/>
              </a:rPr>
              <a:t>افتتاح الحصة</a:t>
            </a:r>
          </a:p>
        </p:txBody>
      </p:sp>
    </p:spTree>
    <p:extLst>
      <p:ext uri="{BB962C8B-B14F-4D97-AF65-F5344CB8AC3E}">
        <p14:creationId xmlns:p14="http://schemas.microsoft.com/office/powerpoint/2010/main" val="40540019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D18A7-87A3-C4B5-055E-8D4FE551C859}"/>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B1D06CF6-EDC2-BE43-3F91-E4561D9DB8CC}"/>
              </a:ext>
            </a:extLst>
          </p:cNvPr>
          <p:cNvSpPr txBox="1"/>
          <p:nvPr/>
        </p:nvSpPr>
        <p:spPr>
          <a:xfrm>
            <a:off x="3418609" y="1515953"/>
            <a:ext cx="4822737" cy="5201424"/>
          </a:xfrm>
          <a:prstGeom prst="rect">
            <a:avLst/>
          </a:prstGeom>
          <a:noFill/>
        </p:spPr>
        <p:txBody>
          <a:bodyPr wrap="square" rtlCol="0">
            <a:spAutoFit/>
          </a:bodyPr>
          <a:lstStyle/>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tab pos="6902450" algn="l"/>
              </a:tabLst>
              <a:defRPr/>
            </a:pPr>
            <a:r>
              <a:rPr kumimoji="0" lang="a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فهم المسموع  (</a:t>
            </a:r>
            <a:r>
              <a:rPr kumimoji="0" lang="f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(CO1,CO2</a:t>
            </a:r>
            <a:r>
              <a:rPr kumimoji="0" lang="ar-S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a:t>
            </a:r>
            <a:endParaRPr kumimoji="0" lang="a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endParaRP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tab pos="6902450" algn="l"/>
              </a:tabLst>
              <a:defRPr/>
            </a:pPr>
            <a:r>
              <a:rPr kumimoji="0" lang="ar-MA" sz="32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ea typeface="+mn-ea"/>
                <a:cs typeface="Microsoft Uighur" panose="02000000000000000000" pitchFamily="2" charset="-78"/>
              </a:rPr>
              <a:t>التحدث </a:t>
            </a:r>
            <a:r>
              <a:rPr kumimoji="0" lang="ar-MA" sz="3200" b="1"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rPr>
              <a:t>(</a:t>
            </a:r>
            <a:r>
              <a:rPr kumimoji="0" lang="fr-MA" sz="3200" b="1"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rPr>
              <a:t>(PO</a:t>
            </a:r>
            <a:r>
              <a:rPr kumimoji="0" lang="ar-MA" sz="32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ea typeface="+mn-ea"/>
                <a:cs typeface="Microsoft Uighur" panose="02000000000000000000" pitchFamily="2" charset="-78"/>
              </a:rPr>
              <a:t>؛</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tab pos="6902450" algn="l"/>
              </a:tabLst>
              <a:defRPr/>
            </a:pPr>
            <a:r>
              <a:rPr kumimoji="0" lang="ar-MA" sz="32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ea typeface="+mn-ea"/>
                <a:cs typeface="Microsoft Uighur" panose="02000000000000000000" pitchFamily="2" charset="-78"/>
              </a:rPr>
              <a:t>الطلاقة</a:t>
            </a:r>
            <a:r>
              <a:rPr kumimoji="0" lang="fr-MA" sz="3200" b="1"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rPr>
              <a:t>(LF) </a:t>
            </a:r>
            <a:r>
              <a:rPr kumimoji="0" lang="ar-MA" sz="32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ea typeface="+mn-ea"/>
                <a:cs typeface="Microsoft Uighur" panose="02000000000000000000" pitchFamily="2" charset="-78"/>
              </a:rPr>
              <a:t>؛</a:t>
            </a:r>
            <a:endParaRPr kumimoji="0" lang="fr-FR" sz="3200" b="1" i="0" u="none" strike="noStrike" kern="1200" cap="none" spc="0" normalizeH="0" baseline="0" noProof="0" dirty="0">
              <a:ln>
                <a:noFill/>
              </a:ln>
              <a:solidFill>
                <a:srgbClr val="5B9BD5">
                  <a:lumMod val="50000"/>
                </a:srgbClr>
              </a:solidFill>
              <a:effectLst/>
              <a:uLnTx/>
              <a:uFillTx/>
              <a:latin typeface="Microsoft Uighur" panose="02000000000000000000" pitchFamily="2" charset="-78"/>
              <a:ea typeface="+mn-ea"/>
              <a:cs typeface="Microsoft Uighur" panose="02000000000000000000" pitchFamily="2" charset="-78"/>
            </a:endParaRP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tab pos="6902450" algn="l"/>
              </a:tabLst>
              <a:defRPr/>
            </a:pPr>
            <a:r>
              <a:rPr kumimoji="0" lang="a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المعجم </a:t>
            </a:r>
            <a:r>
              <a:rPr kumimoji="0" lang="fr-FR"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(V1-V2)</a:t>
            </a:r>
            <a:r>
              <a:rPr kumimoji="0" lang="a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tab pos="6902450" algn="l"/>
              </a:tabLst>
              <a:defRPr/>
            </a:pPr>
            <a:r>
              <a:rPr kumimoji="0" lang="a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فهم المقروء </a:t>
            </a:r>
            <a:r>
              <a:rPr kumimoji="0" lang="f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 (LC1-LC2 -LC3</a:t>
            </a:r>
            <a:r>
              <a:rPr kumimoji="0" lang="fr-FR"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-LC4)</a:t>
            </a:r>
            <a:r>
              <a:rPr kumimoji="0" lang="a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tab pos="6902450" algn="l"/>
              </a:tabLst>
              <a:defRPr/>
            </a:pPr>
            <a:r>
              <a:rPr kumimoji="0" lang="a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توظيف الظواهر اللغوية</a:t>
            </a:r>
            <a:r>
              <a:rPr kumimoji="0" lang="f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 (OL1,OL2) </a:t>
            </a:r>
            <a:r>
              <a:rPr kumimoji="0" lang="a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a:t>
            </a:r>
          </a:p>
          <a:p>
            <a:pPr marL="342900" marR="0" lvl="0" indent="-342900" algn="r" defTabSz="914400" rtl="1" eaLnBrk="1" fontAlgn="auto" latinLnBrk="0" hangingPunct="1">
              <a:lnSpc>
                <a:spcPct val="150000"/>
              </a:lnSpc>
              <a:spcBef>
                <a:spcPts val="0"/>
              </a:spcBef>
              <a:spcAft>
                <a:spcPts val="0"/>
              </a:spcAft>
              <a:buClrTx/>
              <a:buSzTx/>
              <a:buFont typeface="Arial" panose="020B0604020202020204" pitchFamily="34" charset="0"/>
              <a:buChar char="•"/>
              <a:tabLst>
                <a:tab pos="6902450" algn="l"/>
              </a:tabLst>
              <a:defRPr/>
            </a:pPr>
            <a:r>
              <a:rPr kumimoji="0" lang="a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الإنتاج الكتابي </a:t>
            </a:r>
            <a:r>
              <a:rPr kumimoji="0" lang="f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PE1,PE2)</a:t>
            </a:r>
            <a:r>
              <a:rPr kumimoji="0" lang="a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a:t>
            </a:r>
            <a:r>
              <a:rPr kumimoji="0" lang="f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rPr>
              <a:t> </a:t>
            </a:r>
            <a:endParaRPr kumimoji="0" lang="ar-MA" sz="3200" b="1" i="0" u="none" strike="noStrike" kern="1200" cap="none" spc="0" normalizeH="0" baseline="0" noProof="0" dirty="0">
              <a:ln>
                <a:noFill/>
              </a:ln>
              <a:solidFill>
                <a:schemeClr val="bg1">
                  <a:lumMod val="75000"/>
                </a:schemeClr>
              </a:solidFill>
              <a:effectLst/>
              <a:uLnTx/>
              <a:uFillTx/>
              <a:latin typeface="Microsoft Uighur" panose="02000000000000000000" pitchFamily="2" charset="-78"/>
              <a:ea typeface="+mn-ea"/>
              <a:cs typeface="Microsoft Uighur" panose="02000000000000000000" pitchFamily="2" charset="-78"/>
            </a:endParaRPr>
          </a:p>
        </p:txBody>
      </p:sp>
      <p:sp>
        <p:nvSpPr>
          <p:cNvPr id="4" name="Titre 1">
            <a:extLst>
              <a:ext uri="{FF2B5EF4-FFF2-40B4-BE49-F238E27FC236}">
                <a16:creationId xmlns:a16="http://schemas.microsoft.com/office/drawing/2014/main" id="{8E82B488-F734-EF09-B512-EAE566305D23}"/>
              </a:ext>
            </a:extLst>
          </p:cNvPr>
          <p:cNvSpPr txBox="1">
            <a:spLocks/>
          </p:cNvSpPr>
          <p:nvPr/>
        </p:nvSpPr>
        <p:spPr>
          <a:xfrm>
            <a:off x="628650" y="892984"/>
            <a:ext cx="7886700" cy="720000"/>
          </a:xfrm>
          <a:prstGeom prst="rect">
            <a:avLst/>
          </a:prstGeom>
        </p:spPr>
        <p:txBody>
          <a:bodyPr anchor="ctr"/>
          <a:lstStyle>
            <a:lvl1pPr algn="ctr" defTabSz="914400" rtl="1" eaLnBrk="1" latinLnBrk="0" hangingPunct="1">
              <a:lnSpc>
                <a:spcPct val="90000"/>
              </a:lnSpc>
              <a:spcBef>
                <a:spcPct val="0"/>
              </a:spcBef>
              <a:buNone/>
              <a:defRPr lang="fr-MA" sz="3600" b="1" kern="1200">
                <a:solidFill>
                  <a:srgbClr val="565F88"/>
                </a:solidFill>
                <a:latin typeface="Arial" panose="020B0604020202020204" pitchFamily="34" charset="0"/>
                <a:ea typeface="+mj-ea"/>
                <a:cs typeface="Arial" panose="020B0604020202020204" pitchFamily="34" charset="0"/>
              </a:defRPr>
            </a:lvl1pPr>
          </a:lstStyle>
          <a:p>
            <a:pPr>
              <a:lnSpc>
                <a:spcPct val="100000"/>
              </a:lnSpc>
            </a:pPr>
            <a:r>
              <a:rPr lang="ar-MA" dirty="0">
                <a:latin typeface="Microsoft Uighur" panose="02000000000000000000" pitchFamily="2" charset="-78"/>
                <a:cs typeface="Microsoft Uighur" panose="02000000000000000000" pitchFamily="2" charset="-78"/>
              </a:rPr>
              <a:t>الكفايات المعنية بالتقويم بالنسبة للمستوى الرابع </a:t>
            </a:r>
            <a:br>
              <a:rPr lang="ar-MA" dirty="0">
                <a:latin typeface="Microsoft Uighur" panose="02000000000000000000" pitchFamily="2" charset="-78"/>
                <a:cs typeface="Microsoft Uighur" panose="02000000000000000000" pitchFamily="2" charset="-78"/>
              </a:rPr>
            </a:br>
            <a:r>
              <a:rPr lang="ar-MA" sz="3200" dirty="0">
                <a:latin typeface="Microsoft Uighur" panose="02000000000000000000" pitchFamily="2" charset="-78"/>
                <a:cs typeface="Microsoft Uighur" panose="02000000000000000000" pitchFamily="2" charset="-78"/>
              </a:rPr>
              <a:t>– الأيام 1-2-3-</a:t>
            </a:r>
            <a:endParaRPr lang="ar-MA" dirty="0">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3774509463"/>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2F348-A814-B5E0-F91A-3F21FB484C6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7DF52EB-B251-FE60-C256-A645DF254396}"/>
              </a:ext>
            </a:extLst>
          </p:cNvPr>
          <p:cNvSpPr>
            <a:spLocks noGrp="1"/>
          </p:cNvSpPr>
          <p:nvPr>
            <p:ph type="title"/>
          </p:nvPr>
        </p:nvSpPr>
        <p:spPr>
          <a:xfrm>
            <a:off x="637196" y="1008000"/>
            <a:ext cx="7886700" cy="720000"/>
          </a:xfrm>
        </p:spPr>
        <p:txBody>
          <a:bodyPr/>
          <a:lstStyle/>
          <a:p>
            <a:r>
              <a:rPr lang="ar-MA" dirty="0"/>
              <a:t>تنظيم حصص الأسبوع التربوي السادس</a:t>
            </a:r>
            <a:endParaRPr lang="fr-MA" dirty="0"/>
          </a:p>
        </p:txBody>
      </p:sp>
      <p:pic>
        <p:nvPicPr>
          <p:cNvPr id="28" name="Image 27" descr="Une image contenant Rectangle, conception&#10;&#10;Le contenu généré par l’IA peut être incorrect.">
            <a:extLst>
              <a:ext uri="{FF2B5EF4-FFF2-40B4-BE49-F238E27FC236}">
                <a16:creationId xmlns:a16="http://schemas.microsoft.com/office/drawing/2014/main" id="{DA1C56AA-7C2C-5484-8CB7-93AC4E886F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83930" y="1910926"/>
            <a:ext cx="3831420" cy="1362012"/>
          </a:xfrm>
          <a:prstGeom prst="rect">
            <a:avLst/>
          </a:prstGeom>
        </p:spPr>
      </p:pic>
      <p:sp>
        <p:nvSpPr>
          <p:cNvPr id="29" name="Espace réservé du texte 5">
            <a:extLst>
              <a:ext uri="{FF2B5EF4-FFF2-40B4-BE49-F238E27FC236}">
                <a16:creationId xmlns:a16="http://schemas.microsoft.com/office/drawing/2014/main" id="{16A180C4-3191-27F3-BF2C-1C7DC2AF7B8F}"/>
              </a:ext>
            </a:extLst>
          </p:cNvPr>
          <p:cNvSpPr txBox="1">
            <a:spLocks/>
          </p:cNvSpPr>
          <p:nvPr/>
        </p:nvSpPr>
        <p:spPr>
          <a:xfrm>
            <a:off x="4864353" y="2380103"/>
            <a:ext cx="3420000" cy="792000"/>
          </a:xfrm>
          <a:prstGeom prst="roundRect">
            <a:avLst/>
          </a:prstGeom>
          <a:no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
              <a:defRPr sz="1200" kern="1200">
                <a:solidFill>
                  <a:srgbClr val="474F71"/>
                </a:solidFill>
                <a:latin typeface="Dosis SemiBold" pitchFamily="2" charset="0"/>
                <a:ea typeface="+mn-ea"/>
                <a:cs typeface="+mn-cs"/>
                <a:sym typeface="Wingdings" panose="05000000000000000000" pitchFamily="2" charset="2"/>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spcBef>
                <a:spcPts val="0"/>
              </a:spcBef>
              <a:buClr>
                <a:srgbClr val="424D7B"/>
              </a:buClr>
              <a:defRPr/>
            </a:pPr>
            <a:r>
              <a:rPr lang="ar-MA" dirty="0">
                <a:solidFill>
                  <a:srgbClr val="424D7B"/>
                </a:solidFill>
              </a:rPr>
              <a:t>تقويم التحدث والطلاقة ( الثلث الأول من القسم) </a:t>
            </a:r>
          </a:p>
        </p:txBody>
      </p:sp>
      <p:sp>
        <p:nvSpPr>
          <p:cNvPr id="30" name="Organigramme : Terminateur 29">
            <a:extLst>
              <a:ext uri="{FF2B5EF4-FFF2-40B4-BE49-F238E27FC236}">
                <a16:creationId xmlns:a16="http://schemas.microsoft.com/office/drawing/2014/main" id="{98DDE19F-D60F-E632-3A3D-55556207B959}"/>
              </a:ext>
            </a:extLst>
          </p:cNvPr>
          <p:cNvSpPr/>
          <p:nvPr/>
        </p:nvSpPr>
        <p:spPr>
          <a:xfrm>
            <a:off x="7024611" y="1910926"/>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474F71"/>
                </a:solidFill>
                <a:effectLst/>
                <a:uLnTx/>
                <a:uFillTx/>
                <a:latin typeface="Dosis ExtraBold" pitchFamily="2" charset="0"/>
                <a:ea typeface="+mn-ea"/>
                <a:cs typeface="Arial" panose="020B0604020202020204" pitchFamily="34" charset="0"/>
              </a:rPr>
              <a:t>اليوم</a:t>
            </a:r>
            <a:r>
              <a:rPr kumimoji="0" lang="fr-MA" sz="1600" b="1" i="0" u="none" strike="noStrike" kern="1200" cap="none" spc="0" normalizeH="0" baseline="0" noProof="0" dirty="0">
                <a:ln>
                  <a:noFill/>
                </a:ln>
                <a:solidFill>
                  <a:srgbClr val="474F71"/>
                </a:solidFill>
                <a:effectLst/>
                <a:uLnTx/>
                <a:uFillTx/>
                <a:latin typeface="Arial" panose="020B0604020202020204" pitchFamily="34" charset="0"/>
                <a:ea typeface="+mn-ea"/>
                <a:cs typeface="Arial" panose="020B0604020202020204" pitchFamily="34" charset="0"/>
              </a:rPr>
              <a:t> 1 - </a:t>
            </a:r>
            <a:endParaRPr kumimoji="0" lang="ar-MA" sz="1600" b="1" i="0" u="none" strike="noStrike" kern="1200" cap="none" spc="0" normalizeH="0" baseline="0" noProof="0" dirty="0">
              <a:ln>
                <a:noFill/>
              </a:ln>
              <a:solidFill>
                <a:srgbClr val="474F71"/>
              </a:solidFill>
              <a:effectLst/>
              <a:uLnTx/>
              <a:uFillTx/>
              <a:latin typeface="Arial" panose="020B0604020202020204" pitchFamily="34" charset="0"/>
              <a:ea typeface="+mn-ea"/>
              <a:cs typeface="Arial" panose="020B0604020202020204" pitchFamily="34" charset="0"/>
            </a:endParaRPr>
          </a:p>
        </p:txBody>
      </p:sp>
      <p:grpSp>
        <p:nvGrpSpPr>
          <p:cNvPr id="31" name="Groupe 30">
            <a:extLst>
              <a:ext uri="{FF2B5EF4-FFF2-40B4-BE49-F238E27FC236}">
                <a16:creationId xmlns:a16="http://schemas.microsoft.com/office/drawing/2014/main" id="{A076B01C-09FC-175B-8C7E-0ED3B590C967}"/>
              </a:ext>
            </a:extLst>
          </p:cNvPr>
          <p:cNvGrpSpPr/>
          <p:nvPr/>
        </p:nvGrpSpPr>
        <p:grpSpPr>
          <a:xfrm flipH="1">
            <a:off x="4735350" y="5023288"/>
            <a:ext cx="3780000" cy="1332000"/>
            <a:chOff x="4735350" y="5023288"/>
            <a:chExt cx="3780000" cy="1332000"/>
          </a:xfrm>
        </p:grpSpPr>
        <p:sp>
          <p:nvSpPr>
            <p:cNvPr id="32" name="Rectangle : coins arrondis 31">
              <a:extLst>
                <a:ext uri="{FF2B5EF4-FFF2-40B4-BE49-F238E27FC236}">
                  <a16:creationId xmlns:a16="http://schemas.microsoft.com/office/drawing/2014/main" id="{0C7673C2-1886-EAF1-9A69-1E98BD1C097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 name="Organigramme : Terminateur 32">
              <a:extLst>
                <a:ext uri="{FF2B5EF4-FFF2-40B4-BE49-F238E27FC236}">
                  <a16:creationId xmlns:a16="http://schemas.microsoft.com/office/drawing/2014/main" id="{88CAED6F-5488-4317-9F29-38653433545B}"/>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اليوم</a:t>
              </a:r>
              <a:r>
                <a:rPr kumimoji="0" lang="f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 3 - </a:t>
              </a:r>
            </a:p>
          </p:txBody>
        </p:sp>
      </p:grpSp>
      <p:grpSp>
        <p:nvGrpSpPr>
          <p:cNvPr id="34" name="Groupe 33">
            <a:extLst>
              <a:ext uri="{FF2B5EF4-FFF2-40B4-BE49-F238E27FC236}">
                <a16:creationId xmlns:a16="http://schemas.microsoft.com/office/drawing/2014/main" id="{86305862-D375-9341-5F98-94279A9754D4}"/>
              </a:ext>
            </a:extLst>
          </p:cNvPr>
          <p:cNvGrpSpPr/>
          <p:nvPr/>
        </p:nvGrpSpPr>
        <p:grpSpPr>
          <a:xfrm flipH="1">
            <a:off x="628649" y="5023288"/>
            <a:ext cx="3780000" cy="1332000"/>
            <a:chOff x="628649" y="5023288"/>
            <a:chExt cx="3780000" cy="1332000"/>
          </a:xfrm>
        </p:grpSpPr>
        <p:sp>
          <p:nvSpPr>
            <p:cNvPr id="35" name="Rectangle : coins arrondis 34">
              <a:extLst>
                <a:ext uri="{FF2B5EF4-FFF2-40B4-BE49-F238E27FC236}">
                  <a16:creationId xmlns:a16="http://schemas.microsoft.com/office/drawing/2014/main" id="{B8379251-3FA4-FB43-EC64-FFD43A23AE1D}"/>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 name="Organigramme : Terminateur 35">
              <a:extLst>
                <a:ext uri="{FF2B5EF4-FFF2-40B4-BE49-F238E27FC236}">
                  <a16:creationId xmlns:a16="http://schemas.microsoft.com/office/drawing/2014/main" id="{5ED6DAC2-B3B5-3C29-BE7B-B61C09B6DDA0}"/>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اليوم</a:t>
              </a:r>
              <a:r>
                <a:rPr kumimoji="0" lang="f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 6 - </a:t>
              </a:r>
              <a:endParaRPr kumimoji="0" lang="fr-MA" sz="18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endParaRPr>
            </a:p>
          </p:txBody>
        </p:sp>
      </p:grpSp>
      <p:grpSp>
        <p:nvGrpSpPr>
          <p:cNvPr id="37" name="Groupe 36">
            <a:extLst>
              <a:ext uri="{FF2B5EF4-FFF2-40B4-BE49-F238E27FC236}">
                <a16:creationId xmlns:a16="http://schemas.microsoft.com/office/drawing/2014/main" id="{B162D9B5-179A-376A-C697-C51404C09DC7}"/>
              </a:ext>
            </a:extLst>
          </p:cNvPr>
          <p:cNvGrpSpPr/>
          <p:nvPr/>
        </p:nvGrpSpPr>
        <p:grpSpPr>
          <a:xfrm flipH="1">
            <a:off x="4735350" y="3482113"/>
            <a:ext cx="3780000" cy="1332000"/>
            <a:chOff x="4735350" y="3482113"/>
            <a:chExt cx="3780000" cy="1332000"/>
          </a:xfrm>
        </p:grpSpPr>
        <p:sp>
          <p:nvSpPr>
            <p:cNvPr id="38" name="Rectangle : coins arrondis 37">
              <a:extLst>
                <a:ext uri="{FF2B5EF4-FFF2-40B4-BE49-F238E27FC236}">
                  <a16:creationId xmlns:a16="http://schemas.microsoft.com/office/drawing/2014/main" id="{105FE7C6-C48A-90D4-F3AA-4A4D1462FD3A}"/>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 name="Organigramme : Terminateur 38">
              <a:extLst>
                <a:ext uri="{FF2B5EF4-FFF2-40B4-BE49-F238E27FC236}">
                  <a16:creationId xmlns:a16="http://schemas.microsoft.com/office/drawing/2014/main" id="{D65A6678-5240-C678-1F94-5253FA23E11E}"/>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اليوم</a:t>
              </a:r>
              <a:r>
                <a:rPr kumimoji="0" lang="f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2 - </a:t>
              </a:r>
              <a:endPar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endParaRPr>
            </a:p>
          </p:txBody>
        </p:sp>
      </p:grpSp>
      <p:grpSp>
        <p:nvGrpSpPr>
          <p:cNvPr id="40" name="Groupe 39">
            <a:extLst>
              <a:ext uri="{FF2B5EF4-FFF2-40B4-BE49-F238E27FC236}">
                <a16:creationId xmlns:a16="http://schemas.microsoft.com/office/drawing/2014/main" id="{A2E13C7A-D62E-75C9-150F-6973DCB49A8D}"/>
              </a:ext>
            </a:extLst>
          </p:cNvPr>
          <p:cNvGrpSpPr/>
          <p:nvPr/>
        </p:nvGrpSpPr>
        <p:grpSpPr>
          <a:xfrm flipH="1">
            <a:off x="628649" y="3482113"/>
            <a:ext cx="3780000" cy="1332000"/>
            <a:chOff x="628649" y="3482113"/>
            <a:chExt cx="3780000" cy="1332000"/>
          </a:xfrm>
        </p:grpSpPr>
        <p:sp>
          <p:nvSpPr>
            <p:cNvPr id="41" name="Rectangle : coins arrondis 40">
              <a:extLst>
                <a:ext uri="{FF2B5EF4-FFF2-40B4-BE49-F238E27FC236}">
                  <a16:creationId xmlns:a16="http://schemas.microsoft.com/office/drawing/2014/main" id="{C9DAB88F-C063-5972-B5AD-75E144447AEA}"/>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2" name="Organigramme : Terminateur 41">
              <a:extLst>
                <a:ext uri="{FF2B5EF4-FFF2-40B4-BE49-F238E27FC236}">
                  <a16:creationId xmlns:a16="http://schemas.microsoft.com/office/drawing/2014/main" id="{A1028C52-2097-8D79-608E-3C28B72B202C}"/>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اليوم </a:t>
              </a:r>
              <a:r>
                <a:rPr kumimoji="0" lang="f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5 -</a:t>
              </a:r>
            </a:p>
          </p:txBody>
        </p:sp>
      </p:grpSp>
      <p:sp>
        <p:nvSpPr>
          <p:cNvPr id="43" name="Espace réservé du texte 5">
            <a:extLst>
              <a:ext uri="{FF2B5EF4-FFF2-40B4-BE49-F238E27FC236}">
                <a16:creationId xmlns:a16="http://schemas.microsoft.com/office/drawing/2014/main" id="{243461AD-8693-419C-3754-23FAE2D4F04A}"/>
              </a:ext>
            </a:extLst>
          </p:cNvPr>
          <p:cNvSpPr txBox="1">
            <a:spLocks/>
          </p:cNvSpPr>
          <p:nvPr/>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Révision</a:t>
            </a:r>
          </a:p>
          <a:p>
            <a:pPr marL="269875" marR="0" lvl="0" indent="-269875"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Lecture offerte</a:t>
            </a:r>
          </a:p>
        </p:txBody>
      </p:sp>
      <p:grpSp>
        <p:nvGrpSpPr>
          <p:cNvPr id="44" name="Groupe 43">
            <a:extLst>
              <a:ext uri="{FF2B5EF4-FFF2-40B4-BE49-F238E27FC236}">
                <a16:creationId xmlns:a16="http://schemas.microsoft.com/office/drawing/2014/main" id="{AD91D1FB-267D-B792-EE79-CA860C827A3E}"/>
              </a:ext>
            </a:extLst>
          </p:cNvPr>
          <p:cNvGrpSpPr/>
          <p:nvPr/>
        </p:nvGrpSpPr>
        <p:grpSpPr>
          <a:xfrm flipH="1">
            <a:off x="648000" y="1944000"/>
            <a:ext cx="3780000" cy="1332000"/>
            <a:chOff x="648000" y="1944000"/>
            <a:chExt cx="3780000" cy="1332000"/>
          </a:xfrm>
        </p:grpSpPr>
        <p:sp>
          <p:nvSpPr>
            <p:cNvPr id="45" name="Rectangle : coins arrondis 44">
              <a:extLst>
                <a:ext uri="{FF2B5EF4-FFF2-40B4-BE49-F238E27FC236}">
                  <a16:creationId xmlns:a16="http://schemas.microsoft.com/office/drawing/2014/main" id="{141F8BD3-2280-C094-68F2-D0C8264446A9}"/>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6" name="Organigramme : Terminateur 45">
              <a:extLst>
                <a:ext uri="{FF2B5EF4-FFF2-40B4-BE49-F238E27FC236}">
                  <a16:creationId xmlns:a16="http://schemas.microsoft.com/office/drawing/2014/main" id="{8C58684E-0045-074D-3A6D-98DE72049E13}"/>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اليوم</a:t>
              </a:r>
              <a:r>
                <a:rPr kumimoji="0" lang="f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 4 - </a:t>
              </a:r>
            </a:p>
          </p:txBody>
        </p:sp>
      </p:grpSp>
      <p:sp>
        <p:nvSpPr>
          <p:cNvPr id="47" name="Espace réservé du texte 25">
            <a:extLst>
              <a:ext uri="{FF2B5EF4-FFF2-40B4-BE49-F238E27FC236}">
                <a16:creationId xmlns:a16="http://schemas.microsoft.com/office/drawing/2014/main" id="{ABCE133B-06DF-B545-87FA-C71670FE2167}"/>
              </a:ext>
            </a:extLst>
          </p:cNvPr>
          <p:cNvSpPr txBox="1">
            <a:spLocks/>
          </p:cNvSpPr>
          <p:nvPr/>
        </p:nvSpPr>
        <p:spPr>
          <a:xfrm>
            <a:off x="800611" y="2395288"/>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تقويم فهم المقروء</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تقويم الظواهر اللغوية</a:t>
            </a:r>
          </a:p>
        </p:txBody>
      </p:sp>
      <p:sp>
        <p:nvSpPr>
          <p:cNvPr id="48" name="Espace réservé du texte 25">
            <a:extLst>
              <a:ext uri="{FF2B5EF4-FFF2-40B4-BE49-F238E27FC236}">
                <a16:creationId xmlns:a16="http://schemas.microsoft.com/office/drawing/2014/main" id="{3A596760-B325-18A2-ED89-16D20886E477}"/>
              </a:ext>
            </a:extLst>
          </p:cNvPr>
          <p:cNvSpPr txBox="1">
            <a:spLocks/>
          </p:cNvSpPr>
          <p:nvPr/>
        </p:nvSpPr>
        <p:spPr>
          <a:xfrm>
            <a:off x="800611" y="3936813"/>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تقويم الاستماع</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تقويم الإنتاج الكتابي</a:t>
            </a:r>
          </a:p>
        </p:txBody>
      </p:sp>
      <p:sp>
        <p:nvSpPr>
          <p:cNvPr id="49" name="Espace réservé du texte 25">
            <a:extLst>
              <a:ext uri="{FF2B5EF4-FFF2-40B4-BE49-F238E27FC236}">
                <a16:creationId xmlns:a16="http://schemas.microsoft.com/office/drawing/2014/main" id="{22C86B2D-C50C-5BFC-3574-4A1ADDAFABA5}"/>
              </a:ext>
            </a:extLst>
          </p:cNvPr>
          <p:cNvSpPr txBox="1">
            <a:spLocks/>
          </p:cNvSpPr>
          <p:nvPr/>
        </p:nvSpPr>
        <p:spPr>
          <a:xfrm>
            <a:off x="4909142" y="3936813"/>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تقويم التحدث والطلاقة ( الثلث الثاني من القسم) </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 مراجعة  استراتيجية الفهم</a:t>
            </a:r>
          </a:p>
        </p:txBody>
      </p:sp>
      <p:sp>
        <p:nvSpPr>
          <p:cNvPr id="50" name="Espace réservé du texte 25">
            <a:extLst>
              <a:ext uri="{FF2B5EF4-FFF2-40B4-BE49-F238E27FC236}">
                <a16:creationId xmlns:a16="http://schemas.microsoft.com/office/drawing/2014/main" id="{26E502E8-D5D0-00C9-E3C3-E129BD8C3E0E}"/>
              </a:ext>
            </a:extLst>
          </p:cNvPr>
          <p:cNvSpPr txBox="1">
            <a:spLocks/>
          </p:cNvSpPr>
          <p:nvPr/>
        </p:nvSpPr>
        <p:spPr>
          <a:xfrm>
            <a:off x="800611" y="5474576"/>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تصحيح  المراقبة المستمرة</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تعبئة ملف الكفايات</a:t>
            </a:r>
          </a:p>
        </p:txBody>
      </p:sp>
      <p:sp>
        <p:nvSpPr>
          <p:cNvPr id="51" name="Espace réservé du texte 25">
            <a:extLst>
              <a:ext uri="{FF2B5EF4-FFF2-40B4-BE49-F238E27FC236}">
                <a16:creationId xmlns:a16="http://schemas.microsoft.com/office/drawing/2014/main" id="{F3834B5E-2281-64B3-6FEB-57E920973AD5}"/>
              </a:ext>
            </a:extLst>
          </p:cNvPr>
          <p:cNvSpPr txBox="1">
            <a:spLocks/>
          </p:cNvSpPr>
          <p:nvPr/>
        </p:nvSpPr>
        <p:spPr>
          <a:xfrm>
            <a:off x="4909142" y="5474576"/>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تقويم التحدث والطلاقة ( الثلث الأخير من القسم) </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  مراجعة الإنتاج الكتابي</a:t>
            </a:r>
          </a:p>
        </p:txBody>
      </p:sp>
    </p:spTree>
    <p:extLst>
      <p:ext uri="{BB962C8B-B14F-4D97-AF65-F5344CB8AC3E}">
        <p14:creationId xmlns:p14="http://schemas.microsoft.com/office/powerpoint/2010/main" val="6826873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grpId="0" nodeType="afterEffect">
                                  <p:stCondLst>
                                    <p:cond delay="150"/>
                                  </p:stCondLst>
                                  <p:childTnLst>
                                    <p:set>
                                      <p:cBhvr>
                                        <p:cTn id="9" dur="1" fill="hold">
                                          <p:stCondLst>
                                            <p:cond delay="0"/>
                                          </p:stCondLst>
                                        </p:cTn>
                                        <p:tgtEl>
                                          <p:spTgt spid="29"/>
                                        </p:tgtEl>
                                        <p:attrNameLst>
                                          <p:attrName>style.visibility</p:attrName>
                                        </p:attrNameLst>
                                      </p:cBhvr>
                                      <p:to>
                                        <p:strVal val="visible"/>
                                      </p:to>
                                    </p:set>
                                    <p:animEffect transition="in" filter="wipe(right)">
                                      <p:cBhvr>
                                        <p:cTn id="10" dur="1000"/>
                                        <p:tgtEl>
                                          <p:spTgt spid="29"/>
                                        </p:tgtEl>
                                      </p:cBhvr>
                                    </p:animEffect>
                                  </p:childTnLst>
                                </p:cTn>
                              </p:par>
                              <p:par>
                                <p:cTn id="11" presetID="1" presetClass="entr" presetSubtype="0" fill="hold" grpId="0" nodeType="withEffect">
                                  <p:stCondLst>
                                    <p:cond delay="15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44B3-0815-E1AB-290D-54C62E8CA07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1CE7A28-D645-649C-1644-B4F9D78441F9}"/>
              </a:ext>
            </a:extLst>
          </p:cNvPr>
          <p:cNvSpPr>
            <a:spLocks noGrp="1"/>
          </p:cNvSpPr>
          <p:nvPr>
            <p:ph type="title"/>
          </p:nvPr>
        </p:nvSpPr>
        <p:spPr>
          <a:xfrm>
            <a:off x="522896" y="823148"/>
            <a:ext cx="7886700" cy="720000"/>
          </a:xfrm>
        </p:spPr>
        <p:txBody>
          <a:bodyPr/>
          <a:lstStyle/>
          <a:p>
            <a:r>
              <a:rPr lang="ar-MA" sz="4800" dirty="0">
                <a:latin typeface="Microsoft Uighur" panose="02000000000000000000" pitchFamily="2" charset="-78"/>
                <a:cs typeface="Microsoft Uighur" panose="02000000000000000000" pitchFamily="2" charset="-78"/>
              </a:rPr>
              <a:t>دليل التمرير- توجيهات عامة -</a:t>
            </a:r>
          </a:p>
        </p:txBody>
      </p:sp>
      <p:sp>
        <p:nvSpPr>
          <p:cNvPr id="3" name="ZoneTexte 2">
            <a:extLst>
              <a:ext uri="{FF2B5EF4-FFF2-40B4-BE49-F238E27FC236}">
                <a16:creationId xmlns:a16="http://schemas.microsoft.com/office/drawing/2014/main" id="{3DFE026D-61DB-1C8F-63DA-91936E547806}"/>
              </a:ext>
            </a:extLst>
          </p:cNvPr>
          <p:cNvSpPr txBox="1"/>
          <p:nvPr/>
        </p:nvSpPr>
        <p:spPr>
          <a:xfrm>
            <a:off x="1017002" y="1470411"/>
            <a:ext cx="7109996" cy="5262979"/>
          </a:xfrm>
          <a:prstGeom prst="rect">
            <a:avLst/>
          </a:prstGeom>
          <a:noFill/>
        </p:spPr>
        <p:txBody>
          <a:bodyPr wrap="square" rtlCol="0">
            <a:spAutoFit/>
          </a:bodyPr>
          <a:lstStyle/>
          <a:p>
            <a:pPr marL="342900" marR="0" lvl="0" indent="-342900" algn="just" defTabSz="457200" rtl="1" eaLnBrk="1" fontAlgn="auto" latinLnBrk="0" hangingPunct="1">
              <a:spcBef>
                <a:spcPts val="0"/>
              </a:spcBef>
              <a:spcAft>
                <a:spcPts val="0"/>
              </a:spcAft>
              <a:buClrTx/>
              <a:buSzTx/>
              <a:buFont typeface="+mj-lt"/>
              <a:buAutoNum type="arabicPeriod"/>
              <a:tabLst/>
              <a:defRP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يتم توزيع المتعلمين إلى ثلاث مجموعات، حيث يتم تمرير الروائز الفردية (التحدث+ الطلاقة) خلال ثلاث أيام؛</a:t>
            </a:r>
          </a:p>
          <a:p>
            <a:pPr marL="342900" marR="0" lvl="0" indent="-342900" algn="just" defTabSz="457200" rtl="1" eaLnBrk="1" fontAlgn="auto" latinLnBrk="0" hangingPunct="1">
              <a:spcBef>
                <a:spcPts val="0"/>
              </a:spcBef>
              <a:spcAft>
                <a:spcPts val="0"/>
              </a:spcAft>
              <a:buClrTx/>
              <a:buSzTx/>
              <a:buFont typeface="+mj-lt"/>
              <a:buAutoNum type="arabicPeriod"/>
              <a:tabLst/>
              <a:defRP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يتم إعداد جانب من الفصل الدراسي يخصص للتمرير الفردي؛ </a:t>
            </a:r>
          </a:p>
          <a:p>
            <a:pPr marL="342900" marR="0" lvl="0" indent="-342900" algn="just" defTabSz="457200" rtl="1" eaLnBrk="1" fontAlgn="auto" latinLnBrk="0" hangingPunct="1">
              <a:spcBef>
                <a:spcPts val="0"/>
              </a:spcBef>
              <a:spcAft>
                <a:spcPts val="0"/>
              </a:spcAft>
              <a:buClrTx/>
              <a:buSzTx/>
              <a:buFont typeface="+mj-lt"/>
              <a:buAutoNum type="arabicPeriod"/>
              <a:tabLst/>
              <a:defRP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الحرص على خلق بيئة آمنة لتمرير الروائز،</a:t>
            </a:r>
          </a:p>
          <a:p>
            <a:pPr marL="342900" marR="0" lvl="0" indent="-342900" algn="just" defTabSz="457200" rtl="1" eaLnBrk="1" fontAlgn="auto" latinLnBrk="0" hangingPunct="1">
              <a:spcBef>
                <a:spcPts val="0"/>
              </a:spcBef>
              <a:spcAft>
                <a:spcPts val="0"/>
              </a:spcAft>
              <a:buClrTx/>
              <a:buSzTx/>
              <a:buFont typeface="+mj-lt"/>
              <a:buAutoNum type="arabicPeriod"/>
              <a:tabLst/>
              <a:defRP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يتم الانطلاق من اختبار التحدث، يليه اختبار الطلاقة؛</a:t>
            </a:r>
          </a:p>
          <a:p>
            <a:pPr marL="342900" marR="0" lvl="0" indent="-342900" algn="just" defTabSz="457200" rtl="1" eaLnBrk="1" fontAlgn="auto" latinLnBrk="0" hangingPunct="1">
              <a:spcBef>
                <a:spcPts val="0"/>
              </a:spcBef>
              <a:spcAft>
                <a:spcPts val="0"/>
              </a:spcAft>
              <a:buClrTx/>
              <a:buSzTx/>
              <a:buFont typeface="+mj-lt"/>
              <a:buAutoNum type="arabicPeriod"/>
              <a:tabLst/>
              <a:defRP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اشتغال  باقي التلاميذ على نص: في ضيافة ليلى(الصفحة 61) ، من خلال توجيههم إلى ما يلي:</a:t>
            </a:r>
          </a:p>
          <a:p>
            <a:pPr marL="625475" marR="0" lvl="0" indent="-357188" algn="just" defTabSz="457200" rtl="1" eaLnBrk="1" fontAlgn="auto" latinLnBrk="0" hangingPunct="1">
              <a:spcBef>
                <a:spcPts val="0"/>
              </a:spcBef>
              <a:spcAft>
                <a:spcPts val="0"/>
              </a:spcAft>
              <a:buClrTx/>
              <a:buSzTx/>
              <a:buFont typeface="Arial" panose="020B0604020202020204" pitchFamily="34" charset="0"/>
              <a:buChar char="•"/>
              <a:tabLst/>
              <a:defRP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قراءة النص قراءة صامتة؛</a:t>
            </a:r>
          </a:p>
          <a:p>
            <a:pPr marL="625475" marR="0" lvl="0" indent="-357188" algn="just" defTabSz="457200" rtl="1" eaLnBrk="1" fontAlgn="auto" latinLnBrk="0" hangingPunct="1">
              <a:spcBef>
                <a:spcPts val="0"/>
              </a:spcBef>
              <a:spcAft>
                <a:spcPts val="0"/>
              </a:spcAft>
              <a:buClrTx/>
              <a:buSzTx/>
              <a:buFont typeface="Arial" panose="020B0604020202020204" pitchFamily="34" charset="0"/>
              <a:buChar char="•"/>
              <a:tabLst/>
              <a:defRP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الإجابة عن الأسئلة المرفقة بالنص، وفق التوزيع التالي:</a:t>
            </a:r>
          </a:p>
          <a:p>
            <a:pPr marL="1341438" marR="0" lvl="0" indent="-536575" algn="just" defTabSz="457200" rtl="1" eaLnBrk="1" fontAlgn="auto" latinLnBrk="0" hangingPunct="1">
              <a:spcBef>
                <a:spcPts val="0"/>
              </a:spcBef>
              <a:spcAft>
                <a:spcPts val="0"/>
              </a:spcAft>
              <a:buClrTx/>
              <a:buSzTx/>
              <a:buFont typeface="Courier New" panose="02070309020205020404" pitchFamily="49" charset="0"/>
              <a:buChar char="o"/>
              <a:tabLst/>
              <a:defRPr/>
            </a:pPr>
            <a:r>
              <a:rPr lang="ar-MA" sz="2800" b="1" dirty="0">
                <a:solidFill>
                  <a:srgbClr val="FF0000"/>
                </a:solidFill>
                <a:latin typeface="Microsoft Uighur" panose="02000000000000000000" pitchFamily="2" charset="-78"/>
                <a:cs typeface="Microsoft Uighur" panose="02000000000000000000" pitchFamily="2" charset="-78"/>
              </a:rPr>
              <a:t>الحصة الأولى: الإجابة عن الأسئلة 1-2-3 ( الصفحة 62)</a:t>
            </a:r>
            <a:endParaRPr lang="ar-MA" sz="2800" b="1" dirty="0">
              <a:solidFill>
                <a:srgbClr val="FF0000"/>
              </a:solidFill>
              <a:highlight>
                <a:srgbClr val="FFFF00"/>
              </a:highlight>
              <a:latin typeface="Microsoft Uighur" panose="02000000000000000000" pitchFamily="2" charset="-78"/>
              <a:cs typeface="Microsoft Uighur" panose="02000000000000000000" pitchFamily="2" charset="-78"/>
            </a:endParaRPr>
          </a:p>
          <a:p>
            <a:pPr marL="1341438" lvl="0" indent="-536575" algn="just" rtl="1">
              <a:buFont typeface="Courier New" panose="02070309020205020404" pitchFamily="49" charset="0"/>
              <a:buChar char="o"/>
              <a:defRP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 الحصة الثانية: الإجابة عن الأسئلة 4-5-6 ( الصفحة 62)</a:t>
            </a:r>
          </a:p>
          <a:p>
            <a:pPr marL="1341438" lvl="0" indent="-536575" algn="just" rtl="1">
              <a:buFont typeface="Courier New" panose="02070309020205020404" pitchFamily="49" charset="0"/>
              <a:buChar char="o"/>
              <a:defRP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الحصة الثالثة: الإجابة عن السؤال 7  ( الصفحة 62)</a:t>
            </a:r>
          </a:p>
        </p:txBody>
      </p:sp>
    </p:spTree>
    <p:extLst>
      <p:ext uri="{BB962C8B-B14F-4D97-AF65-F5344CB8AC3E}">
        <p14:creationId xmlns:p14="http://schemas.microsoft.com/office/powerpoint/2010/main" val="2992375350"/>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id="{42490E3E-A192-1F3F-4FCD-31D5461DED8E}"/>
              </a:ext>
            </a:extLst>
          </p:cNvPr>
          <p:cNvSpPr>
            <a:spLocks noGrp="1"/>
          </p:cNvSpPr>
          <p:nvPr>
            <p:ph type="title"/>
          </p:nvPr>
        </p:nvSpPr>
        <p:spPr>
          <a:xfrm>
            <a:off x="-78438" y="1382109"/>
            <a:ext cx="7886700" cy="720000"/>
          </a:xfrm>
        </p:spPr>
        <p:txBody>
          <a:bodyPr>
            <a:normAutofit/>
          </a:bodyPr>
          <a:lstStyle/>
          <a:p>
            <a:r>
              <a:rPr lang="ar-MA" sz="3200" dirty="0"/>
              <a:t>تقويم التحدث و الطلاقة  </a:t>
            </a:r>
            <a:endParaRPr lang="fr-MA" dirty="0">
              <a:solidFill>
                <a:srgbClr val="424D7B"/>
              </a:solidFill>
              <a:latin typeface="Dosis ExtraBold" pitchFamily="2" charset="0"/>
              <a:cs typeface="Microsoft Uighur" panose="02000000000000000000" pitchFamily="2" charset="-78"/>
            </a:endParaRPr>
          </a:p>
        </p:txBody>
      </p:sp>
      <p:pic>
        <p:nvPicPr>
          <p:cNvPr id="27" name="Image 26">
            <a:extLst>
              <a:ext uri="{FF2B5EF4-FFF2-40B4-BE49-F238E27FC236}">
                <a16:creationId xmlns:a16="http://schemas.microsoft.com/office/drawing/2014/main" id="{6210EB0F-9A2D-91D9-A1C7-9D1606A2C8A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50872" y="1562109"/>
            <a:ext cx="360000" cy="360000"/>
          </a:xfrm>
          <a:prstGeom prst="rect">
            <a:avLst/>
          </a:prstGeom>
          <a:ln>
            <a:noFill/>
          </a:ln>
        </p:spPr>
      </p:pic>
      <p:pic>
        <p:nvPicPr>
          <p:cNvPr id="28" name="Image 27">
            <a:extLst>
              <a:ext uri="{FF2B5EF4-FFF2-40B4-BE49-F238E27FC236}">
                <a16:creationId xmlns:a16="http://schemas.microsoft.com/office/drawing/2014/main" id="{195069AB-4D64-4F48-DF3D-5D5135757701}"/>
              </a:ext>
            </a:extLst>
          </p:cNvPr>
          <p:cNvPicPr>
            <a:picLocks noChangeAspect="1"/>
          </p:cNvPicPr>
          <p:nvPr/>
        </p:nvPicPr>
        <p:blipFill rotWithShape="1">
          <a:blip r:embed="rId3">
            <a:extLst>
              <a:ext uri="{28A0092B-C50C-407E-A947-70E740481C1C}">
                <a14:useLocalDpi xmlns:a14="http://schemas.microsoft.com/office/drawing/2010/main" val="0"/>
              </a:ext>
            </a:extLst>
          </a:blip>
          <a:srcRect l="-5495" t="10740" r="-4368" b="1155"/>
          <a:stretch>
            <a:fillRect/>
          </a:stretch>
        </p:blipFill>
        <p:spPr>
          <a:xfrm>
            <a:off x="677053" y="2361254"/>
            <a:ext cx="7789894" cy="2776230"/>
          </a:xfrm>
          <a:prstGeom prst="rect">
            <a:avLst/>
          </a:prstGeom>
        </p:spPr>
      </p:pic>
      <p:sp>
        <p:nvSpPr>
          <p:cNvPr id="29" name="Espace réservé du texte 5">
            <a:extLst>
              <a:ext uri="{FF2B5EF4-FFF2-40B4-BE49-F238E27FC236}">
                <a16:creationId xmlns:a16="http://schemas.microsoft.com/office/drawing/2014/main" id="{D6FAA037-4AB3-CA39-790F-44BD0952952D}"/>
              </a:ext>
            </a:extLst>
          </p:cNvPr>
          <p:cNvSpPr txBox="1">
            <a:spLocks/>
          </p:cNvSpPr>
          <p:nvPr/>
        </p:nvSpPr>
        <p:spPr>
          <a:xfrm>
            <a:off x="2165590" y="3406523"/>
            <a:ext cx="4500000" cy="102289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rPr>
              <a:t>تحدث </a:t>
            </a:r>
          </a:p>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rPr>
              <a:t>طلاقة</a:t>
            </a:r>
          </a:p>
        </p:txBody>
      </p:sp>
      <p:sp>
        <p:nvSpPr>
          <p:cNvPr id="30" name="ZoneTexte 29">
            <a:extLst>
              <a:ext uri="{FF2B5EF4-FFF2-40B4-BE49-F238E27FC236}">
                <a16:creationId xmlns:a16="http://schemas.microsoft.com/office/drawing/2014/main" id="{F7D6550F-9DEC-8087-2526-912B5A010A60}"/>
              </a:ext>
            </a:extLst>
          </p:cNvPr>
          <p:cNvSpPr txBox="1"/>
          <p:nvPr/>
        </p:nvSpPr>
        <p:spPr>
          <a:xfrm>
            <a:off x="4875395" y="2223045"/>
            <a:ext cx="2295821" cy="523220"/>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تقويم التحدث + الطلاقة</a:t>
            </a:r>
          </a:p>
        </p:txBody>
      </p:sp>
      <p:pic>
        <p:nvPicPr>
          <p:cNvPr id="31" name="Image 30">
            <a:extLst>
              <a:ext uri="{FF2B5EF4-FFF2-40B4-BE49-F238E27FC236}">
                <a16:creationId xmlns:a16="http://schemas.microsoft.com/office/drawing/2014/main" id="{37C6F37A-6590-0F81-D8D7-762927830B9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a:off x="7262911" y="2415862"/>
            <a:ext cx="726603" cy="720000"/>
          </a:xfrm>
          <a:prstGeom prst="rect">
            <a:avLst/>
          </a:prstGeom>
        </p:spPr>
      </p:pic>
    </p:spTree>
    <p:extLst>
      <p:ext uri="{BB962C8B-B14F-4D97-AF65-F5344CB8AC3E}">
        <p14:creationId xmlns:p14="http://schemas.microsoft.com/office/powerpoint/2010/main" val="6831908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4" name="Titre 3"/>
          <p:cNvSpPr>
            <a:spLocks noGrp="1"/>
          </p:cNvSpPr>
          <p:nvPr>
            <p:ph type="title"/>
          </p:nvPr>
        </p:nvSpPr>
        <p:spPr/>
        <p:txBody>
          <a:bodyPr>
            <a:normAutofit/>
          </a:bodyPr>
          <a:lstStyle/>
          <a:p>
            <a:pPr lvl="0"/>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مرحبا بكم ، سنبدأ  حصة اللغة العربية.</a:t>
            </a:r>
            <a:endParaRPr lang="fr-FR" sz="2400" dirty="0">
              <a:latin typeface="Microsoft Uighur" panose="02000000000000000000" pitchFamily="2" charset="-78"/>
              <a:cs typeface="Microsoft Uighur" panose="02000000000000000000" pitchFamily="2" charset="-78"/>
            </a:endParaRPr>
          </a:p>
        </p:txBody>
      </p:sp>
      <p:pic>
        <p:nvPicPr>
          <p:cNvPr id="6" name="Espace réservé pour une image  5">
            <a:extLst>
              <a:ext uri="{FF2B5EF4-FFF2-40B4-BE49-F238E27FC236}">
                <a16:creationId xmlns:a16="http://schemas.microsoft.com/office/drawing/2014/main" id="{804E1872-8FA5-0C96-BFA2-70289C33D096}"/>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2" name="Image 1" descr="Une image contenant dessin humoristique, chaussures, clipart, illustration&#10;&#10;Le contenu généré par l’IA peut être incorrect.">
            <a:extLst>
              <a:ext uri="{FF2B5EF4-FFF2-40B4-BE49-F238E27FC236}">
                <a16:creationId xmlns:a16="http://schemas.microsoft.com/office/drawing/2014/main" id="{93806FB9-221E-07D4-B6EC-B5AC2E6EBC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0993" y="2087065"/>
            <a:ext cx="4172368" cy="3749901"/>
          </a:xfrm>
          <a:prstGeom prst="rect">
            <a:avLst/>
          </a:prstGeom>
        </p:spPr>
      </p:pic>
      <p:sp>
        <p:nvSpPr>
          <p:cNvPr id="3" name="Rectangle 2">
            <a:extLst>
              <a:ext uri="{FF2B5EF4-FFF2-40B4-BE49-F238E27FC236}">
                <a16:creationId xmlns:a16="http://schemas.microsoft.com/office/drawing/2014/main" id="{D174E37C-68E4-7236-C0E0-7054A3EF13A5}"/>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5" name="Rectangle 4">
            <a:extLst>
              <a:ext uri="{FF2B5EF4-FFF2-40B4-BE49-F238E27FC236}">
                <a16:creationId xmlns:a16="http://schemas.microsoft.com/office/drawing/2014/main" id="{BE4FA075-9318-79FB-8E9A-A72AE2473AC0}"/>
              </a:ext>
            </a:extLst>
          </p:cNvPr>
          <p:cNvSpPr>
            <a:spLocks/>
          </p:cNvSpPr>
          <p:nvPr/>
        </p:nvSpPr>
        <p:spPr>
          <a:xfrm>
            <a:off x="2431614" y="152043"/>
            <a:ext cx="17225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ea typeface="+mn-ea"/>
                <a:cs typeface="Microsoft Uighur" panose="02000000000000000000" pitchFamily="2" charset="-78"/>
              </a:rPr>
              <a:t>مراجعة معجم و أساليب</a:t>
            </a:r>
            <a:endParaRPr kumimoji="0" lang="ar-MA" sz="2400" b="1" i="0" u="none" strike="noStrike" kern="1200" cap="none" spc="0" normalizeH="0" baseline="0" noProof="0" dirty="0">
              <a:ln>
                <a:noFill/>
              </a:ln>
              <a:solidFill>
                <a:srgbClr val="9299B1"/>
              </a:solidFill>
              <a:effectLst/>
              <a:uLnTx/>
              <a:uFillTx/>
              <a:latin typeface="Microsoft Uighur" panose="02000000000000000000" pitchFamily="2" charset="-78"/>
              <a:ea typeface="+mn-ea"/>
              <a:cs typeface="Microsoft Uighur" panose="02000000000000000000" pitchFamily="2" charset="-78"/>
            </a:endParaRPr>
          </a:p>
        </p:txBody>
      </p:sp>
      <p:sp>
        <p:nvSpPr>
          <p:cNvPr id="8" name="Rectangle 7">
            <a:extLst>
              <a:ext uri="{FF2B5EF4-FFF2-40B4-BE49-F238E27FC236}">
                <a16:creationId xmlns:a16="http://schemas.microsoft.com/office/drawing/2014/main" id="{E33F9007-13CE-768A-FBC1-5D10E0121939}"/>
              </a:ext>
            </a:extLst>
          </p:cNvPr>
          <p:cNvSpPr>
            <a:spLocks/>
          </p:cNvSpPr>
          <p:nvPr/>
        </p:nvSpPr>
        <p:spPr>
          <a:xfrm>
            <a:off x="4499627" y="155668"/>
            <a:ext cx="1722565" cy="3041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939BB2"/>
                </a:solidFill>
                <a:effectLst/>
                <a:uLnTx/>
                <a:uFillTx/>
                <a:latin typeface="Microsoft Uighur" panose="02000000000000000000" pitchFamily="2" charset="-78"/>
                <a:ea typeface="+mn-ea"/>
                <a:cs typeface="Microsoft Uighur" panose="02000000000000000000" pitchFamily="2" charset="-78"/>
              </a:rPr>
              <a:t>تقويم التحدث و الطلاقة</a:t>
            </a:r>
            <a:endParaRPr kumimoji="0" lang="ar-MA" sz="2400" b="1" i="0" u="none" strike="noStrike" kern="1200" cap="none" spc="0" normalizeH="0" baseline="0" noProof="0" dirty="0">
              <a:ln>
                <a:noFill/>
              </a:ln>
              <a:solidFill>
                <a:srgbClr val="939BB2"/>
              </a:solidFill>
              <a:effectLst/>
              <a:uLnTx/>
              <a:uFillTx/>
              <a:latin typeface="Microsoft Uighur" panose="02000000000000000000" pitchFamily="2" charset="-78"/>
              <a:ea typeface="+mn-ea"/>
              <a:cs typeface="Microsoft Uighur" panose="02000000000000000000" pitchFamily="2" charset="-78"/>
            </a:endParaRPr>
          </a:p>
        </p:txBody>
      </p:sp>
      <p:pic>
        <p:nvPicPr>
          <p:cNvPr id="9" name="Google Shape;1246;p5">
            <a:extLst>
              <a:ext uri="{FF2B5EF4-FFF2-40B4-BE49-F238E27FC236}">
                <a16:creationId xmlns:a16="http://schemas.microsoft.com/office/drawing/2014/main" id="{5359482E-8AC4-1303-613A-BD49F640D0C5}"/>
              </a:ext>
            </a:extLst>
          </p:cNvPr>
          <p:cNvPicPr preferRelativeResize="0"/>
          <p:nvPr/>
        </p:nvPicPr>
        <p:blipFill rotWithShape="1">
          <a:blip r:embed="rId4">
            <a:alphaModFix amt="20000"/>
          </a:blip>
          <a:srcRect/>
          <a:stretch/>
        </p:blipFill>
        <p:spPr>
          <a:xfrm>
            <a:off x="2153545" y="146613"/>
            <a:ext cx="278069" cy="278069"/>
          </a:xfrm>
          <a:prstGeom prst="rect">
            <a:avLst/>
          </a:prstGeom>
          <a:noFill/>
          <a:ln>
            <a:noFill/>
          </a:ln>
        </p:spPr>
      </p:pic>
      <p:pic>
        <p:nvPicPr>
          <p:cNvPr id="13" name="Image 12">
            <a:extLst>
              <a:ext uri="{FF2B5EF4-FFF2-40B4-BE49-F238E27FC236}">
                <a16:creationId xmlns:a16="http://schemas.microsoft.com/office/drawing/2014/main" id="{8610BF87-BEDC-EAB6-66E1-7D2FC1F77634}"/>
              </a:ext>
            </a:extLst>
          </p:cNvPr>
          <p:cNvPicPr>
            <a:picLocks noChangeAspect="1"/>
          </p:cNvPicPr>
          <p:nvPr/>
        </p:nvPicPr>
        <p:blipFill>
          <a:blip r:embed="rId5">
            <a:alphaModFix/>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16" name="Image 15">
            <a:extLst>
              <a:ext uri="{FF2B5EF4-FFF2-40B4-BE49-F238E27FC236}">
                <a16:creationId xmlns:a16="http://schemas.microsoft.com/office/drawing/2014/main" id="{4AF9DB62-F435-6D98-4BBE-13F1EA9A789B}"/>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6185439" y="157008"/>
            <a:ext cx="278069" cy="278069"/>
          </a:xfrm>
          <a:prstGeom prst="rect">
            <a:avLst/>
          </a:prstGeom>
          <a:ln>
            <a:noFill/>
          </a:ln>
        </p:spPr>
      </p:pic>
      <p:pic>
        <p:nvPicPr>
          <p:cNvPr id="17" name="Image 16">
            <a:extLst>
              <a:ext uri="{FF2B5EF4-FFF2-40B4-BE49-F238E27FC236}">
                <a16:creationId xmlns:a16="http://schemas.microsoft.com/office/drawing/2014/main" id="{D914D06F-A37B-F5E7-FEA1-06ADEFC435EA}"/>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4122926" y="136738"/>
            <a:ext cx="278069" cy="278069"/>
          </a:xfrm>
          <a:prstGeom prst="rect">
            <a:avLst/>
          </a:prstGeom>
          <a:ln>
            <a:noFill/>
          </a:ln>
        </p:spPr>
      </p:pic>
      <p:sp>
        <p:nvSpPr>
          <p:cNvPr id="18" name="Rectangle 17">
            <a:extLst>
              <a:ext uri="{FF2B5EF4-FFF2-40B4-BE49-F238E27FC236}">
                <a16:creationId xmlns:a16="http://schemas.microsoft.com/office/drawing/2014/main" id="{3F914F03-8C7D-2CF6-E275-EDF44E6FFC5F}"/>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Tree>
    <p:extLst>
      <p:ext uri="{BB962C8B-B14F-4D97-AF65-F5344CB8AC3E}">
        <p14:creationId xmlns:p14="http://schemas.microsoft.com/office/powerpoint/2010/main" val="3663398070"/>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9D0C4-DA45-AB01-3E2F-DA99658BF874}"/>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id="{4DD7CCDF-43E4-E6AA-7F15-8F2C95FB71AA}"/>
              </a:ext>
            </a:extLst>
          </p:cNvPr>
          <p:cNvSpPr>
            <a:spLocks noGrp="1"/>
          </p:cNvSpPr>
          <p:nvPr>
            <p:ph type="title"/>
          </p:nvPr>
        </p:nvSpPr>
        <p:spPr>
          <a:xfrm>
            <a:off x="580247" y="1005733"/>
            <a:ext cx="7886700" cy="720000"/>
          </a:xfrm>
        </p:spPr>
        <p:txBody>
          <a:bodyPr>
            <a:normAutofit fontScale="90000"/>
          </a:bodyPr>
          <a:lstStyle/>
          <a:p>
            <a:r>
              <a:rPr lang="ar-MA" sz="4800" dirty="0"/>
              <a:t>تذكير</a:t>
            </a:r>
            <a:endParaRPr lang="fr-MA" dirty="0">
              <a:solidFill>
                <a:srgbClr val="424D7B"/>
              </a:solidFill>
              <a:latin typeface="Dosis ExtraBold" pitchFamily="2" charset="0"/>
              <a:cs typeface="Microsoft Uighur" panose="02000000000000000000" pitchFamily="2" charset="-78"/>
            </a:endParaRPr>
          </a:p>
        </p:txBody>
      </p:sp>
      <p:sp>
        <p:nvSpPr>
          <p:cNvPr id="3" name="TextBox 6">
            <a:extLst>
              <a:ext uri="{FF2B5EF4-FFF2-40B4-BE49-F238E27FC236}">
                <a16:creationId xmlns:a16="http://schemas.microsoft.com/office/drawing/2014/main" id="{D85C1109-401A-C1CE-FB02-B94853B09D1B}"/>
              </a:ext>
            </a:extLst>
          </p:cNvPr>
          <p:cNvSpPr txBox="1"/>
          <p:nvPr/>
        </p:nvSpPr>
        <p:spPr>
          <a:xfrm>
            <a:off x="580247" y="2141242"/>
            <a:ext cx="7582678" cy="3323987"/>
          </a:xfrm>
          <a:prstGeom prst="rect">
            <a:avLst/>
          </a:prstGeom>
        </p:spPr>
        <p:txBody>
          <a:bodyPr wrap="square" lIns="0" tIns="0" rIns="0" bIns="0" rtlCol="0" anchor="t">
            <a:spAutoFit/>
          </a:bodyPr>
          <a:lstStyle/>
          <a:p>
            <a:pPr marR="0" lvl="0" algn="just" defTabSz="457200" rtl="1" eaLnBrk="1" fontAlgn="auto" latinLnBrk="0" hangingPunct="1">
              <a:spcBef>
                <a:spcPts val="0"/>
              </a:spcBef>
              <a:spcAft>
                <a:spcPts val="0"/>
              </a:spcAft>
              <a:buClrTx/>
              <a:buSzTx/>
              <a:tabLst/>
              <a:defRPr/>
            </a:pPr>
            <a:r>
              <a:rPr lang="ar-MA" sz="3600" b="1" dirty="0">
                <a:solidFill>
                  <a:schemeClr val="accent5">
                    <a:lumMod val="50000"/>
                  </a:schemeClr>
                </a:solidFill>
                <a:latin typeface="Microsoft Uighur" panose="02000000000000000000" pitchFamily="2" charset="-78"/>
                <a:cs typeface="Microsoft Uighur" panose="02000000000000000000" pitchFamily="2" charset="-78"/>
              </a:rPr>
              <a:t>مطالبة التلاميذ بأخذ دفاتر الواجبات المنزلية والكراسات -الصفحة 61  والاشتغال على نص: في ضيافة ليلى، و توجيههم إلى ما يلي:</a:t>
            </a:r>
          </a:p>
          <a:p>
            <a:pPr marR="0" lvl="0" algn="just" defTabSz="457200" rtl="1" eaLnBrk="1" fontAlgn="auto" latinLnBrk="0" hangingPunct="1">
              <a:spcBef>
                <a:spcPts val="0"/>
              </a:spcBef>
              <a:spcAft>
                <a:spcPts val="0"/>
              </a:spcAft>
              <a:buClrTx/>
              <a:buSzTx/>
              <a:tabLst/>
              <a:defRPr/>
            </a:pPr>
            <a:endParaRPr lang="ar-MA" sz="3600" b="1" dirty="0">
              <a:solidFill>
                <a:schemeClr val="accent5">
                  <a:lumMod val="50000"/>
                </a:schemeClr>
              </a:solidFill>
              <a:latin typeface="Microsoft Uighur" panose="02000000000000000000" pitchFamily="2" charset="-78"/>
              <a:cs typeface="Microsoft Uighur" panose="02000000000000000000" pitchFamily="2" charset="-78"/>
            </a:endParaRPr>
          </a:p>
          <a:p>
            <a:pPr marL="625475" marR="0" lvl="0" indent="-357188" algn="just" defTabSz="457200" rtl="1" eaLnBrk="1" fontAlgn="auto" latinLnBrk="0" hangingPunct="1">
              <a:spcBef>
                <a:spcPts val="0"/>
              </a:spcBef>
              <a:spcAft>
                <a:spcPts val="0"/>
              </a:spcAft>
              <a:buClrTx/>
              <a:buSzTx/>
              <a:buFont typeface="Arial" panose="020B0604020202020204" pitchFamily="34" charset="0"/>
              <a:buChar char="•"/>
              <a:tabLst/>
              <a:defRPr/>
            </a:pPr>
            <a:r>
              <a:rPr lang="ar-MA" sz="3600" b="1" dirty="0">
                <a:solidFill>
                  <a:schemeClr val="accent5">
                    <a:lumMod val="50000"/>
                  </a:schemeClr>
                </a:solidFill>
                <a:latin typeface="Microsoft Uighur" panose="02000000000000000000" pitchFamily="2" charset="-78"/>
                <a:cs typeface="Microsoft Uighur" panose="02000000000000000000" pitchFamily="2" charset="-78"/>
              </a:rPr>
              <a:t>قراءة النص قراءة صامتة؛</a:t>
            </a:r>
          </a:p>
          <a:p>
            <a:pPr marL="625475" marR="0" lvl="0" indent="-357188" algn="just" defTabSz="457200" rtl="1" eaLnBrk="1" fontAlgn="auto" latinLnBrk="0" hangingPunct="1">
              <a:spcBef>
                <a:spcPts val="0"/>
              </a:spcBef>
              <a:spcAft>
                <a:spcPts val="0"/>
              </a:spcAft>
              <a:buClrTx/>
              <a:buSzTx/>
              <a:buFont typeface="Arial" panose="020B0604020202020204" pitchFamily="34" charset="0"/>
              <a:buChar char="•"/>
              <a:tabLst/>
              <a:defRPr/>
            </a:pPr>
            <a:r>
              <a:rPr lang="ar-MA" sz="3600" b="1" dirty="0">
                <a:solidFill>
                  <a:schemeClr val="accent5">
                    <a:lumMod val="50000"/>
                  </a:schemeClr>
                </a:solidFill>
                <a:latin typeface="Microsoft Uighur" panose="02000000000000000000" pitchFamily="2" charset="-78"/>
                <a:cs typeface="Microsoft Uighur" panose="02000000000000000000" pitchFamily="2" charset="-78"/>
              </a:rPr>
              <a:t>الإجابة عن  الأسئلة المرفقة بالنص التالية:</a:t>
            </a:r>
          </a:p>
          <a:p>
            <a:pPr marL="1341438" marR="0" lvl="0" indent="-536575" algn="just" defTabSz="457200" rtl="1" eaLnBrk="1" fontAlgn="auto" latinLnBrk="0" hangingPunct="1">
              <a:spcBef>
                <a:spcPts val="0"/>
              </a:spcBef>
              <a:spcAft>
                <a:spcPts val="0"/>
              </a:spcAft>
              <a:buClrTx/>
              <a:buSzTx/>
              <a:buFont typeface="Courier New" panose="02070309020205020404" pitchFamily="49" charset="0"/>
              <a:buChar char="o"/>
              <a:tabLst/>
              <a:defRPr/>
            </a:pPr>
            <a:r>
              <a:rPr lang="ar-MA" sz="3600" b="1" dirty="0">
                <a:solidFill>
                  <a:schemeClr val="accent5">
                    <a:lumMod val="50000"/>
                  </a:schemeClr>
                </a:solidFill>
                <a:latin typeface="Microsoft Uighur" panose="02000000000000000000" pitchFamily="2" charset="-78"/>
                <a:cs typeface="Microsoft Uighur" panose="02000000000000000000" pitchFamily="2" charset="-78"/>
              </a:rPr>
              <a:t>الإجابة عن الأسئلة 1-2-3 ( الصفحة 62)</a:t>
            </a:r>
          </a:p>
        </p:txBody>
      </p:sp>
    </p:spTree>
    <p:extLst>
      <p:ext uri="{BB962C8B-B14F-4D97-AF65-F5344CB8AC3E}">
        <p14:creationId xmlns:p14="http://schemas.microsoft.com/office/powerpoint/2010/main" val="428815189"/>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87A48-27CF-8F54-ABA3-666C141A5D19}"/>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id="{1FE985E3-65AF-3CA0-76C6-AE502C83ADBD}"/>
              </a:ext>
            </a:extLst>
          </p:cNvPr>
          <p:cNvSpPr>
            <a:spLocks noGrp="1"/>
          </p:cNvSpPr>
          <p:nvPr>
            <p:ph type="title"/>
          </p:nvPr>
        </p:nvSpPr>
        <p:spPr>
          <a:xfrm>
            <a:off x="268520" y="967961"/>
            <a:ext cx="7886700" cy="720000"/>
          </a:xfrm>
        </p:spPr>
        <p:txBody>
          <a:bodyPr>
            <a:normAutofit/>
          </a:bodyPr>
          <a:lstStyle/>
          <a:p>
            <a:r>
              <a:rPr lang="ar-MA" sz="4400" dirty="0">
                <a:latin typeface="Microsoft Uighur" panose="02000000000000000000" pitchFamily="2" charset="-78"/>
                <a:cs typeface="Microsoft Uighur" panose="02000000000000000000" pitchFamily="2" charset="-78"/>
              </a:rPr>
              <a:t>دليل التمرير- مهارة الإنتاج الشفهي-</a:t>
            </a:r>
          </a:p>
        </p:txBody>
      </p:sp>
      <p:sp>
        <p:nvSpPr>
          <p:cNvPr id="2" name="ZoneTexte 1">
            <a:extLst>
              <a:ext uri="{FF2B5EF4-FFF2-40B4-BE49-F238E27FC236}">
                <a16:creationId xmlns:a16="http://schemas.microsoft.com/office/drawing/2014/main" id="{76B4D047-BF68-5994-9EE4-C5042D7A7518}"/>
              </a:ext>
            </a:extLst>
          </p:cNvPr>
          <p:cNvSpPr txBox="1"/>
          <p:nvPr/>
        </p:nvSpPr>
        <p:spPr>
          <a:xfrm>
            <a:off x="528293" y="1871718"/>
            <a:ext cx="8030584" cy="4708981"/>
          </a:xfrm>
          <a:prstGeom prst="rect">
            <a:avLst/>
          </a:prstGeom>
          <a:noFill/>
        </p:spPr>
        <p:txBody>
          <a:bodyPr wrap="square" rtlCol="0">
            <a:spAutoFit/>
          </a:bodyPr>
          <a:lstStyle/>
          <a:p>
            <a:pPr marL="457200" indent="-457200" algn="just" rtl="1">
              <a:buAutoNum type="arabicPeriod"/>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يتم فصل جهاز الحاسوب عن المسلاط  استعدادا للتمرير الفردي للطلاقة و التحدث؛</a:t>
            </a:r>
          </a:p>
          <a:p>
            <a:pPr marL="457200" indent="-457200" algn="just" rtl="1">
              <a:buAutoNum type="arabicPeriod"/>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يتم تشكيل ثلاث مجموعات متكافئة العدد ؛</a:t>
            </a:r>
            <a:endParaRPr lang="fr-FR" sz="2800" b="1" dirty="0">
              <a:solidFill>
                <a:schemeClr val="accent5">
                  <a:lumMod val="50000"/>
                </a:schemeClr>
              </a:solidFill>
              <a:latin typeface="Microsoft Uighur" panose="02000000000000000000" pitchFamily="2" charset="-78"/>
              <a:cs typeface="Microsoft Uighur" panose="02000000000000000000" pitchFamily="2" charset="-78"/>
            </a:endParaRPr>
          </a:p>
          <a:p>
            <a:pPr marL="457200" indent="-457200" algn="just" rtl="1">
              <a:buAutoNum type="arabicPeriod"/>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يتم عرض وضعيات التحدث الواردة ضمن الشرائح؛ يجتاز كل متعلم الوضعيتين معا. </a:t>
            </a:r>
          </a:p>
          <a:p>
            <a:pPr algn="just" rtl="1"/>
            <a:r>
              <a:rPr lang="ar-MA" sz="2800" b="1" dirty="0">
                <a:solidFill>
                  <a:schemeClr val="accent5">
                    <a:lumMod val="50000"/>
                  </a:schemeClr>
                </a:solidFill>
                <a:latin typeface="Microsoft Uighur" panose="02000000000000000000" pitchFamily="2" charset="-78"/>
                <a:cs typeface="Microsoft Uighur" panose="02000000000000000000" pitchFamily="2" charset="-78"/>
              </a:rPr>
              <a:t>4. يقرأ الأستاذ(ة)  الوضعية على المتعلم(ة). يتأكد من فهمه للتعليمة ثم  ينصت لجوابه  في حدود دقيقة، ويدون النتيجة على البطاقة  الخاصة بتفريغ النتائج، بناء على معايير التحكم الواردة في شريحة التنقيط الخاص بكل وضعية؛</a:t>
            </a:r>
          </a:p>
          <a:p>
            <a:pPr marR="0" lvl="0" algn="just" defTabSz="457200" rtl="1" eaLnBrk="1" fontAlgn="auto" latinLnBrk="0" hangingPunct="1">
              <a:spcBef>
                <a:spcPts val="0"/>
              </a:spcBef>
              <a:spcAft>
                <a:spcPts val="0"/>
              </a:spcAft>
              <a:buClrTx/>
              <a:buSzTx/>
              <a:tabLst/>
              <a:defRP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5. يمنح المتعلم(ة) 30 ثانية لترتيب أفكاره قبل البدء في التحدث؛</a:t>
            </a:r>
          </a:p>
          <a:p>
            <a:pPr marL="269875" marR="0" lvl="0" indent="-269875" algn="just" defTabSz="457200" rtl="1" eaLnBrk="1" fontAlgn="auto" latinLnBrk="0" hangingPunct="1">
              <a:spcBef>
                <a:spcPts val="0"/>
              </a:spcBef>
              <a:spcAft>
                <a:spcPts val="0"/>
              </a:spcAft>
              <a:buClrTx/>
              <a:buSzTx/>
              <a:buFont typeface="+mj-lt"/>
              <a:buAutoNum type="arabicPeriod" startAt="6"/>
              <a:tabLst/>
              <a:defRP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يتم تنقيط التحدث وفق سلم تنقيط على 10؛ ( كل وضعية على 5 نقاط)</a:t>
            </a:r>
          </a:p>
          <a:p>
            <a:pPr algn="just" rtl="1">
              <a:defRPr/>
            </a:pPr>
            <a:r>
              <a:rPr lang="ar-MA" sz="2800" b="1" dirty="0">
                <a:solidFill>
                  <a:schemeClr val="accent5">
                    <a:lumMod val="50000"/>
                  </a:schemeClr>
                </a:solidFill>
                <a:latin typeface="Microsoft Uighur" panose="02000000000000000000" pitchFamily="2" charset="-78"/>
                <a:cs typeface="Microsoft Uighur" panose="02000000000000000000" pitchFamily="2" charset="-78"/>
              </a:rPr>
              <a:t>7. يتم تسجيل النتيجة الإجمالية لكل متعلم في شبكة التفريغ فور انتهاء التحدث وفق معايير التصحيح؛، </a:t>
            </a:r>
            <a:endParaRPr lang="fr-FR" sz="2800" b="1" dirty="0">
              <a:solidFill>
                <a:schemeClr val="accent5">
                  <a:lumMod val="50000"/>
                </a:schemeClr>
              </a:solidFill>
              <a:latin typeface="Microsoft Uighur" panose="02000000000000000000" pitchFamily="2" charset="-78"/>
              <a:cs typeface="Microsoft Uighur" panose="02000000000000000000" pitchFamily="2" charset="-78"/>
            </a:endParaRPr>
          </a:p>
          <a:p>
            <a:pPr algn="just" rtl="1">
              <a:defRPr/>
            </a:pPr>
            <a:r>
              <a:rPr lang="ar-MA" sz="2000" b="1" dirty="0">
                <a:solidFill>
                  <a:srgbClr val="00B0F0"/>
                </a:solidFill>
                <a:latin typeface="Microsoft Uighur" panose="02000000000000000000" pitchFamily="2" charset="-78"/>
                <a:cs typeface="Microsoft Uighur" panose="02000000000000000000" pitchFamily="2" charset="-78"/>
              </a:rPr>
              <a:t>ملاحظة : إذا كان المتعلم(ة)  مسترسلا في الإنتاج لا بأس من تجاوز المدة المخصصة له بقليل.</a:t>
            </a:r>
          </a:p>
        </p:txBody>
      </p:sp>
    </p:spTree>
    <p:extLst>
      <p:ext uri="{BB962C8B-B14F-4D97-AF65-F5344CB8AC3E}">
        <p14:creationId xmlns:p14="http://schemas.microsoft.com/office/powerpoint/2010/main" val="2970029554"/>
      </p:ext>
    </p:extLst>
  </p:cSld>
  <p:clrMapOvr>
    <a:masterClrMapping/>
  </p:clrMapOvr>
  <p:transition spd="slow">
    <p:fade/>
  </p:transition>
</p:sld>
</file>

<file path=ppt/theme/theme1.xml><?xml version="1.0" encoding="utf-8"?>
<a:theme xmlns:a="http://schemas.openxmlformats.org/drawingml/2006/main" name="1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6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5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افتتاح الحصة nv">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1- نشاط اعتيادي">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05- اختتام الحص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05- اختتام الحص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05- اختتام الحص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02- معــــــــــجم">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18067</TotalTime>
  <Words>1059</Words>
  <Application>Microsoft Office PowerPoint</Application>
  <PresentationFormat>Affichage à l'écran (4:3)</PresentationFormat>
  <Paragraphs>178</Paragraphs>
  <Slides>22</Slides>
  <Notes>0</Notes>
  <HiddenSlides>0</HiddenSlides>
  <MMClips>2</MMClips>
  <ScaleCrop>false</ScaleCrop>
  <HeadingPairs>
    <vt:vector size="6" baseType="variant">
      <vt:variant>
        <vt:lpstr>Polices utilisées</vt:lpstr>
      </vt:variant>
      <vt:variant>
        <vt:i4>13</vt:i4>
      </vt:variant>
      <vt:variant>
        <vt:lpstr>Thème</vt:lpstr>
      </vt:variant>
      <vt:variant>
        <vt:i4>15</vt:i4>
      </vt:variant>
      <vt:variant>
        <vt:lpstr>Titres des diapositives</vt:lpstr>
      </vt:variant>
      <vt:variant>
        <vt:i4>22</vt:i4>
      </vt:variant>
    </vt:vector>
  </HeadingPairs>
  <TitlesOfParts>
    <vt:vector size="50" baseType="lpstr">
      <vt:lpstr>Air Strip Arabic</vt:lpstr>
      <vt:lpstr>Arial</vt:lpstr>
      <vt:lpstr>Calibri</vt:lpstr>
      <vt:lpstr>Calibri Light</vt:lpstr>
      <vt:lpstr>Courier New</vt:lpstr>
      <vt:lpstr>Dosis</vt:lpstr>
      <vt:lpstr>Dosis ExtraBold</vt:lpstr>
      <vt:lpstr>Dosis Medium</vt:lpstr>
      <vt:lpstr>Dosis SemiBold</vt:lpstr>
      <vt:lpstr>Microsoft Uighur</vt:lpstr>
      <vt:lpstr>Modern Love</vt:lpstr>
      <vt:lpstr>Sakkal Majalla</vt:lpstr>
      <vt:lpstr>Wingdings</vt:lpstr>
      <vt:lpstr>1_Thème Office</vt:lpstr>
      <vt:lpstr>01- نشاط اعتيادي</vt:lpstr>
      <vt:lpstr>04- قراءة/ كتابة</vt:lpstr>
      <vt:lpstr>2_05- اختتام الحصة</vt:lpstr>
      <vt:lpstr>3_Env-Enseignant</vt:lpstr>
      <vt:lpstr>1_Env-Enseignant</vt:lpstr>
      <vt:lpstr>3_05- اختتام الحصة</vt:lpstr>
      <vt:lpstr>4_05- اختتام الحصة</vt:lpstr>
      <vt:lpstr>02- معــــــــــجم</vt:lpstr>
      <vt:lpstr>6_Env-Enseignant</vt:lpstr>
      <vt:lpstr>2_Env-Enseignant</vt:lpstr>
      <vt:lpstr>4_Env-Enseignant</vt:lpstr>
      <vt:lpstr>1_Conception personnalisée</vt:lpstr>
      <vt:lpstr>5_Env-Enseignant</vt:lpstr>
      <vt:lpstr>افتتاح الحصة nv</vt:lpstr>
      <vt:lpstr>Présentation PowerPoint</vt:lpstr>
      <vt:lpstr>كفايات المرحلة الأولى: من نحن؟</vt:lpstr>
      <vt:lpstr>Présentation PowerPoint</vt:lpstr>
      <vt:lpstr>تنظيم حصص الأسبوع التربوي السادس</vt:lpstr>
      <vt:lpstr>دليل التمرير- توجيهات عامة -</vt:lpstr>
      <vt:lpstr>تقويم التحدث و الطلاقة  </vt:lpstr>
      <vt:lpstr>مرحبا بكم ، سنبدأ  حصة اللغة العربية.</vt:lpstr>
      <vt:lpstr>تذكير</vt:lpstr>
      <vt:lpstr>دليل التمرير- مهارة الإنتاج الشفهي-</vt:lpstr>
      <vt:lpstr>Présentation PowerPoint</vt:lpstr>
      <vt:lpstr> </vt:lpstr>
      <vt:lpstr>Présentation PowerPoint</vt:lpstr>
      <vt:lpstr> </vt:lpstr>
      <vt:lpstr>Présentation PowerPoint</vt:lpstr>
      <vt:lpstr>دليل التمرير- مهارة الطلاقة:</vt:lpstr>
      <vt:lpstr>Présentation PowerPoint</vt:lpstr>
      <vt:lpstr>هذه هي الفقرة التي ستقرؤها. معك 30 ثانية لملاحظتها. بعدها ستبدأ القراءة.</vt:lpstr>
      <vt:lpstr>الفائزون بنجمة السلوك هم: </vt:lpstr>
      <vt:lpstr>حسب الزمن المتاح  يتم تصحيح إنجازات التلاميذ المتعلقة  بنص "في ضيافة ليلى".</vt:lpstr>
      <vt:lpstr>اختتام الحصة </vt:lpstr>
      <vt:lpstr>راجِعوا في مَنازِلِكُمْ إِسْتْراتيجِيَّةَ ٱلْكَلِماتِ ٱلْمَفاتيحَ ٱلَّتي تَعَرَّفْنا عَلَيْها خِلالَ ٱلْأَسابيعِ ٱلْماضِيَّةِ.</vt:lpstr>
      <vt:lpstr>إلى اللقاء في الحصة المقبلة.</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EL HAMDOUNI BTIHAJ</dc:creator>
  <cp:lastModifiedBy>EL HAMDOUNI BTIHAJ</cp:lastModifiedBy>
  <cp:revision>233</cp:revision>
  <dcterms:created xsi:type="dcterms:W3CDTF">2023-09-20T21:35:22Z</dcterms:created>
  <dcterms:modified xsi:type="dcterms:W3CDTF">2025-11-30T23:18:37Z</dcterms:modified>
</cp:coreProperties>
</file>